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68"/>
    <p:restoredTop sz="93614"/>
  </p:normalViewPr>
  <p:slideViewPr>
    <p:cSldViewPr snapToGrid="0">
      <p:cViewPr>
        <p:scale>
          <a:sx n="82" d="100"/>
          <a:sy n="82" d="100"/>
        </p:scale>
        <p:origin x="-144" y="-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91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3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3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69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37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37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34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5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70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34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9F4DFC-B616-E648-8BF5-6101B7624BFB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B3B45-9CC4-F248-8B28-7782AF875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12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河村ここあ】「ダイセル」CM🏝 | Seventeen-Web" hidden="1">
            <a:extLst>
              <a:ext uri="{FF2B5EF4-FFF2-40B4-BE49-F238E27FC236}">
                <a16:creationId xmlns:a16="http://schemas.microsoft.com/office/drawing/2014/main" id="{56AEF1F7-2430-4DAE-3F95-4FB144B9B7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7" t="10452" r="13572"/>
          <a:stretch/>
        </p:blipFill>
        <p:spPr bwMode="auto">
          <a:xfrm>
            <a:off x="0" y="2217063"/>
            <a:ext cx="9601200" cy="8367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82959A61-5FAC-BCC6-53EF-C90BD9886E85}"/>
              </a:ext>
            </a:extLst>
          </p:cNvPr>
          <p:cNvSpPr/>
          <p:nvPr/>
        </p:nvSpPr>
        <p:spPr>
          <a:xfrm>
            <a:off x="4151810" y="4884978"/>
            <a:ext cx="665231" cy="185502"/>
          </a:xfrm>
          <a:custGeom>
            <a:avLst/>
            <a:gdLst>
              <a:gd name="connsiteX0" fmla="*/ 1090 w 665231"/>
              <a:gd name="connsiteY0" fmla="*/ 109297 h 185502"/>
              <a:gd name="connsiteX1" fmla="*/ 182065 w 665231"/>
              <a:gd name="connsiteY1" fmla="*/ 1347 h 185502"/>
              <a:gd name="connsiteX2" fmla="*/ 115390 w 665231"/>
              <a:gd name="connsiteY2" fmla="*/ 48972 h 185502"/>
              <a:gd name="connsiteX3" fmla="*/ 172540 w 665231"/>
              <a:gd name="connsiteY3" fmla="*/ 52147 h 185502"/>
              <a:gd name="connsiteX4" fmla="*/ 309065 w 665231"/>
              <a:gd name="connsiteY4" fmla="*/ 74372 h 185502"/>
              <a:gd name="connsiteX5" fmla="*/ 191590 w 665231"/>
              <a:gd name="connsiteY5" fmla="*/ 55322 h 185502"/>
              <a:gd name="connsiteX6" fmla="*/ 337640 w 665231"/>
              <a:gd name="connsiteY6" fmla="*/ 106122 h 185502"/>
              <a:gd name="connsiteX7" fmla="*/ 407490 w 665231"/>
              <a:gd name="connsiteY7" fmla="*/ 134697 h 185502"/>
              <a:gd name="connsiteX8" fmla="*/ 540840 w 665231"/>
              <a:gd name="connsiteY8" fmla="*/ 99772 h 185502"/>
              <a:gd name="connsiteX9" fmla="*/ 429715 w 665231"/>
              <a:gd name="connsiteY9" fmla="*/ 121997 h 185502"/>
              <a:gd name="connsiteX10" fmla="*/ 521790 w 665231"/>
              <a:gd name="connsiteY10" fmla="*/ 166447 h 185502"/>
              <a:gd name="connsiteX11" fmla="*/ 664665 w 665231"/>
              <a:gd name="connsiteY11" fmla="*/ 172797 h 185502"/>
              <a:gd name="connsiteX12" fmla="*/ 464640 w 665231"/>
              <a:gd name="connsiteY12" fmla="*/ 147397 h 185502"/>
              <a:gd name="connsiteX13" fmla="*/ 232865 w 665231"/>
              <a:gd name="connsiteY13" fmla="*/ 185497 h 185502"/>
              <a:gd name="connsiteX14" fmla="*/ 388440 w 665231"/>
              <a:gd name="connsiteY14" fmla="*/ 144222 h 185502"/>
              <a:gd name="connsiteX15" fmla="*/ 296365 w 665231"/>
              <a:gd name="connsiteY15" fmla="*/ 141047 h 185502"/>
              <a:gd name="connsiteX16" fmla="*/ 229690 w 665231"/>
              <a:gd name="connsiteY16" fmla="*/ 147397 h 185502"/>
              <a:gd name="connsiteX17" fmla="*/ 261440 w 665231"/>
              <a:gd name="connsiteY17" fmla="*/ 121997 h 185502"/>
              <a:gd name="connsiteX18" fmla="*/ 175715 w 665231"/>
              <a:gd name="connsiteY18" fmla="*/ 128347 h 185502"/>
              <a:gd name="connsiteX19" fmla="*/ 239215 w 665231"/>
              <a:gd name="connsiteY19" fmla="*/ 106122 h 185502"/>
              <a:gd name="connsiteX20" fmla="*/ 166190 w 665231"/>
              <a:gd name="connsiteY20" fmla="*/ 90247 h 185502"/>
              <a:gd name="connsiteX21" fmla="*/ 166190 w 665231"/>
              <a:gd name="connsiteY21" fmla="*/ 106122 h 185502"/>
              <a:gd name="connsiteX22" fmla="*/ 80465 w 665231"/>
              <a:gd name="connsiteY22" fmla="*/ 20397 h 185502"/>
              <a:gd name="connsiteX23" fmla="*/ 134440 w 665231"/>
              <a:gd name="connsiteY23" fmla="*/ 80722 h 185502"/>
              <a:gd name="connsiteX24" fmla="*/ 105865 w 665231"/>
              <a:gd name="connsiteY24" fmla="*/ 39447 h 185502"/>
              <a:gd name="connsiteX25" fmla="*/ 1090 w 665231"/>
              <a:gd name="connsiteY25" fmla="*/ 109297 h 185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65231" h="185502">
                <a:moveTo>
                  <a:pt x="1090" y="109297"/>
                </a:moveTo>
                <a:cubicBezTo>
                  <a:pt x="13790" y="102947"/>
                  <a:pt x="163015" y="11401"/>
                  <a:pt x="182065" y="1347"/>
                </a:cubicBezTo>
                <a:cubicBezTo>
                  <a:pt x="201115" y="-8707"/>
                  <a:pt x="116977" y="40505"/>
                  <a:pt x="115390" y="48972"/>
                </a:cubicBezTo>
                <a:cubicBezTo>
                  <a:pt x="113803" y="57439"/>
                  <a:pt x="140261" y="47914"/>
                  <a:pt x="172540" y="52147"/>
                </a:cubicBezTo>
                <a:cubicBezTo>
                  <a:pt x="204819" y="56380"/>
                  <a:pt x="309065" y="74372"/>
                  <a:pt x="309065" y="74372"/>
                </a:cubicBezTo>
                <a:cubicBezTo>
                  <a:pt x="312240" y="74901"/>
                  <a:pt x="186828" y="50030"/>
                  <a:pt x="191590" y="55322"/>
                </a:cubicBezTo>
                <a:cubicBezTo>
                  <a:pt x="196353" y="60614"/>
                  <a:pt x="301657" y="92893"/>
                  <a:pt x="337640" y="106122"/>
                </a:cubicBezTo>
                <a:cubicBezTo>
                  <a:pt x="373623" y="119351"/>
                  <a:pt x="373623" y="135755"/>
                  <a:pt x="407490" y="134697"/>
                </a:cubicBezTo>
                <a:cubicBezTo>
                  <a:pt x="441357" y="133639"/>
                  <a:pt x="537136" y="101889"/>
                  <a:pt x="540840" y="99772"/>
                </a:cubicBezTo>
                <a:cubicBezTo>
                  <a:pt x="544544" y="97655"/>
                  <a:pt x="432890" y="110884"/>
                  <a:pt x="429715" y="121997"/>
                </a:cubicBezTo>
                <a:cubicBezTo>
                  <a:pt x="426540" y="133110"/>
                  <a:pt x="482632" y="157980"/>
                  <a:pt x="521790" y="166447"/>
                </a:cubicBezTo>
                <a:cubicBezTo>
                  <a:pt x="560948" y="174914"/>
                  <a:pt x="674190" y="175972"/>
                  <a:pt x="664665" y="172797"/>
                </a:cubicBezTo>
                <a:cubicBezTo>
                  <a:pt x="655140" y="169622"/>
                  <a:pt x="536607" y="145280"/>
                  <a:pt x="464640" y="147397"/>
                </a:cubicBezTo>
                <a:cubicBezTo>
                  <a:pt x="392673" y="149514"/>
                  <a:pt x="245565" y="186026"/>
                  <a:pt x="232865" y="185497"/>
                </a:cubicBezTo>
                <a:cubicBezTo>
                  <a:pt x="220165" y="184968"/>
                  <a:pt x="377857" y="151630"/>
                  <a:pt x="388440" y="144222"/>
                </a:cubicBezTo>
                <a:cubicBezTo>
                  <a:pt x="399023" y="136814"/>
                  <a:pt x="322823" y="140518"/>
                  <a:pt x="296365" y="141047"/>
                </a:cubicBezTo>
                <a:cubicBezTo>
                  <a:pt x="269907" y="141576"/>
                  <a:pt x="235511" y="150572"/>
                  <a:pt x="229690" y="147397"/>
                </a:cubicBezTo>
                <a:cubicBezTo>
                  <a:pt x="223869" y="144222"/>
                  <a:pt x="270436" y="125172"/>
                  <a:pt x="261440" y="121997"/>
                </a:cubicBezTo>
                <a:cubicBezTo>
                  <a:pt x="252444" y="118822"/>
                  <a:pt x="179419" y="130993"/>
                  <a:pt x="175715" y="128347"/>
                </a:cubicBezTo>
                <a:cubicBezTo>
                  <a:pt x="172011" y="125701"/>
                  <a:pt x="240803" y="112472"/>
                  <a:pt x="239215" y="106122"/>
                </a:cubicBezTo>
                <a:cubicBezTo>
                  <a:pt x="237628" y="99772"/>
                  <a:pt x="166190" y="90247"/>
                  <a:pt x="166190" y="90247"/>
                </a:cubicBezTo>
                <a:cubicBezTo>
                  <a:pt x="154019" y="90247"/>
                  <a:pt x="180477" y="117764"/>
                  <a:pt x="166190" y="106122"/>
                </a:cubicBezTo>
                <a:cubicBezTo>
                  <a:pt x="151903" y="94480"/>
                  <a:pt x="85757" y="24630"/>
                  <a:pt x="80465" y="20397"/>
                </a:cubicBezTo>
                <a:cubicBezTo>
                  <a:pt x="75173" y="16164"/>
                  <a:pt x="130207" y="77547"/>
                  <a:pt x="134440" y="80722"/>
                </a:cubicBezTo>
                <a:cubicBezTo>
                  <a:pt x="138673" y="83897"/>
                  <a:pt x="121211" y="38389"/>
                  <a:pt x="105865" y="39447"/>
                </a:cubicBezTo>
                <a:cubicBezTo>
                  <a:pt x="90519" y="40505"/>
                  <a:pt x="-11610" y="115647"/>
                  <a:pt x="1090" y="109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F12C03BC-AFDC-E236-9C54-F4A79C4711D2}"/>
              </a:ext>
            </a:extLst>
          </p:cNvPr>
          <p:cNvSpPr/>
          <p:nvPr/>
        </p:nvSpPr>
        <p:spPr>
          <a:xfrm>
            <a:off x="4195422" y="4862638"/>
            <a:ext cx="662329" cy="277699"/>
          </a:xfrm>
          <a:custGeom>
            <a:avLst/>
            <a:gdLst>
              <a:gd name="connsiteX0" fmla="*/ 1928 w 662329"/>
              <a:gd name="connsiteY0" fmla="*/ 99887 h 277699"/>
              <a:gd name="connsiteX1" fmla="*/ 236878 w 662329"/>
              <a:gd name="connsiteY1" fmla="*/ 1462 h 277699"/>
              <a:gd name="connsiteX2" fmla="*/ 141628 w 662329"/>
              <a:gd name="connsiteY2" fmla="*/ 42737 h 277699"/>
              <a:gd name="connsiteX3" fmla="*/ 147978 w 662329"/>
              <a:gd name="connsiteY3" fmla="*/ 68137 h 277699"/>
              <a:gd name="connsiteX4" fmla="*/ 306728 w 662329"/>
              <a:gd name="connsiteY4" fmla="*/ 118937 h 277699"/>
              <a:gd name="connsiteX5" fmla="*/ 268628 w 662329"/>
              <a:gd name="connsiteY5" fmla="*/ 109412 h 277699"/>
              <a:gd name="connsiteX6" fmla="*/ 360703 w 662329"/>
              <a:gd name="connsiteY6" fmla="*/ 144337 h 277699"/>
              <a:gd name="connsiteX7" fmla="*/ 548028 w 662329"/>
              <a:gd name="connsiteY7" fmla="*/ 134812 h 277699"/>
              <a:gd name="connsiteX8" fmla="*/ 395628 w 662329"/>
              <a:gd name="connsiteY8" fmla="*/ 153862 h 277699"/>
              <a:gd name="connsiteX9" fmla="*/ 430553 w 662329"/>
              <a:gd name="connsiteY9" fmla="*/ 191962 h 277699"/>
              <a:gd name="connsiteX10" fmla="*/ 662328 w 662329"/>
              <a:gd name="connsiteY10" fmla="*/ 277687 h 277699"/>
              <a:gd name="connsiteX11" fmla="*/ 427378 w 662329"/>
              <a:gd name="connsiteY11" fmla="*/ 198312 h 277699"/>
              <a:gd name="connsiteX12" fmla="*/ 322603 w 662329"/>
              <a:gd name="connsiteY12" fmla="*/ 198312 h 277699"/>
              <a:gd name="connsiteX13" fmla="*/ 268628 w 662329"/>
              <a:gd name="connsiteY13" fmla="*/ 157037 h 277699"/>
              <a:gd name="connsiteX14" fmla="*/ 81303 w 662329"/>
              <a:gd name="connsiteY14" fmla="*/ 118937 h 277699"/>
              <a:gd name="connsiteX15" fmla="*/ 122578 w 662329"/>
              <a:gd name="connsiteY15" fmla="*/ 90362 h 277699"/>
              <a:gd name="connsiteX16" fmla="*/ 1928 w 662329"/>
              <a:gd name="connsiteY16" fmla="*/ 99887 h 277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62329" h="277699">
                <a:moveTo>
                  <a:pt x="1928" y="99887"/>
                </a:moveTo>
                <a:cubicBezTo>
                  <a:pt x="20978" y="85070"/>
                  <a:pt x="213595" y="10987"/>
                  <a:pt x="236878" y="1462"/>
                </a:cubicBezTo>
                <a:cubicBezTo>
                  <a:pt x="260161" y="-8063"/>
                  <a:pt x="156444" y="31625"/>
                  <a:pt x="141628" y="42737"/>
                </a:cubicBezTo>
                <a:cubicBezTo>
                  <a:pt x="126812" y="53849"/>
                  <a:pt x="120461" y="55437"/>
                  <a:pt x="147978" y="68137"/>
                </a:cubicBezTo>
                <a:cubicBezTo>
                  <a:pt x="175495" y="80837"/>
                  <a:pt x="286620" y="112058"/>
                  <a:pt x="306728" y="118937"/>
                </a:cubicBezTo>
                <a:cubicBezTo>
                  <a:pt x="326836" y="125816"/>
                  <a:pt x="259632" y="105179"/>
                  <a:pt x="268628" y="109412"/>
                </a:cubicBezTo>
                <a:cubicBezTo>
                  <a:pt x="277624" y="113645"/>
                  <a:pt x="314136" y="140104"/>
                  <a:pt x="360703" y="144337"/>
                </a:cubicBezTo>
                <a:cubicBezTo>
                  <a:pt x="407270" y="148570"/>
                  <a:pt x="542207" y="133225"/>
                  <a:pt x="548028" y="134812"/>
                </a:cubicBezTo>
                <a:cubicBezTo>
                  <a:pt x="553849" y="136400"/>
                  <a:pt x="415207" y="144337"/>
                  <a:pt x="395628" y="153862"/>
                </a:cubicBezTo>
                <a:cubicBezTo>
                  <a:pt x="376049" y="163387"/>
                  <a:pt x="386103" y="171325"/>
                  <a:pt x="430553" y="191962"/>
                </a:cubicBezTo>
                <a:cubicBezTo>
                  <a:pt x="475003" y="212600"/>
                  <a:pt x="662857" y="276629"/>
                  <a:pt x="662328" y="277687"/>
                </a:cubicBezTo>
                <a:cubicBezTo>
                  <a:pt x="661799" y="278745"/>
                  <a:pt x="483999" y="211541"/>
                  <a:pt x="427378" y="198312"/>
                </a:cubicBezTo>
                <a:cubicBezTo>
                  <a:pt x="370757" y="185083"/>
                  <a:pt x="349061" y="205191"/>
                  <a:pt x="322603" y="198312"/>
                </a:cubicBezTo>
                <a:cubicBezTo>
                  <a:pt x="296145" y="191433"/>
                  <a:pt x="308845" y="170266"/>
                  <a:pt x="268628" y="157037"/>
                </a:cubicBezTo>
                <a:cubicBezTo>
                  <a:pt x="228411" y="143808"/>
                  <a:pt x="105645" y="130049"/>
                  <a:pt x="81303" y="118937"/>
                </a:cubicBezTo>
                <a:cubicBezTo>
                  <a:pt x="56961" y="107825"/>
                  <a:pt x="134220" y="93537"/>
                  <a:pt x="122578" y="90362"/>
                </a:cubicBezTo>
                <a:cubicBezTo>
                  <a:pt x="110936" y="87187"/>
                  <a:pt x="-17122" y="114704"/>
                  <a:pt x="1928" y="99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E4A6A2A2-8D8D-A67C-45D8-C407168333B6}"/>
              </a:ext>
            </a:extLst>
          </p:cNvPr>
          <p:cNvSpPr/>
          <p:nvPr/>
        </p:nvSpPr>
        <p:spPr>
          <a:xfrm>
            <a:off x="3436970" y="4781545"/>
            <a:ext cx="388905" cy="120757"/>
          </a:xfrm>
          <a:custGeom>
            <a:avLst/>
            <a:gdLst>
              <a:gd name="connsiteX0" fmla="*/ 30130 w 388905"/>
              <a:gd name="connsiteY0" fmla="*/ 117480 h 120757"/>
              <a:gd name="connsiteX1" fmla="*/ 176180 w 388905"/>
              <a:gd name="connsiteY1" fmla="*/ 73030 h 120757"/>
              <a:gd name="connsiteX2" fmla="*/ 160305 w 388905"/>
              <a:gd name="connsiteY2" fmla="*/ 85730 h 120757"/>
              <a:gd name="connsiteX3" fmla="*/ 214280 w 388905"/>
              <a:gd name="connsiteY3" fmla="*/ 73030 h 120757"/>
              <a:gd name="connsiteX4" fmla="*/ 163480 w 388905"/>
              <a:gd name="connsiteY4" fmla="*/ 120655 h 120757"/>
              <a:gd name="connsiteX5" fmla="*/ 204755 w 388905"/>
              <a:gd name="connsiteY5" fmla="*/ 85730 h 120757"/>
              <a:gd name="connsiteX6" fmla="*/ 360330 w 388905"/>
              <a:gd name="connsiteY6" fmla="*/ 85730 h 120757"/>
              <a:gd name="connsiteX7" fmla="*/ 223805 w 388905"/>
              <a:gd name="connsiteY7" fmla="*/ 111130 h 120757"/>
              <a:gd name="connsiteX8" fmla="*/ 303180 w 388905"/>
              <a:gd name="connsiteY8" fmla="*/ 88905 h 120757"/>
              <a:gd name="connsiteX9" fmla="*/ 388905 w 388905"/>
              <a:gd name="connsiteY9" fmla="*/ 57155 h 120757"/>
              <a:gd name="connsiteX10" fmla="*/ 303180 w 388905"/>
              <a:gd name="connsiteY10" fmla="*/ 57155 h 120757"/>
              <a:gd name="connsiteX11" fmla="*/ 207930 w 388905"/>
              <a:gd name="connsiteY11" fmla="*/ 25405 h 120757"/>
              <a:gd name="connsiteX12" fmla="*/ 217455 w 388905"/>
              <a:gd name="connsiteY12" fmla="*/ 44455 h 120757"/>
              <a:gd name="connsiteX13" fmla="*/ 128555 w 388905"/>
              <a:gd name="connsiteY13" fmla="*/ 38105 h 120757"/>
              <a:gd name="connsiteX14" fmla="*/ 77755 w 388905"/>
              <a:gd name="connsiteY14" fmla="*/ 5 h 120757"/>
              <a:gd name="connsiteX15" fmla="*/ 131730 w 388905"/>
              <a:gd name="connsiteY15" fmla="*/ 34930 h 120757"/>
              <a:gd name="connsiteX16" fmla="*/ 144430 w 388905"/>
              <a:gd name="connsiteY16" fmla="*/ 47630 h 120757"/>
              <a:gd name="connsiteX17" fmla="*/ 1555 w 388905"/>
              <a:gd name="connsiteY17" fmla="*/ 69855 h 120757"/>
              <a:gd name="connsiteX18" fmla="*/ 74580 w 388905"/>
              <a:gd name="connsiteY18" fmla="*/ 63505 h 120757"/>
              <a:gd name="connsiteX19" fmla="*/ 169830 w 388905"/>
              <a:gd name="connsiteY19" fmla="*/ 82555 h 120757"/>
              <a:gd name="connsiteX20" fmla="*/ 30130 w 388905"/>
              <a:gd name="connsiteY20" fmla="*/ 117480 h 12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8905" h="120757">
                <a:moveTo>
                  <a:pt x="30130" y="117480"/>
                </a:moveTo>
                <a:cubicBezTo>
                  <a:pt x="31188" y="115892"/>
                  <a:pt x="154484" y="78322"/>
                  <a:pt x="176180" y="73030"/>
                </a:cubicBezTo>
                <a:cubicBezTo>
                  <a:pt x="197876" y="67738"/>
                  <a:pt x="153955" y="85730"/>
                  <a:pt x="160305" y="85730"/>
                </a:cubicBezTo>
                <a:cubicBezTo>
                  <a:pt x="166655" y="85730"/>
                  <a:pt x="213751" y="67209"/>
                  <a:pt x="214280" y="73030"/>
                </a:cubicBezTo>
                <a:cubicBezTo>
                  <a:pt x="214809" y="78851"/>
                  <a:pt x="165068" y="118538"/>
                  <a:pt x="163480" y="120655"/>
                </a:cubicBezTo>
                <a:cubicBezTo>
                  <a:pt x="161892" y="122772"/>
                  <a:pt x="171947" y="91551"/>
                  <a:pt x="204755" y="85730"/>
                </a:cubicBezTo>
                <a:cubicBezTo>
                  <a:pt x="237563" y="79909"/>
                  <a:pt x="357155" y="81497"/>
                  <a:pt x="360330" y="85730"/>
                </a:cubicBezTo>
                <a:cubicBezTo>
                  <a:pt x="363505" y="89963"/>
                  <a:pt x="233330" y="110601"/>
                  <a:pt x="223805" y="111130"/>
                </a:cubicBezTo>
                <a:cubicBezTo>
                  <a:pt x="214280" y="111659"/>
                  <a:pt x="275663" y="97901"/>
                  <a:pt x="303180" y="88905"/>
                </a:cubicBezTo>
                <a:cubicBezTo>
                  <a:pt x="330697" y="79909"/>
                  <a:pt x="388905" y="62447"/>
                  <a:pt x="388905" y="57155"/>
                </a:cubicBezTo>
                <a:cubicBezTo>
                  <a:pt x="388905" y="51863"/>
                  <a:pt x="333342" y="62447"/>
                  <a:pt x="303180" y="57155"/>
                </a:cubicBezTo>
                <a:cubicBezTo>
                  <a:pt x="273018" y="51863"/>
                  <a:pt x="207930" y="25405"/>
                  <a:pt x="207930" y="25405"/>
                </a:cubicBezTo>
                <a:cubicBezTo>
                  <a:pt x="193643" y="23288"/>
                  <a:pt x="230684" y="42338"/>
                  <a:pt x="217455" y="44455"/>
                </a:cubicBezTo>
                <a:cubicBezTo>
                  <a:pt x="204226" y="46572"/>
                  <a:pt x="151838" y="45513"/>
                  <a:pt x="128555" y="38105"/>
                </a:cubicBezTo>
                <a:cubicBezTo>
                  <a:pt x="105272" y="30697"/>
                  <a:pt x="77226" y="534"/>
                  <a:pt x="77755" y="5"/>
                </a:cubicBezTo>
                <a:cubicBezTo>
                  <a:pt x="78284" y="-524"/>
                  <a:pt x="131730" y="34930"/>
                  <a:pt x="131730" y="34930"/>
                </a:cubicBezTo>
                <a:cubicBezTo>
                  <a:pt x="142843" y="42867"/>
                  <a:pt x="166126" y="41809"/>
                  <a:pt x="144430" y="47630"/>
                </a:cubicBezTo>
                <a:cubicBezTo>
                  <a:pt x="122734" y="53451"/>
                  <a:pt x="13197" y="67209"/>
                  <a:pt x="1555" y="69855"/>
                </a:cubicBezTo>
                <a:cubicBezTo>
                  <a:pt x="-10087" y="72501"/>
                  <a:pt x="46534" y="61388"/>
                  <a:pt x="74580" y="63505"/>
                </a:cubicBezTo>
                <a:cubicBezTo>
                  <a:pt x="102626" y="65622"/>
                  <a:pt x="171947" y="76734"/>
                  <a:pt x="169830" y="82555"/>
                </a:cubicBezTo>
                <a:cubicBezTo>
                  <a:pt x="167713" y="88376"/>
                  <a:pt x="29072" y="119068"/>
                  <a:pt x="30130" y="117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30B03052-582D-A0F9-F92E-0636630DAF84}"/>
              </a:ext>
            </a:extLst>
          </p:cNvPr>
          <p:cNvSpPr/>
          <p:nvPr/>
        </p:nvSpPr>
        <p:spPr>
          <a:xfrm>
            <a:off x="4138794" y="4689343"/>
            <a:ext cx="484447" cy="317688"/>
          </a:xfrm>
          <a:custGeom>
            <a:avLst/>
            <a:gdLst>
              <a:gd name="connsiteX0" fmla="*/ 109356 w 484447"/>
              <a:gd name="connsiteY0" fmla="*/ 127132 h 317688"/>
              <a:gd name="connsiteX1" fmla="*/ 1406 w 484447"/>
              <a:gd name="connsiteY1" fmla="*/ 276357 h 317688"/>
              <a:gd name="connsiteX2" fmla="*/ 52206 w 484447"/>
              <a:gd name="connsiteY2" fmla="*/ 219207 h 317688"/>
              <a:gd name="connsiteX3" fmla="*/ 115706 w 484447"/>
              <a:gd name="connsiteY3" fmla="*/ 187457 h 317688"/>
              <a:gd name="connsiteX4" fmla="*/ 74431 w 484447"/>
              <a:gd name="connsiteY4" fmla="*/ 257307 h 317688"/>
              <a:gd name="connsiteX5" fmla="*/ 144281 w 484447"/>
              <a:gd name="connsiteY5" fmla="*/ 196982 h 317688"/>
              <a:gd name="connsiteX6" fmla="*/ 258581 w 484447"/>
              <a:gd name="connsiteY6" fmla="*/ 209682 h 317688"/>
              <a:gd name="connsiteX7" fmla="*/ 223656 w 484447"/>
              <a:gd name="connsiteY7" fmla="*/ 209682 h 317688"/>
              <a:gd name="connsiteX8" fmla="*/ 398281 w 484447"/>
              <a:gd name="connsiteY8" fmla="*/ 270007 h 317688"/>
              <a:gd name="connsiteX9" fmla="*/ 376056 w 484447"/>
              <a:gd name="connsiteY9" fmla="*/ 254132 h 317688"/>
              <a:gd name="connsiteX10" fmla="*/ 484006 w 484447"/>
              <a:gd name="connsiteY10" fmla="*/ 317632 h 317688"/>
              <a:gd name="connsiteX11" fmla="*/ 328431 w 484447"/>
              <a:gd name="connsiteY11" fmla="*/ 241432 h 317688"/>
              <a:gd name="connsiteX12" fmla="*/ 169681 w 484447"/>
              <a:gd name="connsiteY12" fmla="*/ 174757 h 317688"/>
              <a:gd name="connsiteX13" fmla="*/ 141106 w 484447"/>
              <a:gd name="connsiteY13" fmla="*/ 203332 h 317688"/>
              <a:gd name="connsiteX14" fmla="*/ 137931 w 484447"/>
              <a:gd name="connsiteY14" fmla="*/ 177932 h 317688"/>
              <a:gd name="connsiteX15" fmla="*/ 93481 w 484447"/>
              <a:gd name="connsiteY15" fmla="*/ 225557 h 317688"/>
              <a:gd name="connsiteX16" fmla="*/ 109356 w 484447"/>
              <a:gd name="connsiteY16" fmla="*/ 187457 h 317688"/>
              <a:gd name="connsiteX17" fmla="*/ 58556 w 484447"/>
              <a:gd name="connsiteY17" fmla="*/ 228732 h 317688"/>
              <a:gd name="connsiteX18" fmla="*/ 58556 w 484447"/>
              <a:gd name="connsiteY18" fmla="*/ 187457 h 317688"/>
              <a:gd name="connsiteX19" fmla="*/ 52206 w 484447"/>
              <a:gd name="connsiteY19" fmla="*/ 212857 h 317688"/>
              <a:gd name="connsiteX20" fmla="*/ 80781 w 484447"/>
              <a:gd name="connsiteY20" fmla="*/ 132 h 317688"/>
              <a:gd name="connsiteX21" fmla="*/ 39506 w 484447"/>
              <a:gd name="connsiteY21" fmla="*/ 247782 h 317688"/>
              <a:gd name="connsiteX22" fmla="*/ 109356 w 484447"/>
              <a:gd name="connsiteY22" fmla="*/ 127132 h 31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4447" h="317688">
                <a:moveTo>
                  <a:pt x="109356" y="127132"/>
                </a:moveTo>
                <a:cubicBezTo>
                  <a:pt x="103006" y="131894"/>
                  <a:pt x="10931" y="261011"/>
                  <a:pt x="1406" y="276357"/>
                </a:cubicBezTo>
                <a:cubicBezTo>
                  <a:pt x="-8119" y="291703"/>
                  <a:pt x="33156" y="234024"/>
                  <a:pt x="52206" y="219207"/>
                </a:cubicBezTo>
                <a:cubicBezTo>
                  <a:pt x="71256" y="204390"/>
                  <a:pt x="112002" y="181107"/>
                  <a:pt x="115706" y="187457"/>
                </a:cubicBezTo>
                <a:cubicBezTo>
                  <a:pt x="119410" y="193807"/>
                  <a:pt x="69669" y="255720"/>
                  <a:pt x="74431" y="257307"/>
                </a:cubicBezTo>
                <a:cubicBezTo>
                  <a:pt x="79193" y="258894"/>
                  <a:pt x="113589" y="204919"/>
                  <a:pt x="144281" y="196982"/>
                </a:cubicBezTo>
                <a:cubicBezTo>
                  <a:pt x="174973" y="189045"/>
                  <a:pt x="245352" y="207565"/>
                  <a:pt x="258581" y="209682"/>
                </a:cubicBezTo>
                <a:cubicBezTo>
                  <a:pt x="271810" y="211799"/>
                  <a:pt x="200373" y="199628"/>
                  <a:pt x="223656" y="209682"/>
                </a:cubicBezTo>
                <a:cubicBezTo>
                  <a:pt x="246939" y="219736"/>
                  <a:pt x="372881" y="262599"/>
                  <a:pt x="398281" y="270007"/>
                </a:cubicBezTo>
                <a:cubicBezTo>
                  <a:pt x="423681" y="277415"/>
                  <a:pt x="361769" y="246195"/>
                  <a:pt x="376056" y="254132"/>
                </a:cubicBezTo>
                <a:cubicBezTo>
                  <a:pt x="390343" y="262069"/>
                  <a:pt x="491943" y="319749"/>
                  <a:pt x="484006" y="317632"/>
                </a:cubicBezTo>
                <a:cubicBezTo>
                  <a:pt x="476069" y="315515"/>
                  <a:pt x="380818" y="265244"/>
                  <a:pt x="328431" y="241432"/>
                </a:cubicBezTo>
                <a:cubicBezTo>
                  <a:pt x="276044" y="217620"/>
                  <a:pt x="200902" y="181107"/>
                  <a:pt x="169681" y="174757"/>
                </a:cubicBezTo>
                <a:cubicBezTo>
                  <a:pt x="138460" y="168407"/>
                  <a:pt x="146398" y="202803"/>
                  <a:pt x="141106" y="203332"/>
                </a:cubicBezTo>
                <a:cubicBezTo>
                  <a:pt x="135814" y="203861"/>
                  <a:pt x="145868" y="174228"/>
                  <a:pt x="137931" y="177932"/>
                </a:cubicBezTo>
                <a:cubicBezTo>
                  <a:pt x="129994" y="181636"/>
                  <a:pt x="98243" y="223970"/>
                  <a:pt x="93481" y="225557"/>
                </a:cubicBezTo>
                <a:cubicBezTo>
                  <a:pt x="88719" y="227144"/>
                  <a:pt x="115177" y="186928"/>
                  <a:pt x="109356" y="187457"/>
                </a:cubicBezTo>
                <a:cubicBezTo>
                  <a:pt x="103535" y="187986"/>
                  <a:pt x="67023" y="228732"/>
                  <a:pt x="58556" y="228732"/>
                </a:cubicBezTo>
                <a:cubicBezTo>
                  <a:pt x="50089" y="228732"/>
                  <a:pt x="59614" y="190103"/>
                  <a:pt x="58556" y="187457"/>
                </a:cubicBezTo>
                <a:cubicBezTo>
                  <a:pt x="57498" y="184811"/>
                  <a:pt x="48502" y="244078"/>
                  <a:pt x="52206" y="212857"/>
                </a:cubicBezTo>
                <a:cubicBezTo>
                  <a:pt x="55910" y="181636"/>
                  <a:pt x="82898" y="-5689"/>
                  <a:pt x="80781" y="132"/>
                </a:cubicBezTo>
                <a:cubicBezTo>
                  <a:pt x="78664" y="5953"/>
                  <a:pt x="35802" y="226615"/>
                  <a:pt x="39506" y="247782"/>
                </a:cubicBezTo>
                <a:cubicBezTo>
                  <a:pt x="43210" y="268949"/>
                  <a:pt x="115706" y="122370"/>
                  <a:pt x="109356" y="127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942BE3E5-B7E1-FEE8-3583-2AED7D52F0EA}"/>
              </a:ext>
            </a:extLst>
          </p:cNvPr>
          <p:cNvSpPr/>
          <p:nvPr/>
        </p:nvSpPr>
        <p:spPr>
          <a:xfrm>
            <a:off x="3155946" y="4975060"/>
            <a:ext cx="336589" cy="355853"/>
          </a:xfrm>
          <a:custGeom>
            <a:avLst/>
            <a:gdLst>
              <a:gd name="connsiteX0" fmla="*/ 336554 w 336589"/>
              <a:gd name="connsiteY0" fmla="*/ 165 h 355853"/>
              <a:gd name="connsiteX1" fmla="*/ 158754 w 336589"/>
              <a:gd name="connsiteY1" fmla="*/ 187490 h 355853"/>
              <a:gd name="connsiteX2" fmla="*/ 215904 w 336589"/>
              <a:gd name="connsiteY2" fmla="*/ 143040 h 355853"/>
              <a:gd name="connsiteX3" fmla="*/ 4 w 336589"/>
              <a:gd name="connsiteY3" fmla="*/ 355765 h 355853"/>
              <a:gd name="connsiteX4" fmla="*/ 209554 w 336589"/>
              <a:gd name="connsiteY4" fmla="*/ 114465 h 355853"/>
              <a:gd name="connsiteX5" fmla="*/ 168279 w 336589"/>
              <a:gd name="connsiteY5" fmla="*/ 155740 h 355853"/>
              <a:gd name="connsiteX6" fmla="*/ 228604 w 336589"/>
              <a:gd name="connsiteY6" fmla="*/ 76365 h 355853"/>
              <a:gd name="connsiteX7" fmla="*/ 174629 w 336589"/>
              <a:gd name="connsiteY7" fmla="*/ 152565 h 355853"/>
              <a:gd name="connsiteX8" fmla="*/ 336554 w 336589"/>
              <a:gd name="connsiteY8" fmla="*/ 165 h 355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6589" h="355853">
                <a:moveTo>
                  <a:pt x="336554" y="165"/>
                </a:moveTo>
                <a:cubicBezTo>
                  <a:pt x="333908" y="5986"/>
                  <a:pt x="178862" y="163678"/>
                  <a:pt x="158754" y="187490"/>
                </a:cubicBezTo>
                <a:cubicBezTo>
                  <a:pt x="138646" y="211302"/>
                  <a:pt x="242362" y="114994"/>
                  <a:pt x="215904" y="143040"/>
                </a:cubicBezTo>
                <a:cubicBezTo>
                  <a:pt x="189446" y="171086"/>
                  <a:pt x="1062" y="360527"/>
                  <a:pt x="4" y="355765"/>
                </a:cubicBezTo>
                <a:cubicBezTo>
                  <a:pt x="-1054" y="351003"/>
                  <a:pt x="181508" y="147803"/>
                  <a:pt x="209554" y="114465"/>
                </a:cubicBezTo>
                <a:cubicBezTo>
                  <a:pt x="237600" y="81127"/>
                  <a:pt x="165104" y="162090"/>
                  <a:pt x="168279" y="155740"/>
                </a:cubicBezTo>
                <a:cubicBezTo>
                  <a:pt x="171454" y="149390"/>
                  <a:pt x="227546" y="76894"/>
                  <a:pt x="228604" y="76365"/>
                </a:cubicBezTo>
                <a:cubicBezTo>
                  <a:pt x="229662" y="75836"/>
                  <a:pt x="156108" y="161561"/>
                  <a:pt x="174629" y="152565"/>
                </a:cubicBezTo>
                <a:cubicBezTo>
                  <a:pt x="193150" y="143569"/>
                  <a:pt x="339200" y="-5656"/>
                  <a:pt x="336554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B9AE5187-8DEE-81E4-1A55-AEEEE401BEF4}"/>
              </a:ext>
            </a:extLst>
          </p:cNvPr>
          <p:cNvSpPr/>
          <p:nvPr/>
        </p:nvSpPr>
        <p:spPr>
          <a:xfrm>
            <a:off x="3498632" y="4746571"/>
            <a:ext cx="323416" cy="117580"/>
          </a:xfrm>
          <a:custGeom>
            <a:avLst/>
            <a:gdLst>
              <a:gd name="connsiteX0" fmla="*/ 314543 w 323416"/>
              <a:gd name="connsiteY0" fmla="*/ 3229 h 117580"/>
              <a:gd name="connsiteX1" fmla="*/ 314543 w 323416"/>
              <a:gd name="connsiteY1" fmla="*/ 73079 h 117580"/>
              <a:gd name="connsiteX2" fmla="*/ 225643 w 323416"/>
              <a:gd name="connsiteY2" fmla="*/ 47679 h 117580"/>
              <a:gd name="connsiteX3" fmla="*/ 282793 w 323416"/>
              <a:gd name="connsiteY3" fmla="*/ 63554 h 117580"/>
              <a:gd name="connsiteX4" fmla="*/ 146268 w 323416"/>
              <a:gd name="connsiteY4" fmla="*/ 15929 h 117580"/>
              <a:gd name="connsiteX5" fmla="*/ 57368 w 323416"/>
              <a:gd name="connsiteY5" fmla="*/ 34979 h 117580"/>
              <a:gd name="connsiteX6" fmla="*/ 111343 w 323416"/>
              <a:gd name="connsiteY6" fmla="*/ 54 h 117580"/>
              <a:gd name="connsiteX7" fmla="*/ 218 w 323416"/>
              <a:gd name="connsiteY7" fmla="*/ 44504 h 117580"/>
              <a:gd name="connsiteX8" fmla="*/ 85943 w 323416"/>
              <a:gd name="connsiteY8" fmla="*/ 25454 h 117580"/>
              <a:gd name="connsiteX9" fmla="*/ 190718 w 323416"/>
              <a:gd name="connsiteY9" fmla="*/ 12754 h 117580"/>
              <a:gd name="connsiteX10" fmla="*/ 187543 w 323416"/>
              <a:gd name="connsiteY10" fmla="*/ 6404 h 117580"/>
              <a:gd name="connsiteX11" fmla="*/ 320893 w 323416"/>
              <a:gd name="connsiteY11" fmla="*/ 63554 h 117580"/>
              <a:gd name="connsiteX12" fmla="*/ 228818 w 323416"/>
              <a:gd name="connsiteY12" fmla="*/ 34979 h 117580"/>
              <a:gd name="connsiteX13" fmla="*/ 317718 w 323416"/>
              <a:gd name="connsiteY13" fmla="*/ 82604 h 117580"/>
              <a:gd name="connsiteX14" fmla="*/ 273268 w 323416"/>
              <a:gd name="connsiteY14" fmla="*/ 117529 h 117580"/>
              <a:gd name="connsiteX15" fmla="*/ 320893 w 323416"/>
              <a:gd name="connsiteY15" fmla="*/ 88954 h 117580"/>
              <a:gd name="connsiteX16" fmla="*/ 314543 w 323416"/>
              <a:gd name="connsiteY16" fmla="*/ 3229 h 11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3416" h="117580">
                <a:moveTo>
                  <a:pt x="314543" y="3229"/>
                </a:moveTo>
                <a:cubicBezTo>
                  <a:pt x="313485" y="583"/>
                  <a:pt x="329360" y="65671"/>
                  <a:pt x="314543" y="73079"/>
                </a:cubicBezTo>
                <a:cubicBezTo>
                  <a:pt x="299726" y="80487"/>
                  <a:pt x="230935" y="49266"/>
                  <a:pt x="225643" y="47679"/>
                </a:cubicBezTo>
                <a:cubicBezTo>
                  <a:pt x="220351" y="46092"/>
                  <a:pt x="296022" y="68846"/>
                  <a:pt x="282793" y="63554"/>
                </a:cubicBezTo>
                <a:cubicBezTo>
                  <a:pt x="269564" y="58262"/>
                  <a:pt x="183839" y="20691"/>
                  <a:pt x="146268" y="15929"/>
                </a:cubicBezTo>
                <a:cubicBezTo>
                  <a:pt x="108697" y="11167"/>
                  <a:pt x="63189" y="37625"/>
                  <a:pt x="57368" y="34979"/>
                </a:cubicBezTo>
                <a:cubicBezTo>
                  <a:pt x="51547" y="32333"/>
                  <a:pt x="120868" y="-1534"/>
                  <a:pt x="111343" y="54"/>
                </a:cubicBezTo>
                <a:cubicBezTo>
                  <a:pt x="101818" y="1641"/>
                  <a:pt x="4451" y="40271"/>
                  <a:pt x="218" y="44504"/>
                </a:cubicBezTo>
                <a:cubicBezTo>
                  <a:pt x="-4015" y="48737"/>
                  <a:pt x="54193" y="30746"/>
                  <a:pt x="85943" y="25454"/>
                </a:cubicBezTo>
                <a:cubicBezTo>
                  <a:pt x="117693" y="20162"/>
                  <a:pt x="190718" y="12754"/>
                  <a:pt x="190718" y="12754"/>
                </a:cubicBezTo>
                <a:cubicBezTo>
                  <a:pt x="207651" y="9579"/>
                  <a:pt x="165847" y="-2063"/>
                  <a:pt x="187543" y="6404"/>
                </a:cubicBezTo>
                <a:cubicBezTo>
                  <a:pt x="209239" y="14871"/>
                  <a:pt x="314014" y="58792"/>
                  <a:pt x="320893" y="63554"/>
                </a:cubicBezTo>
                <a:cubicBezTo>
                  <a:pt x="327772" y="68316"/>
                  <a:pt x="229347" y="31804"/>
                  <a:pt x="228818" y="34979"/>
                </a:cubicBezTo>
                <a:cubicBezTo>
                  <a:pt x="228289" y="38154"/>
                  <a:pt x="310310" y="68846"/>
                  <a:pt x="317718" y="82604"/>
                </a:cubicBezTo>
                <a:cubicBezTo>
                  <a:pt x="325126" y="96362"/>
                  <a:pt x="272739" y="116471"/>
                  <a:pt x="273268" y="117529"/>
                </a:cubicBezTo>
                <a:cubicBezTo>
                  <a:pt x="273797" y="118587"/>
                  <a:pt x="312956" y="103241"/>
                  <a:pt x="320893" y="88954"/>
                </a:cubicBezTo>
                <a:cubicBezTo>
                  <a:pt x="328830" y="74667"/>
                  <a:pt x="315601" y="5875"/>
                  <a:pt x="314543" y="3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4E6E55C8-DFCD-6793-4052-1B23CC52F409}"/>
              </a:ext>
            </a:extLst>
          </p:cNvPr>
          <p:cNvSpPr/>
          <p:nvPr/>
        </p:nvSpPr>
        <p:spPr>
          <a:xfrm>
            <a:off x="3492097" y="4779144"/>
            <a:ext cx="317855" cy="78609"/>
          </a:xfrm>
          <a:custGeom>
            <a:avLst/>
            <a:gdLst>
              <a:gd name="connsiteX0" fmla="*/ 403 w 317855"/>
              <a:gd name="connsiteY0" fmla="*/ 78606 h 78609"/>
              <a:gd name="connsiteX1" fmla="*/ 190903 w 317855"/>
              <a:gd name="connsiteY1" fmla="*/ 18281 h 78609"/>
              <a:gd name="connsiteX2" fmla="*/ 175028 w 317855"/>
              <a:gd name="connsiteY2" fmla="*/ 21456 h 78609"/>
              <a:gd name="connsiteX3" fmla="*/ 314728 w 317855"/>
              <a:gd name="connsiteY3" fmla="*/ 56381 h 78609"/>
              <a:gd name="connsiteX4" fmla="*/ 260753 w 317855"/>
              <a:gd name="connsiteY4" fmla="*/ 46856 h 78609"/>
              <a:gd name="connsiteX5" fmla="*/ 130578 w 317855"/>
              <a:gd name="connsiteY5" fmla="*/ 2406 h 78609"/>
              <a:gd name="connsiteX6" fmla="*/ 155978 w 317855"/>
              <a:gd name="connsiteY6" fmla="*/ 5581 h 78609"/>
              <a:gd name="connsiteX7" fmla="*/ 140103 w 317855"/>
              <a:gd name="connsiteY7" fmla="*/ 15106 h 78609"/>
              <a:gd name="connsiteX8" fmla="*/ 403 w 317855"/>
              <a:gd name="connsiteY8" fmla="*/ 78606 h 7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855" h="78609">
                <a:moveTo>
                  <a:pt x="403" y="78606"/>
                </a:moveTo>
                <a:cubicBezTo>
                  <a:pt x="8870" y="79135"/>
                  <a:pt x="190903" y="18281"/>
                  <a:pt x="190903" y="18281"/>
                </a:cubicBezTo>
                <a:cubicBezTo>
                  <a:pt x="220007" y="8756"/>
                  <a:pt x="154391" y="15106"/>
                  <a:pt x="175028" y="21456"/>
                </a:cubicBezTo>
                <a:cubicBezTo>
                  <a:pt x="195665" y="27806"/>
                  <a:pt x="300441" y="52148"/>
                  <a:pt x="314728" y="56381"/>
                </a:cubicBezTo>
                <a:cubicBezTo>
                  <a:pt x="329015" y="60614"/>
                  <a:pt x="291445" y="55852"/>
                  <a:pt x="260753" y="46856"/>
                </a:cubicBezTo>
                <a:cubicBezTo>
                  <a:pt x="230061" y="37860"/>
                  <a:pt x="148040" y="9285"/>
                  <a:pt x="130578" y="2406"/>
                </a:cubicBezTo>
                <a:cubicBezTo>
                  <a:pt x="113116" y="-4473"/>
                  <a:pt x="155978" y="5581"/>
                  <a:pt x="155978" y="5581"/>
                </a:cubicBezTo>
                <a:cubicBezTo>
                  <a:pt x="157566" y="7698"/>
                  <a:pt x="160741" y="7168"/>
                  <a:pt x="140103" y="15106"/>
                </a:cubicBezTo>
                <a:cubicBezTo>
                  <a:pt x="119466" y="23043"/>
                  <a:pt x="-8064" y="78077"/>
                  <a:pt x="403" y="786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72A95C3E-C471-ACB5-B9DB-24D99ACDCAA5}"/>
              </a:ext>
            </a:extLst>
          </p:cNvPr>
          <p:cNvSpPr/>
          <p:nvPr/>
        </p:nvSpPr>
        <p:spPr>
          <a:xfrm>
            <a:off x="3505171" y="4530678"/>
            <a:ext cx="144494" cy="448353"/>
          </a:xfrm>
          <a:custGeom>
            <a:avLst/>
            <a:gdLst>
              <a:gd name="connsiteX0" fmla="*/ 107979 w 144494"/>
              <a:gd name="connsiteY0" fmla="*/ 47 h 448353"/>
              <a:gd name="connsiteX1" fmla="*/ 117504 w 144494"/>
              <a:gd name="connsiteY1" fmla="*/ 95297 h 448353"/>
              <a:gd name="connsiteX2" fmla="*/ 38129 w 144494"/>
              <a:gd name="connsiteY2" fmla="*/ 206422 h 448353"/>
              <a:gd name="connsiteX3" fmla="*/ 69879 w 144494"/>
              <a:gd name="connsiteY3" fmla="*/ 171497 h 448353"/>
              <a:gd name="connsiteX4" fmla="*/ 44479 w 144494"/>
              <a:gd name="connsiteY4" fmla="*/ 234997 h 448353"/>
              <a:gd name="connsiteX5" fmla="*/ 31779 w 144494"/>
              <a:gd name="connsiteY5" fmla="*/ 342947 h 448353"/>
              <a:gd name="connsiteX6" fmla="*/ 31779 w 144494"/>
              <a:gd name="connsiteY6" fmla="*/ 244522 h 448353"/>
              <a:gd name="connsiteX7" fmla="*/ 29 w 144494"/>
              <a:gd name="connsiteY7" fmla="*/ 447722 h 448353"/>
              <a:gd name="connsiteX8" fmla="*/ 38129 w 144494"/>
              <a:gd name="connsiteY8" fmla="*/ 165147 h 448353"/>
              <a:gd name="connsiteX9" fmla="*/ 22254 w 144494"/>
              <a:gd name="connsiteY9" fmla="*/ 339772 h 448353"/>
              <a:gd name="connsiteX10" fmla="*/ 82579 w 144494"/>
              <a:gd name="connsiteY10" fmla="*/ 133397 h 448353"/>
              <a:gd name="connsiteX11" fmla="*/ 104804 w 144494"/>
              <a:gd name="connsiteY11" fmla="*/ 95297 h 448353"/>
              <a:gd name="connsiteX12" fmla="*/ 69879 w 144494"/>
              <a:gd name="connsiteY12" fmla="*/ 133397 h 448353"/>
              <a:gd name="connsiteX13" fmla="*/ 142904 w 144494"/>
              <a:gd name="connsiteY13" fmla="*/ 82597 h 448353"/>
              <a:gd name="connsiteX14" fmla="*/ 107979 w 144494"/>
              <a:gd name="connsiteY14" fmla="*/ 47 h 44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494" h="448353">
                <a:moveTo>
                  <a:pt x="107979" y="47"/>
                </a:moveTo>
                <a:cubicBezTo>
                  <a:pt x="103746" y="2164"/>
                  <a:pt x="129146" y="60901"/>
                  <a:pt x="117504" y="95297"/>
                </a:cubicBezTo>
                <a:cubicBezTo>
                  <a:pt x="105862" y="129693"/>
                  <a:pt x="46066" y="193722"/>
                  <a:pt x="38129" y="206422"/>
                </a:cubicBezTo>
                <a:cubicBezTo>
                  <a:pt x="30192" y="219122"/>
                  <a:pt x="68821" y="166735"/>
                  <a:pt x="69879" y="171497"/>
                </a:cubicBezTo>
                <a:cubicBezTo>
                  <a:pt x="70937" y="176259"/>
                  <a:pt x="50829" y="206422"/>
                  <a:pt x="44479" y="234997"/>
                </a:cubicBezTo>
                <a:cubicBezTo>
                  <a:pt x="38129" y="263572"/>
                  <a:pt x="33896" y="341359"/>
                  <a:pt x="31779" y="342947"/>
                </a:cubicBezTo>
                <a:cubicBezTo>
                  <a:pt x="29662" y="344535"/>
                  <a:pt x="37071" y="227060"/>
                  <a:pt x="31779" y="244522"/>
                </a:cubicBezTo>
                <a:cubicBezTo>
                  <a:pt x="26487" y="261984"/>
                  <a:pt x="-1029" y="460951"/>
                  <a:pt x="29" y="447722"/>
                </a:cubicBezTo>
                <a:cubicBezTo>
                  <a:pt x="1087" y="434493"/>
                  <a:pt x="34425" y="183139"/>
                  <a:pt x="38129" y="165147"/>
                </a:cubicBezTo>
                <a:cubicBezTo>
                  <a:pt x="41833" y="147155"/>
                  <a:pt x="14846" y="345064"/>
                  <a:pt x="22254" y="339772"/>
                </a:cubicBezTo>
                <a:cubicBezTo>
                  <a:pt x="29662" y="334480"/>
                  <a:pt x="68821" y="174143"/>
                  <a:pt x="82579" y="133397"/>
                </a:cubicBezTo>
                <a:cubicBezTo>
                  <a:pt x="96337" y="92651"/>
                  <a:pt x="106921" y="95297"/>
                  <a:pt x="104804" y="95297"/>
                </a:cubicBezTo>
                <a:cubicBezTo>
                  <a:pt x="102687" y="95297"/>
                  <a:pt x="63529" y="135514"/>
                  <a:pt x="69879" y="133397"/>
                </a:cubicBezTo>
                <a:cubicBezTo>
                  <a:pt x="76229" y="131280"/>
                  <a:pt x="132850" y="97414"/>
                  <a:pt x="142904" y="82597"/>
                </a:cubicBezTo>
                <a:cubicBezTo>
                  <a:pt x="152958" y="67780"/>
                  <a:pt x="112212" y="-2070"/>
                  <a:pt x="107979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35A22125-3E48-A4F0-DC30-87AA7AC86EF4}"/>
              </a:ext>
            </a:extLst>
          </p:cNvPr>
          <p:cNvSpPr/>
          <p:nvPr/>
        </p:nvSpPr>
        <p:spPr>
          <a:xfrm>
            <a:off x="3462613" y="4868540"/>
            <a:ext cx="264343" cy="129772"/>
          </a:xfrm>
          <a:custGeom>
            <a:avLst/>
            <a:gdLst>
              <a:gd name="connsiteX0" fmla="*/ 1312 w 264343"/>
              <a:gd name="connsiteY0" fmla="*/ 128910 h 129772"/>
              <a:gd name="connsiteX1" fmla="*/ 125137 w 264343"/>
              <a:gd name="connsiteY1" fmla="*/ 5085 h 129772"/>
              <a:gd name="connsiteX2" fmla="*/ 96562 w 264343"/>
              <a:gd name="connsiteY2" fmla="*/ 24135 h 129772"/>
              <a:gd name="connsiteX3" fmla="*/ 45762 w 264343"/>
              <a:gd name="connsiteY3" fmla="*/ 27310 h 129772"/>
              <a:gd name="connsiteX4" fmla="*/ 261662 w 264343"/>
              <a:gd name="connsiteY4" fmla="*/ 24135 h 129772"/>
              <a:gd name="connsiteX5" fmla="*/ 156887 w 264343"/>
              <a:gd name="connsiteY5" fmla="*/ 14610 h 129772"/>
              <a:gd name="connsiteX6" fmla="*/ 14012 w 264343"/>
              <a:gd name="connsiteY6" fmla="*/ 14610 h 129772"/>
              <a:gd name="connsiteX7" fmla="*/ 64812 w 264343"/>
              <a:gd name="connsiteY7" fmla="*/ 20960 h 129772"/>
              <a:gd name="connsiteX8" fmla="*/ 58462 w 264343"/>
              <a:gd name="connsiteY8" fmla="*/ 59060 h 129772"/>
              <a:gd name="connsiteX9" fmla="*/ 1312 w 264343"/>
              <a:gd name="connsiteY9" fmla="*/ 128910 h 129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4343" h="129772">
                <a:moveTo>
                  <a:pt x="1312" y="128910"/>
                </a:moveTo>
                <a:cubicBezTo>
                  <a:pt x="12424" y="119914"/>
                  <a:pt x="109262" y="22547"/>
                  <a:pt x="125137" y="5085"/>
                </a:cubicBezTo>
                <a:cubicBezTo>
                  <a:pt x="141012" y="-12377"/>
                  <a:pt x="109791" y="20431"/>
                  <a:pt x="96562" y="24135"/>
                </a:cubicBezTo>
                <a:cubicBezTo>
                  <a:pt x="83333" y="27839"/>
                  <a:pt x="18245" y="27310"/>
                  <a:pt x="45762" y="27310"/>
                </a:cubicBezTo>
                <a:cubicBezTo>
                  <a:pt x="73279" y="27310"/>
                  <a:pt x="243141" y="26252"/>
                  <a:pt x="261662" y="24135"/>
                </a:cubicBezTo>
                <a:cubicBezTo>
                  <a:pt x="280183" y="22018"/>
                  <a:pt x="198162" y="16197"/>
                  <a:pt x="156887" y="14610"/>
                </a:cubicBezTo>
                <a:cubicBezTo>
                  <a:pt x="115612" y="13023"/>
                  <a:pt x="29358" y="13552"/>
                  <a:pt x="14012" y="14610"/>
                </a:cubicBezTo>
                <a:cubicBezTo>
                  <a:pt x="-1334" y="15668"/>
                  <a:pt x="57404" y="13552"/>
                  <a:pt x="64812" y="20960"/>
                </a:cubicBezTo>
                <a:cubicBezTo>
                  <a:pt x="72220" y="28368"/>
                  <a:pt x="63754" y="44243"/>
                  <a:pt x="58462" y="59060"/>
                </a:cubicBezTo>
                <a:cubicBezTo>
                  <a:pt x="53170" y="73877"/>
                  <a:pt x="-9800" y="137906"/>
                  <a:pt x="1312" y="1289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443EED90-FA4E-8221-7704-58B93EAAB85D}"/>
              </a:ext>
            </a:extLst>
          </p:cNvPr>
          <p:cNvSpPr/>
          <p:nvPr/>
        </p:nvSpPr>
        <p:spPr>
          <a:xfrm>
            <a:off x="3586726" y="4443396"/>
            <a:ext cx="430062" cy="653175"/>
          </a:xfrm>
          <a:custGeom>
            <a:avLst/>
            <a:gdLst>
              <a:gd name="connsiteX0" fmla="*/ 362974 w 430062"/>
              <a:gd name="connsiteY0" fmla="*/ 1604 h 653175"/>
              <a:gd name="connsiteX1" fmla="*/ 343924 w 430062"/>
              <a:gd name="connsiteY1" fmla="*/ 290529 h 653175"/>
              <a:gd name="connsiteX2" fmla="*/ 343924 w 430062"/>
              <a:gd name="connsiteY2" fmla="*/ 227029 h 653175"/>
              <a:gd name="connsiteX3" fmla="*/ 286774 w 430062"/>
              <a:gd name="connsiteY3" fmla="*/ 417529 h 653175"/>
              <a:gd name="connsiteX4" fmla="*/ 302649 w 430062"/>
              <a:gd name="connsiteY4" fmla="*/ 357204 h 653175"/>
              <a:gd name="connsiteX5" fmla="*/ 251849 w 430062"/>
              <a:gd name="connsiteY5" fmla="*/ 427054 h 653175"/>
              <a:gd name="connsiteX6" fmla="*/ 302649 w 430062"/>
              <a:gd name="connsiteY6" fmla="*/ 331804 h 653175"/>
              <a:gd name="connsiteX7" fmla="*/ 220099 w 430062"/>
              <a:gd name="connsiteY7" fmla="*/ 433404 h 653175"/>
              <a:gd name="connsiteX8" fmla="*/ 1024 w 430062"/>
              <a:gd name="connsiteY8" fmla="*/ 652479 h 653175"/>
              <a:gd name="connsiteX9" fmla="*/ 318524 w 430062"/>
              <a:gd name="connsiteY9" fmla="*/ 354029 h 653175"/>
              <a:gd name="connsiteX10" fmla="*/ 299474 w 430062"/>
              <a:gd name="connsiteY10" fmla="*/ 369904 h 653175"/>
              <a:gd name="connsiteX11" fmla="*/ 429649 w 430062"/>
              <a:gd name="connsiteY11" fmla="*/ 77804 h 653175"/>
              <a:gd name="connsiteX12" fmla="*/ 340749 w 430062"/>
              <a:gd name="connsiteY12" fmla="*/ 249254 h 653175"/>
              <a:gd name="connsiteX13" fmla="*/ 340749 w 430062"/>
              <a:gd name="connsiteY13" fmla="*/ 176229 h 653175"/>
              <a:gd name="connsiteX14" fmla="*/ 362974 w 430062"/>
              <a:gd name="connsiteY14" fmla="*/ 1604 h 65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0062" h="653175">
                <a:moveTo>
                  <a:pt x="362974" y="1604"/>
                </a:moveTo>
                <a:cubicBezTo>
                  <a:pt x="363503" y="20654"/>
                  <a:pt x="347099" y="252958"/>
                  <a:pt x="343924" y="290529"/>
                </a:cubicBezTo>
                <a:cubicBezTo>
                  <a:pt x="340749" y="328100"/>
                  <a:pt x="353449" y="205862"/>
                  <a:pt x="343924" y="227029"/>
                </a:cubicBezTo>
                <a:cubicBezTo>
                  <a:pt x="334399" y="248196"/>
                  <a:pt x="293653" y="395833"/>
                  <a:pt x="286774" y="417529"/>
                </a:cubicBezTo>
                <a:cubicBezTo>
                  <a:pt x="279895" y="439225"/>
                  <a:pt x="308470" y="355617"/>
                  <a:pt x="302649" y="357204"/>
                </a:cubicBezTo>
                <a:cubicBezTo>
                  <a:pt x="296828" y="358792"/>
                  <a:pt x="251849" y="431287"/>
                  <a:pt x="251849" y="427054"/>
                </a:cubicBezTo>
                <a:cubicBezTo>
                  <a:pt x="251849" y="422821"/>
                  <a:pt x="307940" y="330746"/>
                  <a:pt x="302649" y="331804"/>
                </a:cubicBezTo>
                <a:cubicBezTo>
                  <a:pt x="297358" y="332862"/>
                  <a:pt x="270370" y="379958"/>
                  <a:pt x="220099" y="433404"/>
                </a:cubicBezTo>
                <a:cubicBezTo>
                  <a:pt x="169828" y="486850"/>
                  <a:pt x="-15380" y="665708"/>
                  <a:pt x="1024" y="652479"/>
                </a:cubicBezTo>
                <a:cubicBezTo>
                  <a:pt x="17428" y="639250"/>
                  <a:pt x="268782" y="401125"/>
                  <a:pt x="318524" y="354029"/>
                </a:cubicBezTo>
                <a:cubicBezTo>
                  <a:pt x="368266" y="306933"/>
                  <a:pt x="280953" y="415941"/>
                  <a:pt x="299474" y="369904"/>
                </a:cubicBezTo>
                <a:cubicBezTo>
                  <a:pt x="317995" y="323867"/>
                  <a:pt x="422770" y="97912"/>
                  <a:pt x="429649" y="77804"/>
                </a:cubicBezTo>
                <a:cubicBezTo>
                  <a:pt x="436528" y="57696"/>
                  <a:pt x="355566" y="232850"/>
                  <a:pt x="340749" y="249254"/>
                </a:cubicBezTo>
                <a:cubicBezTo>
                  <a:pt x="325932" y="265658"/>
                  <a:pt x="338632" y="213800"/>
                  <a:pt x="340749" y="176229"/>
                </a:cubicBezTo>
                <a:cubicBezTo>
                  <a:pt x="342866" y="138658"/>
                  <a:pt x="362445" y="-17446"/>
                  <a:pt x="362974" y="1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A38E8718-0638-5C9E-5D0E-F76ADB1477C1}"/>
              </a:ext>
            </a:extLst>
          </p:cNvPr>
          <p:cNvSpPr/>
          <p:nvPr/>
        </p:nvSpPr>
        <p:spPr>
          <a:xfrm>
            <a:off x="3867129" y="4416358"/>
            <a:ext cx="49399" cy="375695"/>
          </a:xfrm>
          <a:custGeom>
            <a:avLst/>
            <a:gdLst>
              <a:gd name="connsiteX0" fmla="*/ 21 w 49399"/>
              <a:gd name="connsiteY0" fmla="*/ 67 h 375695"/>
              <a:gd name="connsiteX1" fmla="*/ 47646 w 49399"/>
              <a:gd name="connsiteY1" fmla="*/ 171517 h 375695"/>
              <a:gd name="connsiteX2" fmla="*/ 38121 w 49399"/>
              <a:gd name="connsiteY2" fmla="*/ 225492 h 375695"/>
              <a:gd name="connsiteX3" fmla="*/ 28596 w 49399"/>
              <a:gd name="connsiteY3" fmla="*/ 371542 h 375695"/>
              <a:gd name="connsiteX4" fmla="*/ 44471 w 49399"/>
              <a:gd name="connsiteY4" fmla="*/ 44517 h 375695"/>
              <a:gd name="connsiteX5" fmla="*/ 41296 w 49399"/>
              <a:gd name="connsiteY5" fmla="*/ 149292 h 375695"/>
              <a:gd name="connsiteX6" fmla="*/ 21 w 49399"/>
              <a:gd name="connsiteY6" fmla="*/ 67 h 375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399" h="375695">
                <a:moveTo>
                  <a:pt x="21" y="67"/>
                </a:moveTo>
                <a:cubicBezTo>
                  <a:pt x="1079" y="3771"/>
                  <a:pt x="41296" y="133946"/>
                  <a:pt x="47646" y="171517"/>
                </a:cubicBezTo>
                <a:cubicBezTo>
                  <a:pt x="53996" y="209088"/>
                  <a:pt x="41296" y="192155"/>
                  <a:pt x="38121" y="225492"/>
                </a:cubicBezTo>
                <a:cubicBezTo>
                  <a:pt x="34946" y="258829"/>
                  <a:pt x="27538" y="401704"/>
                  <a:pt x="28596" y="371542"/>
                </a:cubicBezTo>
                <a:cubicBezTo>
                  <a:pt x="29654" y="341380"/>
                  <a:pt x="42354" y="81559"/>
                  <a:pt x="44471" y="44517"/>
                </a:cubicBezTo>
                <a:cubicBezTo>
                  <a:pt x="46588" y="7475"/>
                  <a:pt x="45529" y="152467"/>
                  <a:pt x="41296" y="149292"/>
                </a:cubicBezTo>
                <a:cubicBezTo>
                  <a:pt x="37063" y="146117"/>
                  <a:pt x="-1037" y="-3637"/>
                  <a:pt x="2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420889A2-518D-0CC5-DA3B-D06D7245F828}"/>
              </a:ext>
            </a:extLst>
          </p:cNvPr>
          <p:cNvSpPr/>
          <p:nvPr/>
        </p:nvSpPr>
        <p:spPr>
          <a:xfrm>
            <a:off x="3355381" y="4660626"/>
            <a:ext cx="620126" cy="585163"/>
          </a:xfrm>
          <a:custGeom>
            <a:avLst/>
            <a:gdLst>
              <a:gd name="connsiteX0" fmla="*/ 619719 w 620126"/>
              <a:gd name="connsiteY0" fmla="*/ 274 h 585163"/>
              <a:gd name="connsiteX1" fmla="*/ 394294 w 620126"/>
              <a:gd name="connsiteY1" fmla="*/ 257449 h 585163"/>
              <a:gd name="connsiteX2" fmla="*/ 594 w 620126"/>
              <a:gd name="connsiteY2" fmla="*/ 584474 h 585163"/>
              <a:gd name="connsiteX3" fmla="*/ 489544 w 620126"/>
              <a:gd name="connsiteY3" fmla="*/ 165374 h 585163"/>
              <a:gd name="connsiteX4" fmla="*/ 451444 w 620126"/>
              <a:gd name="connsiteY4" fmla="*/ 206649 h 585163"/>
              <a:gd name="connsiteX5" fmla="*/ 619719 w 620126"/>
              <a:gd name="connsiteY5" fmla="*/ 274 h 58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0126" h="585163">
                <a:moveTo>
                  <a:pt x="619719" y="274"/>
                </a:moveTo>
                <a:cubicBezTo>
                  <a:pt x="610194" y="8741"/>
                  <a:pt x="497481" y="160082"/>
                  <a:pt x="394294" y="257449"/>
                </a:cubicBezTo>
                <a:cubicBezTo>
                  <a:pt x="291107" y="354816"/>
                  <a:pt x="-15281" y="599820"/>
                  <a:pt x="594" y="584474"/>
                </a:cubicBezTo>
                <a:cubicBezTo>
                  <a:pt x="16469" y="569128"/>
                  <a:pt x="414402" y="228345"/>
                  <a:pt x="489544" y="165374"/>
                </a:cubicBezTo>
                <a:cubicBezTo>
                  <a:pt x="564686" y="102403"/>
                  <a:pt x="433982" y="231520"/>
                  <a:pt x="451444" y="206649"/>
                </a:cubicBezTo>
                <a:cubicBezTo>
                  <a:pt x="468906" y="181778"/>
                  <a:pt x="629244" y="-8193"/>
                  <a:pt x="619719" y="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6D74B169-9BF6-0567-CBB8-030307C89BCA}"/>
              </a:ext>
            </a:extLst>
          </p:cNvPr>
          <p:cNvSpPr/>
          <p:nvPr/>
        </p:nvSpPr>
        <p:spPr>
          <a:xfrm>
            <a:off x="3260523" y="4959350"/>
            <a:ext cx="539952" cy="508295"/>
          </a:xfrm>
          <a:custGeom>
            <a:avLst/>
            <a:gdLst>
              <a:gd name="connsiteX0" fmla="*/ 539952 w 539952"/>
              <a:gd name="connsiteY0" fmla="*/ 0 h 508295"/>
              <a:gd name="connsiteX1" fmla="*/ 82752 w 539952"/>
              <a:gd name="connsiteY1" fmla="*/ 371475 h 508295"/>
              <a:gd name="connsiteX2" fmla="*/ 9727 w 539952"/>
              <a:gd name="connsiteY2" fmla="*/ 479425 h 508295"/>
              <a:gd name="connsiteX3" fmla="*/ 60527 w 539952"/>
              <a:gd name="connsiteY3" fmla="*/ 393700 h 508295"/>
              <a:gd name="connsiteX4" fmla="*/ 3377 w 539952"/>
              <a:gd name="connsiteY4" fmla="*/ 504825 h 508295"/>
              <a:gd name="connsiteX5" fmla="*/ 181177 w 539952"/>
              <a:gd name="connsiteY5" fmla="*/ 234950 h 508295"/>
              <a:gd name="connsiteX6" fmla="*/ 158952 w 539952"/>
              <a:gd name="connsiteY6" fmla="*/ 279400 h 508295"/>
              <a:gd name="connsiteX7" fmla="*/ 219277 w 539952"/>
              <a:gd name="connsiteY7" fmla="*/ 263525 h 508295"/>
              <a:gd name="connsiteX8" fmla="*/ 314527 w 539952"/>
              <a:gd name="connsiteY8" fmla="*/ 177800 h 508295"/>
              <a:gd name="connsiteX9" fmla="*/ 295477 w 539952"/>
              <a:gd name="connsiteY9" fmla="*/ 190500 h 508295"/>
              <a:gd name="connsiteX10" fmla="*/ 539952 w 539952"/>
              <a:gd name="connsiteY10" fmla="*/ 0 h 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952" h="508295">
                <a:moveTo>
                  <a:pt x="539952" y="0"/>
                </a:moveTo>
                <a:cubicBezTo>
                  <a:pt x="355537" y="145785"/>
                  <a:pt x="171123" y="291571"/>
                  <a:pt x="82752" y="371475"/>
                </a:cubicBezTo>
                <a:cubicBezTo>
                  <a:pt x="-5619" y="451379"/>
                  <a:pt x="13431" y="475721"/>
                  <a:pt x="9727" y="479425"/>
                </a:cubicBezTo>
                <a:cubicBezTo>
                  <a:pt x="6023" y="483129"/>
                  <a:pt x="61585" y="389467"/>
                  <a:pt x="60527" y="393700"/>
                </a:cubicBezTo>
                <a:cubicBezTo>
                  <a:pt x="59469" y="397933"/>
                  <a:pt x="-16731" y="531283"/>
                  <a:pt x="3377" y="504825"/>
                </a:cubicBezTo>
                <a:cubicBezTo>
                  <a:pt x="23485" y="478367"/>
                  <a:pt x="155248" y="272521"/>
                  <a:pt x="181177" y="234950"/>
                </a:cubicBezTo>
                <a:cubicBezTo>
                  <a:pt x="207106" y="197379"/>
                  <a:pt x="152602" y="274638"/>
                  <a:pt x="158952" y="279400"/>
                </a:cubicBezTo>
                <a:cubicBezTo>
                  <a:pt x="165302" y="284162"/>
                  <a:pt x="193348" y="280458"/>
                  <a:pt x="219277" y="263525"/>
                </a:cubicBezTo>
                <a:cubicBezTo>
                  <a:pt x="245206" y="246592"/>
                  <a:pt x="314527" y="177800"/>
                  <a:pt x="314527" y="177800"/>
                </a:cubicBezTo>
                <a:cubicBezTo>
                  <a:pt x="327227" y="165629"/>
                  <a:pt x="295477" y="190500"/>
                  <a:pt x="295477" y="190500"/>
                </a:cubicBezTo>
                <a:lnTo>
                  <a:pt x="53995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345B2520-61C9-FEE0-51AD-EBEF1DC368FD}"/>
              </a:ext>
            </a:extLst>
          </p:cNvPr>
          <p:cNvSpPr/>
          <p:nvPr/>
        </p:nvSpPr>
        <p:spPr>
          <a:xfrm>
            <a:off x="3870318" y="4501118"/>
            <a:ext cx="200253" cy="551896"/>
          </a:xfrm>
          <a:custGeom>
            <a:avLst/>
            <a:gdLst>
              <a:gd name="connsiteX0" fmla="*/ 200032 w 200253"/>
              <a:gd name="connsiteY0" fmla="*/ 1032 h 551896"/>
              <a:gd name="connsiteX1" fmla="*/ 73032 w 200253"/>
              <a:gd name="connsiteY1" fmla="*/ 286782 h 551896"/>
              <a:gd name="connsiteX2" fmla="*/ 15882 w 200253"/>
              <a:gd name="connsiteY2" fmla="*/ 550307 h 551896"/>
              <a:gd name="connsiteX3" fmla="*/ 41282 w 200253"/>
              <a:gd name="connsiteY3" fmla="*/ 391557 h 551896"/>
              <a:gd name="connsiteX4" fmla="*/ 60332 w 200253"/>
              <a:gd name="connsiteY4" fmla="*/ 280432 h 551896"/>
              <a:gd name="connsiteX5" fmla="*/ 7 w 200253"/>
              <a:gd name="connsiteY5" fmla="*/ 372507 h 551896"/>
              <a:gd name="connsiteX6" fmla="*/ 57157 w 200253"/>
              <a:gd name="connsiteY6" fmla="*/ 305832 h 551896"/>
              <a:gd name="connsiteX7" fmla="*/ 177807 w 200253"/>
              <a:gd name="connsiteY7" fmla="*/ 248682 h 551896"/>
              <a:gd name="connsiteX8" fmla="*/ 31757 w 200253"/>
              <a:gd name="connsiteY8" fmla="*/ 321707 h 551896"/>
              <a:gd name="connsiteX9" fmla="*/ 79382 w 200253"/>
              <a:gd name="connsiteY9" fmla="*/ 232807 h 551896"/>
              <a:gd name="connsiteX10" fmla="*/ 111132 w 200253"/>
              <a:gd name="connsiteY10" fmla="*/ 64532 h 551896"/>
              <a:gd name="connsiteX11" fmla="*/ 69857 w 200253"/>
              <a:gd name="connsiteY11" fmla="*/ 264557 h 551896"/>
              <a:gd name="connsiteX12" fmla="*/ 120657 w 200253"/>
              <a:gd name="connsiteY12" fmla="*/ 147082 h 551896"/>
              <a:gd name="connsiteX13" fmla="*/ 104782 w 200253"/>
              <a:gd name="connsiteY13" fmla="*/ 188357 h 551896"/>
              <a:gd name="connsiteX14" fmla="*/ 200032 w 200253"/>
              <a:gd name="connsiteY14" fmla="*/ 1032 h 551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0253" h="551896">
                <a:moveTo>
                  <a:pt x="200032" y="1032"/>
                </a:moveTo>
                <a:cubicBezTo>
                  <a:pt x="194740" y="17436"/>
                  <a:pt x="103724" y="195236"/>
                  <a:pt x="73032" y="286782"/>
                </a:cubicBezTo>
                <a:cubicBezTo>
                  <a:pt x="42340" y="378328"/>
                  <a:pt x="21174" y="532845"/>
                  <a:pt x="15882" y="550307"/>
                </a:cubicBezTo>
                <a:cubicBezTo>
                  <a:pt x="10590" y="567769"/>
                  <a:pt x="33874" y="436536"/>
                  <a:pt x="41282" y="391557"/>
                </a:cubicBezTo>
                <a:cubicBezTo>
                  <a:pt x="48690" y="346578"/>
                  <a:pt x="67211" y="283607"/>
                  <a:pt x="60332" y="280432"/>
                </a:cubicBezTo>
                <a:cubicBezTo>
                  <a:pt x="53453" y="277257"/>
                  <a:pt x="536" y="368274"/>
                  <a:pt x="7" y="372507"/>
                </a:cubicBezTo>
                <a:cubicBezTo>
                  <a:pt x="-522" y="376740"/>
                  <a:pt x="27524" y="326469"/>
                  <a:pt x="57157" y="305832"/>
                </a:cubicBezTo>
                <a:cubicBezTo>
                  <a:pt x="86790" y="285195"/>
                  <a:pt x="182040" y="246036"/>
                  <a:pt x="177807" y="248682"/>
                </a:cubicBezTo>
                <a:cubicBezTo>
                  <a:pt x="173574" y="251328"/>
                  <a:pt x="48161" y="324353"/>
                  <a:pt x="31757" y="321707"/>
                </a:cubicBezTo>
                <a:cubicBezTo>
                  <a:pt x="15353" y="319061"/>
                  <a:pt x="66153" y="275669"/>
                  <a:pt x="79382" y="232807"/>
                </a:cubicBezTo>
                <a:cubicBezTo>
                  <a:pt x="92611" y="189945"/>
                  <a:pt x="112719" y="59240"/>
                  <a:pt x="111132" y="64532"/>
                </a:cubicBezTo>
                <a:cubicBezTo>
                  <a:pt x="109545" y="69824"/>
                  <a:pt x="68270" y="250799"/>
                  <a:pt x="69857" y="264557"/>
                </a:cubicBezTo>
                <a:cubicBezTo>
                  <a:pt x="71444" y="278315"/>
                  <a:pt x="114836" y="159782"/>
                  <a:pt x="120657" y="147082"/>
                </a:cubicBezTo>
                <a:cubicBezTo>
                  <a:pt x="126478" y="134382"/>
                  <a:pt x="95257" y="207936"/>
                  <a:pt x="104782" y="188357"/>
                </a:cubicBezTo>
                <a:cubicBezTo>
                  <a:pt x="114307" y="168778"/>
                  <a:pt x="205324" y="-15372"/>
                  <a:pt x="200032" y="10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66BE2F30-CA38-7D0E-F799-5BC1BD9227D1}"/>
              </a:ext>
            </a:extLst>
          </p:cNvPr>
          <p:cNvSpPr/>
          <p:nvPr/>
        </p:nvSpPr>
        <p:spPr>
          <a:xfrm>
            <a:off x="3231938" y="5225967"/>
            <a:ext cx="242606" cy="526840"/>
          </a:xfrm>
          <a:custGeom>
            <a:avLst/>
            <a:gdLst>
              <a:gd name="connsiteX0" fmla="*/ 149437 w 242606"/>
              <a:gd name="connsiteY0" fmla="*/ 83 h 526840"/>
              <a:gd name="connsiteX1" fmla="*/ 31962 w 242606"/>
              <a:gd name="connsiteY1" fmla="*/ 146133 h 526840"/>
              <a:gd name="connsiteX2" fmla="*/ 57362 w 242606"/>
              <a:gd name="connsiteY2" fmla="*/ 120733 h 526840"/>
              <a:gd name="connsiteX3" fmla="*/ 25612 w 242606"/>
              <a:gd name="connsiteY3" fmla="*/ 206458 h 526840"/>
              <a:gd name="connsiteX4" fmla="*/ 44662 w 242606"/>
              <a:gd name="connsiteY4" fmla="*/ 292183 h 526840"/>
              <a:gd name="connsiteX5" fmla="*/ 38312 w 242606"/>
              <a:gd name="connsiteY5" fmla="*/ 266783 h 526840"/>
              <a:gd name="connsiteX6" fmla="*/ 225637 w 242606"/>
              <a:gd name="connsiteY6" fmla="*/ 511258 h 526840"/>
              <a:gd name="connsiteX7" fmla="*/ 209762 w 242606"/>
              <a:gd name="connsiteY7" fmla="*/ 476333 h 526840"/>
              <a:gd name="connsiteX8" fmla="*/ 12912 w 242606"/>
              <a:gd name="connsiteY8" fmla="*/ 266783 h 526840"/>
              <a:gd name="connsiteX9" fmla="*/ 22437 w 242606"/>
              <a:gd name="connsiteY9" fmla="*/ 254083 h 526840"/>
              <a:gd name="connsiteX10" fmla="*/ 51012 w 242606"/>
              <a:gd name="connsiteY10" fmla="*/ 174708 h 526840"/>
              <a:gd name="connsiteX11" fmla="*/ 12912 w 242606"/>
              <a:gd name="connsiteY11" fmla="*/ 190583 h 526840"/>
              <a:gd name="connsiteX12" fmla="*/ 171662 w 242606"/>
              <a:gd name="connsiteY12" fmla="*/ 54058 h 526840"/>
              <a:gd name="connsiteX13" fmla="*/ 85937 w 242606"/>
              <a:gd name="connsiteY13" fmla="*/ 123908 h 526840"/>
              <a:gd name="connsiteX14" fmla="*/ 149437 w 242606"/>
              <a:gd name="connsiteY14" fmla="*/ 83 h 526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2606" h="526840">
                <a:moveTo>
                  <a:pt x="149437" y="83"/>
                </a:moveTo>
                <a:cubicBezTo>
                  <a:pt x="140441" y="3787"/>
                  <a:pt x="47308" y="126025"/>
                  <a:pt x="31962" y="146133"/>
                </a:cubicBezTo>
                <a:cubicBezTo>
                  <a:pt x="16616" y="166241"/>
                  <a:pt x="58420" y="110679"/>
                  <a:pt x="57362" y="120733"/>
                </a:cubicBezTo>
                <a:cubicBezTo>
                  <a:pt x="56304" y="130787"/>
                  <a:pt x="27729" y="177883"/>
                  <a:pt x="25612" y="206458"/>
                </a:cubicBezTo>
                <a:cubicBezTo>
                  <a:pt x="23495" y="235033"/>
                  <a:pt x="42545" y="282129"/>
                  <a:pt x="44662" y="292183"/>
                </a:cubicBezTo>
                <a:cubicBezTo>
                  <a:pt x="46779" y="302237"/>
                  <a:pt x="8149" y="230270"/>
                  <a:pt x="38312" y="266783"/>
                </a:cubicBezTo>
                <a:cubicBezTo>
                  <a:pt x="68475" y="303296"/>
                  <a:pt x="197062" y="476333"/>
                  <a:pt x="225637" y="511258"/>
                </a:cubicBezTo>
                <a:cubicBezTo>
                  <a:pt x="254212" y="546183"/>
                  <a:pt x="245216" y="517079"/>
                  <a:pt x="209762" y="476333"/>
                </a:cubicBezTo>
                <a:cubicBezTo>
                  <a:pt x="174308" y="435587"/>
                  <a:pt x="12912" y="266783"/>
                  <a:pt x="12912" y="266783"/>
                </a:cubicBezTo>
                <a:cubicBezTo>
                  <a:pt x="-18309" y="229741"/>
                  <a:pt x="16087" y="269429"/>
                  <a:pt x="22437" y="254083"/>
                </a:cubicBezTo>
                <a:cubicBezTo>
                  <a:pt x="28787" y="238737"/>
                  <a:pt x="52599" y="185291"/>
                  <a:pt x="51012" y="174708"/>
                </a:cubicBezTo>
                <a:cubicBezTo>
                  <a:pt x="49424" y="164125"/>
                  <a:pt x="-7196" y="210691"/>
                  <a:pt x="12912" y="190583"/>
                </a:cubicBezTo>
                <a:cubicBezTo>
                  <a:pt x="33020" y="170475"/>
                  <a:pt x="159491" y="65171"/>
                  <a:pt x="171662" y="54058"/>
                </a:cubicBezTo>
                <a:cubicBezTo>
                  <a:pt x="183833" y="42945"/>
                  <a:pt x="91758" y="130258"/>
                  <a:pt x="85937" y="123908"/>
                </a:cubicBezTo>
                <a:cubicBezTo>
                  <a:pt x="80116" y="117558"/>
                  <a:pt x="158433" y="-3621"/>
                  <a:pt x="149437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29446F77-3F62-941C-BD85-D517595FCBBB}"/>
              </a:ext>
            </a:extLst>
          </p:cNvPr>
          <p:cNvSpPr/>
          <p:nvPr/>
        </p:nvSpPr>
        <p:spPr>
          <a:xfrm>
            <a:off x="3956007" y="4473269"/>
            <a:ext cx="114502" cy="569205"/>
          </a:xfrm>
          <a:custGeom>
            <a:avLst/>
            <a:gdLst>
              <a:gd name="connsiteX0" fmla="*/ 114343 w 114502"/>
              <a:gd name="connsiteY0" fmla="*/ 306 h 569205"/>
              <a:gd name="connsiteX1" fmla="*/ 25443 w 114502"/>
              <a:gd name="connsiteY1" fmla="*/ 460681 h 569205"/>
              <a:gd name="connsiteX2" fmla="*/ 25443 w 114502"/>
              <a:gd name="connsiteY2" fmla="*/ 406706 h 569205"/>
              <a:gd name="connsiteX3" fmla="*/ 43 w 114502"/>
              <a:gd name="connsiteY3" fmla="*/ 568631 h 569205"/>
              <a:gd name="connsiteX4" fmla="*/ 19093 w 114502"/>
              <a:gd name="connsiteY4" fmla="*/ 454331 h 569205"/>
              <a:gd name="connsiteX5" fmla="*/ 9568 w 114502"/>
              <a:gd name="connsiteY5" fmla="*/ 292406 h 569205"/>
              <a:gd name="connsiteX6" fmla="*/ 28618 w 114502"/>
              <a:gd name="connsiteY6" fmla="*/ 454331 h 569205"/>
              <a:gd name="connsiteX7" fmla="*/ 63543 w 114502"/>
              <a:gd name="connsiteY7" fmla="*/ 295581 h 569205"/>
              <a:gd name="connsiteX8" fmla="*/ 47668 w 114502"/>
              <a:gd name="connsiteY8" fmla="*/ 387656 h 569205"/>
              <a:gd name="connsiteX9" fmla="*/ 114343 w 114502"/>
              <a:gd name="connsiteY9" fmla="*/ 306 h 56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02" h="569205">
                <a:moveTo>
                  <a:pt x="114343" y="306"/>
                </a:moveTo>
                <a:cubicBezTo>
                  <a:pt x="110639" y="12477"/>
                  <a:pt x="40260" y="392948"/>
                  <a:pt x="25443" y="460681"/>
                </a:cubicBezTo>
                <a:cubicBezTo>
                  <a:pt x="10626" y="528414"/>
                  <a:pt x="29676" y="388714"/>
                  <a:pt x="25443" y="406706"/>
                </a:cubicBezTo>
                <a:cubicBezTo>
                  <a:pt x="21210" y="424698"/>
                  <a:pt x="1101" y="560694"/>
                  <a:pt x="43" y="568631"/>
                </a:cubicBezTo>
                <a:cubicBezTo>
                  <a:pt x="-1015" y="576568"/>
                  <a:pt x="17506" y="500368"/>
                  <a:pt x="19093" y="454331"/>
                </a:cubicBezTo>
                <a:cubicBezTo>
                  <a:pt x="20680" y="408294"/>
                  <a:pt x="7981" y="292406"/>
                  <a:pt x="9568" y="292406"/>
                </a:cubicBezTo>
                <a:cubicBezTo>
                  <a:pt x="11155" y="292406"/>
                  <a:pt x="19622" y="453802"/>
                  <a:pt x="28618" y="454331"/>
                </a:cubicBezTo>
                <a:cubicBezTo>
                  <a:pt x="37614" y="454860"/>
                  <a:pt x="60368" y="306694"/>
                  <a:pt x="63543" y="295581"/>
                </a:cubicBezTo>
                <a:cubicBezTo>
                  <a:pt x="66718" y="284468"/>
                  <a:pt x="39201" y="432635"/>
                  <a:pt x="47668" y="387656"/>
                </a:cubicBezTo>
                <a:cubicBezTo>
                  <a:pt x="56135" y="342677"/>
                  <a:pt x="118047" y="-11865"/>
                  <a:pt x="114343" y="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B52558E1-993F-32CD-8CD8-6E8ECCF5B78D}"/>
              </a:ext>
            </a:extLst>
          </p:cNvPr>
          <p:cNvSpPr/>
          <p:nvPr/>
        </p:nvSpPr>
        <p:spPr>
          <a:xfrm>
            <a:off x="3320816" y="5340348"/>
            <a:ext cx="225698" cy="151366"/>
          </a:xfrm>
          <a:custGeom>
            <a:avLst/>
            <a:gdLst>
              <a:gd name="connsiteX0" fmla="*/ 225659 w 225698"/>
              <a:gd name="connsiteY0" fmla="*/ 2 h 151366"/>
              <a:gd name="connsiteX1" fmla="*/ 174859 w 225698"/>
              <a:gd name="connsiteY1" fmla="*/ 111127 h 151366"/>
              <a:gd name="connsiteX2" fmla="*/ 190734 w 225698"/>
              <a:gd name="connsiteY2" fmla="*/ 142877 h 151366"/>
              <a:gd name="connsiteX3" fmla="*/ 152634 w 225698"/>
              <a:gd name="connsiteY3" fmla="*/ 149227 h 151366"/>
              <a:gd name="connsiteX4" fmla="*/ 181209 w 225698"/>
              <a:gd name="connsiteY4" fmla="*/ 149227 h 151366"/>
              <a:gd name="connsiteX5" fmla="*/ 234 w 225698"/>
              <a:gd name="connsiteY5" fmla="*/ 123827 h 151366"/>
              <a:gd name="connsiteX6" fmla="*/ 143109 w 225698"/>
              <a:gd name="connsiteY6" fmla="*/ 136527 h 151366"/>
              <a:gd name="connsiteX7" fmla="*/ 149459 w 225698"/>
              <a:gd name="connsiteY7" fmla="*/ 107952 h 151366"/>
              <a:gd name="connsiteX8" fmla="*/ 114534 w 225698"/>
              <a:gd name="connsiteY8" fmla="*/ 107952 h 151366"/>
              <a:gd name="connsiteX9" fmla="*/ 136759 w 225698"/>
              <a:gd name="connsiteY9" fmla="*/ 31752 h 151366"/>
              <a:gd name="connsiteX10" fmla="*/ 124059 w 225698"/>
              <a:gd name="connsiteY10" fmla="*/ 117477 h 151366"/>
              <a:gd name="connsiteX11" fmla="*/ 165334 w 225698"/>
              <a:gd name="connsiteY11" fmla="*/ 114302 h 151366"/>
              <a:gd name="connsiteX12" fmla="*/ 225659 w 225698"/>
              <a:gd name="connsiteY12" fmla="*/ 2 h 151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5698" h="151366">
                <a:moveTo>
                  <a:pt x="225659" y="2"/>
                </a:moveTo>
                <a:cubicBezTo>
                  <a:pt x="227246" y="-527"/>
                  <a:pt x="180680" y="87314"/>
                  <a:pt x="174859" y="111127"/>
                </a:cubicBezTo>
                <a:cubicBezTo>
                  <a:pt x="169038" y="134940"/>
                  <a:pt x="194438" y="136527"/>
                  <a:pt x="190734" y="142877"/>
                </a:cubicBezTo>
                <a:cubicBezTo>
                  <a:pt x="187030" y="149227"/>
                  <a:pt x="154222" y="148169"/>
                  <a:pt x="152634" y="149227"/>
                </a:cubicBezTo>
                <a:cubicBezTo>
                  <a:pt x="151046" y="150285"/>
                  <a:pt x="206609" y="153460"/>
                  <a:pt x="181209" y="149227"/>
                </a:cubicBezTo>
                <a:cubicBezTo>
                  <a:pt x="155809" y="144994"/>
                  <a:pt x="6584" y="125944"/>
                  <a:pt x="234" y="123827"/>
                </a:cubicBezTo>
                <a:cubicBezTo>
                  <a:pt x="-6116" y="121710"/>
                  <a:pt x="118238" y="139173"/>
                  <a:pt x="143109" y="136527"/>
                </a:cubicBezTo>
                <a:cubicBezTo>
                  <a:pt x="167980" y="133881"/>
                  <a:pt x="154221" y="112714"/>
                  <a:pt x="149459" y="107952"/>
                </a:cubicBezTo>
                <a:cubicBezTo>
                  <a:pt x="144697" y="103190"/>
                  <a:pt x="116651" y="120652"/>
                  <a:pt x="114534" y="107952"/>
                </a:cubicBezTo>
                <a:cubicBezTo>
                  <a:pt x="112417" y="95252"/>
                  <a:pt x="135172" y="30165"/>
                  <a:pt x="136759" y="31752"/>
                </a:cubicBezTo>
                <a:cubicBezTo>
                  <a:pt x="138346" y="33339"/>
                  <a:pt x="119297" y="103719"/>
                  <a:pt x="124059" y="117477"/>
                </a:cubicBezTo>
                <a:cubicBezTo>
                  <a:pt x="128821" y="131235"/>
                  <a:pt x="148930" y="132294"/>
                  <a:pt x="165334" y="114302"/>
                </a:cubicBezTo>
                <a:cubicBezTo>
                  <a:pt x="181738" y="96310"/>
                  <a:pt x="224072" y="531"/>
                  <a:pt x="225659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C4AE0975-59CF-54B8-126D-85D8B4E23C50}"/>
              </a:ext>
            </a:extLst>
          </p:cNvPr>
          <p:cNvSpPr/>
          <p:nvPr/>
        </p:nvSpPr>
        <p:spPr>
          <a:xfrm>
            <a:off x="4000049" y="4523193"/>
            <a:ext cx="108411" cy="532651"/>
          </a:xfrm>
          <a:custGeom>
            <a:avLst/>
            <a:gdLst>
              <a:gd name="connsiteX0" fmla="*/ 98876 w 108411"/>
              <a:gd name="connsiteY0" fmla="*/ 1182 h 532651"/>
              <a:gd name="connsiteX1" fmla="*/ 9976 w 108411"/>
              <a:gd name="connsiteY1" fmla="*/ 502832 h 532651"/>
              <a:gd name="connsiteX2" fmla="*/ 13151 w 108411"/>
              <a:gd name="connsiteY2" fmla="*/ 461557 h 532651"/>
              <a:gd name="connsiteX3" fmla="*/ 108401 w 108411"/>
              <a:gd name="connsiteY3" fmla="*/ 350432 h 532651"/>
              <a:gd name="connsiteX4" fmla="*/ 19501 w 108411"/>
              <a:gd name="connsiteY4" fmla="*/ 471082 h 532651"/>
              <a:gd name="connsiteX5" fmla="*/ 41726 w 108411"/>
              <a:gd name="connsiteY5" fmla="*/ 372657 h 532651"/>
              <a:gd name="connsiteX6" fmla="*/ 41726 w 108411"/>
              <a:gd name="connsiteY6" fmla="*/ 363132 h 532651"/>
              <a:gd name="connsiteX7" fmla="*/ 98876 w 108411"/>
              <a:gd name="connsiteY7" fmla="*/ 1182 h 532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411" h="532651">
                <a:moveTo>
                  <a:pt x="98876" y="1182"/>
                </a:moveTo>
                <a:cubicBezTo>
                  <a:pt x="93584" y="24465"/>
                  <a:pt x="24263" y="426103"/>
                  <a:pt x="9976" y="502832"/>
                </a:cubicBezTo>
                <a:cubicBezTo>
                  <a:pt x="-4311" y="579561"/>
                  <a:pt x="-3253" y="486957"/>
                  <a:pt x="13151" y="461557"/>
                </a:cubicBezTo>
                <a:cubicBezTo>
                  <a:pt x="29555" y="436157"/>
                  <a:pt x="107343" y="348844"/>
                  <a:pt x="108401" y="350432"/>
                </a:cubicBezTo>
                <a:cubicBezTo>
                  <a:pt x="109459" y="352020"/>
                  <a:pt x="30613" y="467378"/>
                  <a:pt x="19501" y="471082"/>
                </a:cubicBezTo>
                <a:cubicBezTo>
                  <a:pt x="8389" y="474786"/>
                  <a:pt x="38022" y="390649"/>
                  <a:pt x="41726" y="372657"/>
                </a:cubicBezTo>
                <a:cubicBezTo>
                  <a:pt x="45430" y="354665"/>
                  <a:pt x="34847" y="420811"/>
                  <a:pt x="41726" y="363132"/>
                </a:cubicBezTo>
                <a:cubicBezTo>
                  <a:pt x="48605" y="305453"/>
                  <a:pt x="104168" y="-22101"/>
                  <a:pt x="98876" y="1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83597764-08C8-DF5B-D912-E1FE58F467A1}"/>
              </a:ext>
            </a:extLst>
          </p:cNvPr>
          <p:cNvSpPr/>
          <p:nvPr/>
        </p:nvSpPr>
        <p:spPr>
          <a:xfrm>
            <a:off x="3319649" y="5181579"/>
            <a:ext cx="325287" cy="445836"/>
          </a:xfrm>
          <a:custGeom>
            <a:avLst/>
            <a:gdLst>
              <a:gd name="connsiteX0" fmla="*/ 312551 w 325287"/>
              <a:gd name="connsiteY0" fmla="*/ 3196 h 445836"/>
              <a:gd name="connsiteX1" fmla="*/ 10926 w 325287"/>
              <a:gd name="connsiteY1" fmla="*/ 273071 h 445836"/>
              <a:gd name="connsiteX2" fmla="*/ 61726 w 325287"/>
              <a:gd name="connsiteY2" fmla="*/ 234971 h 445836"/>
              <a:gd name="connsiteX3" fmla="*/ 17276 w 325287"/>
              <a:gd name="connsiteY3" fmla="*/ 288946 h 445836"/>
              <a:gd name="connsiteX4" fmla="*/ 64901 w 325287"/>
              <a:gd name="connsiteY4" fmla="*/ 314346 h 445836"/>
              <a:gd name="connsiteX5" fmla="*/ 42676 w 325287"/>
              <a:gd name="connsiteY5" fmla="*/ 444521 h 445836"/>
              <a:gd name="connsiteX6" fmla="*/ 52201 w 325287"/>
              <a:gd name="connsiteY6" fmla="*/ 377846 h 445836"/>
              <a:gd name="connsiteX7" fmla="*/ 325251 w 325287"/>
              <a:gd name="connsiteY7" fmla="*/ 317521 h 445836"/>
              <a:gd name="connsiteX8" fmla="*/ 71251 w 325287"/>
              <a:gd name="connsiteY8" fmla="*/ 361971 h 445836"/>
              <a:gd name="connsiteX9" fmla="*/ 26801 w 325287"/>
              <a:gd name="connsiteY9" fmla="*/ 276246 h 445836"/>
              <a:gd name="connsiteX10" fmla="*/ 39501 w 325287"/>
              <a:gd name="connsiteY10" fmla="*/ 209571 h 445836"/>
              <a:gd name="connsiteX11" fmla="*/ 29976 w 325287"/>
              <a:gd name="connsiteY11" fmla="*/ 101621 h 445836"/>
              <a:gd name="connsiteX12" fmla="*/ 49026 w 325287"/>
              <a:gd name="connsiteY12" fmla="*/ 206396 h 445836"/>
              <a:gd name="connsiteX13" fmla="*/ 80776 w 325287"/>
              <a:gd name="connsiteY13" fmla="*/ 184171 h 445836"/>
              <a:gd name="connsiteX14" fmla="*/ 137926 w 325287"/>
              <a:gd name="connsiteY14" fmla="*/ 69871 h 445836"/>
              <a:gd name="connsiteX15" fmla="*/ 61726 w 325287"/>
              <a:gd name="connsiteY15" fmla="*/ 222271 h 445836"/>
              <a:gd name="connsiteX16" fmla="*/ 150626 w 325287"/>
              <a:gd name="connsiteY16" fmla="*/ 130196 h 445836"/>
              <a:gd name="connsiteX17" fmla="*/ 312551 w 325287"/>
              <a:gd name="connsiteY17" fmla="*/ 3196 h 44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5287" h="445836">
                <a:moveTo>
                  <a:pt x="312551" y="3196"/>
                </a:moveTo>
                <a:cubicBezTo>
                  <a:pt x="289268" y="27009"/>
                  <a:pt x="52730" y="234442"/>
                  <a:pt x="10926" y="273071"/>
                </a:cubicBezTo>
                <a:cubicBezTo>
                  <a:pt x="-30878" y="311700"/>
                  <a:pt x="60668" y="232325"/>
                  <a:pt x="61726" y="234971"/>
                </a:cubicBezTo>
                <a:cubicBezTo>
                  <a:pt x="62784" y="237617"/>
                  <a:pt x="16747" y="275717"/>
                  <a:pt x="17276" y="288946"/>
                </a:cubicBezTo>
                <a:cubicBezTo>
                  <a:pt x="17805" y="302175"/>
                  <a:pt x="60668" y="288417"/>
                  <a:pt x="64901" y="314346"/>
                </a:cubicBezTo>
                <a:cubicBezTo>
                  <a:pt x="69134" y="340275"/>
                  <a:pt x="44793" y="433938"/>
                  <a:pt x="42676" y="444521"/>
                </a:cubicBezTo>
                <a:cubicBezTo>
                  <a:pt x="40559" y="455104"/>
                  <a:pt x="5105" y="399013"/>
                  <a:pt x="52201" y="377846"/>
                </a:cubicBezTo>
                <a:cubicBezTo>
                  <a:pt x="99297" y="356679"/>
                  <a:pt x="322076" y="320167"/>
                  <a:pt x="325251" y="317521"/>
                </a:cubicBezTo>
                <a:cubicBezTo>
                  <a:pt x="328426" y="314875"/>
                  <a:pt x="120993" y="368850"/>
                  <a:pt x="71251" y="361971"/>
                </a:cubicBezTo>
                <a:cubicBezTo>
                  <a:pt x="21509" y="355092"/>
                  <a:pt x="32093" y="301646"/>
                  <a:pt x="26801" y="276246"/>
                </a:cubicBezTo>
                <a:cubicBezTo>
                  <a:pt x="21509" y="250846"/>
                  <a:pt x="38972" y="238675"/>
                  <a:pt x="39501" y="209571"/>
                </a:cubicBezTo>
                <a:cubicBezTo>
                  <a:pt x="40030" y="180467"/>
                  <a:pt x="28389" y="102150"/>
                  <a:pt x="29976" y="101621"/>
                </a:cubicBezTo>
                <a:cubicBezTo>
                  <a:pt x="31563" y="101092"/>
                  <a:pt x="40559" y="192638"/>
                  <a:pt x="49026" y="206396"/>
                </a:cubicBezTo>
                <a:cubicBezTo>
                  <a:pt x="57493" y="220154"/>
                  <a:pt x="65959" y="206925"/>
                  <a:pt x="80776" y="184171"/>
                </a:cubicBezTo>
                <a:cubicBezTo>
                  <a:pt x="95593" y="161417"/>
                  <a:pt x="137926" y="69871"/>
                  <a:pt x="137926" y="69871"/>
                </a:cubicBezTo>
                <a:cubicBezTo>
                  <a:pt x="134751" y="76221"/>
                  <a:pt x="59609" y="212217"/>
                  <a:pt x="61726" y="222271"/>
                </a:cubicBezTo>
                <a:cubicBezTo>
                  <a:pt x="63843" y="232325"/>
                  <a:pt x="114643" y="165121"/>
                  <a:pt x="150626" y="130196"/>
                </a:cubicBezTo>
                <a:cubicBezTo>
                  <a:pt x="186609" y="95271"/>
                  <a:pt x="335834" y="-20617"/>
                  <a:pt x="312551" y="3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16665D51-AC5F-BE5A-D41F-32D1C70E09F7}"/>
              </a:ext>
            </a:extLst>
          </p:cNvPr>
          <p:cNvSpPr/>
          <p:nvPr/>
        </p:nvSpPr>
        <p:spPr>
          <a:xfrm>
            <a:off x="3555974" y="5321260"/>
            <a:ext cx="381154" cy="202418"/>
          </a:xfrm>
          <a:custGeom>
            <a:avLst/>
            <a:gdLst>
              <a:gd name="connsiteX0" fmla="*/ 26 w 381154"/>
              <a:gd name="connsiteY0" fmla="*/ 168315 h 202418"/>
              <a:gd name="connsiteX1" fmla="*/ 317526 w 381154"/>
              <a:gd name="connsiteY1" fmla="*/ 117515 h 202418"/>
              <a:gd name="connsiteX2" fmla="*/ 231801 w 381154"/>
              <a:gd name="connsiteY2" fmla="*/ 98465 h 202418"/>
              <a:gd name="connsiteX3" fmla="*/ 95276 w 381154"/>
              <a:gd name="connsiteY3" fmla="*/ 40 h 202418"/>
              <a:gd name="connsiteX4" fmla="*/ 250851 w 381154"/>
              <a:gd name="connsiteY4" fmla="*/ 111165 h 202418"/>
              <a:gd name="connsiteX5" fmla="*/ 377851 w 381154"/>
              <a:gd name="connsiteY5" fmla="*/ 200065 h 202418"/>
              <a:gd name="connsiteX6" fmla="*/ 327051 w 381154"/>
              <a:gd name="connsiteY6" fmla="*/ 177840 h 202418"/>
              <a:gd name="connsiteX7" fmla="*/ 149251 w 381154"/>
              <a:gd name="connsiteY7" fmla="*/ 190540 h 202418"/>
              <a:gd name="connsiteX8" fmla="*/ 352451 w 381154"/>
              <a:gd name="connsiteY8" fmla="*/ 184190 h 202418"/>
              <a:gd name="connsiteX9" fmla="*/ 279426 w 381154"/>
              <a:gd name="connsiteY9" fmla="*/ 152440 h 202418"/>
              <a:gd name="connsiteX10" fmla="*/ 298476 w 381154"/>
              <a:gd name="connsiteY10" fmla="*/ 111165 h 202418"/>
              <a:gd name="connsiteX11" fmla="*/ 260376 w 381154"/>
              <a:gd name="connsiteY11" fmla="*/ 73065 h 202418"/>
              <a:gd name="connsiteX12" fmla="*/ 323876 w 381154"/>
              <a:gd name="connsiteY12" fmla="*/ 130215 h 202418"/>
              <a:gd name="connsiteX13" fmla="*/ 295301 w 381154"/>
              <a:gd name="connsiteY13" fmla="*/ 149265 h 202418"/>
              <a:gd name="connsiteX14" fmla="*/ 336576 w 381154"/>
              <a:gd name="connsiteY14" fmla="*/ 123865 h 202418"/>
              <a:gd name="connsiteX15" fmla="*/ 26 w 381154"/>
              <a:gd name="connsiteY15" fmla="*/ 168315 h 202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1154" h="202418">
                <a:moveTo>
                  <a:pt x="26" y="168315"/>
                </a:moveTo>
                <a:cubicBezTo>
                  <a:pt x="-3149" y="167257"/>
                  <a:pt x="278897" y="129157"/>
                  <a:pt x="317526" y="117515"/>
                </a:cubicBezTo>
                <a:cubicBezTo>
                  <a:pt x="356155" y="105873"/>
                  <a:pt x="268843" y="118044"/>
                  <a:pt x="231801" y="98465"/>
                </a:cubicBezTo>
                <a:cubicBezTo>
                  <a:pt x="194759" y="78886"/>
                  <a:pt x="92101" y="-2077"/>
                  <a:pt x="95276" y="40"/>
                </a:cubicBezTo>
                <a:cubicBezTo>
                  <a:pt x="98451" y="2157"/>
                  <a:pt x="250851" y="111165"/>
                  <a:pt x="250851" y="111165"/>
                </a:cubicBezTo>
                <a:cubicBezTo>
                  <a:pt x="297947" y="144502"/>
                  <a:pt x="365151" y="188953"/>
                  <a:pt x="377851" y="200065"/>
                </a:cubicBezTo>
                <a:cubicBezTo>
                  <a:pt x="390551" y="211177"/>
                  <a:pt x="365151" y="179428"/>
                  <a:pt x="327051" y="177840"/>
                </a:cubicBezTo>
                <a:cubicBezTo>
                  <a:pt x="288951" y="176252"/>
                  <a:pt x="145018" y="189482"/>
                  <a:pt x="149251" y="190540"/>
                </a:cubicBezTo>
                <a:cubicBezTo>
                  <a:pt x="153484" y="191598"/>
                  <a:pt x="330755" y="190540"/>
                  <a:pt x="352451" y="184190"/>
                </a:cubicBezTo>
                <a:cubicBezTo>
                  <a:pt x="374147" y="177840"/>
                  <a:pt x="288422" y="164611"/>
                  <a:pt x="279426" y="152440"/>
                </a:cubicBezTo>
                <a:cubicBezTo>
                  <a:pt x="270430" y="140269"/>
                  <a:pt x="301651" y="124394"/>
                  <a:pt x="298476" y="111165"/>
                </a:cubicBezTo>
                <a:cubicBezTo>
                  <a:pt x="295301" y="97936"/>
                  <a:pt x="256143" y="69890"/>
                  <a:pt x="260376" y="73065"/>
                </a:cubicBezTo>
                <a:cubicBezTo>
                  <a:pt x="264609" y="76240"/>
                  <a:pt x="318055" y="117515"/>
                  <a:pt x="323876" y="130215"/>
                </a:cubicBezTo>
                <a:cubicBezTo>
                  <a:pt x="329697" y="142915"/>
                  <a:pt x="293184" y="150323"/>
                  <a:pt x="295301" y="149265"/>
                </a:cubicBezTo>
                <a:cubicBezTo>
                  <a:pt x="297418" y="148207"/>
                  <a:pt x="382084" y="119103"/>
                  <a:pt x="336576" y="123865"/>
                </a:cubicBezTo>
                <a:cubicBezTo>
                  <a:pt x="291068" y="128627"/>
                  <a:pt x="3201" y="169373"/>
                  <a:pt x="26" y="168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7F585667-5C8C-63D7-272D-15B3A389502F}"/>
              </a:ext>
            </a:extLst>
          </p:cNvPr>
          <p:cNvSpPr/>
          <p:nvPr/>
        </p:nvSpPr>
        <p:spPr>
          <a:xfrm>
            <a:off x="3845387" y="5294122"/>
            <a:ext cx="143005" cy="414734"/>
          </a:xfrm>
          <a:custGeom>
            <a:avLst/>
            <a:gdLst>
              <a:gd name="connsiteX0" fmla="*/ 2713 w 143005"/>
              <a:gd name="connsiteY0" fmla="*/ 4953 h 414734"/>
              <a:gd name="connsiteX1" fmla="*/ 97963 w 143005"/>
              <a:gd name="connsiteY1" fmla="*/ 243078 h 414734"/>
              <a:gd name="connsiteX2" fmla="*/ 104313 w 143005"/>
              <a:gd name="connsiteY2" fmla="*/ 227203 h 414734"/>
              <a:gd name="connsiteX3" fmla="*/ 91613 w 143005"/>
              <a:gd name="connsiteY3" fmla="*/ 258953 h 414734"/>
              <a:gd name="connsiteX4" fmla="*/ 72563 w 143005"/>
              <a:gd name="connsiteY4" fmla="*/ 411353 h 414734"/>
              <a:gd name="connsiteX5" fmla="*/ 69388 w 143005"/>
              <a:gd name="connsiteY5" fmla="*/ 360553 h 414734"/>
              <a:gd name="connsiteX6" fmla="*/ 75738 w 143005"/>
              <a:gd name="connsiteY6" fmla="*/ 312928 h 414734"/>
              <a:gd name="connsiteX7" fmla="*/ 94788 w 143005"/>
              <a:gd name="connsiteY7" fmla="*/ 255778 h 414734"/>
              <a:gd name="connsiteX8" fmla="*/ 142413 w 143005"/>
              <a:gd name="connsiteY8" fmla="*/ 214503 h 414734"/>
              <a:gd name="connsiteX9" fmla="*/ 117013 w 143005"/>
              <a:gd name="connsiteY9" fmla="*/ 239903 h 414734"/>
              <a:gd name="connsiteX10" fmla="*/ 53513 w 143005"/>
              <a:gd name="connsiteY10" fmla="*/ 138303 h 414734"/>
              <a:gd name="connsiteX11" fmla="*/ 75738 w 143005"/>
              <a:gd name="connsiteY11" fmla="*/ 179578 h 414734"/>
              <a:gd name="connsiteX12" fmla="*/ 28113 w 143005"/>
              <a:gd name="connsiteY12" fmla="*/ 87503 h 414734"/>
              <a:gd name="connsiteX13" fmla="*/ 2713 w 143005"/>
              <a:gd name="connsiteY13" fmla="*/ 4953 h 41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3005" h="414734">
                <a:moveTo>
                  <a:pt x="2713" y="4953"/>
                </a:moveTo>
                <a:cubicBezTo>
                  <a:pt x="14355" y="30882"/>
                  <a:pt x="81030" y="206036"/>
                  <a:pt x="97963" y="243078"/>
                </a:cubicBezTo>
                <a:cubicBezTo>
                  <a:pt x="114896" y="280120"/>
                  <a:pt x="104313" y="227203"/>
                  <a:pt x="104313" y="227203"/>
                </a:cubicBezTo>
                <a:cubicBezTo>
                  <a:pt x="103255" y="229849"/>
                  <a:pt x="96905" y="228261"/>
                  <a:pt x="91613" y="258953"/>
                </a:cubicBezTo>
                <a:cubicBezTo>
                  <a:pt x="86321" y="289645"/>
                  <a:pt x="76267" y="394420"/>
                  <a:pt x="72563" y="411353"/>
                </a:cubicBezTo>
                <a:cubicBezTo>
                  <a:pt x="68859" y="428286"/>
                  <a:pt x="68859" y="376957"/>
                  <a:pt x="69388" y="360553"/>
                </a:cubicBezTo>
                <a:cubicBezTo>
                  <a:pt x="69917" y="344149"/>
                  <a:pt x="71505" y="330390"/>
                  <a:pt x="75738" y="312928"/>
                </a:cubicBezTo>
                <a:cubicBezTo>
                  <a:pt x="79971" y="295466"/>
                  <a:pt x="83676" y="272182"/>
                  <a:pt x="94788" y="255778"/>
                </a:cubicBezTo>
                <a:cubicBezTo>
                  <a:pt x="105900" y="239374"/>
                  <a:pt x="138709" y="217149"/>
                  <a:pt x="142413" y="214503"/>
                </a:cubicBezTo>
                <a:cubicBezTo>
                  <a:pt x="146117" y="211857"/>
                  <a:pt x="131830" y="252603"/>
                  <a:pt x="117013" y="239903"/>
                </a:cubicBezTo>
                <a:cubicBezTo>
                  <a:pt x="102196" y="227203"/>
                  <a:pt x="60392" y="148357"/>
                  <a:pt x="53513" y="138303"/>
                </a:cubicBezTo>
                <a:cubicBezTo>
                  <a:pt x="46634" y="128249"/>
                  <a:pt x="79971" y="188045"/>
                  <a:pt x="75738" y="179578"/>
                </a:cubicBezTo>
                <a:cubicBezTo>
                  <a:pt x="71505" y="171111"/>
                  <a:pt x="36050" y="112903"/>
                  <a:pt x="28113" y="87503"/>
                </a:cubicBezTo>
                <a:cubicBezTo>
                  <a:pt x="20176" y="62103"/>
                  <a:pt x="-8929" y="-20976"/>
                  <a:pt x="2713" y="49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7DBC1B8F-1810-B855-614F-7FA93950DFDC}"/>
              </a:ext>
            </a:extLst>
          </p:cNvPr>
          <p:cNvSpPr/>
          <p:nvPr/>
        </p:nvSpPr>
        <p:spPr>
          <a:xfrm>
            <a:off x="3399344" y="5521109"/>
            <a:ext cx="328183" cy="244714"/>
          </a:xfrm>
          <a:custGeom>
            <a:avLst/>
            <a:gdLst>
              <a:gd name="connsiteX0" fmla="*/ 251906 w 328183"/>
              <a:gd name="connsiteY0" fmla="*/ 130391 h 244714"/>
              <a:gd name="connsiteX1" fmla="*/ 7431 w 328183"/>
              <a:gd name="connsiteY1" fmla="*/ 139916 h 244714"/>
              <a:gd name="connsiteX2" fmla="*/ 61406 w 328183"/>
              <a:gd name="connsiteY2" fmla="*/ 139916 h 244714"/>
              <a:gd name="connsiteX3" fmla="*/ 42356 w 328183"/>
              <a:gd name="connsiteY3" fmla="*/ 95466 h 244714"/>
              <a:gd name="connsiteX4" fmla="*/ 140781 w 328183"/>
              <a:gd name="connsiteY4" fmla="*/ 70066 h 244714"/>
              <a:gd name="connsiteX5" fmla="*/ 115381 w 328183"/>
              <a:gd name="connsiteY5" fmla="*/ 76416 h 244714"/>
              <a:gd name="connsiteX6" fmla="*/ 261431 w 328183"/>
              <a:gd name="connsiteY6" fmla="*/ 216 h 244714"/>
              <a:gd name="connsiteX7" fmla="*/ 156656 w 328183"/>
              <a:gd name="connsiteY7" fmla="*/ 54191 h 244714"/>
              <a:gd name="connsiteX8" fmla="*/ 236031 w 328183"/>
              <a:gd name="connsiteY8" fmla="*/ 76416 h 244714"/>
              <a:gd name="connsiteX9" fmla="*/ 328106 w 328183"/>
              <a:gd name="connsiteY9" fmla="*/ 92291 h 244714"/>
              <a:gd name="connsiteX10" fmla="*/ 220156 w 328183"/>
              <a:gd name="connsiteY10" fmla="*/ 54191 h 244714"/>
              <a:gd name="connsiteX11" fmla="*/ 143956 w 328183"/>
              <a:gd name="connsiteY11" fmla="*/ 73241 h 244714"/>
              <a:gd name="connsiteX12" fmla="*/ 143956 w 328183"/>
              <a:gd name="connsiteY12" fmla="*/ 44666 h 244714"/>
              <a:gd name="connsiteX13" fmla="*/ 45531 w 328183"/>
              <a:gd name="connsiteY13" fmla="*/ 124041 h 244714"/>
              <a:gd name="connsiteX14" fmla="*/ 67756 w 328183"/>
              <a:gd name="connsiteY14" fmla="*/ 79591 h 244714"/>
              <a:gd name="connsiteX15" fmla="*/ 99506 w 328183"/>
              <a:gd name="connsiteY15" fmla="*/ 143091 h 244714"/>
              <a:gd name="connsiteX16" fmla="*/ 74106 w 328183"/>
              <a:gd name="connsiteY16" fmla="*/ 244691 h 244714"/>
              <a:gd name="connsiteX17" fmla="*/ 134431 w 328183"/>
              <a:gd name="connsiteY17" fmla="*/ 152616 h 244714"/>
              <a:gd name="connsiteX18" fmla="*/ 51881 w 328183"/>
              <a:gd name="connsiteY18" fmla="*/ 162141 h 244714"/>
              <a:gd name="connsiteX19" fmla="*/ 251906 w 328183"/>
              <a:gd name="connsiteY19" fmla="*/ 130391 h 24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8183" h="244714">
                <a:moveTo>
                  <a:pt x="251906" y="130391"/>
                </a:moveTo>
                <a:cubicBezTo>
                  <a:pt x="244498" y="126687"/>
                  <a:pt x="39181" y="138328"/>
                  <a:pt x="7431" y="139916"/>
                </a:cubicBezTo>
                <a:cubicBezTo>
                  <a:pt x="-24319" y="141504"/>
                  <a:pt x="55585" y="147324"/>
                  <a:pt x="61406" y="139916"/>
                </a:cubicBezTo>
                <a:cubicBezTo>
                  <a:pt x="67227" y="132508"/>
                  <a:pt x="29127" y="107108"/>
                  <a:pt x="42356" y="95466"/>
                </a:cubicBezTo>
                <a:cubicBezTo>
                  <a:pt x="55585" y="83824"/>
                  <a:pt x="128610" y="73241"/>
                  <a:pt x="140781" y="70066"/>
                </a:cubicBezTo>
                <a:cubicBezTo>
                  <a:pt x="152952" y="66891"/>
                  <a:pt x="95273" y="88058"/>
                  <a:pt x="115381" y="76416"/>
                </a:cubicBezTo>
                <a:cubicBezTo>
                  <a:pt x="135489" y="64774"/>
                  <a:pt x="254552" y="3920"/>
                  <a:pt x="261431" y="216"/>
                </a:cubicBezTo>
                <a:cubicBezTo>
                  <a:pt x="268310" y="-3488"/>
                  <a:pt x="160889" y="41491"/>
                  <a:pt x="156656" y="54191"/>
                </a:cubicBezTo>
                <a:cubicBezTo>
                  <a:pt x="152423" y="66891"/>
                  <a:pt x="207456" y="70066"/>
                  <a:pt x="236031" y="76416"/>
                </a:cubicBezTo>
                <a:cubicBezTo>
                  <a:pt x="264606" y="82766"/>
                  <a:pt x="330752" y="95995"/>
                  <a:pt x="328106" y="92291"/>
                </a:cubicBezTo>
                <a:cubicBezTo>
                  <a:pt x="325460" y="88587"/>
                  <a:pt x="250848" y="57366"/>
                  <a:pt x="220156" y="54191"/>
                </a:cubicBezTo>
                <a:cubicBezTo>
                  <a:pt x="189464" y="51016"/>
                  <a:pt x="156656" y="74828"/>
                  <a:pt x="143956" y="73241"/>
                </a:cubicBezTo>
                <a:cubicBezTo>
                  <a:pt x="131256" y="71654"/>
                  <a:pt x="160360" y="36199"/>
                  <a:pt x="143956" y="44666"/>
                </a:cubicBezTo>
                <a:cubicBezTo>
                  <a:pt x="127552" y="53133"/>
                  <a:pt x="58231" y="118220"/>
                  <a:pt x="45531" y="124041"/>
                </a:cubicBezTo>
                <a:cubicBezTo>
                  <a:pt x="32831" y="129862"/>
                  <a:pt x="58760" y="76416"/>
                  <a:pt x="67756" y="79591"/>
                </a:cubicBezTo>
                <a:cubicBezTo>
                  <a:pt x="76752" y="82766"/>
                  <a:pt x="98448" y="115574"/>
                  <a:pt x="99506" y="143091"/>
                </a:cubicBezTo>
                <a:cubicBezTo>
                  <a:pt x="100564" y="170608"/>
                  <a:pt x="68285" y="243104"/>
                  <a:pt x="74106" y="244691"/>
                </a:cubicBezTo>
                <a:cubicBezTo>
                  <a:pt x="79927" y="246279"/>
                  <a:pt x="138135" y="166374"/>
                  <a:pt x="134431" y="152616"/>
                </a:cubicBezTo>
                <a:cubicBezTo>
                  <a:pt x="130727" y="138858"/>
                  <a:pt x="36535" y="162141"/>
                  <a:pt x="51881" y="162141"/>
                </a:cubicBezTo>
                <a:cubicBezTo>
                  <a:pt x="67227" y="162141"/>
                  <a:pt x="259314" y="134095"/>
                  <a:pt x="251906" y="1303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058E7506-60A5-A3F1-24A3-F7232A15EE47}"/>
              </a:ext>
            </a:extLst>
          </p:cNvPr>
          <p:cNvSpPr/>
          <p:nvPr/>
        </p:nvSpPr>
        <p:spPr>
          <a:xfrm>
            <a:off x="3577515" y="5533510"/>
            <a:ext cx="293513" cy="207720"/>
          </a:xfrm>
          <a:custGeom>
            <a:avLst/>
            <a:gdLst>
              <a:gd name="connsiteX0" fmla="*/ 710 w 293513"/>
              <a:gd name="connsiteY0" fmla="*/ 515 h 207720"/>
              <a:gd name="connsiteX1" fmla="*/ 134060 w 293513"/>
              <a:gd name="connsiteY1" fmla="*/ 73540 h 207720"/>
              <a:gd name="connsiteX2" fmla="*/ 200735 w 293513"/>
              <a:gd name="connsiteY2" fmla="*/ 152915 h 207720"/>
              <a:gd name="connsiteX3" fmla="*/ 213435 w 293513"/>
              <a:gd name="connsiteY3" fmla="*/ 114815 h 207720"/>
              <a:gd name="connsiteX4" fmla="*/ 115010 w 293513"/>
              <a:gd name="connsiteY4" fmla="*/ 206890 h 207720"/>
              <a:gd name="connsiteX5" fmla="*/ 159460 w 293513"/>
              <a:gd name="connsiteY5" fmla="*/ 152915 h 207720"/>
              <a:gd name="connsiteX6" fmla="*/ 292810 w 293513"/>
              <a:gd name="connsiteY6" fmla="*/ 32265 h 207720"/>
              <a:gd name="connsiteX7" fmla="*/ 210260 w 293513"/>
              <a:gd name="connsiteY7" fmla="*/ 102115 h 207720"/>
              <a:gd name="connsiteX8" fmla="*/ 168985 w 293513"/>
              <a:gd name="connsiteY8" fmla="*/ 51315 h 207720"/>
              <a:gd name="connsiteX9" fmla="*/ 197560 w 293513"/>
              <a:gd name="connsiteY9" fmla="*/ 111640 h 207720"/>
              <a:gd name="connsiteX10" fmla="*/ 710 w 293513"/>
              <a:gd name="connsiteY10" fmla="*/ 515 h 2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513" h="207720">
                <a:moveTo>
                  <a:pt x="710" y="515"/>
                </a:moveTo>
                <a:cubicBezTo>
                  <a:pt x="-9873" y="-5835"/>
                  <a:pt x="100723" y="48140"/>
                  <a:pt x="134060" y="73540"/>
                </a:cubicBezTo>
                <a:cubicBezTo>
                  <a:pt x="167397" y="98940"/>
                  <a:pt x="187506" y="146036"/>
                  <a:pt x="200735" y="152915"/>
                </a:cubicBezTo>
                <a:cubicBezTo>
                  <a:pt x="213964" y="159794"/>
                  <a:pt x="227722" y="105819"/>
                  <a:pt x="213435" y="114815"/>
                </a:cubicBezTo>
                <a:cubicBezTo>
                  <a:pt x="199148" y="123811"/>
                  <a:pt x="124006" y="200540"/>
                  <a:pt x="115010" y="206890"/>
                </a:cubicBezTo>
                <a:cubicBezTo>
                  <a:pt x="106014" y="213240"/>
                  <a:pt x="129827" y="182019"/>
                  <a:pt x="159460" y="152915"/>
                </a:cubicBezTo>
                <a:cubicBezTo>
                  <a:pt x="189093" y="123811"/>
                  <a:pt x="284343" y="40732"/>
                  <a:pt x="292810" y="32265"/>
                </a:cubicBezTo>
                <a:cubicBezTo>
                  <a:pt x="301277" y="23798"/>
                  <a:pt x="230898" y="98940"/>
                  <a:pt x="210260" y="102115"/>
                </a:cubicBezTo>
                <a:cubicBezTo>
                  <a:pt x="189623" y="105290"/>
                  <a:pt x="171102" y="49727"/>
                  <a:pt x="168985" y="51315"/>
                </a:cubicBezTo>
                <a:cubicBezTo>
                  <a:pt x="166868" y="52903"/>
                  <a:pt x="222431" y="119048"/>
                  <a:pt x="197560" y="111640"/>
                </a:cubicBezTo>
                <a:cubicBezTo>
                  <a:pt x="172689" y="104232"/>
                  <a:pt x="11293" y="6865"/>
                  <a:pt x="710" y="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0AC94C9E-9A9A-A81C-E697-D142479DDF8C}"/>
              </a:ext>
            </a:extLst>
          </p:cNvPr>
          <p:cNvSpPr/>
          <p:nvPr/>
        </p:nvSpPr>
        <p:spPr>
          <a:xfrm>
            <a:off x="3141153" y="5276374"/>
            <a:ext cx="103850" cy="493030"/>
          </a:xfrm>
          <a:custGeom>
            <a:avLst/>
            <a:gdLst>
              <a:gd name="connsiteX0" fmla="*/ 103697 w 103850"/>
              <a:gd name="connsiteY0" fmla="*/ 476 h 493030"/>
              <a:gd name="connsiteX1" fmla="*/ 30672 w 103850"/>
              <a:gd name="connsiteY1" fmla="*/ 133826 h 493030"/>
              <a:gd name="connsiteX2" fmla="*/ 30672 w 103850"/>
              <a:gd name="connsiteY2" fmla="*/ 289401 h 493030"/>
              <a:gd name="connsiteX3" fmla="*/ 14797 w 103850"/>
              <a:gd name="connsiteY3" fmla="*/ 241776 h 493030"/>
              <a:gd name="connsiteX4" fmla="*/ 49722 w 103850"/>
              <a:gd name="connsiteY4" fmla="*/ 492601 h 493030"/>
              <a:gd name="connsiteX5" fmla="*/ 8447 w 103850"/>
              <a:gd name="connsiteY5" fmla="*/ 171926 h 493030"/>
              <a:gd name="connsiteX6" fmla="*/ 5272 w 103850"/>
              <a:gd name="connsiteY6" fmla="*/ 130651 h 493030"/>
              <a:gd name="connsiteX7" fmla="*/ 8447 w 103850"/>
              <a:gd name="connsiteY7" fmla="*/ 181451 h 493030"/>
              <a:gd name="connsiteX8" fmla="*/ 103697 w 103850"/>
              <a:gd name="connsiteY8" fmla="*/ 476 h 49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850" h="493030">
                <a:moveTo>
                  <a:pt x="103697" y="476"/>
                </a:moveTo>
                <a:cubicBezTo>
                  <a:pt x="107401" y="-7461"/>
                  <a:pt x="42843" y="85672"/>
                  <a:pt x="30672" y="133826"/>
                </a:cubicBezTo>
                <a:cubicBezTo>
                  <a:pt x="18501" y="181980"/>
                  <a:pt x="33318" y="271409"/>
                  <a:pt x="30672" y="289401"/>
                </a:cubicBezTo>
                <a:cubicBezTo>
                  <a:pt x="28026" y="307393"/>
                  <a:pt x="11622" y="207909"/>
                  <a:pt x="14797" y="241776"/>
                </a:cubicBezTo>
                <a:cubicBezTo>
                  <a:pt x="17972" y="275643"/>
                  <a:pt x="50780" y="504243"/>
                  <a:pt x="49722" y="492601"/>
                </a:cubicBezTo>
                <a:cubicBezTo>
                  <a:pt x="48664" y="480959"/>
                  <a:pt x="15855" y="232251"/>
                  <a:pt x="8447" y="171926"/>
                </a:cubicBezTo>
                <a:cubicBezTo>
                  <a:pt x="1039" y="111601"/>
                  <a:pt x="5272" y="129064"/>
                  <a:pt x="5272" y="130651"/>
                </a:cubicBezTo>
                <a:cubicBezTo>
                  <a:pt x="5272" y="132238"/>
                  <a:pt x="-8486" y="203676"/>
                  <a:pt x="8447" y="181451"/>
                </a:cubicBezTo>
                <a:cubicBezTo>
                  <a:pt x="25380" y="159226"/>
                  <a:pt x="99993" y="8413"/>
                  <a:pt x="103697" y="4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6B7A4444-BBA0-9BF1-D50E-AD7AFD044E24}"/>
              </a:ext>
            </a:extLst>
          </p:cNvPr>
          <p:cNvSpPr/>
          <p:nvPr/>
        </p:nvSpPr>
        <p:spPr>
          <a:xfrm>
            <a:off x="3147855" y="5566853"/>
            <a:ext cx="195221" cy="859706"/>
          </a:xfrm>
          <a:custGeom>
            <a:avLst/>
            <a:gdLst>
              <a:gd name="connsiteX0" fmla="*/ 1745 w 195221"/>
              <a:gd name="connsiteY0" fmla="*/ 2097 h 859706"/>
              <a:gd name="connsiteX1" fmla="*/ 77945 w 195221"/>
              <a:gd name="connsiteY1" fmla="*/ 332297 h 859706"/>
              <a:gd name="connsiteX2" fmla="*/ 77945 w 195221"/>
              <a:gd name="connsiteY2" fmla="*/ 291022 h 859706"/>
              <a:gd name="connsiteX3" fmla="*/ 147795 w 195221"/>
              <a:gd name="connsiteY3" fmla="*/ 633922 h 859706"/>
              <a:gd name="connsiteX4" fmla="*/ 141445 w 195221"/>
              <a:gd name="connsiteY4" fmla="*/ 545022 h 859706"/>
              <a:gd name="connsiteX5" fmla="*/ 192245 w 195221"/>
              <a:gd name="connsiteY5" fmla="*/ 856172 h 859706"/>
              <a:gd name="connsiteX6" fmla="*/ 182720 w 195221"/>
              <a:gd name="connsiteY6" fmla="*/ 700597 h 859706"/>
              <a:gd name="connsiteX7" fmla="*/ 128745 w 195221"/>
              <a:gd name="connsiteY7" fmla="*/ 506922 h 859706"/>
              <a:gd name="connsiteX8" fmla="*/ 141445 w 195221"/>
              <a:gd name="connsiteY8" fmla="*/ 630747 h 859706"/>
              <a:gd name="connsiteX9" fmla="*/ 109695 w 195221"/>
              <a:gd name="connsiteY9" fmla="*/ 383097 h 859706"/>
              <a:gd name="connsiteX10" fmla="*/ 109695 w 195221"/>
              <a:gd name="connsiteY10" fmla="*/ 452947 h 859706"/>
              <a:gd name="connsiteX11" fmla="*/ 17620 w 195221"/>
              <a:gd name="connsiteY11" fmla="*/ 151322 h 859706"/>
              <a:gd name="connsiteX12" fmla="*/ 23970 w 195221"/>
              <a:gd name="connsiteY12" fmla="*/ 189422 h 859706"/>
              <a:gd name="connsiteX13" fmla="*/ 1745 w 195221"/>
              <a:gd name="connsiteY13" fmla="*/ 2097 h 8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5221" h="859706">
                <a:moveTo>
                  <a:pt x="1745" y="2097"/>
                </a:moveTo>
                <a:cubicBezTo>
                  <a:pt x="10741" y="25909"/>
                  <a:pt x="65245" y="284143"/>
                  <a:pt x="77945" y="332297"/>
                </a:cubicBezTo>
                <a:cubicBezTo>
                  <a:pt x="90645" y="380451"/>
                  <a:pt x="66303" y="240751"/>
                  <a:pt x="77945" y="291022"/>
                </a:cubicBezTo>
                <a:cubicBezTo>
                  <a:pt x="89587" y="341293"/>
                  <a:pt x="137212" y="591589"/>
                  <a:pt x="147795" y="633922"/>
                </a:cubicBezTo>
                <a:cubicBezTo>
                  <a:pt x="158378" y="676255"/>
                  <a:pt x="134037" y="507980"/>
                  <a:pt x="141445" y="545022"/>
                </a:cubicBezTo>
                <a:cubicBezTo>
                  <a:pt x="148853" y="582064"/>
                  <a:pt x="185366" y="830243"/>
                  <a:pt x="192245" y="856172"/>
                </a:cubicBezTo>
                <a:cubicBezTo>
                  <a:pt x="199124" y="882101"/>
                  <a:pt x="193303" y="758805"/>
                  <a:pt x="182720" y="700597"/>
                </a:cubicBezTo>
                <a:cubicBezTo>
                  <a:pt x="172137" y="642389"/>
                  <a:pt x="135624" y="518564"/>
                  <a:pt x="128745" y="506922"/>
                </a:cubicBezTo>
                <a:cubicBezTo>
                  <a:pt x="121866" y="495280"/>
                  <a:pt x="144620" y="651385"/>
                  <a:pt x="141445" y="630747"/>
                </a:cubicBezTo>
                <a:cubicBezTo>
                  <a:pt x="138270" y="610110"/>
                  <a:pt x="114987" y="412730"/>
                  <a:pt x="109695" y="383097"/>
                </a:cubicBezTo>
                <a:cubicBezTo>
                  <a:pt x="104403" y="353464"/>
                  <a:pt x="125041" y="491576"/>
                  <a:pt x="109695" y="452947"/>
                </a:cubicBezTo>
                <a:cubicBezTo>
                  <a:pt x="94349" y="414318"/>
                  <a:pt x="31907" y="195243"/>
                  <a:pt x="17620" y="151322"/>
                </a:cubicBezTo>
                <a:cubicBezTo>
                  <a:pt x="3333" y="107401"/>
                  <a:pt x="26616" y="214293"/>
                  <a:pt x="23970" y="189422"/>
                </a:cubicBezTo>
                <a:cubicBezTo>
                  <a:pt x="21324" y="164551"/>
                  <a:pt x="-7251" y="-21715"/>
                  <a:pt x="1745" y="2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A9AE599B-5C00-314B-C33A-69E943D24BB0}"/>
              </a:ext>
            </a:extLst>
          </p:cNvPr>
          <p:cNvSpPr/>
          <p:nvPr/>
        </p:nvSpPr>
        <p:spPr>
          <a:xfrm>
            <a:off x="4267658" y="5495807"/>
            <a:ext cx="44054" cy="200182"/>
          </a:xfrm>
          <a:custGeom>
            <a:avLst/>
            <a:gdLst>
              <a:gd name="connsiteX0" fmla="*/ 18592 w 44054"/>
              <a:gd name="connsiteY0" fmla="*/ 118 h 200182"/>
              <a:gd name="connsiteX1" fmla="*/ 12242 w 44054"/>
              <a:gd name="connsiteY1" fmla="*/ 139818 h 200182"/>
              <a:gd name="connsiteX2" fmla="*/ 43992 w 44054"/>
              <a:gd name="connsiteY2" fmla="*/ 200143 h 200182"/>
              <a:gd name="connsiteX3" fmla="*/ 2717 w 44054"/>
              <a:gd name="connsiteY3" fmla="*/ 149343 h 200182"/>
              <a:gd name="connsiteX4" fmla="*/ 5892 w 44054"/>
              <a:gd name="connsiteY4" fmla="*/ 165218 h 200182"/>
              <a:gd name="connsiteX5" fmla="*/ 18592 w 44054"/>
              <a:gd name="connsiteY5" fmla="*/ 118 h 200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54" h="200182">
                <a:moveTo>
                  <a:pt x="18592" y="118"/>
                </a:moveTo>
                <a:cubicBezTo>
                  <a:pt x="19650" y="-4115"/>
                  <a:pt x="8009" y="106480"/>
                  <a:pt x="12242" y="139818"/>
                </a:cubicBezTo>
                <a:cubicBezTo>
                  <a:pt x="16475" y="173156"/>
                  <a:pt x="45579" y="198556"/>
                  <a:pt x="43992" y="200143"/>
                </a:cubicBezTo>
                <a:cubicBezTo>
                  <a:pt x="42405" y="201730"/>
                  <a:pt x="9067" y="155164"/>
                  <a:pt x="2717" y="149343"/>
                </a:cubicBezTo>
                <a:cubicBezTo>
                  <a:pt x="-3633" y="143522"/>
                  <a:pt x="2717" y="193264"/>
                  <a:pt x="5892" y="165218"/>
                </a:cubicBezTo>
                <a:cubicBezTo>
                  <a:pt x="9067" y="137172"/>
                  <a:pt x="17534" y="4351"/>
                  <a:pt x="18592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A910C8D7-0F7E-067E-B099-4F5D9B7C9B41}"/>
              </a:ext>
            </a:extLst>
          </p:cNvPr>
          <p:cNvSpPr/>
          <p:nvPr/>
        </p:nvSpPr>
        <p:spPr>
          <a:xfrm>
            <a:off x="3254426" y="5911635"/>
            <a:ext cx="101645" cy="693071"/>
          </a:xfrm>
          <a:custGeom>
            <a:avLst/>
            <a:gdLst>
              <a:gd name="connsiteX0" fmla="*/ 34874 w 101645"/>
              <a:gd name="connsiteY0" fmla="*/ 215 h 693071"/>
              <a:gd name="connsiteX1" fmla="*/ 28524 w 101645"/>
              <a:gd name="connsiteY1" fmla="*/ 314540 h 693071"/>
              <a:gd name="connsiteX2" fmla="*/ 63449 w 101645"/>
              <a:gd name="connsiteY2" fmla="*/ 549490 h 693071"/>
              <a:gd name="connsiteX3" fmla="*/ 50749 w 101645"/>
              <a:gd name="connsiteY3" fmla="*/ 485990 h 693071"/>
              <a:gd name="connsiteX4" fmla="*/ 101549 w 101645"/>
              <a:gd name="connsiteY4" fmla="*/ 692365 h 693071"/>
              <a:gd name="connsiteX5" fmla="*/ 63449 w 101645"/>
              <a:gd name="connsiteY5" fmla="*/ 549490 h 693071"/>
              <a:gd name="connsiteX6" fmla="*/ 60274 w 101645"/>
              <a:gd name="connsiteY6" fmla="*/ 438365 h 693071"/>
              <a:gd name="connsiteX7" fmla="*/ 85674 w 101645"/>
              <a:gd name="connsiteY7" fmla="*/ 514565 h 693071"/>
              <a:gd name="connsiteX8" fmla="*/ 3124 w 101645"/>
              <a:gd name="connsiteY8" fmla="*/ 197065 h 693071"/>
              <a:gd name="connsiteX9" fmla="*/ 18999 w 101645"/>
              <a:gd name="connsiteY9" fmla="*/ 263740 h 693071"/>
              <a:gd name="connsiteX10" fmla="*/ 34874 w 101645"/>
              <a:gd name="connsiteY10" fmla="*/ 215 h 69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1645" h="693071">
                <a:moveTo>
                  <a:pt x="34874" y="215"/>
                </a:moveTo>
                <a:cubicBezTo>
                  <a:pt x="36461" y="8682"/>
                  <a:pt x="23762" y="222994"/>
                  <a:pt x="28524" y="314540"/>
                </a:cubicBezTo>
                <a:cubicBezTo>
                  <a:pt x="33286" y="406086"/>
                  <a:pt x="59745" y="520915"/>
                  <a:pt x="63449" y="549490"/>
                </a:cubicBezTo>
                <a:cubicBezTo>
                  <a:pt x="67153" y="578065"/>
                  <a:pt x="44399" y="462178"/>
                  <a:pt x="50749" y="485990"/>
                </a:cubicBezTo>
                <a:cubicBezTo>
                  <a:pt x="57099" y="509802"/>
                  <a:pt x="99432" y="681782"/>
                  <a:pt x="101549" y="692365"/>
                </a:cubicBezTo>
                <a:cubicBezTo>
                  <a:pt x="103666" y="702948"/>
                  <a:pt x="70328" y="591823"/>
                  <a:pt x="63449" y="549490"/>
                </a:cubicBezTo>
                <a:cubicBezTo>
                  <a:pt x="56570" y="507157"/>
                  <a:pt x="56570" y="444186"/>
                  <a:pt x="60274" y="438365"/>
                </a:cubicBezTo>
                <a:cubicBezTo>
                  <a:pt x="63978" y="432544"/>
                  <a:pt x="95199" y="554782"/>
                  <a:pt x="85674" y="514565"/>
                </a:cubicBezTo>
                <a:cubicBezTo>
                  <a:pt x="76149" y="474348"/>
                  <a:pt x="14236" y="238869"/>
                  <a:pt x="3124" y="197065"/>
                </a:cubicBezTo>
                <a:cubicBezTo>
                  <a:pt x="-7988" y="155261"/>
                  <a:pt x="13707" y="292315"/>
                  <a:pt x="18999" y="263740"/>
                </a:cubicBezTo>
                <a:cubicBezTo>
                  <a:pt x="24291" y="235165"/>
                  <a:pt x="33287" y="-8252"/>
                  <a:pt x="34874" y="2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C0B4B1CC-79BF-3EE6-E591-767403453DCA}"/>
              </a:ext>
            </a:extLst>
          </p:cNvPr>
          <p:cNvSpPr/>
          <p:nvPr/>
        </p:nvSpPr>
        <p:spPr>
          <a:xfrm>
            <a:off x="3188233" y="6453544"/>
            <a:ext cx="210260" cy="712431"/>
          </a:xfrm>
          <a:custGeom>
            <a:avLst/>
            <a:gdLst>
              <a:gd name="connsiteX0" fmla="*/ 135992 w 210260"/>
              <a:gd name="connsiteY0" fmla="*/ 156806 h 712431"/>
              <a:gd name="connsiteX1" fmla="*/ 66142 w 210260"/>
              <a:gd name="connsiteY1" fmla="*/ 331431 h 712431"/>
              <a:gd name="connsiteX2" fmla="*/ 43917 w 210260"/>
              <a:gd name="connsiteY2" fmla="*/ 499706 h 712431"/>
              <a:gd name="connsiteX3" fmla="*/ 31217 w 210260"/>
              <a:gd name="connsiteY3" fmla="*/ 436206 h 712431"/>
              <a:gd name="connsiteX4" fmla="*/ 28042 w 210260"/>
              <a:gd name="connsiteY4" fmla="*/ 614006 h 712431"/>
              <a:gd name="connsiteX5" fmla="*/ 8992 w 210260"/>
              <a:gd name="connsiteY5" fmla="*/ 528281 h 712431"/>
              <a:gd name="connsiteX6" fmla="*/ 72492 w 210260"/>
              <a:gd name="connsiteY6" fmla="*/ 712431 h 712431"/>
              <a:gd name="connsiteX7" fmla="*/ 2642 w 210260"/>
              <a:gd name="connsiteY7" fmla="*/ 528281 h 712431"/>
              <a:gd name="connsiteX8" fmla="*/ 15342 w 210260"/>
              <a:gd name="connsiteY8" fmla="*/ 388581 h 712431"/>
              <a:gd name="connsiteX9" fmla="*/ 21692 w 210260"/>
              <a:gd name="connsiteY9" fmla="*/ 471131 h 712431"/>
              <a:gd name="connsiteX10" fmla="*/ 78842 w 210260"/>
              <a:gd name="connsiteY10" fmla="*/ 210781 h 712431"/>
              <a:gd name="connsiteX11" fmla="*/ 34392 w 210260"/>
              <a:gd name="connsiteY11" fmla="*/ 347306 h 712431"/>
              <a:gd name="connsiteX12" fmla="*/ 209017 w 210260"/>
              <a:gd name="connsiteY12" fmla="*/ 4406 h 712431"/>
              <a:gd name="connsiteX13" fmla="*/ 135992 w 210260"/>
              <a:gd name="connsiteY13" fmla="*/ 156806 h 71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0260" h="712431">
                <a:moveTo>
                  <a:pt x="135992" y="156806"/>
                </a:moveTo>
                <a:cubicBezTo>
                  <a:pt x="112180" y="211310"/>
                  <a:pt x="81488" y="274281"/>
                  <a:pt x="66142" y="331431"/>
                </a:cubicBezTo>
                <a:cubicBezTo>
                  <a:pt x="50796" y="388581"/>
                  <a:pt x="49738" y="482244"/>
                  <a:pt x="43917" y="499706"/>
                </a:cubicBezTo>
                <a:cubicBezTo>
                  <a:pt x="38096" y="517168"/>
                  <a:pt x="33863" y="417156"/>
                  <a:pt x="31217" y="436206"/>
                </a:cubicBezTo>
                <a:cubicBezTo>
                  <a:pt x="28571" y="455256"/>
                  <a:pt x="31746" y="598660"/>
                  <a:pt x="28042" y="614006"/>
                </a:cubicBezTo>
                <a:cubicBezTo>
                  <a:pt x="24338" y="629352"/>
                  <a:pt x="1584" y="511877"/>
                  <a:pt x="8992" y="528281"/>
                </a:cubicBezTo>
                <a:cubicBezTo>
                  <a:pt x="16400" y="544685"/>
                  <a:pt x="73550" y="712431"/>
                  <a:pt x="72492" y="712431"/>
                </a:cubicBezTo>
                <a:cubicBezTo>
                  <a:pt x="71434" y="712431"/>
                  <a:pt x="12167" y="582256"/>
                  <a:pt x="2642" y="528281"/>
                </a:cubicBezTo>
                <a:cubicBezTo>
                  <a:pt x="-6883" y="474306"/>
                  <a:pt x="12167" y="398106"/>
                  <a:pt x="15342" y="388581"/>
                </a:cubicBezTo>
                <a:cubicBezTo>
                  <a:pt x="18517" y="379056"/>
                  <a:pt x="11109" y="500764"/>
                  <a:pt x="21692" y="471131"/>
                </a:cubicBezTo>
                <a:cubicBezTo>
                  <a:pt x="32275" y="441498"/>
                  <a:pt x="76725" y="231418"/>
                  <a:pt x="78842" y="210781"/>
                </a:cubicBezTo>
                <a:cubicBezTo>
                  <a:pt x="80959" y="190144"/>
                  <a:pt x="12696" y="381702"/>
                  <a:pt x="34392" y="347306"/>
                </a:cubicBezTo>
                <a:cubicBezTo>
                  <a:pt x="56088" y="312910"/>
                  <a:pt x="198434" y="34039"/>
                  <a:pt x="209017" y="4406"/>
                </a:cubicBezTo>
                <a:cubicBezTo>
                  <a:pt x="219600" y="-25227"/>
                  <a:pt x="159804" y="102302"/>
                  <a:pt x="135992" y="156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2E4F4E94-95FE-0F0C-4D33-9565EFE3FC12}"/>
              </a:ext>
            </a:extLst>
          </p:cNvPr>
          <p:cNvSpPr/>
          <p:nvPr/>
        </p:nvSpPr>
        <p:spPr>
          <a:xfrm>
            <a:off x="3225766" y="5622830"/>
            <a:ext cx="101748" cy="337005"/>
          </a:xfrm>
          <a:custGeom>
            <a:avLst/>
            <a:gdLst>
              <a:gd name="connsiteX0" fmla="*/ 54009 w 101748"/>
              <a:gd name="connsiteY0" fmla="*/ 12795 h 337005"/>
              <a:gd name="connsiteX1" fmla="*/ 44484 w 101748"/>
              <a:gd name="connsiteY1" fmla="*/ 266795 h 337005"/>
              <a:gd name="connsiteX2" fmla="*/ 50834 w 101748"/>
              <a:gd name="connsiteY2" fmla="*/ 238220 h 337005"/>
              <a:gd name="connsiteX3" fmla="*/ 101634 w 101748"/>
              <a:gd name="connsiteY3" fmla="*/ 336645 h 337005"/>
              <a:gd name="connsiteX4" fmla="*/ 34959 w 101748"/>
              <a:gd name="connsiteY4" fmla="*/ 196945 h 337005"/>
              <a:gd name="connsiteX5" fmla="*/ 34 w 101748"/>
              <a:gd name="connsiteY5" fmla="*/ 95 h 337005"/>
              <a:gd name="connsiteX6" fmla="*/ 28609 w 101748"/>
              <a:gd name="connsiteY6" fmla="*/ 171545 h 337005"/>
              <a:gd name="connsiteX7" fmla="*/ 38134 w 101748"/>
              <a:gd name="connsiteY7" fmla="*/ 231870 h 337005"/>
              <a:gd name="connsiteX8" fmla="*/ 54009 w 101748"/>
              <a:gd name="connsiteY8" fmla="*/ 12795 h 337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748" h="337005">
                <a:moveTo>
                  <a:pt x="54009" y="12795"/>
                </a:moveTo>
                <a:cubicBezTo>
                  <a:pt x="55067" y="18616"/>
                  <a:pt x="45013" y="229224"/>
                  <a:pt x="44484" y="266795"/>
                </a:cubicBezTo>
                <a:cubicBezTo>
                  <a:pt x="43955" y="304366"/>
                  <a:pt x="41309" y="226578"/>
                  <a:pt x="50834" y="238220"/>
                </a:cubicBezTo>
                <a:cubicBezTo>
                  <a:pt x="60359" y="249862"/>
                  <a:pt x="104280" y="343524"/>
                  <a:pt x="101634" y="336645"/>
                </a:cubicBezTo>
                <a:cubicBezTo>
                  <a:pt x="98988" y="329766"/>
                  <a:pt x="51892" y="253037"/>
                  <a:pt x="34959" y="196945"/>
                </a:cubicBezTo>
                <a:cubicBezTo>
                  <a:pt x="18026" y="140853"/>
                  <a:pt x="1092" y="4328"/>
                  <a:pt x="34" y="95"/>
                </a:cubicBezTo>
                <a:cubicBezTo>
                  <a:pt x="-1024" y="-4138"/>
                  <a:pt x="22259" y="132916"/>
                  <a:pt x="28609" y="171545"/>
                </a:cubicBezTo>
                <a:cubicBezTo>
                  <a:pt x="34959" y="210174"/>
                  <a:pt x="36017" y="254095"/>
                  <a:pt x="38134" y="231870"/>
                </a:cubicBezTo>
                <a:cubicBezTo>
                  <a:pt x="40251" y="209645"/>
                  <a:pt x="52951" y="6974"/>
                  <a:pt x="54009" y="127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72F96E5B-B17D-11A4-F393-D1EE0FF11887}"/>
              </a:ext>
            </a:extLst>
          </p:cNvPr>
          <p:cNvSpPr/>
          <p:nvPr/>
        </p:nvSpPr>
        <p:spPr>
          <a:xfrm>
            <a:off x="3413021" y="5838723"/>
            <a:ext cx="146158" cy="259071"/>
          </a:xfrm>
          <a:custGeom>
            <a:avLst/>
            <a:gdLst>
              <a:gd name="connsiteX0" fmla="*/ 6454 w 146158"/>
              <a:gd name="connsiteY0" fmla="*/ 102 h 259071"/>
              <a:gd name="connsiteX1" fmla="*/ 3279 w 146158"/>
              <a:gd name="connsiteY1" fmla="*/ 95352 h 259071"/>
              <a:gd name="connsiteX2" fmla="*/ 38204 w 146158"/>
              <a:gd name="connsiteY2" fmla="*/ 162027 h 259071"/>
              <a:gd name="connsiteX3" fmla="*/ 38204 w 146158"/>
              <a:gd name="connsiteY3" fmla="*/ 139802 h 259071"/>
              <a:gd name="connsiteX4" fmla="*/ 111229 w 146158"/>
              <a:gd name="connsiteY4" fmla="*/ 257277 h 259071"/>
              <a:gd name="connsiteX5" fmla="*/ 89004 w 146158"/>
              <a:gd name="connsiteY5" fmla="*/ 206477 h 259071"/>
              <a:gd name="connsiteX6" fmla="*/ 146154 w 146158"/>
              <a:gd name="connsiteY6" fmla="*/ 146152 h 259071"/>
              <a:gd name="connsiteX7" fmla="*/ 92179 w 146158"/>
              <a:gd name="connsiteY7" fmla="*/ 187427 h 259071"/>
              <a:gd name="connsiteX8" fmla="*/ 79479 w 146158"/>
              <a:gd name="connsiteY8" fmla="*/ 111227 h 259071"/>
              <a:gd name="connsiteX9" fmla="*/ 79479 w 146158"/>
              <a:gd name="connsiteY9" fmla="*/ 190602 h 259071"/>
              <a:gd name="connsiteX10" fmla="*/ 28679 w 146158"/>
              <a:gd name="connsiteY10" fmla="*/ 155677 h 259071"/>
              <a:gd name="connsiteX11" fmla="*/ 44554 w 146158"/>
              <a:gd name="connsiteY11" fmla="*/ 114402 h 259071"/>
              <a:gd name="connsiteX12" fmla="*/ 38204 w 146158"/>
              <a:gd name="connsiteY12" fmla="*/ 136627 h 259071"/>
              <a:gd name="connsiteX13" fmla="*/ 3279 w 146158"/>
              <a:gd name="connsiteY13" fmla="*/ 104877 h 259071"/>
              <a:gd name="connsiteX14" fmla="*/ 3279 w 146158"/>
              <a:gd name="connsiteY14" fmla="*/ 114402 h 259071"/>
              <a:gd name="connsiteX15" fmla="*/ 6454 w 146158"/>
              <a:gd name="connsiteY15" fmla="*/ 102 h 25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158" h="259071">
                <a:moveTo>
                  <a:pt x="6454" y="102"/>
                </a:moveTo>
                <a:cubicBezTo>
                  <a:pt x="6454" y="-3073"/>
                  <a:pt x="-2013" y="68365"/>
                  <a:pt x="3279" y="95352"/>
                </a:cubicBezTo>
                <a:cubicBezTo>
                  <a:pt x="8571" y="122340"/>
                  <a:pt x="32383" y="154619"/>
                  <a:pt x="38204" y="162027"/>
                </a:cubicBezTo>
                <a:cubicBezTo>
                  <a:pt x="44025" y="169435"/>
                  <a:pt x="26033" y="123927"/>
                  <a:pt x="38204" y="139802"/>
                </a:cubicBezTo>
                <a:cubicBezTo>
                  <a:pt x="50375" y="155677"/>
                  <a:pt x="102762" y="246165"/>
                  <a:pt x="111229" y="257277"/>
                </a:cubicBezTo>
                <a:cubicBezTo>
                  <a:pt x="119696" y="268389"/>
                  <a:pt x="83183" y="224998"/>
                  <a:pt x="89004" y="206477"/>
                </a:cubicBezTo>
                <a:cubicBezTo>
                  <a:pt x="94825" y="187956"/>
                  <a:pt x="145625" y="149327"/>
                  <a:pt x="146154" y="146152"/>
                </a:cubicBezTo>
                <a:cubicBezTo>
                  <a:pt x="146683" y="142977"/>
                  <a:pt x="103291" y="193248"/>
                  <a:pt x="92179" y="187427"/>
                </a:cubicBezTo>
                <a:cubicBezTo>
                  <a:pt x="81067" y="181606"/>
                  <a:pt x="81596" y="110698"/>
                  <a:pt x="79479" y="111227"/>
                </a:cubicBezTo>
                <a:cubicBezTo>
                  <a:pt x="77362" y="111756"/>
                  <a:pt x="87946" y="183194"/>
                  <a:pt x="79479" y="190602"/>
                </a:cubicBezTo>
                <a:cubicBezTo>
                  <a:pt x="71012" y="198010"/>
                  <a:pt x="34500" y="168377"/>
                  <a:pt x="28679" y="155677"/>
                </a:cubicBezTo>
                <a:cubicBezTo>
                  <a:pt x="22858" y="142977"/>
                  <a:pt x="42967" y="117577"/>
                  <a:pt x="44554" y="114402"/>
                </a:cubicBezTo>
                <a:cubicBezTo>
                  <a:pt x="46141" y="111227"/>
                  <a:pt x="45083" y="138214"/>
                  <a:pt x="38204" y="136627"/>
                </a:cubicBezTo>
                <a:cubicBezTo>
                  <a:pt x="31325" y="135040"/>
                  <a:pt x="3279" y="104877"/>
                  <a:pt x="3279" y="104877"/>
                </a:cubicBezTo>
                <a:cubicBezTo>
                  <a:pt x="-2542" y="101173"/>
                  <a:pt x="633" y="136098"/>
                  <a:pt x="3279" y="114402"/>
                </a:cubicBezTo>
                <a:cubicBezTo>
                  <a:pt x="5925" y="92706"/>
                  <a:pt x="6454" y="3277"/>
                  <a:pt x="6454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63ADD926-7B75-61E1-C8EA-D95E7BCB1D1F}"/>
              </a:ext>
            </a:extLst>
          </p:cNvPr>
          <p:cNvSpPr/>
          <p:nvPr/>
        </p:nvSpPr>
        <p:spPr>
          <a:xfrm>
            <a:off x="3387058" y="5917988"/>
            <a:ext cx="537459" cy="155969"/>
          </a:xfrm>
          <a:custGeom>
            <a:avLst/>
            <a:gdLst>
              <a:gd name="connsiteX0" fmla="*/ 667 w 537459"/>
              <a:gd name="connsiteY0" fmla="*/ 51012 h 155969"/>
              <a:gd name="connsiteX1" fmla="*/ 314992 w 537459"/>
              <a:gd name="connsiteY1" fmla="*/ 25612 h 155969"/>
              <a:gd name="connsiteX2" fmla="*/ 216567 w 537459"/>
              <a:gd name="connsiteY2" fmla="*/ 44662 h 155969"/>
              <a:gd name="connsiteX3" fmla="*/ 305467 w 537459"/>
              <a:gd name="connsiteY3" fmla="*/ 63712 h 155969"/>
              <a:gd name="connsiteX4" fmla="*/ 416592 w 537459"/>
              <a:gd name="connsiteY4" fmla="*/ 117687 h 155969"/>
              <a:gd name="connsiteX5" fmla="*/ 365792 w 537459"/>
              <a:gd name="connsiteY5" fmla="*/ 82762 h 155969"/>
              <a:gd name="connsiteX6" fmla="*/ 537242 w 537459"/>
              <a:gd name="connsiteY6" fmla="*/ 155787 h 155969"/>
              <a:gd name="connsiteX7" fmla="*/ 324517 w 537459"/>
              <a:gd name="connsiteY7" fmla="*/ 57362 h 155969"/>
              <a:gd name="connsiteX8" fmla="*/ 172117 w 537459"/>
              <a:gd name="connsiteY8" fmla="*/ 212 h 155969"/>
              <a:gd name="connsiteX9" fmla="*/ 229267 w 537459"/>
              <a:gd name="connsiteY9" fmla="*/ 38312 h 155969"/>
              <a:gd name="connsiteX10" fmla="*/ 667 w 537459"/>
              <a:gd name="connsiteY10" fmla="*/ 51012 h 155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7459" h="155969">
                <a:moveTo>
                  <a:pt x="667" y="51012"/>
                </a:moveTo>
                <a:cubicBezTo>
                  <a:pt x="14955" y="48895"/>
                  <a:pt x="279009" y="26670"/>
                  <a:pt x="314992" y="25612"/>
                </a:cubicBezTo>
                <a:cubicBezTo>
                  <a:pt x="350975" y="24554"/>
                  <a:pt x="218155" y="38312"/>
                  <a:pt x="216567" y="44662"/>
                </a:cubicBezTo>
                <a:cubicBezTo>
                  <a:pt x="214980" y="51012"/>
                  <a:pt x="272130" y="51541"/>
                  <a:pt x="305467" y="63712"/>
                </a:cubicBezTo>
                <a:cubicBezTo>
                  <a:pt x="338804" y="75883"/>
                  <a:pt x="406538" y="114512"/>
                  <a:pt x="416592" y="117687"/>
                </a:cubicBezTo>
                <a:cubicBezTo>
                  <a:pt x="426646" y="120862"/>
                  <a:pt x="345684" y="76412"/>
                  <a:pt x="365792" y="82762"/>
                </a:cubicBezTo>
                <a:cubicBezTo>
                  <a:pt x="385900" y="89112"/>
                  <a:pt x="544121" y="160020"/>
                  <a:pt x="537242" y="155787"/>
                </a:cubicBezTo>
                <a:cubicBezTo>
                  <a:pt x="530363" y="151554"/>
                  <a:pt x="385371" y="83291"/>
                  <a:pt x="324517" y="57362"/>
                </a:cubicBezTo>
                <a:cubicBezTo>
                  <a:pt x="263663" y="31433"/>
                  <a:pt x="187992" y="3387"/>
                  <a:pt x="172117" y="212"/>
                </a:cubicBezTo>
                <a:cubicBezTo>
                  <a:pt x="156242" y="-2963"/>
                  <a:pt x="252550" y="30374"/>
                  <a:pt x="229267" y="38312"/>
                </a:cubicBezTo>
                <a:cubicBezTo>
                  <a:pt x="205984" y="46249"/>
                  <a:pt x="-13621" y="53129"/>
                  <a:pt x="667" y="51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7A844926-0AEA-22B5-FF5A-4AD87EC841F8}"/>
              </a:ext>
            </a:extLst>
          </p:cNvPr>
          <p:cNvSpPr/>
          <p:nvPr/>
        </p:nvSpPr>
        <p:spPr>
          <a:xfrm>
            <a:off x="3412849" y="5924374"/>
            <a:ext cx="437515" cy="127189"/>
          </a:xfrm>
          <a:custGeom>
            <a:avLst/>
            <a:gdLst>
              <a:gd name="connsiteX0" fmla="*/ 276 w 437515"/>
              <a:gd name="connsiteY0" fmla="*/ 176 h 127189"/>
              <a:gd name="connsiteX1" fmla="*/ 105051 w 437515"/>
              <a:gd name="connsiteY1" fmla="*/ 70026 h 127189"/>
              <a:gd name="connsiteX2" fmla="*/ 228876 w 437515"/>
              <a:gd name="connsiteY2" fmla="*/ 108126 h 127189"/>
              <a:gd name="connsiteX3" fmla="*/ 187601 w 437515"/>
              <a:gd name="connsiteY3" fmla="*/ 108126 h 127189"/>
              <a:gd name="connsiteX4" fmla="*/ 95526 w 437515"/>
              <a:gd name="connsiteY4" fmla="*/ 127176 h 127189"/>
              <a:gd name="connsiteX5" fmla="*/ 136801 w 437515"/>
              <a:gd name="connsiteY5" fmla="*/ 111301 h 127189"/>
              <a:gd name="connsiteX6" fmla="*/ 432076 w 437515"/>
              <a:gd name="connsiteY6" fmla="*/ 120826 h 127189"/>
              <a:gd name="connsiteX7" fmla="*/ 324126 w 437515"/>
              <a:gd name="connsiteY7" fmla="*/ 117651 h 127189"/>
              <a:gd name="connsiteX8" fmla="*/ 270151 w 437515"/>
              <a:gd name="connsiteY8" fmla="*/ 73201 h 127189"/>
              <a:gd name="connsiteX9" fmla="*/ 311426 w 437515"/>
              <a:gd name="connsiteY9" fmla="*/ 114476 h 127189"/>
              <a:gd name="connsiteX10" fmla="*/ 133626 w 437515"/>
              <a:gd name="connsiteY10" fmla="*/ 104951 h 127189"/>
              <a:gd name="connsiteX11" fmla="*/ 89176 w 437515"/>
              <a:gd name="connsiteY11" fmla="*/ 124001 h 127189"/>
              <a:gd name="connsiteX12" fmla="*/ 206651 w 437515"/>
              <a:gd name="connsiteY12" fmla="*/ 54151 h 127189"/>
              <a:gd name="connsiteX13" fmla="*/ 136801 w 437515"/>
              <a:gd name="connsiteY13" fmla="*/ 92251 h 127189"/>
              <a:gd name="connsiteX14" fmla="*/ 276 w 437515"/>
              <a:gd name="connsiteY14" fmla="*/ 176 h 127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7515" h="127189">
                <a:moveTo>
                  <a:pt x="276" y="176"/>
                </a:moveTo>
                <a:cubicBezTo>
                  <a:pt x="-5016" y="-3528"/>
                  <a:pt x="66951" y="52034"/>
                  <a:pt x="105051" y="70026"/>
                </a:cubicBezTo>
                <a:cubicBezTo>
                  <a:pt x="143151" y="88018"/>
                  <a:pt x="215118" y="101776"/>
                  <a:pt x="228876" y="108126"/>
                </a:cubicBezTo>
                <a:cubicBezTo>
                  <a:pt x="242634" y="114476"/>
                  <a:pt x="209826" y="104951"/>
                  <a:pt x="187601" y="108126"/>
                </a:cubicBezTo>
                <a:cubicBezTo>
                  <a:pt x="165376" y="111301"/>
                  <a:pt x="103993" y="126647"/>
                  <a:pt x="95526" y="127176"/>
                </a:cubicBezTo>
                <a:cubicBezTo>
                  <a:pt x="87059" y="127705"/>
                  <a:pt x="80709" y="112359"/>
                  <a:pt x="136801" y="111301"/>
                </a:cubicBezTo>
                <a:cubicBezTo>
                  <a:pt x="192893" y="110243"/>
                  <a:pt x="432076" y="120826"/>
                  <a:pt x="432076" y="120826"/>
                </a:cubicBezTo>
                <a:cubicBezTo>
                  <a:pt x="463297" y="121884"/>
                  <a:pt x="351113" y="125588"/>
                  <a:pt x="324126" y="117651"/>
                </a:cubicBezTo>
                <a:cubicBezTo>
                  <a:pt x="297139" y="109714"/>
                  <a:pt x="272268" y="73730"/>
                  <a:pt x="270151" y="73201"/>
                </a:cubicBezTo>
                <a:cubicBezTo>
                  <a:pt x="268034" y="72672"/>
                  <a:pt x="334180" y="109184"/>
                  <a:pt x="311426" y="114476"/>
                </a:cubicBezTo>
                <a:cubicBezTo>
                  <a:pt x="288672" y="119768"/>
                  <a:pt x="170668" y="103364"/>
                  <a:pt x="133626" y="104951"/>
                </a:cubicBezTo>
                <a:cubicBezTo>
                  <a:pt x="96584" y="106539"/>
                  <a:pt x="77005" y="132468"/>
                  <a:pt x="89176" y="124001"/>
                </a:cubicBezTo>
                <a:cubicBezTo>
                  <a:pt x="101347" y="115534"/>
                  <a:pt x="198714" y="59443"/>
                  <a:pt x="206651" y="54151"/>
                </a:cubicBezTo>
                <a:cubicBezTo>
                  <a:pt x="214588" y="48859"/>
                  <a:pt x="171197" y="97013"/>
                  <a:pt x="136801" y="92251"/>
                </a:cubicBezTo>
                <a:cubicBezTo>
                  <a:pt x="102405" y="87489"/>
                  <a:pt x="5568" y="3880"/>
                  <a:pt x="276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6E366179-7204-390A-38F4-EAA94AF8D112}"/>
              </a:ext>
            </a:extLst>
          </p:cNvPr>
          <p:cNvSpPr/>
          <p:nvPr/>
        </p:nvSpPr>
        <p:spPr>
          <a:xfrm>
            <a:off x="3454400" y="6045347"/>
            <a:ext cx="826262" cy="263397"/>
          </a:xfrm>
          <a:custGeom>
            <a:avLst/>
            <a:gdLst>
              <a:gd name="connsiteX0" fmla="*/ 0 w 826262"/>
              <a:gd name="connsiteY0" fmla="*/ 34778 h 263397"/>
              <a:gd name="connsiteX1" fmla="*/ 390525 w 826262"/>
              <a:gd name="connsiteY1" fmla="*/ 9378 h 263397"/>
              <a:gd name="connsiteX2" fmla="*/ 254000 w 826262"/>
              <a:gd name="connsiteY2" fmla="*/ 6203 h 263397"/>
              <a:gd name="connsiteX3" fmla="*/ 304800 w 826262"/>
              <a:gd name="connsiteY3" fmla="*/ 3028 h 263397"/>
              <a:gd name="connsiteX4" fmla="*/ 488950 w 826262"/>
              <a:gd name="connsiteY4" fmla="*/ 53828 h 263397"/>
              <a:gd name="connsiteX5" fmla="*/ 600075 w 826262"/>
              <a:gd name="connsiteY5" fmla="*/ 104628 h 263397"/>
              <a:gd name="connsiteX6" fmla="*/ 533400 w 826262"/>
              <a:gd name="connsiteY6" fmla="*/ 66528 h 263397"/>
              <a:gd name="connsiteX7" fmla="*/ 727075 w 826262"/>
              <a:gd name="connsiteY7" fmla="*/ 142728 h 263397"/>
              <a:gd name="connsiteX8" fmla="*/ 695325 w 826262"/>
              <a:gd name="connsiteY8" fmla="*/ 133203 h 263397"/>
              <a:gd name="connsiteX9" fmla="*/ 796925 w 826262"/>
              <a:gd name="connsiteY9" fmla="*/ 206228 h 263397"/>
              <a:gd name="connsiteX10" fmla="*/ 822325 w 826262"/>
              <a:gd name="connsiteY10" fmla="*/ 257028 h 263397"/>
              <a:gd name="connsiteX11" fmla="*/ 727075 w 826262"/>
              <a:gd name="connsiteY11" fmla="*/ 130028 h 263397"/>
              <a:gd name="connsiteX12" fmla="*/ 815975 w 826262"/>
              <a:gd name="connsiteY12" fmla="*/ 263378 h 263397"/>
              <a:gd name="connsiteX13" fmla="*/ 692150 w 826262"/>
              <a:gd name="connsiteY13" fmla="*/ 139553 h 263397"/>
              <a:gd name="connsiteX14" fmla="*/ 596900 w 826262"/>
              <a:gd name="connsiteY14" fmla="*/ 91928 h 263397"/>
              <a:gd name="connsiteX15" fmla="*/ 406400 w 826262"/>
              <a:gd name="connsiteY15" fmla="*/ 72878 h 263397"/>
              <a:gd name="connsiteX16" fmla="*/ 508000 w 826262"/>
              <a:gd name="connsiteY16" fmla="*/ 72878 h 263397"/>
              <a:gd name="connsiteX17" fmla="*/ 400050 w 826262"/>
              <a:gd name="connsiteY17" fmla="*/ 44303 h 263397"/>
              <a:gd name="connsiteX18" fmla="*/ 247650 w 826262"/>
              <a:gd name="connsiteY18" fmla="*/ 37953 h 263397"/>
              <a:gd name="connsiteX19" fmla="*/ 384175 w 826262"/>
              <a:gd name="connsiteY19" fmla="*/ 41128 h 263397"/>
              <a:gd name="connsiteX20" fmla="*/ 0 w 826262"/>
              <a:gd name="connsiteY20" fmla="*/ 34778 h 26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26262" h="263397">
                <a:moveTo>
                  <a:pt x="0" y="34778"/>
                </a:moveTo>
                <a:lnTo>
                  <a:pt x="390525" y="9378"/>
                </a:lnTo>
                <a:cubicBezTo>
                  <a:pt x="432858" y="4616"/>
                  <a:pt x="268287" y="7261"/>
                  <a:pt x="254000" y="6203"/>
                </a:cubicBezTo>
                <a:cubicBezTo>
                  <a:pt x="239713" y="5145"/>
                  <a:pt x="265642" y="-4909"/>
                  <a:pt x="304800" y="3028"/>
                </a:cubicBezTo>
                <a:cubicBezTo>
                  <a:pt x="343958" y="10965"/>
                  <a:pt x="439738" y="36895"/>
                  <a:pt x="488950" y="53828"/>
                </a:cubicBezTo>
                <a:cubicBezTo>
                  <a:pt x="538162" y="70761"/>
                  <a:pt x="592667" y="102511"/>
                  <a:pt x="600075" y="104628"/>
                </a:cubicBezTo>
                <a:cubicBezTo>
                  <a:pt x="607483" y="106745"/>
                  <a:pt x="512233" y="60178"/>
                  <a:pt x="533400" y="66528"/>
                </a:cubicBezTo>
                <a:cubicBezTo>
                  <a:pt x="554567" y="72878"/>
                  <a:pt x="700088" y="131616"/>
                  <a:pt x="727075" y="142728"/>
                </a:cubicBezTo>
                <a:cubicBezTo>
                  <a:pt x="754062" y="153840"/>
                  <a:pt x="683683" y="122620"/>
                  <a:pt x="695325" y="133203"/>
                </a:cubicBezTo>
                <a:cubicBezTo>
                  <a:pt x="706967" y="143786"/>
                  <a:pt x="775758" y="185591"/>
                  <a:pt x="796925" y="206228"/>
                </a:cubicBezTo>
                <a:cubicBezTo>
                  <a:pt x="818092" y="226866"/>
                  <a:pt x="833967" y="269728"/>
                  <a:pt x="822325" y="257028"/>
                </a:cubicBezTo>
                <a:cubicBezTo>
                  <a:pt x="810683" y="244328"/>
                  <a:pt x="728133" y="128970"/>
                  <a:pt x="727075" y="130028"/>
                </a:cubicBezTo>
                <a:cubicBezTo>
                  <a:pt x="726017" y="131086"/>
                  <a:pt x="821796" y="261791"/>
                  <a:pt x="815975" y="263378"/>
                </a:cubicBezTo>
                <a:cubicBezTo>
                  <a:pt x="810154" y="264966"/>
                  <a:pt x="728662" y="168128"/>
                  <a:pt x="692150" y="139553"/>
                </a:cubicBezTo>
                <a:cubicBezTo>
                  <a:pt x="655638" y="110978"/>
                  <a:pt x="644525" y="103040"/>
                  <a:pt x="596900" y="91928"/>
                </a:cubicBezTo>
                <a:cubicBezTo>
                  <a:pt x="549275" y="80816"/>
                  <a:pt x="421217" y="76053"/>
                  <a:pt x="406400" y="72878"/>
                </a:cubicBezTo>
                <a:cubicBezTo>
                  <a:pt x="391583" y="69703"/>
                  <a:pt x="509058" y="77640"/>
                  <a:pt x="508000" y="72878"/>
                </a:cubicBezTo>
                <a:cubicBezTo>
                  <a:pt x="506942" y="68116"/>
                  <a:pt x="443442" y="50124"/>
                  <a:pt x="400050" y="44303"/>
                </a:cubicBezTo>
                <a:cubicBezTo>
                  <a:pt x="356658" y="38482"/>
                  <a:pt x="250296" y="38482"/>
                  <a:pt x="247650" y="37953"/>
                </a:cubicBezTo>
                <a:cubicBezTo>
                  <a:pt x="245004" y="37424"/>
                  <a:pt x="384175" y="41128"/>
                  <a:pt x="384175" y="41128"/>
                </a:cubicBezTo>
                <a:lnTo>
                  <a:pt x="0" y="3477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70D0EF63-3162-5094-A664-DF7B5BCEEC56}"/>
              </a:ext>
            </a:extLst>
          </p:cNvPr>
          <p:cNvSpPr/>
          <p:nvPr/>
        </p:nvSpPr>
        <p:spPr>
          <a:xfrm>
            <a:off x="3370064" y="5872586"/>
            <a:ext cx="55903" cy="465024"/>
          </a:xfrm>
          <a:custGeom>
            <a:avLst/>
            <a:gdLst>
              <a:gd name="connsiteX0" fmla="*/ 11311 w 55903"/>
              <a:gd name="connsiteY0" fmla="*/ 1164 h 465024"/>
              <a:gd name="connsiteX1" fmla="*/ 14486 w 55903"/>
              <a:gd name="connsiteY1" fmla="*/ 93239 h 465024"/>
              <a:gd name="connsiteX2" fmla="*/ 46236 w 55903"/>
              <a:gd name="connsiteY2" fmla="*/ 232939 h 465024"/>
              <a:gd name="connsiteX3" fmla="*/ 43061 w 55903"/>
              <a:gd name="connsiteY3" fmla="*/ 188489 h 465024"/>
              <a:gd name="connsiteX4" fmla="*/ 43061 w 55903"/>
              <a:gd name="connsiteY4" fmla="*/ 347239 h 465024"/>
              <a:gd name="connsiteX5" fmla="*/ 55761 w 55903"/>
              <a:gd name="connsiteY5" fmla="*/ 464714 h 465024"/>
              <a:gd name="connsiteX6" fmla="*/ 33536 w 55903"/>
              <a:gd name="connsiteY6" fmla="*/ 312314 h 465024"/>
              <a:gd name="connsiteX7" fmla="*/ 33536 w 55903"/>
              <a:gd name="connsiteY7" fmla="*/ 220239 h 465024"/>
              <a:gd name="connsiteX8" fmla="*/ 33536 w 55903"/>
              <a:gd name="connsiteY8" fmla="*/ 296439 h 465024"/>
              <a:gd name="connsiteX9" fmla="*/ 39886 w 55903"/>
              <a:gd name="connsiteY9" fmla="*/ 140864 h 465024"/>
              <a:gd name="connsiteX10" fmla="*/ 33536 w 55903"/>
              <a:gd name="connsiteY10" fmla="*/ 182139 h 465024"/>
              <a:gd name="connsiteX11" fmla="*/ 4961 w 55903"/>
              <a:gd name="connsiteY11" fmla="*/ 80539 h 465024"/>
              <a:gd name="connsiteX12" fmla="*/ 1786 w 55903"/>
              <a:gd name="connsiteY12" fmla="*/ 156739 h 465024"/>
              <a:gd name="connsiteX13" fmla="*/ 11311 w 55903"/>
              <a:gd name="connsiteY13" fmla="*/ 1164 h 46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903" h="465024">
                <a:moveTo>
                  <a:pt x="11311" y="1164"/>
                </a:moveTo>
                <a:cubicBezTo>
                  <a:pt x="13428" y="-9419"/>
                  <a:pt x="8665" y="54610"/>
                  <a:pt x="14486" y="93239"/>
                </a:cubicBezTo>
                <a:cubicBezTo>
                  <a:pt x="20307" y="131868"/>
                  <a:pt x="41474" y="217064"/>
                  <a:pt x="46236" y="232939"/>
                </a:cubicBezTo>
                <a:cubicBezTo>
                  <a:pt x="50998" y="248814"/>
                  <a:pt x="43590" y="169439"/>
                  <a:pt x="43061" y="188489"/>
                </a:cubicBezTo>
                <a:cubicBezTo>
                  <a:pt x="42532" y="207539"/>
                  <a:pt x="40944" y="301202"/>
                  <a:pt x="43061" y="347239"/>
                </a:cubicBezTo>
                <a:cubicBezTo>
                  <a:pt x="45178" y="393276"/>
                  <a:pt x="57349" y="470535"/>
                  <a:pt x="55761" y="464714"/>
                </a:cubicBezTo>
                <a:cubicBezTo>
                  <a:pt x="54174" y="458893"/>
                  <a:pt x="37240" y="353060"/>
                  <a:pt x="33536" y="312314"/>
                </a:cubicBezTo>
                <a:cubicBezTo>
                  <a:pt x="29832" y="271568"/>
                  <a:pt x="33536" y="220239"/>
                  <a:pt x="33536" y="220239"/>
                </a:cubicBezTo>
                <a:cubicBezTo>
                  <a:pt x="33536" y="217593"/>
                  <a:pt x="32478" y="309668"/>
                  <a:pt x="33536" y="296439"/>
                </a:cubicBezTo>
                <a:cubicBezTo>
                  <a:pt x="34594" y="283210"/>
                  <a:pt x="39886" y="159914"/>
                  <a:pt x="39886" y="140864"/>
                </a:cubicBezTo>
                <a:cubicBezTo>
                  <a:pt x="39886" y="121814"/>
                  <a:pt x="39357" y="192193"/>
                  <a:pt x="33536" y="182139"/>
                </a:cubicBezTo>
                <a:cubicBezTo>
                  <a:pt x="27715" y="172085"/>
                  <a:pt x="10253" y="84772"/>
                  <a:pt x="4961" y="80539"/>
                </a:cubicBezTo>
                <a:cubicBezTo>
                  <a:pt x="-331" y="76306"/>
                  <a:pt x="-1389" y="165735"/>
                  <a:pt x="1786" y="156739"/>
                </a:cubicBezTo>
                <a:cubicBezTo>
                  <a:pt x="4961" y="147743"/>
                  <a:pt x="9194" y="11747"/>
                  <a:pt x="11311" y="11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DC8ED3F7-3EFE-5C60-DAC9-19F82D1F47E1}"/>
              </a:ext>
            </a:extLst>
          </p:cNvPr>
          <p:cNvSpPr/>
          <p:nvPr/>
        </p:nvSpPr>
        <p:spPr>
          <a:xfrm>
            <a:off x="3393946" y="5826091"/>
            <a:ext cx="105183" cy="257516"/>
          </a:xfrm>
          <a:custGeom>
            <a:avLst/>
            <a:gdLst>
              <a:gd name="connsiteX0" fmla="*/ 9654 w 105183"/>
              <a:gd name="connsiteY0" fmla="*/ 34 h 257516"/>
              <a:gd name="connsiteX1" fmla="*/ 6479 w 105183"/>
              <a:gd name="connsiteY1" fmla="*/ 123859 h 257516"/>
              <a:gd name="connsiteX2" fmla="*/ 28704 w 105183"/>
              <a:gd name="connsiteY2" fmla="*/ 187359 h 257516"/>
              <a:gd name="connsiteX3" fmla="*/ 22354 w 105183"/>
              <a:gd name="connsiteY3" fmla="*/ 158784 h 257516"/>
              <a:gd name="connsiteX4" fmla="*/ 104904 w 105183"/>
              <a:gd name="connsiteY4" fmla="*/ 257209 h 257516"/>
              <a:gd name="connsiteX5" fmla="*/ 47754 w 105183"/>
              <a:gd name="connsiteY5" fmla="*/ 187359 h 257516"/>
              <a:gd name="connsiteX6" fmla="*/ 6479 w 105183"/>
              <a:gd name="connsiteY6" fmla="*/ 120684 h 257516"/>
              <a:gd name="connsiteX7" fmla="*/ 129 w 105183"/>
              <a:gd name="connsiteY7" fmla="*/ 136559 h 257516"/>
              <a:gd name="connsiteX8" fmla="*/ 9654 w 105183"/>
              <a:gd name="connsiteY8" fmla="*/ 34 h 257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83" h="257516">
                <a:moveTo>
                  <a:pt x="9654" y="34"/>
                </a:moveTo>
                <a:cubicBezTo>
                  <a:pt x="10712" y="-2083"/>
                  <a:pt x="3304" y="92638"/>
                  <a:pt x="6479" y="123859"/>
                </a:cubicBezTo>
                <a:cubicBezTo>
                  <a:pt x="9654" y="155080"/>
                  <a:pt x="26058" y="181538"/>
                  <a:pt x="28704" y="187359"/>
                </a:cubicBezTo>
                <a:cubicBezTo>
                  <a:pt x="31350" y="193180"/>
                  <a:pt x="9654" y="147142"/>
                  <a:pt x="22354" y="158784"/>
                </a:cubicBezTo>
                <a:cubicBezTo>
                  <a:pt x="35054" y="170426"/>
                  <a:pt x="100671" y="252447"/>
                  <a:pt x="104904" y="257209"/>
                </a:cubicBezTo>
                <a:cubicBezTo>
                  <a:pt x="109137" y="261971"/>
                  <a:pt x="64158" y="210113"/>
                  <a:pt x="47754" y="187359"/>
                </a:cubicBezTo>
                <a:cubicBezTo>
                  <a:pt x="31350" y="164605"/>
                  <a:pt x="6479" y="120684"/>
                  <a:pt x="6479" y="120684"/>
                </a:cubicBezTo>
                <a:cubicBezTo>
                  <a:pt x="-1459" y="112217"/>
                  <a:pt x="129" y="151905"/>
                  <a:pt x="129" y="136559"/>
                </a:cubicBezTo>
                <a:cubicBezTo>
                  <a:pt x="129" y="121213"/>
                  <a:pt x="8596" y="2151"/>
                  <a:pt x="9654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6CD12BA2-B832-4792-84E6-9F25F25DCCE6}"/>
              </a:ext>
            </a:extLst>
          </p:cNvPr>
          <p:cNvSpPr/>
          <p:nvPr/>
        </p:nvSpPr>
        <p:spPr>
          <a:xfrm>
            <a:off x="3394066" y="5952700"/>
            <a:ext cx="57252" cy="350089"/>
          </a:xfrm>
          <a:custGeom>
            <a:avLst/>
            <a:gdLst>
              <a:gd name="connsiteX0" fmla="*/ 57159 w 57252"/>
              <a:gd name="connsiteY0" fmla="*/ 82975 h 350089"/>
              <a:gd name="connsiteX1" fmla="*/ 34934 w 57252"/>
              <a:gd name="connsiteY1" fmla="*/ 225850 h 350089"/>
              <a:gd name="connsiteX2" fmla="*/ 28584 w 57252"/>
              <a:gd name="connsiteY2" fmla="*/ 279825 h 350089"/>
              <a:gd name="connsiteX3" fmla="*/ 22234 w 57252"/>
              <a:gd name="connsiteY3" fmla="*/ 251250 h 350089"/>
              <a:gd name="connsiteX4" fmla="*/ 22234 w 57252"/>
              <a:gd name="connsiteY4" fmla="*/ 349675 h 350089"/>
              <a:gd name="connsiteX5" fmla="*/ 15884 w 57252"/>
              <a:gd name="connsiteY5" fmla="*/ 206800 h 350089"/>
              <a:gd name="connsiteX6" fmla="*/ 28584 w 57252"/>
              <a:gd name="connsiteY6" fmla="*/ 178225 h 350089"/>
              <a:gd name="connsiteX7" fmla="*/ 9 w 57252"/>
              <a:gd name="connsiteY7" fmla="*/ 425 h 350089"/>
              <a:gd name="connsiteX8" fmla="*/ 25409 w 57252"/>
              <a:gd name="connsiteY8" fmla="*/ 127425 h 350089"/>
              <a:gd name="connsiteX9" fmla="*/ 57159 w 57252"/>
              <a:gd name="connsiteY9" fmla="*/ 82975 h 350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252" h="350089">
                <a:moveTo>
                  <a:pt x="57159" y="82975"/>
                </a:moveTo>
                <a:cubicBezTo>
                  <a:pt x="58746" y="99379"/>
                  <a:pt x="39697" y="193042"/>
                  <a:pt x="34934" y="225850"/>
                </a:cubicBezTo>
                <a:cubicBezTo>
                  <a:pt x="30171" y="258658"/>
                  <a:pt x="30701" y="275592"/>
                  <a:pt x="28584" y="279825"/>
                </a:cubicBezTo>
                <a:cubicBezTo>
                  <a:pt x="26467" y="284058"/>
                  <a:pt x="23292" y="239608"/>
                  <a:pt x="22234" y="251250"/>
                </a:cubicBezTo>
                <a:cubicBezTo>
                  <a:pt x="21176" y="262892"/>
                  <a:pt x="23292" y="357083"/>
                  <a:pt x="22234" y="349675"/>
                </a:cubicBezTo>
                <a:cubicBezTo>
                  <a:pt x="21176" y="342267"/>
                  <a:pt x="14826" y="235375"/>
                  <a:pt x="15884" y="206800"/>
                </a:cubicBezTo>
                <a:cubicBezTo>
                  <a:pt x="16942" y="178225"/>
                  <a:pt x="31230" y="212621"/>
                  <a:pt x="28584" y="178225"/>
                </a:cubicBezTo>
                <a:cubicBezTo>
                  <a:pt x="25938" y="143829"/>
                  <a:pt x="538" y="8892"/>
                  <a:pt x="9" y="425"/>
                </a:cubicBezTo>
                <a:cubicBezTo>
                  <a:pt x="-520" y="-8042"/>
                  <a:pt x="21176" y="112608"/>
                  <a:pt x="25409" y="127425"/>
                </a:cubicBezTo>
                <a:cubicBezTo>
                  <a:pt x="29642" y="142242"/>
                  <a:pt x="55572" y="66571"/>
                  <a:pt x="57159" y="829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AF87D222-84A4-3274-B528-BC2EE11B5A44}"/>
              </a:ext>
            </a:extLst>
          </p:cNvPr>
          <p:cNvSpPr/>
          <p:nvPr/>
        </p:nvSpPr>
        <p:spPr>
          <a:xfrm>
            <a:off x="3416294" y="6038752"/>
            <a:ext cx="76296" cy="289354"/>
          </a:xfrm>
          <a:custGeom>
            <a:avLst/>
            <a:gdLst>
              <a:gd name="connsiteX0" fmla="*/ 41281 w 76296"/>
              <a:gd name="connsiteY0" fmla="*/ 98 h 289354"/>
              <a:gd name="connsiteX1" fmla="*/ 50806 w 76296"/>
              <a:gd name="connsiteY1" fmla="*/ 95348 h 289354"/>
              <a:gd name="connsiteX2" fmla="*/ 38106 w 76296"/>
              <a:gd name="connsiteY2" fmla="*/ 235048 h 289354"/>
              <a:gd name="connsiteX3" fmla="*/ 34931 w 76296"/>
              <a:gd name="connsiteY3" fmla="*/ 200123 h 289354"/>
              <a:gd name="connsiteX4" fmla="*/ 38106 w 76296"/>
              <a:gd name="connsiteY4" fmla="*/ 269973 h 289354"/>
              <a:gd name="connsiteX5" fmla="*/ 6 w 76296"/>
              <a:gd name="connsiteY5" fmla="*/ 228698 h 289354"/>
              <a:gd name="connsiteX6" fmla="*/ 41281 w 76296"/>
              <a:gd name="connsiteY6" fmla="*/ 289023 h 289354"/>
              <a:gd name="connsiteX7" fmla="*/ 38106 w 76296"/>
              <a:gd name="connsiteY7" fmla="*/ 247748 h 289354"/>
              <a:gd name="connsiteX8" fmla="*/ 53981 w 76296"/>
              <a:gd name="connsiteY8" fmla="*/ 142973 h 289354"/>
              <a:gd name="connsiteX9" fmla="*/ 53981 w 76296"/>
              <a:gd name="connsiteY9" fmla="*/ 165198 h 289354"/>
              <a:gd name="connsiteX10" fmla="*/ 57156 w 76296"/>
              <a:gd name="connsiteY10" fmla="*/ 88998 h 289354"/>
              <a:gd name="connsiteX11" fmla="*/ 76206 w 76296"/>
              <a:gd name="connsiteY11" fmla="*/ 38198 h 289354"/>
              <a:gd name="connsiteX12" fmla="*/ 63506 w 76296"/>
              <a:gd name="connsiteY12" fmla="*/ 76298 h 289354"/>
              <a:gd name="connsiteX13" fmla="*/ 41281 w 76296"/>
              <a:gd name="connsiteY13" fmla="*/ 98 h 289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296" h="289354">
                <a:moveTo>
                  <a:pt x="41281" y="98"/>
                </a:moveTo>
                <a:cubicBezTo>
                  <a:pt x="39164" y="3273"/>
                  <a:pt x="51335" y="56190"/>
                  <a:pt x="50806" y="95348"/>
                </a:cubicBezTo>
                <a:cubicBezTo>
                  <a:pt x="50277" y="134506"/>
                  <a:pt x="40752" y="217585"/>
                  <a:pt x="38106" y="235048"/>
                </a:cubicBezTo>
                <a:cubicBezTo>
                  <a:pt x="35460" y="252511"/>
                  <a:pt x="34931" y="194302"/>
                  <a:pt x="34931" y="200123"/>
                </a:cubicBezTo>
                <a:cubicBezTo>
                  <a:pt x="34931" y="205944"/>
                  <a:pt x="43927" y="265211"/>
                  <a:pt x="38106" y="269973"/>
                </a:cubicBezTo>
                <a:cubicBezTo>
                  <a:pt x="32285" y="274735"/>
                  <a:pt x="-523" y="225523"/>
                  <a:pt x="6" y="228698"/>
                </a:cubicBezTo>
                <a:cubicBezTo>
                  <a:pt x="535" y="231873"/>
                  <a:pt x="34931" y="285848"/>
                  <a:pt x="41281" y="289023"/>
                </a:cubicBezTo>
                <a:cubicBezTo>
                  <a:pt x="47631" y="292198"/>
                  <a:pt x="35989" y="272090"/>
                  <a:pt x="38106" y="247748"/>
                </a:cubicBezTo>
                <a:cubicBezTo>
                  <a:pt x="40223" y="223406"/>
                  <a:pt x="51335" y="156731"/>
                  <a:pt x="53981" y="142973"/>
                </a:cubicBezTo>
                <a:cubicBezTo>
                  <a:pt x="56627" y="129215"/>
                  <a:pt x="53452" y="174194"/>
                  <a:pt x="53981" y="165198"/>
                </a:cubicBezTo>
                <a:cubicBezTo>
                  <a:pt x="54510" y="156202"/>
                  <a:pt x="53452" y="110165"/>
                  <a:pt x="57156" y="88998"/>
                </a:cubicBezTo>
                <a:cubicBezTo>
                  <a:pt x="60860" y="67831"/>
                  <a:pt x="75148" y="40315"/>
                  <a:pt x="76206" y="38198"/>
                </a:cubicBezTo>
                <a:cubicBezTo>
                  <a:pt x="77264" y="36081"/>
                  <a:pt x="68798" y="81061"/>
                  <a:pt x="63506" y="76298"/>
                </a:cubicBezTo>
                <a:cubicBezTo>
                  <a:pt x="58214" y="71536"/>
                  <a:pt x="43398" y="-3077"/>
                  <a:pt x="41281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3E8AB3F5-A936-BD1F-0464-D7A70676AD8B}"/>
              </a:ext>
            </a:extLst>
          </p:cNvPr>
          <p:cNvSpPr/>
          <p:nvPr/>
        </p:nvSpPr>
        <p:spPr>
          <a:xfrm>
            <a:off x="3400369" y="6073351"/>
            <a:ext cx="146719" cy="255368"/>
          </a:xfrm>
          <a:custGeom>
            <a:avLst/>
            <a:gdLst>
              <a:gd name="connsiteX0" fmla="*/ 114356 w 146719"/>
              <a:gd name="connsiteY0" fmla="*/ 424 h 255368"/>
              <a:gd name="connsiteX1" fmla="*/ 123881 w 146719"/>
              <a:gd name="connsiteY1" fmla="*/ 86149 h 255368"/>
              <a:gd name="connsiteX2" fmla="*/ 117531 w 146719"/>
              <a:gd name="connsiteY2" fmla="*/ 152824 h 255368"/>
              <a:gd name="connsiteX3" fmla="*/ 127056 w 146719"/>
              <a:gd name="connsiteY3" fmla="*/ 130599 h 255368"/>
              <a:gd name="connsiteX4" fmla="*/ 98481 w 146719"/>
              <a:gd name="connsiteY4" fmla="*/ 238549 h 255368"/>
              <a:gd name="connsiteX5" fmla="*/ 101656 w 146719"/>
              <a:gd name="connsiteY5" fmla="*/ 254424 h 255368"/>
              <a:gd name="connsiteX6" fmla="*/ 82606 w 146719"/>
              <a:gd name="connsiteY6" fmla="*/ 232199 h 255368"/>
              <a:gd name="connsiteX7" fmla="*/ 56 w 146719"/>
              <a:gd name="connsiteY7" fmla="*/ 203624 h 255368"/>
              <a:gd name="connsiteX8" fmla="*/ 69906 w 146719"/>
              <a:gd name="connsiteY8" fmla="*/ 225849 h 255368"/>
              <a:gd name="connsiteX9" fmla="*/ 85781 w 146719"/>
              <a:gd name="connsiteY9" fmla="*/ 216324 h 255368"/>
              <a:gd name="connsiteX10" fmla="*/ 82606 w 146719"/>
              <a:gd name="connsiteY10" fmla="*/ 209974 h 255368"/>
              <a:gd name="connsiteX11" fmla="*/ 92131 w 146719"/>
              <a:gd name="connsiteY11" fmla="*/ 213149 h 255368"/>
              <a:gd name="connsiteX12" fmla="*/ 146106 w 146719"/>
              <a:gd name="connsiteY12" fmla="*/ 95674 h 255368"/>
              <a:gd name="connsiteX13" fmla="*/ 120706 w 146719"/>
              <a:gd name="connsiteY13" fmla="*/ 124249 h 255368"/>
              <a:gd name="connsiteX14" fmla="*/ 114356 w 146719"/>
              <a:gd name="connsiteY14" fmla="*/ 424 h 25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719" h="255368">
                <a:moveTo>
                  <a:pt x="114356" y="424"/>
                </a:moveTo>
                <a:cubicBezTo>
                  <a:pt x="114885" y="-5926"/>
                  <a:pt x="123352" y="60749"/>
                  <a:pt x="123881" y="86149"/>
                </a:cubicBezTo>
                <a:cubicBezTo>
                  <a:pt x="124410" y="111549"/>
                  <a:pt x="117002" y="145416"/>
                  <a:pt x="117531" y="152824"/>
                </a:cubicBezTo>
                <a:cubicBezTo>
                  <a:pt x="118060" y="160232"/>
                  <a:pt x="130231" y="116312"/>
                  <a:pt x="127056" y="130599"/>
                </a:cubicBezTo>
                <a:cubicBezTo>
                  <a:pt x="123881" y="144886"/>
                  <a:pt x="98481" y="238549"/>
                  <a:pt x="98481" y="238549"/>
                </a:cubicBezTo>
                <a:cubicBezTo>
                  <a:pt x="94248" y="259186"/>
                  <a:pt x="104302" y="255482"/>
                  <a:pt x="101656" y="254424"/>
                </a:cubicBezTo>
                <a:cubicBezTo>
                  <a:pt x="99010" y="253366"/>
                  <a:pt x="99539" y="240666"/>
                  <a:pt x="82606" y="232199"/>
                </a:cubicBezTo>
                <a:cubicBezTo>
                  <a:pt x="65673" y="223732"/>
                  <a:pt x="2173" y="204682"/>
                  <a:pt x="56" y="203624"/>
                </a:cubicBezTo>
                <a:cubicBezTo>
                  <a:pt x="-2061" y="202566"/>
                  <a:pt x="55618" y="223732"/>
                  <a:pt x="69906" y="225849"/>
                </a:cubicBezTo>
                <a:cubicBezTo>
                  <a:pt x="84193" y="227966"/>
                  <a:pt x="83664" y="218970"/>
                  <a:pt x="85781" y="216324"/>
                </a:cubicBezTo>
                <a:cubicBezTo>
                  <a:pt x="87898" y="213678"/>
                  <a:pt x="81548" y="210503"/>
                  <a:pt x="82606" y="209974"/>
                </a:cubicBezTo>
                <a:cubicBezTo>
                  <a:pt x="83664" y="209445"/>
                  <a:pt x="81548" y="232199"/>
                  <a:pt x="92131" y="213149"/>
                </a:cubicBezTo>
                <a:cubicBezTo>
                  <a:pt x="102714" y="194099"/>
                  <a:pt x="141343" y="110491"/>
                  <a:pt x="146106" y="95674"/>
                </a:cubicBezTo>
                <a:cubicBezTo>
                  <a:pt x="150869" y="80857"/>
                  <a:pt x="126527" y="138536"/>
                  <a:pt x="120706" y="124249"/>
                </a:cubicBezTo>
                <a:cubicBezTo>
                  <a:pt x="114885" y="109962"/>
                  <a:pt x="113827" y="6774"/>
                  <a:pt x="114356" y="4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C1F3375D-661E-2BE9-8E67-5C08E39CE31C}"/>
              </a:ext>
            </a:extLst>
          </p:cNvPr>
          <p:cNvSpPr/>
          <p:nvPr/>
        </p:nvSpPr>
        <p:spPr>
          <a:xfrm>
            <a:off x="3479730" y="6120987"/>
            <a:ext cx="19498" cy="150485"/>
          </a:xfrm>
          <a:custGeom>
            <a:avLst/>
            <a:gdLst>
              <a:gd name="connsiteX0" fmla="*/ 12770 w 19498"/>
              <a:gd name="connsiteY0" fmla="*/ 413 h 150485"/>
              <a:gd name="connsiteX1" fmla="*/ 19120 w 19498"/>
              <a:gd name="connsiteY1" fmla="*/ 76613 h 150485"/>
              <a:gd name="connsiteX2" fmla="*/ 70 w 19498"/>
              <a:gd name="connsiteY2" fmla="*/ 149638 h 150485"/>
              <a:gd name="connsiteX3" fmla="*/ 12770 w 19498"/>
              <a:gd name="connsiteY3" fmla="*/ 111538 h 150485"/>
              <a:gd name="connsiteX4" fmla="*/ 12770 w 19498"/>
              <a:gd name="connsiteY4" fmla="*/ 413 h 150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98" h="150485">
                <a:moveTo>
                  <a:pt x="12770" y="413"/>
                </a:moveTo>
                <a:cubicBezTo>
                  <a:pt x="13828" y="-5408"/>
                  <a:pt x="21237" y="51742"/>
                  <a:pt x="19120" y="76613"/>
                </a:cubicBezTo>
                <a:cubicBezTo>
                  <a:pt x="17003" y="101484"/>
                  <a:pt x="1128" y="143817"/>
                  <a:pt x="70" y="149638"/>
                </a:cubicBezTo>
                <a:cubicBezTo>
                  <a:pt x="-988" y="155459"/>
                  <a:pt x="10124" y="130059"/>
                  <a:pt x="12770" y="111538"/>
                </a:cubicBezTo>
                <a:cubicBezTo>
                  <a:pt x="15416" y="93017"/>
                  <a:pt x="11712" y="6234"/>
                  <a:pt x="12770" y="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AA7FDADA-040B-12AB-4D34-472395729628}"/>
              </a:ext>
            </a:extLst>
          </p:cNvPr>
          <p:cNvSpPr/>
          <p:nvPr/>
        </p:nvSpPr>
        <p:spPr>
          <a:xfrm>
            <a:off x="3527070" y="5781672"/>
            <a:ext cx="58570" cy="107953"/>
          </a:xfrm>
          <a:custGeom>
            <a:avLst/>
            <a:gdLst>
              <a:gd name="connsiteX0" fmla="*/ 6705 w 58570"/>
              <a:gd name="connsiteY0" fmla="*/ 3 h 107953"/>
              <a:gd name="connsiteX1" fmla="*/ 32105 w 58570"/>
              <a:gd name="connsiteY1" fmla="*/ 85728 h 107953"/>
              <a:gd name="connsiteX2" fmla="*/ 355 w 58570"/>
              <a:gd name="connsiteY2" fmla="*/ 104778 h 107953"/>
              <a:gd name="connsiteX3" fmla="*/ 57505 w 58570"/>
              <a:gd name="connsiteY3" fmla="*/ 104778 h 107953"/>
              <a:gd name="connsiteX4" fmla="*/ 9880 w 58570"/>
              <a:gd name="connsiteY4" fmla="*/ 104778 h 107953"/>
              <a:gd name="connsiteX5" fmla="*/ 57505 w 58570"/>
              <a:gd name="connsiteY5" fmla="*/ 107953 h 107953"/>
              <a:gd name="connsiteX6" fmla="*/ 41630 w 58570"/>
              <a:gd name="connsiteY6" fmla="*/ 88903 h 107953"/>
              <a:gd name="connsiteX7" fmla="*/ 6705 w 58570"/>
              <a:gd name="connsiteY7" fmla="*/ 3 h 10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570" h="107953">
                <a:moveTo>
                  <a:pt x="6705" y="3"/>
                </a:moveTo>
                <a:cubicBezTo>
                  <a:pt x="5118" y="-526"/>
                  <a:pt x="33163" y="68266"/>
                  <a:pt x="32105" y="85728"/>
                </a:cubicBezTo>
                <a:cubicBezTo>
                  <a:pt x="31047" y="103190"/>
                  <a:pt x="-3878" y="101603"/>
                  <a:pt x="355" y="104778"/>
                </a:cubicBezTo>
                <a:cubicBezTo>
                  <a:pt x="4588" y="107953"/>
                  <a:pt x="57505" y="104778"/>
                  <a:pt x="57505" y="104778"/>
                </a:cubicBezTo>
                <a:cubicBezTo>
                  <a:pt x="59092" y="104778"/>
                  <a:pt x="9880" y="104249"/>
                  <a:pt x="9880" y="104778"/>
                </a:cubicBezTo>
                <a:cubicBezTo>
                  <a:pt x="9880" y="105307"/>
                  <a:pt x="57505" y="107953"/>
                  <a:pt x="57505" y="107953"/>
                </a:cubicBezTo>
                <a:cubicBezTo>
                  <a:pt x="62797" y="105307"/>
                  <a:pt x="46922" y="102661"/>
                  <a:pt x="41630" y="88903"/>
                </a:cubicBezTo>
                <a:cubicBezTo>
                  <a:pt x="36338" y="75145"/>
                  <a:pt x="8292" y="532"/>
                  <a:pt x="670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333976D4-CC12-9617-B8DE-59D94EB0D2DD}"/>
              </a:ext>
            </a:extLst>
          </p:cNvPr>
          <p:cNvSpPr/>
          <p:nvPr/>
        </p:nvSpPr>
        <p:spPr>
          <a:xfrm>
            <a:off x="3495675" y="5756259"/>
            <a:ext cx="12721" cy="123867"/>
          </a:xfrm>
          <a:custGeom>
            <a:avLst/>
            <a:gdLst>
              <a:gd name="connsiteX0" fmla="*/ 12700 w 12721"/>
              <a:gd name="connsiteY0" fmla="*/ 16 h 123867"/>
              <a:gd name="connsiteX1" fmla="*/ 3175 w 12721"/>
              <a:gd name="connsiteY1" fmla="*/ 69866 h 123867"/>
              <a:gd name="connsiteX2" fmla="*/ 9525 w 12721"/>
              <a:gd name="connsiteY2" fmla="*/ 123841 h 123867"/>
              <a:gd name="connsiteX3" fmla="*/ 0 w 12721"/>
              <a:gd name="connsiteY3" fmla="*/ 76216 h 123867"/>
              <a:gd name="connsiteX4" fmla="*/ 12700 w 12721"/>
              <a:gd name="connsiteY4" fmla="*/ 16 h 123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21" h="123867">
                <a:moveTo>
                  <a:pt x="12700" y="16"/>
                </a:moveTo>
                <a:cubicBezTo>
                  <a:pt x="13229" y="-1042"/>
                  <a:pt x="3704" y="49229"/>
                  <a:pt x="3175" y="69866"/>
                </a:cubicBezTo>
                <a:cubicBezTo>
                  <a:pt x="2646" y="90503"/>
                  <a:pt x="10054" y="122783"/>
                  <a:pt x="9525" y="123841"/>
                </a:cubicBezTo>
                <a:cubicBezTo>
                  <a:pt x="8996" y="124899"/>
                  <a:pt x="0" y="94208"/>
                  <a:pt x="0" y="76216"/>
                </a:cubicBezTo>
                <a:cubicBezTo>
                  <a:pt x="0" y="58224"/>
                  <a:pt x="12171" y="1074"/>
                  <a:pt x="12700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7887E17C-BC76-7803-0693-C1FF6FF03BC8}"/>
              </a:ext>
            </a:extLst>
          </p:cNvPr>
          <p:cNvSpPr/>
          <p:nvPr/>
        </p:nvSpPr>
        <p:spPr>
          <a:xfrm>
            <a:off x="3587750" y="5791168"/>
            <a:ext cx="36111" cy="104947"/>
          </a:xfrm>
          <a:custGeom>
            <a:avLst/>
            <a:gdLst>
              <a:gd name="connsiteX0" fmla="*/ 0 w 36111"/>
              <a:gd name="connsiteY0" fmla="*/ 32 h 104947"/>
              <a:gd name="connsiteX1" fmla="*/ 34925 w 36111"/>
              <a:gd name="connsiteY1" fmla="*/ 73057 h 104947"/>
              <a:gd name="connsiteX2" fmla="*/ 28575 w 36111"/>
              <a:gd name="connsiteY2" fmla="*/ 104807 h 104947"/>
              <a:gd name="connsiteX3" fmla="*/ 34925 w 36111"/>
              <a:gd name="connsiteY3" fmla="*/ 82582 h 104947"/>
              <a:gd name="connsiteX4" fmla="*/ 0 w 36111"/>
              <a:gd name="connsiteY4" fmla="*/ 32 h 10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11" h="104947">
                <a:moveTo>
                  <a:pt x="0" y="32"/>
                </a:moveTo>
                <a:cubicBezTo>
                  <a:pt x="0" y="-1555"/>
                  <a:pt x="30162" y="55594"/>
                  <a:pt x="34925" y="73057"/>
                </a:cubicBezTo>
                <a:cubicBezTo>
                  <a:pt x="39688" y="90520"/>
                  <a:pt x="28575" y="103220"/>
                  <a:pt x="28575" y="104807"/>
                </a:cubicBezTo>
                <a:cubicBezTo>
                  <a:pt x="28575" y="106394"/>
                  <a:pt x="36512" y="94224"/>
                  <a:pt x="34925" y="82582"/>
                </a:cubicBezTo>
                <a:cubicBezTo>
                  <a:pt x="33338" y="70940"/>
                  <a:pt x="0" y="1619"/>
                  <a:pt x="0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33314DC4-8C3D-3A97-DC6B-027C462B22C8}"/>
              </a:ext>
            </a:extLst>
          </p:cNvPr>
          <p:cNvSpPr/>
          <p:nvPr/>
        </p:nvSpPr>
        <p:spPr>
          <a:xfrm>
            <a:off x="3403198" y="5711470"/>
            <a:ext cx="41993" cy="156087"/>
          </a:xfrm>
          <a:custGeom>
            <a:avLst/>
            <a:gdLst>
              <a:gd name="connsiteX0" fmla="*/ 402 w 41993"/>
              <a:gd name="connsiteY0" fmla="*/ 355 h 156087"/>
              <a:gd name="connsiteX1" fmla="*/ 13102 w 41993"/>
              <a:gd name="connsiteY1" fmla="*/ 82905 h 156087"/>
              <a:gd name="connsiteX2" fmla="*/ 25802 w 41993"/>
              <a:gd name="connsiteY2" fmla="*/ 127355 h 156087"/>
              <a:gd name="connsiteX3" fmla="*/ 16277 w 41993"/>
              <a:gd name="connsiteY3" fmla="*/ 105130 h 156087"/>
              <a:gd name="connsiteX4" fmla="*/ 41677 w 41993"/>
              <a:gd name="connsiteY4" fmla="*/ 155930 h 156087"/>
              <a:gd name="connsiteX5" fmla="*/ 28977 w 41993"/>
              <a:gd name="connsiteY5" fmla="*/ 117830 h 156087"/>
              <a:gd name="connsiteX6" fmla="*/ 402 w 41993"/>
              <a:gd name="connsiteY6" fmla="*/ 355 h 15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93" h="156087">
                <a:moveTo>
                  <a:pt x="402" y="355"/>
                </a:moveTo>
                <a:cubicBezTo>
                  <a:pt x="-2244" y="-5466"/>
                  <a:pt x="8869" y="61738"/>
                  <a:pt x="13102" y="82905"/>
                </a:cubicBezTo>
                <a:cubicBezTo>
                  <a:pt x="17335" y="104072"/>
                  <a:pt x="25273" y="123651"/>
                  <a:pt x="25802" y="127355"/>
                </a:cubicBezTo>
                <a:cubicBezTo>
                  <a:pt x="26331" y="131059"/>
                  <a:pt x="13631" y="100368"/>
                  <a:pt x="16277" y="105130"/>
                </a:cubicBezTo>
                <a:cubicBezTo>
                  <a:pt x="18923" y="109892"/>
                  <a:pt x="39560" y="153813"/>
                  <a:pt x="41677" y="155930"/>
                </a:cubicBezTo>
                <a:cubicBezTo>
                  <a:pt x="43794" y="158047"/>
                  <a:pt x="34798" y="138467"/>
                  <a:pt x="28977" y="117830"/>
                </a:cubicBezTo>
                <a:cubicBezTo>
                  <a:pt x="23156" y="97193"/>
                  <a:pt x="3048" y="6176"/>
                  <a:pt x="402" y="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3EDB9BD0-9426-01CC-ECE5-A1F9CF88259F}"/>
              </a:ext>
            </a:extLst>
          </p:cNvPr>
          <p:cNvSpPr/>
          <p:nvPr/>
        </p:nvSpPr>
        <p:spPr>
          <a:xfrm>
            <a:off x="3444010" y="5734026"/>
            <a:ext cx="61193" cy="127089"/>
          </a:xfrm>
          <a:custGeom>
            <a:avLst/>
            <a:gdLst>
              <a:gd name="connsiteX0" fmla="*/ 61190 w 61193"/>
              <a:gd name="connsiteY0" fmla="*/ 24 h 127089"/>
              <a:gd name="connsiteX1" fmla="*/ 4040 w 61193"/>
              <a:gd name="connsiteY1" fmla="*/ 73049 h 127089"/>
              <a:gd name="connsiteX2" fmla="*/ 7215 w 61193"/>
              <a:gd name="connsiteY2" fmla="*/ 92099 h 127089"/>
              <a:gd name="connsiteX3" fmla="*/ 13565 w 61193"/>
              <a:gd name="connsiteY3" fmla="*/ 127024 h 127089"/>
              <a:gd name="connsiteX4" fmla="*/ 865 w 61193"/>
              <a:gd name="connsiteY4" fmla="*/ 82574 h 127089"/>
              <a:gd name="connsiteX5" fmla="*/ 61190 w 61193"/>
              <a:gd name="connsiteY5" fmla="*/ 24 h 12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193" h="127089">
                <a:moveTo>
                  <a:pt x="61190" y="24"/>
                </a:moveTo>
                <a:cubicBezTo>
                  <a:pt x="61719" y="-1563"/>
                  <a:pt x="4040" y="73049"/>
                  <a:pt x="4040" y="73049"/>
                </a:cubicBezTo>
                <a:cubicBezTo>
                  <a:pt x="-4956" y="88395"/>
                  <a:pt x="5628" y="83103"/>
                  <a:pt x="7215" y="92099"/>
                </a:cubicBezTo>
                <a:cubicBezTo>
                  <a:pt x="8802" y="101095"/>
                  <a:pt x="14623" y="128612"/>
                  <a:pt x="13565" y="127024"/>
                </a:cubicBezTo>
                <a:cubicBezTo>
                  <a:pt x="12507" y="125436"/>
                  <a:pt x="-3898" y="100037"/>
                  <a:pt x="865" y="82574"/>
                </a:cubicBezTo>
                <a:cubicBezTo>
                  <a:pt x="5628" y="65111"/>
                  <a:pt x="60661" y="1611"/>
                  <a:pt x="6119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4E36953D-968A-1F2D-0FF9-412DCB2ACED7}"/>
              </a:ext>
            </a:extLst>
          </p:cNvPr>
          <p:cNvSpPr/>
          <p:nvPr/>
        </p:nvSpPr>
        <p:spPr>
          <a:xfrm>
            <a:off x="3546467" y="5638795"/>
            <a:ext cx="177650" cy="117484"/>
          </a:xfrm>
          <a:custGeom>
            <a:avLst/>
            <a:gdLst>
              <a:gd name="connsiteX0" fmla="*/ 8 w 177650"/>
              <a:gd name="connsiteY0" fmla="*/ 117480 h 117484"/>
              <a:gd name="connsiteX1" fmla="*/ 120658 w 177650"/>
              <a:gd name="connsiteY1" fmla="*/ 63505 h 117484"/>
              <a:gd name="connsiteX2" fmla="*/ 174633 w 177650"/>
              <a:gd name="connsiteY2" fmla="*/ 63505 h 117484"/>
              <a:gd name="connsiteX3" fmla="*/ 165108 w 177650"/>
              <a:gd name="connsiteY3" fmla="*/ 50805 h 117484"/>
              <a:gd name="connsiteX4" fmla="*/ 117483 w 177650"/>
              <a:gd name="connsiteY4" fmla="*/ 5 h 117484"/>
              <a:gd name="connsiteX5" fmla="*/ 174633 w 177650"/>
              <a:gd name="connsiteY5" fmla="*/ 53980 h 117484"/>
              <a:gd name="connsiteX6" fmla="*/ 127008 w 177650"/>
              <a:gd name="connsiteY6" fmla="*/ 60330 h 117484"/>
              <a:gd name="connsiteX7" fmla="*/ 8 w 177650"/>
              <a:gd name="connsiteY7" fmla="*/ 117480 h 11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650" h="117484">
                <a:moveTo>
                  <a:pt x="8" y="117480"/>
                </a:moveTo>
                <a:cubicBezTo>
                  <a:pt x="-1050" y="118009"/>
                  <a:pt x="91554" y="72501"/>
                  <a:pt x="120658" y="63505"/>
                </a:cubicBezTo>
                <a:cubicBezTo>
                  <a:pt x="149762" y="54509"/>
                  <a:pt x="174633" y="63505"/>
                  <a:pt x="174633" y="63505"/>
                </a:cubicBezTo>
                <a:cubicBezTo>
                  <a:pt x="182041" y="61388"/>
                  <a:pt x="174633" y="61388"/>
                  <a:pt x="165108" y="50805"/>
                </a:cubicBezTo>
                <a:cubicBezTo>
                  <a:pt x="155583" y="40222"/>
                  <a:pt x="115896" y="-524"/>
                  <a:pt x="117483" y="5"/>
                </a:cubicBezTo>
                <a:cubicBezTo>
                  <a:pt x="119070" y="534"/>
                  <a:pt x="173046" y="43926"/>
                  <a:pt x="174633" y="53980"/>
                </a:cubicBezTo>
                <a:cubicBezTo>
                  <a:pt x="176220" y="64034"/>
                  <a:pt x="152937" y="49217"/>
                  <a:pt x="127008" y="60330"/>
                </a:cubicBezTo>
                <a:cubicBezTo>
                  <a:pt x="101079" y="71442"/>
                  <a:pt x="1066" y="116951"/>
                  <a:pt x="8" y="117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D4AB36A2-CD02-6D0B-6F94-9532FC311F58}"/>
              </a:ext>
            </a:extLst>
          </p:cNvPr>
          <p:cNvSpPr/>
          <p:nvPr/>
        </p:nvSpPr>
        <p:spPr>
          <a:xfrm>
            <a:off x="3517900" y="6086352"/>
            <a:ext cx="73401" cy="92198"/>
          </a:xfrm>
          <a:custGeom>
            <a:avLst/>
            <a:gdLst>
              <a:gd name="connsiteX0" fmla="*/ 0 w 73401"/>
              <a:gd name="connsiteY0" fmla="*/ 92198 h 92198"/>
              <a:gd name="connsiteX1" fmla="*/ 47625 w 73401"/>
              <a:gd name="connsiteY1" fmla="*/ 22348 h 92198"/>
              <a:gd name="connsiteX2" fmla="*/ 73025 w 73401"/>
              <a:gd name="connsiteY2" fmla="*/ 123 h 92198"/>
              <a:gd name="connsiteX3" fmla="*/ 63500 w 73401"/>
              <a:gd name="connsiteY3" fmla="*/ 12823 h 92198"/>
              <a:gd name="connsiteX4" fmla="*/ 0 w 73401"/>
              <a:gd name="connsiteY4" fmla="*/ 92198 h 9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401" h="92198">
                <a:moveTo>
                  <a:pt x="0" y="92198"/>
                </a:moveTo>
                <a:cubicBezTo>
                  <a:pt x="17727" y="64946"/>
                  <a:pt x="35454" y="37694"/>
                  <a:pt x="47625" y="22348"/>
                </a:cubicBezTo>
                <a:cubicBezTo>
                  <a:pt x="59796" y="7002"/>
                  <a:pt x="73025" y="123"/>
                  <a:pt x="73025" y="123"/>
                </a:cubicBezTo>
                <a:cubicBezTo>
                  <a:pt x="75671" y="-1465"/>
                  <a:pt x="63500" y="12823"/>
                  <a:pt x="63500" y="12823"/>
                </a:cubicBezTo>
                <a:lnTo>
                  <a:pt x="0" y="921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58C562E4-715F-1BA2-4926-F8C6FE9B63E2}"/>
              </a:ext>
            </a:extLst>
          </p:cNvPr>
          <p:cNvSpPr/>
          <p:nvPr/>
        </p:nvSpPr>
        <p:spPr>
          <a:xfrm>
            <a:off x="3627023" y="6092004"/>
            <a:ext cx="50744" cy="214573"/>
          </a:xfrm>
          <a:custGeom>
            <a:avLst/>
            <a:gdLst>
              <a:gd name="connsiteX0" fmla="*/ 8352 w 50744"/>
              <a:gd name="connsiteY0" fmla="*/ 821 h 214573"/>
              <a:gd name="connsiteX1" fmla="*/ 21052 w 50744"/>
              <a:gd name="connsiteY1" fmla="*/ 57971 h 214573"/>
              <a:gd name="connsiteX2" fmla="*/ 33752 w 50744"/>
              <a:gd name="connsiteY2" fmla="*/ 80196 h 214573"/>
              <a:gd name="connsiteX3" fmla="*/ 33752 w 50744"/>
              <a:gd name="connsiteY3" fmla="*/ 118296 h 214573"/>
              <a:gd name="connsiteX4" fmla="*/ 33752 w 50744"/>
              <a:gd name="connsiteY4" fmla="*/ 105596 h 214573"/>
              <a:gd name="connsiteX5" fmla="*/ 2002 w 50744"/>
              <a:gd name="connsiteY5" fmla="*/ 210371 h 214573"/>
              <a:gd name="connsiteX6" fmla="*/ 8352 w 50744"/>
              <a:gd name="connsiteY6" fmla="*/ 184971 h 214573"/>
              <a:gd name="connsiteX7" fmla="*/ 49627 w 50744"/>
              <a:gd name="connsiteY7" fmla="*/ 102421 h 214573"/>
              <a:gd name="connsiteX8" fmla="*/ 36927 w 50744"/>
              <a:gd name="connsiteY8" fmla="*/ 105596 h 214573"/>
              <a:gd name="connsiteX9" fmla="*/ 8352 w 50744"/>
              <a:gd name="connsiteY9" fmla="*/ 821 h 21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744" h="214573">
                <a:moveTo>
                  <a:pt x="8352" y="821"/>
                </a:moveTo>
                <a:cubicBezTo>
                  <a:pt x="5706" y="-7116"/>
                  <a:pt x="16819" y="44742"/>
                  <a:pt x="21052" y="57971"/>
                </a:cubicBezTo>
                <a:cubicBezTo>
                  <a:pt x="25285" y="71200"/>
                  <a:pt x="31635" y="70142"/>
                  <a:pt x="33752" y="80196"/>
                </a:cubicBezTo>
                <a:cubicBezTo>
                  <a:pt x="35869" y="90250"/>
                  <a:pt x="33752" y="118296"/>
                  <a:pt x="33752" y="118296"/>
                </a:cubicBezTo>
                <a:cubicBezTo>
                  <a:pt x="33752" y="122529"/>
                  <a:pt x="39044" y="90250"/>
                  <a:pt x="33752" y="105596"/>
                </a:cubicBezTo>
                <a:cubicBezTo>
                  <a:pt x="28460" y="120942"/>
                  <a:pt x="6235" y="197142"/>
                  <a:pt x="2002" y="210371"/>
                </a:cubicBezTo>
                <a:cubicBezTo>
                  <a:pt x="-2231" y="223600"/>
                  <a:pt x="414" y="202963"/>
                  <a:pt x="8352" y="184971"/>
                </a:cubicBezTo>
                <a:cubicBezTo>
                  <a:pt x="16290" y="166979"/>
                  <a:pt x="49627" y="102421"/>
                  <a:pt x="49627" y="102421"/>
                </a:cubicBezTo>
                <a:cubicBezTo>
                  <a:pt x="54389" y="89192"/>
                  <a:pt x="42748" y="118296"/>
                  <a:pt x="36927" y="105596"/>
                </a:cubicBezTo>
                <a:cubicBezTo>
                  <a:pt x="31106" y="92896"/>
                  <a:pt x="10998" y="8758"/>
                  <a:pt x="8352" y="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2AF5979B-4CF0-26AB-3D2B-2DB8EC607AD0}"/>
              </a:ext>
            </a:extLst>
          </p:cNvPr>
          <p:cNvSpPr/>
          <p:nvPr/>
        </p:nvSpPr>
        <p:spPr>
          <a:xfrm>
            <a:off x="3609975" y="6118006"/>
            <a:ext cx="6401" cy="134274"/>
          </a:xfrm>
          <a:custGeom>
            <a:avLst/>
            <a:gdLst>
              <a:gd name="connsiteX0" fmla="*/ 0 w 6401"/>
              <a:gd name="connsiteY0" fmla="*/ 219 h 134274"/>
              <a:gd name="connsiteX1" fmla="*/ 6350 w 6401"/>
              <a:gd name="connsiteY1" fmla="*/ 76419 h 134274"/>
              <a:gd name="connsiteX2" fmla="*/ 3175 w 6401"/>
              <a:gd name="connsiteY2" fmla="*/ 133569 h 134274"/>
              <a:gd name="connsiteX3" fmla="*/ 6350 w 6401"/>
              <a:gd name="connsiteY3" fmla="*/ 101819 h 134274"/>
              <a:gd name="connsiteX4" fmla="*/ 0 w 6401"/>
              <a:gd name="connsiteY4" fmla="*/ 219 h 13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1" h="134274">
                <a:moveTo>
                  <a:pt x="0" y="219"/>
                </a:moveTo>
                <a:cubicBezTo>
                  <a:pt x="0" y="-4014"/>
                  <a:pt x="5821" y="54194"/>
                  <a:pt x="6350" y="76419"/>
                </a:cubicBezTo>
                <a:cubicBezTo>
                  <a:pt x="6879" y="98644"/>
                  <a:pt x="3175" y="129336"/>
                  <a:pt x="3175" y="133569"/>
                </a:cubicBezTo>
                <a:cubicBezTo>
                  <a:pt x="3175" y="137802"/>
                  <a:pt x="5821" y="122456"/>
                  <a:pt x="6350" y="101819"/>
                </a:cubicBezTo>
                <a:cubicBezTo>
                  <a:pt x="6879" y="81182"/>
                  <a:pt x="0" y="4452"/>
                  <a:pt x="0" y="2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164CAD2E-B0DE-C2FA-07D2-00F2F88A4D50}"/>
              </a:ext>
            </a:extLst>
          </p:cNvPr>
          <p:cNvSpPr/>
          <p:nvPr/>
        </p:nvSpPr>
        <p:spPr>
          <a:xfrm>
            <a:off x="3479796" y="6302337"/>
            <a:ext cx="159390" cy="28961"/>
          </a:xfrm>
          <a:custGeom>
            <a:avLst/>
            <a:gdLst>
              <a:gd name="connsiteX0" fmla="*/ 4 w 159390"/>
              <a:gd name="connsiteY0" fmla="*/ 38 h 28961"/>
              <a:gd name="connsiteX1" fmla="*/ 60329 w 159390"/>
              <a:gd name="connsiteY1" fmla="*/ 28613 h 28961"/>
              <a:gd name="connsiteX2" fmla="*/ 155579 w 159390"/>
              <a:gd name="connsiteY2" fmla="*/ 15913 h 28961"/>
              <a:gd name="connsiteX3" fmla="*/ 133354 w 159390"/>
              <a:gd name="connsiteY3" fmla="*/ 15913 h 28961"/>
              <a:gd name="connsiteX4" fmla="*/ 66679 w 159390"/>
              <a:gd name="connsiteY4" fmla="*/ 22263 h 28961"/>
              <a:gd name="connsiteX5" fmla="*/ 57154 w 159390"/>
              <a:gd name="connsiteY5" fmla="*/ 22263 h 28961"/>
              <a:gd name="connsiteX6" fmla="*/ 4 w 159390"/>
              <a:gd name="connsiteY6" fmla="*/ 38 h 2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390" h="28961">
                <a:moveTo>
                  <a:pt x="4" y="38"/>
                </a:moveTo>
                <a:cubicBezTo>
                  <a:pt x="533" y="1096"/>
                  <a:pt x="34400" y="25967"/>
                  <a:pt x="60329" y="28613"/>
                </a:cubicBezTo>
                <a:cubicBezTo>
                  <a:pt x="86258" y="31259"/>
                  <a:pt x="143408" y="18030"/>
                  <a:pt x="155579" y="15913"/>
                </a:cubicBezTo>
                <a:cubicBezTo>
                  <a:pt x="167750" y="13796"/>
                  <a:pt x="148171" y="14855"/>
                  <a:pt x="133354" y="15913"/>
                </a:cubicBezTo>
                <a:cubicBezTo>
                  <a:pt x="118537" y="16971"/>
                  <a:pt x="66679" y="22263"/>
                  <a:pt x="66679" y="22263"/>
                </a:cubicBezTo>
                <a:cubicBezTo>
                  <a:pt x="53979" y="23321"/>
                  <a:pt x="63504" y="24380"/>
                  <a:pt x="57154" y="22263"/>
                </a:cubicBezTo>
                <a:cubicBezTo>
                  <a:pt x="50804" y="20146"/>
                  <a:pt x="-525" y="-1020"/>
                  <a:pt x="4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211B8C03-65D5-0024-C54A-4BA77A01A9E3}"/>
              </a:ext>
            </a:extLst>
          </p:cNvPr>
          <p:cNvSpPr/>
          <p:nvPr/>
        </p:nvSpPr>
        <p:spPr>
          <a:xfrm>
            <a:off x="3454004" y="6099039"/>
            <a:ext cx="3571" cy="143259"/>
          </a:xfrm>
          <a:custGeom>
            <a:avLst/>
            <a:gdLst>
              <a:gd name="connsiteX0" fmla="*/ 396 w 3571"/>
              <a:gd name="connsiteY0" fmla="*/ 136 h 143259"/>
              <a:gd name="connsiteX1" fmla="*/ 3571 w 3571"/>
              <a:gd name="connsiteY1" fmla="*/ 136661 h 143259"/>
              <a:gd name="connsiteX2" fmla="*/ 396 w 3571"/>
              <a:gd name="connsiteY2" fmla="*/ 111261 h 143259"/>
              <a:gd name="connsiteX3" fmla="*/ 396 w 3571"/>
              <a:gd name="connsiteY3" fmla="*/ 136 h 14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" h="143259">
                <a:moveTo>
                  <a:pt x="396" y="136"/>
                </a:moveTo>
                <a:cubicBezTo>
                  <a:pt x="925" y="4369"/>
                  <a:pt x="3571" y="118140"/>
                  <a:pt x="3571" y="136661"/>
                </a:cubicBezTo>
                <a:cubicBezTo>
                  <a:pt x="3571" y="155182"/>
                  <a:pt x="925" y="130840"/>
                  <a:pt x="396" y="111261"/>
                </a:cubicBezTo>
                <a:cubicBezTo>
                  <a:pt x="-133" y="91682"/>
                  <a:pt x="-133" y="-4097"/>
                  <a:pt x="396" y="1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CCE06F06-E780-35E2-1C18-63C749687E71}"/>
              </a:ext>
            </a:extLst>
          </p:cNvPr>
          <p:cNvSpPr/>
          <p:nvPr/>
        </p:nvSpPr>
        <p:spPr>
          <a:xfrm>
            <a:off x="3639124" y="6102308"/>
            <a:ext cx="104206" cy="203962"/>
          </a:xfrm>
          <a:custGeom>
            <a:avLst/>
            <a:gdLst>
              <a:gd name="connsiteX0" fmla="*/ 104201 w 104206"/>
              <a:gd name="connsiteY0" fmla="*/ 42 h 203962"/>
              <a:gd name="connsiteX1" fmla="*/ 53401 w 104206"/>
              <a:gd name="connsiteY1" fmla="*/ 63542 h 203962"/>
              <a:gd name="connsiteX2" fmla="*/ 24826 w 104206"/>
              <a:gd name="connsiteY2" fmla="*/ 130217 h 203962"/>
              <a:gd name="connsiteX3" fmla="*/ 2601 w 104206"/>
              <a:gd name="connsiteY3" fmla="*/ 203242 h 203962"/>
              <a:gd name="connsiteX4" fmla="*/ 5776 w 104206"/>
              <a:gd name="connsiteY4" fmla="*/ 161967 h 203962"/>
              <a:gd name="connsiteX5" fmla="*/ 50226 w 104206"/>
              <a:gd name="connsiteY5" fmla="*/ 73067 h 203962"/>
              <a:gd name="connsiteX6" fmla="*/ 104201 w 104206"/>
              <a:gd name="connsiteY6" fmla="*/ 42 h 20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206" h="203962">
                <a:moveTo>
                  <a:pt x="104201" y="42"/>
                </a:moveTo>
                <a:cubicBezTo>
                  <a:pt x="104730" y="-1545"/>
                  <a:pt x="66630" y="41846"/>
                  <a:pt x="53401" y="63542"/>
                </a:cubicBezTo>
                <a:cubicBezTo>
                  <a:pt x="40172" y="85238"/>
                  <a:pt x="33293" y="106934"/>
                  <a:pt x="24826" y="130217"/>
                </a:cubicBezTo>
                <a:cubicBezTo>
                  <a:pt x="16359" y="153500"/>
                  <a:pt x="5776" y="197950"/>
                  <a:pt x="2601" y="203242"/>
                </a:cubicBezTo>
                <a:cubicBezTo>
                  <a:pt x="-574" y="208534"/>
                  <a:pt x="-2161" y="183663"/>
                  <a:pt x="5776" y="161967"/>
                </a:cubicBezTo>
                <a:cubicBezTo>
                  <a:pt x="13713" y="140271"/>
                  <a:pt x="39114" y="97409"/>
                  <a:pt x="50226" y="73067"/>
                </a:cubicBezTo>
                <a:cubicBezTo>
                  <a:pt x="61338" y="48725"/>
                  <a:pt x="103672" y="1629"/>
                  <a:pt x="104201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18975614-5D02-B764-B1FA-ECE7D118160E}"/>
              </a:ext>
            </a:extLst>
          </p:cNvPr>
          <p:cNvSpPr/>
          <p:nvPr/>
        </p:nvSpPr>
        <p:spPr>
          <a:xfrm>
            <a:off x="3752715" y="6098781"/>
            <a:ext cx="70700" cy="238533"/>
          </a:xfrm>
          <a:custGeom>
            <a:avLst/>
            <a:gdLst>
              <a:gd name="connsiteX0" fmla="*/ 135 w 70700"/>
              <a:gd name="connsiteY0" fmla="*/ 394 h 238533"/>
              <a:gd name="connsiteX1" fmla="*/ 57285 w 70700"/>
              <a:gd name="connsiteY1" fmla="*/ 101994 h 238533"/>
              <a:gd name="connsiteX2" fmla="*/ 57285 w 70700"/>
              <a:gd name="connsiteY2" fmla="*/ 130569 h 238533"/>
              <a:gd name="connsiteX3" fmla="*/ 44585 w 70700"/>
              <a:gd name="connsiteY3" fmla="*/ 175019 h 238533"/>
              <a:gd name="connsiteX4" fmla="*/ 38235 w 70700"/>
              <a:gd name="connsiteY4" fmla="*/ 203594 h 238533"/>
              <a:gd name="connsiteX5" fmla="*/ 19185 w 70700"/>
              <a:gd name="connsiteY5" fmla="*/ 238519 h 238533"/>
              <a:gd name="connsiteX6" fmla="*/ 35060 w 70700"/>
              <a:gd name="connsiteY6" fmla="*/ 206769 h 238533"/>
              <a:gd name="connsiteX7" fmla="*/ 69985 w 70700"/>
              <a:gd name="connsiteY7" fmla="*/ 127394 h 238533"/>
              <a:gd name="connsiteX8" fmla="*/ 57285 w 70700"/>
              <a:gd name="connsiteY8" fmla="*/ 108344 h 238533"/>
              <a:gd name="connsiteX9" fmla="*/ 41410 w 70700"/>
              <a:gd name="connsiteY9" fmla="*/ 67069 h 238533"/>
              <a:gd name="connsiteX10" fmla="*/ 135 w 70700"/>
              <a:gd name="connsiteY10" fmla="*/ 394 h 23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700" h="238533">
                <a:moveTo>
                  <a:pt x="135" y="394"/>
                </a:moveTo>
                <a:cubicBezTo>
                  <a:pt x="2781" y="6215"/>
                  <a:pt x="47760" y="80298"/>
                  <a:pt x="57285" y="101994"/>
                </a:cubicBezTo>
                <a:cubicBezTo>
                  <a:pt x="66810" y="123690"/>
                  <a:pt x="59402" y="118398"/>
                  <a:pt x="57285" y="130569"/>
                </a:cubicBezTo>
                <a:cubicBezTo>
                  <a:pt x="55168" y="142740"/>
                  <a:pt x="47760" y="162848"/>
                  <a:pt x="44585" y="175019"/>
                </a:cubicBezTo>
                <a:cubicBezTo>
                  <a:pt x="41410" y="187190"/>
                  <a:pt x="42468" y="193011"/>
                  <a:pt x="38235" y="203594"/>
                </a:cubicBezTo>
                <a:cubicBezTo>
                  <a:pt x="34002" y="214177"/>
                  <a:pt x="19714" y="237990"/>
                  <a:pt x="19185" y="238519"/>
                </a:cubicBezTo>
                <a:cubicBezTo>
                  <a:pt x="18656" y="239048"/>
                  <a:pt x="26593" y="225290"/>
                  <a:pt x="35060" y="206769"/>
                </a:cubicBezTo>
                <a:cubicBezTo>
                  <a:pt x="43527" y="188248"/>
                  <a:pt x="69985" y="127394"/>
                  <a:pt x="69985" y="127394"/>
                </a:cubicBezTo>
                <a:cubicBezTo>
                  <a:pt x="73689" y="110990"/>
                  <a:pt x="62048" y="118398"/>
                  <a:pt x="57285" y="108344"/>
                </a:cubicBezTo>
                <a:cubicBezTo>
                  <a:pt x="52523" y="98290"/>
                  <a:pt x="48289" y="79240"/>
                  <a:pt x="41410" y="67069"/>
                </a:cubicBezTo>
                <a:cubicBezTo>
                  <a:pt x="34531" y="54898"/>
                  <a:pt x="-2511" y="-5427"/>
                  <a:pt x="135" y="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3E11FF02-4680-C9EF-A5CA-0D1E826FDB9B}"/>
              </a:ext>
            </a:extLst>
          </p:cNvPr>
          <p:cNvSpPr/>
          <p:nvPr/>
        </p:nvSpPr>
        <p:spPr>
          <a:xfrm>
            <a:off x="3615836" y="6292801"/>
            <a:ext cx="189381" cy="57247"/>
          </a:xfrm>
          <a:custGeom>
            <a:avLst/>
            <a:gdLst>
              <a:gd name="connsiteX0" fmla="*/ 489 w 189381"/>
              <a:gd name="connsiteY0" fmla="*/ 49 h 57247"/>
              <a:gd name="connsiteX1" fmla="*/ 70339 w 189381"/>
              <a:gd name="connsiteY1" fmla="*/ 44499 h 57247"/>
              <a:gd name="connsiteX2" fmla="*/ 114789 w 189381"/>
              <a:gd name="connsiteY2" fmla="*/ 54024 h 57247"/>
              <a:gd name="connsiteX3" fmla="*/ 187814 w 189381"/>
              <a:gd name="connsiteY3" fmla="*/ 12749 h 57247"/>
              <a:gd name="connsiteX4" fmla="*/ 162414 w 189381"/>
              <a:gd name="connsiteY4" fmla="*/ 34974 h 57247"/>
              <a:gd name="connsiteX5" fmla="*/ 133839 w 189381"/>
              <a:gd name="connsiteY5" fmla="*/ 54024 h 57247"/>
              <a:gd name="connsiteX6" fmla="*/ 108439 w 189381"/>
              <a:gd name="connsiteY6" fmla="*/ 54024 h 57247"/>
              <a:gd name="connsiteX7" fmla="*/ 489 w 189381"/>
              <a:gd name="connsiteY7" fmla="*/ 49 h 5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9381" h="57247">
                <a:moveTo>
                  <a:pt x="489" y="49"/>
                </a:moveTo>
                <a:cubicBezTo>
                  <a:pt x="-5861" y="-1539"/>
                  <a:pt x="51289" y="35503"/>
                  <a:pt x="70339" y="44499"/>
                </a:cubicBezTo>
                <a:cubicBezTo>
                  <a:pt x="89389" y="53495"/>
                  <a:pt x="95210" y="59316"/>
                  <a:pt x="114789" y="54024"/>
                </a:cubicBezTo>
                <a:cubicBezTo>
                  <a:pt x="134368" y="48732"/>
                  <a:pt x="187814" y="12749"/>
                  <a:pt x="187814" y="12749"/>
                </a:cubicBezTo>
                <a:cubicBezTo>
                  <a:pt x="195752" y="9574"/>
                  <a:pt x="171410" y="28095"/>
                  <a:pt x="162414" y="34974"/>
                </a:cubicBezTo>
                <a:cubicBezTo>
                  <a:pt x="153418" y="41853"/>
                  <a:pt x="142835" y="50849"/>
                  <a:pt x="133839" y="54024"/>
                </a:cubicBezTo>
                <a:cubicBezTo>
                  <a:pt x="124843" y="57199"/>
                  <a:pt x="123785" y="59316"/>
                  <a:pt x="108439" y="54024"/>
                </a:cubicBezTo>
                <a:cubicBezTo>
                  <a:pt x="93093" y="48732"/>
                  <a:pt x="6839" y="1637"/>
                  <a:pt x="489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F8DA535C-E792-3606-5A95-F7A1470E89DD}"/>
              </a:ext>
            </a:extLst>
          </p:cNvPr>
          <p:cNvSpPr/>
          <p:nvPr/>
        </p:nvSpPr>
        <p:spPr>
          <a:xfrm>
            <a:off x="3749675" y="6140226"/>
            <a:ext cx="34992" cy="162473"/>
          </a:xfrm>
          <a:custGeom>
            <a:avLst/>
            <a:gdLst>
              <a:gd name="connsiteX0" fmla="*/ 0 w 34992"/>
              <a:gd name="connsiteY0" fmla="*/ 224 h 162473"/>
              <a:gd name="connsiteX1" fmla="*/ 34925 w 34992"/>
              <a:gd name="connsiteY1" fmla="*/ 79599 h 162473"/>
              <a:gd name="connsiteX2" fmla="*/ 9525 w 34992"/>
              <a:gd name="connsiteY2" fmla="*/ 162149 h 162473"/>
              <a:gd name="connsiteX3" fmla="*/ 34925 w 34992"/>
              <a:gd name="connsiteY3" fmla="*/ 104999 h 162473"/>
              <a:gd name="connsiteX4" fmla="*/ 0 w 34992"/>
              <a:gd name="connsiteY4" fmla="*/ 224 h 16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92" h="162473">
                <a:moveTo>
                  <a:pt x="0" y="224"/>
                </a:moveTo>
                <a:cubicBezTo>
                  <a:pt x="0" y="-4009"/>
                  <a:pt x="33338" y="52612"/>
                  <a:pt x="34925" y="79599"/>
                </a:cubicBezTo>
                <a:cubicBezTo>
                  <a:pt x="36512" y="106586"/>
                  <a:pt x="9525" y="157916"/>
                  <a:pt x="9525" y="162149"/>
                </a:cubicBezTo>
                <a:cubicBezTo>
                  <a:pt x="9525" y="166382"/>
                  <a:pt x="34396" y="128282"/>
                  <a:pt x="34925" y="104999"/>
                </a:cubicBezTo>
                <a:cubicBezTo>
                  <a:pt x="35454" y="81716"/>
                  <a:pt x="0" y="4457"/>
                  <a:pt x="0" y="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3B8B7AB4-EBCC-E305-835F-BF1F268B4BAB}"/>
              </a:ext>
            </a:extLst>
          </p:cNvPr>
          <p:cNvSpPr/>
          <p:nvPr/>
        </p:nvSpPr>
        <p:spPr>
          <a:xfrm>
            <a:off x="3662892" y="6089646"/>
            <a:ext cx="61383" cy="76204"/>
          </a:xfrm>
          <a:custGeom>
            <a:avLst/>
            <a:gdLst>
              <a:gd name="connsiteX0" fmla="*/ 61383 w 61383"/>
              <a:gd name="connsiteY0" fmla="*/ 4 h 76204"/>
              <a:gd name="connsiteX1" fmla="*/ 4233 w 61383"/>
              <a:gd name="connsiteY1" fmla="*/ 63504 h 76204"/>
              <a:gd name="connsiteX2" fmla="*/ 4233 w 61383"/>
              <a:gd name="connsiteY2" fmla="*/ 76204 h 76204"/>
              <a:gd name="connsiteX3" fmla="*/ 4233 w 61383"/>
              <a:gd name="connsiteY3" fmla="*/ 60329 h 76204"/>
              <a:gd name="connsiteX4" fmla="*/ 61383 w 61383"/>
              <a:gd name="connsiteY4" fmla="*/ 4 h 7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83" h="76204">
                <a:moveTo>
                  <a:pt x="61383" y="4"/>
                </a:moveTo>
                <a:cubicBezTo>
                  <a:pt x="61383" y="533"/>
                  <a:pt x="4233" y="63504"/>
                  <a:pt x="4233" y="63504"/>
                </a:cubicBezTo>
                <a:cubicBezTo>
                  <a:pt x="-5292" y="76204"/>
                  <a:pt x="4233" y="76204"/>
                  <a:pt x="4233" y="76204"/>
                </a:cubicBezTo>
                <a:cubicBezTo>
                  <a:pt x="4233" y="75675"/>
                  <a:pt x="-4234" y="69854"/>
                  <a:pt x="4233" y="60329"/>
                </a:cubicBezTo>
                <a:cubicBezTo>
                  <a:pt x="12700" y="50804"/>
                  <a:pt x="61383" y="-525"/>
                  <a:pt x="6138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64BFFAB5-CFF9-7D21-0EBA-2C0B1DA9D3FC}"/>
              </a:ext>
            </a:extLst>
          </p:cNvPr>
          <p:cNvSpPr/>
          <p:nvPr/>
        </p:nvSpPr>
        <p:spPr>
          <a:xfrm>
            <a:off x="3816290" y="6156277"/>
            <a:ext cx="101663" cy="82727"/>
          </a:xfrm>
          <a:custGeom>
            <a:avLst/>
            <a:gdLst>
              <a:gd name="connsiteX0" fmla="*/ 101660 w 101663"/>
              <a:gd name="connsiteY0" fmla="*/ 48 h 82727"/>
              <a:gd name="connsiteX1" fmla="*/ 19110 w 101663"/>
              <a:gd name="connsiteY1" fmla="*/ 57198 h 82727"/>
              <a:gd name="connsiteX2" fmla="*/ 60 w 101663"/>
              <a:gd name="connsiteY2" fmla="*/ 82598 h 82727"/>
              <a:gd name="connsiteX3" fmla="*/ 22285 w 101663"/>
              <a:gd name="connsiteY3" fmla="*/ 47673 h 82727"/>
              <a:gd name="connsiteX4" fmla="*/ 101660 w 101663"/>
              <a:gd name="connsiteY4" fmla="*/ 48 h 82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663" h="82727">
                <a:moveTo>
                  <a:pt x="101660" y="48"/>
                </a:moveTo>
                <a:cubicBezTo>
                  <a:pt x="101131" y="1635"/>
                  <a:pt x="36043" y="43440"/>
                  <a:pt x="19110" y="57198"/>
                </a:cubicBezTo>
                <a:cubicBezTo>
                  <a:pt x="2177" y="70956"/>
                  <a:pt x="-469" y="84185"/>
                  <a:pt x="60" y="82598"/>
                </a:cubicBezTo>
                <a:cubicBezTo>
                  <a:pt x="589" y="81011"/>
                  <a:pt x="11173" y="58785"/>
                  <a:pt x="22285" y="47673"/>
                </a:cubicBezTo>
                <a:cubicBezTo>
                  <a:pt x="33397" y="36561"/>
                  <a:pt x="102189" y="-1539"/>
                  <a:pt x="101660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1CD33C14-E642-ACA0-FBA0-91BCDC05B401}"/>
              </a:ext>
            </a:extLst>
          </p:cNvPr>
          <p:cNvSpPr/>
          <p:nvPr/>
        </p:nvSpPr>
        <p:spPr>
          <a:xfrm>
            <a:off x="3933780" y="6159475"/>
            <a:ext cx="61595" cy="171475"/>
          </a:xfrm>
          <a:custGeom>
            <a:avLst/>
            <a:gdLst>
              <a:gd name="connsiteX0" fmla="*/ 45 w 61595"/>
              <a:gd name="connsiteY0" fmla="*/ 25 h 171475"/>
              <a:gd name="connsiteX1" fmla="*/ 47670 w 61595"/>
              <a:gd name="connsiteY1" fmla="*/ 92100 h 171475"/>
              <a:gd name="connsiteX2" fmla="*/ 54020 w 61595"/>
              <a:gd name="connsiteY2" fmla="*/ 127025 h 171475"/>
              <a:gd name="connsiteX3" fmla="*/ 47670 w 61595"/>
              <a:gd name="connsiteY3" fmla="*/ 142900 h 171475"/>
              <a:gd name="connsiteX4" fmla="*/ 28620 w 61595"/>
              <a:gd name="connsiteY4" fmla="*/ 171475 h 171475"/>
              <a:gd name="connsiteX5" fmla="*/ 28620 w 61595"/>
              <a:gd name="connsiteY5" fmla="*/ 171475 h 171475"/>
              <a:gd name="connsiteX6" fmla="*/ 57195 w 61595"/>
              <a:gd name="connsiteY6" fmla="*/ 123850 h 171475"/>
              <a:gd name="connsiteX7" fmla="*/ 57195 w 61595"/>
              <a:gd name="connsiteY7" fmla="*/ 101625 h 171475"/>
              <a:gd name="connsiteX8" fmla="*/ 45 w 61595"/>
              <a:gd name="connsiteY8" fmla="*/ 25 h 1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595" h="171475">
                <a:moveTo>
                  <a:pt x="45" y="25"/>
                </a:moveTo>
                <a:cubicBezTo>
                  <a:pt x="-1542" y="-1562"/>
                  <a:pt x="38674" y="70933"/>
                  <a:pt x="47670" y="92100"/>
                </a:cubicBezTo>
                <a:cubicBezTo>
                  <a:pt x="56666" y="113267"/>
                  <a:pt x="54020" y="127025"/>
                  <a:pt x="54020" y="127025"/>
                </a:cubicBezTo>
                <a:cubicBezTo>
                  <a:pt x="54020" y="135492"/>
                  <a:pt x="51903" y="135492"/>
                  <a:pt x="47670" y="142900"/>
                </a:cubicBezTo>
                <a:cubicBezTo>
                  <a:pt x="43437" y="150308"/>
                  <a:pt x="28620" y="171475"/>
                  <a:pt x="28620" y="171475"/>
                </a:cubicBezTo>
                <a:lnTo>
                  <a:pt x="28620" y="171475"/>
                </a:lnTo>
                <a:cubicBezTo>
                  <a:pt x="33383" y="163538"/>
                  <a:pt x="52433" y="135492"/>
                  <a:pt x="57195" y="123850"/>
                </a:cubicBezTo>
                <a:cubicBezTo>
                  <a:pt x="61957" y="112208"/>
                  <a:pt x="64074" y="118029"/>
                  <a:pt x="57195" y="101625"/>
                </a:cubicBezTo>
                <a:cubicBezTo>
                  <a:pt x="50316" y="85221"/>
                  <a:pt x="1632" y="1612"/>
                  <a:pt x="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F1388D5C-FD24-864B-BA39-5924FB291640}"/>
              </a:ext>
            </a:extLst>
          </p:cNvPr>
          <p:cNvSpPr/>
          <p:nvPr/>
        </p:nvSpPr>
        <p:spPr>
          <a:xfrm>
            <a:off x="3819456" y="6118115"/>
            <a:ext cx="28655" cy="105159"/>
          </a:xfrm>
          <a:custGeom>
            <a:avLst/>
            <a:gdLst>
              <a:gd name="connsiteX0" fmla="*/ 28644 w 28655"/>
              <a:gd name="connsiteY0" fmla="*/ 110 h 105159"/>
              <a:gd name="connsiteX1" fmla="*/ 6419 w 28655"/>
              <a:gd name="connsiteY1" fmla="*/ 73135 h 105159"/>
              <a:gd name="connsiteX2" fmla="*/ 69 w 28655"/>
              <a:gd name="connsiteY2" fmla="*/ 104885 h 105159"/>
              <a:gd name="connsiteX3" fmla="*/ 3244 w 28655"/>
              <a:gd name="connsiteY3" fmla="*/ 57260 h 105159"/>
              <a:gd name="connsiteX4" fmla="*/ 28644 w 28655"/>
              <a:gd name="connsiteY4" fmla="*/ 110 h 105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55" h="105159">
                <a:moveTo>
                  <a:pt x="28644" y="110"/>
                </a:moveTo>
                <a:cubicBezTo>
                  <a:pt x="29173" y="2756"/>
                  <a:pt x="11182" y="55672"/>
                  <a:pt x="6419" y="73135"/>
                </a:cubicBezTo>
                <a:cubicBezTo>
                  <a:pt x="1656" y="90598"/>
                  <a:pt x="598" y="107531"/>
                  <a:pt x="69" y="104885"/>
                </a:cubicBezTo>
                <a:cubicBezTo>
                  <a:pt x="-460" y="102239"/>
                  <a:pt x="2186" y="71547"/>
                  <a:pt x="3244" y="57260"/>
                </a:cubicBezTo>
                <a:cubicBezTo>
                  <a:pt x="4302" y="42973"/>
                  <a:pt x="28115" y="-2536"/>
                  <a:pt x="28644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61437D1E-D77B-7FA2-9F72-3B7A2241A0C8}"/>
              </a:ext>
            </a:extLst>
          </p:cNvPr>
          <p:cNvSpPr/>
          <p:nvPr/>
        </p:nvSpPr>
        <p:spPr>
          <a:xfrm>
            <a:off x="3815669" y="6113782"/>
            <a:ext cx="147127" cy="55796"/>
          </a:xfrm>
          <a:custGeom>
            <a:avLst/>
            <a:gdLst>
              <a:gd name="connsiteX0" fmla="*/ 681 w 147127"/>
              <a:gd name="connsiteY0" fmla="*/ 55243 h 55796"/>
              <a:gd name="connsiteX1" fmla="*/ 80056 w 147127"/>
              <a:gd name="connsiteY1" fmla="*/ 29843 h 55796"/>
              <a:gd name="connsiteX2" fmla="*/ 143556 w 147127"/>
              <a:gd name="connsiteY2" fmla="*/ 4443 h 55796"/>
              <a:gd name="connsiteX3" fmla="*/ 127681 w 147127"/>
              <a:gd name="connsiteY3" fmla="*/ 4443 h 55796"/>
              <a:gd name="connsiteX4" fmla="*/ 681 w 147127"/>
              <a:gd name="connsiteY4" fmla="*/ 55243 h 5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127" h="55796">
                <a:moveTo>
                  <a:pt x="681" y="55243"/>
                </a:moveTo>
                <a:cubicBezTo>
                  <a:pt x="-7256" y="59476"/>
                  <a:pt x="56244" y="38310"/>
                  <a:pt x="80056" y="29843"/>
                </a:cubicBezTo>
                <a:cubicBezTo>
                  <a:pt x="103868" y="21376"/>
                  <a:pt x="143556" y="4443"/>
                  <a:pt x="143556" y="4443"/>
                </a:cubicBezTo>
                <a:cubicBezTo>
                  <a:pt x="151493" y="210"/>
                  <a:pt x="146202" y="-2965"/>
                  <a:pt x="127681" y="4443"/>
                </a:cubicBezTo>
                <a:lnTo>
                  <a:pt x="681" y="5524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A60B7069-6542-F6A1-54FF-9ADA97D1FC3C}"/>
              </a:ext>
            </a:extLst>
          </p:cNvPr>
          <p:cNvSpPr/>
          <p:nvPr/>
        </p:nvSpPr>
        <p:spPr>
          <a:xfrm>
            <a:off x="3892485" y="6289675"/>
            <a:ext cx="117773" cy="76210"/>
          </a:xfrm>
          <a:custGeom>
            <a:avLst/>
            <a:gdLst>
              <a:gd name="connsiteX0" fmla="*/ 117540 w 117773"/>
              <a:gd name="connsiteY0" fmla="*/ 0 h 76210"/>
              <a:gd name="connsiteX1" fmla="*/ 60390 w 117773"/>
              <a:gd name="connsiteY1" fmla="*/ 44450 h 76210"/>
              <a:gd name="connsiteX2" fmla="*/ 65 w 117773"/>
              <a:gd name="connsiteY2" fmla="*/ 76200 h 76210"/>
              <a:gd name="connsiteX3" fmla="*/ 47690 w 117773"/>
              <a:gd name="connsiteY3" fmla="*/ 41275 h 76210"/>
              <a:gd name="connsiteX4" fmla="*/ 38165 w 117773"/>
              <a:gd name="connsiteY4" fmla="*/ 44450 h 76210"/>
              <a:gd name="connsiteX5" fmla="*/ 117540 w 117773"/>
              <a:gd name="connsiteY5" fmla="*/ 0 h 7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773" h="76210">
                <a:moveTo>
                  <a:pt x="117540" y="0"/>
                </a:moveTo>
                <a:cubicBezTo>
                  <a:pt x="121244" y="0"/>
                  <a:pt x="79969" y="31750"/>
                  <a:pt x="60390" y="44450"/>
                </a:cubicBezTo>
                <a:cubicBezTo>
                  <a:pt x="40811" y="57150"/>
                  <a:pt x="2182" y="76729"/>
                  <a:pt x="65" y="76200"/>
                </a:cubicBezTo>
                <a:cubicBezTo>
                  <a:pt x="-2052" y="75671"/>
                  <a:pt x="47690" y="41275"/>
                  <a:pt x="47690" y="41275"/>
                </a:cubicBezTo>
                <a:cubicBezTo>
                  <a:pt x="54040" y="35983"/>
                  <a:pt x="31286" y="48154"/>
                  <a:pt x="38165" y="44450"/>
                </a:cubicBezTo>
                <a:cubicBezTo>
                  <a:pt x="45044" y="40746"/>
                  <a:pt x="113836" y="0"/>
                  <a:pt x="11754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F1BEC322-F4C0-457D-392F-819A678018A7}"/>
              </a:ext>
            </a:extLst>
          </p:cNvPr>
          <p:cNvSpPr/>
          <p:nvPr/>
        </p:nvSpPr>
        <p:spPr>
          <a:xfrm>
            <a:off x="3803550" y="6308725"/>
            <a:ext cx="114866" cy="65881"/>
          </a:xfrm>
          <a:custGeom>
            <a:avLst/>
            <a:gdLst>
              <a:gd name="connsiteX0" fmla="*/ 100 w 114866"/>
              <a:gd name="connsiteY0" fmla="*/ 0 h 65881"/>
              <a:gd name="connsiteX1" fmla="*/ 35025 w 114866"/>
              <a:gd name="connsiteY1" fmla="*/ 63500 h 65881"/>
              <a:gd name="connsiteX2" fmla="*/ 114400 w 114866"/>
              <a:gd name="connsiteY2" fmla="*/ 47625 h 65881"/>
              <a:gd name="connsiteX3" fmla="*/ 66775 w 114866"/>
              <a:gd name="connsiteY3" fmla="*/ 60325 h 65881"/>
              <a:gd name="connsiteX4" fmla="*/ 44550 w 114866"/>
              <a:gd name="connsiteY4" fmla="*/ 63500 h 65881"/>
              <a:gd name="connsiteX5" fmla="*/ 100 w 114866"/>
              <a:gd name="connsiteY5" fmla="*/ 0 h 65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866" h="65881">
                <a:moveTo>
                  <a:pt x="100" y="0"/>
                </a:moveTo>
                <a:cubicBezTo>
                  <a:pt x="-1487" y="0"/>
                  <a:pt x="15975" y="55563"/>
                  <a:pt x="35025" y="63500"/>
                </a:cubicBezTo>
                <a:cubicBezTo>
                  <a:pt x="54075" y="71437"/>
                  <a:pt x="109108" y="48154"/>
                  <a:pt x="114400" y="47625"/>
                </a:cubicBezTo>
                <a:cubicBezTo>
                  <a:pt x="119692" y="47096"/>
                  <a:pt x="78417" y="57679"/>
                  <a:pt x="66775" y="60325"/>
                </a:cubicBezTo>
                <a:cubicBezTo>
                  <a:pt x="55133" y="62971"/>
                  <a:pt x="53017" y="69321"/>
                  <a:pt x="44550" y="63500"/>
                </a:cubicBezTo>
                <a:cubicBezTo>
                  <a:pt x="36083" y="57679"/>
                  <a:pt x="1687" y="0"/>
                  <a:pt x="1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53E2FA63-0000-11C7-BA45-86658546E509}"/>
              </a:ext>
            </a:extLst>
          </p:cNvPr>
          <p:cNvSpPr/>
          <p:nvPr/>
        </p:nvSpPr>
        <p:spPr>
          <a:xfrm>
            <a:off x="3914775" y="6162672"/>
            <a:ext cx="69776" cy="79381"/>
          </a:xfrm>
          <a:custGeom>
            <a:avLst/>
            <a:gdLst>
              <a:gd name="connsiteX0" fmla="*/ 0 w 69776"/>
              <a:gd name="connsiteY0" fmla="*/ 3 h 79381"/>
              <a:gd name="connsiteX1" fmla="*/ 63500 w 69776"/>
              <a:gd name="connsiteY1" fmla="*/ 73028 h 79381"/>
              <a:gd name="connsiteX2" fmla="*/ 63500 w 69776"/>
              <a:gd name="connsiteY2" fmla="*/ 69853 h 79381"/>
              <a:gd name="connsiteX3" fmla="*/ 0 w 69776"/>
              <a:gd name="connsiteY3" fmla="*/ 3 h 79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776" h="79381">
                <a:moveTo>
                  <a:pt x="0" y="3"/>
                </a:moveTo>
                <a:cubicBezTo>
                  <a:pt x="0" y="532"/>
                  <a:pt x="63500" y="73028"/>
                  <a:pt x="63500" y="73028"/>
                </a:cubicBezTo>
                <a:cubicBezTo>
                  <a:pt x="74083" y="84670"/>
                  <a:pt x="69321" y="78320"/>
                  <a:pt x="63500" y="69853"/>
                </a:cubicBezTo>
                <a:cubicBezTo>
                  <a:pt x="57679" y="61386"/>
                  <a:pt x="0" y="-526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5C9D0C28-9437-BE6F-F5BF-73E7137B2F2F}"/>
              </a:ext>
            </a:extLst>
          </p:cNvPr>
          <p:cNvSpPr/>
          <p:nvPr/>
        </p:nvSpPr>
        <p:spPr>
          <a:xfrm>
            <a:off x="3895712" y="6143573"/>
            <a:ext cx="78096" cy="86796"/>
          </a:xfrm>
          <a:custGeom>
            <a:avLst/>
            <a:gdLst>
              <a:gd name="connsiteX0" fmla="*/ 13 w 78096"/>
              <a:gd name="connsiteY0" fmla="*/ 52 h 86796"/>
              <a:gd name="connsiteX1" fmla="*/ 73038 w 78096"/>
              <a:gd name="connsiteY1" fmla="*/ 82602 h 86796"/>
              <a:gd name="connsiteX2" fmla="*/ 66688 w 78096"/>
              <a:gd name="connsiteY2" fmla="*/ 69902 h 86796"/>
              <a:gd name="connsiteX3" fmla="*/ 13 w 78096"/>
              <a:gd name="connsiteY3" fmla="*/ 52 h 8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096" h="86796">
                <a:moveTo>
                  <a:pt x="13" y="52"/>
                </a:moveTo>
                <a:cubicBezTo>
                  <a:pt x="1071" y="2169"/>
                  <a:pt x="73038" y="82602"/>
                  <a:pt x="73038" y="82602"/>
                </a:cubicBezTo>
                <a:cubicBezTo>
                  <a:pt x="84151" y="94244"/>
                  <a:pt x="74626" y="78898"/>
                  <a:pt x="66688" y="69902"/>
                </a:cubicBezTo>
                <a:cubicBezTo>
                  <a:pt x="58751" y="60906"/>
                  <a:pt x="-1045" y="-2065"/>
                  <a:pt x="13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4649F14D-0670-7B0F-1010-C5445D488830}"/>
              </a:ext>
            </a:extLst>
          </p:cNvPr>
          <p:cNvSpPr/>
          <p:nvPr/>
        </p:nvSpPr>
        <p:spPr>
          <a:xfrm>
            <a:off x="3889109" y="6216477"/>
            <a:ext cx="51123" cy="103892"/>
          </a:xfrm>
          <a:custGeom>
            <a:avLst/>
            <a:gdLst>
              <a:gd name="connsiteX0" fmla="*/ 51066 w 51123"/>
              <a:gd name="connsiteY0" fmla="*/ 173 h 103892"/>
              <a:gd name="connsiteX1" fmla="*/ 12966 w 51123"/>
              <a:gd name="connsiteY1" fmla="*/ 70023 h 103892"/>
              <a:gd name="connsiteX2" fmla="*/ 3441 w 51123"/>
              <a:gd name="connsiteY2" fmla="*/ 101773 h 103892"/>
              <a:gd name="connsiteX3" fmla="*/ 3441 w 51123"/>
              <a:gd name="connsiteY3" fmla="*/ 92248 h 103892"/>
              <a:gd name="connsiteX4" fmla="*/ 51066 w 51123"/>
              <a:gd name="connsiteY4" fmla="*/ 173 h 103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23" h="103892">
                <a:moveTo>
                  <a:pt x="51066" y="173"/>
                </a:moveTo>
                <a:cubicBezTo>
                  <a:pt x="52653" y="-3531"/>
                  <a:pt x="20903" y="53090"/>
                  <a:pt x="12966" y="70023"/>
                </a:cubicBezTo>
                <a:cubicBezTo>
                  <a:pt x="5029" y="86956"/>
                  <a:pt x="3441" y="101773"/>
                  <a:pt x="3441" y="101773"/>
                </a:cubicBezTo>
                <a:cubicBezTo>
                  <a:pt x="1854" y="105477"/>
                  <a:pt x="-3438" y="105477"/>
                  <a:pt x="3441" y="92248"/>
                </a:cubicBezTo>
                <a:cubicBezTo>
                  <a:pt x="10320" y="79019"/>
                  <a:pt x="49479" y="3877"/>
                  <a:pt x="51066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E1BEC2A0-4EAA-6A03-030D-5953B17A12ED}"/>
              </a:ext>
            </a:extLst>
          </p:cNvPr>
          <p:cNvSpPr/>
          <p:nvPr/>
        </p:nvSpPr>
        <p:spPr>
          <a:xfrm>
            <a:off x="3974893" y="6245202"/>
            <a:ext cx="85948" cy="121745"/>
          </a:xfrm>
          <a:custGeom>
            <a:avLst/>
            <a:gdLst>
              <a:gd name="connsiteX0" fmla="*/ 85932 w 85948"/>
              <a:gd name="connsiteY0" fmla="*/ 23 h 121745"/>
              <a:gd name="connsiteX1" fmla="*/ 16082 w 85948"/>
              <a:gd name="connsiteY1" fmla="*/ 104798 h 121745"/>
              <a:gd name="connsiteX2" fmla="*/ 207 w 85948"/>
              <a:gd name="connsiteY2" fmla="*/ 120673 h 121745"/>
              <a:gd name="connsiteX3" fmla="*/ 22432 w 85948"/>
              <a:gd name="connsiteY3" fmla="*/ 95273 h 121745"/>
              <a:gd name="connsiteX4" fmla="*/ 85932 w 85948"/>
              <a:gd name="connsiteY4" fmla="*/ 23 h 12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48" h="121745">
                <a:moveTo>
                  <a:pt x="85932" y="23"/>
                </a:moveTo>
                <a:lnTo>
                  <a:pt x="16082" y="104798"/>
                </a:lnTo>
                <a:cubicBezTo>
                  <a:pt x="1795" y="124906"/>
                  <a:pt x="-851" y="122261"/>
                  <a:pt x="207" y="120673"/>
                </a:cubicBezTo>
                <a:cubicBezTo>
                  <a:pt x="1265" y="119085"/>
                  <a:pt x="8674" y="111677"/>
                  <a:pt x="22432" y="95273"/>
                </a:cubicBezTo>
                <a:cubicBezTo>
                  <a:pt x="36190" y="78869"/>
                  <a:pt x="86990" y="-1565"/>
                  <a:pt x="85932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D3E7E40C-37BE-7C4B-3A7F-093D7FE0F943}"/>
              </a:ext>
            </a:extLst>
          </p:cNvPr>
          <p:cNvSpPr/>
          <p:nvPr/>
        </p:nvSpPr>
        <p:spPr>
          <a:xfrm>
            <a:off x="4050933" y="6219248"/>
            <a:ext cx="92485" cy="149961"/>
          </a:xfrm>
          <a:custGeom>
            <a:avLst/>
            <a:gdLst>
              <a:gd name="connsiteX0" fmla="*/ 19417 w 92485"/>
              <a:gd name="connsiteY0" fmla="*/ 577 h 149961"/>
              <a:gd name="connsiteX1" fmla="*/ 76567 w 92485"/>
              <a:gd name="connsiteY1" fmla="*/ 51377 h 149961"/>
              <a:gd name="connsiteX2" fmla="*/ 76567 w 92485"/>
              <a:gd name="connsiteY2" fmla="*/ 102177 h 149961"/>
              <a:gd name="connsiteX3" fmla="*/ 51167 w 92485"/>
              <a:gd name="connsiteY3" fmla="*/ 124402 h 149961"/>
              <a:gd name="connsiteX4" fmla="*/ 367 w 92485"/>
              <a:gd name="connsiteY4" fmla="*/ 149802 h 149961"/>
              <a:gd name="connsiteX5" fmla="*/ 79742 w 92485"/>
              <a:gd name="connsiteY5" fmla="*/ 111702 h 149961"/>
              <a:gd name="connsiteX6" fmla="*/ 89267 w 92485"/>
              <a:gd name="connsiteY6" fmla="*/ 86302 h 149961"/>
              <a:gd name="connsiteX7" fmla="*/ 19417 w 92485"/>
              <a:gd name="connsiteY7" fmla="*/ 577 h 149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485" h="149961">
                <a:moveTo>
                  <a:pt x="19417" y="577"/>
                </a:moveTo>
                <a:cubicBezTo>
                  <a:pt x="17300" y="-5244"/>
                  <a:pt x="67042" y="34444"/>
                  <a:pt x="76567" y="51377"/>
                </a:cubicBezTo>
                <a:cubicBezTo>
                  <a:pt x="86092" y="68310"/>
                  <a:pt x="80800" y="90006"/>
                  <a:pt x="76567" y="102177"/>
                </a:cubicBezTo>
                <a:cubicBezTo>
                  <a:pt x="72334" y="114348"/>
                  <a:pt x="63867" y="116465"/>
                  <a:pt x="51167" y="124402"/>
                </a:cubicBezTo>
                <a:cubicBezTo>
                  <a:pt x="38467" y="132339"/>
                  <a:pt x="-4395" y="151919"/>
                  <a:pt x="367" y="149802"/>
                </a:cubicBezTo>
                <a:cubicBezTo>
                  <a:pt x="5129" y="147685"/>
                  <a:pt x="64925" y="122285"/>
                  <a:pt x="79742" y="111702"/>
                </a:cubicBezTo>
                <a:cubicBezTo>
                  <a:pt x="94559" y="101119"/>
                  <a:pt x="94559" y="101648"/>
                  <a:pt x="89267" y="86302"/>
                </a:cubicBezTo>
                <a:cubicBezTo>
                  <a:pt x="83975" y="70956"/>
                  <a:pt x="21534" y="6398"/>
                  <a:pt x="19417" y="5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8CDE5074-33F0-CD09-0E42-43C4ED2842F9}"/>
              </a:ext>
            </a:extLst>
          </p:cNvPr>
          <p:cNvSpPr/>
          <p:nvPr/>
        </p:nvSpPr>
        <p:spPr>
          <a:xfrm>
            <a:off x="3991769" y="6222702"/>
            <a:ext cx="72304" cy="128114"/>
          </a:xfrm>
          <a:custGeom>
            <a:avLst/>
            <a:gdLst>
              <a:gd name="connsiteX0" fmla="*/ 72231 w 72304"/>
              <a:gd name="connsiteY0" fmla="*/ 298 h 128114"/>
              <a:gd name="connsiteX1" fmla="*/ 18256 w 72304"/>
              <a:gd name="connsiteY1" fmla="*/ 70148 h 128114"/>
              <a:gd name="connsiteX2" fmla="*/ 2381 w 72304"/>
              <a:gd name="connsiteY2" fmla="*/ 127298 h 128114"/>
              <a:gd name="connsiteX3" fmla="*/ 5556 w 72304"/>
              <a:gd name="connsiteY3" fmla="*/ 98723 h 128114"/>
              <a:gd name="connsiteX4" fmla="*/ 72231 w 72304"/>
              <a:gd name="connsiteY4" fmla="*/ 298 h 12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04" h="128114">
                <a:moveTo>
                  <a:pt x="72231" y="298"/>
                </a:moveTo>
                <a:cubicBezTo>
                  <a:pt x="74348" y="-4464"/>
                  <a:pt x="29898" y="48981"/>
                  <a:pt x="18256" y="70148"/>
                </a:cubicBezTo>
                <a:cubicBezTo>
                  <a:pt x="6614" y="91315"/>
                  <a:pt x="4498" y="122536"/>
                  <a:pt x="2381" y="127298"/>
                </a:cubicBezTo>
                <a:cubicBezTo>
                  <a:pt x="264" y="132060"/>
                  <a:pt x="-2911" y="115127"/>
                  <a:pt x="5556" y="98723"/>
                </a:cubicBezTo>
                <a:cubicBezTo>
                  <a:pt x="14023" y="82319"/>
                  <a:pt x="70114" y="5060"/>
                  <a:pt x="72231" y="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F72537E4-B427-B19F-B03D-0C02F978044E}"/>
              </a:ext>
            </a:extLst>
          </p:cNvPr>
          <p:cNvSpPr/>
          <p:nvPr/>
        </p:nvSpPr>
        <p:spPr>
          <a:xfrm>
            <a:off x="3949586" y="6140431"/>
            <a:ext cx="82963" cy="131805"/>
          </a:xfrm>
          <a:custGeom>
            <a:avLst/>
            <a:gdLst>
              <a:gd name="connsiteX0" fmla="*/ 114 w 82963"/>
              <a:gd name="connsiteY0" fmla="*/ 19 h 131805"/>
              <a:gd name="connsiteX1" fmla="*/ 50914 w 82963"/>
              <a:gd name="connsiteY1" fmla="*/ 63519 h 131805"/>
              <a:gd name="connsiteX2" fmla="*/ 57264 w 82963"/>
              <a:gd name="connsiteY2" fmla="*/ 130194 h 131805"/>
              <a:gd name="connsiteX3" fmla="*/ 54089 w 82963"/>
              <a:gd name="connsiteY3" fmla="*/ 104794 h 131805"/>
              <a:gd name="connsiteX4" fmla="*/ 82664 w 82963"/>
              <a:gd name="connsiteY4" fmla="*/ 34944 h 131805"/>
              <a:gd name="connsiteX5" fmla="*/ 66789 w 82963"/>
              <a:gd name="connsiteY5" fmla="*/ 69869 h 131805"/>
              <a:gd name="connsiteX6" fmla="*/ 114 w 82963"/>
              <a:gd name="connsiteY6" fmla="*/ 19 h 13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963" h="131805">
                <a:moveTo>
                  <a:pt x="114" y="19"/>
                </a:moveTo>
                <a:cubicBezTo>
                  <a:pt x="-2532" y="-1039"/>
                  <a:pt x="41389" y="41823"/>
                  <a:pt x="50914" y="63519"/>
                </a:cubicBezTo>
                <a:cubicBezTo>
                  <a:pt x="60439" y="85215"/>
                  <a:pt x="56735" y="123315"/>
                  <a:pt x="57264" y="130194"/>
                </a:cubicBezTo>
                <a:cubicBezTo>
                  <a:pt x="57793" y="137073"/>
                  <a:pt x="49856" y="120669"/>
                  <a:pt x="54089" y="104794"/>
                </a:cubicBezTo>
                <a:cubicBezTo>
                  <a:pt x="58322" y="88919"/>
                  <a:pt x="80547" y="40765"/>
                  <a:pt x="82664" y="34944"/>
                </a:cubicBezTo>
                <a:cubicBezTo>
                  <a:pt x="84781" y="29123"/>
                  <a:pt x="75256" y="70927"/>
                  <a:pt x="66789" y="69869"/>
                </a:cubicBezTo>
                <a:cubicBezTo>
                  <a:pt x="58322" y="68811"/>
                  <a:pt x="2760" y="1077"/>
                  <a:pt x="114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7A7C1F5E-9C0A-1219-6A37-E7FB80428A48}"/>
              </a:ext>
            </a:extLst>
          </p:cNvPr>
          <p:cNvSpPr/>
          <p:nvPr/>
        </p:nvSpPr>
        <p:spPr>
          <a:xfrm>
            <a:off x="4196568" y="6207122"/>
            <a:ext cx="102443" cy="124143"/>
          </a:xfrm>
          <a:custGeom>
            <a:avLst/>
            <a:gdLst>
              <a:gd name="connsiteX0" fmla="*/ 48407 w 102443"/>
              <a:gd name="connsiteY0" fmla="*/ 3 h 124143"/>
              <a:gd name="connsiteX1" fmla="*/ 83332 w 102443"/>
              <a:gd name="connsiteY1" fmla="*/ 79378 h 124143"/>
              <a:gd name="connsiteX2" fmla="*/ 782 w 102443"/>
              <a:gd name="connsiteY2" fmla="*/ 123828 h 124143"/>
              <a:gd name="connsiteX3" fmla="*/ 45232 w 102443"/>
              <a:gd name="connsiteY3" fmla="*/ 98428 h 124143"/>
              <a:gd name="connsiteX4" fmla="*/ 102382 w 102443"/>
              <a:gd name="connsiteY4" fmla="*/ 82553 h 124143"/>
              <a:gd name="connsiteX5" fmla="*/ 48407 w 102443"/>
              <a:gd name="connsiteY5" fmla="*/ 3 h 12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443" h="124143">
                <a:moveTo>
                  <a:pt x="48407" y="3"/>
                </a:moveTo>
                <a:cubicBezTo>
                  <a:pt x="45232" y="-526"/>
                  <a:pt x="91270" y="58741"/>
                  <a:pt x="83332" y="79378"/>
                </a:cubicBezTo>
                <a:cubicBezTo>
                  <a:pt x="75395" y="100016"/>
                  <a:pt x="7132" y="120653"/>
                  <a:pt x="782" y="123828"/>
                </a:cubicBezTo>
                <a:cubicBezTo>
                  <a:pt x="-5568" y="127003"/>
                  <a:pt x="28299" y="105307"/>
                  <a:pt x="45232" y="98428"/>
                </a:cubicBezTo>
                <a:cubicBezTo>
                  <a:pt x="62165" y="91549"/>
                  <a:pt x="100265" y="96311"/>
                  <a:pt x="102382" y="82553"/>
                </a:cubicBezTo>
                <a:cubicBezTo>
                  <a:pt x="104499" y="68795"/>
                  <a:pt x="51582" y="532"/>
                  <a:pt x="4840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A61DB9F5-F118-2F69-098A-EAD8FCE204C0}"/>
              </a:ext>
            </a:extLst>
          </p:cNvPr>
          <p:cNvSpPr/>
          <p:nvPr/>
        </p:nvSpPr>
        <p:spPr>
          <a:xfrm>
            <a:off x="3936961" y="6321365"/>
            <a:ext cx="336603" cy="101663"/>
          </a:xfrm>
          <a:custGeom>
            <a:avLst/>
            <a:gdLst>
              <a:gd name="connsiteX0" fmla="*/ 39 w 336603"/>
              <a:gd name="connsiteY0" fmla="*/ 101660 h 101663"/>
              <a:gd name="connsiteX1" fmla="*/ 234989 w 336603"/>
              <a:gd name="connsiteY1" fmla="*/ 31810 h 101663"/>
              <a:gd name="connsiteX2" fmla="*/ 196889 w 336603"/>
              <a:gd name="connsiteY2" fmla="*/ 38160 h 101663"/>
              <a:gd name="connsiteX3" fmla="*/ 336589 w 336603"/>
              <a:gd name="connsiteY3" fmla="*/ 60 h 101663"/>
              <a:gd name="connsiteX4" fmla="*/ 206414 w 336603"/>
              <a:gd name="connsiteY4" fmla="*/ 28635 h 101663"/>
              <a:gd name="connsiteX5" fmla="*/ 215939 w 336603"/>
              <a:gd name="connsiteY5" fmla="*/ 28635 h 101663"/>
              <a:gd name="connsiteX6" fmla="*/ 39 w 336603"/>
              <a:gd name="connsiteY6" fmla="*/ 101660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6603" h="101663">
                <a:moveTo>
                  <a:pt x="39" y="101660"/>
                </a:moveTo>
                <a:cubicBezTo>
                  <a:pt x="3214" y="102189"/>
                  <a:pt x="202181" y="42393"/>
                  <a:pt x="234989" y="31810"/>
                </a:cubicBezTo>
                <a:cubicBezTo>
                  <a:pt x="267797" y="21227"/>
                  <a:pt x="179956" y="43452"/>
                  <a:pt x="196889" y="38160"/>
                </a:cubicBezTo>
                <a:cubicBezTo>
                  <a:pt x="213822" y="32868"/>
                  <a:pt x="335002" y="1647"/>
                  <a:pt x="336589" y="60"/>
                </a:cubicBezTo>
                <a:cubicBezTo>
                  <a:pt x="338176" y="-1527"/>
                  <a:pt x="206414" y="28635"/>
                  <a:pt x="206414" y="28635"/>
                </a:cubicBezTo>
                <a:cubicBezTo>
                  <a:pt x="186306" y="33397"/>
                  <a:pt x="243456" y="16993"/>
                  <a:pt x="215939" y="28635"/>
                </a:cubicBezTo>
                <a:cubicBezTo>
                  <a:pt x="188422" y="40277"/>
                  <a:pt x="-3136" y="101131"/>
                  <a:pt x="39" y="101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1691B636-DFDF-41B3-B4C9-987BF6958550}"/>
              </a:ext>
            </a:extLst>
          </p:cNvPr>
          <p:cNvSpPr/>
          <p:nvPr/>
        </p:nvSpPr>
        <p:spPr>
          <a:xfrm>
            <a:off x="3647722" y="6388037"/>
            <a:ext cx="262235" cy="85818"/>
          </a:xfrm>
          <a:custGeom>
            <a:avLst/>
            <a:gdLst>
              <a:gd name="connsiteX0" fmla="*/ 260703 w 262235"/>
              <a:gd name="connsiteY0" fmla="*/ 6413 h 85818"/>
              <a:gd name="connsiteX1" fmla="*/ 47978 w 262235"/>
              <a:gd name="connsiteY1" fmla="*/ 66738 h 85818"/>
              <a:gd name="connsiteX2" fmla="*/ 353 w 262235"/>
              <a:gd name="connsiteY2" fmla="*/ 85788 h 85818"/>
              <a:gd name="connsiteX3" fmla="*/ 60678 w 262235"/>
              <a:gd name="connsiteY3" fmla="*/ 63563 h 85818"/>
              <a:gd name="connsiteX4" fmla="*/ 98778 w 262235"/>
              <a:gd name="connsiteY4" fmla="*/ 73088 h 85818"/>
              <a:gd name="connsiteX5" fmla="*/ 47978 w 262235"/>
              <a:gd name="connsiteY5" fmla="*/ 63 h 85818"/>
              <a:gd name="connsiteX6" fmla="*/ 86078 w 262235"/>
              <a:gd name="connsiteY6" fmla="*/ 60388 h 85818"/>
              <a:gd name="connsiteX7" fmla="*/ 47978 w 262235"/>
              <a:gd name="connsiteY7" fmla="*/ 63563 h 85818"/>
              <a:gd name="connsiteX8" fmla="*/ 140053 w 262235"/>
              <a:gd name="connsiteY8" fmla="*/ 34988 h 85818"/>
              <a:gd name="connsiteX9" fmla="*/ 260703 w 262235"/>
              <a:gd name="connsiteY9" fmla="*/ 6413 h 85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2235" h="85818">
                <a:moveTo>
                  <a:pt x="260703" y="6413"/>
                </a:moveTo>
                <a:cubicBezTo>
                  <a:pt x="245357" y="11705"/>
                  <a:pt x="91370" y="53509"/>
                  <a:pt x="47978" y="66738"/>
                </a:cubicBezTo>
                <a:cubicBezTo>
                  <a:pt x="4586" y="79967"/>
                  <a:pt x="-1764" y="86317"/>
                  <a:pt x="353" y="85788"/>
                </a:cubicBezTo>
                <a:cubicBezTo>
                  <a:pt x="2470" y="85259"/>
                  <a:pt x="44274" y="65680"/>
                  <a:pt x="60678" y="63563"/>
                </a:cubicBezTo>
                <a:cubicBezTo>
                  <a:pt x="77082" y="61446"/>
                  <a:pt x="100895" y="83671"/>
                  <a:pt x="98778" y="73088"/>
                </a:cubicBezTo>
                <a:cubicBezTo>
                  <a:pt x="96661" y="62505"/>
                  <a:pt x="50095" y="2180"/>
                  <a:pt x="47978" y="63"/>
                </a:cubicBezTo>
                <a:cubicBezTo>
                  <a:pt x="45861" y="-2054"/>
                  <a:pt x="86078" y="49805"/>
                  <a:pt x="86078" y="60388"/>
                </a:cubicBezTo>
                <a:cubicBezTo>
                  <a:pt x="86078" y="70971"/>
                  <a:pt x="38982" y="67796"/>
                  <a:pt x="47978" y="63563"/>
                </a:cubicBezTo>
                <a:cubicBezTo>
                  <a:pt x="56974" y="59330"/>
                  <a:pt x="108303" y="41338"/>
                  <a:pt x="140053" y="34988"/>
                </a:cubicBezTo>
                <a:cubicBezTo>
                  <a:pt x="171803" y="28638"/>
                  <a:pt x="276049" y="1121"/>
                  <a:pt x="260703" y="6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1893BEA9-CE82-88F8-76C2-4857ADB74245}"/>
              </a:ext>
            </a:extLst>
          </p:cNvPr>
          <p:cNvSpPr/>
          <p:nvPr/>
        </p:nvSpPr>
        <p:spPr>
          <a:xfrm>
            <a:off x="3592523" y="6371977"/>
            <a:ext cx="99225" cy="102113"/>
          </a:xfrm>
          <a:custGeom>
            <a:avLst/>
            <a:gdLst>
              <a:gd name="connsiteX0" fmla="*/ 4752 w 99225"/>
              <a:gd name="connsiteY0" fmla="*/ 248 h 102113"/>
              <a:gd name="connsiteX1" fmla="*/ 61902 w 99225"/>
              <a:gd name="connsiteY1" fmla="*/ 38348 h 102113"/>
              <a:gd name="connsiteX2" fmla="*/ 93652 w 99225"/>
              <a:gd name="connsiteY2" fmla="*/ 79623 h 102113"/>
              <a:gd name="connsiteX3" fmla="*/ 39677 w 99225"/>
              <a:gd name="connsiteY3" fmla="*/ 89148 h 102113"/>
              <a:gd name="connsiteX4" fmla="*/ 1577 w 99225"/>
              <a:gd name="connsiteY4" fmla="*/ 101848 h 102113"/>
              <a:gd name="connsiteX5" fmla="*/ 93652 w 99225"/>
              <a:gd name="connsiteY5" fmla="*/ 76448 h 102113"/>
              <a:gd name="connsiteX6" fmla="*/ 77777 w 99225"/>
              <a:gd name="connsiteY6" fmla="*/ 57398 h 102113"/>
              <a:gd name="connsiteX7" fmla="*/ 4752 w 99225"/>
              <a:gd name="connsiteY7" fmla="*/ 248 h 102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225" h="102113">
                <a:moveTo>
                  <a:pt x="4752" y="248"/>
                </a:moveTo>
                <a:cubicBezTo>
                  <a:pt x="2106" y="-2927"/>
                  <a:pt x="47085" y="25119"/>
                  <a:pt x="61902" y="38348"/>
                </a:cubicBezTo>
                <a:cubicBezTo>
                  <a:pt x="76719" y="51577"/>
                  <a:pt x="97356" y="71156"/>
                  <a:pt x="93652" y="79623"/>
                </a:cubicBezTo>
                <a:cubicBezTo>
                  <a:pt x="89948" y="88090"/>
                  <a:pt x="55023" y="85444"/>
                  <a:pt x="39677" y="89148"/>
                </a:cubicBezTo>
                <a:cubicBezTo>
                  <a:pt x="24331" y="92852"/>
                  <a:pt x="-7419" y="103965"/>
                  <a:pt x="1577" y="101848"/>
                </a:cubicBezTo>
                <a:cubicBezTo>
                  <a:pt x="10573" y="99731"/>
                  <a:pt x="93652" y="76448"/>
                  <a:pt x="93652" y="76448"/>
                </a:cubicBezTo>
                <a:cubicBezTo>
                  <a:pt x="106352" y="69040"/>
                  <a:pt x="95769" y="69569"/>
                  <a:pt x="77777" y="57398"/>
                </a:cubicBezTo>
                <a:cubicBezTo>
                  <a:pt x="59785" y="45227"/>
                  <a:pt x="7398" y="3423"/>
                  <a:pt x="4752" y="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D7DA5A67-6BC1-8A84-7F74-A326EC78F9B4}"/>
              </a:ext>
            </a:extLst>
          </p:cNvPr>
          <p:cNvSpPr/>
          <p:nvPr/>
        </p:nvSpPr>
        <p:spPr>
          <a:xfrm>
            <a:off x="3540046" y="6362700"/>
            <a:ext cx="441415" cy="54126"/>
          </a:xfrm>
          <a:custGeom>
            <a:avLst/>
            <a:gdLst>
              <a:gd name="connsiteX0" fmla="*/ 79 w 441415"/>
              <a:gd name="connsiteY0" fmla="*/ 25400 h 54126"/>
              <a:gd name="connsiteX1" fmla="*/ 142954 w 441415"/>
              <a:gd name="connsiteY1" fmla="*/ 3175 h 54126"/>
              <a:gd name="connsiteX2" fmla="*/ 117554 w 441415"/>
              <a:gd name="connsiteY2" fmla="*/ 6350 h 54126"/>
              <a:gd name="connsiteX3" fmla="*/ 273129 w 441415"/>
              <a:gd name="connsiteY3" fmla="*/ 15875 h 54126"/>
              <a:gd name="connsiteX4" fmla="*/ 244554 w 441415"/>
              <a:gd name="connsiteY4" fmla="*/ 22225 h 54126"/>
              <a:gd name="connsiteX5" fmla="*/ 441404 w 441415"/>
              <a:gd name="connsiteY5" fmla="*/ 25400 h 54126"/>
              <a:gd name="connsiteX6" fmla="*/ 254079 w 441415"/>
              <a:gd name="connsiteY6" fmla="*/ 19050 h 54126"/>
              <a:gd name="connsiteX7" fmla="*/ 266779 w 441415"/>
              <a:gd name="connsiteY7" fmla="*/ 53975 h 54126"/>
              <a:gd name="connsiteX8" fmla="*/ 190579 w 441415"/>
              <a:gd name="connsiteY8" fmla="*/ 3175 h 54126"/>
              <a:gd name="connsiteX9" fmla="*/ 215979 w 441415"/>
              <a:gd name="connsiteY9" fmla="*/ 53975 h 54126"/>
              <a:gd name="connsiteX10" fmla="*/ 165179 w 441415"/>
              <a:gd name="connsiteY10" fmla="*/ 0 h 54126"/>
              <a:gd name="connsiteX11" fmla="*/ 79 w 441415"/>
              <a:gd name="connsiteY11" fmla="*/ 25400 h 54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1415" h="54126">
                <a:moveTo>
                  <a:pt x="79" y="25400"/>
                </a:moveTo>
                <a:cubicBezTo>
                  <a:pt x="-3625" y="25929"/>
                  <a:pt x="123375" y="6350"/>
                  <a:pt x="142954" y="3175"/>
                </a:cubicBezTo>
                <a:cubicBezTo>
                  <a:pt x="162533" y="0"/>
                  <a:pt x="95858" y="4233"/>
                  <a:pt x="117554" y="6350"/>
                </a:cubicBezTo>
                <a:cubicBezTo>
                  <a:pt x="139250" y="8467"/>
                  <a:pt x="251962" y="13229"/>
                  <a:pt x="273129" y="15875"/>
                </a:cubicBezTo>
                <a:cubicBezTo>
                  <a:pt x="294296" y="18521"/>
                  <a:pt x="216508" y="20638"/>
                  <a:pt x="244554" y="22225"/>
                </a:cubicBezTo>
                <a:cubicBezTo>
                  <a:pt x="272600" y="23812"/>
                  <a:pt x="439817" y="25929"/>
                  <a:pt x="441404" y="25400"/>
                </a:cubicBezTo>
                <a:cubicBezTo>
                  <a:pt x="442991" y="24871"/>
                  <a:pt x="283183" y="14288"/>
                  <a:pt x="254079" y="19050"/>
                </a:cubicBezTo>
                <a:cubicBezTo>
                  <a:pt x="224975" y="23812"/>
                  <a:pt x="277362" y="56621"/>
                  <a:pt x="266779" y="53975"/>
                </a:cubicBezTo>
                <a:cubicBezTo>
                  <a:pt x="256196" y="51329"/>
                  <a:pt x="199046" y="3175"/>
                  <a:pt x="190579" y="3175"/>
                </a:cubicBezTo>
                <a:cubicBezTo>
                  <a:pt x="182112" y="3175"/>
                  <a:pt x="220212" y="54504"/>
                  <a:pt x="215979" y="53975"/>
                </a:cubicBezTo>
                <a:cubicBezTo>
                  <a:pt x="211746" y="53446"/>
                  <a:pt x="197987" y="5292"/>
                  <a:pt x="165179" y="0"/>
                </a:cubicBezTo>
                <a:lnTo>
                  <a:pt x="79" y="254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A2BB5AE7-C031-A16E-E743-17ED7941926E}"/>
              </a:ext>
            </a:extLst>
          </p:cNvPr>
          <p:cNvSpPr/>
          <p:nvPr/>
        </p:nvSpPr>
        <p:spPr>
          <a:xfrm>
            <a:off x="3377768" y="5943295"/>
            <a:ext cx="33260" cy="350639"/>
          </a:xfrm>
          <a:custGeom>
            <a:avLst/>
            <a:gdLst>
              <a:gd name="connsiteX0" fmla="*/ 432 w 33260"/>
              <a:gd name="connsiteY0" fmla="*/ 305 h 350639"/>
              <a:gd name="connsiteX1" fmla="*/ 32182 w 33260"/>
              <a:gd name="connsiteY1" fmla="*/ 181280 h 350639"/>
              <a:gd name="connsiteX2" fmla="*/ 25832 w 33260"/>
              <a:gd name="connsiteY2" fmla="*/ 298755 h 350639"/>
              <a:gd name="connsiteX3" fmla="*/ 25832 w 33260"/>
              <a:gd name="connsiteY3" fmla="*/ 267005 h 350639"/>
              <a:gd name="connsiteX4" fmla="*/ 25832 w 33260"/>
              <a:gd name="connsiteY4" fmla="*/ 349555 h 350639"/>
              <a:gd name="connsiteX5" fmla="*/ 32182 w 33260"/>
              <a:gd name="connsiteY5" fmla="*/ 197155 h 350639"/>
              <a:gd name="connsiteX6" fmla="*/ 9957 w 33260"/>
              <a:gd name="connsiteY6" fmla="*/ 92380 h 350639"/>
              <a:gd name="connsiteX7" fmla="*/ 13132 w 33260"/>
              <a:gd name="connsiteY7" fmla="*/ 136830 h 350639"/>
              <a:gd name="connsiteX8" fmla="*/ 432 w 33260"/>
              <a:gd name="connsiteY8" fmla="*/ 305 h 350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60" h="350639">
                <a:moveTo>
                  <a:pt x="432" y="305"/>
                </a:moveTo>
                <a:cubicBezTo>
                  <a:pt x="3607" y="7713"/>
                  <a:pt x="27949" y="131538"/>
                  <a:pt x="32182" y="181280"/>
                </a:cubicBezTo>
                <a:cubicBezTo>
                  <a:pt x="36415" y="231022"/>
                  <a:pt x="26890" y="284468"/>
                  <a:pt x="25832" y="298755"/>
                </a:cubicBezTo>
                <a:cubicBezTo>
                  <a:pt x="24774" y="313042"/>
                  <a:pt x="25832" y="267005"/>
                  <a:pt x="25832" y="267005"/>
                </a:cubicBezTo>
                <a:cubicBezTo>
                  <a:pt x="25832" y="275472"/>
                  <a:pt x="24774" y="361197"/>
                  <a:pt x="25832" y="349555"/>
                </a:cubicBezTo>
                <a:cubicBezTo>
                  <a:pt x="26890" y="337913"/>
                  <a:pt x="34828" y="240017"/>
                  <a:pt x="32182" y="197155"/>
                </a:cubicBezTo>
                <a:cubicBezTo>
                  <a:pt x="29536" y="154293"/>
                  <a:pt x="13132" y="102434"/>
                  <a:pt x="9957" y="92380"/>
                </a:cubicBezTo>
                <a:cubicBezTo>
                  <a:pt x="6782" y="82326"/>
                  <a:pt x="13661" y="151118"/>
                  <a:pt x="13132" y="136830"/>
                </a:cubicBezTo>
                <a:cubicBezTo>
                  <a:pt x="12603" y="122543"/>
                  <a:pt x="-2743" y="-7103"/>
                  <a:pt x="432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FC07F5E7-7321-2E02-008F-22EEFA22896F}"/>
              </a:ext>
            </a:extLst>
          </p:cNvPr>
          <p:cNvSpPr/>
          <p:nvPr/>
        </p:nvSpPr>
        <p:spPr>
          <a:xfrm>
            <a:off x="3359150" y="5991033"/>
            <a:ext cx="33345" cy="419763"/>
          </a:xfrm>
          <a:custGeom>
            <a:avLst/>
            <a:gdLst>
              <a:gd name="connsiteX0" fmla="*/ 6350 w 33345"/>
              <a:gd name="connsiteY0" fmla="*/ 192 h 419763"/>
              <a:gd name="connsiteX1" fmla="*/ 31750 w 33345"/>
              <a:gd name="connsiteY1" fmla="*/ 200217 h 419763"/>
              <a:gd name="connsiteX2" fmla="*/ 15875 w 33345"/>
              <a:gd name="connsiteY2" fmla="*/ 304992 h 419763"/>
              <a:gd name="connsiteX3" fmla="*/ 31750 w 33345"/>
              <a:gd name="connsiteY3" fmla="*/ 292292 h 419763"/>
              <a:gd name="connsiteX4" fmla="*/ 12700 w 33345"/>
              <a:gd name="connsiteY4" fmla="*/ 339917 h 419763"/>
              <a:gd name="connsiteX5" fmla="*/ 3175 w 33345"/>
              <a:gd name="connsiteY5" fmla="*/ 362142 h 419763"/>
              <a:gd name="connsiteX6" fmla="*/ 0 w 33345"/>
              <a:gd name="connsiteY6" fmla="*/ 419292 h 419763"/>
              <a:gd name="connsiteX7" fmla="*/ 3175 w 33345"/>
              <a:gd name="connsiteY7" fmla="*/ 327217 h 419763"/>
              <a:gd name="connsiteX8" fmla="*/ 3175 w 33345"/>
              <a:gd name="connsiteY8" fmla="*/ 346267 h 419763"/>
              <a:gd name="connsiteX9" fmla="*/ 31750 w 33345"/>
              <a:gd name="connsiteY9" fmla="*/ 200217 h 419763"/>
              <a:gd name="connsiteX10" fmla="*/ 28575 w 33345"/>
              <a:gd name="connsiteY10" fmla="*/ 222442 h 419763"/>
              <a:gd name="connsiteX11" fmla="*/ 19050 w 33345"/>
              <a:gd name="connsiteY11" fmla="*/ 133542 h 419763"/>
              <a:gd name="connsiteX12" fmla="*/ 25400 w 33345"/>
              <a:gd name="connsiteY12" fmla="*/ 162117 h 419763"/>
              <a:gd name="connsiteX13" fmla="*/ 6350 w 33345"/>
              <a:gd name="connsiteY13" fmla="*/ 192 h 41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345" h="419763">
                <a:moveTo>
                  <a:pt x="6350" y="192"/>
                </a:moveTo>
                <a:cubicBezTo>
                  <a:pt x="7408" y="6542"/>
                  <a:pt x="30163" y="149417"/>
                  <a:pt x="31750" y="200217"/>
                </a:cubicBezTo>
                <a:cubicBezTo>
                  <a:pt x="33338" y="251017"/>
                  <a:pt x="15875" y="304992"/>
                  <a:pt x="15875" y="304992"/>
                </a:cubicBezTo>
                <a:cubicBezTo>
                  <a:pt x="15875" y="320338"/>
                  <a:pt x="32279" y="286471"/>
                  <a:pt x="31750" y="292292"/>
                </a:cubicBezTo>
                <a:cubicBezTo>
                  <a:pt x="31221" y="298113"/>
                  <a:pt x="17462" y="328275"/>
                  <a:pt x="12700" y="339917"/>
                </a:cubicBezTo>
                <a:cubicBezTo>
                  <a:pt x="7938" y="351559"/>
                  <a:pt x="5292" y="348913"/>
                  <a:pt x="3175" y="362142"/>
                </a:cubicBezTo>
                <a:cubicBezTo>
                  <a:pt x="1058" y="375371"/>
                  <a:pt x="0" y="425113"/>
                  <a:pt x="0" y="419292"/>
                </a:cubicBezTo>
                <a:cubicBezTo>
                  <a:pt x="0" y="413471"/>
                  <a:pt x="3175" y="327217"/>
                  <a:pt x="3175" y="327217"/>
                </a:cubicBezTo>
                <a:cubicBezTo>
                  <a:pt x="3704" y="315046"/>
                  <a:pt x="-1587" y="367434"/>
                  <a:pt x="3175" y="346267"/>
                </a:cubicBezTo>
                <a:cubicBezTo>
                  <a:pt x="7937" y="325100"/>
                  <a:pt x="27517" y="220854"/>
                  <a:pt x="31750" y="200217"/>
                </a:cubicBezTo>
                <a:cubicBezTo>
                  <a:pt x="35983" y="179580"/>
                  <a:pt x="30692" y="233554"/>
                  <a:pt x="28575" y="222442"/>
                </a:cubicBezTo>
                <a:cubicBezTo>
                  <a:pt x="26458" y="211330"/>
                  <a:pt x="19579" y="143596"/>
                  <a:pt x="19050" y="133542"/>
                </a:cubicBezTo>
                <a:cubicBezTo>
                  <a:pt x="18521" y="123488"/>
                  <a:pt x="26988" y="177992"/>
                  <a:pt x="25400" y="162117"/>
                </a:cubicBezTo>
                <a:cubicBezTo>
                  <a:pt x="23813" y="146242"/>
                  <a:pt x="5292" y="-6158"/>
                  <a:pt x="6350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BDED4B16-FB97-16D2-1E6D-1561CB6A803F}"/>
              </a:ext>
            </a:extLst>
          </p:cNvPr>
          <p:cNvSpPr/>
          <p:nvPr/>
        </p:nvSpPr>
        <p:spPr>
          <a:xfrm>
            <a:off x="3367709" y="6339510"/>
            <a:ext cx="110511" cy="77262"/>
          </a:xfrm>
          <a:custGeom>
            <a:avLst/>
            <a:gdLst>
              <a:gd name="connsiteX0" fmla="*/ 966 w 110511"/>
              <a:gd name="connsiteY0" fmla="*/ 77165 h 77262"/>
              <a:gd name="connsiteX1" fmla="*/ 48591 w 110511"/>
              <a:gd name="connsiteY1" fmla="*/ 16840 h 77262"/>
              <a:gd name="connsiteX2" fmla="*/ 108916 w 110511"/>
              <a:gd name="connsiteY2" fmla="*/ 10490 h 77262"/>
              <a:gd name="connsiteX3" fmla="*/ 93041 w 110511"/>
              <a:gd name="connsiteY3" fmla="*/ 23190 h 77262"/>
              <a:gd name="connsiteX4" fmla="*/ 93041 w 110511"/>
              <a:gd name="connsiteY4" fmla="*/ 965 h 77262"/>
              <a:gd name="connsiteX5" fmla="*/ 966 w 110511"/>
              <a:gd name="connsiteY5" fmla="*/ 77165 h 7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511" h="77262">
                <a:moveTo>
                  <a:pt x="966" y="77165"/>
                </a:moveTo>
                <a:cubicBezTo>
                  <a:pt x="-6442" y="79811"/>
                  <a:pt x="30600" y="27952"/>
                  <a:pt x="48591" y="16840"/>
                </a:cubicBezTo>
                <a:cubicBezTo>
                  <a:pt x="66582" y="5728"/>
                  <a:pt x="108916" y="10490"/>
                  <a:pt x="108916" y="10490"/>
                </a:cubicBezTo>
                <a:cubicBezTo>
                  <a:pt x="116324" y="11548"/>
                  <a:pt x="95687" y="24777"/>
                  <a:pt x="93041" y="23190"/>
                </a:cubicBezTo>
                <a:cubicBezTo>
                  <a:pt x="90395" y="21602"/>
                  <a:pt x="108916" y="-5385"/>
                  <a:pt x="93041" y="965"/>
                </a:cubicBezTo>
                <a:cubicBezTo>
                  <a:pt x="77166" y="7315"/>
                  <a:pt x="8374" y="74519"/>
                  <a:pt x="966" y="77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B643AF1C-5375-0237-FD52-290DF9A29ACA}"/>
              </a:ext>
            </a:extLst>
          </p:cNvPr>
          <p:cNvSpPr/>
          <p:nvPr/>
        </p:nvSpPr>
        <p:spPr>
          <a:xfrm>
            <a:off x="3368497" y="6178511"/>
            <a:ext cx="284700" cy="194715"/>
          </a:xfrm>
          <a:custGeom>
            <a:avLst/>
            <a:gdLst>
              <a:gd name="connsiteX0" fmla="*/ 44628 w 284700"/>
              <a:gd name="connsiteY0" fmla="*/ 39 h 194715"/>
              <a:gd name="connsiteX1" fmla="*/ 38278 w 284700"/>
              <a:gd name="connsiteY1" fmla="*/ 111164 h 194715"/>
              <a:gd name="connsiteX2" fmla="*/ 117653 w 284700"/>
              <a:gd name="connsiteY2" fmla="*/ 181014 h 194715"/>
              <a:gd name="connsiteX3" fmla="*/ 95428 w 284700"/>
              <a:gd name="connsiteY3" fmla="*/ 171489 h 194715"/>
              <a:gd name="connsiteX4" fmla="*/ 282753 w 284700"/>
              <a:gd name="connsiteY4" fmla="*/ 193714 h 194715"/>
              <a:gd name="connsiteX5" fmla="*/ 190678 w 284700"/>
              <a:gd name="connsiteY5" fmla="*/ 190539 h 194715"/>
              <a:gd name="connsiteX6" fmla="*/ 149403 w 284700"/>
              <a:gd name="connsiteY6" fmla="*/ 187364 h 194715"/>
              <a:gd name="connsiteX7" fmla="*/ 79553 w 284700"/>
              <a:gd name="connsiteY7" fmla="*/ 161964 h 194715"/>
              <a:gd name="connsiteX8" fmla="*/ 178 w 284700"/>
              <a:gd name="connsiteY8" fmla="*/ 161964 h 194715"/>
              <a:gd name="connsiteX9" fmla="*/ 57328 w 284700"/>
              <a:gd name="connsiteY9" fmla="*/ 152439 h 194715"/>
              <a:gd name="connsiteX10" fmla="*/ 35103 w 284700"/>
              <a:gd name="connsiteY10" fmla="*/ 120689 h 194715"/>
              <a:gd name="connsiteX11" fmla="*/ 31928 w 284700"/>
              <a:gd name="connsiteY11" fmla="*/ 123864 h 194715"/>
              <a:gd name="connsiteX12" fmla="*/ 44628 w 284700"/>
              <a:gd name="connsiteY12" fmla="*/ 39 h 19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4700" h="194715">
                <a:moveTo>
                  <a:pt x="44628" y="39"/>
                </a:moveTo>
                <a:cubicBezTo>
                  <a:pt x="45686" y="-2078"/>
                  <a:pt x="26107" y="81002"/>
                  <a:pt x="38278" y="111164"/>
                </a:cubicBezTo>
                <a:cubicBezTo>
                  <a:pt x="50449" y="141326"/>
                  <a:pt x="108128" y="170960"/>
                  <a:pt x="117653" y="181014"/>
                </a:cubicBezTo>
                <a:cubicBezTo>
                  <a:pt x="127178" y="191068"/>
                  <a:pt x="67911" y="169372"/>
                  <a:pt x="95428" y="171489"/>
                </a:cubicBezTo>
                <a:cubicBezTo>
                  <a:pt x="122945" y="173606"/>
                  <a:pt x="266878" y="190539"/>
                  <a:pt x="282753" y="193714"/>
                </a:cubicBezTo>
                <a:cubicBezTo>
                  <a:pt x="298628" y="196889"/>
                  <a:pt x="212903" y="191597"/>
                  <a:pt x="190678" y="190539"/>
                </a:cubicBezTo>
                <a:cubicBezTo>
                  <a:pt x="168453" y="189481"/>
                  <a:pt x="167924" y="192127"/>
                  <a:pt x="149403" y="187364"/>
                </a:cubicBezTo>
                <a:cubicBezTo>
                  <a:pt x="130882" y="182601"/>
                  <a:pt x="104424" y="166197"/>
                  <a:pt x="79553" y="161964"/>
                </a:cubicBezTo>
                <a:cubicBezTo>
                  <a:pt x="54682" y="157731"/>
                  <a:pt x="3882" y="163551"/>
                  <a:pt x="178" y="161964"/>
                </a:cubicBezTo>
                <a:cubicBezTo>
                  <a:pt x="-3526" y="160377"/>
                  <a:pt x="51507" y="159318"/>
                  <a:pt x="57328" y="152439"/>
                </a:cubicBezTo>
                <a:cubicBezTo>
                  <a:pt x="63149" y="145560"/>
                  <a:pt x="35103" y="120689"/>
                  <a:pt x="35103" y="120689"/>
                </a:cubicBezTo>
                <a:cubicBezTo>
                  <a:pt x="30870" y="115927"/>
                  <a:pt x="29282" y="140797"/>
                  <a:pt x="31928" y="123864"/>
                </a:cubicBezTo>
                <a:cubicBezTo>
                  <a:pt x="34574" y="106931"/>
                  <a:pt x="43570" y="2156"/>
                  <a:pt x="44628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406168AF-A7FE-DDA1-A267-B314887902D0}"/>
              </a:ext>
            </a:extLst>
          </p:cNvPr>
          <p:cNvSpPr/>
          <p:nvPr/>
        </p:nvSpPr>
        <p:spPr>
          <a:xfrm>
            <a:off x="3378151" y="6386902"/>
            <a:ext cx="267374" cy="83784"/>
          </a:xfrm>
          <a:custGeom>
            <a:avLst/>
            <a:gdLst>
              <a:gd name="connsiteX0" fmla="*/ 49 w 267374"/>
              <a:gd name="connsiteY0" fmla="*/ 39298 h 83784"/>
              <a:gd name="connsiteX1" fmla="*/ 101649 w 267374"/>
              <a:gd name="connsiteY1" fmla="*/ 10723 h 83784"/>
              <a:gd name="connsiteX2" fmla="*/ 266749 w 267374"/>
              <a:gd name="connsiteY2" fmla="*/ 83748 h 83784"/>
              <a:gd name="connsiteX3" fmla="*/ 155624 w 267374"/>
              <a:gd name="connsiteY3" fmla="*/ 20248 h 83784"/>
              <a:gd name="connsiteX4" fmla="*/ 88949 w 267374"/>
              <a:gd name="connsiteY4" fmla="*/ 1198 h 83784"/>
              <a:gd name="connsiteX5" fmla="*/ 49 w 267374"/>
              <a:gd name="connsiteY5" fmla="*/ 39298 h 83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374" h="83784">
                <a:moveTo>
                  <a:pt x="49" y="39298"/>
                </a:moveTo>
                <a:cubicBezTo>
                  <a:pt x="2166" y="40886"/>
                  <a:pt x="57199" y="3315"/>
                  <a:pt x="101649" y="10723"/>
                </a:cubicBezTo>
                <a:cubicBezTo>
                  <a:pt x="146099" y="18131"/>
                  <a:pt x="257753" y="82161"/>
                  <a:pt x="266749" y="83748"/>
                </a:cubicBezTo>
                <a:cubicBezTo>
                  <a:pt x="275745" y="85335"/>
                  <a:pt x="185257" y="34006"/>
                  <a:pt x="155624" y="20248"/>
                </a:cubicBezTo>
                <a:cubicBezTo>
                  <a:pt x="125991" y="6490"/>
                  <a:pt x="113291" y="-3564"/>
                  <a:pt x="88949" y="1198"/>
                </a:cubicBezTo>
                <a:cubicBezTo>
                  <a:pt x="64607" y="5960"/>
                  <a:pt x="-2068" y="37710"/>
                  <a:pt x="49" y="39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2B1EC0B4-663E-4E9C-03EA-16EC85917179}"/>
              </a:ext>
            </a:extLst>
          </p:cNvPr>
          <p:cNvSpPr/>
          <p:nvPr/>
        </p:nvSpPr>
        <p:spPr>
          <a:xfrm>
            <a:off x="3457509" y="6356255"/>
            <a:ext cx="101832" cy="104879"/>
          </a:xfrm>
          <a:custGeom>
            <a:avLst/>
            <a:gdLst>
              <a:gd name="connsiteX0" fmla="*/ 66 w 101832"/>
              <a:gd name="connsiteY0" fmla="*/ 95 h 104879"/>
              <a:gd name="connsiteX1" fmla="*/ 50866 w 101832"/>
              <a:gd name="connsiteY1" fmla="*/ 66770 h 104879"/>
              <a:gd name="connsiteX2" fmla="*/ 22291 w 101832"/>
              <a:gd name="connsiteY2" fmla="*/ 104870 h 104879"/>
              <a:gd name="connsiteX3" fmla="*/ 47691 w 101832"/>
              <a:gd name="connsiteY3" fmla="*/ 69945 h 104879"/>
              <a:gd name="connsiteX4" fmla="*/ 101666 w 101832"/>
              <a:gd name="connsiteY4" fmla="*/ 25495 h 104879"/>
              <a:gd name="connsiteX5" fmla="*/ 63566 w 101832"/>
              <a:gd name="connsiteY5" fmla="*/ 50895 h 104879"/>
              <a:gd name="connsiteX6" fmla="*/ 66 w 101832"/>
              <a:gd name="connsiteY6" fmla="*/ 95 h 1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32" h="104879">
                <a:moveTo>
                  <a:pt x="66" y="95"/>
                </a:moveTo>
                <a:cubicBezTo>
                  <a:pt x="-2051" y="2741"/>
                  <a:pt x="47162" y="49308"/>
                  <a:pt x="50866" y="66770"/>
                </a:cubicBezTo>
                <a:cubicBezTo>
                  <a:pt x="54570" y="84232"/>
                  <a:pt x="22820" y="104341"/>
                  <a:pt x="22291" y="104870"/>
                </a:cubicBezTo>
                <a:cubicBezTo>
                  <a:pt x="21762" y="105399"/>
                  <a:pt x="34462" y="83174"/>
                  <a:pt x="47691" y="69945"/>
                </a:cubicBezTo>
                <a:cubicBezTo>
                  <a:pt x="60920" y="56716"/>
                  <a:pt x="99020" y="28670"/>
                  <a:pt x="101666" y="25495"/>
                </a:cubicBezTo>
                <a:cubicBezTo>
                  <a:pt x="104312" y="22320"/>
                  <a:pt x="74678" y="50895"/>
                  <a:pt x="63566" y="50895"/>
                </a:cubicBezTo>
                <a:cubicBezTo>
                  <a:pt x="52454" y="50895"/>
                  <a:pt x="2183" y="-2551"/>
                  <a:pt x="6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9CDE531D-DA88-F8D2-BAB1-CBDE57BDD680}"/>
              </a:ext>
            </a:extLst>
          </p:cNvPr>
          <p:cNvSpPr/>
          <p:nvPr/>
        </p:nvSpPr>
        <p:spPr>
          <a:xfrm>
            <a:off x="3365394" y="6430291"/>
            <a:ext cx="257427" cy="53064"/>
          </a:xfrm>
          <a:custGeom>
            <a:avLst/>
            <a:gdLst>
              <a:gd name="connsiteX0" fmla="*/ 106 w 257427"/>
              <a:gd name="connsiteY0" fmla="*/ 5434 h 53064"/>
              <a:gd name="connsiteX1" fmla="*/ 133456 w 257427"/>
              <a:gd name="connsiteY1" fmla="*/ 5434 h 53064"/>
              <a:gd name="connsiteX2" fmla="*/ 257281 w 257427"/>
              <a:gd name="connsiteY2" fmla="*/ 53059 h 53064"/>
              <a:gd name="connsiteX3" fmla="*/ 155681 w 257427"/>
              <a:gd name="connsiteY3" fmla="*/ 2259 h 53064"/>
              <a:gd name="connsiteX4" fmla="*/ 106 w 257427"/>
              <a:gd name="connsiteY4" fmla="*/ 5434 h 5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427" h="53064">
                <a:moveTo>
                  <a:pt x="106" y="5434"/>
                </a:moveTo>
                <a:cubicBezTo>
                  <a:pt x="-3598" y="5963"/>
                  <a:pt x="90594" y="-2503"/>
                  <a:pt x="133456" y="5434"/>
                </a:cubicBezTo>
                <a:cubicBezTo>
                  <a:pt x="176318" y="13371"/>
                  <a:pt x="253577" y="53588"/>
                  <a:pt x="257281" y="53059"/>
                </a:cubicBezTo>
                <a:cubicBezTo>
                  <a:pt x="260985" y="52530"/>
                  <a:pt x="193781" y="8609"/>
                  <a:pt x="155681" y="2259"/>
                </a:cubicBezTo>
                <a:cubicBezTo>
                  <a:pt x="117581" y="-4091"/>
                  <a:pt x="3810" y="4905"/>
                  <a:pt x="106" y="54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B3F889A3-5589-9080-EB08-5B8F83F3A4B1}"/>
              </a:ext>
            </a:extLst>
          </p:cNvPr>
          <p:cNvSpPr/>
          <p:nvPr/>
        </p:nvSpPr>
        <p:spPr>
          <a:xfrm>
            <a:off x="3605799" y="6397619"/>
            <a:ext cx="391618" cy="82806"/>
          </a:xfrm>
          <a:custGeom>
            <a:avLst/>
            <a:gdLst>
              <a:gd name="connsiteX0" fmla="*/ 1001 w 391618"/>
              <a:gd name="connsiteY0" fmla="*/ 82556 h 82806"/>
              <a:gd name="connsiteX1" fmla="*/ 191501 w 391618"/>
              <a:gd name="connsiteY1" fmla="*/ 60331 h 82806"/>
              <a:gd name="connsiteX2" fmla="*/ 375651 w 391618"/>
              <a:gd name="connsiteY2" fmla="*/ 47631 h 82806"/>
              <a:gd name="connsiteX3" fmla="*/ 312151 w 391618"/>
              <a:gd name="connsiteY3" fmla="*/ 44456 h 82806"/>
              <a:gd name="connsiteX4" fmla="*/ 391526 w 391618"/>
              <a:gd name="connsiteY4" fmla="*/ 6 h 82806"/>
              <a:gd name="connsiteX5" fmla="*/ 293101 w 391618"/>
              <a:gd name="connsiteY5" fmla="*/ 41281 h 82806"/>
              <a:gd name="connsiteX6" fmla="*/ 210551 w 391618"/>
              <a:gd name="connsiteY6" fmla="*/ 63506 h 82806"/>
              <a:gd name="connsiteX7" fmla="*/ 277226 w 391618"/>
              <a:gd name="connsiteY7" fmla="*/ 44456 h 82806"/>
              <a:gd name="connsiteX8" fmla="*/ 1001 w 391618"/>
              <a:gd name="connsiteY8" fmla="*/ 82556 h 8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1618" h="82806">
                <a:moveTo>
                  <a:pt x="1001" y="82556"/>
                </a:moveTo>
                <a:cubicBezTo>
                  <a:pt x="-13286" y="85202"/>
                  <a:pt x="129059" y="66152"/>
                  <a:pt x="191501" y="60331"/>
                </a:cubicBezTo>
                <a:cubicBezTo>
                  <a:pt x="253943" y="54510"/>
                  <a:pt x="355543" y="50277"/>
                  <a:pt x="375651" y="47631"/>
                </a:cubicBezTo>
                <a:cubicBezTo>
                  <a:pt x="395759" y="44985"/>
                  <a:pt x="309505" y="52393"/>
                  <a:pt x="312151" y="44456"/>
                </a:cubicBezTo>
                <a:cubicBezTo>
                  <a:pt x="314797" y="36519"/>
                  <a:pt x="394701" y="535"/>
                  <a:pt x="391526" y="6"/>
                </a:cubicBezTo>
                <a:cubicBezTo>
                  <a:pt x="388351" y="-523"/>
                  <a:pt x="323264" y="30698"/>
                  <a:pt x="293101" y="41281"/>
                </a:cubicBezTo>
                <a:cubicBezTo>
                  <a:pt x="262939" y="51864"/>
                  <a:pt x="213197" y="62977"/>
                  <a:pt x="210551" y="63506"/>
                </a:cubicBezTo>
                <a:cubicBezTo>
                  <a:pt x="207905" y="64035"/>
                  <a:pt x="304214" y="42339"/>
                  <a:pt x="277226" y="44456"/>
                </a:cubicBezTo>
                <a:cubicBezTo>
                  <a:pt x="250239" y="46573"/>
                  <a:pt x="15288" y="79910"/>
                  <a:pt x="1001" y="82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817FA928-990A-3B64-07B7-05195EBAF9F9}"/>
              </a:ext>
            </a:extLst>
          </p:cNvPr>
          <p:cNvSpPr/>
          <p:nvPr/>
        </p:nvSpPr>
        <p:spPr>
          <a:xfrm>
            <a:off x="4327516" y="6178436"/>
            <a:ext cx="34934" cy="184533"/>
          </a:xfrm>
          <a:custGeom>
            <a:avLst/>
            <a:gdLst>
              <a:gd name="connsiteX0" fmla="*/ 9 w 34934"/>
              <a:gd name="connsiteY0" fmla="*/ 114 h 184533"/>
              <a:gd name="connsiteX1" fmla="*/ 22234 w 34934"/>
              <a:gd name="connsiteY1" fmla="*/ 114414 h 184533"/>
              <a:gd name="connsiteX2" fmla="*/ 6359 w 34934"/>
              <a:gd name="connsiteY2" fmla="*/ 184264 h 184533"/>
              <a:gd name="connsiteX3" fmla="*/ 34934 w 34934"/>
              <a:gd name="connsiteY3" fmla="*/ 136639 h 184533"/>
              <a:gd name="connsiteX4" fmla="*/ 6359 w 34934"/>
              <a:gd name="connsiteY4" fmla="*/ 89014 h 184533"/>
              <a:gd name="connsiteX5" fmla="*/ 25409 w 34934"/>
              <a:gd name="connsiteY5" fmla="*/ 136639 h 184533"/>
              <a:gd name="connsiteX6" fmla="*/ 9 w 34934"/>
              <a:gd name="connsiteY6" fmla="*/ 114 h 18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34" h="184533">
                <a:moveTo>
                  <a:pt x="9" y="114"/>
                </a:moveTo>
                <a:cubicBezTo>
                  <a:pt x="-520" y="-3590"/>
                  <a:pt x="21176" y="83722"/>
                  <a:pt x="22234" y="114414"/>
                </a:cubicBezTo>
                <a:cubicBezTo>
                  <a:pt x="23292" y="145106"/>
                  <a:pt x="4242" y="180560"/>
                  <a:pt x="6359" y="184264"/>
                </a:cubicBezTo>
                <a:cubicBezTo>
                  <a:pt x="8476" y="187968"/>
                  <a:pt x="34934" y="152514"/>
                  <a:pt x="34934" y="136639"/>
                </a:cubicBezTo>
                <a:cubicBezTo>
                  <a:pt x="34934" y="120764"/>
                  <a:pt x="7946" y="89014"/>
                  <a:pt x="6359" y="89014"/>
                </a:cubicBezTo>
                <a:cubicBezTo>
                  <a:pt x="4772" y="89014"/>
                  <a:pt x="24351" y="148281"/>
                  <a:pt x="25409" y="136639"/>
                </a:cubicBezTo>
                <a:cubicBezTo>
                  <a:pt x="26467" y="124997"/>
                  <a:pt x="538" y="3818"/>
                  <a:pt x="9" y="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5856D35F-E39F-D7F6-6362-4178B07E77CE}"/>
              </a:ext>
            </a:extLst>
          </p:cNvPr>
          <p:cNvSpPr/>
          <p:nvPr/>
        </p:nvSpPr>
        <p:spPr>
          <a:xfrm>
            <a:off x="4337002" y="6133985"/>
            <a:ext cx="53967" cy="337289"/>
          </a:xfrm>
          <a:custGeom>
            <a:avLst/>
            <a:gdLst>
              <a:gd name="connsiteX0" fmla="*/ 48 w 53967"/>
              <a:gd name="connsiteY0" fmla="*/ 115 h 337289"/>
              <a:gd name="connsiteX1" fmla="*/ 50848 w 53967"/>
              <a:gd name="connsiteY1" fmla="*/ 327140 h 337289"/>
              <a:gd name="connsiteX2" fmla="*/ 47673 w 53967"/>
              <a:gd name="connsiteY2" fmla="*/ 257290 h 337289"/>
              <a:gd name="connsiteX3" fmla="*/ 41323 w 53967"/>
              <a:gd name="connsiteY3" fmla="*/ 289040 h 337289"/>
              <a:gd name="connsiteX4" fmla="*/ 48 w 53967"/>
              <a:gd name="connsiteY4" fmla="*/ 115 h 337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67" h="337289">
                <a:moveTo>
                  <a:pt x="48" y="115"/>
                </a:moveTo>
                <a:cubicBezTo>
                  <a:pt x="1636" y="6465"/>
                  <a:pt x="42911" y="284278"/>
                  <a:pt x="50848" y="327140"/>
                </a:cubicBezTo>
                <a:cubicBezTo>
                  <a:pt x="58785" y="370002"/>
                  <a:pt x="49261" y="263640"/>
                  <a:pt x="47673" y="257290"/>
                </a:cubicBezTo>
                <a:cubicBezTo>
                  <a:pt x="46086" y="250940"/>
                  <a:pt x="46615" y="327140"/>
                  <a:pt x="41323" y="289040"/>
                </a:cubicBezTo>
                <a:cubicBezTo>
                  <a:pt x="36031" y="250940"/>
                  <a:pt x="-1540" y="-6235"/>
                  <a:pt x="48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98CD0594-9573-0A43-5F66-394A610D8280}"/>
              </a:ext>
            </a:extLst>
          </p:cNvPr>
          <p:cNvSpPr/>
          <p:nvPr/>
        </p:nvSpPr>
        <p:spPr>
          <a:xfrm>
            <a:off x="4281305" y="6340399"/>
            <a:ext cx="44518" cy="178379"/>
          </a:xfrm>
          <a:custGeom>
            <a:avLst/>
            <a:gdLst>
              <a:gd name="connsiteX0" fmla="*/ 17645 w 44518"/>
              <a:gd name="connsiteY0" fmla="*/ 76 h 178379"/>
              <a:gd name="connsiteX1" fmla="*/ 23995 w 44518"/>
              <a:gd name="connsiteY1" fmla="*/ 63576 h 178379"/>
              <a:gd name="connsiteX2" fmla="*/ 1770 w 44518"/>
              <a:gd name="connsiteY2" fmla="*/ 139776 h 178379"/>
              <a:gd name="connsiteX3" fmla="*/ 1770 w 44518"/>
              <a:gd name="connsiteY3" fmla="*/ 177876 h 178379"/>
              <a:gd name="connsiteX4" fmla="*/ 4945 w 44518"/>
              <a:gd name="connsiteY4" fmla="*/ 114376 h 178379"/>
              <a:gd name="connsiteX5" fmla="*/ 43045 w 44518"/>
              <a:gd name="connsiteY5" fmla="*/ 54051 h 178379"/>
              <a:gd name="connsiteX6" fmla="*/ 36695 w 44518"/>
              <a:gd name="connsiteY6" fmla="*/ 76276 h 178379"/>
              <a:gd name="connsiteX7" fmla="*/ 17645 w 44518"/>
              <a:gd name="connsiteY7" fmla="*/ 76 h 17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18" h="178379">
                <a:moveTo>
                  <a:pt x="17645" y="76"/>
                </a:moveTo>
                <a:cubicBezTo>
                  <a:pt x="15528" y="-2041"/>
                  <a:pt x="26641" y="40293"/>
                  <a:pt x="23995" y="63576"/>
                </a:cubicBezTo>
                <a:cubicBezTo>
                  <a:pt x="21349" y="86859"/>
                  <a:pt x="5474" y="120726"/>
                  <a:pt x="1770" y="139776"/>
                </a:cubicBezTo>
                <a:cubicBezTo>
                  <a:pt x="-1934" y="158826"/>
                  <a:pt x="1241" y="182109"/>
                  <a:pt x="1770" y="177876"/>
                </a:cubicBezTo>
                <a:cubicBezTo>
                  <a:pt x="2299" y="173643"/>
                  <a:pt x="-1934" y="135013"/>
                  <a:pt x="4945" y="114376"/>
                </a:cubicBezTo>
                <a:cubicBezTo>
                  <a:pt x="11824" y="93739"/>
                  <a:pt x="37753" y="60401"/>
                  <a:pt x="43045" y="54051"/>
                </a:cubicBezTo>
                <a:cubicBezTo>
                  <a:pt x="48337" y="47701"/>
                  <a:pt x="37753" y="85272"/>
                  <a:pt x="36695" y="76276"/>
                </a:cubicBezTo>
                <a:cubicBezTo>
                  <a:pt x="35637" y="67280"/>
                  <a:pt x="19762" y="2193"/>
                  <a:pt x="17645" y="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A298015D-3D64-4A8C-856A-9CCD10A17B83}"/>
              </a:ext>
            </a:extLst>
          </p:cNvPr>
          <p:cNvSpPr/>
          <p:nvPr/>
        </p:nvSpPr>
        <p:spPr>
          <a:xfrm>
            <a:off x="3479648" y="6596332"/>
            <a:ext cx="155867" cy="42593"/>
          </a:xfrm>
          <a:custGeom>
            <a:avLst/>
            <a:gdLst>
              <a:gd name="connsiteX0" fmla="*/ 152 w 155867"/>
              <a:gd name="connsiteY0" fmla="*/ 10843 h 42593"/>
              <a:gd name="connsiteX1" fmla="*/ 70002 w 155867"/>
              <a:gd name="connsiteY1" fmla="*/ 1318 h 42593"/>
              <a:gd name="connsiteX2" fmla="*/ 155727 w 155867"/>
              <a:gd name="connsiteY2" fmla="*/ 42593 h 42593"/>
              <a:gd name="connsiteX3" fmla="*/ 89052 w 155867"/>
              <a:gd name="connsiteY3" fmla="*/ 1318 h 42593"/>
              <a:gd name="connsiteX4" fmla="*/ 152 w 155867"/>
              <a:gd name="connsiteY4" fmla="*/ 10843 h 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867" h="42593">
                <a:moveTo>
                  <a:pt x="152" y="10843"/>
                </a:moveTo>
                <a:cubicBezTo>
                  <a:pt x="-3023" y="10843"/>
                  <a:pt x="44073" y="-3974"/>
                  <a:pt x="70002" y="1318"/>
                </a:cubicBezTo>
                <a:cubicBezTo>
                  <a:pt x="95931" y="6610"/>
                  <a:pt x="152552" y="42593"/>
                  <a:pt x="155727" y="42593"/>
                </a:cubicBezTo>
                <a:cubicBezTo>
                  <a:pt x="158902" y="42593"/>
                  <a:pt x="107573" y="7139"/>
                  <a:pt x="89052" y="1318"/>
                </a:cubicBezTo>
                <a:cubicBezTo>
                  <a:pt x="70531" y="-4503"/>
                  <a:pt x="3327" y="10843"/>
                  <a:pt x="152" y="10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1078E8D7-53D3-64ED-169D-2C7C4263166A}"/>
              </a:ext>
            </a:extLst>
          </p:cNvPr>
          <p:cNvSpPr/>
          <p:nvPr/>
        </p:nvSpPr>
        <p:spPr>
          <a:xfrm>
            <a:off x="3294869" y="6746806"/>
            <a:ext cx="80173" cy="184255"/>
          </a:xfrm>
          <a:custGeom>
            <a:avLst/>
            <a:gdLst>
              <a:gd name="connsiteX0" fmla="*/ 80156 w 80173"/>
              <a:gd name="connsiteY0" fmla="*/ 66744 h 184255"/>
              <a:gd name="connsiteX1" fmla="*/ 19831 w 80173"/>
              <a:gd name="connsiteY1" fmla="*/ 133419 h 184255"/>
              <a:gd name="connsiteX2" fmla="*/ 19831 w 80173"/>
              <a:gd name="connsiteY2" fmla="*/ 171519 h 184255"/>
              <a:gd name="connsiteX3" fmla="*/ 13481 w 80173"/>
              <a:gd name="connsiteY3" fmla="*/ 130244 h 184255"/>
              <a:gd name="connsiteX4" fmla="*/ 10306 w 80173"/>
              <a:gd name="connsiteY4" fmla="*/ 66744 h 184255"/>
              <a:gd name="connsiteX5" fmla="*/ 38881 w 80173"/>
              <a:gd name="connsiteY5" fmla="*/ 69 h 184255"/>
              <a:gd name="connsiteX6" fmla="*/ 7131 w 80173"/>
              <a:gd name="connsiteY6" fmla="*/ 79444 h 184255"/>
              <a:gd name="connsiteX7" fmla="*/ 19831 w 80173"/>
              <a:gd name="connsiteY7" fmla="*/ 117544 h 184255"/>
              <a:gd name="connsiteX8" fmla="*/ 781 w 80173"/>
              <a:gd name="connsiteY8" fmla="*/ 184219 h 184255"/>
              <a:gd name="connsiteX9" fmla="*/ 51581 w 80173"/>
              <a:gd name="connsiteY9" fmla="*/ 108019 h 184255"/>
              <a:gd name="connsiteX10" fmla="*/ 13481 w 80173"/>
              <a:gd name="connsiteY10" fmla="*/ 133419 h 184255"/>
              <a:gd name="connsiteX11" fmla="*/ 26181 w 80173"/>
              <a:gd name="connsiteY11" fmla="*/ 130244 h 184255"/>
              <a:gd name="connsiteX12" fmla="*/ 80156 w 80173"/>
              <a:gd name="connsiteY12" fmla="*/ 66744 h 18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173" h="184255">
                <a:moveTo>
                  <a:pt x="80156" y="66744"/>
                </a:moveTo>
                <a:cubicBezTo>
                  <a:pt x="79098" y="67273"/>
                  <a:pt x="29885" y="115957"/>
                  <a:pt x="19831" y="133419"/>
                </a:cubicBezTo>
                <a:cubicBezTo>
                  <a:pt x="9777" y="150881"/>
                  <a:pt x="20889" y="172048"/>
                  <a:pt x="19831" y="171519"/>
                </a:cubicBezTo>
                <a:cubicBezTo>
                  <a:pt x="18773" y="170990"/>
                  <a:pt x="15068" y="147706"/>
                  <a:pt x="13481" y="130244"/>
                </a:cubicBezTo>
                <a:cubicBezTo>
                  <a:pt x="11894" y="112782"/>
                  <a:pt x="6073" y="88440"/>
                  <a:pt x="10306" y="66744"/>
                </a:cubicBezTo>
                <a:cubicBezTo>
                  <a:pt x="14539" y="45048"/>
                  <a:pt x="39410" y="-2048"/>
                  <a:pt x="38881" y="69"/>
                </a:cubicBezTo>
                <a:cubicBezTo>
                  <a:pt x="38352" y="2186"/>
                  <a:pt x="10306" y="59865"/>
                  <a:pt x="7131" y="79444"/>
                </a:cubicBezTo>
                <a:cubicBezTo>
                  <a:pt x="3956" y="99023"/>
                  <a:pt x="20889" y="100082"/>
                  <a:pt x="19831" y="117544"/>
                </a:cubicBezTo>
                <a:cubicBezTo>
                  <a:pt x="18773" y="135006"/>
                  <a:pt x="-4511" y="185806"/>
                  <a:pt x="781" y="184219"/>
                </a:cubicBezTo>
                <a:cubicBezTo>
                  <a:pt x="6073" y="182632"/>
                  <a:pt x="49464" y="116486"/>
                  <a:pt x="51581" y="108019"/>
                </a:cubicBezTo>
                <a:cubicBezTo>
                  <a:pt x="53698" y="99552"/>
                  <a:pt x="17714" y="129715"/>
                  <a:pt x="13481" y="133419"/>
                </a:cubicBezTo>
                <a:cubicBezTo>
                  <a:pt x="9248" y="137123"/>
                  <a:pt x="18773" y="137123"/>
                  <a:pt x="26181" y="130244"/>
                </a:cubicBezTo>
                <a:cubicBezTo>
                  <a:pt x="33589" y="123365"/>
                  <a:pt x="81214" y="66215"/>
                  <a:pt x="80156" y="667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3A85D59B-2503-DE1B-F8BD-33AC11EB3EE4}"/>
              </a:ext>
            </a:extLst>
          </p:cNvPr>
          <p:cNvSpPr/>
          <p:nvPr/>
        </p:nvSpPr>
        <p:spPr>
          <a:xfrm>
            <a:off x="3581343" y="6962732"/>
            <a:ext cx="241363" cy="85812"/>
          </a:xfrm>
          <a:custGeom>
            <a:avLst/>
            <a:gdLst>
              <a:gd name="connsiteX0" fmla="*/ 241357 w 241363"/>
              <a:gd name="connsiteY0" fmla="*/ 43 h 85812"/>
              <a:gd name="connsiteX1" fmla="*/ 69907 w 241363"/>
              <a:gd name="connsiteY1" fmla="*/ 31793 h 85812"/>
              <a:gd name="connsiteX2" fmla="*/ 57 w 241363"/>
              <a:gd name="connsiteY2" fmla="*/ 85768 h 85812"/>
              <a:gd name="connsiteX3" fmla="*/ 79432 w 241363"/>
              <a:gd name="connsiteY3" fmla="*/ 22268 h 85812"/>
              <a:gd name="connsiteX4" fmla="*/ 63557 w 241363"/>
              <a:gd name="connsiteY4" fmla="*/ 38143 h 85812"/>
              <a:gd name="connsiteX5" fmla="*/ 241357 w 241363"/>
              <a:gd name="connsiteY5" fmla="*/ 43 h 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363" h="85812">
                <a:moveTo>
                  <a:pt x="241357" y="43"/>
                </a:moveTo>
                <a:cubicBezTo>
                  <a:pt x="242415" y="-1015"/>
                  <a:pt x="110124" y="17506"/>
                  <a:pt x="69907" y="31793"/>
                </a:cubicBezTo>
                <a:cubicBezTo>
                  <a:pt x="29690" y="46080"/>
                  <a:pt x="-1530" y="87355"/>
                  <a:pt x="57" y="85768"/>
                </a:cubicBezTo>
                <a:cubicBezTo>
                  <a:pt x="1644" y="84181"/>
                  <a:pt x="79432" y="22268"/>
                  <a:pt x="79432" y="22268"/>
                </a:cubicBezTo>
                <a:cubicBezTo>
                  <a:pt x="90015" y="14331"/>
                  <a:pt x="41332" y="41318"/>
                  <a:pt x="63557" y="38143"/>
                </a:cubicBezTo>
                <a:cubicBezTo>
                  <a:pt x="85782" y="34968"/>
                  <a:pt x="240299" y="1101"/>
                  <a:pt x="241357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16D5230E-3633-F056-C0ED-9ABDE8AC9EE2}"/>
              </a:ext>
            </a:extLst>
          </p:cNvPr>
          <p:cNvSpPr/>
          <p:nvPr/>
        </p:nvSpPr>
        <p:spPr>
          <a:xfrm>
            <a:off x="3349356" y="6968403"/>
            <a:ext cx="638444" cy="175514"/>
          </a:xfrm>
          <a:custGeom>
            <a:avLst/>
            <a:gdLst>
              <a:gd name="connsiteX0" fmla="*/ 269 w 638444"/>
              <a:gd name="connsiteY0" fmla="*/ 722 h 175514"/>
              <a:gd name="connsiteX1" fmla="*/ 136794 w 638444"/>
              <a:gd name="connsiteY1" fmla="*/ 45172 h 175514"/>
              <a:gd name="connsiteX2" fmla="*/ 212994 w 638444"/>
              <a:gd name="connsiteY2" fmla="*/ 118197 h 175514"/>
              <a:gd name="connsiteX3" fmla="*/ 200294 w 638444"/>
              <a:gd name="connsiteY3" fmla="*/ 105497 h 175514"/>
              <a:gd name="connsiteX4" fmla="*/ 139969 w 638444"/>
              <a:gd name="connsiteY4" fmla="*/ 127722 h 175514"/>
              <a:gd name="connsiteX5" fmla="*/ 257444 w 638444"/>
              <a:gd name="connsiteY5" fmla="*/ 115022 h 175514"/>
              <a:gd name="connsiteX6" fmla="*/ 235219 w 638444"/>
              <a:gd name="connsiteY6" fmla="*/ 130897 h 175514"/>
              <a:gd name="connsiteX7" fmla="*/ 330469 w 638444"/>
              <a:gd name="connsiteY7" fmla="*/ 130897 h 175514"/>
              <a:gd name="connsiteX8" fmla="*/ 301894 w 638444"/>
              <a:gd name="connsiteY8" fmla="*/ 149947 h 175514"/>
              <a:gd name="connsiteX9" fmla="*/ 381269 w 638444"/>
              <a:gd name="connsiteY9" fmla="*/ 146772 h 175514"/>
              <a:gd name="connsiteX10" fmla="*/ 339994 w 638444"/>
              <a:gd name="connsiteY10" fmla="*/ 172172 h 175514"/>
              <a:gd name="connsiteX11" fmla="*/ 638444 w 638444"/>
              <a:gd name="connsiteY11" fmla="*/ 137247 h 175514"/>
              <a:gd name="connsiteX12" fmla="*/ 343169 w 638444"/>
              <a:gd name="connsiteY12" fmla="*/ 175347 h 175514"/>
              <a:gd name="connsiteX13" fmla="*/ 343169 w 638444"/>
              <a:gd name="connsiteY13" fmla="*/ 149947 h 175514"/>
              <a:gd name="connsiteX14" fmla="*/ 263794 w 638444"/>
              <a:gd name="connsiteY14" fmla="*/ 121372 h 175514"/>
              <a:gd name="connsiteX15" fmla="*/ 212994 w 638444"/>
              <a:gd name="connsiteY15" fmla="*/ 92797 h 175514"/>
              <a:gd name="connsiteX16" fmla="*/ 222519 w 638444"/>
              <a:gd name="connsiteY16" fmla="*/ 121372 h 175514"/>
              <a:gd name="connsiteX17" fmla="*/ 174894 w 638444"/>
              <a:gd name="connsiteY17" fmla="*/ 80097 h 175514"/>
              <a:gd name="connsiteX18" fmla="*/ 269 w 638444"/>
              <a:gd name="connsiteY18" fmla="*/ 722 h 17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38444" h="175514">
                <a:moveTo>
                  <a:pt x="269" y="722"/>
                </a:moveTo>
                <a:cubicBezTo>
                  <a:pt x="-6081" y="-5099"/>
                  <a:pt x="101340" y="25593"/>
                  <a:pt x="136794" y="45172"/>
                </a:cubicBezTo>
                <a:cubicBezTo>
                  <a:pt x="172248" y="64751"/>
                  <a:pt x="212994" y="118197"/>
                  <a:pt x="212994" y="118197"/>
                </a:cubicBezTo>
                <a:cubicBezTo>
                  <a:pt x="223577" y="128251"/>
                  <a:pt x="212465" y="103910"/>
                  <a:pt x="200294" y="105497"/>
                </a:cubicBezTo>
                <a:cubicBezTo>
                  <a:pt x="188123" y="107084"/>
                  <a:pt x="130444" y="126135"/>
                  <a:pt x="139969" y="127722"/>
                </a:cubicBezTo>
                <a:cubicBezTo>
                  <a:pt x="149494" y="129310"/>
                  <a:pt x="241569" y="114493"/>
                  <a:pt x="257444" y="115022"/>
                </a:cubicBezTo>
                <a:cubicBezTo>
                  <a:pt x="273319" y="115551"/>
                  <a:pt x="223048" y="128251"/>
                  <a:pt x="235219" y="130897"/>
                </a:cubicBezTo>
                <a:cubicBezTo>
                  <a:pt x="247390" y="133543"/>
                  <a:pt x="319356" y="127722"/>
                  <a:pt x="330469" y="130897"/>
                </a:cubicBezTo>
                <a:cubicBezTo>
                  <a:pt x="341582" y="134072"/>
                  <a:pt x="293427" y="147301"/>
                  <a:pt x="301894" y="149947"/>
                </a:cubicBezTo>
                <a:cubicBezTo>
                  <a:pt x="310361" y="152593"/>
                  <a:pt x="374919" y="143068"/>
                  <a:pt x="381269" y="146772"/>
                </a:cubicBezTo>
                <a:cubicBezTo>
                  <a:pt x="387619" y="150476"/>
                  <a:pt x="297132" y="173759"/>
                  <a:pt x="339994" y="172172"/>
                </a:cubicBezTo>
                <a:cubicBezTo>
                  <a:pt x="382856" y="170585"/>
                  <a:pt x="637915" y="136718"/>
                  <a:pt x="638444" y="137247"/>
                </a:cubicBezTo>
                <a:cubicBezTo>
                  <a:pt x="638973" y="137776"/>
                  <a:pt x="343169" y="175347"/>
                  <a:pt x="343169" y="175347"/>
                </a:cubicBezTo>
                <a:cubicBezTo>
                  <a:pt x="293957" y="177464"/>
                  <a:pt x="356398" y="158943"/>
                  <a:pt x="343169" y="149947"/>
                </a:cubicBezTo>
                <a:cubicBezTo>
                  <a:pt x="329940" y="140951"/>
                  <a:pt x="285490" y="130897"/>
                  <a:pt x="263794" y="121372"/>
                </a:cubicBezTo>
                <a:cubicBezTo>
                  <a:pt x="242098" y="111847"/>
                  <a:pt x="219873" y="92797"/>
                  <a:pt x="212994" y="92797"/>
                </a:cubicBezTo>
                <a:cubicBezTo>
                  <a:pt x="206115" y="92797"/>
                  <a:pt x="228869" y="123489"/>
                  <a:pt x="222519" y="121372"/>
                </a:cubicBezTo>
                <a:cubicBezTo>
                  <a:pt x="216169" y="119255"/>
                  <a:pt x="207173" y="99147"/>
                  <a:pt x="174894" y="80097"/>
                </a:cubicBezTo>
                <a:cubicBezTo>
                  <a:pt x="142615" y="61047"/>
                  <a:pt x="6619" y="6543"/>
                  <a:pt x="269" y="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5F1C296B-39E7-2977-4D04-443CAFBD568D}"/>
              </a:ext>
            </a:extLst>
          </p:cNvPr>
          <p:cNvSpPr/>
          <p:nvPr/>
        </p:nvSpPr>
        <p:spPr>
          <a:xfrm>
            <a:off x="3333423" y="6699250"/>
            <a:ext cx="201147" cy="267331"/>
          </a:xfrm>
          <a:custGeom>
            <a:avLst/>
            <a:gdLst>
              <a:gd name="connsiteX0" fmla="*/ 155902 w 201147"/>
              <a:gd name="connsiteY0" fmla="*/ 0 h 267331"/>
              <a:gd name="connsiteX1" fmla="*/ 89227 w 201147"/>
              <a:gd name="connsiteY1" fmla="*/ 117475 h 267331"/>
              <a:gd name="connsiteX2" fmla="*/ 92402 w 201147"/>
              <a:gd name="connsiteY2" fmla="*/ 215900 h 267331"/>
              <a:gd name="connsiteX3" fmla="*/ 327 w 201147"/>
              <a:gd name="connsiteY3" fmla="*/ 266700 h 267331"/>
              <a:gd name="connsiteX4" fmla="*/ 67002 w 201147"/>
              <a:gd name="connsiteY4" fmla="*/ 241300 h 267331"/>
              <a:gd name="connsiteX5" fmla="*/ 200352 w 201147"/>
              <a:gd name="connsiteY5" fmla="*/ 196850 h 267331"/>
              <a:gd name="connsiteX6" fmla="*/ 120977 w 201147"/>
              <a:gd name="connsiteY6" fmla="*/ 206375 h 267331"/>
              <a:gd name="connsiteX7" fmla="*/ 89227 w 201147"/>
              <a:gd name="connsiteY7" fmla="*/ 146050 h 267331"/>
              <a:gd name="connsiteX8" fmla="*/ 73352 w 201147"/>
              <a:gd name="connsiteY8" fmla="*/ 165100 h 267331"/>
              <a:gd name="connsiteX9" fmla="*/ 92402 w 201147"/>
              <a:gd name="connsiteY9" fmla="*/ 104775 h 267331"/>
              <a:gd name="connsiteX10" fmla="*/ 70177 w 201147"/>
              <a:gd name="connsiteY10" fmla="*/ 133350 h 267331"/>
              <a:gd name="connsiteX11" fmla="*/ 155902 w 201147"/>
              <a:gd name="connsiteY11" fmla="*/ 0 h 26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1147" h="267331">
                <a:moveTo>
                  <a:pt x="155902" y="0"/>
                </a:moveTo>
                <a:cubicBezTo>
                  <a:pt x="127856" y="40746"/>
                  <a:pt x="99810" y="81492"/>
                  <a:pt x="89227" y="117475"/>
                </a:cubicBezTo>
                <a:cubicBezTo>
                  <a:pt x="78644" y="153458"/>
                  <a:pt x="107219" y="191029"/>
                  <a:pt x="92402" y="215900"/>
                </a:cubicBezTo>
                <a:cubicBezTo>
                  <a:pt x="77585" y="240771"/>
                  <a:pt x="4560" y="262467"/>
                  <a:pt x="327" y="266700"/>
                </a:cubicBezTo>
                <a:cubicBezTo>
                  <a:pt x="-3906" y="270933"/>
                  <a:pt x="33665" y="252942"/>
                  <a:pt x="67002" y="241300"/>
                </a:cubicBezTo>
                <a:cubicBezTo>
                  <a:pt x="100339" y="229658"/>
                  <a:pt x="191356" y="202671"/>
                  <a:pt x="200352" y="196850"/>
                </a:cubicBezTo>
                <a:cubicBezTo>
                  <a:pt x="209348" y="191029"/>
                  <a:pt x="139498" y="214842"/>
                  <a:pt x="120977" y="206375"/>
                </a:cubicBezTo>
                <a:cubicBezTo>
                  <a:pt x="102456" y="197908"/>
                  <a:pt x="89227" y="146050"/>
                  <a:pt x="89227" y="146050"/>
                </a:cubicBezTo>
                <a:cubicBezTo>
                  <a:pt x="81289" y="139171"/>
                  <a:pt x="72823" y="171979"/>
                  <a:pt x="73352" y="165100"/>
                </a:cubicBezTo>
                <a:cubicBezTo>
                  <a:pt x="73881" y="158221"/>
                  <a:pt x="92931" y="110067"/>
                  <a:pt x="92402" y="104775"/>
                </a:cubicBezTo>
                <a:cubicBezTo>
                  <a:pt x="91873" y="99483"/>
                  <a:pt x="70177" y="133350"/>
                  <a:pt x="70177" y="133350"/>
                </a:cubicBezTo>
                <a:lnTo>
                  <a:pt x="15590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7B7FCA9D-1ADE-03EB-4B20-2AF1E5CD202B}"/>
              </a:ext>
            </a:extLst>
          </p:cNvPr>
          <p:cNvSpPr/>
          <p:nvPr/>
        </p:nvSpPr>
        <p:spPr>
          <a:xfrm>
            <a:off x="3358571" y="7032081"/>
            <a:ext cx="241881" cy="174773"/>
          </a:xfrm>
          <a:custGeom>
            <a:avLst/>
            <a:gdLst>
              <a:gd name="connsiteX0" fmla="*/ 579 w 241881"/>
              <a:gd name="connsiteY0" fmla="*/ 544 h 174773"/>
              <a:gd name="connsiteX1" fmla="*/ 79954 w 241881"/>
              <a:gd name="connsiteY1" fmla="*/ 102144 h 174773"/>
              <a:gd name="connsiteX2" fmla="*/ 127579 w 241881"/>
              <a:gd name="connsiteY2" fmla="*/ 171994 h 174773"/>
              <a:gd name="connsiteX3" fmla="*/ 121229 w 241881"/>
              <a:gd name="connsiteY3" fmla="*/ 152944 h 174773"/>
              <a:gd name="connsiteX4" fmla="*/ 241879 w 241881"/>
              <a:gd name="connsiteY4" fmla="*/ 79919 h 174773"/>
              <a:gd name="connsiteX5" fmla="*/ 124404 w 241881"/>
              <a:gd name="connsiteY5" fmla="*/ 149769 h 174773"/>
              <a:gd name="connsiteX6" fmla="*/ 579 w 241881"/>
              <a:gd name="connsiteY6" fmla="*/ 544 h 17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881" h="174773">
                <a:moveTo>
                  <a:pt x="579" y="544"/>
                </a:moveTo>
                <a:cubicBezTo>
                  <a:pt x="-6829" y="-7394"/>
                  <a:pt x="58787" y="73569"/>
                  <a:pt x="79954" y="102144"/>
                </a:cubicBezTo>
                <a:cubicBezTo>
                  <a:pt x="101121" y="130719"/>
                  <a:pt x="127579" y="171994"/>
                  <a:pt x="127579" y="171994"/>
                </a:cubicBezTo>
                <a:cubicBezTo>
                  <a:pt x="134458" y="180461"/>
                  <a:pt x="102179" y="168290"/>
                  <a:pt x="121229" y="152944"/>
                </a:cubicBezTo>
                <a:cubicBezTo>
                  <a:pt x="140279" y="137598"/>
                  <a:pt x="241350" y="80448"/>
                  <a:pt x="241879" y="79919"/>
                </a:cubicBezTo>
                <a:cubicBezTo>
                  <a:pt x="242408" y="79390"/>
                  <a:pt x="160387" y="159294"/>
                  <a:pt x="124404" y="149769"/>
                </a:cubicBezTo>
                <a:cubicBezTo>
                  <a:pt x="88421" y="140244"/>
                  <a:pt x="7987" y="8482"/>
                  <a:pt x="579" y="5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C708A0B7-1059-0F8A-FE15-3454AB06B51B}"/>
              </a:ext>
            </a:extLst>
          </p:cNvPr>
          <p:cNvSpPr/>
          <p:nvPr/>
        </p:nvSpPr>
        <p:spPr>
          <a:xfrm>
            <a:off x="3562193" y="7143596"/>
            <a:ext cx="343382" cy="120970"/>
          </a:xfrm>
          <a:custGeom>
            <a:avLst/>
            <a:gdLst>
              <a:gd name="connsiteX0" fmla="*/ 343057 w 343382"/>
              <a:gd name="connsiteY0" fmla="*/ 154 h 120970"/>
              <a:gd name="connsiteX1" fmla="*/ 238282 w 343382"/>
              <a:gd name="connsiteY1" fmla="*/ 63654 h 120970"/>
              <a:gd name="connsiteX2" fmla="*/ 206532 w 343382"/>
              <a:gd name="connsiteY2" fmla="*/ 120804 h 120970"/>
              <a:gd name="connsiteX3" fmla="*/ 225582 w 343382"/>
              <a:gd name="connsiteY3" fmla="*/ 79529 h 120970"/>
              <a:gd name="connsiteX4" fmla="*/ 63657 w 343382"/>
              <a:gd name="connsiteY4" fmla="*/ 35079 h 120970"/>
              <a:gd name="connsiteX5" fmla="*/ 6507 w 343382"/>
              <a:gd name="connsiteY5" fmla="*/ 47779 h 120970"/>
              <a:gd name="connsiteX6" fmla="*/ 203357 w 343382"/>
              <a:gd name="connsiteY6" fmla="*/ 12854 h 120970"/>
              <a:gd name="connsiteX7" fmla="*/ 136682 w 343382"/>
              <a:gd name="connsiteY7" fmla="*/ 28729 h 120970"/>
              <a:gd name="connsiteX8" fmla="*/ 212882 w 343382"/>
              <a:gd name="connsiteY8" fmla="*/ 66829 h 120970"/>
              <a:gd name="connsiteX9" fmla="*/ 200182 w 343382"/>
              <a:gd name="connsiteY9" fmla="*/ 82704 h 120970"/>
              <a:gd name="connsiteX10" fmla="*/ 343057 w 343382"/>
              <a:gd name="connsiteY10" fmla="*/ 154 h 12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3382" h="120970">
                <a:moveTo>
                  <a:pt x="343057" y="154"/>
                </a:moveTo>
                <a:cubicBezTo>
                  <a:pt x="349407" y="-3021"/>
                  <a:pt x="261036" y="43546"/>
                  <a:pt x="238282" y="63654"/>
                </a:cubicBezTo>
                <a:cubicBezTo>
                  <a:pt x="215528" y="83762"/>
                  <a:pt x="208649" y="118158"/>
                  <a:pt x="206532" y="120804"/>
                </a:cubicBezTo>
                <a:cubicBezTo>
                  <a:pt x="204415" y="123450"/>
                  <a:pt x="249394" y="93816"/>
                  <a:pt x="225582" y="79529"/>
                </a:cubicBezTo>
                <a:cubicBezTo>
                  <a:pt x="201770" y="65242"/>
                  <a:pt x="100170" y="40371"/>
                  <a:pt x="63657" y="35079"/>
                </a:cubicBezTo>
                <a:cubicBezTo>
                  <a:pt x="27144" y="29787"/>
                  <a:pt x="-16776" y="51483"/>
                  <a:pt x="6507" y="47779"/>
                </a:cubicBezTo>
                <a:cubicBezTo>
                  <a:pt x="29790" y="44075"/>
                  <a:pt x="181661" y="16029"/>
                  <a:pt x="203357" y="12854"/>
                </a:cubicBezTo>
                <a:cubicBezTo>
                  <a:pt x="225053" y="9679"/>
                  <a:pt x="135095" y="19733"/>
                  <a:pt x="136682" y="28729"/>
                </a:cubicBezTo>
                <a:cubicBezTo>
                  <a:pt x="138269" y="37725"/>
                  <a:pt x="212882" y="66829"/>
                  <a:pt x="212882" y="66829"/>
                </a:cubicBezTo>
                <a:cubicBezTo>
                  <a:pt x="223465" y="75825"/>
                  <a:pt x="184307" y="91171"/>
                  <a:pt x="200182" y="82704"/>
                </a:cubicBezTo>
                <a:cubicBezTo>
                  <a:pt x="216057" y="74237"/>
                  <a:pt x="336707" y="3329"/>
                  <a:pt x="343057" y="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1716BC88-2406-1ECE-CE00-279CE3221EEF}"/>
              </a:ext>
            </a:extLst>
          </p:cNvPr>
          <p:cNvSpPr/>
          <p:nvPr/>
        </p:nvSpPr>
        <p:spPr>
          <a:xfrm>
            <a:off x="3261262" y="6810075"/>
            <a:ext cx="75666" cy="368601"/>
          </a:xfrm>
          <a:custGeom>
            <a:avLst/>
            <a:gdLst>
              <a:gd name="connsiteX0" fmla="*/ 21688 w 75666"/>
              <a:gd name="connsiteY0" fmla="*/ 300 h 368601"/>
              <a:gd name="connsiteX1" fmla="*/ 5813 w 75666"/>
              <a:gd name="connsiteY1" fmla="*/ 159050 h 368601"/>
              <a:gd name="connsiteX2" fmla="*/ 5813 w 75666"/>
              <a:gd name="connsiteY2" fmla="*/ 206675 h 368601"/>
              <a:gd name="connsiteX3" fmla="*/ 75663 w 75666"/>
              <a:gd name="connsiteY3" fmla="*/ 368600 h 368601"/>
              <a:gd name="connsiteX4" fmla="*/ 2638 w 75666"/>
              <a:gd name="connsiteY4" fmla="*/ 203500 h 368601"/>
              <a:gd name="connsiteX5" fmla="*/ 21688 w 75666"/>
              <a:gd name="connsiteY5" fmla="*/ 300 h 368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666" h="368601">
                <a:moveTo>
                  <a:pt x="21688" y="300"/>
                </a:moveTo>
                <a:cubicBezTo>
                  <a:pt x="22217" y="-7108"/>
                  <a:pt x="8459" y="124654"/>
                  <a:pt x="5813" y="159050"/>
                </a:cubicBezTo>
                <a:cubicBezTo>
                  <a:pt x="3167" y="193446"/>
                  <a:pt x="-5829" y="171750"/>
                  <a:pt x="5813" y="206675"/>
                </a:cubicBezTo>
                <a:cubicBezTo>
                  <a:pt x="17455" y="241600"/>
                  <a:pt x="76192" y="369129"/>
                  <a:pt x="75663" y="368600"/>
                </a:cubicBezTo>
                <a:cubicBezTo>
                  <a:pt x="75134" y="368071"/>
                  <a:pt x="12692" y="259063"/>
                  <a:pt x="2638" y="203500"/>
                </a:cubicBezTo>
                <a:cubicBezTo>
                  <a:pt x="-7416" y="147938"/>
                  <a:pt x="21159" y="7708"/>
                  <a:pt x="21688" y="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ECF5656A-60E5-6158-07CB-55AABD0F71EC}"/>
              </a:ext>
            </a:extLst>
          </p:cNvPr>
          <p:cNvSpPr/>
          <p:nvPr/>
        </p:nvSpPr>
        <p:spPr>
          <a:xfrm>
            <a:off x="3337849" y="6854823"/>
            <a:ext cx="281761" cy="158895"/>
          </a:xfrm>
          <a:custGeom>
            <a:avLst/>
            <a:gdLst>
              <a:gd name="connsiteX0" fmla="*/ 30826 w 281761"/>
              <a:gd name="connsiteY0" fmla="*/ 2 h 158895"/>
              <a:gd name="connsiteX1" fmla="*/ 24476 w 281761"/>
              <a:gd name="connsiteY1" fmla="*/ 95252 h 158895"/>
              <a:gd name="connsiteX2" fmla="*/ 113376 w 281761"/>
              <a:gd name="connsiteY2" fmla="*/ 98427 h 158895"/>
              <a:gd name="connsiteX3" fmla="*/ 21301 w 281761"/>
              <a:gd name="connsiteY3" fmla="*/ 114302 h 158895"/>
              <a:gd name="connsiteX4" fmla="*/ 211801 w 281761"/>
              <a:gd name="connsiteY4" fmla="*/ 85727 h 158895"/>
              <a:gd name="connsiteX5" fmla="*/ 281651 w 281761"/>
              <a:gd name="connsiteY5" fmla="*/ 158752 h 158895"/>
              <a:gd name="connsiteX6" fmla="*/ 199101 w 281761"/>
              <a:gd name="connsiteY6" fmla="*/ 63502 h 158895"/>
              <a:gd name="connsiteX7" fmla="*/ 176876 w 281761"/>
              <a:gd name="connsiteY7" fmla="*/ 82552 h 158895"/>
              <a:gd name="connsiteX8" fmla="*/ 211801 w 281761"/>
              <a:gd name="connsiteY8" fmla="*/ 85727 h 158895"/>
              <a:gd name="connsiteX9" fmla="*/ 24476 w 281761"/>
              <a:gd name="connsiteY9" fmla="*/ 117477 h 158895"/>
              <a:gd name="connsiteX10" fmla="*/ 2251 w 281761"/>
              <a:gd name="connsiteY10" fmla="*/ 79377 h 158895"/>
              <a:gd name="connsiteX11" fmla="*/ 14951 w 281761"/>
              <a:gd name="connsiteY11" fmla="*/ 92077 h 158895"/>
              <a:gd name="connsiteX12" fmla="*/ 30826 w 281761"/>
              <a:gd name="connsiteY12" fmla="*/ 2 h 158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1761" h="158895">
                <a:moveTo>
                  <a:pt x="30826" y="2"/>
                </a:moveTo>
                <a:cubicBezTo>
                  <a:pt x="32413" y="531"/>
                  <a:pt x="10718" y="78848"/>
                  <a:pt x="24476" y="95252"/>
                </a:cubicBezTo>
                <a:cubicBezTo>
                  <a:pt x="38234" y="111656"/>
                  <a:pt x="113905" y="95252"/>
                  <a:pt x="113376" y="98427"/>
                </a:cubicBezTo>
                <a:cubicBezTo>
                  <a:pt x="112847" y="101602"/>
                  <a:pt x="4897" y="116419"/>
                  <a:pt x="21301" y="114302"/>
                </a:cubicBezTo>
                <a:cubicBezTo>
                  <a:pt x="37705" y="112185"/>
                  <a:pt x="168409" y="78319"/>
                  <a:pt x="211801" y="85727"/>
                </a:cubicBezTo>
                <a:cubicBezTo>
                  <a:pt x="255193" y="93135"/>
                  <a:pt x="283768" y="162456"/>
                  <a:pt x="281651" y="158752"/>
                </a:cubicBezTo>
                <a:cubicBezTo>
                  <a:pt x="279534" y="155048"/>
                  <a:pt x="216564" y="76202"/>
                  <a:pt x="199101" y="63502"/>
                </a:cubicBezTo>
                <a:cubicBezTo>
                  <a:pt x="181639" y="50802"/>
                  <a:pt x="174759" y="78848"/>
                  <a:pt x="176876" y="82552"/>
                </a:cubicBezTo>
                <a:cubicBezTo>
                  <a:pt x="178993" y="86256"/>
                  <a:pt x="237201" y="79906"/>
                  <a:pt x="211801" y="85727"/>
                </a:cubicBezTo>
                <a:cubicBezTo>
                  <a:pt x="186401" y="91548"/>
                  <a:pt x="59401" y="118535"/>
                  <a:pt x="24476" y="117477"/>
                </a:cubicBezTo>
                <a:cubicBezTo>
                  <a:pt x="-10449" y="116419"/>
                  <a:pt x="2251" y="79377"/>
                  <a:pt x="2251" y="79377"/>
                </a:cubicBezTo>
                <a:cubicBezTo>
                  <a:pt x="664" y="75144"/>
                  <a:pt x="13364" y="99485"/>
                  <a:pt x="14951" y="92077"/>
                </a:cubicBezTo>
                <a:cubicBezTo>
                  <a:pt x="16538" y="84669"/>
                  <a:pt x="29239" y="-527"/>
                  <a:pt x="30826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F1007060-35E7-EA99-0ED2-8FA9CAAB7C6C}"/>
              </a:ext>
            </a:extLst>
          </p:cNvPr>
          <p:cNvSpPr/>
          <p:nvPr/>
        </p:nvSpPr>
        <p:spPr>
          <a:xfrm>
            <a:off x="3289160" y="6997630"/>
            <a:ext cx="152992" cy="225696"/>
          </a:xfrm>
          <a:custGeom>
            <a:avLst/>
            <a:gdLst>
              <a:gd name="connsiteX0" fmla="*/ 140 w 152992"/>
              <a:gd name="connsiteY0" fmla="*/ 70 h 225696"/>
              <a:gd name="connsiteX1" fmla="*/ 92215 w 152992"/>
              <a:gd name="connsiteY1" fmla="*/ 139770 h 225696"/>
              <a:gd name="connsiteX2" fmla="*/ 152540 w 152992"/>
              <a:gd name="connsiteY2" fmla="*/ 225495 h 225696"/>
              <a:gd name="connsiteX3" fmla="*/ 114440 w 152992"/>
              <a:gd name="connsiteY3" fmla="*/ 158820 h 225696"/>
              <a:gd name="connsiteX4" fmla="*/ 140 w 152992"/>
              <a:gd name="connsiteY4" fmla="*/ 70 h 2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992" h="225696">
                <a:moveTo>
                  <a:pt x="140" y="70"/>
                </a:moveTo>
                <a:cubicBezTo>
                  <a:pt x="-3564" y="-3105"/>
                  <a:pt x="66815" y="102199"/>
                  <a:pt x="92215" y="139770"/>
                </a:cubicBezTo>
                <a:cubicBezTo>
                  <a:pt x="117615" y="177341"/>
                  <a:pt x="148836" y="222320"/>
                  <a:pt x="152540" y="225495"/>
                </a:cubicBezTo>
                <a:cubicBezTo>
                  <a:pt x="156244" y="228670"/>
                  <a:pt x="136665" y="193745"/>
                  <a:pt x="114440" y="158820"/>
                </a:cubicBezTo>
                <a:cubicBezTo>
                  <a:pt x="92215" y="123895"/>
                  <a:pt x="3844" y="3245"/>
                  <a:pt x="140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042139CC-A9A0-BFB3-E9ED-07670100D7B6}"/>
              </a:ext>
            </a:extLst>
          </p:cNvPr>
          <p:cNvSpPr/>
          <p:nvPr/>
        </p:nvSpPr>
        <p:spPr>
          <a:xfrm>
            <a:off x="3242966" y="6943624"/>
            <a:ext cx="46359" cy="188666"/>
          </a:xfrm>
          <a:custGeom>
            <a:avLst/>
            <a:gdLst>
              <a:gd name="connsiteX0" fmla="*/ 46334 w 46359"/>
              <a:gd name="connsiteY0" fmla="*/ 101 h 188666"/>
              <a:gd name="connsiteX1" fmla="*/ 8234 w 46359"/>
              <a:gd name="connsiteY1" fmla="*/ 95351 h 188666"/>
              <a:gd name="connsiteX2" fmla="*/ 8234 w 46359"/>
              <a:gd name="connsiteY2" fmla="*/ 155676 h 188666"/>
              <a:gd name="connsiteX3" fmla="*/ 8234 w 46359"/>
              <a:gd name="connsiteY3" fmla="*/ 187426 h 188666"/>
              <a:gd name="connsiteX4" fmla="*/ 1884 w 46359"/>
              <a:gd name="connsiteY4" fmla="*/ 114401 h 188666"/>
              <a:gd name="connsiteX5" fmla="*/ 46334 w 46359"/>
              <a:gd name="connsiteY5" fmla="*/ 101 h 1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359" h="188666">
                <a:moveTo>
                  <a:pt x="46334" y="101"/>
                </a:moveTo>
                <a:cubicBezTo>
                  <a:pt x="47392" y="-3074"/>
                  <a:pt x="14584" y="69422"/>
                  <a:pt x="8234" y="95351"/>
                </a:cubicBezTo>
                <a:cubicBezTo>
                  <a:pt x="1884" y="121280"/>
                  <a:pt x="8234" y="155676"/>
                  <a:pt x="8234" y="155676"/>
                </a:cubicBezTo>
                <a:cubicBezTo>
                  <a:pt x="8234" y="171022"/>
                  <a:pt x="9292" y="194305"/>
                  <a:pt x="8234" y="187426"/>
                </a:cubicBezTo>
                <a:cubicBezTo>
                  <a:pt x="7176" y="180547"/>
                  <a:pt x="-4466" y="145622"/>
                  <a:pt x="1884" y="114401"/>
                </a:cubicBezTo>
                <a:cubicBezTo>
                  <a:pt x="8234" y="83180"/>
                  <a:pt x="45276" y="3276"/>
                  <a:pt x="46334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636838A1-9748-A15A-1803-F4CE7E1C5F55}"/>
              </a:ext>
            </a:extLst>
          </p:cNvPr>
          <p:cNvSpPr/>
          <p:nvPr/>
        </p:nvSpPr>
        <p:spPr>
          <a:xfrm>
            <a:off x="3241793" y="6883351"/>
            <a:ext cx="44332" cy="165557"/>
          </a:xfrm>
          <a:custGeom>
            <a:avLst/>
            <a:gdLst>
              <a:gd name="connsiteX0" fmla="*/ 44332 w 44332"/>
              <a:gd name="connsiteY0" fmla="*/ 49 h 165557"/>
              <a:gd name="connsiteX1" fmla="*/ 3057 w 44332"/>
              <a:gd name="connsiteY1" fmla="*/ 142924 h 165557"/>
              <a:gd name="connsiteX2" fmla="*/ 3057 w 44332"/>
              <a:gd name="connsiteY2" fmla="*/ 165149 h 165557"/>
              <a:gd name="connsiteX3" fmla="*/ 3057 w 44332"/>
              <a:gd name="connsiteY3" fmla="*/ 127049 h 165557"/>
              <a:gd name="connsiteX4" fmla="*/ 44332 w 44332"/>
              <a:gd name="connsiteY4" fmla="*/ 49 h 16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32" h="165557">
                <a:moveTo>
                  <a:pt x="44332" y="49"/>
                </a:moveTo>
                <a:cubicBezTo>
                  <a:pt x="44332" y="2695"/>
                  <a:pt x="9936" y="115407"/>
                  <a:pt x="3057" y="142924"/>
                </a:cubicBezTo>
                <a:cubicBezTo>
                  <a:pt x="-3822" y="170441"/>
                  <a:pt x="3057" y="165149"/>
                  <a:pt x="3057" y="165149"/>
                </a:cubicBezTo>
                <a:cubicBezTo>
                  <a:pt x="3057" y="162503"/>
                  <a:pt x="-3822" y="153507"/>
                  <a:pt x="3057" y="127049"/>
                </a:cubicBezTo>
                <a:cubicBezTo>
                  <a:pt x="9936" y="100591"/>
                  <a:pt x="44332" y="-2597"/>
                  <a:pt x="44332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05767702-2DCB-EB37-EC4E-673755AFB81D}"/>
              </a:ext>
            </a:extLst>
          </p:cNvPr>
          <p:cNvSpPr/>
          <p:nvPr/>
        </p:nvSpPr>
        <p:spPr>
          <a:xfrm>
            <a:off x="4033382" y="6783937"/>
            <a:ext cx="73216" cy="214247"/>
          </a:xfrm>
          <a:custGeom>
            <a:avLst/>
            <a:gdLst>
              <a:gd name="connsiteX0" fmla="*/ 73205 w 73216"/>
              <a:gd name="connsiteY0" fmla="*/ 144 h 214247"/>
              <a:gd name="connsiteX1" fmla="*/ 2024 w 73216"/>
              <a:gd name="connsiteY1" fmla="*/ 158932 h 214247"/>
              <a:gd name="connsiteX2" fmla="*/ 18450 w 73216"/>
              <a:gd name="connsiteY2" fmla="*/ 213687 h 214247"/>
              <a:gd name="connsiteX3" fmla="*/ 7499 w 73216"/>
              <a:gd name="connsiteY3" fmla="*/ 131555 h 214247"/>
              <a:gd name="connsiteX4" fmla="*/ 73205 w 73216"/>
              <a:gd name="connsiteY4" fmla="*/ 144 h 21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216" h="214247">
                <a:moveTo>
                  <a:pt x="73205" y="144"/>
                </a:moveTo>
                <a:cubicBezTo>
                  <a:pt x="72292" y="4707"/>
                  <a:pt x="11150" y="123342"/>
                  <a:pt x="2024" y="158932"/>
                </a:cubicBezTo>
                <a:cubicBezTo>
                  <a:pt x="-7102" y="194522"/>
                  <a:pt x="17537" y="218250"/>
                  <a:pt x="18450" y="213687"/>
                </a:cubicBezTo>
                <a:cubicBezTo>
                  <a:pt x="19363" y="209124"/>
                  <a:pt x="-3452" y="162582"/>
                  <a:pt x="7499" y="131555"/>
                </a:cubicBezTo>
                <a:cubicBezTo>
                  <a:pt x="18450" y="100528"/>
                  <a:pt x="74118" y="-4419"/>
                  <a:pt x="73205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6FAD4303-FBF7-1DD4-2E72-FC3DD0846CF8}"/>
              </a:ext>
            </a:extLst>
          </p:cNvPr>
          <p:cNvSpPr/>
          <p:nvPr/>
        </p:nvSpPr>
        <p:spPr>
          <a:xfrm>
            <a:off x="3919653" y="7014050"/>
            <a:ext cx="367348" cy="120837"/>
          </a:xfrm>
          <a:custGeom>
            <a:avLst/>
            <a:gdLst>
              <a:gd name="connsiteX0" fmla="*/ 769 w 367348"/>
              <a:gd name="connsiteY0" fmla="*/ 120460 h 120837"/>
              <a:gd name="connsiteX1" fmla="*/ 351197 w 367348"/>
              <a:gd name="connsiteY1" fmla="*/ 21902 h 120837"/>
              <a:gd name="connsiteX2" fmla="*/ 296443 w 367348"/>
              <a:gd name="connsiteY2" fmla="*/ 32853 h 120837"/>
              <a:gd name="connsiteX3" fmla="*/ 186934 w 367348"/>
              <a:gd name="connsiteY3" fmla="*/ 0 h 120837"/>
              <a:gd name="connsiteX4" fmla="*/ 307394 w 367348"/>
              <a:gd name="connsiteY4" fmla="*/ 32853 h 120837"/>
              <a:gd name="connsiteX5" fmla="*/ 258115 w 367348"/>
              <a:gd name="connsiteY5" fmla="*/ 54755 h 120837"/>
              <a:gd name="connsiteX6" fmla="*/ 769 w 367348"/>
              <a:gd name="connsiteY6" fmla="*/ 120460 h 12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348" h="120837">
                <a:moveTo>
                  <a:pt x="769" y="120460"/>
                </a:moveTo>
                <a:cubicBezTo>
                  <a:pt x="16283" y="114984"/>
                  <a:pt x="301918" y="36503"/>
                  <a:pt x="351197" y="21902"/>
                </a:cubicBezTo>
                <a:cubicBezTo>
                  <a:pt x="400476" y="7301"/>
                  <a:pt x="323820" y="36503"/>
                  <a:pt x="296443" y="32853"/>
                </a:cubicBezTo>
                <a:cubicBezTo>
                  <a:pt x="269066" y="29203"/>
                  <a:pt x="185109" y="0"/>
                  <a:pt x="186934" y="0"/>
                </a:cubicBezTo>
                <a:cubicBezTo>
                  <a:pt x="188759" y="0"/>
                  <a:pt x="295531" y="23727"/>
                  <a:pt x="307394" y="32853"/>
                </a:cubicBezTo>
                <a:cubicBezTo>
                  <a:pt x="319258" y="41979"/>
                  <a:pt x="307394" y="39241"/>
                  <a:pt x="258115" y="54755"/>
                </a:cubicBezTo>
                <a:cubicBezTo>
                  <a:pt x="208836" y="70269"/>
                  <a:pt x="-14745" y="125936"/>
                  <a:pt x="769" y="120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D235F7BF-04F3-1132-FA3D-B06CEBC91917}"/>
              </a:ext>
            </a:extLst>
          </p:cNvPr>
          <p:cNvSpPr/>
          <p:nvPr/>
        </p:nvSpPr>
        <p:spPr>
          <a:xfrm>
            <a:off x="4763541" y="7013961"/>
            <a:ext cx="417701" cy="45666"/>
          </a:xfrm>
          <a:custGeom>
            <a:avLst/>
            <a:gdLst>
              <a:gd name="connsiteX0" fmla="*/ 100 w 417701"/>
              <a:gd name="connsiteY0" fmla="*/ 89 h 45666"/>
              <a:gd name="connsiteX1" fmla="*/ 388857 w 417701"/>
              <a:gd name="connsiteY1" fmla="*/ 43893 h 45666"/>
              <a:gd name="connsiteX2" fmla="*/ 350528 w 417701"/>
              <a:gd name="connsiteY2" fmla="*/ 32942 h 45666"/>
              <a:gd name="connsiteX3" fmla="*/ 100 w 417701"/>
              <a:gd name="connsiteY3" fmla="*/ 89 h 45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701" h="45666">
                <a:moveTo>
                  <a:pt x="100" y="89"/>
                </a:moveTo>
                <a:cubicBezTo>
                  <a:pt x="6488" y="1914"/>
                  <a:pt x="388857" y="43893"/>
                  <a:pt x="388857" y="43893"/>
                </a:cubicBezTo>
                <a:cubicBezTo>
                  <a:pt x="447262" y="49369"/>
                  <a:pt x="408020" y="41155"/>
                  <a:pt x="350528" y="32942"/>
                </a:cubicBezTo>
                <a:cubicBezTo>
                  <a:pt x="293036" y="24729"/>
                  <a:pt x="-6288" y="-1736"/>
                  <a:pt x="100" y="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BF332954-2933-861E-473F-26A184662843}"/>
              </a:ext>
            </a:extLst>
          </p:cNvPr>
          <p:cNvSpPr/>
          <p:nvPr/>
        </p:nvSpPr>
        <p:spPr>
          <a:xfrm>
            <a:off x="5436513" y="6510203"/>
            <a:ext cx="219703" cy="317957"/>
          </a:xfrm>
          <a:custGeom>
            <a:avLst/>
            <a:gdLst>
              <a:gd name="connsiteX0" fmla="*/ 219626 w 219703"/>
              <a:gd name="connsiteY0" fmla="*/ 106 h 317957"/>
              <a:gd name="connsiteX1" fmla="*/ 60838 w 219703"/>
              <a:gd name="connsiteY1" fmla="*/ 191747 h 317957"/>
              <a:gd name="connsiteX2" fmla="*/ 608 w 219703"/>
              <a:gd name="connsiteY2" fmla="*/ 317682 h 317957"/>
              <a:gd name="connsiteX3" fmla="*/ 38936 w 219703"/>
              <a:gd name="connsiteY3" fmla="*/ 219124 h 317957"/>
              <a:gd name="connsiteX4" fmla="*/ 219626 w 219703"/>
              <a:gd name="connsiteY4" fmla="*/ 106 h 317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703" h="317957">
                <a:moveTo>
                  <a:pt x="219626" y="106"/>
                </a:moveTo>
                <a:cubicBezTo>
                  <a:pt x="223276" y="-4457"/>
                  <a:pt x="97341" y="138818"/>
                  <a:pt x="60838" y="191747"/>
                </a:cubicBezTo>
                <a:cubicBezTo>
                  <a:pt x="24335" y="244676"/>
                  <a:pt x="4258" y="313119"/>
                  <a:pt x="608" y="317682"/>
                </a:cubicBezTo>
                <a:cubicBezTo>
                  <a:pt x="-3042" y="322245"/>
                  <a:pt x="9734" y="269316"/>
                  <a:pt x="38936" y="219124"/>
                </a:cubicBezTo>
                <a:cubicBezTo>
                  <a:pt x="68138" y="168932"/>
                  <a:pt x="215976" y="4669"/>
                  <a:pt x="219626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122F6D39-1D92-361F-6F3E-D7E029FCB2BA}"/>
              </a:ext>
            </a:extLst>
          </p:cNvPr>
          <p:cNvSpPr/>
          <p:nvPr/>
        </p:nvSpPr>
        <p:spPr>
          <a:xfrm>
            <a:off x="3441644" y="6470637"/>
            <a:ext cx="271980" cy="104992"/>
          </a:xfrm>
          <a:custGeom>
            <a:avLst/>
            <a:gdLst>
              <a:gd name="connsiteX0" fmla="*/ 56 w 271980"/>
              <a:gd name="connsiteY0" fmla="*/ 60338 h 104992"/>
              <a:gd name="connsiteX1" fmla="*/ 133406 w 271980"/>
              <a:gd name="connsiteY1" fmla="*/ 53988 h 104992"/>
              <a:gd name="connsiteX2" fmla="*/ 269931 w 271980"/>
              <a:gd name="connsiteY2" fmla="*/ 104788 h 104992"/>
              <a:gd name="connsiteX3" fmla="*/ 219131 w 271980"/>
              <a:gd name="connsiteY3" fmla="*/ 73038 h 104992"/>
              <a:gd name="connsiteX4" fmla="*/ 104831 w 271980"/>
              <a:gd name="connsiteY4" fmla="*/ 13 h 104992"/>
              <a:gd name="connsiteX5" fmla="*/ 203256 w 271980"/>
              <a:gd name="connsiteY5" fmla="*/ 66688 h 104992"/>
              <a:gd name="connsiteX6" fmla="*/ 149281 w 271980"/>
              <a:gd name="connsiteY6" fmla="*/ 50813 h 104992"/>
              <a:gd name="connsiteX7" fmla="*/ 56 w 271980"/>
              <a:gd name="connsiteY7" fmla="*/ 60338 h 10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980" h="104992">
                <a:moveTo>
                  <a:pt x="56" y="60338"/>
                </a:moveTo>
                <a:cubicBezTo>
                  <a:pt x="-2590" y="60867"/>
                  <a:pt x="88427" y="46580"/>
                  <a:pt x="133406" y="53988"/>
                </a:cubicBezTo>
                <a:cubicBezTo>
                  <a:pt x="178385" y="61396"/>
                  <a:pt x="255644" y="101613"/>
                  <a:pt x="269931" y="104788"/>
                </a:cubicBezTo>
                <a:cubicBezTo>
                  <a:pt x="284218" y="107963"/>
                  <a:pt x="219131" y="73038"/>
                  <a:pt x="219131" y="73038"/>
                </a:cubicBezTo>
                <a:lnTo>
                  <a:pt x="104831" y="13"/>
                </a:lnTo>
                <a:cubicBezTo>
                  <a:pt x="102185" y="-1045"/>
                  <a:pt x="195848" y="58221"/>
                  <a:pt x="203256" y="66688"/>
                </a:cubicBezTo>
                <a:cubicBezTo>
                  <a:pt x="210664" y="75155"/>
                  <a:pt x="181560" y="49226"/>
                  <a:pt x="149281" y="50813"/>
                </a:cubicBezTo>
                <a:cubicBezTo>
                  <a:pt x="117002" y="52400"/>
                  <a:pt x="2702" y="59809"/>
                  <a:pt x="56" y="60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4046F477-DA14-21D9-FEAC-73B6CE9ADC6A}"/>
              </a:ext>
            </a:extLst>
          </p:cNvPr>
          <p:cNvSpPr/>
          <p:nvPr/>
        </p:nvSpPr>
        <p:spPr>
          <a:xfrm>
            <a:off x="3898776" y="6336751"/>
            <a:ext cx="363724" cy="251384"/>
          </a:xfrm>
          <a:custGeom>
            <a:avLst/>
            <a:gdLst>
              <a:gd name="connsiteX0" fmla="*/ 362074 w 363724"/>
              <a:gd name="connsiteY0" fmla="*/ 549 h 251384"/>
              <a:gd name="connsiteX1" fmla="*/ 219199 w 363724"/>
              <a:gd name="connsiteY1" fmla="*/ 67224 h 251384"/>
              <a:gd name="connsiteX2" fmla="*/ 111249 w 363724"/>
              <a:gd name="connsiteY2" fmla="*/ 137074 h 251384"/>
              <a:gd name="connsiteX3" fmla="*/ 165224 w 363724"/>
              <a:gd name="connsiteY3" fmla="*/ 111674 h 251384"/>
              <a:gd name="connsiteX4" fmla="*/ 6474 w 363724"/>
              <a:gd name="connsiteY4" fmla="*/ 114849 h 251384"/>
              <a:gd name="connsiteX5" fmla="*/ 142999 w 363724"/>
              <a:gd name="connsiteY5" fmla="*/ 130724 h 251384"/>
              <a:gd name="connsiteX6" fmla="*/ 152524 w 363724"/>
              <a:gd name="connsiteY6" fmla="*/ 156124 h 251384"/>
              <a:gd name="connsiteX7" fmla="*/ 124 w 363724"/>
              <a:gd name="connsiteY7" fmla="*/ 251374 h 251384"/>
              <a:gd name="connsiteX8" fmla="*/ 181099 w 363724"/>
              <a:gd name="connsiteY8" fmla="*/ 149774 h 251384"/>
              <a:gd name="connsiteX9" fmla="*/ 146174 w 363724"/>
              <a:gd name="connsiteY9" fmla="*/ 149774 h 251384"/>
              <a:gd name="connsiteX10" fmla="*/ 168399 w 363724"/>
              <a:gd name="connsiteY10" fmla="*/ 102149 h 251384"/>
              <a:gd name="connsiteX11" fmla="*/ 117599 w 363724"/>
              <a:gd name="connsiteY11" fmla="*/ 105324 h 251384"/>
              <a:gd name="connsiteX12" fmla="*/ 362074 w 363724"/>
              <a:gd name="connsiteY12" fmla="*/ 549 h 251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3724" h="251384">
                <a:moveTo>
                  <a:pt x="362074" y="549"/>
                </a:moveTo>
                <a:cubicBezTo>
                  <a:pt x="379007" y="-5801"/>
                  <a:pt x="261003" y="44470"/>
                  <a:pt x="219199" y="67224"/>
                </a:cubicBezTo>
                <a:cubicBezTo>
                  <a:pt x="177395" y="89978"/>
                  <a:pt x="120245" y="129666"/>
                  <a:pt x="111249" y="137074"/>
                </a:cubicBezTo>
                <a:cubicBezTo>
                  <a:pt x="102253" y="144482"/>
                  <a:pt x="182686" y="115378"/>
                  <a:pt x="165224" y="111674"/>
                </a:cubicBezTo>
                <a:cubicBezTo>
                  <a:pt x="147762" y="107970"/>
                  <a:pt x="10178" y="111674"/>
                  <a:pt x="6474" y="114849"/>
                </a:cubicBezTo>
                <a:cubicBezTo>
                  <a:pt x="2770" y="118024"/>
                  <a:pt x="118657" y="123845"/>
                  <a:pt x="142999" y="130724"/>
                </a:cubicBezTo>
                <a:cubicBezTo>
                  <a:pt x="167341" y="137603"/>
                  <a:pt x="176336" y="136016"/>
                  <a:pt x="152524" y="156124"/>
                </a:cubicBezTo>
                <a:cubicBezTo>
                  <a:pt x="128712" y="176232"/>
                  <a:pt x="-4638" y="252432"/>
                  <a:pt x="124" y="251374"/>
                </a:cubicBezTo>
                <a:cubicBezTo>
                  <a:pt x="4886" y="250316"/>
                  <a:pt x="156757" y="166707"/>
                  <a:pt x="181099" y="149774"/>
                </a:cubicBezTo>
                <a:cubicBezTo>
                  <a:pt x="205441" y="132841"/>
                  <a:pt x="148291" y="157711"/>
                  <a:pt x="146174" y="149774"/>
                </a:cubicBezTo>
                <a:cubicBezTo>
                  <a:pt x="144057" y="141837"/>
                  <a:pt x="173161" y="109557"/>
                  <a:pt x="168399" y="102149"/>
                </a:cubicBezTo>
                <a:cubicBezTo>
                  <a:pt x="163636" y="94741"/>
                  <a:pt x="89024" y="119611"/>
                  <a:pt x="117599" y="105324"/>
                </a:cubicBezTo>
                <a:cubicBezTo>
                  <a:pt x="146174" y="91037"/>
                  <a:pt x="345141" y="6899"/>
                  <a:pt x="362074" y="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FC614DB5-1908-AF12-BF51-B39696CDDF9B}"/>
              </a:ext>
            </a:extLst>
          </p:cNvPr>
          <p:cNvSpPr/>
          <p:nvPr/>
        </p:nvSpPr>
        <p:spPr>
          <a:xfrm>
            <a:off x="3711294" y="6753222"/>
            <a:ext cx="63815" cy="123836"/>
          </a:xfrm>
          <a:custGeom>
            <a:avLst/>
            <a:gdLst>
              <a:gd name="connsiteX0" fmla="*/ 63781 w 63815"/>
              <a:gd name="connsiteY0" fmla="*/ 3 h 123836"/>
              <a:gd name="connsiteX1" fmla="*/ 9806 w 63815"/>
              <a:gd name="connsiteY1" fmla="*/ 79378 h 123836"/>
              <a:gd name="connsiteX2" fmla="*/ 54256 w 63815"/>
              <a:gd name="connsiteY2" fmla="*/ 123828 h 123836"/>
              <a:gd name="connsiteX3" fmla="*/ 281 w 63815"/>
              <a:gd name="connsiteY3" fmla="*/ 76203 h 123836"/>
              <a:gd name="connsiteX4" fmla="*/ 63781 w 63815"/>
              <a:gd name="connsiteY4" fmla="*/ 3 h 12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15" h="123836">
                <a:moveTo>
                  <a:pt x="63781" y="3"/>
                </a:moveTo>
                <a:cubicBezTo>
                  <a:pt x="65368" y="532"/>
                  <a:pt x="11393" y="58741"/>
                  <a:pt x="9806" y="79378"/>
                </a:cubicBezTo>
                <a:cubicBezTo>
                  <a:pt x="8219" y="100015"/>
                  <a:pt x="55843" y="124357"/>
                  <a:pt x="54256" y="123828"/>
                </a:cubicBezTo>
                <a:cubicBezTo>
                  <a:pt x="52669" y="123299"/>
                  <a:pt x="-4481" y="96840"/>
                  <a:pt x="281" y="76203"/>
                </a:cubicBezTo>
                <a:cubicBezTo>
                  <a:pt x="5043" y="55566"/>
                  <a:pt x="62194" y="-526"/>
                  <a:pt x="6378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52621F1B-429F-A547-7B5C-29E19E6AAAA0}"/>
              </a:ext>
            </a:extLst>
          </p:cNvPr>
          <p:cNvSpPr/>
          <p:nvPr/>
        </p:nvSpPr>
        <p:spPr>
          <a:xfrm>
            <a:off x="3562350" y="6841412"/>
            <a:ext cx="104775" cy="26113"/>
          </a:xfrm>
          <a:custGeom>
            <a:avLst/>
            <a:gdLst>
              <a:gd name="connsiteX0" fmla="*/ 0 w 104775"/>
              <a:gd name="connsiteY0" fmla="*/ 26113 h 26113"/>
              <a:gd name="connsiteX1" fmla="*/ 73025 w 104775"/>
              <a:gd name="connsiteY1" fmla="*/ 713 h 26113"/>
              <a:gd name="connsiteX2" fmla="*/ 104775 w 104775"/>
              <a:gd name="connsiteY2" fmla="*/ 16588 h 26113"/>
              <a:gd name="connsiteX3" fmla="*/ 73025 w 104775"/>
              <a:gd name="connsiteY3" fmla="*/ 713 h 26113"/>
              <a:gd name="connsiteX4" fmla="*/ 0 w 104775"/>
              <a:gd name="connsiteY4" fmla="*/ 26113 h 26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" h="26113">
                <a:moveTo>
                  <a:pt x="0" y="26113"/>
                </a:moveTo>
                <a:cubicBezTo>
                  <a:pt x="0" y="26113"/>
                  <a:pt x="55563" y="2300"/>
                  <a:pt x="73025" y="713"/>
                </a:cubicBezTo>
                <a:cubicBezTo>
                  <a:pt x="90487" y="-874"/>
                  <a:pt x="104775" y="16588"/>
                  <a:pt x="104775" y="16588"/>
                </a:cubicBezTo>
                <a:cubicBezTo>
                  <a:pt x="104775" y="16588"/>
                  <a:pt x="95250" y="-4050"/>
                  <a:pt x="73025" y="713"/>
                </a:cubicBezTo>
                <a:cubicBezTo>
                  <a:pt x="50800" y="5475"/>
                  <a:pt x="0" y="26113"/>
                  <a:pt x="0" y="26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72408E02-278C-47DF-D377-71B387F060F3}"/>
              </a:ext>
            </a:extLst>
          </p:cNvPr>
          <p:cNvSpPr/>
          <p:nvPr/>
        </p:nvSpPr>
        <p:spPr>
          <a:xfrm>
            <a:off x="6235700" y="5590499"/>
            <a:ext cx="338361" cy="137238"/>
          </a:xfrm>
          <a:custGeom>
            <a:avLst/>
            <a:gdLst>
              <a:gd name="connsiteX0" fmla="*/ 0 w 338361"/>
              <a:gd name="connsiteY0" fmla="*/ 134026 h 137238"/>
              <a:gd name="connsiteX1" fmla="*/ 323850 w 338361"/>
              <a:gd name="connsiteY1" fmla="*/ 7026 h 137238"/>
              <a:gd name="connsiteX2" fmla="*/ 269875 w 338361"/>
              <a:gd name="connsiteY2" fmla="*/ 29251 h 137238"/>
              <a:gd name="connsiteX3" fmla="*/ 158750 w 338361"/>
              <a:gd name="connsiteY3" fmla="*/ 137201 h 137238"/>
              <a:gd name="connsiteX4" fmla="*/ 241300 w 338361"/>
              <a:gd name="connsiteY4" fmla="*/ 41951 h 137238"/>
              <a:gd name="connsiteX5" fmla="*/ 161925 w 338361"/>
              <a:gd name="connsiteY5" fmla="*/ 83226 h 137238"/>
              <a:gd name="connsiteX6" fmla="*/ 212725 w 338361"/>
              <a:gd name="connsiteY6" fmla="*/ 61001 h 137238"/>
              <a:gd name="connsiteX7" fmla="*/ 0 w 338361"/>
              <a:gd name="connsiteY7" fmla="*/ 134026 h 13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361" h="137238">
                <a:moveTo>
                  <a:pt x="0" y="134026"/>
                </a:moveTo>
                <a:lnTo>
                  <a:pt x="323850" y="7026"/>
                </a:lnTo>
                <a:cubicBezTo>
                  <a:pt x="368829" y="-10436"/>
                  <a:pt x="297392" y="7555"/>
                  <a:pt x="269875" y="29251"/>
                </a:cubicBezTo>
                <a:cubicBezTo>
                  <a:pt x="242358" y="50947"/>
                  <a:pt x="163512" y="135084"/>
                  <a:pt x="158750" y="137201"/>
                </a:cubicBezTo>
                <a:cubicBezTo>
                  <a:pt x="153988" y="139318"/>
                  <a:pt x="240771" y="50947"/>
                  <a:pt x="241300" y="41951"/>
                </a:cubicBezTo>
                <a:cubicBezTo>
                  <a:pt x="241829" y="32955"/>
                  <a:pt x="166687" y="80051"/>
                  <a:pt x="161925" y="83226"/>
                </a:cubicBezTo>
                <a:cubicBezTo>
                  <a:pt x="157163" y="86401"/>
                  <a:pt x="212725" y="61001"/>
                  <a:pt x="212725" y="61001"/>
                </a:cubicBezTo>
                <a:lnTo>
                  <a:pt x="0" y="1340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24CF91B0-6E9E-BB3F-AEBD-CDCA3B87E6B8}"/>
              </a:ext>
            </a:extLst>
          </p:cNvPr>
          <p:cNvSpPr/>
          <p:nvPr/>
        </p:nvSpPr>
        <p:spPr>
          <a:xfrm>
            <a:off x="6264147" y="5768833"/>
            <a:ext cx="120954" cy="287082"/>
          </a:xfrm>
          <a:custGeom>
            <a:avLst/>
            <a:gdLst>
              <a:gd name="connsiteX0" fmla="*/ 120778 w 120954"/>
              <a:gd name="connsiteY0" fmla="*/ 142 h 287082"/>
              <a:gd name="connsiteX1" fmla="*/ 31878 w 120954"/>
              <a:gd name="connsiteY1" fmla="*/ 158892 h 287082"/>
              <a:gd name="connsiteX2" fmla="*/ 128 w 120954"/>
              <a:gd name="connsiteY2" fmla="*/ 285892 h 287082"/>
              <a:gd name="connsiteX3" fmla="*/ 41403 w 120954"/>
              <a:gd name="connsiteY3" fmla="*/ 82692 h 287082"/>
              <a:gd name="connsiteX4" fmla="*/ 6478 w 120954"/>
              <a:gd name="connsiteY4" fmla="*/ 187467 h 287082"/>
              <a:gd name="connsiteX5" fmla="*/ 120778 w 120954"/>
              <a:gd name="connsiteY5" fmla="*/ 142 h 28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954" h="287082">
                <a:moveTo>
                  <a:pt x="120778" y="142"/>
                </a:moveTo>
                <a:cubicBezTo>
                  <a:pt x="125011" y="-4620"/>
                  <a:pt x="51986" y="111267"/>
                  <a:pt x="31878" y="158892"/>
                </a:cubicBezTo>
                <a:cubicBezTo>
                  <a:pt x="11770" y="206517"/>
                  <a:pt x="-1459" y="298592"/>
                  <a:pt x="128" y="285892"/>
                </a:cubicBezTo>
                <a:cubicBezTo>
                  <a:pt x="1715" y="273192"/>
                  <a:pt x="40345" y="99096"/>
                  <a:pt x="41403" y="82692"/>
                </a:cubicBezTo>
                <a:cubicBezTo>
                  <a:pt x="42461" y="66288"/>
                  <a:pt x="-6222" y="198050"/>
                  <a:pt x="6478" y="187467"/>
                </a:cubicBezTo>
                <a:cubicBezTo>
                  <a:pt x="19178" y="176884"/>
                  <a:pt x="116545" y="4904"/>
                  <a:pt x="120778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B0549263-F1B0-D16C-6E71-BA17215E9554}"/>
              </a:ext>
            </a:extLst>
          </p:cNvPr>
          <p:cNvSpPr/>
          <p:nvPr/>
        </p:nvSpPr>
        <p:spPr>
          <a:xfrm>
            <a:off x="6175039" y="5959341"/>
            <a:ext cx="181790" cy="238767"/>
          </a:xfrm>
          <a:custGeom>
            <a:avLst/>
            <a:gdLst>
              <a:gd name="connsiteX0" fmla="*/ 67011 w 181790"/>
              <a:gd name="connsiteY0" fmla="*/ 134 h 238767"/>
              <a:gd name="connsiteX1" fmla="*/ 63836 w 181790"/>
              <a:gd name="connsiteY1" fmla="*/ 152534 h 238767"/>
              <a:gd name="connsiteX2" fmla="*/ 67011 w 181790"/>
              <a:gd name="connsiteY2" fmla="*/ 123959 h 238767"/>
              <a:gd name="connsiteX3" fmla="*/ 133686 w 181790"/>
              <a:gd name="connsiteY3" fmla="*/ 212859 h 238767"/>
              <a:gd name="connsiteX4" fmla="*/ 120986 w 181790"/>
              <a:gd name="connsiteY4" fmla="*/ 193809 h 238767"/>
              <a:gd name="connsiteX5" fmla="*/ 181311 w 181790"/>
              <a:gd name="connsiteY5" fmla="*/ 238259 h 238767"/>
              <a:gd name="connsiteX6" fmla="*/ 82886 w 181790"/>
              <a:gd name="connsiteY6" fmla="*/ 158884 h 238767"/>
              <a:gd name="connsiteX7" fmla="*/ 336 w 181790"/>
              <a:gd name="connsiteY7" fmla="*/ 57284 h 238767"/>
              <a:gd name="connsiteX8" fmla="*/ 54311 w 181790"/>
              <a:gd name="connsiteY8" fmla="*/ 123959 h 238767"/>
              <a:gd name="connsiteX9" fmla="*/ 67011 w 181790"/>
              <a:gd name="connsiteY9" fmla="*/ 134 h 23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1790" h="238767">
                <a:moveTo>
                  <a:pt x="67011" y="134"/>
                </a:moveTo>
                <a:cubicBezTo>
                  <a:pt x="68598" y="4896"/>
                  <a:pt x="63836" y="131897"/>
                  <a:pt x="63836" y="152534"/>
                </a:cubicBezTo>
                <a:cubicBezTo>
                  <a:pt x="63836" y="173171"/>
                  <a:pt x="55369" y="113905"/>
                  <a:pt x="67011" y="123959"/>
                </a:cubicBezTo>
                <a:cubicBezTo>
                  <a:pt x="78653" y="134013"/>
                  <a:pt x="124690" y="201217"/>
                  <a:pt x="133686" y="212859"/>
                </a:cubicBezTo>
                <a:cubicBezTo>
                  <a:pt x="142682" y="224501"/>
                  <a:pt x="113049" y="189576"/>
                  <a:pt x="120986" y="193809"/>
                </a:cubicBezTo>
                <a:cubicBezTo>
                  <a:pt x="128923" y="198042"/>
                  <a:pt x="187661" y="244080"/>
                  <a:pt x="181311" y="238259"/>
                </a:cubicBezTo>
                <a:cubicBezTo>
                  <a:pt x="174961" y="232438"/>
                  <a:pt x="113048" y="189046"/>
                  <a:pt x="82886" y="158884"/>
                </a:cubicBezTo>
                <a:cubicBezTo>
                  <a:pt x="52724" y="128722"/>
                  <a:pt x="5098" y="63105"/>
                  <a:pt x="336" y="57284"/>
                </a:cubicBezTo>
                <a:cubicBezTo>
                  <a:pt x="-4426" y="51463"/>
                  <a:pt x="42669" y="129251"/>
                  <a:pt x="54311" y="123959"/>
                </a:cubicBezTo>
                <a:cubicBezTo>
                  <a:pt x="65953" y="118667"/>
                  <a:pt x="65424" y="-4628"/>
                  <a:pt x="67011" y="1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F0F7FCF6-71DA-713E-74FF-C4FF53846014}"/>
              </a:ext>
            </a:extLst>
          </p:cNvPr>
          <p:cNvSpPr/>
          <p:nvPr/>
        </p:nvSpPr>
        <p:spPr>
          <a:xfrm>
            <a:off x="6267130" y="5578352"/>
            <a:ext cx="324187" cy="524263"/>
          </a:xfrm>
          <a:custGeom>
            <a:avLst/>
            <a:gdLst>
              <a:gd name="connsiteX0" fmla="*/ 324170 w 324187"/>
              <a:gd name="connsiteY0" fmla="*/ 123 h 524263"/>
              <a:gd name="connsiteX1" fmla="*/ 95570 w 324187"/>
              <a:gd name="connsiteY1" fmla="*/ 257298 h 524263"/>
              <a:gd name="connsiteX2" fmla="*/ 320 w 324187"/>
              <a:gd name="connsiteY2" fmla="*/ 450973 h 524263"/>
              <a:gd name="connsiteX3" fmla="*/ 63820 w 324187"/>
              <a:gd name="connsiteY3" fmla="*/ 320798 h 524263"/>
              <a:gd name="connsiteX4" fmla="*/ 41595 w 324187"/>
              <a:gd name="connsiteY4" fmla="*/ 393823 h 524263"/>
              <a:gd name="connsiteX5" fmla="*/ 44770 w 324187"/>
              <a:gd name="connsiteY5" fmla="*/ 523998 h 524263"/>
              <a:gd name="connsiteX6" fmla="*/ 38420 w 324187"/>
              <a:gd name="connsiteY6" fmla="*/ 425573 h 524263"/>
              <a:gd name="connsiteX7" fmla="*/ 47945 w 324187"/>
              <a:gd name="connsiteY7" fmla="*/ 352548 h 524263"/>
              <a:gd name="connsiteX8" fmla="*/ 295595 w 324187"/>
              <a:gd name="connsiteY8" fmla="*/ 89023 h 524263"/>
              <a:gd name="connsiteX9" fmla="*/ 66995 w 324187"/>
              <a:gd name="connsiteY9" fmla="*/ 314448 h 524263"/>
              <a:gd name="connsiteX10" fmla="*/ 155895 w 324187"/>
              <a:gd name="connsiteY10" fmla="*/ 187448 h 524263"/>
              <a:gd name="connsiteX11" fmla="*/ 108270 w 324187"/>
              <a:gd name="connsiteY11" fmla="*/ 222373 h 524263"/>
              <a:gd name="connsiteX12" fmla="*/ 324170 w 324187"/>
              <a:gd name="connsiteY12" fmla="*/ 123 h 52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4187" h="524263">
                <a:moveTo>
                  <a:pt x="324170" y="123"/>
                </a:moveTo>
                <a:cubicBezTo>
                  <a:pt x="322053" y="5944"/>
                  <a:pt x="149545" y="182156"/>
                  <a:pt x="95570" y="257298"/>
                </a:cubicBezTo>
                <a:cubicBezTo>
                  <a:pt x="41595" y="332440"/>
                  <a:pt x="5612" y="440390"/>
                  <a:pt x="320" y="450973"/>
                </a:cubicBezTo>
                <a:cubicBezTo>
                  <a:pt x="-4972" y="461556"/>
                  <a:pt x="56941" y="330323"/>
                  <a:pt x="63820" y="320798"/>
                </a:cubicBezTo>
                <a:cubicBezTo>
                  <a:pt x="70699" y="311273"/>
                  <a:pt x="44770" y="359956"/>
                  <a:pt x="41595" y="393823"/>
                </a:cubicBezTo>
                <a:cubicBezTo>
                  <a:pt x="38420" y="427690"/>
                  <a:pt x="45299" y="518706"/>
                  <a:pt x="44770" y="523998"/>
                </a:cubicBezTo>
                <a:cubicBezTo>
                  <a:pt x="44241" y="529290"/>
                  <a:pt x="37891" y="454148"/>
                  <a:pt x="38420" y="425573"/>
                </a:cubicBezTo>
                <a:cubicBezTo>
                  <a:pt x="38949" y="396998"/>
                  <a:pt x="5083" y="408640"/>
                  <a:pt x="47945" y="352548"/>
                </a:cubicBezTo>
                <a:cubicBezTo>
                  <a:pt x="90807" y="296456"/>
                  <a:pt x="292420" y="95373"/>
                  <a:pt x="295595" y="89023"/>
                </a:cubicBezTo>
                <a:cubicBezTo>
                  <a:pt x="298770" y="82673"/>
                  <a:pt x="90278" y="298044"/>
                  <a:pt x="66995" y="314448"/>
                </a:cubicBezTo>
                <a:cubicBezTo>
                  <a:pt x="43712" y="330852"/>
                  <a:pt x="149016" y="202794"/>
                  <a:pt x="155895" y="187448"/>
                </a:cubicBezTo>
                <a:cubicBezTo>
                  <a:pt x="162774" y="172102"/>
                  <a:pt x="85516" y="248831"/>
                  <a:pt x="108270" y="222373"/>
                </a:cubicBezTo>
                <a:cubicBezTo>
                  <a:pt x="131024" y="195915"/>
                  <a:pt x="326287" y="-5698"/>
                  <a:pt x="324170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7C60C47F-3DDD-4556-465F-9E7232C64087}"/>
              </a:ext>
            </a:extLst>
          </p:cNvPr>
          <p:cNvSpPr/>
          <p:nvPr/>
        </p:nvSpPr>
        <p:spPr>
          <a:xfrm>
            <a:off x="5990993" y="6003906"/>
            <a:ext cx="174862" cy="339929"/>
          </a:xfrm>
          <a:custGeom>
            <a:avLst/>
            <a:gdLst>
              <a:gd name="connsiteX0" fmla="*/ 174857 w 174862"/>
              <a:gd name="connsiteY0" fmla="*/ 19 h 339929"/>
              <a:gd name="connsiteX1" fmla="*/ 127232 w 174862"/>
              <a:gd name="connsiteY1" fmla="*/ 104794 h 339929"/>
              <a:gd name="connsiteX2" fmla="*/ 117707 w 174862"/>
              <a:gd name="connsiteY2" fmla="*/ 196869 h 339929"/>
              <a:gd name="connsiteX3" fmla="*/ 44682 w 174862"/>
              <a:gd name="connsiteY3" fmla="*/ 279419 h 339929"/>
              <a:gd name="connsiteX4" fmla="*/ 89132 w 174862"/>
              <a:gd name="connsiteY4" fmla="*/ 225444 h 339929"/>
              <a:gd name="connsiteX5" fmla="*/ 232 w 174862"/>
              <a:gd name="connsiteY5" fmla="*/ 339744 h 339929"/>
              <a:gd name="connsiteX6" fmla="*/ 120882 w 174862"/>
              <a:gd name="connsiteY6" fmla="*/ 193694 h 339929"/>
              <a:gd name="connsiteX7" fmla="*/ 105007 w 174862"/>
              <a:gd name="connsiteY7" fmla="*/ 28594 h 339929"/>
              <a:gd name="connsiteX8" fmla="*/ 130407 w 174862"/>
              <a:gd name="connsiteY8" fmla="*/ 95269 h 339929"/>
              <a:gd name="connsiteX9" fmla="*/ 174857 w 174862"/>
              <a:gd name="connsiteY9" fmla="*/ 19 h 33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4862" h="339929">
                <a:moveTo>
                  <a:pt x="174857" y="19"/>
                </a:moveTo>
                <a:cubicBezTo>
                  <a:pt x="174328" y="1606"/>
                  <a:pt x="136757" y="71986"/>
                  <a:pt x="127232" y="104794"/>
                </a:cubicBezTo>
                <a:cubicBezTo>
                  <a:pt x="117707" y="137602"/>
                  <a:pt x="131465" y="167765"/>
                  <a:pt x="117707" y="196869"/>
                </a:cubicBezTo>
                <a:cubicBezTo>
                  <a:pt x="103949" y="225973"/>
                  <a:pt x="49444" y="274657"/>
                  <a:pt x="44682" y="279419"/>
                </a:cubicBezTo>
                <a:cubicBezTo>
                  <a:pt x="39920" y="284181"/>
                  <a:pt x="96540" y="215390"/>
                  <a:pt x="89132" y="225444"/>
                </a:cubicBezTo>
                <a:cubicBezTo>
                  <a:pt x="81724" y="235498"/>
                  <a:pt x="-5060" y="345036"/>
                  <a:pt x="232" y="339744"/>
                </a:cubicBezTo>
                <a:cubicBezTo>
                  <a:pt x="5524" y="334452"/>
                  <a:pt x="103419" y="245552"/>
                  <a:pt x="120882" y="193694"/>
                </a:cubicBezTo>
                <a:cubicBezTo>
                  <a:pt x="138344" y="141836"/>
                  <a:pt x="103420" y="44998"/>
                  <a:pt x="105007" y="28594"/>
                </a:cubicBezTo>
                <a:cubicBezTo>
                  <a:pt x="106594" y="12190"/>
                  <a:pt x="120882" y="95269"/>
                  <a:pt x="130407" y="95269"/>
                </a:cubicBezTo>
                <a:cubicBezTo>
                  <a:pt x="139932" y="95269"/>
                  <a:pt x="175386" y="-1568"/>
                  <a:pt x="174857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0A6CE13F-25C9-7D9D-198F-655FC02A1F00}"/>
              </a:ext>
            </a:extLst>
          </p:cNvPr>
          <p:cNvSpPr/>
          <p:nvPr/>
        </p:nvSpPr>
        <p:spPr>
          <a:xfrm>
            <a:off x="5874167" y="6016619"/>
            <a:ext cx="217961" cy="491778"/>
          </a:xfrm>
          <a:custGeom>
            <a:avLst/>
            <a:gdLst>
              <a:gd name="connsiteX0" fmla="*/ 199608 w 217961"/>
              <a:gd name="connsiteY0" fmla="*/ 6 h 491778"/>
              <a:gd name="connsiteX1" fmla="*/ 205958 w 217961"/>
              <a:gd name="connsiteY1" fmla="*/ 165106 h 491778"/>
              <a:gd name="connsiteX2" fmla="*/ 98008 w 217961"/>
              <a:gd name="connsiteY2" fmla="*/ 279406 h 491778"/>
              <a:gd name="connsiteX3" fmla="*/ 126583 w 217961"/>
              <a:gd name="connsiteY3" fmla="*/ 260356 h 491778"/>
              <a:gd name="connsiteX4" fmla="*/ 9108 w 217961"/>
              <a:gd name="connsiteY4" fmla="*/ 476256 h 491778"/>
              <a:gd name="connsiteX5" fmla="*/ 21808 w 217961"/>
              <a:gd name="connsiteY5" fmla="*/ 463556 h 491778"/>
              <a:gd name="connsiteX6" fmla="*/ 132933 w 217961"/>
              <a:gd name="connsiteY6" fmla="*/ 374656 h 491778"/>
              <a:gd name="connsiteX7" fmla="*/ 34508 w 217961"/>
              <a:gd name="connsiteY7" fmla="*/ 450856 h 491778"/>
              <a:gd name="connsiteX8" fmla="*/ 72608 w 217961"/>
              <a:gd name="connsiteY8" fmla="*/ 384181 h 491778"/>
              <a:gd name="connsiteX9" fmla="*/ 88483 w 217961"/>
              <a:gd name="connsiteY9" fmla="*/ 317506 h 491778"/>
              <a:gd name="connsiteX10" fmla="*/ 75783 w 217961"/>
              <a:gd name="connsiteY10" fmla="*/ 323856 h 491778"/>
              <a:gd name="connsiteX11" fmla="*/ 215483 w 217961"/>
              <a:gd name="connsiteY11" fmla="*/ 187331 h 491778"/>
              <a:gd name="connsiteX12" fmla="*/ 167858 w 217961"/>
              <a:gd name="connsiteY12" fmla="*/ 222256 h 491778"/>
              <a:gd name="connsiteX13" fmla="*/ 202783 w 217961"/>
              <a:gd name="connsiteY13" fmla="*/ 171456 h 491778"/>
              <a:gd name="connsiteX14" fmla="*/ 199608 w 217961"/>
              <a:gd name="connsiteY14" fmla="*/ 6 h 491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7961" h="491778">
                <a:moveTo>
                  <a:pt x="199608" y="6"/>
                </a:moveTo>
                <a:cubicBezTo>
                  <a:pt x="200137" y="-1052"/>
                  <a:pt x="222891" y="118539"/>
                  <a:pt x="205958" y="165106"/>
                </a:cubicBezTo>
                <a:cubicBezTo>
                  <a:pt x="189025" y="211673"/>
                  <a:pt x="111237" y="263531"/>
                  <a:pt x="98008" y="279406"/>
                </a:cubicBezTo>
                <a:cubicBezTo>
                  <a:pt x="84779" y="295281"/>
                  <a:pt x="141400" y="227548"/>
                  <a:pt x="126583" y="260356"/>
                </a:cubicBezTo>
                <a:cubicBezTo>
                  <a:pt x="111766" y="293164"/>
                  <a:pt x="9108" y="476256"/>
                  <a:pt x="9108" y="476256"/>
                </a:cubicBezTo>
                <a:cubicBezTo>
                  <a:pt x="-8355" y="510123"/>
                  <a:pt x="1170" y="480489"/>
                  <a:pt x="21808" y="463556"/>
                </a:cubicBezTo>
                <a:cubicBezTo>
                  <a:pt x="42445" y="446623"/>
                  <a:pt x="130816" y="376773"/>
                  <a:pt x="132933" y="374656"/>
                </a:cubicBezTo>
                <a:cubicBezTo>
                  <a:pt x="135050" y="372539"/>
                  <a:pt x="44562" y="449269"/>
                  <a:pt x="34508" y="450856"/>
                </a:cubicBezTo>
                <a:cubicBezTo>
                  <a:pt x="24454" y="452443"/>
                  <a:pt x="63612" y="406406"/>
                  <a:pt x="72608" y="384181"/>
                </a:cubicBezTo>
                <a:cubicBezTo>
                  <a:pt x="81604" y="361956"/>
                  <a:pt x="87954" y="327560"/>
                  <a:pt x="88483" y="317506"/>
                </a:cubicBezTo>
                <a:cubicBezTo>
                  <a:pt x="89012" y="307452"/>
                  <a:pt x="54616" y="345552"/>
                  <a:pt x="75783" y="323856"/>
                </a:cubicBezTo>
                <a:cubicBezTo>
                  <a:pt x="96950" y="302160"/>
                  <a:pt x="200137" y="204264"/>
                  <a:pt x="215483" y="187331"/>
                </a:cubicBezTo>
                <a:cubicBezTo>
                  <a:pt x="230829" y="170398"/>
                  <a:pt x="169975" y="224902"/>
                  <a:pt x="167858" y="222256"/>
                </a:cubicBezTo>
                <a:cubicBezTo>
                  <a:pt x="165741" y="219610"/>
                  <a:pt x="196433" y="204794"/>
                  <a:pt x="202783" y="171456"/>
                </a:cubicBezTo>
                <a:cubicBezTo>
                  <a:pt x="209133" y="138119"/>
                  <a:pt x="199079" y="1064"/>
                  <a:pt x="199608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B86E18F5-4FC8-4379-C005-CAF085D465F0}"/>
              </a:ext>
            </a:extLst>
          </p:cNvPr>
          <p:cNvSpPr/>
          <p:nvPr/>
        </p:nvSpPr>
        <p:spPr>
          <a:xfrm>
            <a:off x="6447857" y="5572855"/>
            <a:ext cx="550551" cy="355139"/>
          </a:xfrm>
          <a:custGeom>
            <a:avLst/>
            <a:gdLst>
              <a:gd name="connsiteX0" fmla="*/ 568 w 550551"/>
              <a:gd name="connsiteY0" fmla="*/ 56420 h 355139"/>
              <a:gd name="connsiteX1" fmla="*/ 337118 w 550551"/>
              <a:gd name="connsiteY1" fmla="*/ 8795 h 355139"/>
              <a:gd name="connsiteX2" fmla="*/ 324418 w 550551"/>
              <a:gd name="connsiteY2" fmla="*/ 11970 h 355139"/>
              <a:gd name="connsiteX3" fmla="*/ 429193 w 550551"/>
              <a:gd name="connsiteY3" fmla="*/ 107220 h 355139"/>
              <a:gd name="connsiteX4" fmla="*/ 429193 w 550551"/>
              <a:gd name="connsiteY4" fmla="*/ 104045 h 355139"/>
              <a:gd name="connsiteX5" fmla="*/ 549843 w 550551"/>
              <a:gd name="connsiteY5" fmla="*/ 354870 h 355139"/>
              <a:gd name="connsiteX6" fmla="*/ 365693 w 550551"/>
              <a:gd name="connsiteY6" fmla="*/ 50070 h 355139"/>
              <a:gd name="connsiteX7" fmla="*/ 289493 w 550551"/>
              <a:gd name="connsiteY7" fmla="*/ 31020 h 355139"/>
              <a:gd name="connsiteX8" fmla="*/ 102168 w 550551"/>
              <a:gd name="connsiteY8" fmla="*/ 100870 h 355139"/>
              <a:gd name="connsiteX9" fmla="*/ 340293 w 550551"/>
              <a:gd name="connsiteY9" fmla="*/ 2445 h 355139"/>
              <a:gd name="connsiteX10" fmla="*/ 257743 w 550551"/>
              <a:gd name="connsiteY10" fmla="*/ 31020 h 355139"/>
              <a:gd name="connsiteX11" fmla="*/ 568 w 550551"/>
              <a:gd name="connsiteY11" fmla="*/ 56420 h 355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0551" h="355139">
                <a:moveTo>
                  <a:pt x="568" y="56420"/>
                </a:moveTo>
                <a:cubicBezTo>
                  <a:pt x="13797" y="52716"/>
                  <a:pt x="337118" y="8795"/>
                  <a:pt x="337118" y="8795"/>
                </a:cubicBezTo>
                <a:cubicBezTo>
                  <a:pt x="391093" y="1387"/>
                  <a:pt x="309072" y="-4434"/>
                  <a:pt x="324418" y="11970"/>
                </a:cubicBezTo>
                <a:cubicBezTo>
                  <a:pt x="339764" y="28374"/>
                  <a:pt x="429193" y="107220"/>
                  <a:pt x="429193" y="107220"/>
                </a:cubicBezTo>
                <a:cubicBezTo>
                  <a:pt x="446655" y="122566"/>
                  <a:pt x="409085" y="62770"/>
                  <a:pt x="429193" y="104045"/>
                </a:cubicBezTo>
                <a:cubicBezTo>
                  <a:pt x="449301" y="145320"/>
                  <a:pt x="560426" y="363866"/>
                  <a:pt x="549843" y="354870"/>
                </a:cubicBezTo>
                <a:cubicBezTo>
                  <a:pt x="539260" y="345874"/>
                  <a:pt x="409085" y="104045"/>
                  <a:pt x="365693" y="50070"/>
                </a:cubicBezTo>
                <a:cubicBezTo>
                  <a:pt x="322301" y="-3905"/>
                  <a:pt x="333414" y="22553"/>
                  <a:pt x="289493" y="31020"/>
                </a:cubicBezTo>
                <a:cubicBezTo>
                  <a:pt x="245572" y="39487"/>
                  <a:pt x="93701" y="105633"/>
                  <a:pt x="102168" y="100870"/>
                </a:cubicBezTo>
                <a:cubicBezTo>
                  <a:pt x="110635" y="96107"/>
                  <a:pt x="314364" y="14087"/>
                  <a:pt x="340293" y="2445"/>
                </a:cubicBezTo>
                <a:cubicBezTo>
                  <a:pt x="366222" y="-9197"/>
                  <a:pt x="306426" y="24141"/>
                  <a:pt x="257743" y="31020"/>
                </a:cubicBezTo>
                <a:cubicBezTo>
                  <a:pt x="209060" y="37899"/>
                  <a:pt x="-12661" y="60124"/>
                  <a:pt x="568" y="56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789D5282-3E83-2E20-03DE-C674B7286695}"/>
              </a:ext>
            </a:extLst>
          </p:cNvPr>
          <p:cNvSpPr/>
          <p:nvPr/>
        </p:nvSpPr>
        <p:spPr>
          <a:xfrm>
            <a:off x="6492005" y="5543051"/>
            <a:ext cx="369184" cy="89510"/>
          </a:xfrm>
          <a:custGeom>
            <a:avLst/>
            <a:gdLst>
              <a:gd name="connsiteX0" fmla="*/ 870 w 369184"/>
              <a:gd name="connsiteY0" fmla="*/ 63999 h 89510"/>
              <a:gd name="connsiteX1" fmla="*/ 251695 w 369184"/>
              <a:gd name="connsiteY1" fmla="*/ 22724 h 89510"/>
              <a:gd name="connsiteX2" fmla="*/ 369170 w 369184"/>
              <a:gd name="connsiteY2" fmla="*/ 89399 h 89510"/>
              <a:gd name="connsiteX3" fmla="*/ 245345 w 369184"/>
              <a:gd name="connsiteY3" fmla="*/ 3674 h 89510"/>
              <a:gd name="connsiteX4" fmla="*/ 254870 w 369184"/>
              <a:gd name="connsiteY4" fmla="*/ 16374 h 89510"/>
              <a:gd name="connsiteX5" fmla="*/ 172320 w 369184"/>
              <a:gd name="connsiteY5" fmla="*/ 22724 h 89510"/>
              <a:gd name="connsiteX6" fmla="*/ 870 w 369184"/>
              <a:gd name="connsiteY6" fmla="*/ 63999 h 89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9184" h="89510">
                <a:moveTo>
                  <a:pt x="870" y="63999"/>
                </a:moveTo>
                <a:cubicBezTo>
                  <a:pt x="14099" y="63999"/>
                  <a:pt x="190312" y="18491"/>
                  <a:pt x="251695" y="22724"/>
                </a:cubicBezTo>
                <a:cubicBezTo>
                  <a:pt x="313078" y="26957"/>
                  <a:pt x="370228" y="92574"/>
                  <a:pt x="369170" y="89399"/>
                </a:cubicBezTo>
                <a:cubicBezTo>
                  <a:pt x="368112" y="86224"/>
                  <a:pt x="245345" y="3674"/>
                  <a:pt x="245345" y="3674"/>
                </a:cubicBezTo>
                <a:cubicBezTo>
                  <a:pt x="226295" y="-8497"/>
                  <a:pt x="267041" y="13199"/>
                  <a:pt x="254870" y="16374"/>
                </a:cubicBezTo>
                <a:cubicBezTo>
                  <a:pt x="242699" y="19549"/>
                  <a:pt x="215712" y="15316"/>
                  <a:pt x="172320" y="22724"/>
                </a:cubicBezTo>
                <a:cubicBezTo>
                  <a:pt x="128928" y="30132"/>
                  <a:pt x="-12359" y="63999"/>
                  <a:pt x="870" y="63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9599AEA5-F24F-28F8-F709-F43038BEFA41}"/>
              </a:ext>
            </a:extLst>
          </p:cNvPr>
          <p:cNvSpPr/>
          <p:nvPr/>
        </p:nvSpPr>
        <p:spPr>
          <a:xfrm>
            <a:off x="6892793" y="5644333"/>
            <a:ext cx="108553" cy="464927"/>
          </a:xfrm>
          <a:custGeom>
            <a:avLst/>
            <a:gdLst>
              <a:gd name="connsiteX0" fmla="*/ 132 w 108553"/>
              <a:gd name="connsiteY0" fmla="*/ 817 h 464927"/>
              <a:gd name="connsiteX1" fmla="*/ 85857 w 108553"/>
              <a:gd name="connsiteY1" fmla="*/ 178617 h 464927"/>
              <a:gd name="connsiteX2" fmla="*/ 85857 w 108553"/>
              <a:gd name="connsiteY2" fmla="*/ 311967 h 464927"/>
              <a:gd name="connsiteX3" fmla="*/ 50932 w 108553"/>
              <a:gd name="connsiteY3" fmla="*/ 464367 h 464927"/>
              <a:gd name="connsiteX4" fmla="*/ 108082 w 108553"/>
              <a:gd name="connsiteY4" fmla="*/ 254817 h 464927"/>
              <a:gd name="connsiteX5" fmla="*/ 132 w 108553"/>
              <a:gd name="connsiteY5" fmla="*/ 817 h 46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553" h="464927">
                <a:moveTo>
                  <a:pt x="132" y="817"/>
                </a:moveTo>
                <a:cubicBezTo>
                  <a:pt x="-3572" y="-11883"/>
                  <a:pt x="71570" y="126759"/>
                  <a:pt x="85857" y="178617"/>
                </a:cubicBezTo>
                <a:cubicBezTo>
                  <a:pt x="100144" y="230475"/>
                  <a:pt x="91678" y="264342"/>
                  <a:pt x="85857" y="311967"/>
                </a:cubicBezTo>
                <a:cubicBezTo>
                  <a:pt x="80036" y="359592"/>
                  <a:pt x="47228" y="473892"/>
                  <a:pt x="50932" y="464367"/>
                </a:cubicBezTo>
                <a:cubicBezTo>
                  <a:pt x="54636" y="454842"/>
                  <a:pt x="114432" y="328900"/>
                  <a:pt x="108082" y="254817"/>
                </a:cubicBezTo>
                <a:cubicBezTo>
                  <a:pt x="101732" y="180734"/>
                  <a:pt x="3836" y="13517"/>
                  <a:pt x="132" y="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E1904150-8A6C-6C40-E1AE-BD1A9FC6C9B1}"/>
              </a:ext>
            </a:extLst>
          </p:cNvPr>
          <p:cNvSpPr/>
          <p:nvPr/>
        </p:nvSpPr>
        <p:spPr>
          <a:xfrm>
            <a:off x="6908782" y="5657849"/>
            <a:ext cx="56516" cy="450853"/>
          </a:xfrm>
          <a:custGeom>
            <a:avLst/>
            <a:gdLst>
              <a:gd name="connsiteX0" fmla="*/ 18 w 56516"/>
              <a:gd name="connsiteY0" fmla="*/ 1 h 450853"/>
              <a:gd name="connsiteX1" fmla="*/ 53993 w 56516"/>
              <a:gd name="connsiteY1" fmla="*/ 273051 h 450853"/>
              <a:gd name="connsiteX2" fmla="*/ 47643 w 56516"/>
              <a:gd name="connsiteY2" fmla="*/ 450851 h 450853"/>
              <a:gd name="connsiteX3" fmla="*/ 47643 w 56516"/>
              <a:gd name="connsiteY3" fmla="*/ 276226 h 450853"/>
              <a:gd name="connsiteX4" fmla="*/ 18 w 56516"/>
              <a:gd name="connsiteY4" fmla="*/ 1 h 45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16" h="450853">
                <a:moveTo>
                  <a:pt x="18" y="1"/>
                </a:moveTo>
                <a:cubicBezTo>
                  <a:pt x="1076" y="-528"/>
                  <a:pt x="46056" y="197909"/>
                  <a:pt x="53993" y="273051"/>
                </a:cubicBezTo>
                <a:cubicBezTo>
                  <a:pt x="61930" y="348193"/>
                  <a:pt x="48701" y="450322"/>
                  <a:pt x="47643" y="450851"/>
                </a:cubicBezTo>
                <a:cubicBezTo>
                  <a:pt x="46585" y="451380"/>
                  <a:pt x="52406" y="350309"/>
                  <a:pt x="47643" y="276226"/>
                </a:cubicBezTo>
                <a:cubicBezTo>
                  <a:pt x="42881" y="202143"/>
                  <a:pt x="-1040" y="530"/>
                  <a:pt x="1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F7B8EC6F-420E-C62F-DFAF-0068E4C81F58}"/>
              </a:ext>
            </a:extLst>
          </p:cNvPr>
          <p:cNvSpPr/>
          <p:nvPr/>
        </p:nvSpPr>
        <p:spPr>
          <a:xfrm>
            <a:off x="6543124" y="5625403"/>
            <a:ext cx="387948" cy="264263"/>
          </a:xfrm>
          <a:custGeom>
            <a:avLst/>
            <a:gdLst>
              <a:gd name="connsiteX0" fmla="*/ 551 w 387948"/>
              <a:gd name="connsiteY0" fmla="*/ 61022 h 264263"/>
              <a:gd name="connsiteX1" fmla="*/ 235501 w 387948"/>
              <a:gd name="connsiteY1" fmla="*/ 697 h 264263"/>
              <a:gd name="connsiteX2" fmla="*/ 181526 w 387948"/>
              <a:gd name="connsiteY2" fmla="*/ 32447 h 264263"/>
              <a:gd name="connsiteX3" fmla="*/ 276776 w 387948"/>
              <a:gd name="connsiteY3" fmla="*/ 95947 h 264263"/>
              <a:gd name="connsiteX4" fmla="*/ 362501 w 387948"/>
              <a:gd name="connsiteY4" fmla="*/ 235647 h 264263"/>
              <a:gd name="connsiteX5" fmla="*/ 346626 w 387948"/>
              <a:gd name="connsiteY5" fmla="*/ 216597 h 264263"/>
              <a:gd name="connsiteX6" fmla="*/ 387901 w 387948"/>
              <a:gd name="connsiteY6" fmla="*/ 264222 h 264263"/>
              <a:gd name="connsiteX7" fmla="*/ 337101 w 387948"/>
              <a:gd name="connsiteY7" fmla="*/ 207072 h 264263"/>
              <a:gd name="connsiteX8" fmla="*/ 264076 w 387948"/>
              <a:gd name="connsiteY8" fmla="*/ 105472 h 264263"/>
              <a:gd name="connsiteX9" fmla="*/ 308526 w 387948"/>
              <a:gd name="connsiteY9" fmla="*/ 38797 h 264263"/>
              <a:gd name="connsiteX10" fmla="*/ 267251 w 387948"/>
              <a:gd name="connsiteY10" fmla="*/ 86422 h 264263"/>
              <a:gd name="connsiteX11" fmla="*/ 178351 w 387948"/>
              <a:gd name="connsiteY11" fmla="*/ 13397 h 264263"/>
              <a:gd name="connsiteX12" fmla="*/ 124376 w 387948"/>
              <a:gd name="connsiteY12" fmla="*/ 29272 h 264263"/>
              <a:gd name="connsiteX13" fmla="*/ 168826 w 387948"/>
              <a:gd name="connsiteY13" fmla="*/ 10222 h 264263"/>
              <a:gd name="connsiteX14" fmla="*/ 551 w 387948"/>
              <a:gd name="connsiteY14" fmla="*/ 61022 h 26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948" h="264263">
                <a:moveTo>
                  <a:pt x="551" y="61022"/>
                </a:moveTo>
                <a:cubicBezTo>
                  <a:pt x="11663" y="59435"/>
                  <a:pt x="205339" y="5459"/>
                  <a:pt x="235501" y="697"/>
                </a:cubicBezTo>
                <a:cubicBezTo>
                  <a:pt x="265664" y="-4066"/>
                  <a:pt x="174647" y="16572"/>
                  <a:pt x="181526" y="32447"/>
                </a:cubicBezTo>
                <a:cubicBezTo>
                  <a:pt x="188405" y="48322"/>
                  <a:pt x="246614" y="62080"/>
                  <a:pt x="276776" y="95947"/>
                </a:cubicBezTo>
                <a:cubicBezTo>
                  <a:pt x="306939" y="129814"/>
                  <a:pt x="350859" y="215539"/>
                  <a:pt x="362501" y="235647"/>
                </a:cubicBezTo>
                <a:cubicBezTo>
                  <a:pt x="374143" y="255755"/>
                  <a:pt x="342393" y="211835"/>
                  <a:pt x="346626" y="216597"/>
                </a:cubicBezTo>
                <a:cubicBezTo>
                  <a:pt x="350859" y="221359"/>
                  <a:pt x="389488" y="265809"/>
                  <a:pt x="387901" y="264222"/>
                </a:cubicBezTo>
                <a:cubicBezTo>
                  <a:pt x="386314" y="262635"/>
                  <a:pt x="357739" y="233530"/>
                  <a:pt x="337101" y="207072"/>
                </a:cubicBezTo>
                <a:cubicBezTo>
                  <a:pt x="316463" y="180614"/>
                  <a:pt x="268838" y="133518"/>
                  <a:pt x="264076" y="105472"/>
                </a:cubicBezTo>
                <a:cubicBezTo>
                  <a:pt x="259314" y="77426"/>
                  <a:pt x="307997" y="41972"/>
                  <a:pt x="308526" y="38797"/>
                </a:cubicBezTo>
                <a:cubicBezTo>
                  <a:pt x="309055" y="35622"/>
                  <a:pt x="288947" y="90655"/>
                  <a:pt x="267251" y="86422"/>
                </a:cubicBezTo>
                <a:cubicBezTo>
                  <a:pt x="245555" y="82189"/>
                  <a:pt x="202164" y="22922"/>
                  <a:pt x="178351" y="13397"/>
                </a:cubicBezTo>
                <a:cubicBezTo>
                  <a:pt x="154539" y="3872"/>
                  <a:pt x="125963" y="29801"/>
                  <a:pt x="124376" y="29272"/>
                </a:cubicBezTo>
                <a:cubicBezTo>
                  <a:pt x="122789" y="28743"/>
                  <a:pt x="187876" y="1226"/>
                  <a:pt x="168826" y="10222"/>
                </a:cubicBezTo>
                <a:cubicBezTo>
                  <a:pt x="149776" y="19218"/>
                  <a:pt x="-10561" y="62609"/>
                  <a:pt x="551" y="610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2238DD63-7314-FAFE-62EF-D2570F5AD56E}"/>
              </a:ext>
            </a:extLst>
          </p:cNvPr>
          <p:cNvSpPr/>
          <p:nvPr/>
        </p:nvSpPr>
        <p:spPr>
          <a:xfrm>
            <a:off x="6876654" y="5755053"/>
            <a:ext cx="68504" cy="389864"/>
          </a:xfrm>
          <a:custGeom>
            <a:avLst/>
            <a:gdLst>
              <a:gd name="connsiteX0" fmla="*/ 25796 w 68504"/>
              <a:gd name="connsiteY0" fmla="*/ 4397 h 389864"/>
              <a:gd name="connsiteX1" fmla="*/ 28971 w 68504"/>
              <a:gd name="connsiteY1" fmla="*/ 274272 h 389864"/>
              <a:gd name="connsiteX2" fmla="*/ 3571 w 68504"/>
              <a:gd name="connsiteY2" fmla="*/ 385397 h 389864"/>
              <a:gd name="connsiteX3" fmla="*/ 6746 w 68504"/>
              <a:gd name="connsiteY3" fmla="*/ 347297 h 389864"/>
              <a:gd name="connsiteX4" fmla="*/ 63896 w 68504"/>
              <a:gd name="connsiteY4" fmla="*/ 159972 h 389864"/>
              <a:gd name="connsiteX5" fmla="*/ 63896 w 68504"/>
              <a:gd name="connsiteY5" fmla="*/ 299672 h 389864"/>
              <a:gd name="connsiteX6" fmla="*/ 54371 w 68504"/>
              <a:gd name="connsiteY6" fmla="*/ 150447 h 389864"/>
              <a:gd name="connsiteX7" fmla="*/ 16271 w 68504"/>
              <a:gd name="connsiteY7" fmla="*/ 226647 h 389864"/>
              <a:gd name="connsiteX8" fmla="*/ 35321 w 68504"/>
              <a:gd name="connsiteY8" fmla="*/ 115522 h 389864"/>
              <a:gd name="connsiteX9" fmla="*/ 25796 w 68504"/>
              <a:gd name="connsiteY9" fmla="*/ 4397 h 38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04" h="389864">
                <a:moveTo>
                  <a:pt x="25796" y="4397"/>
                </a:moveTo>
                <a:cubicBezTo>
                  <a:pt x="24738" y="30855"/>
                  <a:pt x="32675" y="210772"/>
                  <a:pt x="28971" y="274272"/>
                </a:cubicBezTo>
                <a:cubicBezTo>
                  <a:pt x="25267" y="337772"/>
                  <a:pt x="7275" y="373226"/>
                  <a:pt x="3571" y="385397"/>
                </a:cubicBezTo>
                <a:cubicBezTo>
                  <a:pt x="-133" y="397568"/>
                  <a:pt x="-3308" y="384868"/>
                  <a:pt x="6746" y="347297"/>
                </a:cubicBezTo>
                <a:cubicBezTo>
                  <a:pt x="16800" y="309726"/>
                  <a:pt x="54371" y="167909"/>
                  <a:pt x="63896" y="159972"/>
                </a:cubicBezTo>
                <a:cubicBezTo>
                  <a:pt x="73421" y="152035"/>
                  <a:pt x="65483" y="301259"/>
                  <a:pt x="63896" y="299672"/>
                </a:cubicBezTo>
                <a:cubicBezTo>
                  <a:pt x="62309" y="298085"/>
                  <a:pt x="62308" y="162618"/>
                  <a:pt x="54371" y="150447"/>
                </a:cubicBezTo>
                <a:cubicBezTo>
                  <a:pt x="46434" y="138276"/>
                  <a:pt x="19446" y="232468"/>
                  <a:pt x="16271" y="226647"/>
                </a:cubicBezTo>
                <a:cubicBezTo>
                  <a:pt x="13096" y="220826"/>
                  <a:pt x="36379" y="153093"/>
                  <a:pt x="35321" y="115522"/>
                </a:cubicBezTo>
                <a:cubicBezTo>
                  <a:pt x="34263" y="77951"/>
                  <a:pt x="26854" y="-22061"/>
                  <a:pt x="25796" y="4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3E13DFF1-F469-2718-A3B7-DE99E2678ECF}"/>
              </a:ext>
            </a:extLst>
          </p:cNvPr>
          <p:cNvSpPr/>
          <p:nvPr/>
        </p:nvSpPr>
        <p:spPr>
          <a:xfrm>
            <a:off x="6507852" y="6133527"/>
            <a:ext cx="449319" cy="461798"/>
          </a:xfrm>
          <a:custGeom>
            <a:avLst/>
            <a:gdLst>
              <a:gd name="connsiteX0" fmla="*/ 448573 w 449319"/>
              <a:gd name="connsiteY0" fmla="*/ 573 h 461798"/>
              <a:gd name="connsiteX1" fmla="*/ 245373 w 449319"/>
              <a:gd name="connsiteY1" fmla="*/ 229173 h 461798"/>
              <a:gd name="connsiteX2" fmla="*/ 898 w 449319"/>
              <a:gd name="connsiteY2" fmla="*/ 460948 h 461798"/>
              <a:gd name="connsiteX3" fmla="*/ 337448 w 449319"/>
              <a:gd name="connsiteY3" fmla="*/ 143448 h 461798"/>
              <a:gd name="connsiteX4" fmla="*/ 315223 w 449319"/>
              <a:gd name="connsiteY4" fmla="*/ 162498 h 461798"/>
              <a:gd name="connsiteX5" fmla="*/ 448573 w 449319"/>
              <a:gd name="connsiteY5" fmla="*/ 573 h 46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319" h="461798">
                <a:moveTo>
                  <a:pt x="448573" y="573"/>
                </a:moveTo>
                <a:cubicBezTo>
                  <a:pt x="436931" y="11686"/>
                  <a:pt x="319985" y="152444"/>
                  <a:pt x="245373" y="229173"/>
                </a:cubicBezTo>
                <a:cubicBezTo>
                  <a:pt x="170761" y="305902"/>
                  <a:pt x="-14448" y="475236"/>
                  <a:pt x="898" y="460948"/>
                </a:cubicBezTo>
                <a:cubicBezTo>
                  <a:pt x="16244" y="446661"/>
                  <a:pt x="285061" y="193190"/>
                  <a:pt x="337448" y="143448"/>
                </a:cubicBezTo>
                <a:cubicBezTo>
                  <a:pt x="389835" y="93706"/>
                  <a:pt x="298290" y="181548"/>
                  <a:pt x="315223" y="162498"/>
                </a:cubicBezTo>
                <a:cubicBezTo>
                  <a:pt x="332156" y="143448"/>
                  <a:pt x="460215" y="-10540"/>
                  <a:pt x="448573" y="5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C4C78268-5744-9714-F6EA-908DF955C375}"/>
              </a:ext>
            </a:extLst>
          </p:cNvPr>
          <p:cNvSpPr/>
          <p:nvPr/>
        </p:nvSpPr>
        <p:spPr>
          <a:xfrm>
            <a:off x="6172188" y="6352311"/>
            <a:ext cx="616558" cy="388221"/>
          </a:xfrm>
          <a:custGeom>
            <a:avLst/>
            <a:gdLst>
              <a:gd name="connsiteX0" fmla="*/ 615962 w 616558"/>
              <a:gd name="connsiteY0" fmla="*/ 864 h 388221"/>
              <a:gd name="connsiteX1" fmla="*/ 390537 w 616558"/>
              <a:gd name="connsiteY1" fmla="*/ 197714 h 388221"/>
              <a:gd name="connsiteX2" fmla="*/ 266712 w 616558"/>
              <a:gd name="connsiteY2" fmla="*/ 270739 h 388221"/>
              <a:gd name="connsiteX3" fmla="*/ 323862 w 616558"/>
              <a:gd name="connsiteY3" fmla="*/ 261214 h 388221"/>
              <a:gd name="connsiteX4" fmla="*/ 12 w 616558"/>
              <a:gd name="connsiteY4" fmla="*/ 388214 h 388221"/>
              <a:gd name="connsiteX5" fmla="*/ 311162 w 616558"/>
              <a:gd name="connsiteY5" fmla="*/ 254864 h 388221"/>
              <a:gd name="connsiteX6" fmla="*/ 269887 w 616558"/>
              <a:gd name="connsiteY6" fmla="*/ 283439 h 388221"/>
              <a:gd name="connsiteX7" fmla="*/ 508012 w 616558"/>
              <a:gd name="connsiteY7" fmla="*/ 92939 h 388221"/>
              <a:gd name="connsiteX8" fmla="*/ 457212 w 616558"/>
              <a:gd name="connsiteY8" fmla="*/ 124689 h 388221"/>
              <a:gd name="connsiteX9" fmla="*/ 615962 w 616558"/>
              <a:gd name="connsiteY9" fmla="*/ 864 h 38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6558" h="388221">
                <a:moveTo>
                  <a:pt x="615962" y="864"/>
                </a:moveTo>
                <a:cubicBezTo>
                  <a:pt x="604849" y="13035"/>
                  <a:pt x="448745" y="152735"/>
                  <a:pt x="390537" y="197714"/>
                </a:cubicBezTo>
                <a:cubicBezTo>
                  <a:pt x="332329" y="242693"/>
                  <a:pt x="277824" y="260156"/>
                  <a:pt x="266712" y="270739"/>
                </a:cubicBezTo>
                <a:cubicBezTo>
                  <a:pt x="255600" y="281322"/>
                  <a:pt x="368312" y="241635"/>
                  <a:pt x="323862" y="261214"/>
                </a:cubicBezTo>
                <a:cubicBezTo>
                  <a:pt x="279412" y="280793"/>
                  <a:pt x="2129" y="389272"/>
                  <a:pt x="12" y="388214"/>
                </a:cubicBezTo>
                <a:cubicBezTo>
                  <a:pt x="-2105" y="387156"/>
                  <a:pt x="266183" y="272326"/>
                  <a:pt x="311162" y="254864"/>
                </a:cubicBezTo>
                <a:cubicBezTo>
                  <a:pt x="356141" y="237402"/>
                  <a:pt x="237079" y="310427"/>
                  <a:pt x="269887" y="283439"/>
                </a:cubicBezTo>
                <a:cubicBezTo>
                  <a:pt x="302695" y="256452"/>
                  <a:pt x="476791" y="119397"/>
                  <a:pt x="508012" y="92939"/>
                </a:cubicBezTo>
                <a:cubicBezTo>
                  <a:pt x="539233" y="66481"/>
                  <a:pt x="434987" y="140564"/>
                  <a:pt x="457212" y="124689"/>
                </a:cubicBezTo>
                <a:cubicBezTo>
                  <a:pt x="479437" y="108814"/>
                  <a:pt x="627075" y="-11307"/>
                  <a:pt x="615962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FF3EB32F-15D4-3636-6226-D84B1FC9B93A}"/>
              </a:ext>
            </a:extLst>
          </p:cNvPr>
          <p:cNvSpPr/>
          <p:nvPr/>
        </p:nvSpPr>
        <p:spPr>
          <a:xfrm>
            <a:off x="5699125" y="6543085"/>
            <a:ext cx="810651" cy="229336"/>
          </a:xfrm>
          <a:custGeom>
            <a:avLst/>
            <a:gdLst>
              <a:gd name="connsiteX0" fmla="*/ 0 w 810651"/>
              <a:gd name="connsiteY0" fmla="*/ 197440 h 229336"/>
              <a:gd name="connsiteX1" fmla="*/ 225425 w 810651"/>
              <a:gd name="connsiteY1" fmla="*/ 152990 h 229336"/>
              <a:gd name="connsiteX2" fmla="*/ 542925 w 810651"/>
              <a:gd name="connsiteY2" fmla="*/ 168865 h 229336"/>
              <a:gd name="connsiteX3" fmla="*/ 457200 w 810651"/>
              <a:gd name="connsiteY3" fmla="*/ 165690 h 229336"/>
              <a:gd name="connsiteX4" fmla="*/ 323850 w 810651"/>
              <a:gd name="connsiteY4" fmla="*/ 210140 h 229336"/>
              <a:gd name="connsiteX5" fmla="*/ 809625 w 810651"/>
              <a:gd name="connsiteY5" fmla="*/ 590 h 229336"/>
              <a:gd name="connsiteX6" fmla="*/ 447675 w 810651"/>
              <a:gd name="connsiteY6" fmla="*/ 149815 h 229336"/>
              <a:gd name="connsiteX7" fmla="*/ 292100 w 810651"/>
              <a:gd name="connsiteY7" fmla="*/ 229190 h 229336"/>
              <a:gd name="connsiteX8" fmla="*/ 387350 w 810651"/>
              <a:gd name="connsiteY8" fmla="*/ 168865 h 229336"/>
              <a:gd name="connsiteX9" fmla="*/ 377825 w 810651"/>
              <a:gd name="connsiteY9" fmla="*/ 143465 h 229336"/>
              <a:gd name="connsiteX10" fmla="*/ 327025 w 810651"/>
              <a:gd name="connsiteY10" fmla="*/ 95840 h 229336"/>
              <a:gd name="connsiteX11" fmla="*/ 355600 w 810651"/>
              <a:gd name="connsiteY11" fmla="*/ 140290 h 229336"/>
              <a:gd name="connsiteX12" fmla="*/ 203200 w 810651"/>
              <a:gd name="connsiteY12" fmla="*/ 149815 h 229336"/>
              <a:gd name="connsiteX13" fmla="*/ 250825 w 810651"/>
              <a:gd name="connsiteY13" fmla="*/ 146640 h 229336"/>
              <a:gd name="connsiteX14" fmla="*/ 0 w 810651"/>
              <a:gd name="connsiteY14" fmla="*/ 197440 h 229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651" h="229336">
                <a:moveTo>
                  <a:pt x="0" y="197440"/>
                </a:moveTo>
                <a:cubicBezTo>
                  <a:pt x="67469" y="177596"/>
                  <a:pt x="134938" y="157752"/>
                  <a:pt x="225425" y="152990"/>
                </a:cubicBezTo>
                <a:lnTo>
                  <a:pt x="542925" y="168865"/>
                </a:lnTo>
                <a:cubicBezTo>
                  <a:pt x="581554" y="170982"/>
                  <a:pt x="493712" y="158811"/>
                  <a:pt x="457200" y="165690"/>
                </a:cubicBezTo>
                <a:cubicBezTo>
                  <a:pt x="420688" y="172569"/>
                  <a:pt x="265113" y="237657"/>
                  <a:pt x="323850" y="210140"/>
                </a:cubicBezTo>
                <a:cubicBezTo>
                  <a:pt x="382588" y="182623"/>
                  <a:pt x="788987" y="10644"/>
                  <a:pt x="809625" y="590"/>
                </a:cubicBezTo>
                <a:cubicBezTo>
                  <a:pt x="830263" y="-9464"/>
                  <a:pt x="533929" y="111715"/>
                  <a:pt x="447675" y="149815"/>
                </a:cubicBezTo>
                <a:cubicBezTo>
                  <a:pt x="361421" y="187915"/>
                  <a:pt x="302154" y="226015"/>
                  <a:pt x="292100" y="229190"/>
                </a:cubicBezTo>
                <a:cubicBezTo>
                  <a:pt x="282046" y="232365"/>
                  <a:pt x="373063" y="183152"/>
                  <a:pt x="387350" y="168865"/>
                </a:cubicBezTo>
                <a:cubicBezTo>
                  <a:pt x="401637" y="154578"/>
                  <a:pt x="387879" y="155636"/>
                  <a:pt x="377825" y="143465"/>
                </a:cubicBezTo>
                <a:cubicBezTo>
                  <a:pt x="367771" y="131294"/>
                  <a:pt x="330729" y="96369"/>
                  <a:pt x="327025" y="95840"/>
                </a:cubicBezTo>
                <a:cubicBezTo>
                  <a:pt x="323321" y="95311"/>
                  <a:pt x="376238" y="131294"/>
                  <a:pt x="355600" y="140290"/>
                </a:cubicBezTo>
                <a:cubicBezTo>
                  <a:pt x="334963" y="149286"/>
                  <a:pt x="203200" y="149815"/>
                  <a:pt x="203200" y="149815"/>
                </a:cubicBezTo>
                <a:cubicBezTo>
                  <a:pt x="185738" y="150873"/>
                  <a:pt x="278342" y="139232"/>
                  <a:pt x="250825" y="146640"/>
                </a:cubicBezTo>
                <a:cubicBezTo>
                  <a:pt x="223308" y="154048"/>
                  <a:pt x="130704" y="174156"/>
                  <a:pt x="0" y="197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4CE4375F-A6F9-6CE3-12AB-F02203CED089}"/>
              </a:ext>
            </a:extLst>
          </p:cNvPr>
          <p:cNvSpPr/>
          <p:nvPr/>
        </p:nvSpPr>
        <p:spPr>
          <a:xfrm>
            <a:off x="5730518" y="6524564"/>
            <a:ext cx="121017" cy="190693"/>
          </a:xfrm>
          <a:custGeom>
            <a:avLst/>
            <a:gdLst>
              <a:gd name="connsiteX0" fmla="*/ 121007 w 121017"/>
              <a:gd name="connsiteY0" fmla="*/ 61 h 190693"/>
              <a:gd name="connsiteX1" fmla="*/ 19407 w 121017"/>
              <a:gd name="connsiteY1" fmla="*/ 123886 h 190693"/>
              <a:gd name="connsiteX2" fmla="*/ 357 w 121017"/>
              <a:gd name="connsiteY2" fmla="*/ 190561 h 190693"/>
              <a:gd name="connsiteX3" fmla="*/ 25757 w 121017"/>
              <a:gd name="connsiteY3" fmla="*/ 108011 h 190693"/>
              <a:gd name="connsiteX4" fmla="*/ 121007 w 121017"/>
              <a:gd name="connsiteY4" fmla="*/ 61 h 19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017" h="190693">
                <a:moveTo>
                  <a:pt x="121007" y="61"/>
                </a:moveTo>
                <a:cubicBezTo>
                  <a:pt x="119949" y="2707"/>
                  <a:pt x="39515" y="92136"/>
                  <a:pt x="19407" y="123886"/>
                </a:cubicBezTo>
                <a:cubicBezTo>
                  <a:pt x="-701" y="155636"/>
                  <a:pt x="-701" y="193207"/>
                  <a:pt x="357" y="190561"/>
                </a:cubicBezTo>
                <a:cubicBezTo>
                  <a:pt x="1415" y="187915"/>
                  <a:pt x="7765" y="134998"/>
                  <a:pt x="25757" y="108011"/>
                </a:cubicBezTo>
                <a:cubicBezTo>
                  <a:pt x="43749" y="81024"/>
                  <a:pt x="122065" y="-2585"/>
                  <a:pt x="121007" y="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850BF0AD-7CBC-F86E-7CBA-9C5B5BB08DA5}"/>
              </a:ext>
            </a:extLst>
          </p:cNvPr>
          <p:cNvSpPr/>
          <p:nvPr/>
        </p:nvSpPr>
        <p:spPr>
          <a:xfrm>
            <a:off x="5694061" y="6482109"/>
            <a:ext cx="173484" cy="239982"/>
          </a:xfrm>
          <a:custGeom>
            <a:avLst/>
            <a:gdLst>
              <a:gd name="connsiteX0" fmla="*/ 147939 w 173484"/>
              <a:gd name="connsiteY0" fmla="*/ 1241 h 239982"/>
              <a:gd name="connsiteX1" fmla="*/ 5064 w 173484"/>
              <a:gd name="connsiteY1" fmla="*/ 140941 h 239982"/>
              <a:gd name="connsiteX2" fmla="*/ 30464 w 173484"/>
              <a:gd name="connsiteY2" fmla="*/ 121891 h 239982"/>
              <a:gd name="connsiteX3" fmla="*/ 14589 w 173484"/>
              <a:gd name="connsiteY3" fmla="*/ 239366 h 239982"/>
              <a:gd name="connsiteX4" fmla="*/ 27289 w 173484"/>
              <a:gd name="connsiteY4" fmla="*/ 166341 h 239982"/>
              <a:gd name="connsiteX5" fmla="*/ 84439 w 173484"/>
              <a:gd name="connsiteY5" fmla="*/ 125066 h 239982"/>
              <a:gd name="connsiteX6" fmla="*/ 173339 w 173484"/>
              <a:gd name="connsiteY6" fmla="*/ 109191 h 239982"/>
              <a:gd name="connsiteX7" fmla="*/ 62214 w 173484"/>
              <a:gd name="connsiteY7" fmla="*/ 134591 h 239982"/>
              <a:gd name="connsiteX8" fmla="*/ 33639 w 173484"/>
              <a:gd name="connsiteY8" fmla="*/ 147291 h 239982"/>
              <a:gd name="connsiteX9" fmla="*/ 55864 w 173484"/>
              <a:gd name="connsiteY9" fmla="*/ 121891 h 239982"/>
              <a:gd name="connsiteX10" fmla="*/ 36814 w 173484"/>
              <a:gd name="connsiteY10" fmla="*/ 134591 h 239982"/>
              <a:gd name="connsiteX11" fmla="*/ 71739 w 173484"/>
              <a:gd name="connsiteY11" fmla="*/ 74266 h 239982"/>
              <a:gd name="connsiteX12" fmla="*/ 147939 w 173484"/>
              <a:gd name="connsiteY12" fmla="*/ 1241 h 239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484" h="239982">
                <a:moveTo>
                  <a:pt x="147939" y="1241"/>
                </a:moveTo>
                <a:cubicBezTo>
                  <a:pt x="136827" y="12353"/>
                  <a:pt x="24643" y="120833"/>
                  <a:pt x="5064" y="140941"/>
                </a:cubicBezTo>
                <a:cubicBezTo>
                  <a:pt x="-14515" y="161049"/>
                  <a:pt x="28877" y="105487"/>
                  <a:pt x="30464" y="121891"/>
                </a:cubicBezTo>
                <a:cubicBezTo>
                  <a:pt x="32051" y="138295"/>
                  <a:pt x="15118" y="231958"/>
                  <a:pt x="14589" y="239366"/>
                </a:cubicBezTo>
                <a:cubicBezTo>
                  <a:pt x="14060" y="246774"/>
                  <a:pt x="15647" y="185391"/>
                  <a:pt x="27289" y="166341"/>
                </a:cubicBezTo>
                <a:cubicBezTo>
                  <a:pt x="38931" y="147291"/>
                  <a:pt x="60097" y="134591"/>
                  <a:pt x="84439" y="125066"/>
                </a:cubicBezTo>
                <a:cubicBezTo>
                  <a:pt x="108781" y="115541"/>
                  <a:pt x="177043" y="107604"/>
                  <a:pt x="173339" y="109191"/>
                </a:cubicBezTo>
                <a:cubicBezTo>
                  <a:pt x="169635" y="110778"/>
                  <a:pt x="85497" y="128241"/>
                  <a:pt x="62214" y="134591"/>
                </a:cubicBezTo>
                <a:cubicBezTo>
                  <a:pt x="38931" y="140941"/>
                  <a:pt x="34697" y="149408"/>
                  <a:pt x="33639" y="147291"/>
                </a:cubicBezTo>
                <a:cubicBezTo>
                  <a:pt x="32581" y="145174"/>
                  <a:pt x="55335" y="124008"/>
                  <a:pt x="55864" y="121891"/>
                </a:cubicBezTo>
                <a:cubicBezTo>
                  <a:pt x="56393" y="119774"/>
                  <a:pt x="34168" y="142528"/>
                  <a:pt x="36814" y="134591"/>
                </a:cubicBezTo>
                <a:cubicBezTo>
                  <a:pt x="39460" y="126654"/>
                  <a:pt x="54277" y="91728"/>
                  <a:pt x="71739" y="74266"/>
                </a:cubicBezTo>
                <a:cubicBezTo>
                  <a:pt x="89201" y="56804"/>
                  <a:pt x="159051" y="-9871"/>
                  <a:pt x="147939" y="1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43F61EBD-EC36-A1D7-E4FA-1B72904E5951}"/>
              </a:ext>
            </a:extLst>
          </p:cNvPr>
          <p:cNvSpPr/>
          <p:nvPr/>
        </p:nvSpPr>
        <p:spPr>
          <a:xfrm>
            <a:off x="5689585" y="6534135"/>
            <a:ext cx="552517" cy="161943"/>
          </a:xfrm>
          <a:custGeom>
            <a:avLst/>
            <a:gdLst>
              <a:gd name="connsiteX0" fmla="*/ 15 w 552517"/>
              <a:gd name="connsiteY0" fmla="*/ 161940 h 161943"/>
              <a:gd name="connsiteX1" fmla="*/ 146065 w 552517"/>
              <a:gd name="connsiteY1" fmla="*/ 82565 h 161943"/>
              <a:gd name="connsiteX2" fmla="*/ 333390 w 552517"/>
              <a:gd name="connsiteY2" fmla="*/ 95265 h 161943"/>
              <a:gd name="connsiteX3" fmla="*/ 320690 w 552517"/>
              <a:gd name="connsiteY3" fmla="*/ 69865 h 161943"/>
              <a:gd name="connsiteX4" fmla="*/ 307990 w 552517"/>
              <a:gd name="connsiteY4" fmla="*/ 15 h 161943"/>
              <a:gd name="connsiteX5" fmla="*/ 330215 w 552517"/>
              <a:gd name="connsiteY5" fmla="*/ 76215 h 161943"/>
              <a:gd name="connsiteX6" fmla="*/ 419115 w 552517"/>
              <a:gd name="connsiteY6" fmla="*/ 95265 h 161943"/>
              <a:gd name="connsiteX7" fmla="*/ 552465 w 552517"/>
              <a:gd name="connsiteY7" fmla="*/ 136540 h 161943"/>
              <a:gd name="connsiteX8" fmla="*/ 403240 w 552517"/>
              <a:gd name="connsiteY8" fmla="*/ 88915 h 161943"/>
              <a:gd name="connsiteX9" fmla="*/ 244490 w 552517"/>
              <a:gd name="connsiteY9" fmla="*/ 85740 h 161943"/>
              <a:gd name="connsiteX10" fmla="*/ 244490 w 552517"/>
              <a:gd name="connsiteY10" fmla="*/ 127015 h 161943"/>
              <a:gd name="connsiteX11" fmla="*/ 263540 w 552517"/>
              <a:gd name="connsiteY11" fmla="*/ 142890 h 161943"/>
              <a:gd name="connsiteX12" fmla="*/ 244490 w 552517"/>
              <a:gd name="connsiteY12" fmla="*/ 95265 h 161943"/>
              <a:gd name="connsiteX13" fmla="*/ 222265 w 552517"/>
              <a:gd name="connsiteY13" fmla="*/ 69865 h 161943"/>
              <a:gd name="connsiteX14" fmla="*/ 247665 w 552517"/>
              <a:gd name="connsiteY14" fmla="*/ 34940 h 161943"/>
              <a:gd name="connsiteX15" fmla="*/ 215915 w 552517"/>
              <a:gd name="connsiteY15" fmla="*/ 63515 h 161943"/>
              <a:gd name="connsiteX16" fmla="*/ 73040 w 552517"/>
              <a:gd name="connsiteY16" fmla="*/ 69865 h 161943"/>
              <a:gd name="connsiteX17" fmla="*/ 136540 w 552517"/>
              <a:gd name="connsiteY17" fmla="*/ 85740 h 161943"/>
              <a:gd name="connsiteX18" fmla="*/ 15 w 552517"/>
              <a:gd name="connsiteY18" fmla="*/ 161940 h 161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2517" h="161943">
                <a:moveTo>
                  <a:pt x="15" y="161940"/>
                </a:moveTo>
                <a:cubicBezTo>
                  <a:pt x="1602" y="161411"/>
                  <a:pt x="90502" y="93678"/>
                  <a:pt x="146065" y="82565"/>
                </a:cubicBezTo>
                <a:cubicBezTo>
                  <a:pt x="201628" y="71452"/>
                  <a:pt x="304286" y="97382"/>
                  <a:pt x="333390" y="95265"/>
                </a:cubicBezTo>
                <a:cubicBezTo>
                  <a:pt x="362494" y="93148"/>
                  <a:pt x="324923" y="85740"/>
                  <a:pt x="320690" y="69865"/>
                </a:cubicBezTo>
                <a:cubicBezTo>
                  <a:pt x="316457" y="53990"/>
                  <a:pt x="306402" y="-1043"/>
                  <a:pt x="307990" y="15"/>
                </a:cubicBezTo>
                <a:cubicBezTo>
                  <a:pt x="309578" y="1073"/>
                  <a:pt x="311694" y="60340"/>
                  <a:pt x="330215" y="76215"/>
                </a:cubicBezTo>
                <a:cubicBezTo>
                  <a:pt x="348736" y="92090"/>
                  <a:pt x="382073" y="85211"/>
                  <a:pt x="419115" y="95265"/>
                </a:cubicBezTo>
                <a:cubicBezTo>
                  <a:pt x="456157" y="105319"/>
                  <a:pt x="555111" y="137598"/>
                  <a:pt x="552465" y="136540"/>
                </a:cubicBezTo>
                <a:cubicBezTo>
                  <a:pt x="549819" y="135482"/>
                  <a:pt x="454569" y="97382"/>
                  <a:pt x="403240" y="88915"/>
                </a:cubicBezTo>
                <a:cubicBezTo>
                  <a:pt x="351911" y="80448"/>
                  <a:pt x="270948" y="79390"/>
                  <a:pt x="244490" y="85740"/>
                </a:cubicBezTo>
                <a:cubicBezTo>
                  <a:pt x="218032" y="92090"/>
                  <a:pt x="241315" y="117490"/>
                  <a:pt x="244490" y="127015"/>
                </a:cubicBezTo>
                <a:cubicBezTo>
                  <a:pt x="247665" y="136540"/>
                  <a:pt x="263540" y="148182"/>
                  <a:pt x="263540" y="142890"/>
                </a:cubicBezTo>
                <a:cubicBezTo>
                  <a:pt x="263540" y="137598"/>
                  <a:pt x="251369" y="107436"/>
                  <a:pt x="244490" y="95265"/>
                </a:cubicBezTo>
                <a:cubicBezTo>
                  <a:pt x="237611" y="83094"/>
                  <a:pt x="221736" y="79919"/>
                  <a:pt x="222265" y="69865"/>
                </a:cubicBezTo>
                <a:cubicBezTo>
                  <a:pt x="222794" y="59811"/>
                  <a:pt x="248723" y="35998"/>
                  <a:pt x="247665" y="34940"/>
                </a:cubicBezTo>
                <a:cubicBezTo>
                  <a:pt x="246607" y="33882"/>
                  <a:pt x="245019" y="57694"/>
                  <a:pt x="215915" y="63515"/>
                </a:cubicBezTo>
                <a:cubicBezTo>
                  <a:pt x="186811" y="69336"/>
                  <a:pt x="86269" y="66161"/>
                  <a:pt x="73040" y="69865"/>
                </a:cubicBezTo>
                <a:cubicBezTo>
                  <a:pt x="59811" y="73569"/>
                  <a:pt x="151886" y="70923"/>
                  <a:pt x="136540" y="85740"/>
                </a:cubicBezTo>
                <a:cubicBezTo>
                  <a:pt x="121194" y="100557"/>
                  <a:pt x="-1572" y="162469"/>
                  <a:pt x="15" y="161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F2D1E60C-52C5-3626-341E-F361595B6CB1}"/>
              </a:ext>
            </a:extLst>
          </p:cNvPr>
          <p:cNvSpPr/>
          <p:nvPr/>
        </p:nvSpPr>
        <p:spPr>
          <a:xfrm>
            <a:off x="5962012" y="6496834"/>
            <a:ext cx="480203" cy="124523"/>
          </a:xfrm>
          <a:custGeom>
            <a:avLst/>
            <a:gdLst>
              <a:gd name="connsiteX0" fmla="*/ 207013 w 480203"/>
              <a:gd name="connsiteY0" fmla="*/ 11916 h 124523"/>
              <a:gd name="connsiteX1" fmla="*/ 257813 w 480203"/>
              <a:gd name="connsiteY1" fmla="*/ 107166 h 124523"/>
              <a:gd name="connsiteX2" fmla="*/ 226063 w 480203"/>
              <a:gd name="connsiteY2" fmla="*/ 123041 h 124523"/>
              <a:gd name="connsiteX3" fmla="*/ 356238 w 480203"/>
              <a:gd name="connsiteY3" fmla="*/ 88116 h 124523"/>
              <a:gd name="connsiteX4" fmla="*/ 473713 w 480203"/>
              <a:gd name="connsiteY4" fmla="*/ 46841 h 124523"/>
              <a:gd name="connsiteX5" fmla="*/ 438788 w 480203"/>
              <a:gd name="connsiteY5" fmla="*/ 21441 h 124523"/>
              <a:gd name="connsiteX6" fmla="*/ 276863 w 480203"/>
              <a:gd name="connsiteY6" fmla="*/ 2391 h 124523"/>
              <a:gd name="connsiteX7" fmla="*/ 368938 w 480203"/>
              <a:gd name="connsiteY7" fmla="*/ 5566 h 124523"/>
              <a:gd name="connsiteX8" fmla="*/ 480063 w 480203"/>
              <a:gd name="connsiteY8" fmla="*/ 50016 h 124523"/>
              <a:gd name="connsiteX9" fmla="*/ 387988 w 480203"/>
              <a:gd name="connsiteY9" fmla="*/ 84941 h 124523"/>
              <a:gd name="connsiteX10" fmla="*/ 216538 w 480203"/>
              <a:gd name="connsiteY10" fmla="*/ 110341 h 124523"/>
              <a:gd name="connsiteX11" fmla="*/ 162563 w 480203"/>
              <a:gd name="connsiteY11" fmla="*/ 94466 h 124523"/>
              <a:gd name="connsiteX12" fmla="*/ 638 w 480203"/>
              <a:gd name="connsiteY12" fmla="*/ 94466 h 124523"/>
              <a:gd name="connsiteX13" fmla="*/ 229238 w 480203"/>
              <a:gd name="connsiteY13" fmla="*/ 103991 h 124523"/>
              <a:gd name="connsiteX14" fmla="*/ 251463 w 480203"/>
              <a:gd name="connsiteY14" fmla="*/ 94466 h 124523"/>
              <a:gd name="connsiteX15" fmla="*/ 207013 w 480203"/>
              <a:gd name="connsiteY15" fmla="*/ 11916 h 124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0203" h="124523">
                <a:moveTo>
                  <a:pt x="207013" y="11916"/>
                </a:moveTo>
                <a:cubicBezTo>
                  <a:pt x="208071" y="14033"/>
                  <a:pt x="254638" y="88645"/>
                  <a:pt x="257813" y="107166"/>
                </a:cubicBezTo>
                <a:cubicBezTo>
                  <a:pt x="260988" y="125687"/>
                  <a:pt x="209659" y="126216"/>
                  <a:pt x="226063" y="123041"/>
                </a:cubicBezTo>
                <a:cubicBezTo>
                  <a:pt x="242467" y="119866"/>
                  <a:pt x="314963" y="100816"/>
                  <a:pt x="356238" y="88116"/>
                </a:cubicBezTo>
                <a:cubicBezTo>
                  <a:pt x="397513" y="75416"/>
                  <a:pt x="459955" y="57954"/>
                  <a:pt x="473713" y="46841"/>
                </a:cubicBezTo>
                <a:cubicBezTo>
                  <a:pt x="487471" y="35728"/>
                  <a:pt x="471596" y="28849"/>
                  <a:pt x="438788" y="21441"/>
                </a:cubicBezTo>
                <a:cubicBezTo>
                  <a:pt x="405980" y="14033"/>
                  <a:pt x="288505" y="5037"/>
                  <a:pt x="276863" y="2391"/>
                </a:cubicBezTo>
                <a:cubicBezTo>
                  <a:pt x="265221" y="-255"/>
                  <a:pt x="335071" y="-2372"/>
                  <a:pt x="368938" y="5566"/>
                </a:cubicBezTo>
                <a:cubicBezTo>
                  <a:pt x="402805" y="13504"/>
                  <a:pt x="476888" y="36787"/>
                  <a:pt x="480063" y="50016"/>
                </a:cubicBezTo>
                <a:cubicBezTo>
                  <a:pt x="483238" y="63245"/>
                  <a:pt x="431909" y="74887"/>
                  <a:pt x="387988" y="84941"/>
                </a:cubicBezTo>
                <a:cubicBezTo>
                  <a:pt x="344067" y="94995"/>
                  <a:pt x="254109" y="108754"/>
                  <a:pt x="216538" y="110341"/>
                </a:cubicBezTo>
                <a:cubicBezTo>
                  <a:pt x="178967" y="111928"/>
                  <a:pt x="198546" y="97112"/>
                  <a:pt x="162563" y="94466"/>
                </a:cubicBezTo>
                <a:cubicBezTo>
                  <a:pt x="126580" y="91820"/>
                  <a:pt x="-10474" y="92879"/>
                  <a:pt x="638" y="94466"/>
                </a:cubicBezTo>
                <a:cubicBezTo>
                  <a:pt x="11750" y="96053"/>
                  <a:pt x="187434" y="103991"/>
                  <a:pt x="229238" y="103991"/>
                </a:cubicBezTo>
                <a:cubicBezTo>
                  <a:pt x="271042" y="103991"/>
                  <a:pt x="254638" y="105579"/>
                  <a:pt x="251463" y="94466"/>
                </a:cubicBezTo>
                <a:cubicBezTo>
                  <a:pt x="248288" y="83353"/>
                  <a:pt x="205955" y="9799"/>
                  <a:pt x="207013" y="119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180E4215-DD5C-C1E0-50EC-0DD71B992740}"/>
              </a:ext>
            </a:extLst>
          </p:cNvPr>
          <p:cNvSpPr/>
          <p:nvPr/>
        </p:nvSpPr>
        <p:spPr>
          <a:xfrm>
            <a:off x="5796518" y="6424672"/>
            <a:ext cx="408474" cy="160462"/>
          </a:xfrm>
          <a:custGeom>
            <a:avLst/>
            <a:gdLst>
              <a:gd name="connsiteX0" fmla="*/ 407432 w 408474"/>
              <a:gd name="connsiteY0" fmla="*/ 1528 h 160462"/>
              <a:gd name="connsiteX1" fmla="*/ 366157 w 408474"/>
              <a:gd name="connsiteY1" fmla="*/ 55503 h 160462"/>
              <a:gd name="connsiteX2" fmla="*/ 350282 w 408474"/>
              <a:gd name="connsiteY2" fmla="*/ 160278 h 160462"/>
              <a:gd name="connsiteX3" fmla="*/ 353457 w 408474"/>
              <a:gd name="connsiteY3" fmla="*/ 80903 h 160462"/>
              <a:gd name="connsiteX4" fmla="*/ 277257 w 408474"/>
              <a:gd name="connsiteY4" fmla="*/ 77728 h 160462"/>
              <a:gd name="connsiteX5" fmla="*/ 4207 w 408474"/>
              <a:gd name="connsiteY5" fmla="*/ 84078 h 160462"/>
              <a:gd name="connsiteX6" fmla="*/ 115332 w 408474"/>
              <a:gd name="connsiteY6" fmla="*/ 80903 h 160462"/>
              <a:gd name="connsiteX7" fmla="*/ 169307 w 408474"/>
              <a:gd name="connsiteY7" fmla="*/ 90428 h 160462"/>
              <a:gd name="connsiteX8" fmla="*/ 216932 w 408474"/>
              <a:gd name="connsiteY8" fmla="*/ 153928 h 160462"/>
              <a:gd name="connsiteX9" fmla="*/ 166132 w 408474"/>
              <a:gd name="connsiteY9" fmla="*/ 84078 h 160462"/>
              <a:gd name="connsiteX10" fmla="*/ 321707 w 408474"/>
              <a:gd name="connsiteY10" fmla="*/ 90428 h 160462"/>
              <a:gd name="connsiteX11" fmla="*/ 283607 w 408474"/>
              <a:gd name="connsiteY11" fmla="*/ 128528 h 160462"/>
              <a:gd name="connsiteX12" fmla="*/ 347107 w 408474"/>
              <a:gd name="connsiteY12" fmla="*/ 14228 h 160462"/>
              <a:gd name="connsiteX13" fmla="*/ 296307 w 408474"/>
              <a:gd name="connsiteY13" fmla="*/ 128528 h 160462"/>
              <a:gd name="connsiteX14" fmla="*/ 347107 w 408474"/>
              <a:gd name="connsiteY14" fmla="*/ 87253 h 160462"/>
              <a:gd name="connsiteX15" fmla="*/ 318532 w 408474"/>
              <a:gd name="connsiteY15" fmla="*/ 112653 h 160462"/>
              <a:gd name="connsiteX16" fmla="*/ 407432 w 408474"/>
              <a:gd name="connsiteY16" fmla="*/ 1528 h 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8474" h="160462">
                <a:moveTo>
                  <a:pt x="407432" y="1528"/>
                </a:moveTo>
                <a:cubicBezTo>
                  <a:pt x="415369" y="-7997"/>
                  <a:pt x="375682" y="29045"/>
                  <a:pt x="366157" y="55503"/>
                </a:cubicBezTo>
                <a:cubicBezTo>
                  <a:pt x="356632" y="81961"/>
                  <a:pt x="352399" y="156045"/>
                  <a:pt x="350282" y="160278"/>
                </a:cubicBezTo>
                <a:cubicBezTo>
                  <a:pt x="348165" y="164511"/>
                  <a:pt x="365628" y="94661"/>
                  <a:pt x="353457" y="80903"/>
                </a:cubicBezTo>
                <a:cubicBezTo>
                  <a:pt x="341286" y="67145"/>
                  <a:pt x="335465" y="77199"/>
                  <a:pt x="277257" y="77728"/>
                </a:cubicBezTo>
                <a:cubicBezTo>
                  <a:pt x="219049" y="78257"/>
                  <a:pt x="4207" y="84078"/>
                  <a:pt x="4207" y="84078"/>
                </a:cubicBezTo>
                <a:cubicBezTo>
                  <a:pt x="-22780" y="84607"/>
                  <a:pt x="87815" y="79845"/>
                  <a:pt x="115332" y="80903"/>
                </a:cubicBezTo>
                <a:cubicBezTo>
                  <a:pt x="142849" y="81961"/>
                  <a:pt x="152374" y="78257"/>
                  <a:pt x="169307" y="90428"/>
                </a:cubicBezTo>
                <a:cubicBezTo>
                  <a:pt x="186240" y="102599"/>
                  <a:pt x="217461" y="154986"/>
                  <a:pt x="216932" y="153928"/>
                </a:cubicBezTo>
                <a:cubicBezTo>
                  <a:pt x="216403" y="152870"/>
                  <a:pt x="148669" y="94661"/>
                  <a:pt x="166132" y="84078"/>
                </a:cubicBezTo>
                <a:cubicBezTo>
                  <a:pt x="183594" y="73495"/>
                  <a:pt x="302128" y="83020"/>
                  <a:pt x="321707" y="90428"/>
                </a:cubicBezTo>
                <a:cubicBezTo>
                  <a:pt x="341286" y="97836"/>
                  <a:pt x="279374" y="141228"/>
                  <a:pt x="283607" y="128528"/>
                </a:cubicBezTo>
                <a:cubicBezTo>
                  <a:pt x="287840" y="115828"/>
                  <a:pt x="344990" y="14228"/>
                  <a:pt x="347107" y="14228"/>
                </a:cubicBezTo>
                <a:cubicBezTo>
                  <a:pt x="349224" y="14228"/>
                  <a:pt x="296307" y="116357"/>
                  <a:pt x="296307" y="128528"/>
                </a:cubicBezTo>
                <a:cubicBezTo>
                  <a:pt x="296307" y="140699"/>
                  <a:pt x="343403" y="89899"/>
                  <a:pt x="347107" y="87253"/>
                </a:cubicBezTo>
                <a:cubicBezTo>
                  <a:pt x="350811" y="84607"/>
                  <a:pt x="308478" y="129057"/>
                  <a:pt x="318532" y="112653"/>
                </a:cubicBezTo>
                <a:cubicBezTo>
                  <a:pt x="328586" y="96249"/>
                  <a:pt x="399495" y="11053"/>
                  <a:pt x="407432" y="1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8F6E531E-734F-791D-C813-FEF4BB9FBC12}"/>
              </a:ext>
            </a:extLst>
          </p:cNvPr>
          <p:cNvSpPr/>
          <p:nvPr/>
        </p:nvSpPr>
        <p:spPr>
          <a:xfrm>
            <a:off x="6683317" y="5943583"/>
            <a:ext cx="133481" cy="308109"/>
          </a:xfrm>
          <a:custGeom>
            <a:avLst/>
            <a:gdLst>
              <a:gd name="connsiteX0" fmla="*/ 133408 w 133481"/>
              <a:gd name="connsiteY0" fmla="*/ 17 h 308109"/>
              <a:gd name="connsiteX1" fmla="*/ 44508 w 133481"/>
              <a:gd name="connsiteY1" fmla="*/ 98442 h 308109"/>
              <a:gd name="connsiteX2" fmla="*/ 58 w 133481"/>
              <a:gd name="connsiteY2" fmla="*/ 307992 h 308109"/>
              <a:gd name="connsiteX3" fmla="*/ 34983 w 133481"/>
              <a:gd name="connsiteY3" fmla="*/ 127017 h 308109"/>
              <a:gd name="connsiteX4" fmla="*/ 31808 w 133481"/>
              <a:gd name="connsiteY4" fmla="*/ 38117 h 308109"/>
              <a:gd name="connsiteX5" fmla="*/ 28633 w 133481"/>
              <a:gd name="connsiteY5" fmla="*/ 104792 h 308109"/>
              <a:gd name="connsiteX6" fmla="*/ 133408 w 133481"/>
              <a:gd name="connsiteY6" fmla="*/ 17 h 308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481" h="308109">
                <a:moveTo>
                  <a:pt x="133408" y="17"/>
                </a:moveTo>
                <a:cubicBezTo>
                  <a:pt x="136054" y="-1041"/>
                  <a:pt x="66733" y="47113"/>
                  <a:pt x="44508" y="98442"/>
                </a:cubicBezTo>
                <a:cubicBezTo>
                  <a:pt x="22283" y="149771"/>
                  <a:pt x="1645" y="303230"/>
                  <a:pt x="58" y="307992"/>
                </a:cubicBezTo>
                <a:cubicBezTo>
                  <a:pt x="-1529" y="312754"/>
                  <a:pt x="29691" y="171996"/>
                  <a:pt x="34983" y="127017"/>
                </a:cubicBezTo>
                <a:cubicBezTo>
                  <a:pt x="40275" y="82038"/>
                  <a:pt x="32866" y="41821"/>
                  <a:pt x="31808" y="38117"/>
                </a:cubicBezTo>
                <a:cubicBezTo>
                  <a:pt x="30750" y="34413"/>
                  <a:pt x="16462" y="111671"/>
                  <a:pt x="28633" y="104792"/>
                </a:cubicBezTo>
                <a:cubicBezTo>
                  <a:pt x="40804" y="97913"/>
                  <a:pt x="130762" y="1075"/>
                  <a:pt x="133408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87D52CBA-0CD1-665B-5404-873155B75649}"/>
              </a:ext>
            </a:extLst>
          </p:cNvPr>
          <p:cNvSpPr/>
          <p:nvPr/>
        </p:nvSpPr>
        <p:spPr>
          <a:xfrm>
            <a:off x="5947822" y="6238262"/>
            <a:ext cx="328030" cy="216459"/>
          </a:xfrm>
          <a:custGeom>
            <a:avLst/>
            <a:gdLst>
              <a:gd name="connsiteX0" fmla="*/ 49753 w 328030"/>
              <a:gd name="connsiteY0" fmla="*/ 613 h 216459"/>
              <a:gd name="connsiteX1" fmla="*/ 18003 w 328030"/>
              <a:gd name="connsiteY1" fmla="*/ 203813 h 216459"/>
              <a:gd name="connsiteX2" fmla="*/ 21178 w 328030"/>
              <a:gd name="connsiteY2" fmla="*/ 181588 h 216459"/>
              <a:gd name="connsiteX3" fmla="*/ 103728 w 328030"/>
              <a:gd name="connsiteY3" fmla="*/ 210163 h 216459"/>
              <a:gd name="connsiteX4" fmla="*/ 81503 w 328030"/>
              <a:gd name="connsiteY4" fmla="*/ 206988 h 216459"/>
              <a:gd name="connsiteX5" fmla="*/ 319628 w 328030"/>
              <a:gd name="connsiteY5" fmla="*/ 111738 h 216459"/>
              <a:gd name="connsiteX6" fmla="*/ 268828 w 328030"/>
              <a:gd name="connsiteY6" fmla="*/ 143488 h 216459"/>
              <a:gd name="connsiteX7" fmla="*/ 214853 w 328030"/>
              <a:gd name="connsiteY7" fmla="*/ 184763 h 216459"/>
              <a:gd name="connsiteX8" fmla="*/ 240253 w 328030"/>
              <a:gd name="connsiteY8" fmla="*/ 146663 h 216459"/>
              <a:gd name="connsiteX9" fmla="*/ 151353 w 328030"/>
              <a:gd name="connsiteY9" fmla="*/ 191113 h 216459"/>
              <a:gd name="connsiteX10" fmla="*/ 100553 w 328030"/>
              <a:gd name="connsiteY10" fmla="*/ 210163 h 216459"/>
              <a:gd name="connsiteX11" fmla="*/ 5303 w 328030"/>
              <a:gd name="connsiteY11" fmla="*/ 137138 h 216459"/>
              <a:gd name="connsiteX12" fmla="*/ 14828 w 328030"/>
              <a:gd name="connsiteY12" fmla="*/ 140313 h 216459"/>
              <a:gd name="connsiteX13" fmla="*/ 49753 w 328030"/>
              <a:gd name="connsiteY13" fmla="*/ 613 h 2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8030" h="216459">
                <a:moveTo>
                  <a:pt x="49753" y="613"/>
                </a:moveTo>
                <a:cubicBezTo>
                  <a:pt x="50282" y="11196"/>
                  <a:pt x="22765" y="173651"/>
                  <a:pt x="18003" y="203813"/>
                </a:cubicBezTo>
                <a:cubicBezTo>
                  <a:pt x="13240" y="233976"/>
                  <a:pt x="6891" y="180530"/>
                  <a:pt x="21178" y="181588"/>
                </a:cubicBezTo>
                <a:cubicBezTo>
                  <a:pt x="35465" y="182646"/>
                  <a:pt x="93674" y="205930"/>
                  <a:pt x="103728" y="210163"/>
                </a:cubicBezTo>
                <a:cubicBezTo>
                  <a:pt x="113782" y="214396"/>
                  <a:pt x="45520" y="223392"/>
                  <a:pt x="81503" y="206988"/>
                </a:cubicBezTo>
                <a:cubicBezTo>
                  <a:pt x="117486" y="190584"/>
                  <a:pt x="288407" y="122321"/>
                  <a:pt x="319628" y="111738"/>
                </a:cubicBezTo>
                <a:cubicBezTo>
                  <a:pt x="350849" y="101155"/>
                  <a:pt x="286290" y="131317"/>
                  <a:pt x="268828" y="143488"/>
                </a:cubicBezTo>
                <a:cubicBezTo>
                  <a:pt x="251366" y="155659"/>
                  <a:pt x="219616" y="184234"/>
                  <a:pt x="214853" y="184763"/>
                </a:cubicBezTo>
                <a:cubicBezTo>
                  <a:pt x="210091" y="185292"/>
                  <a:pt x="250836" y="145605"/>
                  <a:pt x="240253" y="146663"/>
                </a:cubicBezTo>
                <a:cubicBezTo>
                  <a:pt x="229670" y="147721"/>
                  <a:pt x="174636" y="180530"/>
                  <a:pt x="151353" y="191113"/>
                </a:cubicBezTo>
                <a:cubicBezTo>
                  <a:pt x="128070" y="201696"/>
                  <a:pt x="124895" y="219159"/>
                  <a:pt x="100553" y="210163"/>
                </a:cubicBezTo>
                <a:cubicBezTo>
                  <a:pt x="76211" y="201167"/>
                  <a:pt x="19590" y="148780"/>
                  <a:pt x="5303" y="137138"/>
                </a:cubicBezTo>
                <a:cubicBezTo>
                  <a:pt x="-8984" y="125496"/>
                  <a:pt x="9536" y="160950"/>
                  <a:pt x="14828" y="140313"/>
                </a:cubicBezTo>
                <a:cubicBezTo>
                  <a:pt x="20120" y="119676"/>
                  <a:pt x="49224" y="-9970"/>
                  <a:pt x="49753" y="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06739AC7-1A3B-9EEA-2E85-F97AD1AF982F}"/>
              </a:ext>
            </a:extLst>
          </p:cNvPr>
          <p:cNvSpPr/>
          <p:nvPr/>
        </p:nvSpPr>
        <p:spPr>
          <a:xfrm>
            <a:off x="5980098" y="6273791"/>
            <a:ext cx="265323" cy="158838"/>
          </a:xfrm>
          <a:custGeom>
            <a:avLst/>
            <a:gdLst>
              <a:gd name="connsiteX0" fmla="*/ 74627 w 265323"/>
              <a:gd name="connsiteY0" fmla="*/ 9 h 158838"/>
              <a:gd name="connsiteX1" fmla="*/ 1602 w 265323"/>
              <a:gd name="connsiteY1" fmla="*/ 107959 h 158838"/>
              <a:gd name="connsiteX2" fmla="*/ 36527 w 265323"/>
              <a:gd name="connsiteY2" fmla="*/ 130184 h 158838"/>
              <a:gd name="connsiteX3" fmla="*/ 173052 w 265323"/>
              <a:gd name="connsiteY3" fmla="*/ 111134 h 158838"/>
              <a:gd name="connsiteX4" fmla="*/ 122252 w 265323"/>
              <a:gd name="connsiteY4" fmla="*/ 133359 h 158838"/>
              <a:gd name="connsiteX5" fmla="*/ 261952 w 265323"/>
              <a:gd name="connsiteY5" fmla="*/ 22234 h 158838"/>
              <a:gd name="connsiteX6" fmla="*/ 214327 w 265323"/>
              <a:gd name="connsiteY6" fmla="*/ 63509 h 158838"/>
              <a:gd name="connsiteX7" fmla="*/ 128602 w 265323"/>
              <a:gd name="connsiteY7" fmla="*/ 120659 h 158838"/>
              <a:gd name="connsiteX8" fmla="*/ 33352 w 265323"/>
              <a:gd name="connsiteY8" fmla="*/ 158759 h 158838"/>
              <a:gd name="connsiteX9" fmla="*/ 80977 w 265323"/>
              <a:gd name="connsiteY9" fmla="*/ 130184 h 158838"/>
              <a:gd name="connsiteX10" fmla="*/ 23827 w 265323"/>
              <a:gd name="connsiteY10" fmla="*/ 114309 h 158838"/>
              <a:gd name="connsiteX11" fmla="*/ 74627 w 265323"/>
              <a:gd name="connsiteY11" fmla="*/ 9 h 15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5323" h="158838">
                <a:moveTo>
                  <a:pt x="74627" y="9"/>
                </a:moveTo>
                <a:cubicBezTo>
                  <a:pt x="70923" y="-1049"/>
                  <a:pt x="7952" y="86263"/>
                  <a:pt x="1602" y="107959"/>
                </a:cubicBezTo>
                <a:cubicBezTo>
                  <a:pt x="-4748" y="129655"/>
                  <a:pt x="7952" y="129655"/>
                  <a:pt x="36527" y="130184"/>
                </a:cubicBezTo>
                <a:cubicBezTo>
                  <a:pt x="65102" y="130713"/>
                  <a:pt x="158765" y="110605"/>
                  <a:pt x="173052" y="111134"/>
                </a:cubicBezTo>
                <a:cubicBezTo>
                  <a:pt x="187340" y="111663"/>
                  <a:pt x="107435" y="148176"/>
                  <a:pt x="122252" y="133359"/>
                </a:cubicBezTo>
                <a:cubicBezTo>
                  <a:pt x="137069" y="118542"/>
                  <a:pt x="246606" y="33876"/>
                  <a:pt x="261952" y="22234"/>
                </a:cubicBezTo>
                <a:cubicBezTo>
                  <a:pt x="277298" y="10592"/>
                  <a:pt x="236552" y="47105"/>
                  <a:pt x="214327" y="63509"/>
                </a:cubicBezTo>
                <a:cubicBezTo>
                  <a:pt x="192102" y="79913"/>
                  <a:pt x="158764" y="104784"/>
                  <a:pt x="128602" y="120659"/>
                </a:cubicBezTo>
                <a:cubicBezTo>
                  <a:pt x="98440" y="136534"/>
                  <a:pt x="41290" y="157171"/>
                  <a:pt x="33352" y="158759"/>
                </a:cubicBezTo>
                <a:cubicBezTo>
                  <a:pt x="25414" y="160347"/>
                  <a:pt x="82564" y="137592"/>
                  <a:pt x="80977" y="130184"/>
                </a:cubicBezTo>
                <a:cubicBezTo>
                  <a:pt x="79390" y="122776"/>
                  <a:pt x="28060" y="132301"/>
                  <a:pt x="23827" y="114309"/>
                </a:cubicBezTo>
                <a:cubicBezTo>
                  <a:pt x="19594" y="96317"/>
                  <a:pt x="78331" y="1067"/>
                  <a:pt x="74627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FADC1B21-0D31-6789-1396-7D9DD7F57DF6}"/>
              </a:ext>
            </a:extLst>
          </p:cNvPr>
          <p:cNvSpPr/>
          <p:nvPr/>
        </p:nvSpPr>
        <p:spPr>
          <a:xfrm>
            <a:off x="6256279" y="5949830"/>
            <a:ext cx="180947" cy="416048"/>
          </a:xfrm>
          <a:custGeom>
            <a:avLst/>
            <a:gdLst>
              <a:gd name="connsiteX0" fmla="*/ 23871 w 180947"/>
              <a:gd name="connsiteY0" fmla="*/ 120 h 416048"/>
              <a:gd name="connsiteX1" fmla="*/ 27046 w 180947"/>
              <a:gd name="connsiteY1" fmla="*/ 171570 h 416048"/>
              <a:gd name="connsiteX2" fmla="*/ 42921 w 180947"/>
              <a:gd name="connsiteY2" fmla="*/ 139820 h 416048"/>
              <a:gd name="connsiteX3" fmla="*/ 77846 w 180947"/>
              <a:gd name="connsiteY3" fmla="*/ 196970 h 416048"/>
              <a:gd name="connsiteX4" fmla="*/ 103246 w 180947"/>
              <a:gd name="connsiteY4" fmla="*/ 152520 h 416048"/>
              <a:gd name="connsiteX5" fmla="*/ 96896 w 180947"/>
              <a:gd name="connsiteY5" fmla="*/ 231895 h 416048"/>
              <a:gd name="connsiteX6" fmla="*/ 122296 w 180947"/>
              <a:gd name="connsiteY6" fmla="*/ 273170 h 416048"/>
              <a:gd name="connsiteX7" fmla="*/ 176271 w 180947"/>
              <a:gd name="connsiteY7" fmla="*/ 320795 h 416048"/>
              <a:gd name="connsiteX8" fmla="*/ 173096 w 180947"/>
              <a:gd name="connsiteY8" fmla="*/ 346195 h 416048"/>
              <a:gd name="connsiteX9" fmla="*/ 131821 w 180947"/>
              <a:gd name="connsiteY9" fmla="*/ 416045 h 416048"/>
              <a:gd name="connsiteX10" fmla="*/ 169921 w 180947"/>
              <a:gd name="connsiteY10" fmla="*/ 343020 h 416048"/>
              <a:gd name="connsiteX11" fmla="*/ 55621 w 180947"/>
              <a:gd name="connsiteY11" fmla="*/ 235070 h 416048"/>
              <a:gd name="connsiteX12" fmla="*/ 93721 w 180947"/>
              <a:gd name="connsiteY12" fmla="*/ 247770 h 416048"/>
              <a:gd name="connsiteX13" fmla="*/ 71496 w 180947"/>
              <a:gd name="connsiteY13" fmla="*/ 184270 h 416048"/>
              <a:gd name="connsiteX14" fmla="*/ 4821 w 180947"/>
              <a:gd name="connsiteY14" fmla="*/ 98545 h 416048"/>
              <a:gd name="connsiteX15" fmla="*/ 7996 w 180947"/>
              <a:gd name="connsiteY15" fmla="*/ 142995 h 416048"/>
              <a:gd name="connsiteX16" fmla="*/ 23871 w 180947"/>
              <a:gd name="connsiteY16" fmla="*/ 120 h 41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0947" h="416048">
                <a:moveTo>
                  <a:pt x="23871" y="120"/>
                </a:moveTo>
                <a:cubicBezTo>
                  <a:pt x="27046" y="4882"/>
                  <a:pt x="23871" y="148287"/>
                  <a:pt x="27046" y="171570"/>
                </a:cubicBezTo>
                <a:cubicBezTo>
                  <a:pt x="30221" y="194853"/>
                  <a:pt x="34454" y="135587"/>
                  <a:pt x="42921" y="139820"/>
                </a:cubicBezTo>
                <a:cubicBezTo>
                  <a:pt x="51388" y="144053"/>
                  <a:pt x="67792" y="194853"/>
                  <a:pt x="77846" y="196970"/>
                </a:cubicBezTo>
                <a:cubicBezTo>
                  <a:pt x="87900" y="199087"/>
                  <a:pt x="100071" y="146699"/>
                  <a:pt x="103246" y="152520"/>
                </a:cubicBezTo>
                <a:cubicBezTo>
                  <a:pt x="106421" y="158341"/>
                  <a:pt x="93721" y="211787"/>
                  <a:pt x="96896" y="231895"/>
                </a:cubicBezTo>
                <a:cubicBezTo>
                  <a:pt x="100071" y="252003"/>
                  <a:pt x="109067" y="258353"/>
                  <a:pt x="122296" y="273170"/>
                </a:cubicBezTo>
                <a:cubicBezTo>
                  <a:pt x="135525" y="287987"/>
                  <a:pt x="167804" y="308624"/>
                  <a:pt x="176271" y="320795"/>
                </a:cubicBezTo>
                <a:cubicBezTo>
                  <a:pt x="184738" y="332966"/>
                  <a:pt x="180504" y="330320"/>
                  <a:pt x="173096" y="346195"/>
                </a:cubicBezTo>
                <a:cubicBezTo>
                  <a:pt x="165688" y="362070"/>
                  <a:pt x="132350" y="416574"/>
                  <a:pt x="131821" y="416045"/>
                </a:cubicBezTo>
                <a:cubicBezTo>
                  <a:pt x="131292" y="415516"/>
                  <a:pt x="182621" y="373183"/>
                  <a:pt x="169921" y="343020"/>
                </a:cubicBezTo>
                <a:cubicBezTo>
                  <a:pt x="157221" y="312858"/>
                  <a:pt x="68321" y="250945"/>
                  <a:pt x="55621" y="235070"/>
                </a:cubicBezTo>
                <a:cubicBezTo>
                  <a:pt x="42921" y="219195"/>
                  <a:pt x="91075" y="256237"/>
                  <a:pt x="93721" y="247770"/>
                </a:cubicBezTo>
                <a:cubicBezTo>
                  <a:pt x="96367" y="239303"/>
                  <a:pt x="86313" y="209141"/>
                  <a:pt x="71496" y="184270"/>
                </a:cubicBezTo>
                <a:cubicBezTo>
                  <a:pt x="56679" y="159399"/>
                  <a:pt x="15404" y="105424"/>
                  <a:pt x="4821" y="98545"/>
                </a:cubicBezTo>
                <a:cubicBezTo>
                  <a:pt x="-5762" y="91666"/>
                  <a:pt x="3763" y="153049"/>
                  <a:pt x="7996" y="142995"/>
                </a:cubicBezTo>
                <a:cubicBezTo>
                  <a:pt x="12229" y="132941"/>
                  <a:pt x="20696" y="-4642"/>
                  <a:pt x="23871" y="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754F0DBC-D486-C2AE-4832-BFA935F524A0}"/>
              </a:ext>
            </a:extLst>
          </p:cNvPr>
          <p:cNvSpPr/>
          <p:nvPr/>
        </p:nvSpPr>
        <p:spPr>
          <a:xfrm>
            <a:off x="6168712" y="5971848"/>
            <a:ext cx="261869" cy="410531"/>
          </a:xfrm>
          <a:custGeom>
            <a:avLst/>
            <a:gdLst>
              <a:gd name="connsiteX0" fmla="*/ 313 w 261869"/>
              <a:gd name="connsiteY0" fmla="*/ 327 h 410531"/>
              <a:gd name="connsiteX1" fmla="*/ 143188 w 261869"/>
              <a:gd name="connsiteY1" fmla="*/ 241627 h 410531"/>
              <a:gd name="connsiteX2" fmla="*/ 117788 w 261869"/>
              <a:gd name="connsiteY2" fmla="*/ 216227 h 410531"/>
              <a:gd name="connsiteX3" fmla="*/ 190813 w 261869"/>
              <a:gd name="connsiteY3" fmla="*/ 314652 h 410531"/>
              <a:gd name="connsiteX4" fmla="*/ 197163 w 261869"/>
              <a:gd name="connsiteY4" fmla="*/ 346402 h 410531"/>
              <a:gd name="connsiteX5" fmla="*/ 178113 w 261869"/>
              <a:gd name="connsiteY5" fmla="*/ 409902 h 410531"/>
              <a:gd name="connsiteX6" fmla="*/ 181288 w 261869"/>
              <a:gd name="connsiteY6" fmla="*/ 374977 h 410531"/>
              <a:gd name="connsiteX7" fmla="*/ 260663 w 261869"/>
              <a:gd name="connsiteY7" fmla="*/ 311477 h 410531"/>
              <a:gd name="connsiteX8" fmla="*/ 225738 w 261869"/>
              <a:gd name="connsiteY8" fmla="*/ 321002 h 410531"/>
              <a:gd name="connsiteX9" fmla="*/ 178113 w 261869"/>
              <a:gd name="connsiteY9" fmla="*/ 235277 h 410531"/>
              <a:gd name="connsiteX10" fmla="*/ 209863 w 261869"/>
              <a:gd name="connsiteY10" fmla="*/ 324177 h 410531"/>
              <a:gd name="connsiteX11" fmla="*/ 155888 w 261869"/>
              <a:gd name="connsiteY11" fmla="*/ 247977 h 410531"/>
              <a:gd name="connsiteX12" fmla="*/ 16188 w 261869"/>
              <a:gd name="connsiteY12" fmla="*/ 130502 h 410531"/>
              <a:gd name="connsiteX13" fmla="*/ 101913 w 261869"/>
              <a:gd name="connsiteY13" fmla="*/ 187652 h 410531"/>
              <a:gd name="connsiteX14" fmla="*/ 313 w 261869"/>
              <a:gd name="connsiteY14" fmla="*/ 327 h 410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1869" h="410531">
                <a:moveTo>
                  <a:pt x="313" y="327"/>
                </a:moveTo>
                <a:cubicBezTo>
                  <a:pt x="7192" y="9323"/>
                  <a:pt x="123609" y="205644"/>
                  <a:pt x="143188" y="241627"/>
                </a:cubicBezTo>
                <a:cubicBezTo>
                  <a:pt x="162767" y="277610"/>
                  <a:pt x="109851" y="204056"/>
                  <a:pt x="117788" y="216227"/>
                </a:cubicBezTo>
                <a:cubicBezTo>
                  <a:pt x="125725" y="228398"/>
                  <a:pt x="177584" y="292956"/>
                  <a:pt x="190813" y="314652"/>
                </a:cubicBezTo>
                <a:cubicBezTo>
                  <a:pt x="204042" y="336348"/>
                  <a:pt x="199280" y="330527"/>
                  <a:pt x="197163" y="346402"/>
                </a:cubicBezTo>
                <a:cubicBezTo>
                  <a:pt x="195046" y="362277"/>
                  <a:pt x="180759" y="405140"/>
                  <a:pt x="178113" y="409902"/>
                </a:cubicBezTo>
                <a:cubicBezTo>
                  <a:pt x="175467" y="414664"/>
                  <a:pt x="167530" y="391381"/>
                  <a:pt x="181288" y="374977"/>
                </a:cubicBezTo>
                <a:cubicBezTo>
                  <a:pt x="195046" y="358573"/>
                  <a:pt x="253255" y="320473"/>
                  <a:pt x="260663" y="311477"/>
                </a:cubicBezTo>
                <a:cubicBezTo>
                  <a:pt x="268071" y="302481"/>
                  <a:pt x="239496" y="333702"/>
                  <a:pt x="225738" y="321002"/>
                </a:cubicBezTo>
                <a:cubicBezTo>
                  <a:pt x="211980" y="308302"/>
                  <a:pt x="180759" y="234748"/>
                  <a:pt x="178113" y="235277"/>
                </a:cubicBezTo>
                <a:cubicBezTo>
                  <a:pt x="175467" y="235806"/>
                  <a:pt x="213567" y="322060"/>
                  <a:pt x="209863" y="324177"/>
                </a:cubicBezTo>
                <a:cubicBezTo>
                  <a:pt x="206159" y="326294"/>
                  <a:pt x="188167" y="280256"/>
                  <a:pt x="155888" y="247977"/>
                </a:cubicBezTo>
                <a:cubicBezTo>
                  <a:pt x="123609" y="215698"/>
                  <a:pt x="25184" y="140556"/>
                  <a:pt x="16188" y="130502"/>
                </a:cubicBezTo>
                <a:cubicBezTo>
                  <a:pt x="7192" y="120448"/>
                  <a:pt x="101913" y="204585"/>
                  <a:pt x="101913" y="187652"/>
                </a:cubicBezTo>
                <a:cubicBezTo>
                  <a:pt x="101913" y="170719"/>
                  <a:pt x="-6566" y="-8669"/>
                  <a:pt x="313" y="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3E6B9E53-0721-D958-F7C7-C9E2E681F015}"/>
              </a:ext>
            </a:extLst>
          </p:cNvPr>
          <p:cNvSpPr/>
          <p:nvPr/>
        </p:nvSpPr>
        <p:spPr>
          <a:xfrm>
            <a:off x="3638316" y="6061052"/>
            <a:ext cx="54358" cy="98544"/>
          </a:xfrm>
          <a:custGeom>
            <a:avLst/>
            <a:gdLst>
              <a:gd name="connsiteX0" fmla="*/ 54209 w 54358"/>
              <a:gd name="connsiteY0" fmla="*/ 23 h 98544"/>
              <a:gd name="connsiteX1" fmla="*/ 19284 w 54358"/>
              <a:gd name="connsiteY1" fmla="*/ 50823 h 98544"/>
              <a:gd name="connsiteX2" fmla="*/ 28809 w 54358"/>
              <a:gd name="connsiteY2" fmla="*/ 98448 h 98544"/>
              <a:gd name="connsiteX3" fmla="*/ 6584 w 54358"/>
              <a:gd name="connsiteY3" fmla="*/ 38123 h 98544"/>
              <a:gd name="connsiteX4" fmla="*/ 3409 w 54358"/>
              <a:gd name="connsiteY4" fmla="*/ 57173 h 98544"/>
              <a:gd name="connsiteX5" fmla="*/ 54209 w 54358"/>
              <a:gd name="connsiteY5" fmla="*/ 23 h 98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358" h="98544">
                <a:moveTo>
                  <a:pt x="54209" y="23"/>
                </a:moveTo>
                <a:cubicBezTo>
                  <a:pt x="56855" y="-1035"/>
                  <a:pt x="23517" y="34419"/>
                  <a:pt x="19284" y="50823"/>
                </a:cubicBezTo>
                <a:cubicBezTo>
                  <a:pt x="15051" y="67227"/>
                  <a:pt x="30926" y="100565"/>
                  <a:pt x="28809" y="98448"/>
                </a:cubicBezTo>
                <a:cubicBezTo>
                  <a:pt x="26692" y="96331"/>
                  <a:pt x="10817" y="45002"/>
                  <a:pt x="6584" y="38123"/>
                </a:cubicBezTo>
                <a:cubicBezTo>
                  <a:pt x="2351" y="31244"/>
                  <a:pt x="-3999" y="61936"/>
                  <a:pt x="3409" y="57173"/>
                </a:cubicBezTo>
                <a:cubicBezTo>
                  <a:pt x="10817" y="52411"/>
                  <a:pt x="51563" y="1081"/>
                  <a:pt x="54209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92A56B42-6755-7A83-61C0-B8C8F4BF5B81}"/>
              </a:ext>
            </a:extLst>
          </p:cNvPr>
          <p:cNvSpPr/>
          <p:nvPr/>
        </p:nvSpPr>
        <p:spPr>
          <a:xfrm>
            <a:off x="3527392" y="6047819"/>
            <a:ext cx="38141" cy="102156"/>
          </a:xfrm>
          <a:custGeom>
            <a:avLst/>
            <a:gdLst>
              <a:gd name="connsiteX0" fmla="*/ 33 w 38141"/>
              <a:gd name="connsiteY0" fmla="*/ 556 h 102156"/>
              <a:gd name="connsiteX1" fmla="*/ 12733 w 38141"/>
              <a:gd name="connsiteY1" fmla="*/ 60881 h 102156"/>
              <a:gd name="connsiteX2" fmla="*/ 6383 w 38141"/>
              <a:gd name="connsiteY2" fmla="*/ 102156 h 102156"/>
              <a:gd name="connsiteX3" fmla="*/ 38133 w 38141"/>
              <a:gd name="connsiteY3" fmla="*/ 60881 h 102156"/>
              <a:gd name="connsiteX4" fmla="*/ 9558 w 38141"/>
              <a:gd name="connsiteY4" fmla="*/ 98981 h 102156"/>
              <a:gd name="connsiteX5" fmla="*/ 33 w 38141"/>
              <a:gd name="connsiteY5" fmla="*/ 556 h 102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41" h="102156">
                <a:moveTo>
                  <a:pt x="33" y="556"/>
                </a:moveTo>
                <a:cubicBezTo>
                  <a:pt x="562" y="-5794"/>
                  <a:pt x="11675" y="43948"/>
                  <a:pt x="12733" y="60881"/>
                </a:cubicBezTo>
                <a:cubicBezTo>
                  <a:pt x="13791" y="77814"/>
                  <a:pt x="2150" y="102156"/>
                  <a:pt x="6383" y="102156"/>
                </a:cubicBezTo>
                <a:cubicBezTo>
                  <a:pt x="10616" y="102156"/>
                  <a:pt x="37604" y="61410"/>
                  <a:pt x="38133" y="60881"/>
                </a:cubicBezTo>
                <a:cubicBezTo>
                  <a:pt x="38662" y="60352"/>
                  <a:pt x="13791" y="104273"/>
                  <a:pt x="9558" y="98981"/>
                </a:cubicBezTo>
                <a:cubicBezTo>
                  <a:pt x="5325" y="93689"/>
                  <a:pt x="-496" y="6906"/>
                  <a:pt x="33" y="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66799BF0-70DC-3F76-400C-6DCB50904C3C}"/>
              </a:ext>
            </a:extLst>
          </p:cNvPr>
          <p:cNvSpPr/>
          <p:nvPr/>
        </p:nvSpPr>
        <p:spPr>
          <a:xfrm>
            <a:off x="3787767" y="6064126"/>
            <a:ext cx="35748" cy="146205"/>
          </a:xfrm>
          <a:custGeom>
            <a:avLst/>
            <a:gdLst>
              <a:gd name="connsiteX0" fmla="*/ 8 w 35748"/>
              <a:gd name="connsiteY0" fmla="*/ 124 h 146205"/>
              <a:gd name="connsiteX1" fmla="*/ 25408 w 35748"/>
              <a:gd name="connsiteY1" fmla="*/ 79499 h 146205"/>
              <a:gd name="connsiteX2" fmla="*/ 12708 w 35748"/>
              <a:gd name="connsiteY2" fmla="*/ 146174 h 146205"/>
              <a:gd name="connsiteX3" fmla="*/ 34933 w 35748"/>
              <a:gd name="connsiteY3" fmla="*/ 89024 h 146205"/>
              <a:gd name="connsiteX4" fmla="*/ 28583 w 35748"/>
              <a:gd name="connsiteY4" fmla="*/ 98549 h 146205"/>
              <a:gd name="connsiteX5" fmla="*/ 8 w 35748"/>
              <a:gd name="connsiteY5" fmla="*/ 124 h 146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48" h="146205">
                <a:moveTo>
                  <a:pt x="8" y="124"/>
                </a:moveTo>
                <a:cubicBezTo>
                  <a:pt x="-521" y="-3051"/>
                  <a:pt x="23291" y="55157"/>
                  <a:pt x="25408" y="79499"/>
                </a:cubicBezTo>
                <a:cubicBezTo>
                  <a:pt x="27525" y="103841"/>
                  <a:pt x="11121" y="144587"/>
                  <a:pt x="12708" y="146174"/>
                </a:cubicBezTo>
                <a:cubicBezTo>
                  <a:pt x="14295" y="147761"/>
                  <a:pt x="34933" y="89024"/>
                  <a:pt x="34933" y="89024"/>
                </a:cubicBezTo>
                <a:cubicBezTo>
                  <a:pt x="37579" y="81087"/>
                  <a:pt x="33345" y="112307"/>
                  <a:pt x="28583" y="98549"/>
                </a:cubicBezTo>
                <a:cubicBezTo>
                  <a:pt x="23821" y="84791"/>
                  <a:pt x="537" y="3299"/>
                  <a:pt x="8" y="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C216687D-428D-891C-54C2-59E36871A8CC}"/>
              </a:ext>
            </a:extLst>
          </p:cNvPr>
          <p:cNvSpPr/>
          <p:nvPr/>
        </p:nvSpPr>
        <p:spPr>
          <a:xfrm>
            <a:off x="3368555" y="5902310"/>
            <a:ext cx="85256" cy="204132"/>
          </a:xfrm>
          <a:custGeom>
            <a:avLst/>
            <a:gdLst>
              <a:gd name="connsiteX0" fmla="*/ 120 w 85256"/>
              <a:gd name="connsiteY0" fmla="*/ 15 h 204132"/>
              <a:gd name="connsiteX1" fmla="*/ 79495 w 85256"/>
              <a:gd name="connsiteY1" fmla="*/ 139715 h 204132"/>
              <a:gd name="connsiteX2" fmla="*/ 76320 w 85256"/>
              <a:gd name="connsiteY2" fmla="*/ 165115 h 204132"/>
              <a:gd name="connsiteX3" fmla="*/ 54095 w 85256"/>
              <a:gd name="connsiteY3" fmla="*/ 203215 h 204132"/>
              <a:gd name="connsiteX4" fmla="*/ 54095 w 85256"/>
              <a:gd name="connsiteY4" fmla="*/ 184165 h 204132"/>
              <a:gd name="connsiteX5" fmla="*/ 35045 w 85256"/>
              <a:gd name="connsiteY5" fmla="*/ 98440 h 204132"/>
              <a:gd name="connsiteX6" fmla="*/ 60445 w 85256"/>
              <a:gd name="connsiteY6" fmla="*/ 130190 h 204132"/>
              <a:gd name="connsiteX7" fmla="*/ 120 w 85256"/>
              <a:gd name="connsiteY7" fmla="*/ 15 h 20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256" h="204132">
                <a:moveTo>
                  <a:pt x="120" y="15"/>
                </a:moveTo>
                <a:cubicBezTo>
                  <a:pt x="3295" y="1602"/>
                  <a:pt x="66795" y="112198"/>
                  <a:pt x="79495" y="139715"/>
                </a:cubicBezTo>
                <a:cubicBezTo>
                  <a:pt x="92195" y="167232"/>
                  <a:pt x="80553" y="154532"/>
                  <a:pt x="76320" y="165115"/>
                </a:cubicBezTo>
                <a:cubicBezTo>
                  <a:pt x="72087" y="175698"/>
                  <a:pt x="54095" y="203215"/>
                  <a:pt x="54095" y="203215"/>
                </a:cubicBezTo>
                <a:cubicBezTo>
                  <a:pt x="50391" y="206390"/>
                  <a:pt x="57270" y="201628"/>
                  <a:pt x="54095" y="184165"/>
                </a:cubicBezTo>
                <a:cubicBezTo>
                  <a:pt x="50920" y="166703"/>
                  <a:pt x="33987" y="107436"/>
                  <a:pt x="35045" y="98440"/>
                </a:cubicBezTo>
                <a:cubicBezTo>
                  <a:pt x="36103" y="89444"/>
                  <a:pt x="63091" y="140773"/>
                  <a:pt x="60445" y="130190"/>
                </a:cubicBezTo>
                <a:cubicBezTo>
                  <a:pt x="57799" y="119607"/>
                  <a:pt x="-3055" y="-1572"/>
                  <a:pt x="120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3C6A82D6-D65E-2853-D2A8-47D356A29494}"/>
              </a:ext>
            </a:extLst>
          </p:cNvPr>
          <p:cNvSpPr/>
          <p:nvPr/>
        </p:nvSpPr>
        <p:spPr>
          <a:xfrm>
            <a:off x="4067088" y="6210298"/>
            <a:ext cx="177951" cy="177863"/>
          </a:xfrm>
          <a:custGeom>
            <a:avLst/>
            <a:gdLst>
              <a:gd name="connsiteX0" fmla="*/ 31837 w 177951"/>
              <a:gd name="connsiteY0" fmla="*/ 2 h 177863"/>
              <a:gd name="connsiteX1" fmla="*/ 111212 w 177951"/>
              <a:gd name="connsiteY1" fmla="*/ 69852 h 177863"/>
              <a:gd name="connsiteX2" fmla="*/ 88987 w 177951"/>
              <a:gd name="connsiteY2" fmla="*/ 95252 h 177863"/>
              <a:gd name="connsiteX3" fmla="*/ 31837 w 177951"/>
              <a:gd name="connsiteY3" fmla="*/ 155577 h 177863"/>
              <a:gd name="connsiteX4" fmla="*/ 57237 w 177951"/>
              <a:gd name="connsiteY4" fmla="*/ 130177 h 177863"/>
              <a:gd name="connsiteX5" fmla="*/ 57237 w 177951"/>
              <a:gd name="connsiteY5" fmla="*/ 130177 h 177863"/>
              <a:gd name="connsiteX6" fmla="*/ 87 w 177951"/>
              <a:gd name="connsiteY6" fmla="*/ 177802 h 177863"/>
              <a:gd name="connsiteX7" fmla="*/ 47712 w 177951"/>
              <a:gd name="connsiteY7" fmla="*/ 139702 h 177863"/>
              <a:gd name="connsiteX8" fmla="*/ 174712 w 177951"/>
              <a:gd name="connsiteY8" fmla="*/ 117477 h 177863"/>
              <a:gd name="connsiteX9" fmla="*/ 142962 w 177951"/>
              <a:gd name="connsiteY9" fmla="*/ 114302 h 177863"/>
              <a:gd name="connsiteX10" fmla="*/ 174712 w 177951"/>
              <a:gd name="connsiteY10" fmla="*/ 95252 h 177863"/>
              <a:gd name="connsiteX11" fmla="*/ 136612 w 177951"/>
              <a:gd name="connsiteY11" fmla="*/ 73027 h 177863"/>
              <a:gd name="connsiteX12" fmla="*/ 31837 w 177951"/>
              <a:gd name="connsiteY12" fmla="*/ 2 h 17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7951" h="177863">
                <a:moveTo>
                  <a:pt x="31837" y="2"/>
                </a:moveTo>
                <a:cubicBezTo>
                  <a:pt x="27604" y="-527"/>
                  <a:pt x="111212" y="69852"/>
                  <a:pt x="111212" y="69852"/>
                </a:cubicBezTo>
                <a:cubicBezTo>
                  <a:pt x="120737" y="85727"/>
                  <a:pt x="102216" y="80965"/>
                  <a:pt x="88987" y="95252"/>
                </a:cubicBezTo>
                <a:cubicBezTo>
                  <a:pt x="75758" y="109540"/>
                  <a:pt x="37129" y="149756"/>
                  <a:pt x="31837" y="155577"/>
                </a:cubicBezTo>
                <a:cubicBezTo>
                  <a:pt x="26545" y="161398"/>
                  <a:pt x="57237" y="130177"/>
                  <a:pt x="57237" y="130177"/>
                </a:cubicBezTo>
                <a:lnTo>
                  <a:pt x="57237" y="130177"/>
                </a:lnTo>
                <a:lnTo>
                  <a:pt x="87" y="177802"/>
                </a:lnTo>
                <a:cubicBezTo>
                  <a:pt x="-1500" y="179389"/>
                  <a:pt x="18608" y="149756"/>
                  <a:pt x="47712" y="139702"/>
                </a:cubicBezTo>
                <a:cubicBezTo>
                  <a:pt x="76816" y="129648"/>
                  <a:pt x="158837" y="121710"/>
                  <a:pt x="174712" y="117477"/>
                </a:cubicBezTo>
                <a:cubicBezTo>
                  <a:pt x="190587" y="113244"/>
                  <a:pt x="142962" y="118006"/>
                  <a:pt x="142962" y="114302"/>
                </a:cubicBezTo>
                <a:cubicBezTo>
                  <a:pt x="142962" y="110598"/>
                  <a:pt x="175770" y="102131"/>
                  <a:pt x="174712" y="95252"/>
                </a:cubicBezTo>
                <a:cubicBezTo>
                  <a:pt x="173654" y="88373"/>
                  <a:pt x="154603" y="84139"/>
                  <a:pt x="136612" y="73027"/>
                </a:cubicBezTo>
                <a:cubicBezTo>
                  <a:pt x="118621" y="61915"/>
                  <a:pt x="36070" y="531"/>
                  <a:pt x="3183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FC1E87E6-4CF2-37A3-4BEA-D877EA4695AF}"/>
              </a:ext>
            </a:extLst>
          </p:cNvPr>
          <p:cNvSpPr/>
          <p:nvPr/>
        </p:nvSpPr>
        <p:spPr>
          <a:xfrm>
            <a:off x="3454398" y="6304830"/>
            <a:ext cx="461968" cy="93021"/>
          </a:xfrm>
          <a:custGeom>
            <a:avLst/>
            <a:gdLst>
              <a:gd name="connsiteX0" fmla="*/ 2 w 461968"/>
              <a:gd name="connsiteY0" fmla="*/ 720 h 93021"/>
              <a:gd name="connsiteX1" fmla="*/ 95252 w 461968"/>
              <a:gd name="connsiteY1" fmla="*/ 26120 h 93021"/>
              <a:gd name="connsiteX2" fmla="*/ 69852 w 461968"/>
              <a:gd name="connsiteY2" fmla="*/ 32470 h 93021"/>
              <a:gd name="connsiteX3" fmla="*/ 196852 w 461968"/>
              <a:gd name="connsiteY3" fmla="*/ 19770 h 93021"/>
              <a:gd name="connsiteX4" fmla="*/ 292102 w 461968"/>
              <a:gd name="connsiteY4" fmla="*/ 51520 h 93021"/>
              <a:gd name="connsiteX5" fmla="*/ 342902 w 461968"/>
              <a:gd name="connsiteY5" fmla="*/ 7070 h 93021"/>
              <a:gd name="connsiteX6" fmla="*/ 333377 w 461968"/>
              <a:gd name="connsiteY6" fmla="*/ 26120 h 93021"/>
              <a:gd name="connsiteX7" fmla="*/ 450852 w 461968"/>
              <a:gd name="connsiteY7" fmla="*/ 89620 h 93021"/>
              <a:gd name="connsiteX8" fmla="*/ 444502 w 461968"/>
              <a:gd name="connsiteY8" fmla="*/ 83270 h 93021"/>
              <a:gd name="connsiteX9" fmla="*/ 339727 w 461968"/>
              <a:gd name="connsiteY9" fmla="*/ 73745 h 93021"/>
              <a:gd name="connsiteX10" fmla="*/ 130177 w 461968"/>
              <a:gd name="connsiteY10" fmla="*/ 57870 h 93021"/>
              <a:gd name="connsiteX11" fmla="*/ 257177 w 461968"/>
              <a:gd name="connsiteY11" fmla="*/ 57870 h 93021"/>
              <a:gd name="connsiteX12" fmla="*/ 57152 w 461968"/>
              <a:gd name="connsiteY12" fmla="*/ 45170 h 93021"/>
              <a:gd name="connsiteX13" fmla="*/ 123827 w 461968"/>
              <a:gd name="connsiteY13" fmla="*/ 45170 h 93021"/>
              <a:gd name="connsiteX14" fmla="*/ 76202 w 461968"/>
              <a:gd name="connsiteY14" fmla="*/ 45170 h 93021"/>
              <a:gd name="connsiteX15" fmla="*/ 92077 w 461968"/>
              <a:gd name="connsiteY15" fmla="*/ 57870 h 93021"/>
              <a:gd name="connsiteX16" fmla="*/ 2 w 461968"/>
              <a:gd name="connsiteY16" fmla="*/ 720 h 9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1968" h="93021">
                <a:moveTo>
                  <a:pt x="2" y="720"/>
                </a:moveTo>
                <a:cubicBezTo>
                  <a:pt x="531" y="-4572"/>
                  <a:pt x="83610" y="20828"/>
                  <a:pt x="95252" y="26120"/>
                </a:cubicBezTo>
                <a:cubicBezTo>
                  <a:pt x="106894" y="31412"/>
                  <a:pt x="52919" y="33528"/>
                  <a:pt x="69852" y="32470"/>
                </a:cubicBezTo>
                <a:cubicBezTo>
                  <a:pt x="86785" y="31412"/>
                  <a:pt x="159810" y="16595"/>
                  <a:pt x="196852" y="19770"/>
                </a:cubicBezTo>
                <a:cubicBezTo>
                  <a:pt x="233894" y="22945"/>
                  <a:pt x="267760" y="53637"/>
                  <a:pt x="292102" y="51520"/>
                </a:cubicBezTo>
                <a:cubicBezTo>
                  <a:pt x="316444" y="49403"/>
                  <a:pt x="342902" y="7070"/>
                  <a:pt x="342902" y="7070"/>
                </a:cubicBezTo>
                <a:cubicBezTo>
                  <a:pt x="349781" y="2837"/>
                  <a:pt x="315385" y="12362"/>
                  <a:pt x="333377" y="26120"/>
                </a:cubicBezTo>
                <a:cubicBezTo>
                  <a:pt x="351369" y="39878"/>
                  <a:pt x="450852" y="89620"/>
                  <a:pt x="450852" y="89620"/>
                </a:cubicBezTo>
                <a:cubicBezTo>
                  <a:pt x="469373" y="99145"/>
                  <a:pt x="463023" y="85916"/>
                  <a:pt x="444502" y="83270"/>
                </a:cubicBezTo>
                <a:cubicBezTo>
                  <a:pt x="425981" y="80624"/>
                  <a:pt x="339727" y="73745"/>
                  <a:pt x="339727" y="73745"/>
                </a:cubicBezTo>
                <a:lnTo>
                  <a:pt x="130177" y="57870"/>
                </a:lnTo>
                <a:cubicBezTo>
                  <a:pt x="116419" y="55224"/>
                  <a:pt x="269348" y="59987"/>
                  <a:pt x="257177" y="57870"/>
                </a:cubicBezTo>
                <a:cubicBezTo>
                  <a:pt x="245006" y="55753"/>
                  <a:pt x="79377" y="47287"/>
                  <a:pt x="57152" y="45170"/>
                </a:cubicBezTo>
                <a:cubicBezTo>
                  <a:pt x="34927" y="43053"/>
                  <a:pt x="123827" y="45170"/>
                  <a:pt x="123827" y="45170"/>
                </a:cubicBezTo>
                <a:lnTo>
                  <a:pt x="76202" y="45170"/>
                </a:lnTo>
                <a:cubicBezTo>
                  <a:pt x="70910" y="47287"/>
                  <a:pt x="102660" y="63691"/>
                  <a:pt x="92077" y="57870"/>
                </a:cubicBezTo>
                <a:cubicBezTo>
                  <a:pt x="81494" y="52049"/>
                  <a:pt x="-527" y="6012"/>
                  <a:pt x="2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B81DACF9-6C56-EC5A-172B-9493884EED28}"/>
              </a:ext>
            </a:extLst>
          </p:cNvPr>
          <p:cNvSpPr/>
          <p:nvPr/>
        </p:nvSpPr>
        <p:spPr>
          <a:xfrm>
            <a:off x="3873500" y="6303052"/>
            <a:ext cx="184629" cy="81873"/>
          </a:xfrm>
          <a:custGeom>
            <a:avLst/>
            <a:gdLst>
              <a:gd name="connsiteX0" fmla="*/ 0 w 184629"/>
              <a:gd name="connsiteY0" fmla="*/ 81873 h 81873"/>
              <a:gd name="connsiteX1" fmla="*/ 130175 w 184629"/>
              <a:gd name="connsiteY1" fmla="*/ 2498 h 81873"/>
              <a:gd name="connsiteX2" fmla="*/ 101600 w 184629"/>
              <a:gd name="connsiteY2" fmla="*/ 18373 h 81873"/>
              <a:gd name="connsiteX3" fmla="*/ 120650 w 184629"/>
              <a:gd name="connsiteY3" fmla="*/ 31073 h 81873"/>
              <a:gd name="connsiteX4" fmla="*/ 111125 w 184629"/>
              <a:gd name="connsiteY4" fmla="*/ 65998 h 81873"/>
              <a:gd name="connsiteX5" fmla="*/ 117475 w 184629"/>
              <a:gd name="connsiteY5" fmla="*/ 65998 h 81873"/>
              <a:gd name="connsiteX6" fmla="*/ 184150 w 184629"/>
              <a:gd name="connsiteY6" fmla="*/ 72348 h 81873"/>
              <a:gd name="connsiteX7" fmla="*/ 149225 w 184629"/>
              <a:gd name="connsiteY7" fmla="*/ 72348 h 81873"/>
              <a:gd name="connsiteX8" fmla="*/ 0 w 184629"/>
              <a:gd name="connsiteY8" fmla="*/ 81873 h 8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629" h="81873">
                <a:moveTo>
                  <a:pt x="0" y="81873"/>
                </a:moveTo>
                <a:lnTo>
                  <a:pt x="130175" y="2498"/>
                </a:lnTo>
                <a:cubicBezTo>
                  <a:pt x="147108" y="-8085"/>
                  <a:pt x="101600" y="18373"/>
                  <a:pt x="101600" y="18373"/>
                </a:cubicBezTo>
                <a:cubicBezTo>
                  <a:pt x="100013" y="23135"/>
                  <a:pt x="119062" y="23135"/>
                  <a:pt x="120650" y="31073"/>
                </a:cubicBezTo>
                <a:cubicBezTo>
                  <a:pt x="122238" y="39011"/>
                  <a:pt x="111125" y="65998"/>
                  <a:pt x="111125" y="65998"/>
                </a:cubicBezTo>
                <a:cubicBezTo>
                  <a:pt x="110596" y="71819"/>
                  <a:pt x="117475" y="65998"/>
                  <a:pt x="117475" y="65998"/>
                </a:cubicBezTo>
                <a:lnTo>
                  <a:pt x="184150" y="72348"/>
                </a:lnTo>
                <a:cubicBezTo>
                  <a:pt x="189441" y="73406"/>
                  <a:pt x="149225" y="72348"/>
                  <a:pt x="149225" y="72348"/>
                </a:cubicBezTo>
                <a:lnTo>
                  <a:pt x="0" y="8187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3FFB3247-9FC2-0EC5-7B02-175549FB943B}"/>
              </a:ext>
            </a:extLst>
          </p:cNvPr>
          <p:cNvSpPr/>
          <p:nvPr/>
        </p:nvSpPr>
        <p:spPr>
          <a:xfrm>
            <a:off x="3736645" y="5036987"/>
            <a:ext cx="155448" cy="132091"/>
          </a:xfrm>
          <a:custGeom>
            <a:avLst/>
            <a:gdLst>
              <a:gd name="connsiteX0" fmla="*/ 330 w 155448"/>
              <a:gd name="connsiteY0" fmla="*/ 131913 h 132091"/>
              <a:gd name="connsiteX1" fmla="*/ 149555 w 155448"/>
              <a:gd name="connsiteY1" fmla="*/ 4913 h 132091"/>
              <a:gd name="connsiteX2" fmla="*/ 124155 w 155448"/>
              <a:gd name="connsiteY2" fmla="*/ 33488 h 132091"/>
              <a:gd name="connsiteX3" fmla="*/ 111455 w 155448"/>
              <a:gd name="connsiteY3" fmla="*/ 103338 h 132091"/>
              <a:gd name="connsiteX4" fmla="*/ 117805 w 155448"/>
              <a:gd name="connsiteY4" fmla="*/ 36663 h 132091"/>
              <a:gd name="connsiteX5" fmla="*/ 79705 w 155448"/>
              <a:gd name="connsiteY5" fmla="*/ 55713 h 132091"/>
              <a:gd name="connsiteX6" fmla="*/ 108280 w 155448"/>
              <a:gd name="connsiteY6" fmla="*/ 33488 h 132091"/>
              <a:gd name="connsiteX7" fmla="*/ 330 w 155448"/>
              <a:gd name="connsiteY7" fmla="*/ 131913 h 132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448" h="132091">
                <a:moveTo>
                  <a:pt x="330" y="131913"/>
                </a:moveTo>
                <a:cubicBezTo>
                  <a:pt x="7209" y="127151"/>
                  <a:pt x="128918" y="21317"/>
                  <a:pt x="149555" y="4913"/>
                </a:cubicBezTo>
                <a:cubicBezTo>
                  <a:pt x="170192" y="-11491"/>
                  <a:pt x="130505" y="17084"/>
                  <a:pt x="124155" y="33488"/>
                </a:cubicBezTo>
                <a:cubicBezTo>
                  <a:pt x="117805" y="49892"/>
                  <a:pt x="112513" y="102809"/>
                  <a:pt x="111455" y="103338"/>
                </a:cubicBezTo>
                <a:cubicBezTo>
                  <a:pt x="110397" y="103867"/>
                  <a:pt x="123097" y="44600"/>
                  <a:pt x="117805" y="36663"/>
                </a:cubicBezTo>
                <a:cubicBezTo>
                  <a:pt x="112513" y="28726"/>
                  <a:pt x="81292" y="56242"/>
                  <a:pt x="79705" y="55713"/>
                </a:cubicBezTo>
                <a:cubicBezTo>
                  <a:pt x="78118" y="55184"/>
                  <a:pt x="120451" y="22375"/>
                  <a:pt x="108280" y="33488"/>
                </a:cubicBezTo>
                <a:cubicBezTo>
                  <a:pt x="96109" y="44601"/>
                  <a:pt x="-6549" y="136675"/>
                  <a:pt x="330" y="1319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29188BAF-8EF3-C8B6-93B3-F9CA4FC1BC60}"/>
              </a:ext>
            </a:extLst>
          </p:cNvPr>
          <p:cNvSpPr/>
          <p:nvPr/>
        </p:nvSpPr>
        <p:spPr>
          <a:xfrm>
            <a:off x="4263938" y="5032317"/>
            <a:ext cx="397182" cy="133454"/>
          </a:xfrm>
          <a:custGeom>
            <a:avLst/>
            <a:gdLst>
              <a:gd name="connsiteX0" fmla="*/ 87 w 397182"/>
              <a:gd name="connsiteY0" fmla="*/ 58 h 133454"/>
              <a:gd name="connsiteX1" fmla="*/ 304887 w 397182"/>
              <a:gd name="connsiteY1" fmla="*/ 111183 h 133454"/>
              <a:gd name="connsiteX2" fmla="*/ 295362 w 397182"/>
              <a:gd name="connsiteY2" fmla="*/ 92133 h 133454"/>
              <a:gd name="connsiteX3" fmla="*/ 396962 w 397182"/>
              <a:gd name="connsiteY3" fmla="*/ 133408 h 133454"/>
              <a:gd name="connsiteX4" fmla="*/ 263612 w 397182"/>
              <a:gd name="connsiteY4" fmla="*/ 82608 h 133454"/>
              <a:gd name="connsiteX5" fmla="*/ 273137 w 397182"/>
              <a:gd name="connsiteY5" fmla="*/ 95308 h 133454"/>
              <a:gd name="connsiteX6" fmla="*/ 87 w 397182"/>
              <a:gd name="connsiteY6" fmla="*/ 58 h 13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7182" h="133454">
                <a:moveTo>
                  <a:pt x="87" y="58"/>
                </a:moveTo>
                <a:cubicBezTo>
                  <a:pt x="5379" y="2704"/>
                  <a:pt x="304887" y="111183"/>
                  <a:pt x="304887" y="111183"/>
                </a:cubicBezTo>
                <a:cubicBezTo>
                  <a:pt x="354100" y="126529"/>
                  <a:pt x="280016" y="88429"/>
                  <a:pt x="295362" y="92133"/>
                </a:cubicBezTo>
                <a:cubicBezTo>
                  <a:pt x="310708" y="95837"/>
                  <a:pt x="402254" y="134995"/>
                  <a:pt x="396962" y="133408"/>
                </a:cubicBezTo>
                <a:cubicBezTo>
                  <a:pt x="391670" y="131821"/>
                  <a:pt x="263612" y="82608"/>
                  <a:pt x="263612" y="82608"/>
                </a:cubicBezTo>
                <a:cubicBezTo>
                  <a:pt x="242975" y="76258"/>
                  <a:pt x="315470" y="105891"/>
                  <a:pt x="273137" y="95308"/>
                </a:cubicBezTo>
                <a:cubicBezTo>
                  <a:pt x="230804" y="84725"/>
                  <a:pt x="-5205" y="-2588"/>
                  <a:pt x="87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6EF69E9D-5F14-E33F-FF96-CBD63DAC5938}"/>
              </a:ext>
            </a:extLst>
          </p:cNvPr>
          <p:cNvSpPr/>
          <p:nvPr/>
        </p:nvSpPr>
        <p:spPr>
          <a:xfrm>
            <a:off x="4492602" y="5476873"/>
            <a:ext cx="48921" cy="171456"/>
          </a:xfrm>
          <a:custGeom>
            <a:avLst/>
            <a:gdLst>
              <a:gd name="connsiteX0" fmla="*/ 23 w 48921"/>
              <a:gd name="connsiteY0" fmla="*/ 2 h 171456"/>
              <a:gd name="connsiteX1" fmla="*/ 41298 w 48921"/>
              <a:gd name="connsiteY1" fmla="*/ 98427 h 171456"/>
              <a:gd name="connsiteX2" fmla="*/ 41298 w 48921"/>
              <a:gd name="connsiteY2" fmla="*/ 171452 h 171456"/>
              <a:gd name="connsiteX3" fmla="*/ 47648 w 48921"/>
              <a:gd name="connsiteY3" fmla="*/ 101602 h 171456"/>
              <a:gd name="connsiteX4" fmla="*/ 23 w 48921"/>
              <a:gd name="connsiteY4" fmla="*/ 2 h 171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21" h="171456">
                <a:moveTo>
                  <a:pt x="23" y="2"/>
                </a:moveTo>
                <a:cubicBezTo>
                  <a:pt x="-1035" y="-527"/>
                  <a:pt x="34419" y="69852"/>
                  <a:pt x="41298" y="98427"/>
                </a:cubicBezTo>
                <a:cubicBezTo>
                  <a:pt x="48177" y="127002"/>
                  <a:pt x="40240" y="170923"/>
                  <a:pt x="41298" y="171452"/>
                </a:cubicBezTo>
                <a:cubicBezTo>
                  <a:pt x="42356" y="171981"/>
                  <a:pt x="52410" y="128060"/>
                  <a:pt x="47648" y="101602"/>
                </a:cubicBezTo>
                <a:cubicBezTo>
                  <a:pt x="42886" y="75144"/>
                  <a:pt x="1081" y="531"/>
                  <a:pt x="2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DC5DE2A7-D246-D2AA-7120-D2D6E94D2631}"/>
              </a:ext>
            </a:extLst>
          </p:cNvPr>
          <p:cNvSpPr/>
          <p:nvPr/>
        </p:nvSpPr>
        <p:spPr>
          <a:xfrm>
            <a:off x="5400667" y="5629266"/>
            <a:ext cx="28796" cy="149317"/>
          </a:xfrm>
          <a:custGeom>
            <a:avLst/>
            <a:gdLst>
              <a:gd name="connsiteX0" fmla="*/ 8 w 28796"/>
              <a:gd name="connsiteY0" fmla="*/ 9 h 149317"/>
              <a:gd name="connsiteX1" fmla="*/ 25408 w 28796"/>
              <a:gd name="connsiteY1" fmla="*/ 114309 h 149317"/>
              <a:gd name="connsiteX2" fmla="*/ 15883 w 28796"/>
              <a:gd name="connsiteY2" fmla="*/ 149234 h 149317"/>
              <a:gd name="connsiteX3" fmla="*/ 28583 w 28796"/>
              <a:gd name="connsiteY3" fmla="*/ 120659 h 149317"/>
              <a:gd name="connsiteX4" fmla="*/ 8 w 28796"/>
              <a:gd name="connsiteY4" fmla="*/ 9 h 149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96" h="149317">
                <a:moveTo>
                  <a:pt x="8" y="9"/>
                </a:moveTo>
                <a:cubicBezTo>
                  <a:pt x="-521" y="-1049"/>
                  <a:pt x="22762" y="89438"/>
                  <a:pt x="25408" y="114309"/>
                </a:cubicBezTo>
                <a:cubicBezTo>
                  <a:pt x="28054" y="139180"/>
                  <a:pt x="15354" y="148176"/>
                  <a:pt x="15883" y="149234"/>
                </a:cubicBezTo>
                <a:cubicBezTo>
                  <a:pt x="16412" y="150292"/>
                  <a:pt x="30700" y="141296"/>
                  <a:pt x="28583" y="120659"/>
                </a:cubicBezTo>
                <a:cubicBezTo>
                  <a:pt x="26466" y="100022"/>
                  <a:pt x="537" y="1067"/>
                  <a:pt x="8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E139FD9A-8BFB-416A-C933-F091FC1399DC}"/>
              </a:ext>
            </a:extLst>
          </p:cNvPr>
          <p:cNvSpPr/>
          <p:nvPr/>
        </p:nvSpPr>
        <p:spPr>
          <a:xfrm>
            <a:off x="4597384" y="5816538"/>
            <a:ext cx="25425" cy="139858"/>
          </a:xfrm>
          <a:custGeom>
            <a:avLst/>
            <a:gdLst>
              <a:gd name="connsiteX0" fmla="*/ 12716 w 25425"/>
              <a:gd name="connsiteY0" fmla="*/ 62 h 139858"/>
              <a:gd name="connsiteX1" fmla="*/ 3191 w 25425"/>
              <a:gd name="connsiteY1" fmla="*/ 73087 h 139858"/>
              <a:gd name="connsiteX2" fmla="*/ 25416 w 25425"/>
              <a:gd name="connsiteY2" fmla="*/ 139762 h 139858"/>
              <a:gd name="connsiteX3" fmla="*/ 16 w 25425"/>
              <a:gd name="connsiteY3" fmla="*/ 85787 h 139858"/>
              <a:gd name="connsiteX4" fmla="*/ 12716 w 25425"/>
              <a:gd name="connsiteY4" fmla="*/ 62 h 13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25" h="139858">
                <a:moveTo>
                  <a:pt x="12716" y="62"/>
                </a:moveTo>
                <a:cubicBezTo>
                  <a:pt x="13245" y="-2055"/>
                  <a:pt x="1074" y="49804"/>
                  <a:pt x="3191" y="73087"/>
                </a:cubicBezTo>
                <a:cubicBezTo>
                  <a:pt x="5308" y="96370"/>
                  <a:pt x="25945" y="137645"/>
                  <a:pt x="25416" y="139762"/>
                </a:cubicBezTo>
                <a:cubicBezTo>
                  <a:pt x="24887" y="141879"/>
                  <a:pt x="545" y="108541"/>
                  <a:pt x="16" y="85787"/>
                </a:cubicBezTo>
                <a:cubicBezTo>
                  <a:pt x="-513" y="63033"/>
                  <a:pt x="12187" y="2179"/>
                  <a:pt x="12716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F2C19722-3C52-F56F-BDAE-27E87FE3D07E}"/>
              </a:ext>
            </a:extLst>
          </p:cNvPr>
          <p:cNvSpPr/>
          <p:nvPr/>
        </p:nvSpPr>
        <p:spPr>
          <a:xfrm>
            <a:off x="3670175" y="5857663"/>
            <a:ext cx="140579" cy="67053"/>
          </a:xfrm>
          <a:custGeom>
            <a:avLst/>
            <a:gdLst>
              <a:gd name="connsiteX0" fmla="*/ 125 w 140579"/>
              <a:gd name="connsiteY0" fmla="*/ 31962 h 67053"/>
              <a:gd name="connsiteX1" fmla="*/ 60450 w 140579"/>
              <a:gd name="connsiteY1" fmla="*/ 12912 h 67053"/>
              <a:gd name="connsiteX2" fmla="*/ 139825 w 140579"/>
              <a:gd name="connsiteY2" fmla="*/ 66887 h 67053"/>
              <a:gd name="connsiteX3" fmla="*/ 98550 w 140579"/>
              <a:gd name="connsiteY3" fmla="*/ 28787 h 67053"/>
              <a:gd name="connsiteX4" fmla="*/ 66800 w 140579"/>
              <a:gd name="connsiteY4" fmla="*/ 212 h 67053"/>
              <a:gd name="connsiteX5" fmla="*/ 76325 w 140579"/>
              <a:gd name="connsiteY5" fmla="*/ 16087 h 67053"/>
              <a:gd name="connsiteX6" fmla="*/ 125 w 140579"/>
              <a:gd name="connsiteY6" fmla="*/ 31962 h 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579" h="67053">
                <a:moveTo>
                  <a:pt x="125" y="31962"/>
                </a:moveTo>
                <a:cubicBezTo>
                  <a:pt x="-2521" y="31433"/>
                  <a:pt x="37167" y="7091"/>
                  <a:pt x="60450" y="12912"/>
                </a:cubicBezTo>
                <a:cubicBezTo>
                  <a:pt x="83733" y="18733"/>
                  <a:pt x="133475" y="64241"/>
                  <a:pt x="139825" y="66887"/>
                </a:cubicBezTo>
                <a:cubicBezTo>
                  <a:pt x="146175" y="69533"/>
                  <a:pt x="110721" y="39900"/>
                  <a:pt x="98550" y="28787"/>
                </a:cubicBezTo>
                <a:cubicBezTo>
                  <a:pt x="86379" y="17674"/>
                  <a:pt x="66800" y="212"/>
                  <a:pt x="66800" y="212"/>
                </a:cubicBezTo>
                <a:cubicBezTo>
                  <a:pt x="63096" y="-1905"/>
                  <a:pt x="82146" y="12383"/>
                  <a:pt x="76325" y="16087"/>
                </a:cubicBezTo>
                <a:cubicBezTo>
                  <a:pt x="70504" y="19791"/>
                  <a:pt x="2771" y="32491"/>
                  <a:pt x="125" y="319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B5821FEA-6623-7A34-843D-323323C1EAC8}"/>
              </a:ext>
            </a:extLst>
          </p:cNvPr>
          <p:cNvSpPr/>
          <p:nvPr/>
        </p:nvSpPr>
        <p:spPr>
          <a:xfrm>
            <a:off x="3786811" y="5980516"/>
            <a:ext cx="280364" cy="86909"/>
          </a:xfrm>
          <a:custGeom>
            <a:avLst/>
            <a:gdLst>
              <a:gd name="connsiteX0" fmla="*/ 4139 w 280364"/>
              <a:gd name="connsiteY0" fmla="*/ 1184 h 86909"/>
              <a:gd name="connsiteX1" fmla="*/ 200989 w 280364"/>
              <a:gd name="connsiteY1" fmla="*/ 71034 h 86909"/>
              <a:gd name="connsiteX2" fmla="*/ 178764 w 280364"/>
              <a:gd name="connsiteY2" fmla="*/ 51984 h 86909"/>
              <a:gd name="connsiteX3" fmla="*/ 280364 w 280364"/>
              <a:gd name="connsiteY3" fmla="*/ 86909 h 86909"/>
              <a:gd name="connsiteX4" fmla="*/ 178764 w 280364"/>
              <a:gd name="connsiteY4" fmla="*/ 51984 h 86909"/>
              <a:gd name="connsiteX5" fmla="*/ 194639 w 280364"/>
              <a:gd name="connsiteY5" fmla="*/ 71034 h 86909"/>
              <a:gd name="connsiteX6" fmla="*/ 73989 w 280364"/>
              <a:gd name="connsiteY6" fmla="*/ 29759 h 86909"/>
              <a:gd name="connsiteX7" fmla="*/ 4139 w 280364"/>
              <a:gd name="connsiteY7" fmla="*/ 1184 h 8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364" h="86909">
                <a:moveTo>
                  <a:pt x="4139" y="1184"/>
                </a:moveTo>
                <a:cubicBezTo>
                  <a:pt x="25305" y="8063"/>
                  <a:pt x="171885" y="62567"/>
                  <a:pt x="200989" y="71034"/>
                </a:cubicBezTo>
                <a:cubicBezTo>
                  <a:pt x="230093" y="79501"/>
                  <a:pt x="165535" y="49338"/>
                  <a:pt x="178764" y="51984"/>
                </a:cubicBezTo>
                <a:cubicBezTo>
                  <a:pt x="191993" y="54630"/>
                  <a:pt x="280364" y="86909"/>
                  <a:pt x="280364" y="86909"/>
                </a:cubicBezTo>
                <a:cubicBezTo>
                  <a:pt x="280364" y="86909"/>
                  <a:pt x="193051" y="54630"/>
                  <a:pt x="178764" y="51984"/>
                </a:cubicBezTo>
                <a:cubicBezTo>
                  <a:pt x="164477" y="49338"/>
                  <a:pt x="212101" y="74738"/>
                  <a:pt x="194639" y="71034"/>
                </a:cubicBezTo>
                <a:cubicBezTo>
                  <a:pt x="177177" y="67330"/>
                  <a:pt x="99389" y="40342"/>
                  <a:pt x="73989" y="29759"/>
                </a:cubicBezTo>
                <a:cubicBezTo>
                  <a:pt x="48589" y="19176"/>
                  <a:pt x="-17027" y="-5695"/>
                  <a:pt x="4139" y="1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E37E95D3-7160-1773-5E31-68CFC0C13B63}"/>
              </a:ext>
            </a:extLst>
          </p:cNvPr>
          <p:cNvSpPr/>
          <p:nvPr/>
        </p:nvSpPr>
        <p:spPr>
          <a:xfrm>
            <a:off x="4124211" y="6044917"/>
            <a:ext cx="101318" cy="145053"/>
          </a:xfrm>
          <a:custGeom>
            <a:avLst/>
            <a:gdLst>
              <a:gd name="connsiteX0" fmla="*/ 114 w 101318"/>
              <a:gd name="connsiteY0" fmla="*/ 283 h 145053"/>
              <a:gd name="connsiteX1" fmla="*/ 76314 w 101318"/>
              <a:gd name="connsiteY1" fmla="*/ 89183 h 145053"/>
              <a:gd name="connsiteX2" fmla="*/ 95364 w 101318"/>
              <a:gd name="connsiteY2" fmla="*/ 143158 h 145053"/>
              <a:gd name="connsiteX3" fmla="*/ 95364 w 101318"/>
              <a:gd name="connsiteY3" fmla="*/ 120933 h 145053"/>
              <a:gd name="connsiteX4" fmla="*/ 114 w 101318"/>
              <a:gd name="connsiteY4" fmla="*/ 283 h 145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318" h="145053">
                <a:moveTo>
                  <a:pt x="114" y="283"/>
                </a:moveTo>
                <a:cubicBezTo>
                  <a:pt x="-3061" y="-5009"/>
                  <a:pt x="60439" y="65371"/>
                  <a:pt x="76314" y="89183"/>
                </a:cubicBezTo>
                <a:cubicBezTo>
                  <a:pt x="92189" y="112996"/>
                  <a:pt x="92189" y="137866"/>
                  <a:pt x="95364" y="143158"/>
                </a:cubicBezTo>
                <a:cubicBezTo>
                  <a:pt x="98539" y="148450"/>
                  <a:pt x="107006" y="143158"/>
                  <a:pt x="95364" y="120933"/>
                </a:cubicBezTo>
                <a:cubicBezTo>
                  <a:pt x="83722" y="98708"/>
                  <a:pt x="3289" y="5575"/>
                  <a:pt x="114" y="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BADFB2B4-5EA6-AE6F-0C2B-05174A6223CF}"/>
              </a:ext>
            </a:extLst>
          </p:cNvPr>
          <p:cNvSpPr/>
          <p:nvPr/>
        </p:nvSpPr>
        <p:spPr>
          <a:xfrm>
            <a:off x="3994149" y="6092814"/>
            <a:ext cx="297303" cy="117636"/>
          </a:xfrm>
          <a:custGeom>
            <a:avLst/>
            <a:gdLst>
              <a:gd name="connsiteX0" fmla="*/ 1 w 297303"/>
              <a:gd name="connsiteY0" fmla="*/ 11 h 117636"/>
              <a:gd name="connsiteX1" fmla="*/ 257176 w 297303"/>
              <a:gd name="connsiteY1" fmla="*/ 88911 h 117636"/>
              <a:gd name="connsiteX2" fmla="*/ 295276 w 297303"/>
              <a:gd name="connsiteY2" fmla="*/ 117486 h 117636"/>
              <a:gd name="connsiteX3" fmla="*/ 260351 w 297303"/>
              <a:gd name="connsiteY3" fmla="*/ 95261 h 117636"/>
              <a:gd name="connsiteX4" fmla="*/ 1 w 297303"/>
              <a:gd name="connsiteY4" fmla="*/ 11 h 117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303" h="117636">
                <a:moveTo>
                  <a:pt x="1" y="11"/>
                </a:moveTo>
                <a:cubicBezTo>
                  <a:pt x="-528" y="-1047"/>
                  <a:pt x="207963" y="69332"/>
                  <a:pt x="257176" y="88911"/>
                </a:cubicBezTo>
                <a:cubicBezTo>
                  <a:pt x="306389" y="108490"/>
                  <a:pt x="294747" y="116428"/>
                  <a:pt x="295276" y="117486"/>
                </a:cubicBezTo>
                <a:cubicBezTo>
                  <a:pt x="295805" y="118544"/>
                  <a:pt x="309034" y="114311"/>
                  <a:pt x="260351" y="95261"/>
                </a:cubicBezTo>
                <a:cubicBezTo>
                  <a:pt x="211668" y="76211"/>
                  <a:pt x="530" y="1069"/>
                  <a:pt x="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D2F31A88-58DE-DA8F-B797-D26BE44343EF}"/>
              </a:ext>
            </a:extLst>
          </p:cNvPr>
          <p:cNvSpPr/>
          <p:nvPr/>
        </p:nvSpPr>
        <p:spPr>
          <a:xfrm>
            <a:off x="4115203" y="4927600"/>
            <a:ext cx="71631" cy="282575"/>
          </a:xfrm>
          <a:custGeom>
            <a:avLst/>
            <a:gdLst>
              <a:gd name="connsiteX0" fmla="*/ 9122 w 71631"/>
              <a:gd name="connsiteY0" fmla="*/ 0 h 282575"/>
              <a:gd name="connsiteX1" fmla="*/ 9122 w 71631"/>
              <a:gd name="connsiteY1" fmla="*/ 139700 h 282575"/>
              <a:gd name="connsiteX2" fmla="*/ 12297 w 71631"/>
              <a:gd name="connsiteY2" fmla="*/ 149225 h 282575"/>
              <a:gd name="connsiteX3" fmla="*/ 2772 w 71631"/>
              <a:gd name="connsiteY3" fmla="*/ 117475 h 282575"/>
              <a:gd name="connsiteX4" fmla="*/ 69447 w 71631"/>
              <a:gd name="connsiteY4" fmla="*/ 219075 h 282575"/>
              <a:gd name="connsiteX5" fmla="*/ 56747 w 71631"/>
              <a:gd name="connsiteY5" fmla="*/ 282575 h 282575"/>
              <a:gd name="connsiteX6" fmla="*/ 69447 w 71631"/>
              <a:gd name="connsiteY6" fmla="*/ 219075 h 282575"/>
              <a:gd name="connsiteX7" fmla="*/ 18647 w 71631"/>
              <a:gd name="connsiteY7" fmla="*/ 136525 h 282575"/>
              <a:gd name="connsiteX8" fmla="*/ 9122 w 71631"/>
              <a:gd name="connsiteY8" fmla="*/ 152400 h 282575"/>
              <a:gd name="connsiteX9" fmla="*/ 9122 w 71631"/>
              <a:gd name="connsiteY9" fmla="*/ 0 h 28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1631" h="282575">
                <a:moveTo>
                  <a:pt x="9122" y="0"/>
                </a:moveTo>
                <a:lnTo>
                  <a:pt x="9122" y="139700"/>
                </a:lnTo>
                <a:cubicBezTo>
                  <a:pt x="9651" y="164571"/>
                  <a:pt x="13355" y="152929"/>
                  <a:pt x="12297" y="149225"/>
                </a:cubicBezTo>
                <a:cubicBezTo>
                  <a:pt x="11239" y="145521"/>
                  <a:pt x="-6753" y="105833"/>
                  <a:pt x="2772" y="117475"/>
                </a:cubicBezTo>
                <a:cubicBezTo>
                  <a:pt x="12297" y="129117"/>
                  <a:pt x="60451" y="191558"/>
                  <a:pt x="69447" y="219075"/>
                </a:cubicBezTo>
                <a:cubicBezTo>
                  <a:pt x="78443" y="246592"/>
                  <a:pt x="56747" y="282575"/>
                  <a:pt x="56747" y="282575"/>
                </a:cubicBezTo>
                <a:cubicBezTo>
                  <a:pt x="56747" y="282575"/>
                  <a:pt x="75797" y="243417"/>
                  <a:pt x="69447" y="219075"/>
                </a:cubicBezTo>
                <a:cubicBezTo>
                  <a:pt x="63097" y="194733"/>
                  <a:pt x="18647" y="136525"/>
                  <a:pt x="18647" y="136525"/>
                </a:cubicBezTo>
                <a:cubicBezTo>
                  <a:pt x="8593" y="125413"/>
                  <a:pt x="11239" y="173567"/>
                  <a:pt x="9122" y="152400"/>
                </a:cubicBezTo>
                <a:cubicBezTo>
                  <a:pt x="7005" y="131233"/>
                  <a:pt x="9122" y="2117"/>
                  <a:pt x="912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755FC230-55E2-7C77-2F00-8E631B34EC1B}"/>
              </a:ext>
            </a:extLst>
          </p:cNvPr>
          <p:cNvSpPr/>
          <p:nvPr/>
        </p:nvSpPr>
        <p:spPr>
          <a:xfrm>
            <a:off x="4222722" y="5191125"/>
            <a:ext cx="35432" cy="82550"/>
          </a:xfrm>
          <a:custGeom>
            <a:avLst/>
            <a:gdLst>
              <a:gd name="connsiteX0" fmla="*/ 6378 w 35432"/>
              <a:gd name="connsiteY0" fmla="*/ 0 h 82550"/>
              <a:gd name="connsiteX1" fmla="*/ 28603 w 35432"/>
              <a:gd name="connsiteY1" fmla="*/ 50800 h 82550"/>
              <a:gd name="connsiteX2" fmla="*/ 28 w 35432"/>
              <a:gd name="connsiteY2" fmla="*/ 82550 h 82550"/>
              <a:gd name="connsiteX3" fmla="*/ 34953 w 35432"/>
              <a:gd name="connsiteY3" fmla="*/ 50800 h 82550"/>
              <a:gd name="connsiteX4" fmla="*/ 6378 w 35432"/>
              <a:gd name="connsiteY4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32" h="82550">
                <a:moveTo>
                  <a:pt x="6378" y="0"/>
                </a:moveTo>
                <a:cubicBezTo>
                  <a:pt x="5320" y="0"/>
                  <a:pt x="29661" y="37042"/>
                  <a:pt x="28603" y="50800"/>
                </a:cubicBezTo>
                <a:cubicBezTo>
                  <a:pt x="27545" y="64558"/>
                  <a:pt x="-1030" y="82550"/>
                  <a:pt x="28" y="82550"/>
                </a:cubicBezTo>
                <a:cubicBezTo>
                  <a:pt x="1086" y="82550"/>
                  <a:pt x="30191" y="62442"/>
                  <a:pt x="34953" y="50800"/>
                </a:cubicBezTo>
                <a:cubicBezTo>
                  <a:pt x="39715" y="39158"/>
                  <a:pt x="7436" y="0"/>
                  <a:pt x="637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9A12F3BC-8173-E024-7D7A-3C967EA2C024}"/>
              </a:ext>
            </a:extLst>
          </p:cNvPr>
          <p:cNvSpPr/>
          <p:nvPr/>
        </p:nvSpPr>
        <p:spPr>
          <a:xfrm>
            <a:off x="3959209" y="5232397"/>
            <a:ext cx="69214" cy="120668"/>
          </a:xfrm>
          <a:custGeom>
            <a:avLst/>
            <a:gdLst>
              <a:gd name="connsiteX0" fmla="*/ 16 w 69214"/>
              <a:gd name="connsiteY0" fmla="*/ 3 h 120668"/>
              <a:gd name="connsiteX1" fmla="*/ 60341 w 69214"/>
              <a:gd name="connsiteY1" fmla="*/ 85728 h 120668"/>
              <a:gd name="connsiteX2" fmla="*/ 60341 w 69214"/>
              <a:gd name="connsiteY2" fmla="*/ 120653 h 120668"/>
              <a:gd name="connsiteX3" fmla="*/ 66691 w 69214"/>
              <a:gd name="connsiteY3" fmla="*/ 88903 h 120668"/>
              <a:gd name="connsiteX4" fmla="*/ 16 w 69214"/>
              <a:gd name="connsiteY4" fmla="*/ 3 h 120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4" h="120668">
                <a:moveTo>
                  <a:pt x="16" y="3"/>
                </a:moveTo>
                <a:cubicBezTo>
                  <a:pt x="-1042" y="-526"/>
                  <a:pt x="50287" y="65620"/>
                  <a:pt x="60341" y="85728"/>
                </a:cubicBezTo>
                <a:cubicBezTo>
                  <a:pt x="70395" y="105836"/>
                  <a:pt x="59283" y="120124"/>
                  <a:pt x="60341" y="120653"/>
                </a:cubicBezTo>
                <a:cubicBezTo>
                  <a:pt x="61399" y="121182"/>
                  <a:pt x="74628" y="107953"/>
                  <a:pt x="66691" y="88903"/>
                </a:cubicBezTo>
                <a:cubicBezTo>
                  <a:pt x="58754" y="69853"/>
                  <a:pt x="1074" y="532"/>
                  <a:pt x="1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9A9F96B2-94C0-67D6-EAE1-7DD2D8364C12}"/>
              </a:ext>
            </a:extLst>
          </p:cNvPr>
          <p:cNvSpPr/>
          <p:nvPr/>
        </p:nvSpPr>
        <p:spPr>
          <a:xfrm>
            <a:off x="4123383" y="5661025"/>
            <a:ext cx="23179" cy="146050"/>
          </a:xfrm>
          <a:custGeom>
            <a:avLst/>
            <a:gdLst>
              <a:gd name="connsiteX0" fmla="*/ 4117 w 23179"/>
              <a:gd name="connsiteY0" fmla="*/ 0 h 146050"/>
              <a:gd name="connsiteX1" fmla="*/ 4117 w 23179"/>
              <a:gd name="connsiteY1" fmla="*/ 82550 h 146050"/>
              <a:gd name="connsiteX2" fmla="*/ 23167 w 23179"/>
              <a:gd name="connsiteY2" fmla="*/ 146050 h 146050"/>
              <a:gd name="connsiteX3" fmla="*/ 942 w 23179"/>
              <a:gd name="connsiteY3" fmla="*/ 82550 h 146050"/>
              <a:gd name="connsiteX4" fmla="*/ 4117 w 23179"/>
              <a:gd name="connsiteY4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79" h="146050">
                <a:moveTo>
                  <a:pt x="4117" y="0"/>
                </a:moveTo>
                <a:cubicBezTo>
                  <a:pt x="4646" y="0"/>
                  <a:pt x="942" y="58208"/>
                  <a:pt x="4117" y="82550"/>
                </a:cubicBezTo>
                <a:cubicBezTo>
                  <a:pt x="7292" y="106892"/>
                  <a:pt x="23696" y="146050"/>
                  <a:pt x="23167" y="146050"/>
                </a:cubicBezTo>
                <a:cubicBezTo>
                  <a:pt x="22638" y="146050"/>
                  <a:pt x="4117" y="103717"/>
                  <a:pt x="942" y="82550"/>
                </a:cubicBezTo>
                <a:cubicBezTo>
                  <a:pt x="-2233" y="61383"/>
                  <a:pt x="3588" y="0"/>
                  <a:pt x="411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B99A3825-1825-23D3-80AD-4C78EBCE90B3}"/>
              </a:ext>
            </a:extLst>
          </p:cNvPr>
          <p:cNvSpPr/>
          <p:nvPr/>
        </p:nvSpPr>
        <p:spPr>
          <a:xfrm>
            <a:off x="5546708" y="5851517"/>
            <a:ext cx="57275" cy="190540"/>
          </a:xfrm>
          <a:custGeom>
            <a:avLst/>
            <a:gdLst>
              <a:gd name="connsiteX0" fmla="*/ 17 w 57275"/>
              <a:gd name="connsiteY0" fmla="*/ 8 h 190540"/>
              <a:gd name="connsiteX1" fmla="*/ 50817 w 57275"/>
              <a:gd name="connsiteY1" fmla="*/ 130183 h 190540"/>
              <a:gd name="connsiteX2" fmla="*/ 28592 w 57275"/>
              <a:gd name="connsiteY2" fmla="*/ 190508 h 190540"/>
              <a:gd name="connsiteX3" fmla="*/ 57167 w 57275"/>
              <a:gd name="connsiteY3" fmla="*/ 136533 h 190540"/>
              <a:gd name="connsiteX4" fmla="*/ 17 w 57275"/>
              <a:gd name="connsiteY4" fmla="*/ 8 h 19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5" h="190540">
                <a:moveTo>
                  <a:pt x="17" y="8"/>
                </a:moveTo>
                <a:cubicBezTo>
                  <a:pt x="-1041" y="-1050"/>
                  <a:pt x="46055" y="98433"/>
                  <a:pt x="50817" y="130183"/>
                </a:cubicBezTo>
                <a:cubicBezTo>
                  <a:pt x="55579" y="161933"/>
                  <a:pt x="27534" y="189450"/>
                  <a:pt x="28592" y="190508"/>
                </a:cubicBezTo>
                <a:cubicBezTo>
                  <a:pt x="29650" y="191566"/>
                  <a:pt x="59284" y="166695"/>
                  <a:pt x="57167" y="136533"/>
                </a:cubicBezTo>
                <a:cubicBezTo>
                  <a:pt x="55050" y="106371"/>
                  <a:pt x="1075" y="1066"/>
                  <a:pt x="1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D40BC990-C656-87B6-708C-E182F52B273C}"/>
              </a:ext>
            </a:extLst>
          </p:cNvPr>
          <p:cNvSpPr/>
          <p:nvPr/>
        </p:nvSpPr>
        <p:spPr>
          <a:xfrm>
            <a:off x="5603875" y="5594312"/>
            <a:ext cx="38216" cy="187454"/>
          </a:xfrm>
          <a:custGeom>
            <a:avLst/>
            <a:gdLst>
              <a:gd name="connsiteX0" fmla="*/ 0 w 38216"/>
              <a:gd name="connsiteY0" fmla="*/ 38 h 187454"/>
              <a:gd name="connsiteX1" fmla="*/ 38100 w 38216"/>
              <a:gd name="connsiteY1" fmla="*/ 114338 h 187454"/>
              <a:gd name="connsiteX2" fmla="*/ 12700 w 38216"/>
              <a:gd name="connsiteY2" fmla="*/ 187363 h 187454"/>
              <a:gd name="connsiteX3" fmla="*/ 38100 w 38216"/>
              <a:gd name="connsiteY3" fmla="*/ 127038 h 187454"/>
              <a:gd name="connsiteX4" fmla="*/ 0 w 38216"/>
              <a:gd name="connsiteY4" fmla="*/ 38 h 18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16" h="187454">
                <a:moveTo>
                  <a:pt x="0" y="38"/>
                </a:moveTo>
                <a:cubicBezTo>
                  <a:pt x="0" y="-2079"/>
                  <a:pt x="35983" y="83117"/>
                  <a:pt x="38100" y="114338"/>
                </a:cubicBezTo>
                <a:cubicBezTo>
                  <a:pt x="40217" y="145559"/>
                  <a:pt x="12700" y="185246"/>
                  <a:pt x="12700" y="187363"/>
                </a:cubicBezTo>
                <a:cubicBezTo>
                  <a:pt x="12700" y="189480"/>
                  <a:pt x="38629" y="154555"/>
                  <a:pt x="38100" y="127038"/>
                </a:cubicBezTo>
                <a:cubicBezTo>
                  <a:pt x="37571" y="99521"/>
                  <a:pt x="0" y="2155"/>
                  <a:pt x="0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BA8957D9-6062-B590-B982-082082E2DA48}"/>
              </a:ext>
            </a:extLst>
          </p:cNvPr>
          <p:cNvSpPr/>
          <p:nvPr/>
        </p:nvSpPr>
        <p:spPr>
          <a:xfrm>
            <a:off x="5282311" y="5460986"/>
            <a:ext cx="48537" cy="123872"/>
          </a:xfrm>
          <a:custGeom>
            <a:avLst/>
            <a:gdLst>
              <a:gd name="connsiteX0" fmla="*/ 48514 w 48537"/>
              <a:gd name="connsiteY0" fmla="*/ 14 h 123872"/>
              <a:gd name="connsiteX1" fmla="*/ 7239 w 48537"/>
              <a:gd name="connsiteY1" fmla="*/ 76214 h 123872"/>
              <a:gd name="connsiteX2" fmla="*/ 7239 w 48537"/>
              <a:gd name="connsiteY2" fmla="*/ 123839 h 123872"/>
              <a:gd name="connsiteX3" fmla="*/ 889 w 48537"/>
              <a:gd name="connsiteY3" fmla="*/ 82564 h 123872"/>
              <a:gd name="connsiteX4" fmla="*/ 48514 w 48537"/>
              <a:gd name="connsiteY4" fmla="*/ 14 h 123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537" h="123872">
                <a:moveTo>
                  <a:pt x="48514" y="14"/>
                </a:moveTo>
                <a:cubicBezTo>
                  <a:pt x="49572" y="-1044"/>
                  <a:pt x="14118" y="55577"/>
                  <a:pt x="7239" y="76214"/>
                </a:cubicBezTo>
                <a:cubicBezTo>
                  <a:pt x="360" y="96851"/>
                  <a:pt x="8297" y="122781"/>
                  <a:pt x="7239" y="123839"/>
                </a:cubicBezTo>
                <a:cubicBezTo>
                  <a:pt x="6181" y="124897"/>
                  <a:pt x="-2815" y="100556"/>
                  <a:pt x="889" y="82564"/>
                </a:cubicBezTo>
                <a:cubicBezTo>
                  <a:pt x="4593" y="64572"/>
                  <a:pt x="47456" y="1072"/>
                  <a:pt x="48514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16248D7D-2767-76BA-9A7A-C4F0ED1E2702}"/>
              </a:ext>
            </a:extLst>
          </p:cNvPr>
          <p:cNvSpPr/>
          <p:nvPr/>
        </p:nvSpPr>
        <p:spPr>
          <a:xfrm>
            <a:off x="5029197" y="5445120"/>
            <a:ext cx="211364" cy="50526"/>
          </a:xfrm>
          <a:custGeom>
            <a:avLst/>
            <a:gdLst>
              <a:gd name="connsiteX0" fmla="*/ 3 w 211364"/>
              <a:gd name="connsiteY0" fmla="*/ 5 h 50526"/>
              <a:gd name="connsiteX1" fmla="*/ 92078 w 211364"/>
              <a:gd name="connsiteY1" fmla="*/ 44455 h 50526"/>
              <a:gd name="connsiteX2" fmla="*/ 209553 w 211364"/>
              <a:gd name="connsiteY2" fmla="*/ 34930 h 50526"/>
              <a:gd name="connsiteX3" fmla="*/ 158753 w 211364"/>
              <a:gd name="connsiteY3" fmla="*/ 47630 h 50526"/>
              <a:gd name="connsiteX4" fmla="*/ 95253 w 211364"/>
              <a:gd name="connsiteY4" fmla="*/ 47630 h 50526"/>
              <a:gd name="connsiteX5" fmla="*/ 3 w 211364"/>
              <a:gd name="connsiteY5" fmla="*/ 5 h 50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364" h="50526">
                <a:moveTo>
                  <a:pt x="3" y="5"/>
                </a:moveTo>
                <a:cubicBezTo>
                  <a:pt x="-526" y="-524"/>
                  <a:pt x="57153" y="38634"/>
                  <a:pt x="92078" y="44455"/>
                </a:cubicBezTo>
                <a:cubicBezTo>
                  <a:pt x="127003" y="50276"/>
                  <a:pt x="198441" y="34401"/>
                  <a:pt x="209553" y="34930"/>
                </a:cubicBezTo>
                <a:cubicBezTo>
                  <a:pt x="220665" y="35459"/>
                  <a:pt x="177803" y="45513"/>
                  <a:pt x="158753" y="47630"/>
                </a:cubicBezTo>
                <a:cubicBezTo>
                  <a:pt x="139703" y="49747"/>
                  <a:pt x="115890" y="52922"/>
                  <a:pt x="95253" y="47630"/>
                </a:cubicBezTo>
                <a:cubicBezTo>
                  <a:pt x="74616" y="42338"/>
                  <a:pt x="532" y="534"/>
                  <a:pt x="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B65558EA-BDE7-ED5C-CD64-2396C51E15C6}"/>
              </a:ext>
            </a:extLst>
          </p:cNvPr>
          <p:cNvSpPr/>
          <p:nvPr/>
        </p:nvSpPr>
        <p:spPr>
          <a:xfrm>
            <a:off x="5216500" y="6286500"/>
            <a:ext cx="46783" cy="161925"/>
          </a:xfrm>
          <a:custGeom>
            <a:avLst/>
            <a:gdLst>
              <a:gd name="connsiteX0" fmla="*/ 38125 w 46783"/>
              <a:gd name="connsiteY0" fmla="*/ 0 h 161925"/>
              <a:gd name="connsiteX1" fmla="*/ 38125 w 46783"/>
              <a:gd name="connsiteY1" fmla="*/ 88900 h 161925"/>
              <a:gd name="connsiteX2" fmla="*/ 25 w 46783"/>
              <a:gd name="connsiteY2" fmla="*/ 161925 h 161925"/>
              <a:gd name="connsiteX3" fmla="*/ 44475 w 46783"/>
              <a:gd name="connsiteY3" fmla="*/ 88900 h 161925"/>
              <a:gd name="connsiteX4" fmla="*/ 38125 w 46783"/>
              <a:gd name="connsiteY4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83" h="161925">
                <a:moveTo>
                  <a:pt x="38125" y="0"/>
                </a:moveTo>
                <a:cubicBezTo>
                  <a:pt x="37067" y="0"/>
                  <a:pt x="44475" y="61913"/>
                  <a:pt x="38125" y="88900"/>
                </a:cubicBezTo>
                <a:cubicBezTo>
                  <a:pt x="31775" y="115887"/>
                  <a:pt x="-1033" y="161925"/>
                  <a:pt x="25" y="161925"/>
                </a:cubicBezTo>
                <a:cubicBezTo>
                  <a:pt x="1083" y="161925"/>
                  <a:pt x="37067" y="113242"/>
                  <a:pt x="44475" y="88900"/>
                </a:cubicBezTo>
                <a:cubicBezTo>
                  <a:pt x="51883" y="64558"/>
                  <a:pt x="39183" y="0"/>
                  <a:pt x="3812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60D61170-A2A7-3540-523C-132D7391F5FB}"/>
              </a:ext>
            </a:extLst>
          </p:cNvPr>
          <p:cNvSpPr/>
          <p:nvPr/>
        </p:nvSpPr>
        <p:spPr>
          <a:xfrm>
            <a:off x="5822906" y="6165813"/>
            <a:ext cx="146096" cy="260625"/>
          </a:xfrm>
          <a:custGeom>
            <a:avLst/>
            <a:gdLst>
              <a:gd name="connsiteX0" fmla="*/ 146094 w 146096"/>
              <a:gd name="connsiteY0" fmla="*/ 37 h 260625"/>
              <a:gd name="connsiteX1" fmla="*/ 41319 w 146096"/>
              <a:gd name="connsiteY1" fmla="*/ 168312 h 260625"/>
              <a:gd name="connsiteX2" fmla="*/ 44 w 146096"/>
              <a:gd name="connsiteY2" fmla="*/ 260387 h 260625"/>
              <a:gd name="connsiteX3" fmla="*/ 47669 w 146096"/>
              <a:gd name="connsiteY3" fmla="*/ 142912 h 260625"/>
              <a:gd name="connsiteX4" fmla="*/ 44494 w 146096"/>
              <a:gd name="connsiteY4" fmla="*/ 41312 h 260625"/>
              <a:gd name="connsiteX5" fmla="*/ 57194 w 146096"/>
              <a:gd name="connsiteY5" fmla="*/ 127037 h 260625"/>
              <a:gd name="connsiteX6" fmla="*/ 38144 w 146096"/>
              <a:gd name="connsiteY6" fmla="*/ 152437 h 260625"/>
              <a:gd name="connsiteX7" fmla="*/ 146094 w 146096"/>
              <a:gd name="connsiteY7" fmla="*/ 37 h 26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096" h="260625">
                <a:moveTo>
                  <a:pt x="146094" y="37"/>
                </a:moveTo>
                <a:cubicBezTo>
                  <a:pt x="146623" y="2683"/>
                  <a:pt x="65661" y="124920"/>
                  <a:pt x="41319" y="168312"/>
                </a:cubicBezTo>
                <a:cubicBezTo>
                  <a:pt x="16977" y="211704"/>
                  <a:pt x="-1014" y="264620"/>
                  <a:pt x="44" y="260387"/>
                </a:cubicBezTo>
                <a:cubicBezTo>
                  <a:pt x="1102" y="256154"/>
                  <a:pt x="40261" y="179424"/>
                  <a:pt x="47669" y="142912"/>
                </a:cubicBezTo>
                <a:cubicBezTo>
                  <a:pt x="55077" y="106400"/>
                  <a:pt x="42906" y="43958"/>
                  <a:pt x="44494" y="41312"/>
                </a:cubicBezTo>
                <a:cubicBezTo>
                  <a:pt x="46081" y="38666"/>
                  <a:pt x="58252" y="108516"/>
                  <a:pt x="57194" y="127037"/>
                </a:cubicBezTo>
                <a:cubicBezTo>
                  <a:pt x="56136" y="145558"/>
                  <a:pt x="26502" y="169370"/>
                  <a:pt x="38144" y="152437"/>
                </a:cubicBezTo>
                <a:cubicBezTo>
                  <a:pt x="49786" y="135504"/>
                  <a:pt x="145565" y="-2609"/>
                  <a:pt x="14609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EC0A50A7-CDDE-3B9E-4B4F-1E8C42F30D7F}"/>
              </a:ext>
            </a:extLst>
          </p:cNvPr>
          <p:cNvSpPr/>
          <p:nvPr/>
        </p:nvSpPr>
        <p:spPr>
          <a:xfrm>
            <a:off x="4546319" y="6045198"/>
            <a:ext cx="19345" cy="171498"/>
          </a:xfrm>
          <a:custGeom>
            <a:avLst/>
            <a:gdLst>
              <a:gd name="connsiteX0" fmla="*/ 19331 w 19345"/>
              <a:gd name="connsiteY0" fmla="*/ 2 h 171498"/>
              <a:gd name="connsiteX1" fmla="*/ 281 w 19345"/>
              <a:gd name="connsiteY1" fmla="*/ 114302 h 171498"/>
              <a:gd name="connsiteX2" fmla="*/ 9806 w 19345"/>
              <a:gd name="connsiteY2" fmla="*/ 171452 h 171498"/>
              <a:gd name="connsiteX3" fmla="*/ 281 w 19345"/>
              <a:gd name="connsiteY3" fmla="*/ 123827 h 171498"/>
              <a:gd name="connsiteX4" fmla="*/ 3456 w 19345"/>
              <a:gd name="connsiteY4" fmla="*/ 111127 h 171498"/>
              <a:gd name="connsiteX5" fmla="*/ 19331 w 19345"/>
              <a:gd name="connsiteY5" fmla="*/ 2 h 171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5" h="171498">
                <a:moveTo>
                  <a:pt x="19331" y="2"/>
                </a:moveTo>
                <a:cubicBezTo>
                  <a:pt x="18802" y="531"/>
                  <a:pt x="1868" y="85727"/>
                  <a:pt x="281" y="114302"/>
                </a:cubicBezTo>
                <a:cubicBezTo>
                  <a:pt x="-1307" y="142877"/>
                  <a:pt x="9806" y="169865"/>
                  <a:pt x="9806" y="171452"/>
                </a:cubicBezTo>
                <a:cubicBezTo>
                  <a:pt x="9806" y="173039"/>
                  <a:pt x="1339" y="133881"/>
                  <a:pt x="281" y="123827"/>
                </a:cubicBezTo>
                <a:cubicBezTo>
                  <a:pt x="-777" y="113773"/>
                  <a:pt x="1339" y="127002"/>
                  <a:pt x="3456" y="111127"/>
                </a:cubicBezTo>
                <a:cubicBezTo>
                  <a:pt x="5573" y="95252"/>
                  <a:pt x="19860" y="-527"/>
                  <a:pt x="1933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53752B70-6B63-AB5F-7AE8-3865E580D8FA}"/>
              </a:ext>
            </a:extLst>
          </p:cNvPr>
          <p:cNvSpPr/>
          <p:nvPr/>
        </p:nvSpPr>
        <p:spPr>
          <a:xfrm>
            <a:off x="5581564" y="6515093"/>
            <a:ext cx="139789" cy="206401"/>
          </a:xfrm>
          <a:custGeom>
            <a:avLst/>
            <a:gdLst>
              <a:gd name="connsiteX0" fmla="*/ 15961 w 139789"/>
              <a:gd name="connsiteY0" fmla="*/ 7 h 206401"/>
              <a:gd name="connsiteX1" fmla="*/ 38186 w 139789"/>
              <a:gd name="connsiteY1" fmla="*/ 130182 h 206401"/>
              <a:gd name="connsiteX2" fmla="*/ 86 w 139789"/>
              <a:gd name="connsiteY2" fmla="*/ 206382 h 206401"/>
              <a:gd name="connsiteX3" fmla="*/ 50886 w 139789"/>
              <a:gd name="connsiteY3" fmla="*/ 123832 h 206401"/>
              <a:gd name="connsiteX4" fmla="*/ 139786 w 139789"/>
              <a:gd name="connsiteY4" fmla="*/ 6357 h 206401"/>
              <a:gd name="connsiteX5" fmla="*/ 47711 w 139789"/>
              <a:gd name="connsiteY5" fmla="*/ 120657 h 206401"/>
              <a:gd name="connsiteX6" fmla="*/ 38186 w 139789"/>
              <a:gd name="connsiteY6" fmla="*/ 88907 h 206401"/>
              <a:gd name="connsiteX7" fmla="*/ 38186 w 139789"/>
              <a:gd name="connsiteY7" fmla="*/ 123832 h 206401"/>
              <a:gd name="connsiteX8" fmla="*/ 15961 w 139789"/>
              <a:gd name="connsiteY8" fmla="*/ 7 h 20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789" h="206401">
                <a:moveTo>
                  <a:pt x="15961" y="7"/>
                </a:moveTo>
                <a:cubicBezTo>
                  <a:pt x="15961" y="1065"/>
                  <a:pt x="40832" y="95786"/>
                  <a:pt x="38186" y="130182"/>
                </a:cubicBezTo>
                <a:cubicBezTo>
                  <a:pt x="35540" y="164578"/>
                  <a:pt x="-2031" y="207440"/>
                  <a:pt x="86" y="206382"/>
                </a:cubicBezTo>
                <a:cubicBezTo>
                  <a:pt x="2203" y="205324"/>
                  <a:pt x="27603" y="157169"/>
                  <a:pt x="50886" y="123832"/>
                </a:cubicBezTo>
                <a:cubicBezTo>
                  <a:pt x="74169" y="90495"/>
                  <a:pt x="140315" y="6886"/>
                  <a:pt x="139786" y="6357"/>
                </a:cubicBezTo>
                <a:cubicBezTo>
                  <a:pt x="139257" y="5828"/>
                  <a:pt x="64644" y="106899"/>
                  <a:pt x="47711" y="120657"/>
                </a:cubicBezTo>
                <a:cubicBezTo>
                  <a:pt x="30778" y="134415"/>
                  <a:pt x="39773" y="88378"/>
                  <a:pt x="38186" y="88907"/>
                </a:cubicBezTo>
                <a:cubicBezTo>
                  <a:pt x="36599" y="89436"/>
                  <a:pt x="40832" y="135474"/>
                  <a:pt x="38186" y="123832"/>
                </a:cubicBezTo>
                <a:cubicBezTo>
                  <a:pt x="35540" y="112190"/>
                  <a:pt x="15961" y="-1051"/>
                  <a:pt x="1596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474DD58A-D881-707F-8550-5FEAB791E427}"/>
              </a:ext>
            </a:extLst>
          </p:cNvPr>
          <p:cNvSpPr/>
          <p:nvPr/>
        </p:nvSpPr>
        <p:spPr>
          <a:xfrm>
            <a:off x="4549775" y="5026025"/>
            <a:ext cx="283966" cy="96568"/>
          </a:xfrm>
          <a:custGeom>
            <a:avLst/>
            <a:gdLst>
              <a:gd name="connsiteX0" fmla="*/ 0 w 283966"/>
              <a:gd name="connsiteY0" fmla="*/ 0 h 96568"/>
              <a:gd name="connsiteX1" fmla="*/ 282575 w 283966"/>
              <a:gd name="connsiteY1" fmla="*/ 95250 h 96568"/>
              <a:gd name="connsiteX2" fmla="*/ 254000 w 283966"/>
              <a:gd name="connsiteY2" fmla="*/ 85725 h 96568"/>
              <a:gd name="connsiteX3" fmla="*/ 282575 w 283966"/>
              <a:gd name="connsiteY3" fmla="*/ 95250 h 96568"/>
              <a:gd name="connsiteX4" fmla="*/ 200025 w 283966"/>
              <a:gd name="connsiteY4" fmla="*/ 50800 h 96568"/>
              <a:gd name="connsiteX5" fmla="*/ 219075 w 283966"/>
              <a:gd name="connsiteY5" fmla="*/ 57150 h 96568"/>
              <a:gd name="connsiteX6" fmla="*/ 0 w 283966"/>
              <a:gd name="connsiteY6" fmla="*/ 0 h 9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3966" h="96568">
                <a:moveTo>
                  <a:pt x="0" y="0"/>
                </a:moveTo>
                <a:lnTo>
                  <a:pt x="282575" y="95250"/>
                </a:lnTo>
                <a:lnTo>
                  <a:pt x="254000" y="85725"/>
                </a:lnTo>
                <a:cubicBezTo>
                  <a:pt x="254000" y="85725"/>
                  <a:pt x="291571" y="101071"/>
                  <a:pt x="282575" y="95250"/>
                </a:cubicBezTo>
                <a:cubicBezTo>
                  <a:pt x="273579" y="89429"/>
                  <a:pt x="200025" y="50800"/>
                  <a:pt x="200025" y="50800"/>
                </a:cubicBezTo>
                <a:cubicBezTo>
                  <a:pt x="189442" y="44450"/>
                  <a:pt x="219075" y="57150"/>
                  <a:pt x="219075" y="571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EF17E056-2DE9-DE2D-5B1A-628DD6A3DDAF}"/>
              </a:ext>
            </a:extLst>
          </p:cNvPr>
          <p:cNvSpPr/>
          <p:nvPr/>
        </p:nvSpPr>
        <p:spPr>
          <a:xfrm>
            <a:off x="4873474" y="5080000"/>
            <a:ext cx="159556" cy="27685"/>
          </a:xfrm>
          <a:custGeom>
            <a:avLst/>
            <a:gdLst>
              <a:gd name="connsiteX0" fmla="*/ 151 w 159556"/>
              <a:gd name="connsiteY0" fmla="*/ 0 h 27685"/>
              <a:gd name="connsiteX1" fmla="*/ 152551 w 159556"/>
              <a:gd name="connsiteY1" fmla="*/ 25400 h 27685"/>
              <a:gd name="connsiteX2" fmla="*/ 123976 w 159556"/>
              <a:gd name="connsiteY2" fmla="*/ 25400 h 27685"/>
              <a:gd name="connsiteX3" fmla="*/ 151 w 159556"/>
              <a:gd name="connsiteY3" fmla="*/ 0 h 27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556" h="27685">
                <a:moveTo>
                  <a:pt x="151" y="0"/>
                </a:moveTo>
                <a:cubicBezTo>
                  <a:pt x="4913" y="0"/>
                  <a:pt x="131914" y="21167"/>
                  <a:pt x="152551" y="25400"/>
                </a:cubicBezTo>
                <a:cubicBezTo>
                  <a:pt x="173188" y="29633"/>
                  <a:pt x="143555" y="26987"/>
                  <a:pt x="123976" y="25400"/>
                </a:cubicBezTo>
                <a:cubicBezTo>
                  <a:pt x="104397" y="23813"/>
                  <a:pt x="-4611" y="0"/>
                  <a:pt x="1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6E88A60A-BFE0-25A4-E14E-F2BD16E2425C}"/>
              </a:ext>
            </a:extLst>
          </p:cNvPr>
          <p:cNvSpPr/>
          <p:nvPr/>
        </p:nvSpPr>
        <p:spPr>
          <a:xfrm>
            <a:off x="6543258" y="5990817"/>
            <a:ext cx="407095" cy="537461"/>
          </a:xfrm>
          <a:custGeom>
            <a:avLst/>
            <a:gdLst>
              <a:gd name="connsiteX0" fmla="*/ 406817 w 407095"/>
              <a:gd name="connsiteY0" fmla="*/ 408 h 537461"/>
              <a:gd name="connsiteX1" fmla="*/ 305217 w 407095"/>
              <a:gd name="connsiteY1" fmla="*/ 244883 h 537461"/>
              <a:gd name="connsiteX2" fmla="*/ 327442 w 407095"/>
              <a:gd name="connsiteY2" fmla="*/ 200433 h 537461"/>
              <a:gd name="connsiteX3" fmla="*/ 175042 w 407095"/>
              <a:gd name="connsiteY3" fmla="*/ 397283 h 537461"/>
              <a:gd name="connsiteX4" fmla="*/ 194092 w 407095"/>
              <a:gd name="connsiteY4" fmla="*/ 356008 h 537461"/>
              <a:gd name="connsiteX5" fmla="*/ 417 w 407095"/>
              <a:gd name="connsiteY5" fmla="*/ 536983 h 537461"/>
              <a:gd name="connsiteX6" fmla="*/ 254417 w 407095"/>
              <a:gd name="connsiteY6" fmla="*/ 292508 h 537461"/>
              <a:gd name="connsiteX7" fmla="*/ 378242 w 407095"/>
              <a:gd name="connsiteY7" fmla="*/ 136933 h 537461"/>
              <a:gd name="connsiteX8" fmla="*/ 336967 w 407095"/>
              <a:gd name="connsiteY8" fmla="*/ 184558 h 537461"/>
              <a:gd name="connsiteX9" fmla="*/ 406817 w 407095"/>
              <a:gd name="connsiteY9" fmla="*/ 408 h 53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095" h="537461">
                <a:moveTo>
                  <a:pt x="406817" y="408"/>
                </a:moveTo>
                <a:cubicBezTo>
                  <a:pt x="401525" y="10462"/>
                  <a:pt x="318446" y="211546"/>
                  <a:pt x="305217" y="244883"/>
                </a:cubicBezTo>
                <a:cubicBezTo>
                  <a:pt x="291988" y="278220"/>
                  <a:pt x="349138" y="175033"/>
                  <a:pt x="327442" y="200433"/>
                </a:cubicBezTo>
                <a:cubicBezTo>
                  <a:pt x="305746" y="225833"/>
                  <a:pt x="197267" y="371354"/>
                  <a:pt x="175042" y="397283"/>
                </a:cubicBezTo>
                <a:cubicBezTo>
                  <a:pt x="152817" y="423212"/>
                  <a:pt x="223196" y="332725"/>
                  <a:pt x="194092" y="356008"/>
                </a:cubicBezTo>
                <a:cubicBezTo>
                  <a:pt x="164988" y="379291"/>
                  <a:pt x="-9637" y="547566"/>
                  <a:pt x="417" y="536983"/>
                </a:cubicBezTo>
                <a:cubicBezTo>
                  <a:pt x="10471" y="526400"/>
                  <a:pt x="191446" y="359183"/>
                  <a:pt x="254417" y="292508"/>
                </a:cubicBezTo>
                <a:cubicBezTo>
                  <a:pt x="317388" y="225833"/>
                  <a:pt x="364484" y="154925"/>
                  <a:pt x="378242" y="136933"/>
                </a:cubicBezTo>
                <a:cubicBezTo>
                  <a:pt x="392000" y="118941"/>
                  <a:pt x="333792" y="199904"/>
                  <a:pt x="336967" y="184558"/>
                </a:cubicBezTo>
                <a:cubicBezTo>
                  <a:pt x="340142" y="169212"/>
                  <a:pt x="412109" y="-9646"/>
                  <a:pt x="406817" y="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F9348591-9F47-F422-CBAB-706F5FDE1070}"/>
              </a:ext>
            </a:extLst>
          </p:cNvPr>
          <p:cNvSpPr/>
          <p:nvPr/>
        </p:nvSpPr>
        <p:spPr>
          <a:xfrm>
            <a:off x="6524389" y="6360126"/>
            <a:ext cx="219350" cy="174167"/>
          </a:xfrm>
          <a:custGeom>
            <a:avLst/>
            <a:gdLst>
              <a:gd name="connsiteX0" fmla="*/ 236 w 219350"/>
              <a:gd name="connsiteY0" fmla="*/ 174024 h 174167"/>
              <a:gd name="connsiteX1" fmla="*/ 209786 w 219350"/>
              <a:gd name="connsiteY1" fmla="*/ 8924 h 174167"/>
              <a:gd name="connsiteX2" fmla="*/ 168511 w 219350"/>
              <a:gd name="connsiteY2" fmla="*/ 37499 h 174167"/>
              <a:gd name="connsiteX3" fmla="*/ 236 w 219350"/>
              <a:gd name="connsiteY3" fmla="*/ 174024 h 174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350" h="174167">
                <a:moveTo>
                  <a:pt x="236" y="174024"/>
                </a:moveTo>
                <a:cubicBezTo>
                  <a:pt x="7115" y="169262"/>
                  <a:pt x="181740" y="31678"/>
                  <a:pt x="209786" y="8924"/>
                </a:cubicBezTo>
                <a:cubicBezTo>
                  <a:pt x="237832" y="-13830"/>
                  <a:pt x="198144" y="11041"/>
                  <a:pt x="168511" y="37499"/>
                </a:cubicBezTo>
                <a:cubicBezTo>
                  <a:pt x="138878" y="63957"/>
                  <a:pt x="-6643" y="178786"/>
                  <a:pt x="236" y="1740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81FDD78F-2FFB-C6D9-69A6-EF4BA20F8EDE}"/>
              </a:ext>
            </a:extLst>
          </p:cNvPr>
          <p:cNvSpPr/>
          <p:nvPr/>
        </p:nvSpPr>
        <p:spPr>
          <a:xfrm>
            <a:off x="6287888" y="5727320"/>
            <a:ext cx="185953" cy="463937"/>
          </a:xfrm>
          <a:custGeom>
            <a:avLst/>
            <a:gdLst>
              <a:gd name="connsiteX0" fmla="*/ 185937 w 185953"/>
              <a:gd name="connsiteY0" fmla="*/ 380 h 463937"/>
              <a:gd name="connsiteX1" fmla="*/ 52587 w 185953"/>
              <a:gd name="connsiteY1" fmla="*/ 184530 h 463937"/>
              <a:gd name="connsiteX2" fmla="*/ 11312 w 185953"/>
              <a:gd name="connsiteY2" fmla="*/ 368680 h 463937"/>
              <a:gd name="connsiteX3" fmla="*/ 17662 w 185953"/>
              <a:gd name="connsiteY3" fmla="*/ 330580 h 463937"/>
              <a:gd name="connsiteX4" fmla="*/ 39887 w 185953"/>
              <a:gd name="connsiteY4" fmla="*/ 463930 h 463937"/>
              <a:gd name="connsiteX5" fmla="*/ 11312 w 185953"/>
              <a:gd name="connsiteY5" fmla="*/ 324230 h 463937"/>
              <a:gd name="connsiteX6" fmla="*/ 20837 w 185953"/>
              <a:gd name="connsiteY6" fmla="*/ 254380 h 463937"/>
              <a:gd name="connsiteX7" fmla="*/ 4962 w 185953"/>
              <a:gd name="connsiteY7" fmla="*/ 292480 h 463937"/>
              <a:gd name="connsiteX8" fmla="*/ 122437 w 185953"/>
              <a:gd name="connsiteY8" fmla="*/ 67055 h 463937"/>
              <a:gd name="connsiteX9" fmla="*/ 62112 w 185953"/>
              <a:gd name="connsiteY9" fmla="*/ 133730 h 463937"/>
              <a:gd name="connsiteX10" fmla="*/ 185937 w 185953"/>
              <a:gd name="connsiteY10" fmla="*/ 380 h 46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953" h="463937">
                <a:moveTo>
                  <a:pt x="185937" y="380"/>
                </a:moveTo>
                <a:cubicBezTo>
                  <a:pt x="184350" y="8847"/>
                  <a:pt x="81691" y="123147"/>
                  <a:pt x="52587" y="184530"/>
                </a:cubicBezTo>
                <a:cubicBezTo>
                  <a:pt x="23483" y="245913"/>
                  <a:pt x="17133" y="344338"/>
                  <a:pt x="11312" y="368680"/>
                </a:cubicBezTo>
                <a:cubicBezTo>
                  <a:pt x="5491" y="393022"/>
                  <a:pt x="12900" y="314705"/>
                  <a:pt x="17662" y="330580"/>
                </a:cubicBezTo>
                <a:cubicBezTo>
                  <a:pt x="22424" y="346455"/>
                  <a:pt x="40945" y="464988"/>
                  <a:pt x="39887" y="463930"/>
                </a:cubicBezTo>
                <a:cubicBezTo>
                  <a:pt x="38829" y="462872"/>
                  <a:pt x="14487" y="359155"/>
                  <a:pt x="11312" y="324230"/>
                </a:cubicBezTo>
                <a:cubicBezTo>
                  <a:pt x="8137" y="289305"/>
                  <a:pt x="21895" y="259671"/>
                  <a:pt x="20837" y="254380"/>
                </a:cubicBezTo>
                <a:cubicBezTo>
                  <a:pt x="19779" y="249089"/>
                  <a:pt x="-11971" y="323701"/>
                  <a:pt x="4962" y="292480"/>
                </a:cubicBezTo>
                <a:cubicBezTo>
                  <a:pt x="21895" y="261259"/>
                  <a:pt x="112912" y="93513"/>
                  <a:pt x="122437" y="67055"/>
                </a:cubicBezTo>
                <a:cubicBezTo>
                  <a:pt x="131962" y="40597"/>
                  <a:pt x="52587" y="140080"/>
                  <a:pt x="62112" y="133730"/>
                </a:cubicBezTo>
                <a:cubicBezTo>
                  <a:pt x="71637" y="127380"/>
                  <a:pt x="187524" y="-8087"/>
                  <a:pt x="185937" y="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2496312D-7036-12CF-A6A6-25E8534052CD}"/>
              </a:ext>
            </a:extLst>
          </p:cNvPr>
          <p:cNvSpPr/>
          <p:nvPr/>
        </p:nvSpPr>
        <p:spPr>
          <a:xfrm>
            <a:off x="6590904" y="5819741"/>
            <a:ext cx="228870" cy="92769"/>
          </a:xfrm>
          <a:custGeom>
            <a:avLst/>
            <a:gdLst>
              <a:gd name="connsiteX0" fmla="*/ 396 w 228870"/>
              <a:gd name="connsiteY0" fmla="*/ 19084 h 92769"/>
              <a:gd name="connsiteX1" fmla="*/ 206771 w 228870"/>
              <a:gd name="connsiteY1" fmla="*/ 79409 h 92769"/>
              <a:gd name="connsiteX2" fmla="*/ 219471 w 228870"/>
              <a:gd name="connsiteY2" fmla="*/ 92109 h 92769"/>
              <a:gd name="connsiteX3" fmla="*/ 175021 w 228870"/>
              <a:gd name="connsiteY3" fmla="*/ 66709 h 92769"/>
              <a:gd name="connsiteX4" fmla="*/ 130571 w 228870"/>
              <a:gd name="connsiteY4" fmla="*/ 34 h 92769"/>
              <a:gd name="connsiteX5" fmla="*/ 152796 w 228870"/>
              <a:gd name="connsiteY5" fmla="*/ 57184 h 92769"/>
              <a:gd name="connsiteX6" fmla="*/ 396 w 228870"/>
              <a:gd name="connsiteY6" fmla="*/ 19084 h 9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70" h="92769">
                <a:moveTo>
                  <a:pt x="396" y="19084"/>
                </a:moveTo>
                <a:cubicBezTo>
                  <a:pt x="9392" y="22788"/>
                  <a:pt x="206771" y="79409"/>
                  <a:pt x="206771" y="79409"/>
                </a:cubicBezTo>
                <a:cubicBezTo>
                  <a:pt x="243283" y="91580"/>
                  <a:pt x="224763" y="94226"/>
                  <a:pt x="219471" y="92109"/>
                </a:cubicBezTo>
                <a:cubicBezTo>
                  <a:pt x="214179" y="89992"/>
                  <a:pt x="189838" y="82055"/>
                  <a:pt x="175021" y="66709"/>
                </a:cubicBezTo>
                <a:cubicBezTo>
                  <a:pt x="160204" y="51363"/>
                  <a:pt x="134275" y="1621"/>
                  <a:pt x="130571" y="34"/>
                </a:cubicBezTo>
                <a:cubicBezTo>
                  <a:pt x="126867" y="-1553"/>
                  <a:pt x="167083" y="51363"/>
                  <a:pt x="152796" y="57184"/>
                </a:cubicBezTo>
                <a:cubicBezTo>
                  <a:pt x="138509" y="63005"/>
                  <a:pt x="-8600" y="15380"/>
                  <a:pt x="396" y="190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D2BC8FF3-F927-7660-ABFB-9090BCEC11B0}"/>
              </a:ext>
            </a:extLst>
          </p:cNvPr>
          <p:cNvSpPr/>
          <p:nvPr/>
        </p:nvSpPr>
        <p:spPr>
          <a:xfrm>
            <a:off x="6657733" y="6021635"/>
            <a:ext cx="9804" cy="253781"/>
          </a:xfrm>
          <a:custGeom>
            <a:avLst/>
            <a:gdLst>
              <a:gd name="connsiteX0" fmla="*/ 9767 w 9804"/>
              <a:gd name="connsiteY0" fmla="*/ 1340 h 253781"/>
              <a:gd name="connsiteX1" fmla="*/ 3417 w 9804"/>
              <a:gd name="connsiteY1" fmla="*/ 248990 h 253781"/>
              <a:gd name="connsiteX2" fmla="*/ 242 w 9804"/>
              <a:gd name="connsiteY2" fmla="*/ 153740 h 253781"/>
              <a:gd name="connsiteX3" fmla="*/ 9767 w 9804"/>
              <a:gd name="connsiteY3" fmla="*/ 1340 h 25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04" h="253781">
                <a:moveTo>
                  <a:pt x="9767" y="1340"/>
                </a:moveTo>
                <a:cubicBezTo>
                  <a:pt x="10296" y="17215"/>
                  <a:pt x="5004" y="223590"/>
                  <a:pt x="3417" y="248990"/>
                </a:cubicBezTo>
                <a:cubicBezTo>
                  <a:pt x="1829" y="274390"/>
                  <a:pt x="-816" y="192369"/>
                  <a:pt x="242" y="153740"/>
                </a:cubicBezTo>
                <a:cubicBezTo>
                  <a:pt x="1300" y="115111"/>
                  <a:pt x="9238" y="-14535"/>
                  <a:pt x="9767" y="13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0666A640-5D19-1FA9-6761-5DB3BA025710}"/>
              </a:ext>
            </a:extLst>
          </p:cNvPr>
          <p:cNvSpPr/>
          <p:nvPr/>
        </p:nvSpPr>
        <p:spPr>
          <a:xfrm>
            <a:off x="6197600" y="6365794"/>
            <a:ext cx="326476" cy="101983"/>
          </a:xfrm>
          <a:custGeom>
            <a:avLst/>
            <a:gdLst>
              <a:gd name="connsiteX0" fmla="*/ 6350 w 326476"/>
              <a:gd name="connsiteY0" fmla="*/ 81 h 101983"/>
              <a:gd name="connsiteX1" fmla="*/ 238125 w 326476"/>
              <a:gd name="connsiteY1" fmla="*/ 50881 h 101983"/>
              <a:gd name="connsiteX2" fmla="*/ 158750 w 326476"/>
              <a:gd name="connsiteY2" fmla="*/ 63581 h 101983"/>
              <a:gd name="connsiteX3" fmla="*/ 323850 w 326476"/>
              <a:gd name="connsiteY3" fmla="*/ 19131 h 101983"/>
              <a:gd name="connsiteX4" fmla="*/ 257175 w 326476"/>
              <a:gd name="connsiteY4" fmla="*/ 60406 h 101983"/>
              <a:gd name="connsiteX5" fmla="*/ 215900 w 326476"/>
              <a:gd name="connsiteY5" fmla="*/ 101681 h 101983"/>
              <a:gd name="connsiteX6" fmla="*/ 269875 w 326476"/>
              <a:gd name="connsiteY6" fmla="*/ 38181 h 101983"/>
              <a:gd name="connsiteX7" fmla="*/ 203200 w 326476"/>
              <a:gd name="connsiteY7" fmla="*/ 44531 h 101983"/>
              <a:gd name="connsiteX8" fmla="*/ 95250 w 326476"/>
              <a:gd name="connsiteY8" fmla="*/ 57231 h 101983"/>
              <a:gd name="connsiteX9" fmla="*/ 0 w 326476"/>
              <a:gd name="connsiteY9" fmla="*/ 95331 h 101983"/>
              <a:gd name="connsiteX10" fmla="*/ 209550 w 326476"/>
              <a:gd name="connsiteY10" fmla="*/ 12781 h 101983"/>
              <a:gd name="connsiteX11" fmla="*/ 171450 w 326476"/>
              <a:gd name="connsiteY11" fmla="*/ 38181 h 101983"/>
              <a:gd name="connsiteX12" fmla="*/ 6350 w 326476"/>
              <a:gd name="connsiteY12" fmla="*/ 81 h 101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476" h="101983">
                <a:moveTo>
                  <a:pt x="6350" y="81"/>
                </a:moveTo>
                <a:cubicBezTo>
                  <a:pt x="17462" y="2198"/>
                  <a:pt x="212725" y="40298"/>
                  <a:pt x="238125" y="50881"/>
                </a:cubicBezTo>
                <a:cubicBezTo>
                  <a:pt x="263525" y="61464"/>
                  <a:pt x="144463" y="68873"/>
                  <a:pt x="158750" y="63581"/>
                </a:cubicBezTo>
                <a:cubicBezTo>
                  <a:pt x="173037" y="58289"/>
                  <a:pt x="307446" y="19660"/>
                  <a:pt x="323850" y="19131"/>
                </a:cubicBezTo>
                <a:cubicBezTo>
                  <a:pt x="340254" y="18602"/>
                  <a:pt x="275167" y="46648"/>
                  <a:pt x="257175" y="60406"/>
                </a:cubicBezTo>
                <a:cubicBezTo>
                  <a:pt x="239183" y="74164"/>
                  <a:pt x="213783" y="105385"/>
                  <a:pt x="215900" y="101681"/>
                </a:cubicBezTo>
                <a:cubicBezTo>
                  <a:pt x="218017" y="97977"/>
                  <a:pt x="271992" y="47706"/>
                  <a:pt x="269875" y="38181"/>
                </a:cubicBezTo>
                <a:cubicBezTo>
                  <a:pt x="267758" y="28656"/>
                  <a:pt x="203200" y="44531"/>
                  <a:pt x="203200" y="44531"/>
                </a:cubicBezTo>
                <a:cubicBezTo>
                  <a:pt x="174096" y="47706"/>
                  <a:pt x="129117" y="48764"/>
                  <a:pt x="95250" y="57231"/>
                </a:cubicBezTo>
                <a:cubicBezTo>
                  <a:pt x="61383" y="65698"/>
                  <a:pt x="0" y="95331"/>
                  <a:pt x="0" y="95331"/>
                </a:cubicBezTo>
                <a:lnTo>
                  <a:pt x="209550" y="12781"/>
                </a:lnTo>
                <a:cubicBezTo>
                  <a:pt x="238125" y="3256"/>
                  <a:pt x="199496" y="38710"/>
                  <a:pt x="171450" y="38181"/>
                </a:cubicBezTo>
                <a:cubicBezTo>
                  <a:pt x="143404" y="37652"/>
                  <a:pt x="-4762" y="-2036"/>
                  <a:pt x="6350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FCA6D974-1FAF-AF4B-69DE-8DD9D6C64416}"/>
              </a:ext>
            </a:extLst>
          </p:cNvPr>
          <p:cNvSpPr/>
          <p:nvPr/>
        </p:nvSpPr>
        <p:spPr>
          <a:xfrm>
            <a:off x="6184855" y="6291340"/>
            <a:ext cx="166087" cy="123554"/>
          </a:xfrm>
          <a:custGeom>
            <a:avLst/>
            <a:gdLst>
              <a:gd name="connsiteX0" fmla="*/ 3220 w 166087"/>
              <a:gd name="connsiteY0" fmla="*/ 1510 h 123554"/>
              <a:gd name="connsiteX1" fmla="*/ 165145 w 166087"/>
              <a:gd name="connsiteY1" fmla="*/ 122160 h 123554"/>
              <a:gd name="connsiteX2" fmla="*/ 66720 w 166087"/>
              <a:gd name="connsiteY2" fmla="*/ 68185 h 123554"/>
              <a:gd name="connsiteX3" fmla="*/ 45 w 166087"/>
              <a:gd name="connsiteY3" fmla="*/ 84060 h 123554"/>
              <a:gd name="connsiteX4" fmla="*/ 76245 w 166087"/>
              <a:gd name="connsiteY4" fmla="*/ 55485 h 123554"/>
              <a:gd name="connsiteX5" fmla="*/ 3220 w 166087"/>
              <a:gd name="connsiteY5" fmla="*/ 1510 h 123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087" h="123554">
                <a:moveTo>
                  <a:pt x="3220" y="1510"/>
                </a:moveTo>
                <a:cubicBezTo>
                  <a:pt x="18036" y="12622"/>
                  <a:pt x="154562" y="111048"/>
                  <a:pt x="165145" y="122160"/>
                </a:cubicBezTo>
                <a:cubicBezTo>
                  <a:pt x="175728" y="133272"/>
                  <a:pt x="94237" y="74535"/>
                  <a:pt x="66720" y="68185"/>
                </a:cubicBezTo>
                <a:cubicBezTo>
                  <a:pt x="39203" y="61835"/>
                  <a:pt x="-1543" y="86177"/>
                  <a:pt x="45" y="84060"/>
                </a:cubicBezTo>
                <a:cubicBezTo>
                  <a:pt x="1633" y="81943"/>
                  <a:pt x="72541" y="67127"/>
                  <a:pt x="76245" y="55485"/>
                </a:cubicBezTo>
                <a:cubicBezTo>
                  <a:pt x="79949" y="43843"/>
                  <a:pt x="-11596" y="-9602"/>
                  <a:pt x="3220" y="1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2B1A005D-59A6-6223-0BEB-281F6B1FBDAB}"/>
              </a:ext>
            </a:extLst>
          </p:cNvPr>
          <p:cNvSpPr/>
          <p:nvPr/>
        </p:nvSpPr>
        <p:spPr>
          <a:xfrm>
            <a:off x="6039600" y="6118067"/>
            <a:ext cx="167071" cy="273215"/>
          </a:xfrm>
          <a:custGeom>
            <a:avLst/>
            <a:gdLst>
              <a:gd name="connsiteX0" fmla="*/ 148475 w 167071"/>
              <a:gd name="connsiteY0" fmla="*/ 158 h 273215"/>
              <a:gd name="connsiteX1" fmla="*/ 110375 w 167071"/>
              <a:gd name="connsiteY1" fmla="*/ 57308 h 273215"/>
              <a:gd name="connsiteX2" fmla="*/ 135775 w 167071"/>
              <a:gd name="connsiteY2" fmla="*/ 89058 h 273215"/>
              <a:gd name="connsiteX3" fmla="*/ 81800 w 167071"/>
              <a:gd name="connsiteY3" fmla="*/ 127158 h 273215"/>
              <a:gd name="connsiteX4" fmla="*/ 2425 w 167071"/>
              <a:gd name="connsiteY4" fmla="*/ 222408 h 273215"/>
              <a:gd name="connsiteX5" fmla="*/ 62750 w 167071"/>
              <a:gd name="connsiteY5" fmla="*/ 273208 h 273215"/>
              <a:gd name="connsiteX6" fmla="*/ 2425 w 167071"/>
              <a:gd name="connsiteY6" fmla="*/ 219233 h 273215"/>
              <a:gd name="connsiteX7" fmla="*/ 164350 w 167071"/>
              <a:gd name="connsiteY7" fmla="*/ 57308 h 273215"/>
              <a:gd name="connsiteX8" fmla="*/ 104025 w 167071"/>
              <a:gd name="connsiteY8" fmla="*/ 98583 h 273215"/>
              <a:gd name="connsiteX9" fmla="*/ 104025 w 167071"/>
              <a:gd name="connsiteY9" fmla="*/ 76358 h 273215"/>
              <a:gd name="connsiteX10" fmla="*/ 148475 w 167071"/>
              <a:gd name="connsiteY10" fmla="*/ 158 h 2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071" h="273215">
                <a:moveTo>
                  <a:pt x="148475" y="158"/>
                </a:moveTo>
                <a:cubicBezTo>
                  <a:pt x="149533" y="-3017"/>
                  <a:pt x="112492" y="42491"/>
                  <a:pt x="110375" y="57308"/>
                </a:cubicBezTo>
                <a:cubicBezTo>
                  <a:pt x="108258" y="72125"/>
                  <a:pt x="140537" y="77416"/>
                  <a:pt x="135775" y="89058"/>
                </a:cubicBezTo>
                <a:cubicBezTo>
                  <a:pt x="131013" y="100700"/>
                  <a:pt x="104025" y="104933"/>
                  <a:pt x="81800" y="127158"/>
                </a:cubicBezTo>
                <a:cubicBezTo>
                  <a:pt x="59575" y="149383"/>
                  <a:pt x="5600" y="198066"/>
                  <a:pt x="2425" y="222408"/>
                </a:cubicBezTo>
                <a:cubicBezTo>
                  <a:pt x="-750" y="246750"/>
                  <a:pt x="62750" y="273737"/>
                  <a:pt x="62750" y="273208"/>
                </a:cubicBezTo>
                <a:cubicBezTo>
                  <a:pt x="62750" y="272679"/>
                  <a:pt x="-14508" y="255216"/>
                  <a:pt x="2425" y="219233"/>
                </a:cubicBezTo>
                <a:cubicBezTo>
                  <a:pt x="19358" y="183250"/>
                  <a:pt x="147417" y="77416"/>
                  <a:pt x="164350" y="57308"/>
                </a:cubicBezTo>
                <a:cubicBezTo>
                  <a:pt x="181283" y="37200"/>
                  <a:pt x="114079" y="95408"/>
                  <a:pt x="104025" y="98583"/>
                </a:cubicBezTo>
                <a:cubicBezTo>
                  <a:pt x="93971" y="101758"/>
                  <a:pt x="100850" y="87471"/>
                  <a:pt x="104025" y="76358"/>
                </a:cubicBezTo>
                <a:cubicBezTo>
                  <a:pt x="107200" y="65245"/>
                  <a:pt x="147417" y="3333"/>
                  <a:pt x="148475" y="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0065E2EC-0AC5-37A4-F5B2-A4B343137EF5}"/>
              </a:ext>
            </a:extLst>
          </p:cNvPr>
          <p:cNvSpPr/>
          <p:nvPr/>
        </p:nvSpPr>
        <p:spPr>
          <a:xfrm>
            <a:off x="6378764" y="6080017"/>
            <a:ext cx="116334" cy="298274"/>
          </a:xfrm>
          <a:custGeom>
            <a:avLst/>
            <a:gdLst>
              <a:gd name="connsiteX0" fmla="*/ 47436 w 116334"/>
              <a:gd name="connsiteY0" fmla="*/ 108 h 298274"/>
              <a:gd name="connsiteX1" fmla="*/ 34736 w 116334"/>
              <a:gd name="connsiteY1" fmla="*/ 117583 h 298274"/>
              <a:gd name="connsiteX2" fmla="*/ 60136 w 116334"/>
              <a:gd name="connsiteY2" fmla="*/ 174733 h 298274"/>
              <a:gd name="connsiteX3" fmla="*/ 34736 w 116334"/>
              <a:gd name="connsiteY3" fmla="*/ 295383 h 298274"/>
              <a:gd name="connsiteX4" fmla="*/ 47436 w 116334"/>
              <a:gd name="connsiteY4" fmla="*/ 250933 h 298274"/>
              <a:gd name="connsiteX5" fmla="*/ 114111 w 116334"/>
              <a:gd name="connsiteY5" fmla="*/ 142983 h 298274"/>
              <a:gd name="connsiteX6" fmla="*/ 98236 w 116334"/>
              <a:gd name="connsiteY6" fmla="*/ 168383 h 298274"/>
              <a:gd name="connsiteX7" fmla="*/ 76011 w 116334"/>
              <a:gd name="connsiteY7" fmla="*/ 133458 h 298274"/>
              <a:gd name="connsiteX8" fmla="*/ 82361 w 116334"/>
              <a:gd name="connsiteY8" fmla="*/ 171558 h 298274"/>
              <a:gd name="connsiteX9" fmla="*/ 60136 w 116334"/>
              <a:gd name="connsiteY9" fmla="*/ 190608 h 298274"/>
              <a:gd name="connsiteX10" fmla="*/ 2986 w 116334"/>
              <a:gd name="connsiteY10" fmla="*/ 111233 h 298274"/>
              <a:gd name="connsiteX11" fmla="*/ 12511 w 116334"/>
              <a:gd name="connsiteY11" fmla="*/ 139808 h 298274"/>
              <a:gd name="connsiteX12" fmla="*/ 47436 w 116334"/>
              <a:gd name="connsiteY12" fmla="*/ 108 h 29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6334" h="298274">
                <a:moveTo>
                  <a:pt x="47436" y="108"/>
                </a:moveTo>
                <a:cubicBezTo>
                  <a:pt x="51140" y="-3596"/>
                  <a:pt x="32619" y="88479"/>
                  <a:pt x="34736" y="117583"/>
                </a:cubicBezTo>
                <a:cubicBezTo>
                  <a:pt x="36853" y="146687"/>
                  <a:pt x="60136" y="145100"/>
                  <a:pt x="60136" y="174733"/>
                </a:cubicBezTo>
                <a:cubicBezTo>
                  <a:pt x="60136" y="204366"/>
                  <a:pt x="36853" y="282683"/>
                  <a:pt x="34736" y="295383"/>
                </a:cubicBezTo>
                <a:cubicBezTo>
                  <a:pt x="32619" y="308083"/>
                  <a:pt x="34207" y="276333"/>
                  <a:pt x="47436" y="250933"/>
                </a:cubicBezTo>
                <a:cubicBezTo>
                  <a:pt x="60665" y="225533"/>
                  <a:pt x="105644" y="156741"/>
                  <a:pt x="114111" y="142983"/>
                </a:cubicBezTo>
                <a:cubicBezTo>
                  <a:pt x="122578" y="129225"/>
                  <a:pt x="104586" y="169971"/>
                  <a:pt x="98236" y="168383"/>
                </a:cubicBezTo>
                <a:cubicBezTo>
                  <a:pt x="91886" y="166796"/>
                  <a:pt x="78657" y="132929"/>
                  <a:pt x="76011" y="133458"/>
                </a:cubicBezTo>
                <a:cubicBezTo>
                  <a:pt x="73365" y="133987"/>
                  <a:pt x="85007" y="162033"/>
                  <a:pt x="82361" y="171558"/>
                </a:cubicBezTo>
                <a:cubicBezTo>
                  <a:pt x="79715" y="181083"/>
                  <a:pt x="73365" y="200662"/>
                  <a:pt x="60136" y="190608"/>
                </a:cubicBezTo>
                <a:cubicBezTo>
                  <a:pt x="46907" y="180554"/>
                  <a:pt x="10923" y="119700"/>
                  <a:pt x="2986" y="111233"/>
                </a:cubicBezTo>
                <a:cubicBezTo>
                  <a:pt x="-4952" y="102766"/>
                  <a:pt x="4574" y="155683"/>
                  <a:pt x="12511" y="139808"/>
                </a:cubicBezTo>
                <a:cubicBezTo>
                  <a:pt x="20448" y="123933"/>
                  <a:pt x="43732" y="3812"/>
                  <a:pt x="47436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F72FBD99-FA6A-6D5F-C425-31E815000E12}"/>
              </a:ext>
            </a:extLst>
          </p:cNvPr>
          <p:cNvSpPr/>
          <p:nvPr/>
        </p:nvSpPr>
        <p:spPr>
          <a:xfrm>
            <a:off x="6352800" y="5866885"/>
            <a:ext cx="184575" cy="318046"/>
          </a:xfrm>
          <a:custGeom>
            <a:avLst/>
            <a:gdLst>
              <a:gd name="connsiteX0" fmla="*/ 375 w 184575"/>
              <a:gd name="connsiteY0" fmla="*/ 515 h 318046"/>
              <a:gd name="connsiteX1" fmla="*/ 114675 w 184575"/>
              <a:gd name="connsiteY1" fmla="*/ 187840 h 318046"/>
              <a:gd name="connsiteX2" fmla="*/ 136900 w 184575"/>
              <a:gd name="connsiteY2" fmla="*/ 283090 h 318046"/>
              <a:gd name="connsiteX3" fmla="*/ 133725 w 184575"/>
              <a:gd name="connsiteY3" fmla="*/ 254515 h 318046"/>
              <a:gd name="connsiteX4" fmla="*/ 133725 w 184575"/>
              <a:gd name="connsiteY4" fmla="*/ 318015 h 318046"/>
              <a:gd name="connsiteX5" fmla="*/ 127375 w 184575"/>
              <a:gd name="connsiteY5" fmla="*/ 244990 h 318046"/>
              <a:gd name="connsiteX6" fmla="*/ 140075 w 184575"/>
              <a:gd name="connsiteY6" fmla="*/ 181490 h 318046"/>
              <a:gd name="connsiteX7" fmla="*/ 184525 w 184575"/>
              <a:gd name="connsiteY7" fmla="*/ 241815 h 318046"/>
              <a:gd name="connsiteX8" fmla="*/ 149600 w 184575"/>
              <a:gd name="connsiteY8" fmla="*/ 206890 h 318046"/>
              <a:gd name="connsiteX9" fmla="*/ 114675 w 184575"/>
              <a:gd name="connsiteY9" fmla="*/ 171965 h 318046"/>
              <a:gd name="connsiteX10" fmla="*/ 57525 w 184575"/>
              <a:gd name="connsiteY10" fmla="*/ 98940 h 318046"/>
              <a:gd name="connsiteX11" fmla="*/ 76575 w 184575"/>
              <a:gd name="connsiteY11" fmla="*/ 130690 h 318046"/>
              <a:gd name="connsiteX12" fmla="*/ 375 w 184575"/>
              <a:gd name="connsiteY12" fmla="*/ 515 h 318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575" h="318046">
                <a:moveTo>
                  <a:pt x="375" y="515"/>
                </a:moveTo>
                <a:cubicBezTo>
                  <a:pt x="6725" y="10040"/>
                  <a:pt x="91921" y="140744"/>
                  <a:pt x="114675" y="187840"/>
                </a:cubicBezTo>
                <a:cubicBezTo>
                  <a:pt x="137429" y="234936"/>
                  <a:pt x="133725" y="271977"/>
                  <a:pt x="136900" y="283090"/>
                </a:cubicBezTo>
                <a:cubicBezTo>
                  <a:pt x="140075" y="294203"/>
                  <a:pt x="134254" y="248694"/>
                  <a:pt x="133725" y="254515"/>
                </a:cubicBezTo>
                <a:cubicBezTo>
                  <a:pt x="133196" y="260336"/>
                  <a:pt x="134783" y="319603"/>
                  <a:pt x="133725" y="318015"/>
                </a:cubicBezTo>
                <a:cubicBezTo>
                  <a:pt x="132667" y="316427"/>
                  <a:pt x="126317" y="267744"/>
                  <a:pt x="127375" y="244990"/>
                </a:cubicBezTo>
                <a:cubicBezTo>
                  <a:pt x="128433" y="222236"/>
                  <a:pt x="130550" y="182019"/>
                  <a:pt x="140075" y="181490"/>
                </a:cubicBezTo>
                <a:cubicBezTo>
                  <a:pt x="149600" y="180961"/>
                  <a:pt x="182938" y="237582"/>
                  <a:pt x="184525" y="241815"/>
                </a:cubicBezTo>
                <a:cubicBezTo>
                  <a:pt x="186112" y="246048"/>
                  <a:pt x="149600" y="206890"/>
                  <a:pt x="149600" y="206890"/>
                </a:cubicBezTo>
                <a:cubicBezTo>
                  <a:pt x="137958" y="195248"/>
                  <a:pt x="130021" y="189957"/>
                  <a:pt x="114675" y="171965"/>
                </a:cubicBezTo>
                <a:cubicBezTo>
                  <a:pt x="99329" y="153973"/>
                  <a:pt x="63875" y="105819"/>
                  <a:pt x="57525" y="98940"/>
                </a:cubicBezTo>
                <a:cubicBezTo>
                  <a:pt x="51175" y="92061"/>
                  <a:pt x="82925" y="144978"/>
                  <a:pt x="76575" y="130690"/>
                </a:cubicBezTo>
                <a:cubicBezTo>
                  <a:pt x="70225" y="116402"/>
                  <a:pt x="-5975" y="-9010"/>
                  <a:pt x="375" y="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03380026-9B46-83B9-9138-B7B3CB786711}"/>
              </a:ext>
            </a:extLst>
          </p:cNvPr>
          <p:cNvSpPr/>
          <p:nvPr/>
        </p:nvSpPr>
        <p:spPr>
          <a:xfrm>
            <a:off x="6367278" y="5787967"/>
            <a:ext cx="109760" cy="264586"/>
          </a:xfrm>
          <a:custGeom>
            <a:avLst/>
            <a:gdLst>
              <a:gd name="connsiteX0" fmla="*/ 109722 w 109760"/>
              <a:gd name="connsiteY0" fmla="*/ 58 h 264586"/>
              <a:gd name="connsiteX1" fmla="*/ 1772 w 109760"/>
              <a:gd name="connsiteY1" fmla="*/ 155633 h 264586"/>
              <a:gd name="connsiteX2" fmla="*/ 43047 w 109760"/>
              <a:gd name="connsiteY2" fmla="*/ 98483 h 264586"/>
              <a:gd name="connsiteX3" fmla="*/ 49397 w 109760"/>
              <a:gd name="connsiteY3" fmla="*/ 73083 h 264586"/>
              <a:gd name="connsiteX4" fmla="*/ 4947 w 109760"/>
              <a:gd name="connsiteY4" fmla="*/ 57208 h 264586"/>
              <a:gd name="connsiteX5" fmla="*/ 52572 w 109760"/>
              <a:gd name="connsiteY5" fmla="*/ 120708 h 264586"/>
              <a:gd name="connsiteX6" fmla="*/ 71622 w 109760"/>
              <a:gd name="connsiteY6" fmla="*/ 263583 h 264586"/>
              <a:gd name="connsiteX7" fmla="*/ 65272 w 109760"/>
              <a:gd name="connsiteY7" fmla="*/ 181033 h 264586"/>
              <a:gd name="connsiteX8" fmla="*/ 97022 w 109760"/>
              <a:gd name="connsiteY8" fmla="*/ 117533 h 264586"/>
              <a:gd name="connsiteX9" fmla="*/ 58922 w 109760"/>
              <a:gd name="connsiteY9" fmla="*/ 168333 h 264586"/>
              <a:gd name="connsiteX10" fmla="*/ 39872 w 109760"/>
              <a:gd name="connsiteY10" fmla="*/ 101658 h 264586"/>
              <a:gd name="connsiteX11" fmla="*/ 14472 w 109760"/>
              <a:gd name="connsiteY11" fmla="*/ 136583 h 264586"/>
              <a:gd name="connsiteX12" fmla="*/ 109722 w 109760"/>
              <a:gd name="connsiteY12" fmla="*/ 58 h 26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760" h="264586">
                <a:moveTo>
                  <a:pt x="109722" y="58"/>
                </a:moveTo>
                <a:cubicBezTo>
                  <a:pt x="107605" y="3233"/>
                  <a:pt x="12884" y="139229"/>
                  <a:pt x="1772" y="155633"/>
                </a:cubicBezTo>
                <a:cubicBezTo>
                  <a:pt x="-9340" y="172037"/>
                  <a:pt x="35109" y="112241"/>
                  <a:pt x="43047" y="98483"/>
                </a:cubicBezTo>
                <a:cubicBezTo>
                  <a:pt x="50984" y="84725"/>
                  <a:pt x="55747" y="79962"/>
                  <a:pt x="49397" y="73083"/>
                </a:cubicBezTo>
                <a:cubicBezTo>
                  <a:pt x="43047" y="66204"/>
                  <a:pt x="4418" y="49271"/>
                  <a:pt x="4947" y="57208"/>
                </a:cubicBezTo>
                <a:cubicBezTo>
                  <a:pt x="5476" y="65146"/>
                  <a:pt x="41459" y="86312"/>
                  <a:pt x="52572" y="120708"/>
                </a:cubicBezTo>
                <a:cubicBezTo>
                  <a:pt x="63685" y="155104"/>
                  <a:pt x="69505" y="253529"/>
                  <a:pt x="71622" y="263583"/>
                </a:cubicBezTo>
                <a:cubicBezTo>
                  <a:pt x="73739" y="273637"/>
                  <a:pt x="61039" y="205375"/>
                  <a:pt x="65272" y="181033"/>
                </a:cubicBezTo>
                <a:cubicBezTo>
                  <a:pt x="69505" y="156691"/>
                  <a:pt x="98080" y="119650"/>
                  <a:pt x="97022" y="117533"/>
                </a:cubicBezTo>
                <a:cubicBezTo>
                  <a:pt x="95964" y="115416"/>
                  <a:pt x="68447" y="170979"/>
                  <a:pt x="58922" y="168333"/>
                </a:cubicBezTo>
                <a:cubicBezTo>
                  <a:pt x="49397" y="165687"/>
                  <a:pt x="47280" y="106950"/>
                  <a:pt x="39872" y="101658"/>
                </a:cubicBezTo>
                <a:cubicBezTo>
                  <a:pt x="32464" y="96366"/>
                  <a:pt x="3889" y="148754"/>
                  <a:pt x="14472" y="136583"/>
                </a:cubicBezTo>
                <a:cubicBezTo>
                  <a:pt x="25055" y="124412"/>
                  <a:pt x="111839" y="-3117"/>
                  <a:pt x="109722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B9D2817A-7653-3B24-5E56-EBC84BA69CC9}"/>
              </a:ext>
            </a:extLst>
          </p:cNvPr>
          <p:cNvSpPr/>
          <p:nvPr/>
        </p:nvSpPr>
        <p:spPr>
          <a:xfrm>
            <a:off x="6565708" y="5806692"/>
            <a:ext cx="266892" cy="108398"/>
          </a:xfrm>
          <a:custGeom>
            <a:avLst/>
            <a:gdLst>
              <a:gd name="connsiteX0" fmla="*/ 192 w 266892"/>
              <a:gd name="connsiteY0" fmla="*/ 25783 h 108398"/>
              <a:gd name="connsiteX1" fmla="*/ 228792 w 266892"/>
              <a:gd name="connsiteY1" fmla="*/ 19433 h 108398"/>
              <a:gd name="connsiteX2" fmla="*/ 133542 w 266892"/>
              <a:gd name="connsiteY2" fmla="*/ 38483 h 108398"/>
              <a:gd name="connsiteX3" fmla="*/ 190692 w 266892"/>
              <a:gd name="connsiteY3" fmla="*/ 25783 h 108398"/>
              <a:gd name="connsiteX4" fmla="*/ 190692 w 266892"/>
              <a:gd name="connsiteY4" fmla="*/ 3558 h 108398"/>
              <a:gd name="connsiteX5" fmla="*/ 266892 w 266892"/>
              <a:gd name="connsiteY5" fmla="*/ 108333 h 108398"/>
              <a:gd name="connsiteX6" fmla="*/ 190692 w 266892"/>
              <a:gd name="connsiteY6" fmla="*/ 19433 h 108398"/>
              <a:gd name="connsiteX7" fmla="*/ 192 w 266892"/>
              <a:gd name="connsiteY7" fmla="*/ 25783 h 108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892" h="108398">
                <a:moveTo>
                  <a:pt x="192" y="25783"/>
                </a:moveTo>
                <a:cubicBezTo>
                  <a:pt x="6542" y="25783"/>
                  <a:pt x="206567" y="17316"/>
                  <a:pt x="228792" y="19433"/>
                </a:cubicBezTo>
                <a:cubicBezTo>
                  <a:pt x="251017" y="21550"/>
                  <a:pt x="139892" y="37425"/>
                  <a:pt x="133542" y="38483"/>
                </a:cubicBezTo>
                <a:cubicBezTo>
                  <a:pt x="127192" y="39541"/>
                  <a:pt x="181167" y="31604"/>
                  <a:pt x="190692" y="25783"/>
                </a:cubicBezTo>
                <a:cubicBezTo>
                  <a:pt x="200217" y="19962"/>
                  <a:pt x="177992" y="-10200"/>
                  <a:pt x="190692" y="3558"/>
                </a:cubicBezTo>
                <a:cubicBezTo>
                  <a:pt x="203392" y="17316"/>
                  <a:pt x="266892" y="105687"/>
                  <a:pt x="266892" y="108333"/>
                </a:cubicBezTo>
                <a:cubicBezTo>
                  <a:pt x="266892" y="110979"/>
                  <a:pt x="234613" y="33191"/>
                  <a:pt x="190692" y="19433"/>
                </a:cubicBezTo>
                <a:cubicBezTo>
                  <a:pt x="146771" y="5675"/>
                  <a:pt x="-6158" y="25783"/>
                  <a:pt x="192" y="25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D6F781DC-7537-34CE-BAA9-1AF0F0CD02BC}"/>
              </a:ext>
            </a:extLst>
          </p:cNvPr>
          <p:cNvSpPr/>
          <p:nvPr/>
        </p:nvSpPr>
        <p:spPr>
          <a:xfrm>
            <a:off x="6386915" y="5737222"/>
            <a:ext cx="220282" cy="264261"/>
          </a:xfrm>
          <a:custGeom>
            <a:avLst/>
            <a:gdLst>
              <a:gd name="connsiteX0" fmla="*/ 4360 w 220282"/>
              <a:gd name="connsiteY0" fmla="*/ 95253 h 264261"/>
              <a:gd name="connsiteX1" fmla="*/ 48810 w 220282"/>
              <a:gd name="connsiteY1" fmla="*/ 136528 h 264261"/>
              <a:gd name="connsiteX2" fmla="*/ 48810 w 220282"/>
              <a:gd name="connsiteY2" fmla="*/ 209553 h 264261"/>
              <a:gd name="connsiteX3" fmla="*/ 121835 w 220282"/>
              <a:gd name="connsiteY3" fmla="*/ 120653 h 264261"/>
              <a:gd name="connsiteX4" fmla="*/ 115485 w 220282"/>
              <a:gd name="connsiteY4" fmla="*/ 171453 h 264261"/>
              <a:gd name="connsiteX5" fmla="*/ 96435 w 220282"/>
              <a:gd name="connsiteY5" fmla="*/ 263528 h 264261"/>
              <a:gd name="connsiteX6" fmla="*/ 137710 w 220282"/>
              <a:gd name="connsiteY6" fmla="*/ 212728 h 264261"/>
              <a:gd name="connsiteX7" fmla="*/ 163110 w 220282"/>
              <a:gd name="connsiteY7" fmla="*/ 177803 h 264261"/>
              <a:gd name="connsiteX8" fmla="*/ 163110 w 220282"/>
              <a:gd name="connsiteY8" fmla="*/ 114303 h 264261"/>
              <a:gd name="connsiteX9" fmla="*/ 150410 w 220282"/>
              <a:gd name="connsiteY9" fmla="*/ 139703 h 264261"/>
              <a:gd name="connsiteX10" fmla="*/ 163110 w 220282"/>
              <a:gd name="connsiteY10" fmla="*/ 44453 h 264261"/>
              <a:gd name="connsiteX11" fmla="*/ 220260 w 220282"/>
              <a:gd name="connsiteY11" fmla="*/ 9528 h 264261"/>
              <a:gd name="connsiteX12" fmla="*/ 169460 w 220282"/>
              <a:gd name="connsiteY12" fmla="*/ 53978 h 264261"/>
              <a:gd name="connsiteX13" fmla="*/ 128185 w 220282"/>
              <a:gd name="connsiteY13" fmla="*/ 3 h 264261"/>
              <a:gd name="connsiteX14" fmla="*/ 156760 w 220282"/>
              <a:gd name="connsiteY14" fmla="*/ 57153 h 264261"/>
              <a:gd name="connsiteX15" fmla="*/ 169460 w 220282"/>
              <a:gd name="connsiteY15" fmla="*/ 123828 h 264261"/>
              <a:gd name="connsiteX16" fmla="*/ 156760 w 220282"/>
              <a:gd name="connsiteY16" fmla="*/ 225428 h 264261"/>
              <a:gd name="connsiteX17" fmla="*/ 128185 w 220282"/>
              <a:gd name="connsiteY17" fmla="*/ 263528 h 264261"/>
              <a:gd name="connsiteX18" fmla="*/ 1185 w 220282"/>
              <a:gd name="connsiteY18" fmla="*/ 206378 h 264261"/>
              <a:gd name="connsiteX19" fmla="*/ 67860 w 220282"/>
              <a:gd name="connsiteY19" fmla="*/ 234953 h 264261"/>
              <a:gd name="connsiteX20" fmla="*/ 121835 w 220282"/>
              <a:gd name="connsiteY20" fmla="*/ 123828 h 264261"/>
              <a:gd name="connsiteX21" fmla="*/ 64685 w 220282"/>
              <a:gd name="connsiteY21" fmla="*/ 174628 h 264261"/>
              <a:gd name="connsiteX22" fmla="*/ 4360 w 220282"/>
              <a:gd name="connsiteY22" fmla="*/ 95253 h 264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0282" h="264261">
                <a:moveTo>
                  <a:pt x="4360" y="95253"/>
                </a:moveTo>
                <a:cubicBezTo>
                  <a:pt x="1714" y="88903"/>
                  <a:pt x="41402" y="117478"/>
                  <a:pt x="48810" y="136528"/>
                </a:cubicBezTo>
                <a:cubicBezTo>
                  <a:pt x="56218" y="155578"/>
                  <a:pt x="36639" y="212199"/>
                  <a:pt x="48810" y="209553"/>
                </a:cubicBezTo>
                <a:cubicBezTo>
                  <a:pt x="60981" y="206907"/>
                  <a:pt x="110723" y="127003"/>
                  <a:pt x="121835" y="120653"/>
                </a:cubicBezTo>
                <a:cubicBezTo>
                  <a:pt x="132947" y="114303"/>
                  <a:pt x="119718" y="147641"/>
                  <a:pt x="115485" y="171453"/>
                </a:cubicBezTo>
                <a:cubicBezTo>
                  <a:pt x="111252" y="195265"/>
                  <a:pt x="92731" y="256649"/>
                  <a:pt x="96435" y="263528"/>
                </a:cubicBezTo>
                <a:cubicBezTo>
                  <a:pt x="100139" y="270407"/>
                  <a:pt x="126598" y="227016"/>
                  <a:pt x="137710" y="212728"/>
                </a:cubicBezTo>
                <a:cubicBezTo>
                  <a:pt x="148823" y="198441"/>
                  <a:pt x="158877" y="194207"/>
                  <a:pt x="163110" y="177803"/>
                </a:cubicBezTo>
                <a:cubicBezTo>
                  <a:pt x="167343" y="161399"/>
                  <a:pt x="165227" y="120653"/>
                  <a:pt x="163110" y="114303"/>
                </a:cubicBezTo>
                <a:cubicBezTo>
                  <a:pt x="160993" y="107953"/>
                  <a:pt x="150410" y="151345"/>
                  <a:pt x="150410" y="139703"/>
                </a:cubicBezTo>
                <a:cubicBezTo>
                  <a:pt x="150410" y="128061"/>
                  <a:pt x="151468" y="66149"/>
                  <a:pt x="163110" y="44453"/>
                </a:cubicBezTo>
                <a:cubicBezTo>
                  <a:pt x="174752" y="22757"/>
                  <a:pt x="219202" y="7940"/>
                  <a:pt x="220260" y="9528"/>
                </a:cubicBezTo>
                <a:cubicBezTo>
                  <a:pt x="221318" y="11116"/>
                  <a:pt x="184806" y="55565"/>
                  <a:pt x="169460" y="53978"/>
                </a:cubicBezTo>
                <a:cubicBezTo>
                  <a:pt x="154114" y="52390"/>
                  <a:pt x="130302" y="-526"/>
                  <a:pt x="128185" y="3"/>
                </a:cubicBezTo>
                <a:cubicBezTo>
                  <a:pt x="126068" y="532"/>
                  <a:pt x="149881" y="36516"/>
                  <a:pt x="156760" y="57153"/>
                </a:cubicBezTo>
                <a:cubicBezTo>
                  <a:pt x="163639" y="77790"/>
                  <a:pt x="169460" y="95782"/>
                  <a:pt x="169460" y="123828"/>
                </a:cubicBezTo>
                <a:cubicBezTo>
                  <a:pt x="169460" y="151874"/>
                  <a:pt x="163639" y="202145"/>
                  <a:pt x="156760" y="225428"/>
                </a:cubicBezTo>
                <a:cubicBezTo>
                  <a:pt x="149881" y="248711"/>
                  <a:pt x="154114" y="266703"/>
                  <a:pt x="128185" y="263528"/>
                </a:cubicBezTo>
                <a:cubicBezTo>
                  <a:pt x="102256" y="260353"/>
                  <a:pt x="11239" y="211141"/>
                  <a:pt x="1185" y="206378"/>
                </a:cubicBezTo>
                <a:cubicBezTo>
                  <a:pt x="-8869" y="201616"/>
                  <a:pt x="47752" y="248711"/>
                  <a:pt x="67860" y="234953"/>
                </a:cubicBezTo>
                <a:cubicBezTo>
                  <a:pt x="87968" y="221195"/>
                  <a:pt x="122364" y="133882"/>
                  <a:pt x="121835" y="123828"/>
                </a:cubicBezTo>
                <a:cubicBezTo>
                  <a:pt x="121306" y="113774"/>
                  <a:pt x="80560" y="177803"/>
                  <a:pt x="64685" y="174628"/>
                </a:cubicBezTo>
                <a:cubicBezTo>
                  <a:pt x="48810" y="171453"/>
                  <a:pt x="7006" y="101603"/>
                  <a:pt x="4360" y="95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944724B5-2D20-A582-61E7-E274B62EFD80}"/>
              </a:ext>
            </a:extLst>
          </p:cNvPr>
          <p:cNvSpPr/>
          <p:nvPr/>
        </p:nvSpPr>
        <p:spPr>
          <a:xfrm>
            <a:off x="6464671" y="5968965"/>
            <a:ext cx="225085" cy="396947"/>
          </a:xfrm>
          <a:custGeom>
            <a:avLst/>
            <a:gdLst>
              <a:gd name="connsiteX0" fmla="*/ 88529 w 225085"/>
              <a:gd name="connsiteY0" fmla="*/ 41310 h 396947"/>
              <a:gd name="connsiteX1" fmla="*/ 148854 w 225085"/>
              <a:gd name="connsiteY1" fmla="*/ 206410 h 396947"/>
              <a:gd name="connsiteX2" fmla="*/ 148854 w 225085"/>
              <a:gd name="connsiteY2" fmla="*/ 174660 h 396947"/>
              <a:gd name="connsiteX3" fmla="*/ 155204 w 225085"/>
              <a:gd name="connsiteY3" fmla="*/ 79410 h 396947"/>
              <a:gd name="connsiteX4" fmla="*/ 225054 w 225085"/>
              <a:gd name="connsiteY4" fmla="*/ 35 h 396947"/>
              <a:gd name="connsiteX5" fmla="*/ 145679 w 225085"/>
              <a:gd name="connsiteY5" fmla="*/ 88935 h 396947"/>
              <a:gd name="connsiteX6" fmla="*/ 148854 w 225085"/>
              <a:gd name="connsiteY6" fmla="*/ 193710 h 396947"/>
              <a:gd name="connsiteX7" fmla="*/ 148854 w 225085"/>
              <a:gd name="connsiteY7" fmla="*/ 250860 h 396947"/>
              <a:gd name="connsiteX8" fmla="*/ 2804 w 225085"/>
              <a:gd name="connsiteY8" fmla="*/ 393735 h 396947"/>
              <a:gd name="connsiteX9" fmla="*/ 63129 w 225085"/>
              <a:gd name="connsiteY9" fmla="*/ 342935 h 396947"/>
              <a:gd name="connsiteX10" fmla="*/ 190129 w 225085"/>
              <a:gd name="connsiteY10" fmla="*/ 257210 h 396947"/>
              <a:gd name="connsiteX11" fmla="*/ 107579 w 225085"/>
              <a:gd name="connsiteY11" fmla="*/ 292135 h 396947"/>
              <a:gd name="connsiteX12" fmla="*/ 145679 w 225085"/>
              <a:gd name="connsiteY12" fmla="*/ 215935 h 396947"/>
              <a:gd name="connsiteX13" fmla="*/ 98054 w 225085"/>
              <a:gd name="connsiteY13" fmla="*/ 250860 h 396947"/>
              <a:gd name="connsiteX14" fmla="*/ 123454 w 225085"/>
              <a:gd name="connsiteY14" fmla="*/ 209585 h 396947"/>
              <a:gd name="connsiteX15" fmla="*/ 31379 w 225085"/>
              <a:gd name="connsiteY15" fmla="*/ 54010 h 396947"/>
              <a:gd name="connsiteX16" fmla="*/ 117104 w 225085"/>
              <a:gd name="connsiteY16" fmla="*/ 165135 h 396947"/>
              <a:gd name="connsiteX17" fmla="*/ 88529 w 225085"/>
              <a:gd name="connsiteY17" fmla="*/ 41310 h 396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5085" h="396947">
                <a:moveTo>
                  <a:pt x="88529" y="41310"/>
                </a:moveTo>
                <a:cubicBezTo>
                  <a:pt x="93821" y="48189"/>
                  <a:pt x="138800" y="184185"/>
                  <a:pt x="148854" y="206410"/>
                </a:cubicBezTo>
                <a:cubicBezTo>
                  <a:pt x="158908" y="228635"/>
                  <a:pt x="147796" y="195827"/>
                  <a:pt x="148854" y="174660"/>
                </a:cubicBezTo>
                <a:cubicBezTo>
                  <a:pt x="149912" y="153493"/>
                  <a:pt x="142504" y="108514"/>
                  <a:pt x="155204" y="79410"/>
                </a:cubicBezTo>
                <a:cubicBezTo>
                  <a:pt x="167904" y="50306"/>
                  <a:pt x="226641" y="-1552"/>
                  <a:pt x="225054" y="35"/>
                </a:cubicBezTo>
                <a:cubicBezTo>
                  <a:pt x="223467" y="1622"/>
                  <a:pt x="158379" y="56656"/>
                  <a:pt x="145679" y="88935"/>
                </a:cubicBezTo>
                <a:cubicBezTo>
                  <a:pt x="132979" y="121214"/>
                  <a:pt x="148325" y="166723"/>
                  <a:pt x="148854" y="193710"/>
                </a:cubicBezTo>
                <a:cubicBezTo>
                  <a:pt x="149383" y="220697"/>
                  <a:pt x="173196" y="217522"/>
                  <a:pt x="148854" y="250860"/>
                </a:cubicBezTo>
                <a:cubicBezTo>
                  <a:pt x="124512" y="284198"/>
                  <a:pt x="17091" y="378389"/>
                  <a:pt x="2804" y="393735"/>
                </a:cubicBezTo>
                <a:cubicBezTo>
                  <a:pt x="-11484" y="409081"/>
                  <a:pt x="31908" y="365689"/>
                  <a:pt x="63129" y="342935"/>
                </a:cubicBezTo>
                <a:cubicBezTo>
                  <a:pt x="94350" y="320181"/>
                  <a:pt x="182721" y="265677"/>
                  <a:pt x="190129" y="257210"/>
                </a:cubicBezTo>
                <a:cubicBezTo>
                  <a:pt x="197537" y="248743"/>
                  <a:pt x="114987" y="299014"/>
                  <a:pt x="107579" y="292135"/>
                </a:cubicBezTo>
                <a:cubicBezTo>
                  <a:pt x="100171" y="285256"/>
                  <a:pt x="147266" y="222814"/>
                  <a:pt x="145679" y="215935"/>
                </a:cubicBezTo>
                <a:cubicBezTo>
                  <a:pt x="144092" y="209056"/>
                  <a:pt x="101758" y="251918"/>
                  <a:pt x="98054" y="250860"/>
                </a:cubicBezTo>
                <a:cubicBezTo>
                  <a:pt x="94350" y="249802"/>
                  <a:pt x="134567" y="242393"/>
                  <a:pt x="123454" y="209585"/>
                </a:cubicBezTo>
                <a:cubicBezTo>
                  <a:pt x="112342" y="176777"/>
                  <a:pt x="32437" y="61418"/>
                  <a:pt x="31379" y="54010"/>
                </a:cubicBezTo>
                <a:cubicBezTo>
                  <a:pt x="30321" y="46602"/>
                  <a:pt x="106521" y="163018"/>
                  <a:pt x="117104" y="165135"/>
                </a:cubicBezTo>
                <a:cubicBezTo>
                  <a:pt x="127687" y="167252"/>
                  <a:pt x="83237" y="34431"/>
                  <a:pt x="88529" y="41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A9FAE265-6912-3A5E-647C-AEF2B8696D89}"/>
              </a:ext>
            </a:extLst>
          </p:cNvPr>
          <p:cNvSpPr/>
          <p:nvPr/>
        </p:nvSpPr>
        <p:spPr>
          <a:xfrm>
            <a:off x="6526025" y="5661690"/>
            <a:ext cx="255928" cy="177212"/>
          </a:xfrm>
          <a:custGeom>
            <a:avLst/>
            <a:gdLst>
              <a:gd name="connsiteX0" fmla="*/ 1775 w 255928"/>
              <a:gd name="connsiteY0" fmla="*/ 56485 h 177212"/>
              <a:gd name="connsiteX1" fmla="*/ 230375 w 255928"/>
              <a:gd name="connsiteY1" fmla="*/ 24735 h 177212"/>
              <a:gd name="connsiteX2" fmla="*/ 195450 w 255928"/>
              <a:gd name="connsiteY2" fmla="*/ 43785 h 177212"/>
              <a:gd name="connsiteX3" fmla="*/ 252600 w 255928"/>
              <a:gd name="connsiteY3" fmla="*/ 50135 h 177212"/>
              <a:gd name="connsiteX4" fmla="*/ 77975 w 255928"/>
              <a:gd name="connsiteY4" fmla="*/ 91410 h 177212"/>
              <a:gd name="connsiteX5" fmla="*/ 160525 w 255928"/>
              <a:gd name="connsiteY5" fmla="*/ 69185 h 177212"/>
              <a:gd name="connsiteX6" fmla="*/ 252600 w 255928"/>
              <a:gd name="connsiteY6" fmla="*/ 177135 h 177212"/>
              <a:gd name="connsiteX7" fmla="*/ 173225 w 255928"/>
              <a:gd name="connsiteY7" fmla="*/ 85060 h 177212"/>
              <a:gd name="connsiteX8" fmla="*/ 103375 w 255928"/>
              <a:gd name="connsiteY8" fmla="*/ 2510 h 177212"/>
              <a:gd name="connsiteX9" fmla="*/ 122425 w 255928"/>
              <a:gd name="connsiteY9" fmla="*/ 24735 h 177212"/>
              <a:gd name="connsiteX10" fmla="*/ 1775 w 255928"/>
              <a:gd name="connsiteY10" fmla="*/ 56485 h 17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928" h="177212">
                <a:moveTo>
                  <a:pt x="1775" y="56485"/>
                </a:moveTo>
                <a:cubicBezTo>
                  <a:pt x="19767" y="56485"/>
                  <a:pt x="198096" y="26852"/>
                  <a:pt x="230375" y="24735"/>
                </a:cubicBezTo>
                <a:cubicBezTo>
                  <a:pt x="262654" y="22618"/>
                  <a:pt x="191746" y="39552"/>
                  <a:pt x="195450" y="43785"/>
                </a:cubicBezTo>
                <a:cubicBezTo>
                  <a:pt x="199154" y="48018"/>
                  <a:pt x="272179" y="42197"/>
                  <a:pt x="252600" y="50135"/>
                </a:cubicBezTo>
                <a:cubicBezTo>
                  <a:pt x="233021" y="58073"/>
                  <a:pt x="93321" y="88235"/>
                  <a:pt x="77975" y="91410"/>
                </a:cubicBezTo>
                <a:cubicBezTo>
                  <a:pt x="62629" y="94585"/>
                  <a:pt x="131421" y="54898"/>
                  <a:pt x="160525" y="69185"/>
                </a:cubicBezTo>
                <a:cubicBezTo>
                  <a:pt x="189629" y="83472"/>
                  <a:pt x="250483" y="174489"/>
                  <a:pt x="252600" y="177135"/>
                </a:cubicBezTo>
                <a:cubicBezTo>
                  <a:pt x="254717" y="179781"/>
                  <a:pt x="198096" y="114164"/>
                  <a:pt x="173225" y="85060"/>
                </a:cubicBezTo>
                <a:cubicBezTo>
                  <a:pt x="148354" y="55956"/>
                  <a:pt x="111842" y="12564"/>
                  <a:pt x="103375" y="2510"/>
                </a:cubicBezTo>
                <a:cubicBezTo>
                  <a:pt x="94908" y="-7544"/>
                  <a:pt x="136712" y="15210"/>
                  <a:pt x="122425" y="24735"/>
                </a:cubicBezTo>
                <a:cubicBezTo>
                  <a:pt x="108138" y="34260"/>
                  <a:pt x="-16217" y="56485"/>
                  <a:pt x="1775" y="56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9ED9FCAC-5E36-D00F-758F-6DDEBE75B678}"/>
              </a:ext>
            </a:extLst>
          </p:cNvPr>
          <p:cNvSpPr/>
          <p:nvPr/>
        </p:nvSpPr>
        <p:spPr>
          <a:xfrm>
            <a:off x="6553041" y="5822426"/>
            <a:ext cx="225598" cy="232479"/>
          </a:xfrm>
          <a:custGeom>
            <a:avLst/>
            <a:gdLst>
              <a:gd name="connsiteX0" fmla="*/ 25559 w 225598"/>
              <a:gd name="connsiteY0" fmla="*/ 524 h 232479"/>
              <a:gd name="connsiteX1" fmla="*/ 95409 w 225598"/>
              <a:gd name="connsiteY1" fmla="*/ 108474 h 232479"/>
              <a:gd name="connsiteX2" fmla="*/ 79534 w 225598"/>
              <a:gd name="connsiteY2" fmla="*/ 130699 h 232479"/>
              <a:gd name="connsiteX3" fmla="*/ 181134 w 225598"/>
              <a:gd name="connsiteY3" fmla="*/ 232299 h 232479"/>
              <a:gd name="connsiteX4" fmla="*/ 92234 w 225598"/>
              <a:gd name="connsiteY4" fmla="*/ 156099 h 232479"/>
              <a:gd name="connsiteX5" fmla="*/ 159 w 225598"/>
              <a:gd name="connsiteY5" fmla="*/ 178324 h 232479"/>
              <a:gd name="connsiteX6" fmla="*/ 70009 w 225598"/>
              <a:gd name="connsiteY6" fmla="*/ 140224 h 232479"/>
              <a:gd name="connsiteX7" fmla="*/ 70009 w 225598"/>
              <a:gd name="connsiteY7" fmla="*/ 105299 h 232479"/>
              <a:gd name="connsiteX8" fmla="*/ 225584 w 225598"/>
              <a:gd name="connsiteY8" fmla="*/ 67199 h 232479"/>
              <a:gd name="connsiteX9" fmla="*/ 60484 w 225598"/>
              <a:gd name="connsiteY9" fmla="*/ 89424 h 232479"/>
              <a:gd name="connsiteX10" fmla="*/ 9684 w 225598"/>
              <a:gd name="connsiteY10" fmla="*/ 133874 h 232479"/>
              <a:gd name="connsiteX11" fmla="*/ 92234 w 225598"/>
              <a:gd name="connsiteY11" fmla="*/ 67199 h 232479"/>
              <a:gd name="connsiteX12" fmla="*/ 177959 w 225598"/>
              <a:gd name="connsiteY12" fmla="*/ 6874 h 232479"/>
              <a:gd name="connsiteX13" fmla="*/ 98584 w 225598"/>
              <a:gd name="connsiteY13" fmla="*/ 64024 h 232479"/>
              <a:gd name="connsiteX14" fmla="*/ 25559 w 225598"/>
              <a:gd name="connsiteY14" fmla="*/ 524 h 23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5598" h="232479">
                <a:moveTo>
                  <a:pt x="25559" y="524"/>
                </a:moveTo>
                <a:cubicBezTo>
                  <a:pt x="25030" y="7932"/>
                  <a:pt x="86413" y="86778"/>
                  <a:pt x="95409" y="108474"/>
                </a:cubicBezTo>
                <a:cubicBezTo>
                  <a:pt x="104405" y="130170"/>
                  <a:pt x="65247" y="110062"/>
                  <a:pt x="79534" y="130699"/>
                </a:cubicBezTo>
                <a:cubicBezTo>
                  <a:pt x="93821" y="151336"/>
                  <a:pt x="179017" y="228066"/>
                  <a:pt x="181134" y="232299"/>
                </a:cubicBezTo>
                <a:cubicBezTo>
                  <a:pt x="183251" y="236532"/>
                  <a:pt x="122397" y="165095"/>
                  <a:pt x="92234" y="156099"/>
                </a:cubicBezTo>
                <a:cubicBezTo>
                  <a:pt x="62072" y="147103"/>
                  <a:pt x="3863" y="180970"/>
                  <a:pt x="159" y="178324"/>
                </a:cubicBezTo>
                <a:cubicBezTo>
                  <a:pt x="-3545" y="175678"/>
                  <a:pt x="58367" y="152395"/>
                  <a:pt x="70009" y="140224"/>
                </a:cubicBezTo>
                <a:cubicBezTo>
                  <a:pt x="81651" y="128053"/>
                  <a:pt x="44080" y="117470"/>
                  <a:pt x="70009" y="105299"/>
                </a:cubicBezTo>
                <a:cubicBezTo>
                  <a:pt x="95938" y="93128"/>
                  <a:pt x="227172" y="69845"/>
                  <a:pt x="225584" y="67199"/>
                </a:cubicBezTo>
                <a:cubicBezTo>
                  <a:pt x="223997" y="64553"/>
                  <a:pt x="96467" y="78311"/>
                  <a:pt x="60484" y="89424"/>
                </a:cubicBezTo>
                <a:cubicBezTo>
                  <a:pt x="24501" y="100537"/>
                  <a:pt x="4392" y="137578"/>
                  <a:pt x="9684" y="133874"/>
                </a:cubicBezTo>
                <a:cubicBezTo>
                  <a:pt x="14976" y="130170"/>
                  <a:pt x="64188" y="88366"/>
                  <a:pt x="92234" y="67199"/>
                </a:cubicBezTo>
                <a:cubicBezTo>
                  <a:pt x="120280" y="46032"/>
                  <a:pt x="176901" y="7403"/>
                  <a:pt x="177959" y="6874"/>
                </a:cubicBezTo>
                <a:cubicBezTo>
                  <a:pt x="179017" y="6345"/>
                  <a:pt x="120280" y="61378"/>
                  <a:pt x="98584" y="64024"/>
                </a:cubicBezTo>
                <a:cubicBezTo>
                  <a:pt x="76888" y="66670"/>
                  <a:pt x="26088" y="-6884"/>
                  <a:pt x="25559" y="5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2851B194-3AD4-E7D7-32E1-E26D743AF459}"/>
              </a:ext>
            </a:extLst>
          </p:cNvPr>
          <p:cNvSpPr/>
          <p:nvPr/>
        </p:nvSpPr>
        <p:spPr>
          <a:xfrm>
            <a:off x="6436870" y="6213897"/>
            <a:ext cx="339398" cy="185026"/>
          </a:xfrm>
          <a:custGeom>
            <a:avLst/>
            <a:gdLst>
              <a:gd name="connsiteX0" fmla="*/ 2030 w 339398"/>
              <a:gd name="connsiteY0" fmla="*/ 183728 h 185026"/>
              <a:gd name="connsiteX1" fmla="*/ 325880 w 339398"/>
              <a:gd name="connsiteY1" fmla="*/ 9103 h 185026"/>
              <a:gd name="connsiteX2" fmla="*/ 265555 w 339398"/>
              <a:gd name="connsiteY2" fmla="*/ 37678 h 185026"/>
              <a:gd name="connsiteX3" fmla="*/ 148080 w 339398"/>
              <a:gd name="connsiteY3" fmla="*/ 148803 h 185026"/>
              <a:gd name="connsiteX4" fmla="*/ 186180 w 339398"/>
              <a:gd name="connsiteY4" fmla="*/ 91653 h 185026"/>
              <a:gd name="connsiteX5" fmla="*/ 2030 w 339398"/>
              <a:gd name="connsiteY5" fmla="*/ 183728 h 18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9398" h="185026">
                <a:moveTo>
                  <a:pt x="2030" y="183728"/>
                </a:moveTo>
                <a:cubicBezTo>
                  <a:pt x="25313" y="169970"/>
                  <a:pt x="281959" y="33445"/>
                  <a:pt x="325880" y="9103"/>
                </a:cubicBezTo>
                <a:cubicBezTo>
                  <a:pt x="369801" y="-15239"/>
                  <a:pt x="295188" y="14395"/>
                  <a:pt x="265555" y="37678"/>
                </a:cubicBezTo>
                <a:cubicBezTo>
                  <a:pt x="235922" y="60961"/>
                  <a:pt x="161309" y="139807"/>
                  <a:pt x="148080" y="148803"/>
                </a:cubicBezTo>
                <a:cubicBezTo>
                  <a:pt x="134851" y="157799"/>
                  <a:pt x="209463" y="85832"/>
                  <a:pt x="186180" y="91653"/>
                </a:cubicBezTo>
                <a:cubicBezTo>
                  <a:pt x="162897" y="97474"/>
                  <a:pt x="-21253" y="197486"/>
                  <a:pt x="2030" y="18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36DFD934-A7A6-9AA1-DDE9-2F28173DD6D1}"/>
              </a:ext>
            </a:extLst>
          </p:cNvPr>
          <p:cNvSpPr/>
          <p:nvPr/>
        </p:nvSpPr>
        <p:spPr>
          <a:xfrm>
            <a:off x="6228878" y="5733795"/>
            <a:ext cx="86211" cy="253115"/>
          </a:xfrm>
          <a:custGeom>
            <a:avLst/>
            <a:gdLst>
              <a:gd name="connsiteX0" fmla="*/ 86197 w 86211"/>
              <a:gd name="connsiteY0" fmla="*/ 255 h 253115"/>
              <a:gd name="connsiteX1" fmla="*/ 13172 w 86211"/>
              <a:gd name="connsiteY1" fmla="*/ 206630 h 253115"/>
              <a:gd name="connsiteX2" fmla="*/ 472 w 86211"/>
              <a:gd name="connsiteY2" fmla="*/ 251080 h 253115"/>
              <a:gd name="connsiteX3" fmla="*/ 19522 w 86211"/>
              <a:gd name="connsiteY3" fmla="*/ 165355 h 253115"/>
              <a:gd name="connsiteX4" fmla="*/ 86197 w 86211"/>
              <a:gd name="connsiteY4" fmla="*/ 255 h 253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211" h="253115">
                <a:moveTo>
                  <a:pt x="86197" y="255"/>
                </a:moveTo>
                <a:cubicBezTo>
                  <a:pt x="85139" y="7134"/>
                  <a:pt x="27459" y="164826"/>
                  <a:pt x="13172" y="206630"/>
                </a:cubicBezTo>
                <a:cubicBezTo>
                  <a:pt x="-1115" y="248434"/>
                  <a:pt x="-586" y="257959"/>
                  <a:pt x="472" y="251080"/>
                </a:cubicBezTo>
                <a:cubicBezTo>
                  <a:pt x="1530" y="244201"/>
                  <a:pt x="7880" y="203455"/>
                  <a:pt x="19522" y="165355"/>
                </a:cubicBezTo>
                <a:cubicBezTo>
                  <a:pt x="31164" y="127255"/>
                  <a:pt x="87255" y="-6624"/>
                  <a:pt x="86197" y="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251F9CB5-33D0-1C55-6EF7-9453D49BC5FB}"/>
              </a:ext>
            </a:extLst>
          </p:cNvPr>
          <p:cNvSpPr/>
          <p:nvPr/>
        </p:nvSpPr>
        <p:spPr>
          <a:xfrm>
            <a:off x="6740164" y="5921373"/>
            <a:ext cx="108340" cy="184157"/>
          </a:xfrm>
          <a:custGeom>
            <a:avLst/>
            <a:gdLst>
              <a:gd name="connsiteX0" fmla="*/ 108311 w 108340"/>
              <a:gd name="connsiteY0" fmla="*/ 2 h 184157"/>
              <a:gd name="connsiteX1" fmla="*/ 28936 w 108340"/>
              <a:gd name="connsiteY1" fmla="*/ 114302 h 184157"/>
              <a:gd name="connsiteX2" fmla="*/ 361 w 108340"/>
              <a:gd name="connsiteY2" fmla="*/ 184152 h 184157"/>
              <a:gd name="connsiteX3" fmla="*/ 19411 w 108340"/>
              <a:gd name="connsiteY3" fmla="*/ 111127 h 184157"/>
              <a:gd name="connsiteX4" fmla="*/ 108311 w 108340"/>
              <a:gd name="connsiteY4" fmla="*/ 2 h 18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340" h="184157">
                <a:moveTo>
                  <a:pt x="108311" y="2"/>
                </a:moveTo>
                <a:cubicBezTo>
                  <a:pt x="109898" y="531"/>
                  <a:pt x="46928" y="83610"/>
                  <a:pt x="28936" y="114302"/>
                </a:cubicBezTo>
                <a:cubicBezTo>
                  <a:pt x="10944" y="144994"/>
                  <a:pt x="1948" y="184681"/>
                  <a:pt x="361" y="184152"/>
                </a:cubicBezTo>
                <a:cubicBezTo>
                  <a:pt x="-1226" y="183623"/>
                  <a:pt x="1948" y="141819"/>
                  <a:pt x="19411" y="111127"/>
                </a:cubicBezTo>
                <a:cubicBezTo>
                  <a:pt x="36873" y="80435"/>
                  <a:pt x="106724" y="-527"/>
                  <a:pt x="10831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A4BD517F-B008-5B2E-9A28-5E4817B88EA9}"/>
              </a:ext>
            </a:extLst>
          </p:cNvPr>
          <p:cNvSpPr/>
          <p:nvPr/>
        </p:nvSpPr>
        <p:spPr>
          <a:xfrm>
            <a:off x="6216648" y="6323231"/>
            <a:ext cx="474750" cy="187080"/>
          </a:xfrm>
          <a:custGeom>
            <a:avLst/>
            <a:gdLst>
              <a:gd name="connsiteX0" fmla="*/ 2 w 474750"/>
              <a:gd name="connsiteY0" fmla="*/ 175994 h 187080"/>
              <a:gd name="connsiteX1" fmla="*/ 161927 w 474750"/>
              <a:gd name="connsiteY1" fmla="*/ 115669 h 187080"/>
              <a:gd name="connsiteX2" fmla="*/ 377827 w 474750"/>
              <a:gd name="connsiteY2" fmla="*/ 93444 h 187080"/>
              <a:gd name="connsiteX3" fmla="*/ 276227 w 474750"/>
              <a:gd name="connsiteY3" fmla="*/ 185519 h 187080"/>
              <a:gd name="connsiteX4" fmla="*/ 469902 w 474750"/>
              <a:gd name="connsiteY4" fmla="*/ 4544 h 187080"/>
              <a:gd name="connsiteX5" fmla="*/ 403227 w 474750"/>
              <a:gd name="connsiteY5" fmla="*/ 58519 h 187080"/>
              <a:gd name="connsiteX6" fmla="*/ 260352 w 474750"/>
              <a:gd name="connsiteY6" fmla="*/ 102969 h 187080"/>
              <a:gd name="connsiteX7" fmla="*/ 177802 w 474750"/>
              <a:gd name="connsiteY7" fmla="*/ 131544 h 187080"/>
              <a:gd name="connsiteX8" fmla="*/ 212727 w 474750"/>
              <a:gd name="connsiteY8" fmla="*/ 156944 h 187080"/>
              <a:gd name="connsiteX9" fmla="*/ 165102 w 474750"/>
              <a:gd name="connsiteY9" fmla="*/ 125194 h 187080"/>
              <a:gd name="connsiteX10" fmla="*/ 2 w 474750"/>
              <a:gd name="connsiteY10" fmla="*/ 175994 h 187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4750" h="187080">
                <a:moveTo>
                  <a:pt x="2" y="175994"/>
                </a:moveTo>
                <a:cubicBezTo>
                  <a:pt x="-527" y="174407"/>
                  <a:pt x="98956" y="129427"/>
                  <a:pt x="161927" y="115669"/>
                </a:cubicBezTo>
                <a:cubicBezTo>
                  <a:pt x="224898" y="101911"/>
                  <a:pt x="358777" y="81802"/>
                  <a:pt x="377827" y="93444"/>
                </a:cubicBezTo>
                <a:cubicBezTo>
                  <a:pt x="396877" y="105086"/>
                  <a:pt x="260881" y="200336"/>
                  <a:pt x="276227" y="185519"/>
                </a:cubicBezTo>
                <a:cubicBezTo>
                  <a:pt x="291573" y="170702"/>
                  <a:pt x="448735" y="25711"/>
                  <a:pt x="469902" y="4544"/>
                </a:cubicBezTo>
                <a:cubicBezTo>
                  <a:pt x="491069" y="-16623"/>
                  <a:pt x="438152" y="42115"/>
                  <a:pt x="403227" y="58519"/>
                </a:cubicBezTo>
                <a:cubicBezTo>
                  <a:pt x="368302" y="74923"/>
                  <a:pt x="297923" y="90798"/>
                  <a:pt x="260352" y="102969"/>
                </a:cubicBezTo>
                <a:cubicBezTo>
                  <a:pt x="222781" y="115140"/>
                  <a:pt x="185740" y="122548"/>
                  <a:pt x="177802" y="131544"/>
                </a:cubicBezTo>
                <a:cubicBezTo>
                  <a:pt x="169865" y="140540"/>
                  <a:pt x="214844" y="158002"/>
                  <a:pt x="212727" y="156944"/>
                </a:cubicBezTo>
                <a:cubicBezTo>
                  <a:pt x="210610" y="155886"/>
                  <a:pt x="195794" y="124665"/>
                  <a:pt x="165102" y="125194"/>
                </a:cubicBezTo>
                <a:cubicBezTo>
                  <a:pt x="134410" y="125723"/>
                  <a:pt x="531" y="177581"/>
                  <a:pt x="2" y="1759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9E2A899F-7CD7-3379-CF19-04B98F356E5D}"/>
              </a:ext>
            </a:extLst>
          </p:cNvPr>
          <p:cNvSpPr/>
          <p:nvPr/>
        </p:nvSpPr>
        <p:spPr>
          <a:xfrm>
            <a:off x="3613079" y="4330518"/>
            <a:ext cx="117552" cy="194002"/>
          </a:xfrm>
          <a:custGeom>
            <a:avLst/>
            <a:gdLst>
              <a:gd name="connsiteX0" fmla="*/ 71 w 117552"/>
              <a:gd name="connsiteY0" fmla="*/ 193857 h 194002"/>
              <a:gd name="connsiteX1" fmla="*/ 63571 w 117552"/>
              <a:gd name="connsiteY1" fmla="*/ 9707 h 194002"/>
              <a:gd name="connsiteX2" fmla="*/ 63571 w 117552"/>
              <a:gd name="connsiteY2" fmla="*/ 31932 h 194002"/>
              <a:gd name="connsiteX3" fmla="*/ 76271 w 117552"/>
              <a:gd name="connsiteY3" fmla="*/ 85907 h 194002"/>
              <a:gd name="connsiteX4" fmla="*/ 117546 w 117552"/>
              <a:gd name="connsiteY4" fmla="*/ 136707 h 194002"/>
              <a:gd name="connsiteX5" fmla="*/ 79446 w 117552"/>
              <a:gd name="connsiteY5" fmla="*/ 95432 h 194002"/>
              <a:gd name="connsiteX6" fmla="*/ 66746 w 117552"/>
              <a:gd name="connsiteY6" fmla="*/ 38282 h 194002"/>
              <a:gd name="connsiteX7" fmla="*/ 50871 w 117552"/>
              <a:gd name="connsiteY7" fmla="*/ 60507 h 194002"/>
              <a:gd name="connsiteX8" fmla="*/ 50871 w 117552"/>
              <a:gd name="connsiteY8" fmla="*/ 41457 h 194002"/>
              <a:gd name="connsiteX9" fmla="*/ 71 w 117552"/>
              <a:gd name="connsiteY9" fmla="*/ 193857 h 19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552" h="194002">
                <a:moveTo>
                  <a:pt x="71" y="193857"/>
                </a:moveTo>
                <a:cubicBezTo>
                  <a:pt x="2188" y="188565"/>
                  <a:pt x="52988" y="36694"/>
                  <a:pt x="63571" y="9707"/>
                </a:cubicBezTo>
                <a:cubicBezTo>
                  <a:pt x="74154" y="-17280"/>
                  <a:pt x="61454" y="19232"/>
                  <a:pt x="63571" y="31932"/>
                </a:cubicBezTo>
                <a:cubicBezTo>
                  <a:pt x="65688" y="44632"/>
                  <a:pt x="67275" y="68444"/>
                  <a:pt x="76271" y="85907"/>
                </a:cubicBezTo>
                <a:cubicBezTo>
                  <a:pt x="85267" y="103369"/>
                  <a:pt x="117017" y="135120"/>
                  <a:pt x="117546" y="136707"/>
                </a:cubicBezTo>
                <a:cubicBezTo>
                  <a:pt x="118075" y="138294"/>
                  <a:pt x="87913" y="111836"/>
                  <a:pt x="79446" y="95432"/>
                </a:cubicBezTo>
                <a:cubicBezTo>
                  <a:pt x="70979" y="79028"/>
                  <a:pt x="71508" y="44103"/>
                  <a:pt x="66746" y="38282"/>
                </a:cubicBezTo>
                <a:cubicBezTo>
                  <a:pt x="61984" y="32461"/>
                  <a:pt x="50871" y="60507"/>
                  <a:pt x="50871" y="60507"/>
                </a:cubicBezTo>
                <a:cubicBezTo>
                  <a:pt x="48225" y="61036"/>
                  <a:pt x="58279" y="24524"/>
                  <a:pt x="50871" y="41457"/>
                </a:cubicBezTo>
                <a:cubicBezTo>
                  <a:pt x="43463" y="58390"/>
                  <a:pt x="-2046" y="199149"/>
                  <a:pt x="71" y="1938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EFDE0B0F-1953-8A20-8165-C5ABD58C0F4F}"/>
              </a:ext>
            </a:extLst>
          </p:cNvPr>
          <p:cNvSpPr/>
          <p:nvPr/>
        </p:nvSpPr>
        <p:spPr>
          <a:xfrm>
            <a:off x="3654422" y="4371655"/>
            <a:ext cx="127020" cy="82870"/>
          </a:xfrm>
          <a:custGeom>
            <a:avLst/>
            <a:gdLst>
              <a:gd name="connsiteX0" fmla="*/ 3 w 127020"/>
              <a:gd name="connsiteY0" fmla="*/ 82870 h 82870"/>
              <a:gd name="connsiteX1" fmla="*/ 88903 w 127020"/>
              <a:gd name="connsiteY1" fmla="*/ 3495 h 82870"/>
              <a:gd name="connsiteX2" fmla="*/ 127003 w 127020"/>
              <a:gd name="connsiteY2" fmla="*/ 13020 h 82870"/>
              <a:gd name="connsiteX3" fmla="*/ 92078 w 127020"/>
              <a:gd name="connsiteY3" fmla="*/ 3495 h 82870"/>
              <a:gd name="connsiteX4" fmla="*/ 3 w 127020"/>
              <a:gd name="connsiteY4" fmla="*/ 82870 h 8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0" h="82870">
                <a:moveTo>
                  <a:pt x="3" y="82870"/>
                </a:moveTo>
                <a:cubicBezTo>
                  <a:pt x="-526" y="82870"/>
                  <a:pt x="67736" y="15137"/>
                  <a:pt x="88903" y="3495"/>
                </a:cubicBezTo>
                <a:cubicBezTo>
                  <a:pt x="110070" y="-8147"/>
                  <a:pt x="126474" y="13020"/>
                  <a:pt x="127003" y="13020"/>
                </a:cubicBezTo>
                <a:cubicBezTo>
                  <a:pt x="127532" y="13020"/>
                  <a:pt x="115891" y="-8147"/>
                  <a:pt x="92078" y="3495"/>
                </a:cubicBezTo>
                <a:cubicBezTo>
                  <a:pt x="68265" y="15137"/>
                  <a:pt x="532" y="82870"/>
                  <a:pt x="3" y="828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40F1810A-5C76-CFE1-1DC3-565185DCD293}"/>
              </a:ext>
            </a:extLst>
          </p:cNvPr>
          <p:cNvSpPr/>
          <p:nvPr/>
        </p:nvSpPr>
        <p:spPr>
          <a:xfrm>
            <a:off x="3730600" y="4432298"/>
            <a:ext cx="134627" cy="170177"/>
          </a:xfrm>
          <a:custGeom>
            <a:avLst/>
            <a:gdLst>
              <a:gd name="connsiteX0" fmla="*/ 25 w 134627"/>
              <a:gd name="connsiteY0" fmla="*/ 2 h 170177"/>
              <a:gd name="connsiteX1" fmla="*/ 88925 w 134627"/>
              <a:gd name="connsiteY1" fmla="*/ 88902 h 170177"/>
              <a:gd name="connsiteX2" fmla="*/ 95275 w 134627"/>
              <a:gd name="connsiteY2" fmla="*/ 60327 h 170177"/>
              <a:gd name="connsiteX3" fmla="*/ 133375 w 134627"/>
              <a:gd name="connsiteY3" fmla="*/ 168277 h 170177"/>
              <a:gd name="connsiteX4" fmla="*/ 123850 w 134627"/>
              <a:gd name="connsiteY4" fmla="*/ 127002 h 170177"/>
              <a:gd name="connsiteX5" fmla="*/ 107975 w 134627"/>
              <a:gd name="connsiteY5" fmla="*/ 98427 h 170177"/>
              <a:gd name="connsiteX6" fmla="*/ 69875 w 134627"/>
              <a:gd name="connsiteY6" fmla="*/ 73027 h 170177"/>
              <a:gd name="connsiteX7" fmla="*/ 79400 w 134627"/>
              <a:gd name="connsiteY7" fmla="*/ 92077 h 170177"/>
              <a:gd name="connsiteX8" fmla="*/ 25 w 134627"/>
              <a:gd name="connsiteY8" fmla="*/ 2 h 170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627" h="170177">
                <a:moveTo>
                  <a:pt x="25" y="2"/>
                </a:moveTo>
                <a:cubicBezTo>
                  <a:pt x="1612" y="-527"/>
                  <a:pt x="73050" y="78848"/>
                  <a:pt x="88925" y="88902"/>
                </a:cubicBezTo>
                <a:cubicBezTo>
                  <a:pt x="104800" y="98956"/>
                  <a:pt x="87867" y="47098"/>
                  <a:pt x="95275" y="60327"/>
                </a:cubicBezTo>
                <a:cubicBezTo>
                  <a:pt x="102683" y="73556"/>
                  <a:pt x="128613" y="157165"/>
                  <a:pt x="133375" y="168277"/>
                </a:cubicBezTo>
                <a:cubicBezTo>
                  <a:pt x="138137" y="179389"/>
                  <a:pt x="128083" y="138644"/>
                  <a:pt x="123850" y="127002"/>
                </a:cubicBezTo>
                <a:cubicBezTo>
                  <a:pt x="119617" y="115360"/>
                  <a:pt x="116971" y="107423"/>
                  <a:pt x="107975" y="98427"/>
                </a:cubicBezTo>
                <a:cubicBezTo>
                  <a:pt x="98979" y="89431"/>
                  <a:pt x="69875" y="73027"/>
                  <a:pt x="69875" y="73027"/>
                </a:cubicBezTo>
                <a:cubicBezTo>
                  <a:pt x="65113" y="71969"/>
                  <a:pt x="88396" y="100544"/>
                  <a:pt x="79400" y="92077"/>
                </a:cubicBezTo>
                <a:cubicBezTo>
                  <a:pt x="70404" y="83610"/>
                  <a:pt x="-1562" y="531"/>
                  <a:pt x="2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EF6DF2E7-180D-4FDC-C2DA-A1C921ECFA4B}"/>
              </a:ext>
            </a:extLst>
          </p:cNvPr>
          <p:cNvSpPr/>
          <p:nvPr/>
        </p:nvSpPr>
        <p:spPr>
          <a:xfrm>
            <a:off x="3654316" y="4348083"/>
            <a:ext cx="99547" cy="90618"/>
          </a:xfrm>
          <a:custGeom>
            <a:avLst/>
            <a:gdLst>
              <a:gd name="connsiteX0" fmla="*/ 109 w 99547"/>
              <a:gd name="connsiteY0" fmla="*/ 90567 h 90618"/>
              <a:gd name="connsiteX1" fmla="*/ 95359 w 99547"/>
              <a:gd name="connsiteY1" fmla="*/ 4842 h 90618"/>
              <a:gd name="connsiteX2" fmla="*/ 76309 w 99547"/>
              <a:gd name="connsiteY2" fmla="*/ 17542 h 90618"/>
              <a:gd name="connsiteX3" fmla="*/ 109 w 99547"/>
              <a:gd name="connsiteY3" fmla="*/ 90567 h 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547" h="90618">
                <a:moveTo>
                  <a:pt x="109" y="90567"/>
                </a:moveTo>
                <a:cubicBezTo>
                  <a:pt x="3284" y="88450"/>
                  <a:pt x="95359" y="4842"/>
                  <a:pt x="95359" y="4842"/>
                </a:cubicBezTo>
                <a:cubicBezTo>
                  <a:pt x="108059" y="-7329"/>
                  <a:pt x="89009" y="5900"/>
                  <a:pt x="76309" y="17542"/>
                </a:cubicBezTo>
                <a:cubicBezTo>
                  <a:pt x="63609" y="29184"/>
                  <a:pt x="-3066" y="92684"/>
                  <a:pt x="109" y="905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8AC060AE-22A6-7846-55CC-D0F748A3F656}"/>
              </a:ext>
            </a:extLst>
          </p:cNvPr>
          <p:cNvSpPr/>
          <p:nvPr/>
        </p:nvSpPr>
        <p:spPr>
          <a:xfrm>
            <a:off x="3723780" y="4396524"/>
            <a:ext cx="148790" cy="182804"/>
          </a:xfrm>
          <a:custGeom>
            <a:avLst/>
            <a:gdLst>
              <a:gd name="connsiteX0" fmla="*/ 495 w 148790"/>
              <a:gd name="connsiteY0" fmla="*/ 851 h 182804"/>
              <a:gd name="connsiteX1" fmla="*/ 57645 w 148790"/>
              <a:gd name="connsiteY1" fmla="*/ 42126 h 182804"/>
              <a:gd name="connsiteX2" fmla="*/ 95745 w 148790"/>
              <a:gd name="connsiteY2" fmla="*/ 102451 h 182804"/>
              <a:gd name="connsiteX3" fmla="*/ 95745 w 148790"/>
              <a:gd name="connsiteY3" fmla="*/ 73876 h 182804"/>
              <a:gd name="connsiteX4" fmla="*/ 146545 w 148790"/>
              <a:gd name="connsiteY4" fmla="*/ 178651 h 182804"/>
              <a:gd name="connsiteX5" fmla="*/ 137020 w 148790"/>
              <a:gd name="connsiteY5" fmla="*/ 156426 h 182804"/>
              <a:gd name="connsiteX6" fmla="*/ 111620 w 148790"/>
              <a:gd name="connsiteY6" fmla="*/ 105626 h 182804"/>
              <a:gd name="connsiteX7" fmla="*/ 102095 w 148790"/>
              <a:gd name="connsiteY7" fmla="*/ 16726 h 182804"/>
              <a:gd name="connsiteX8" fmla="*/ 102095 w 148790"/>
              <a:gd name="connsiteY8" fmla="*/ 86576 h 182804"/>
              <a:gd name="connsiteX9" fmla="*/ 92570 w 148790"/>
              <a:gd name="connsiteY9" fmla="*/ 80226 h 182804"/>
              <a:gd name="connsiteX10" fmla="*/ 495 w 148790"/>
              <a:gd name="connsiteY10" fmla="*/ 851 h 18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8790" h="182804">
                <a:moveTo>
                  <a:pt x="495" y="851"/>
                </a:moveTo>
                <a:cubicBezTo>
                  <a:pt x="-5326" y="-5499"/>
                  <a:pt x="41770" y="25193"/>
                  <a:pt x="57645" y="42126"/>
                </a:cubicBezTo>
                <a:cubicBezTo>
                  <a:pt x="73520" y="59059"/>
                  <a:pt x="89395" y="97159"/>
                  <a:pt x="95745" y="102451"/>
                </a:cubicBezTo>
                <a:cubicBezTo>
                  <a:pt x="102095" y="107743"/>
                  <a:pt x="87278" y="61176"/>
                  <a:pt x="95745" y="73876"/>
                </a:cubicBezTo>
                <a:cubicBezTo>
                  <a:pt x="104212" y="86576"/>
                  <a:pt x="139666" y="164893"/>
                  <a:pt x="146545" y="178651"/>
                </a:cubicBezTo>
                <a:cubicBezTo>
                  <a:pt x="153424" y="192409"/>
                  <a:pt x="142841" y="168597"/>
                  <a:pt x="137020" y="156426"/>
                </a:cubicBezTo>
                <a:cubicBezTo>
                  <a:pt x="131199" y="144255"/>
                  <a:pt x="117441" y="128909"/>
                  <a:pt x="111620" y="105626"/>
                </a:cubicBezTo>
                <a:cubicBezTo>
                  <a:pt x="105799" y="82343"/>
                  <a:pt x="103682" y="19901"/>
                  <a:pt x="102095" y="16726"/>
                </a:cubicBezTo>
                <a:cubicBezTo>
                  <a:pt x="100508" y="13551"/>
                  <a:pt x="102095" y="86576"/>
                  <a:pt x="102095" y="86576"/>
                </a:cubicBezTo>
                <a:cubicBezTo>
                  <a:pt x="100508" y="97159"/>
                  <a:pt x="103682" y="92926"/>
                  <a:pt x="92570" y="80226"/>
                </a:cubicBezTo>
                <a:cubicBezTo>
                  <a:pt x="81458" y="67526"/>
                  <a:pt x="6316" y="7201"/>
                  <a:pt x="495" y="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3B5E5B91-C243-FEBD-A661-E81129792AB9}"/>
              </a:ext>
            </a:extLst>
          </p:cNvPr>
          <p:cNvSpPr/>
          <p:nvPr/>
        </p:nvSpPr>
        <p:spPr>
          <a:xfrm>
            <a:off x="3660775" y="4359158"/>
            <a:ext cx="164218" cy="78948"/>
          </a:xfrm>
          <a:custGeom>
            <a:avLst/>
            <a:gdLst>
              <a:gd name="connsiteX0" fmla="*/ 0 w 164218"/>
              <a:gd name="connsiteY0" fmla="*/ 6467 h 78948"/>
              <a:gd name="connsiteX1" fmla="*/ 101600 w 164218"/>
              <a:gd name="connsiteY1" fmla="*/ 117 h 78948"/>
              <a:gd name="connsiteX2" fmla="*/ 92075 w 164218"/>
              <a:gd name="connsiteY2" fmla="*/ 9642 h 78948"/>
              <a:gd name="connsiteX3" fmla="*/ 161925 w 164218"/>
              <a:gd name="connsiteY3" fmla="*/ 76317 h 78948"/>
              <a:gd name="connsiteX4" fmla="*/ 142875 w 164218"/>
              <a:gd name="connsiteY4" fmla="*/ 60442 h 78948"/>
              <a:gd name="connsiteX5" fmla="*/ 98425 w 164218"/>
              <a:gd name="connsiteY5" fmla="*/ 12817 h 78948"/>
              <a:gd name="connsiteX6" fmla="*/ 123825 w 164218"/>
              <a:gd name="connsiteY6" fmla="*/ 22342 h 78948"/>
              <a:gd name="connsiteX7" fmla="*/ 101600 w 164218"/>
              <a:gd name="connsiteY7" fmla="*/ 15992 h 78948"/>
              <a:gd name="connsiteX8" fmla="*/ 0 w 164218"/>
              <a:gd name="connsiteY8" fmla="*/ 6467 h 78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4218" h="78948">
                <a:moveTo>
                  <a:pt x="0" y="6467"/>
                </a:moveTo>
                <a:cubicBezTo>
                  <a:pt x="0" y="3821"/>
                  <a:pt x="101600" y="117"/>
                  <a:pt x="101600" y="117"/>
                </a:cubicBezTo>
                <a:cubicBezTo>
                  <a:pt x="116946" y="646"/>
                  <a:pt x="82021" y="-3058"/>
                  <a:pt x="92075" y="9642"/>
                </a:cubicBezTo>
                <a:cubicBezTo>
                  <a:pt x="102129" y="22342"/>
                  <a:pt x="161925" y="76317"/>
                  <a:pt x="161925" y="76317"/>
                </a:cubicBezTo>
                <a:cubicBezTo>
                  <a:pt x="170392" y="84784"/>
                  <a:pt x="153458" y="71025"/>
                  <a:pt x="142875" y="60442"/>
                </a:cubicBezTo>
                <a:cubicBezTo>
                  <a:pt x="132292" y="49859"/>
                  <a:pt x="101600" y="19167"/>
                  <a:pt x="98425" y="12817"/>
                </a:cubicBezTo>
                <a:cubicBezTo>
                  <a:pt x="95250" y="6467"/>
                  <a:pt x="123296" y="21813"/>
                  <a:pt x="123825" y="22342"/>
                </a:cubicBezTo>
                <a:cubicBezTo>
                  <a:pt x="124354" y="22871"/>
                  <a:pt x="115887" y="17579"/>
                  <a:pt x="101600" y="15992"/>
                </a:cubicBezTo>
                <a:cubicBezTo>
                  <a:pt x="87313" y="14405"/>
                  <a:pt x="0" y="9113"/>
                  <a:pt x="0" y="6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FE176D6C-A958-139F-3DD1-2E4D81CAD906}"/>
              </a:ext>
            </a:extLst>
          </p:cNvPr>
          <p:cNvSpPr/>
          <p:nvPr/>
        </p:nvSpPr>
        <p:spPr>
          <a:xfrm>
            <a:off x="4330591" y="4448175"/>
            <a:ext cx="66942" cy="133781"/>
          </a:xfrm>
          <a:custGeom>
            <a:avLst/>
            <a:gdLst>
              <a:gd name="connsiteX0" fmla="*/ 19159 w 66942"/>
              <a:gd name="connsiteY0" fmla="*/ 0 h 133781"/>
              <a:gd name="connsiteX1" fmla="*/ 22334 w 66942"/>
              <a:gd name="connsiteY1" fmla="*/ 104775 h 133781"/>
              <a:gd name="connsiteX2" fmla="*/ 50909 w 66942"/>
              <a:gd name="connsiteY2" fmla="*/ 73025 h 133781"/>
              <a:gd name="connsiteX3" fmla="*/ 109 w 66942"/>
              <a:gd name="connsiteY3" fmla="*/ 133350 h 133781"/>
              <a:gd name="connsiteX4" fmla="*/ 38209 w 66942"/>
              <a:gd name="connsiteY4" fmla="*/ 98425 h 133781"/>
              <a:gd name="connsiteX5" fmla="*/ 66784 w 66942"/>
              <a:gd name="connsiteY5" fmla="*/ 66675 h 133781"/>
              <a:gd name="connsiteX6" fmla="*/ 25509 w 66942"/>
              <a:gd name="connsiteY6" fmla="*/ 104775 h 133781"/>
              <a:gd name="connsiteX7" fmla="*/ 19159 w 66942"/>
              <a:gd name="connsiteY7" fmla="*/ 0 h 13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42" h="133781">
                <a:moveTo>
                  <a:pt x="19159" y="0"/>
                </a:moveTo>
                <a:cubicBezTo>
                  <a:pt x="18630" y="0"/>
                  <a:pt x="17042" y="92604"/>
                  <a:pt x="22334" y="104775"/>
                </a:cubicBezTo>
                <a:cubicBezTo>
                  <a:pt x="27626" y="116946"/>
                  <a:pt x="54613" y="68263"/>
                  <a:pt x="50909" y="73025"/>
                </a:cubicBezTo>
                <a:cubicBezTo>
                  <a:pt x="47205" y="77787"/>
                  <a:pt x="2226" y="129117"/>
                  <a:pt x="109" y="133350"/>
                </a:cubicBezTo>
                <a:cubicBezTo>
                  <a:pt x="-2008" y="137583"/>
                  <a:pt x="27097" y="109537"/>
                  <a:pt x="38209" y="98425"/>
                </a:cubicBezTo>
                <a:cubicBezTo>
                  <a:pt x="49321" y="87313"/>
                  <a:pt x="68901" y="65617"/>
                  <a:pt x="66784" y="66675"/>
                </a:cubicBezTo>
                <a:cubicBezTo>
                  <a:pt x="64667" y="67733"/>
                  <a:pt x="33446" y="110596"/>
                  <a:pt x="25509" y="104775"/>
                </a:cubicBezTo>
                <a:cubicBezTo>
                  <a:pt x="17572" y="98954"/>
                  <a:pt x="19688" y="0"/>
                  <a:pt x="1915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AE3D5655-CC0F-A99C-0E24-AF7799281F6C}"/>
              </a:ext>
            </a:extLst>
          </p:cNvPr>
          <p:cNvSpPr/>
          <p:nvPr/>
        </p:nvSpPr>
        <p:spPr>
          <a:xfrm>
            <a:off x="4352911" y="4406829"/>
            <a:ext cx="160497" cy="180072"/>
          </a:xfrm>
          <a:custGeom>
            <a:avLst/>
            <a:gdLst>
              <a:gd name="connsiteX0" fmla="*/ 14 w 160497"/>
              <a:gd name="connsiteY0" fmla="*/ 71 h 180072"/>
              <a:gd name="connsiteX1" fmla="*/ 63514 w 160497"/>
              <a:gd name="connsiteY1" fmla="*/ 120721 h 180072"/>
              <a:gd name="connsiteX2" fmla="*/ 50814 w 160497"/>
              <a:gd name="connsiteY2" fmla="*/ 88971 h 180072"/>
              <a:gd name="connsiteX3" fmla="*/ 158764 w 160497"/>
              <a:gd name="connsiteY3" fmla="*/ 177871 h 180072"/>
              <a:gd name="connsiteX4" fmla="*/ 114314 w 160497"/>
              <a:gd name="connsiteY4" fmla="*/ 149296 h 180072"/>
              <a:gd name="connsiteX5" fmla="*/ 73039 w 160497"/>
              <a:gd name="connsiteY5" fmla="*/ 108021 h 180072"/>
              <a:gd name="connsiteX6" fmla="*/ 101614 w 160497"/>
              <a:gd name="connsiteY6" fmla="*/ 34996 h 180072"/>
              <a:gd name="connsiteX7" fmla="*/ 69864 w 160497"/>
              <a:gd name="connsiteY7" fmla="*/ 101671 h 180072"/>
              <a:gd name="connsiteX8" fmla="*/ 14 w 160497"/>
              <a:gd name="connsiteY8" fmla="*/ 71 h 18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497" h="180072">
                <a:moveTo>
                  <a:pt x="14" y="71"/>
                </a:moveTo>
                <a:cubicBezTo>
                  <a:pt x="-1044" y="3246"/>
                  <a:pt x="55047" y="105904"/>
                  <a:pt x="63514" y="120721"/>
                </a:cubicBezTo>
                <a:cubicBezTo>
                  <a:pt x="71981" y="135538"/>
                  <a:pt x="34939" y="79446"/>
                  <a:pt x="50814" y="88971"/>
                </a:cubicBezTo>
                <a:cubicBezTo>
                  <a:pt x="66689" y="98496"/>
                  <a:pt x="148181" y="167817"/>
                  <a:pt x="158764" y="177871"/>
                </a:cubicBezTo>
                <a:cubicBezTo>
                  <a:pt x="169347" y="187925"/>
                  <a:pt x="128601" y="160938"/>
                  <a:pt x="114314" y="149296"/>
                </a:cubicBezTo>
                <a:cubicBezTo>
                  <a:pt x="100027" y="137654"/>
                  <a:pt x="75156" y="127071"/>
                  <a:pt x="73039" y="108021"/>
                </a:cubicBezTo>
                <a:cubicBezTo>
                  <a:pt x="70922" y="88971"/>
                  <a:pt x="102143" y="36054"/>
                  <a:pt x="101614" y="34996"/>
                </a:cubicBezTo>
                <a:cubicBezTo>
                  <a:pt x="101085" y="33938"/>
                  <a:pt x="85739" y="102729"/>
                  <a:pt x="69864" y="101671"/>
                </a:cubicBezTo>
                <a:cubicBezTo>
                  <a:pt x="53989" y="100613"/>
                  <a:pt x="1072" y="-3104"/>
                  <a:pt x="1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0F7F1B53-D2B2-86B8-25FB-F90FB0AA4B3B}"/>
              </a:ext>
            </a:extLst>
          </p:cNvPr>
          <p:cNvSpPr/>
          <p:nvPr/>
        </p:nvSpPr>
        <p:spPr>
          <a:xfrm>
            <a:off x="4337044" y="4432285"/>
            <a:ext cx="95262" cy="130192"/>
          </a:xfrm>
          <a:custGeom>
            <a:avLst/>
            <a:gdLst>
              <a:gd name="connsiteX0" fmla="*/ 6 w 95262"/>
              <a:gd name="connsiteY0" fmla="*/ 130190 h 130192"/>
              <a:gd name="connsiteX1" fmla="*/ 47631 w 95262"/>
              <a:gd name="connsiteY1" fmla="*/ 38115 h 130192"/>
              <a:gd name="connsiteX2" fmla="*/ 95256 w 95262"/>
              <a:gd name="connsiteY2" fmla="*/ 15 h 130192"/>
              <a:gd name="connsiteX3" fmla="*/ 44456 w 95262"/>
              <a:gd name="connsiteY3" fmla="*/ 34940 h 130192"/>
              <a:gd name="connsiteX4" fmla="*/ 6 w 95262"/>
              <a:gd name="connsiteY4" fmla="*/ 130190 h 130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62" h="130192">
                <a:moveTo>
                  <a:pt x="6" y="130190"/>
                </a:moveTo>
                <a:cubicBezTo>
                  <a:pt x="535" y="130719"/>
                  <a:pt x="31756" y="59811"/>
                  <a:pt x="47631" y="38115"/>
                </a:cubicBezTo>
                <a:cubicBezTo>
                  <a:pt x="63506" y="16419"/>
                  <a:pt x="95785" y="544"/>
                  <a:pt x="95256" y="15"/>
                </a:cubicBezTo>
                <a:cubicBezTo>
                  <a:pt x="94727" y="-514"/>
                  <a:pt x="59802" y="12186"/>
                  <a:pt x="44456" y="34940"/>
                </a:cubicBezTo>
                <a:cubicBezTo>
                  <a:pt x="29110" y="57694"/>
                  <a:pt x="-523" y="129661"/>
                  <a:pt x="6" y="130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66353AEB-0C10-24B4-2AA9-4A6C17E286A8}"/>
              </a:ext>
            </a:extLst>
          </p:cNvPr>
          <p:cNvSpPr/>
          <p:nvPr/>
        </p:nvSpPr>
        <p:spPr>
          <a:xfrm>
            <a:off x="3762359" y="4670371"/>
            <a:ext cx="68104" cy="87215"/>
          </a:xfrm>
          <a:custGeom>
            <a:avLst/>
            <a:gdLst>
              <a:gd name="connsiteX0" fmla="*/ 16 w 68104"/>
              <a:gd name="connsiteY0" fmla="*/ 54 h 87215"/>
              <a:gd name="connsiteX1" fmla="*/ 63516 w 68104"/>
              <a:gd name="connsiteY1" fmla="*/ 82604 h 87215"/>
              <a:gd name="connsiteX2" fmla="*/ 57166 w 68104"/>
              <a:gd name="connsiteY2" fmla="*/ 69904 h 87215"/>
              <a:gd name="connsiteX3" fmla="*/ 16 w 68104"/>
              <a:gd name="connsiteY3" fmla="*/ 54 h 87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04" h="87215">
                <a:moveTo>
                  <a:pt x="16" y="54"/>
                </a:moveTo>
                <a:cubicBezTo>
                  <a:pt x="1074" y="2171"/>
                  <a:pt x="63516" y="82604"/>
                  <a:pt x="63516" y="82604"/>
                </a:cubicBezTo>
                <a:cubicBezTo>
                  <a:pt x="73041" y="94246"/>
                  <a:pt x="66162" y="81546"/>
                  <a:pt x="57166" y="69904"/>
                </a:cubicBezTo>
                <a:cubicBezTo>
                  <a:pt x="48170" y="58262"/>
                  <a:pt x="-1042" y="-2063"/>
                  <a:pt x="16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D26FAFA6-94E8-3CF1-6217-B852C35EC9DC}"/>
              </a:ext>
            </a:extLst>
          </p:cNvPr>
          <p:cNvSpPr/>
          <p:nvPr/>
        </p:nvSpPr>
        <p:spPr>
          <a:xfrm>
            <a:off x="3565399" y="4689298"/>
            <a:ext cx="188358" cy="41458"/>
          </a:xfrm>
          <a:custGeom>
            <a:avLst/>
            <a:gdLst>
              <a:gd name="connsiteX0" fmla="*/ 126 w 188358"/>
              <a:gd name="connsiteY0" fmla="*/ 41452 h 41458"/>
              <a:gd name="connsiteX1" fmla="*/ 130301 w 188358"/>
              <a:gd name="connsiteY1" fmla="*/ 3352 h 41458"/>
              <a:gd name="connsiteX2" fmla="*/ 187451 w 188358"/>
              <a:gd name="connsiteY2" fmla="*/ 16052 h 41458"/>
              <a:gd name="connsiteX3" fmla="*/ 155701 w 188358"/>
              <a:gd name="connsiteY3" fmla="*/ 177 h 41458"/>
              <a:gd name="connsiteX4" fmla="*/ 126 w 188358"/>
              <a:gd name="connsiteY4" fmla="*/ 41452 h 4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58" h="41458">
                <a:moveTo>
                  <a:pt x="126" y="41452"/>
                </a:moveTo>
                <a:cubicBezTo>
                  <a:pt x="-4107" y="41981"/>
                  <a:pt x="99080" y="7585"/>
                  <a:pt x="130301" y="3352"/>
                </a:cubicBezTo>
                <a:cubicBezTo>
                  <a:pt x="161522" y="-881"/>
                  <a:pt x="183218" y="16581"/>
                  <a:pt x="187451" y="16052"/>
                </a:cubicBezTo>
                <a:cubicBezTo>
                  <a:pt x="191684" y="15523"/>
                  <a:pt x="181101" y="-1940"/>
                  <a:pt x="155701" y="177"/>
                </a:cubicBezTo>
                <a:cubicBezTo>
                  <a:pt x="130301" y="2294"/>
                  <a:pt x="4359" y="40923"/>
                  <a:pt x="126" y="414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03CB1825-F3C8-FA28-DFF9-7C05CA321C2E}"/>
              </a:ext>
            </a:extLst>
          </p:cNvPr>
          <p:cNvSpPr/>
          <p:nvPr/>
        </p:nvSpPr>
        <p:spPr>
          <a:xfrm>
            <a:off x="4329797" y="4834914"/>
            <a:ext cx="188848" cy="70550"/>
          </a:xfrm>
          <a:custGeom>
            <a:avLst/>
            <a:gdLst>
              <a:gd name="connsiteX0" fmla="*/ 903 w 188848"/>
              <a:gd name="connsiteY0" fmla="*/ 611 h 70550"/>
              <a:gd name="connsiteX1" fmla="*/ 64403 w 188848"/>
              <a:gd name="connsiteY1" fmla="*/ 13311 h 70550"/>
              <a:gd name="connsiteX2" fmla="*/ 188228 w 188848"/>
              <a:gd name="connsiteY2" fmla="*/ 70461 h 70550"/>
              <a:gd name="connsiteX3" fmla="*/ 108853 w 188848"/>
              <a:gd name="connsiteY3" fmla="*/ 26011 h 70550"/>
              <a:gd name="connsiteX4" fmla="*/ 903 w 188848"/>
              <a:gd name="connsiteY4" fmla="*/ 611 h 7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848" h="70550">
                <a:moveTo>
                  <a:pt x="903" y="611"/>
                </a:moveTo>
                <a:cubicBezTo>
                  <a:pt x="-6505" y="-1506"/>
                  <a:pt x="33182" y="1669"/>
                  <a:pt x="64403" y="13311"/>
                </a:cubicBezTo>
                <a:cubicBezTo>
                  <a:pt x="95624" y="24953"/>
                  <a:pt x="180820" y="68344"/>
                  <a:pt x="188228" y="70461"/>
                </a:cubicBezTo>
                <a:cubicBezTo>
                  <a:pt x="195636" y="72578"/>
                  <a:pt x="134782" y="36594"/>
                  <a:pt x="108853" y="26011"/>
                </a:cubicBezTo>
                <a:cubicBezTo>
                  <a:pt x="82924" y="15428"/>
                  <a:pt x="8311" y="2728"/>
                  <a:pt x="903" y="6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A4E97620-336F-C10B-E423-91F20AF69247}"/>
              </a:ext>
            </a:extLst>
          </p:cNvPr>
          <p:cNvSpPr/>
          <p:nvPr/>
        </p:nvSpPr>
        <p:spPr>
          <a:xfrm>
            <a:off x="4219575" y="4625895"/>
            <a:ext cx="16564" cy="114935"/>
          </a:xfrm>
          <a:custGeom>
            <a:avLst/>
            <a:gdLst>
              <a:gd name="connsiteX0" fmla="*/ 0 w 16564"/>
              <a:gd name="connsiteY0" fmla="*/ 80 h 114935"/>
              <a:gd name="connsiteX1" fmla="*/ 15875 w 16564"/>
              <a:gd name="connsiteY1" fmla="*/ 79455 h 114935"/>
              <a:gd name="connsiteX2" fmla="*/ 12700 w 16564"/>
              <a:gd name="connsiteY2" fmla="*/ 114380 h 114935"/>
              <a:gd name="connsiteX3" fmla="*/ 15875 w 16564"/>
              <a:gd name="connsiteY3" fmla="*/ 95330 h 114935"/>
              <a:gd name="connsiteX4" fmla="*/ 0 w 16564"/>
              <a:gd name="connsiteY4" fmla="*/ 80 h 114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64" h="114935">
                <a:moveTo>
                  <a:pt x="0" y="80"/>
                </a:moveTo>
                <a:cubicBezTo>
                  <a:pt x="0" y="-2566"/>
                  <a:pt x="13758" y="60405"/>
                  <a:pt x="15875" y="79455"/>
                </a:cubicBezTo>
                <a:cubicBezTo>
                  <a:pt x="17992" y="98505"/>
                  <a:pt x="12700" y="114380"/>
                  <a:pt x="12700" y="114380"/>
                </a:cubicBezTo>
                <a:cubicBezTo>
                  <a:pt x="12700" y="117026"/>
                  <a:pt x="18521" y="110147"/>
                  <a:pt x="15875" y="95330"/>
                </a:cubicBezTo>
                <a:cubicBezTo>
                  <a:pt x="13229" y="80513"/>
                  <a:pt x="0" y="2726"/>
                  <a:pt x="0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0D0355CC-D71E-C2FA-5693-76EACBEE7F5C}"/>
              </a:ext>
            </a:extLst>
          </p:cNvPr>
          <p:cNvSpPr/>
          <p:nvPr/>
        </p:nvSpPr>
        <p:spPr>
          <a:xfrm>
            <a:off x="4064582" y="4650197"/>
            <a:ext cx="82321" cy="219950"/>
          </a:xfrm>
          <a:custGeom>
            <a:avLst/>
            <a:gdLst>
              <a:gd name="connsiteX0" fmla="*/ 72443 w 82321"/>
              <a:gd name="connsiteY0" fmla="*/ 1178 h 219950"/>
              <a:gd name="connsiteX1" fmla="*/ 5768 w 82321"/>
              <a:gd name="connsiteY1" fmla="*/ 210728 h 219950"/>
              <a:gd name="connsiteX2" fmla="*/ 12118 w 82321"/>
              <a:gd name="connsiteY2" fmla="*/ 172628 h 219950"/>
              <a:gd name="connsiteX3" fmla="*/ 81968 w 82321"/>
              <a:gd name="connsiteY3" fmla="*/ 80553 h 219950"/>
              <a:gd name="connsiteX4" fmla="*/ 40693 w 82321"/>
              <a:gd name="connsiteY4" fmla="*/ 121828 h 219950"/>
              <a:gd name="connsiteX5" fmla="*/ 72443 w 82321"/>
              <a:gd name="connsiteY5" fmla="*/ 1178 h 21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321" h="219950">
                <a:moveTo>
                  <a:pt x="72443" y="1178"/>
                </a:moveTo>
                <a:cubicBezTo>
                  <a:pt x="66622" y="15995"/>
                  <a:pt x="15822" y="182153"/>
                  <a:pt x="5768" y="210728"/>
                </a:cubicBezTo>
                <a:cubicBezTo>
                  <a:pt x="-4286" y="239303"/>
                  <a:pt x="-582" y="194324"/>
                  <a:pt x="12118" y="172628"/>
                </a:cubicBezTo>
                <a:cubicBezTo>
                  <a:pt x="24818" y="150932"/>
                  <a:pt x="77205" y="89020"/>
                  <a:pt x="81968" y="80553"/>
                </a:cubicBezTo>
                <a:cubicBezTo>
                  <a:pt x="86731" y="72086"/>
                  <a:pt x="41751" y="127649"/>
                  <a:pt x="40693" y="121828"/>
                </a:cubicBezTo>
                <a:cubicBezTo>
                  <a:pt x="39635" y="116007"/>
                  <a:pt x="78264" y="-13639"/>
                  <a:pt x="72443" y="1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7F9F988A-5A2B-2566-55B3-83D285421719}"/>
              </a:ext>
            </a:extLst>
          </p:cNvPr>
          <p:cNvSpPr/>
          <p:nvPr/>
        </p:nvSpPr>
        <p:spPr>
          <a:xfrm>
            <a:off x="4410007" y="4721221"/>
            <a:ext cx="31825" cy="98440"/>
          </a:xfrm>
          <a:custGeom>
            <a:avLst/>
            <a:gdLst>
              <a:gd name="connsiteX0" fmla="*/ 25468 w 31825"/>
              <a:gd name="connsiteY0" fmla="*/ 4 h 98440"/>
              <a:gd name="connsiteX1" fmla="*/ 3243 w 31825"/>
              <a:gd name="connsiteY1" fmla="*/ 66679 h 98440"/>
              <a:gd name="connsiteX2" fmla="*/ 31818 w 31825"/>
              <a:gd name="connsiteY2" fmla="*/ 98429 h 98440"/>
              <a:gd name="connsiteX3" fmla="*/ 68 w 31825"/>
              <a:gd name="connsiteY3" fmla="*/ 69854 h 98440"/>
              <a:gd name="connsiteX4" fmla="*/ 25468 w 31825"/>
              <a:gd name="connsiteY4" fmla="*/ 4 h 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25" h="98440">
                <a:moveTo>
                  <a:pt x="25468" y="4"/>
                </a:moveTo>
                <a:cubicBezTo>
                  <a:pt x="25997" y="-525"/>
                  <a:pt x="2185" y="50275"/>
                  <a:pt x="3243" y="66679"/>
                </a:cubicBezTo>
                <a:cubicBezTo>
                  <a:pt x="4301" y="83083"/>
                  <a:pt x="32347" y="97900"/>
                  <a:pt x="31818" y="98429"/>
                </a:cubicBezTo>
                <a:cubicBezTo>
                  <a:pt x="31289" y="98958"/>
                  <a:pt x="1655" y="81496"/>
                  <a:pt x="68" y="69854"/>
                </a:cubicBezTo>
                <a:cubicBezTo>
                  <a:pt x="-1519" y="58212"/>
                  <a:pt x="24939" y="533"/>
                  <a:pt x="25468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BB7DFCA2-93DF-4C49-4C99-4326CF27CB56}"/>
              </a:ext>
            </a:extLst>
          </p:cNvPr>
          <p:cNvSpPr/>
          <p:nvPr/>
        </p:nvSpPr>
        <p:spPr>
          <a:xfrm>
            <a:off x="6181698" y="5669467"/>
            <a:ext cx="85906" cy="363911"/>
          </a:xfrm>
          <a:custGeom>
            <a:avLst/>
            <a:gdLst>
              <a:gd name="connsiteX0" fmla="*/ 69877 w 85906"/>
              <a:gd name="connsiteY0" fmla="*/ 4258 h 363911"/>
              <a:gd name="connsiteX1" fmla="*/ 28602 w 85906"/>
              <a:gd name="connsiteY1" fmla="*/ 223333 h 363911"/>
              <a:gd name="connsiteX2" fmla="*/ 41302 w 85906"/>
              <a:gd name="connsiteY2" fmla="*/ 359858 h 363911"/>
              <a:gd name="connsiteX3" fmla="*/ 31777 w 85906"/>
              <a:gd name="connsiteY3" fmla="*/ 321758 h 363911"/>
              <a:gd name="connsiteX4" fmla="*/ 38127 w 85906"/>
              <a:gd name="connsiteY4" fmla="*/ 258258 h 363911"/>
              <a:gd name="connsiteX5" fmla="*/ 82577 w 85906"/>
              <a:gd name="connsiteY5" fmla="*/ 172533 h 363911"/>
              <a:gd name="connsiteX6" fmla="*/ 38127 w 85906"/>
              <a:gd name="connsiteY6" fmla="*/ 239208 h 363911"/>
              <a:gd name="connsiteX7" fmla="*/ 34952 w 85906"/>
              <a:gd name="connsiteY7" fmla="*/ 264608 h 363911"/>
              <a:gd name="connsiteX8" fmla="*/ 27 w 85906"/>
              <a:gd name="connsiteY8" fmla="*/ 124908 h 363911"/>
              <a:gd name="connsiteX9" fmla="*/ 41302 w 85906"/>
              <a:gd name="connsiteY9" fmla="*/ 223333 h 363911"/>
              <a:gd name="connsiteX10" fmla="*/ 38127 w 85906"/>
              <a:gd name="connsiteY10" fmla="*/ 147133 h 363911"/>
              <a:gd name="connsiteX11" fmla="*/ 85752 w 85906"/>
              <a:gd name="connsiteY11" fmla="*/ 51883 h 363911"/>
              <a:gd name="connsiteX12" fmla="*/ 54002 w 85906"/>
              <a:gd name="connsiteY12" fmla="*/ 74108 h 363911"/>
              <a:gd name="connsiteX13" fmla="*/ 69877 w 85906"/>
              <a:gd name="connsiteY13" fmla="*/ 4258 h 363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5906" h="363911">
                <a:moveTo>
                  <a:pt x="69877" y="4258"/>
                </a:moveTo>
                <a:cubicBezTo>
                  <a:pt x="65644" y="29129"/>
                  <a:pt x="33364" y="164066"/>
                  <a:pt x="28602" y="223333"/>
                </a:cubicBezTo>
                <a:cubicBezTo>
                  <a:pt x="23839" y="282600"/>
                  <a:pt x="40773" y="343454"/>
                  <a:pt x="41302" y="359858"/>
                </a:cubicBezTo>
                <a:cubicBezTo>
                  <a:pt x="41831" y="376262"/>
                  <a:pt x="32306" y="338691"/>
                  <a:pt x="31777" y="321758"/>
                </a:cubicBezTo>
                <a:cubicBezTo>
                  <a:pt x="31248" y="304825"/>
                  <a:pt x="29660" y="283129"/>
                  <a:pt x="38127" y="258258"/>
                </a:cubicBezTo>
                <a:cubicBezTo>
                  <a:pt x="46594" y="233387"/>
                  <a:pt x="82577" y="175708"/>
                  <a:pt x="82577" y="172533"/>
                </a:cubicBezTo>
                <a:cubicBezTo>
                  <a:pt x="82577" y="169358"/>
                  <a:pt x="46064" y="223862"/>
                  <a:pt x="38127" y="239208"/>
                </a:cubicBezTo>
                <a:cubicBezTo>
                  <a:pt x="30190" y="254554"/>
                  <a:pt x="41302" y="283658"/>
                  <a:pt x="34952" y="264608"/>
                </a:cubicBezTo>
                <a:cubicBezTo>
                  <a:pt x="28602" y="245558"/>
                  <a:pt x="-1031" y="131787"/>
                  <a:pt x="27" y="124908"/>
                </a:cubicBezTo>
                <a:cubicBezTo>
                  <a:pt x="1085" y="118029"/>
                  <a:pt x="34952" y="219629"/>
                  <a:pt x="41302" y="223333"/>
                </a:cubicBezTo>
                <a:cubicBezTo>
                  <a:pt x="47652" y="227037"/>
                  <a:pt x="30719" y="175708"/>
                  <a:pt x="38127" y="147133"/>
                </a:cubicBezTo>
                <a:cubicBezTo>
                  <a:pt x="45535" y="118558"/>
                  <a:pt x="83106" y="64054"/>
                  <a:pt x="85752" y="51883"/>
                </a:cubicBezTo>
                <a:cubicBezTo>
                  <a:pt x="88398" y="39712"/>
                  <a:pt x="56119" y="76754"/>
                  <a:pt x="54002" y="74108"/>
                </a:cubicBezTo>
                <a:cubicBezTo>
                  <a:pt x="51885" y="71462"/>
                  <a:pt x="74110" y="-20613"/>
                  <a:pt x="69877" y="4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876666F7-837A-974E-F2A5-F8AB367339EA}"/>
              </a:ext>
            </a:extLst>
          </p:cNvPr>
          <p:cNvSpPr/>
          <p:nvPr/>
        </p:nvSpPr>
        <p:spPr>
          <a:xfrm>
            <a:off x="6101055" y="5819759"/>
            <a:ext cx="65809" cy="278777"/>
          </a:xfrm>
          <a:custGeom>
            <a:avLst/>
            <a:gdLst>
              <a:gd name="connsiteX0" fmla="*/ 64795 w 65809"/>
              <a:gd name="connsiteY0" fmla="*/ 16 h 278777"/>
              <a:gd name="connsiteX1" fmla="*/ 33045 w 65809"/>
              <a:gd name="connsiteY1" fmla="*/ 155591 h 278777"/>
              <a:gd name="connsiteX2" fmla="*/ 7645 w 65809"/>
              <a:gd name="connsiteY2" fmla="*/ 273066 h 278777"/>
              <a:gd name="connsiteX3" fmla="*/ 4470 w 65809"/>
              <a:gd name="connsiteY3" fmla="*/ 247666 h 278777"/>
              <a:gd name="connsiteX4" fmla="*/ 64795 w 65809"/>
              <a:gd name="connsiteY4" fmla="*/ 136541 h 278777"/>
              <a:gd name="connsiteX5" fmla="*/ 42570 w 65809"/>
              <a:gd name="connsiteY5" fmla="*/ 165116 h 278777"/>
              <a:gd name="connsiteX6" fmla="*/ 64795 w 65809"/>
              <a:gd name="connsiteY6" fmla="*/ 16 h 27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809" h="278777">
                <a:moveTo>
                  <a:pt x="64795" y="16"/>
                </a:moveTo>
                <a:cubicBezTo>
                  <a:pt x="63208" y="-1571"/>
                  <a:pt x="42570" y="110083"/>
                  <a:pt x="33045" y="155591"/>
                </a:cubicBezTo>
                <a:cubicBezTo>
                  <a:pt x="23520" y="201099"/>
                  <a:pt x="12408" y="257720"/>
                  <a:pt x="7645" y="273066"/>
                </a:cubicBezTo>
                <a:cubicBezTo>
                  <a:pt x="2882" y="288412"/>
                  <a:pt x="-5055" y="270420"/>
                  <a:pt x="4470" y="247666"/>
                </a:cubicBezTo>
                <a:cubicBezTo>
                  <a:pt x="13995" y="224912"/>
                  <a:pt x="58445" y="150299"/>
                  <a:pt x="64795" y="136541"/>
                </a:cubicBezTo>
                <a:cubicBezTo>
                  <a:pt x="71145" y="122783"/>
                  <a:pt x="45745" y="186812"/>
                  <a:pt x="42570" y="165116"/>
                </a:cubicBezTo>
                <a:cubicBezTo>
                  <a:pt x="39395" y="143420"/>
                  <a:pt x="66382" y="1603"/>
                  <a:pt x="64795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12EDA480-1068-BB86-03C3-A8A4E4D1554C}"/>
              </a:ext>
            </a:extLst>
          </p:cNvPr>
          <p:cNvSpPr/>
          <p:nvPr/>
        </p:nvSpPr>
        <p:spPr>
          <a:xfrm>
            <a:off x="3517569" y="4287324"/>
            <a:ext cx="22721" cy="368363"/>
          </a:xfrm>
          <a:custGeom>
            <a:avLst/>
            <a:gdLst>
              <a:gd name="connsiteX0" fmla="*/ 331 w 22721"/>
              <a:gd name="connsiteY0" fmla="*/ 5276 h 368363"/>
              <a:gd name="connsiteX1" fmla="*/ 16206 w 22721"/>
              <a:gd name="connsiteY1" fmla="*/ 233876 h 368363"/>
              <a:gd name="connsiteX2" fmla="*/ 9856 w 22721"/>
              <a:gd name="connsiteY2" fmla="*/ 186251 h 368363"/>
              <a:gd name="connsiteX3" fmla="*/ 22556 w 22721"/>
              <a:gd name="connsiteY3" fmla="*/ 360876 h 368363"/>
              <a:gd name="connsiteX4" fmla="*/ 16206 w 22721"/>
              <a:gd name="connsiteY4" fmla="*/ 322776 h 368363"/>
              <a:gd name="connsiteX5" fmla="*/ 3506 w 22721"/>
              <a:gd name="connsiteY5" fmla="*/ 198951 h 368363"/>
              <a:gd name="connsiteX6" fmla="*/ 331 w 22721"/>
              <a:gd name="connsiteY6" fmla="*/ 224351 h 368363"/>
              <a:gd name="connsiteX7" fmla="*/ 9856 w 22721"/>
              <a:gd name="connsiteY7" fmla="*/ 81476 h 368363"/>
              <a:gd name="connsiteX8" fmla="*/ 331 w 22721"/>
              <a:gd name="connsiteY8" fmla="*/ 5276 h 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21" h="368363">
                <a:moveTo>
                  <a:pt x="331" y="5276"/>
                </a:moveTo>
                <a:cubicBezTo>
                  <a:pt x="1389" y="30676"/>
                  <a:pt x="14619" y="203714"/>
                  <a:pt x="16206" y="233876"/>
                </a:cubicBezTo>
                <a:cubicBezTo>
                  <a:pt x="17793" y="264038"/>
                  <a:pt x="8798" y="165084"/>
                  <a:pt x="9856" y="186251"/>
                </a:cubicBezTo>
                <a:cubicBezTo>
                  <a:pt x="10914" y="207418"/>
                  <a:pt x="21498" y="338122"/>
                  <a:pt x="22556" y="360876"/>
                </a:cubicBezTo>
                <a:cubicBezTo>
                  <a:pt x="23614" y="383630"/>
                  <a:pt x="19381" y="349764"/>
                  <a:pt x="16206" y="322776"/>
                </a:cubicBezTo>
                <a:cubicBezTo>
                  <a:pt x="13031" y="295788"/>
                  <a:pt x="6152" y="215355"/>
                  <a:pt x="3506" y="198951"/>
                </a:cubicBezTo>
                <a:cubicBezTo>
                  <a:pt x="860" y="182547"/>
                  <a:pt x="-727" y="243930"/>
                  <a:pt x="331" y="224351"/>
                </a:cubicBezTo>
                <a:cubicBezTo>
                  <a:pt x="1389" y="204772"/>
                  <a:pt x="9327" y="110051"/>
                  <a:pt x="9856" y="81476"/>
                </a:cubicBezTo>
                <a:cubicBezTo>
                  <a:pt x="10385" y="52901"/>
                  <a:pt x="-727" y="-20124"/>
                  <a:pt x="331" y="52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7B943E38-88FB-8F8F-C222-B98F00D7ADE7}"/>
              </a:ext>
            </a:extLst>
          </p:cNvPr>
          <p:cNvSpPr/>
          <p:nvPr/>
        </p:nvSpPr>
        <p:spPr>
          <a:xfrm>
            <a:off x="3585337" y="4036905"/>
            <a:ext cx="136144" cy="392758"/>
          </a:xfrm>
          <a:custGeom>
            <a:avLst/>
            <a:gdLst>
              <a:gd name="connsiteX0" fmla="*/ 135763 w 136144"/>
              <a:gd name="connsiteY0" fmla="*/ 1695 h 392758"/>
              <a:gd name="connsiteX1" fmla="*/ 2413 w 136144"/>
              <a:gd name="connsiteY1" fmla="*/ 274745 h 392758"/>
              <a:gd name="connsiteX2" fmla="*/ 50038 w 136144"/>
              <a:gd name="connsiteY2" fmla="*/ 198545 h 392758"/>
              <a:gd name="connsiteX3" fmla="*/ 53213 w 136144"/>
              <a:gd name="connsiteY3" fmla="*/ 230295 h 392758"/>
              <a:gd name="connsiteX4" fmla="*/ 40513 w 136144"/>
              <a:gd name="connsiteY4" fmla="*/ 296970 h 392758"/>
              <a:gd name="connsiteX5" fmla="*/ 50038 w 136144"/>
              <a:gd name="connsiteY5" fmla="*/ 252520 h 392758"/>
              <a:gd name="connsiteX6" fmla="*/ 34163 w 136144"/>
              <a:gd name="connsiteY6" fmla="*/ 392220 h 392758"/>
              <a:gd name="connsiteX7" fmla="*/ 56388 w 136144"/>
              <a:gd name="connsiteY7" fmla="*/ 192195 h 392758"/>
              <a:gd name="connsiteX8" fmla="*/ 46863 w 136144"/>
              <a:gd name="connsiteY8" fmla="*/ 211245 h 392758"/>
              <a:gd name="connsiteX9" fmla="*/ 65913 w 136144"/>
              <a:gd name="connsiteY9" fmla="*/ 115995 h 392758"/>
              <a:gd name="connsiteX10" fmla="*/ 43688 w 136144"/>
              <a:gd name="connsiteY10" fmla="*/ 157270 h 392758"/>
              <a:gd name="connsiteX11" fmla="*/ 135763 w 136144"/>
              <a:gd name="connsiteY11" fmla="*/ 1695 h 39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144" h="392758">
                <a:moveTo>
                  <a:pt x="135763" y="1695"/>
                </a:moveTo>
                <a:cubicBezTo>
                  <a:pt x="128884" y="21274"/>
                  <a:pt x="16700" y="241937"/>
                  <a:pt x="2413" y="274745"/>
                </a:cubicBezTo>
                <a:cubicBezTo>
                  <a:pt x="-11875" y="307553"/>
                  <a:pt x="41571" y="205953"/>
                  <a:pt x="50038" y="198545"/>
                </a:cubicBezTo>
                <a:cubicBezTo>
                  <a:pt x="58505" y="191137"/>
                  <a:pt x="54800" y="213891"/>
                  <a:pt x="53213" y="230295"/>
                </a:cubicBezTo>
                <a:cubicBezTo>
                  <a:pt x="51626" y="246699"/>
                  <a:pt x="41042" y="293266"/>
                  <a:pt x="40513" y="296970"/>
                </a:cubicBezTo>
                <a:cubicBezTo>
                  <a:pt x="39984" y="300674"/>
                  <a:pt x="51096" y="236645"/>
                  <a:pt x="50038" y="252520"/>
                </a:cubicBezTo>
                <a:cubicBezTo>
                  <a:pt x="48980" y="268395"/>
                  <a:pt x="33105" y="402274"/>
                  <a:pt x="34163" y="392220"/>
                </a:cubicBezTo>
                <a:cubicBezTo>
                  <a:pt x="35221" y="382166"/>
                  <a:pt x="56388" y="192195"/>
                  <a:pt x="56388" y="192195"/>
                </a:cubicBezTo>
                <a:cubicBezTo>
                  <a:pt x="58505" y="162033"/>
                  <a:pt x="45276" y="223945"/>
                  <a:pt x="46863" y="211245"/>
                </a:cubicBezTo>
                <a:cubicBezTo>
                  <a:pt x="48450" y="198545"/>
                  <a:pt x="66442" y="124991"/>
                  <a:pt x="65913" y="115995"/>
                </a:cubicBezTo>
                <a:cubicBezTo>
                  <a:pt x="65384" y="106999"/>
                  <a:pt x="33105" y="176320"/>
                  <a:pt x="43688" y="157270"/>
                </a:cubicBezTo>
                <a:cubicBezTo>
                  <a:pt x="54271" y="138220"/>
                  <a:pt x="142642" y="-17884"/>
                  <a:pt x="135763" y="16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36892F90-3806-70C0-180B-74E569765E98}"/>
              </a:ext>
            </a:extLst>
          </p:cNvPr>
          <p:cNvSpPr/>
          <p:nvPr/>
        </p:nvSpPr>
        <p:spPr>
          <a:xfrm>
            <a:off x="3835345" y="4127500"/>
            <a:ext cx="73567" cy="302367"/>
          </a:xfrm>
          <a:custGeom>
            <a:avLst/>
            <a:gdLst>
              <a:gd name="connsiteX0" fmla="*/ 55 w 73567"/>
              <a:gd name="connsiteY0" fmla="*/ 0 h 302367"/>
              <a:gd name="connsiteX1" fmla="*/ 15930 w 73567"/>
              <a:gd name="connsiteY1" fmla="*/ 215900 h 302367"/>
              <a:gd name="connsiteX2" fmla="*/ 15930 w 73567"/>
              <a:gd name="connsiteY2" fmla="*/ 161925 h 302367"/>
              <a:gd name="connsiteX3" fmla="*/ 44505 w 73567"/>
              <a:gd name="connsiteY3" fmla="*/ 231775 h 302367"/>
              <a:gd name="connsiteX4" fmla="*/ 50855 w 73567"/>
              <a:gd name="connsiteY4" fmla="*/ 180975 h 302367"/>
              <a:gd name="connsiteX5" fmla="*/ 73080 w 73567"/>
              <a:gd name="connsiteY5" fmla="*/ 301625 h 302367"/>
              <a:gd name="connsiteX6" fmla="*/ 66730 w 73567"/>
              <a:gd name="connsiteY6" fmla="*/ 234950 h 302367"/>
              <a:gd name="connsiteX7" fmla="*/ 47680 w 73567"/>
              <a:gd name="connsiteY7" fmla="*/ 241300 h 302367"/>
              <a:gd name="connsiteX8" fmla="*/ 19105 w 73567"/>
              <a:gd name="connsiteY8" fmla="*/ 184150 h 302367"/>
              <a:gd name="connsiteX9" fmla="*/ 22280 w 73567"/>
              <a:gd name="connsiteY9" fmla="*/ 215900 h 302367"/>
              <a:gd name="connsiteX10" fmla="*/ 55 w 73567"/>
              <a:gd name="connsiteY10" fmla="*/ 0 h 302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567" h="302367">
                <a:moveTo>
                  <a:pt x="55" y="0"/>
                </a:moveTo>
                <a:cubicBezTo>
                  <a:pt x="-1003" y="0"/>
                  <a:pt x="13284" y="188913"/>
                  <a:pt x="15930" y="215900"/>
                </a:cubicBezTo>
                <a:cubicBezTo>
                  <a:pt x="18576" y="242888"/>
                  <a:pt x="11168" y="159279"/>
                  <a:pt x="15930" y="161925"/>
                </a:cubicBezTo>
                <a:cubicBezTo>
                  <a:pt x="20692" y="164571"/>
                  <a:pt x="38684" y="228600"/>
                  <a:pt x="44505" y="231775"/>
                </a:cubicBezTo>
                <a:cubicBezTo>
                  <a:pt x="50326" y="234950"/>
                  <a:pt x="46093" y="169333"/>
                  <a:pt x="50855" y="180975"/>
                </a:cubicBezTo>
                <a:cubicBezTo>
                  <a:pt x="55617" y="192617"/>
                  <a:pt x="70434" y="292629"/>
                  <a:pt x="73080" y="301625"/>
                </a:cubicBezTo>
                <a:cubicBezTo>
                  <a:pt x="75726" y="310621"/>
                  <a:pt x="66730" y="234950"/>
                  <a:pt x="66730" y="234950"/>
                </a:cubicBezTo>
                <a:cubicBezTo>
                  <a:pt x="62497" y="224896"/>
                  <a:pt x="55618" y="249767"/>
                  <a:pt x="47680" y="241300"/>
                </a:cubicBezTo>
                <a:cubicBezTo>
                  <a:pt x="39743" y="232833"/>
                  <a:pt x="23338" y="188383"/>
                  <a:pt x="19105" y="184150"/>
                </a:cubicBezTo>
                <a:cubicBezTo>
                  <a:pt x="14872" y="179917"/>
                  <a:pt x="27572" y="241829"/>
                  <a:pt x="22280" y="215900"/>
                </a:cubicBezTo>
                <a:cubicBezTo>
                  <a:pt x="16988" y="189971"/>
                  <a:pt x="1113" y="0"/>
                  <a:pt x="5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A923DAF5-C47A-F85C-E577-7A7C6C127C63}"/>
              </a:ext>
            </a:extLst>
          </p:cNvPr>
          <p:cNvSpPr/>
          <p:nvPr/>
        </p:nvSpPr>
        <p:spPr>
          <a:xfrm>
            <a:off x="3984581" y="4362442"/>
            <a:ext cx="32999" cy="118181"/>
          </a:xfrm>
          <a:custGeom>
            <a:avLst/>
            <a:gdLst>
              <a:gd name="connsiteX0" fmla="*/ 44 w 32999"/>
              <a:gd name="connsiteY0" fmla="*/ 8 h 118181"/>
              <a:gd name="connsiteX1" fmla="*/ 22269 w 32999"/>
              <a:gd name="connsiteY1" fmla="*/ 111133 h 118181"/>
              <a:gd name="connsiteX2" fmla="*/ 31794 w 32999"/>
              <a:gd name="connsiteY2" fmla="*/ 69858 h 118181"/>
              <a:gd name="connsiteX3" fmla="*/ 28619 w 32999"/>
              <a:gd name="connsiteY3" fmla="*/ 117483 h 118181"/>
              <a:gd name="connsiteX4" fmla="*/ 44 w 32999"/>
              <a:gd name="connsiteY4" fmla="*/ 8 h 118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99" h="118181">
                <a:moveTo>
                  <a:pt x="44" y="8"/>
                </a:moveTo>
                <a:cubicBezTo>
                  <a:pt x="-1014" y="-1050"/>
                  <a:pt x="16977" y="99491"/>
                  <a:pt x="22269" y="111133"/>
                </a:cubicBezTo>
                <a:cubicBezTo>
                  <a:pt x="27561" y="122775"/>
                  <a:pt x="30736" y="68800"/>
                  <a:pt x="31794" y="69858"/>
                </a:cubicBezTo>
                <a:cubicBezTo>
                  <a:pt x="32852" y="70916"/>
                  <a:pt x="34969" y="124891"/>
                  <a:pt x="28619" y="117483"/>
                </a:cubicBezTo>
                <a:cubicBezTo>
                  <a:pt x="22269" y="110075"/>
                  <a:pt x="1102" y="1066"/>
                  <a:pt x="44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90F55008-9890-B325-52B8-0DF329E84CD5}"/>
              </a:ext>
            </a:extLst>
          </p:cNvPr>
          <p:cNvSpPr/>
          <p:nvPr/>
        </p:nvSpPr>
        <p:spPr>
          <a:xfrm>
            <a:off x="4038541" y="4394015"/>
            <a:ext cx="55380" cy="106350"/>
          </a:xfrm>
          <a:custGeom>
            <a:avLst/>
            <a:gdLst>
              <a:gd name="connsiteX0" fmla="*/ 59 w 55380"/>
              <a:gd name="connsiteY0" fmla="*/ 185 h 106350"/>
              <a:gd name="connsiteX1" fmla="*/ 38159 w 55380"/>
              <a:gd name="connsiteY1" fmla="*/ 66860 h 106350"/>
              <a:gd name="connsiteX2" fmla="*/ 54034 w 55380"/>
              <a:gd name="connsiteY2" fmla="*/ 104960 h 106350"/>
              <a:gd name="connsiteX3" fmla="*/ 47684 w 55380"/>
              <a:gd name="connsiteY3" fmla="*/ 89085 h 106350"/>
              <a:gd name="connsiteX4" fmla="*/ 59 w 55380"/>
              <a:gd name="connsiteY4" fmla="*/ 185 h 10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80" h="106350">
                <a:moveTo>
                  <a:pt x="59" y="185"/>
                </a:moveTo>
                <a:cubicBezTo>
                  <a:pt x="-1528" y="-3519"/>
                  <a:pt x="29163" y="49398"/>
                  <a:pt x="38159" y="66860"/>
                </a:cubicBezTo>
                <a:cubicBezTo>
                  <a:pt x="47155" y="84323"/>
                  <a:pt x="54034" y="104960"/>
                  <a:pt x="54034" y="104960"/>
                </a:cubicBezTo>
                <a:cubicBezTo>
                  <a:pt x="55621" y="108664"/>
                  <a:pt x="57738" y="105489"/>
                  <a:pt x="47684" y="89085"/>
                </a:cubicBezTo>
                <a:cubicBezTo>
                  <a:pt x="37630" y="72681"/>
                  <a:pt x="1646" y="3889"/>
                  <a:pt x="59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9B634925-5923-2626-F491-B7A4FBCE27C5}"/>
              </a:ext>
            </a:extLst>
          </p:cNvPr>
          <p:cNvSpPr/>
          <p:nvPr/>
        </p:nvSpPr>
        <p:spPr>
          <a:xfrm>
            <a:off x="4238617" y="4393529"/>
            <a:ext cx="38480" cy="181722"/>
          </a:xfrm>
          <a:custGeom>
            <a:avLst/>
            <a:gdLst>
              <a:gd name="connsiteX0" fmla="*/ 8 w 38480"/>
              <a:gd name="connsiteY0" fmla="*/ 671 h 181722"/>
              <a:gd name="connsiteX1" fmla="*/ 25408 w 38480"/>
              <a:gd name="connsiteY1" fmla="*/ 86396 h 181722"/>
              <a:gd name="connsiteX2" fmla="*/ 15883 w 38480"/>
              <a:gd name="connsiteY2" fmla="*/ 64171 h 181722"/>
              <a:gd name="connsiteX3" fmla="*/ 38108 w 38480"/>
              <a:gd name="connsiteY3" fmla="*/ 178471 h 181722"/>
              <a:gd name="connsiteX4" fmla="*/ 28583 w 38480"/>
              <a:gd name="connsiteY4" fmla="*/ 140371 h 181722"/>
              <a:gd name="connsiteX5" fmla="*/ 8 w 38480"/>
              <a:gd name="connsiteY5" fmla="*/ 671 h 181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480" h="181722">
                <a:moveTo>
                  <a:pt x="8" y="671"/>
                </a:moveTo>
                <a:cubicBezTo>
                  <a:pt x="-521" y="-8325"/>
                  <a:pt x="22762" y="75813"/>
                  <a:pt x="25408" y="86396"/>
                </a:cubicBezTo>
                <a:cubicBezTo>
                  <a:pt x="28054" y="96979"/>
                  <a:pt x="13766" y="48825"/>
                  <a:pt x="15883" y="64171"/>
                </a:cubicBezTo>
                <a:cubicBezTo>
                  <a:pt x="18000" y="79517"/>
                  <a:pt x="35991" y="165771"/>
                  <a:pt x="38108" y="178471"/>
                </a:cubicBezTo>
                <a:cubicBezTo>
                  <a:pt x="40225" y="191171"/>
                  <a:pt x="32816" y="164183"/>
                  <a:pt x="28583" y="140371"/>
                </a:cubicBezTo>
                <a:cubicBezTo>
                  <a:pt x="24350" y="116559"/>
                  <a:pt x="537" y="9667"/>
                  <a:pt x="8" y="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15DE7DF4-2626-8F63-D326-470C42A625EA}"/>
              </a:ext>
            </a:extLst>
          </p:cNvPr>
          <p:cNvSpPr/>
          <p:nvPr/>
        </p:nvSpPr>
        <p:spPr>
          <a:xfrm>
            <a:off x="4117840" y="4435465"/>
            <a:ext cx="104938" cy="146063"/>
          </a:xfrm>
          <a:custGeom>
            <a:avLst/>
            <a:gdLst>
              <a:gd name="connsiteX0" fmla="*/ 135 w 104938"/>
              <a:gd name="connsiteY0" fmla="*/ 10 h 146063"/>
              <a:gd name="connsiteX1" fmla="*/ 41410 w 104938"/>
              <a:gd name="connsiteY1" fmla="*/ 82560 h 146063"/>
              <a:gd name="connsiteX2" fmla="*/ 41410 w 104938"/>
              <a:gd name="connsiteY2" fmla="*/ 47635 h 146063"/>
              <a:gd name="connsiteX3" fmla="*/ 66810 w 104938"/>
              <a:gd name="connsiteY3" fmla="*/ 73035 h 146063"/>
              <a:gd name="connsiteX4" fmla="*/ 104910 w 104938"/>
              <a:gd name="connsiteY4" fmla="*/ 146060 h 146063"/>
              <a:gd name="connsiteX5" fmla="*/ 60460 w 104938"/>
              <a:gd name="connsiteY5" fmla="*/ 76210 h 146063"/>
              <a:gd name="connsiteX6" fmla="*/ 41410 w 104938"/>
              <a:gd name="connsiteY6" fmla="*/ 63510 h 146063"/>
              <a:gd name="connsiteX7" fmla="*/ 57285 w 104938"/>
              <a:gd name="connsiteY7" fmla="*/ 88910 h 146063"/>
              <a:gd name="connsiteX8" fmla="*/ 135 w 104938"/>
              <a:gd name="connsiteY8" fmla="*/ 10 h 146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938" h="146063">
                <a:moveTo>
                  <a:pt x="135" y="10"/>
                </a:moveTo>
                <a:cubicBezTo>
                  <a:pt x="-2511" y="-1048"/>
                  <a:pt x="34531" y="74622"/>
                  <a:pt x="41410" y="82560"/>
                </a:cubicBezTo>
                <a:cubicBezTo>
                  <a:pt x="48289" y="90498"/>
                  <a:pt x="37177" y="49222"/>
                  <a:pt x="41410" y="47635"/>
                </a:cubicBezTo>
                <a:cubicBezTo>
                  <a:pt x="45643" y="46048"/>
                  <a:pt x="56227" y="56631"/>
                  <a:pt x="66810" y="73035"/>
                </a:cubicBezTo>
                <a:cubicBezTo>
                  <a:pt x="77393" y="89439"/>
                  <a:pt x="105968" y="145531"/>
                  <a:pt x="104910" y="146060"/>
                </a:cubicBezTo>
                <a:cubicBezTo>
                  <a:pt x="103852" y="146589"/>
                  <a:pt x="71043" y="89968"/>
                  <a:pt x="60460" y="76210"/>
                </a:cubicBezTo>
                <a:cubicBezTo>
                  <a:pt x="49877" y="62452"/>
                  <a:pt x="41939" y="61393"/>
                  <a:pt x="41410" y="63510"/>
                </a:cubicBezTo>
                <a:cubicBezTo>
                  <a:pt x="40881" y="65627"/>
                  <a:pt x="62577" y="94202"/>
                  <a:pt x="57285" y="88910"/>
                </a:cubicBezTo>
                <a:cubicBezTo>
                  <a:pt x="51993" y="83618"/>
                  <a:pt x="2781" y="1068"/>
                  <a:pt x="13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059073EC-1719-13DD-2634-B388282116D4}"/>
              </a:ext>
            </a:extLst>
          </p:cNvPr>
          <p:cNvSpPr/>
          <p:nvPr/>
        </p:nvSpPr>
        <p:spPr>
          <a:xfrm>
            <a:off x="3583527" y="4273287"/>
            <a:ext cx="71181" cy="328692"/>
          </a:xfrm>
          <a:custGeom>
            <a:avLst/>
            <a:gdLst>
              <a:gd name="connsiteX0" fmla="*/ 70898 w 71181"/>
              <a:gd name="connsiteY0" fmla="*/ 263 h 328692"/>
              <a:gd name="connsiteX1" fmla="*/ 26448 w 71181"/>
              <a:gd name="connsiteY1" fmla="*/ 165363 h 328692"/>
              <a:gd name="connsiteX2" fmla="*/ 45498 w 71181"/>
              <a:gd name="connsiteY2" fmla="*/ 130438 h 328692"/>
              <a:gd name="connsiteX3" fmla="*/ 35973 w 71181"/>
              <a:gd name="connsiteY3" fmla="*/ 216163 h 328692"/>
              <a:gd name="connsiteX4" fmla="*/ 42323 w 71181"/>
              <a:gd name="connsiteY4" fmla="*/ 187588 h 328692"/>
              <a:gd name="connsiteX5" fmla="*/ 20098 w 71181"/>
              <a:gd name="connsiteY5" fmla="*/ 327288 h 328692"/>
              <a:gd name="connsiteX6" fmla="*/ 20098 w 71181"/>
              <a:gd name="connsiteY6" fmla="*/ 254263 h 328692"/>
              <a:gd name="connsiteX7" fmla="*/ 42323 w 71181"/>
              <a:gd name="connsiteY7" fmla="*/ 168538 h 328692"/>
              <a:gd name="connsiteX8" fmla="*/ 29623 w 71181"/>
              <a:gd name="connsiteY8" fmla="*/ 247913 h 328692"/>
              <a:gd name="connsiteX9" fmla="*/ 48673 w 71181"/>
              <a:gd name="connsiteY9" fmla="*/ 149488 h 328692"/>
              <a:gd name="connsiteX10" fmla="*/ 20098 w 71181"/>
              <a:gd name="connsiteY10" fmla="*/ 212988 h 328692"/>
              <a:gd name="connsiteX11" fmla="*/ 26448 w 71181"/>
              <a:gd name="connsiteY11" fmla="*/ 66938 h 328692"/>
              <a:gd name="connsiteX12" fmla="*/ 1048 w 71181"/>
              <a:gd name="connsiteY12" fmla="*/ 209813 h 328692"/>
              <a:gd name="connsiteX13" fmla="*/ 70898 w 71181"/>
              <a:gd name="connsiteY13" fmla="*/ 263 h 32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1181" h="328692">
                <a:moveTo>
                  <a:pt x="70898" y="263"/>
                </a:moveTo>
                <a:cubicBezTo>
                  <a:pt x="75131" y="-7145"/>
                  <a:pt x="30681" y="143667"/>
                  <a:pt x="26448" y="165363"/>
                </a:cubicBezTo>
                <a:cubicBezTo>
                  <a:pt x="22215" y="187059"/>
                  <a:pt x="43911" y="121971"/>
                  <a:pt x="45498" y="130438"/>
                </a:cubicBezTo>
                <a:cubicBezTo>
                  <a:pt x="47085" y="138905"/>
                  <a:pt x="36502" y="206638"/>
                  <a:pt x="35973" y="216163"/>
                </a:cubicBezTo>
                <a:cubicBezTo>
                  <a:pt x="35444" y="225688"/>
                  <a:pt x="44969" y="169067"/>
                  <a:pt x="42323" y="187588"/>
                </a:cubicBezTo>
                <a:cubicBezTo>
                  <a:pt x="39677" y="206109"/>
                  <a:pt x="23802" y="316176"/>
                  <a:pt x="20098" y="327288"/>
                </a:cubicBezTo>
                <a:cubicBezTo>
                  <a:pt x="16394" y="338400"/>
                  <a:pt x="16394" y="280721"/>
                  <a:pt x="20098" y="254263"/>
                </a:cubicBezTo>
                <a:cubicBezTo>
                  <a:pt x="23802" y="227805"/>
                  <a:pt x="40735" y="169596"/>
                  <a:pt x="42323" y="168538"/>
                </a:cubicBezTo>
                <a:cubicBezTo>
                  <a:pt x="43911" y="167480"/>
                  <a:pt x="28565" y="251088"/>
                  <a:pt x="29623" y="247913"/>
                </a:cubicBezTo>
                <a:cubicBezTo>
                  <a:pt x="30681" y="244738"/>
                  <a:pt x="50260" y="155309"/>
                  <a:pt x="48673" y="149488"/>
                </a:cubicBezTo>
                <a:cubicBezTo>
                  <a:pt x="47085" y="143667"/>
                  <a:pt x="23802" y="226746"/>
                  <a:pt x="20098" y="212988"/>
                </a:cubicBezTo>
                <a:cubicBezTo>
                  <a:pt x="16394" y="199230"/>
                  <a:pt x="29623" y="67467"/>
                  <a:pt x="26448" y="66938"/>
                </a:cubicBezTo>
                <a:cubicBezTo>
                  <a:pt x="23273" y="66409"/>
                  <a:pt x="-5831" y="214575"/>
                  <a:pt x="1048" y="209813"/>
                </a:cubicBezTo>
                <a:cubicBezTo>
                  <a:pt x="7927" y="205051"/>
                  <a:pt x="66665" y="7671"/>
                  <a:pt x="70898" y="2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7DED6778-9DFD-E0A7-6BFF-5C164BBC7846}"/>
              </a:ext>
            </a:extLst>
          </p:cNvPr>
          <p:cNvSpPr/>
          <p:nvPr/>
        </p:nvSpPr>
        <p:spPr>
          <a:xfrm>
            <a:off x="4467208" y="4451319"/>
            <a:ext cx="77052" cy="182198"/>
          </a:xfrm>
          <a:custGeom>
            <a:avLst/>
            <a:gdLst>
              <a:gd name="connsiteX0" fmla="*/ 17 w 77052"/>
              <a:gd name="connsiteY0" fmla="*/ 31 h 182198"/>
              <a:gd name="connsiteX1" fmla="*/ 63517 w 77052"/>
              <a:gd name="connsiteY1" fmla="*/ 117506 h 182198"/>
              <a:gd name="connsiteX2" fmla="*/ 31767 w 77052"/>
              <a:gd name="connsiteY2" fmla="*/ 82581 h 182198"/>
              <a:gd name="connsiteX3" fmla="*/ 76217 w 77052"/>
              <a:gd name="connsiteY3" fmla="*/ 181006 h 182198"/>
              <a:gd name="connsiteX4" fmla="*/ 57167 w 77052"/>
              <a:gd name="connsiteY4" fmla="*/ 130206 h 182198"/>
              <a:gd name="connsiteX5" fmla="*/ 17 w 77052"/>
              <a:gd name="connsiteY5" fmla="*/ 31 h 18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052" h="182198">
                <a:moveTo>
                  <a:pt x="17" y="31"/>
                </a:moveTo>
                <a:cubicBezTo>
                  <a:pt x="1075" y="-2086"/>
                  <a:pt x="58225" y="103748"/>
                  <a:pt x="63517" y="117506"/>
                </a:cubicBezTo>
                <a:cubicBezTo>
                  <a:pt x="68809" y="131264"/>
                  <a:pt x="29650" y="71998"/>
                  <a:pt x="31767" y="82581"/>
                </a:cubicBezTo>
                <a:cubicBezTo>
                  <a:pt x="33884" y="93164"/>
                  <a:pt x="71984" y="173069"/>
                  <a:pt x="76217" y="181006"/>
                </a:cubicBezTo>
                <a:cubicBezTo>
                  <a:pt x="80450" y="188943"/>
                  <a:pt x="67750" y="155606"/>
                  <a:pt x="57167" y="130206"/>
                </a:cubicBezTo>
                <a:cubicBezTo>
                  <a:pt x="46584" y="104806"/>
                  <a:pt x="-1041" y="2148"/>
                  <a:pt x="17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BA2B0680-D3D3-8CBC-0122-86BF7F969EDE}"/>
              </a:ext>
            </a:extLst>
          </p:cNvPr>
          <p:cNvSpPr/>
          <p:nvPr/>
        </p:nvSpPr>
        <p:spPr>
          <a:xfrm>
            <a:off x="4581508" y="4578349"/>
            <a:ext cx="184725" cy="263122"/>
          </a:xfrm>
          <a:custGeom>
            <a:avLst/>
            <a:gdLst>
              <a:gd name="connsiteX0" fmla="*/ 17 w 184725"/>
              <a:gd name="connsiteY0" fmla="*/ 1 h 263122"/>
              <a:gd name="connsiteX1" fmla="*/ 142892 w 184725"/>
              <a:gd name="connsiteY1" fmla="*/ 196851 h 263122"/>
              <a:gd name="connsiteX2" fmla="*/ 104792 w 184725"/>
              <a:gd name="connsiteY2" fmla="*/ 123826 h 263122"/>
              <a:gd name="connsiteX3" fmla="*/ 184167 w 184725"/>
              <a:gd name="connsiteY3" fmla="*/ 260351 h 263122"/>
              <a:gd name="connsiteX4" fmla="*/ 133367 w 184725"/>
              <a:gd name="connsiteY4" fmla="*/ 200026 h 263122"/>
              <a:gd name="connsiteX5" fmla="*/ 17 w 184725"/>
              <a:gd name="connsiteY5" fmla="*/ 1 h 263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4725" h="263122">
                <a:moveTo>
                  <a:pt x="17" y="1"/>
                </a:moveTo>
                <a:cubicBezTo>
                  <a:pt x="1604" y="-528"/>
                  <a:pt x="125430" y="176214"/>
                  <a:pt x="142892" y="196851"/>
                </a:cubicBezTo>
                <a:cubicBezTo>
                  <a:pt x="160354" y="217488"/>
                  <a:pt x="97913" y="113243"/>
                  <a:pt x="104792" y="123826"/>
                </a:cubicBezTo>
                <a:cubicBezTo>
                  <a:pt x="111671" y="134409"/>
                  <a:pt x="179404" y="247651"/>
                  <a:pt x="184167" y="260351"/>
                </a:cubicBezTo>
                <a:cubicBezTo>
                  <a:pt x="188930" y="273051"/>
                  <a:pt x="162471" y="240243"/>
                  <a:pt x="133367" y="200026"/>
                </a:cubicBezTo>
                <a:cubicBezTo>
                  <a:pt x="104263" y="159809"/>
                  <a:pt x="-1570" y="530"/>
                  <a:pt x="1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7180DC04-3350-25A9-DBBE-967A17189669}"/>
              </a:ext>
            </a:extLst>
          </p:cNvPr>
          <p:cNvSpPr/>
          <p:nvPr/>
        </p:nvSpPr>
        <p:spPr>
          <a:xfrm>
            <a:off x="4860574" y="4685620"/>
            <a:ext cx="141043" cy="288580"/>
          </a:xfrm>
          <a:custGeom>
            <a:avLst/>
            <a:gdLst>
              <a:gd name="connsiteX0" fmla="*/ 351 w 141043"/>
              <a:gd name="connsiteY0" fmla="*/ 680 h 288580"/>
              <a:gd name="connsiteX1" fmla="*/ 114651 w 141043"/>
              <a:gd name="connsiteY1" fmla="*/ 226105 h 288580"/>
              <a:gd name="connsiteX2" fmla="*/ 92426 w 141043"/>
              <a:gd name="connsiteY2" fmla="*/ 200705 h 288580"/>
              <a:gd name="connsiteX3" fmla="*/ 57501 w 141043"/>
              <a:gd name="connsiteY3" fmla="*/ 143555 h 288580"/>
              <a:gd name="connsiteX4" fmla="*/ 114651 w 141043"/>
              <a:gd name="connsiteY4" fmla="*/ 248330 h 288580"/>
              <a:gd name="connsiteX5" fmla="*/ 140051 w 141043"/>
              <a:gd name="connsiteY5" fmla="*/ 286430 h 288580"/>
              <a:gd name="connsiteX6" fmla="*/ 82901 w 141043"/>
              <a:gd name="connsiteY6" fmla="*/ 191180 h 288580"/>
              <a:gd name="connsiteX7" fmla="*/ 108301 w 141043"/>
              <a:gd name="connsiteY7" fmla="*/ 245155 h 288580"/>
              <a:gd name="connsiteX8" fmla="*/ 108301 w 141043"/>
              <a:gd name="connsiteY8" fmla="*/ 188005 h 288580"/>
              <a:gd name="connsiteX9" fmla="*/ 79726 w 141043"/>
              <a:gd name="connsiteY9" fmla="*/ 156255 h 288580"/>
              <a:gd name="connsiteX10" fmla="*/ 351 w 141043"/>
              <a:gd name="connsiteY10" fmla="*/ 680 h 288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1043" h="288580">
                <a:moveTo>
                  <a:pt x="351" y="680"/>
                </a:moveTo>
                <a:cubicBezTo>
                  <a:pt x="6172" y="12322"/>
                  <a:pt x="114651" y="226105"/>
                  <a:pt x="114651" y="226105"/>
                </a:cubicBezTo>
                <a:cubicBezTo>
                  <a:pt x="129997" y="259443"/>
                  <a:pt x="101951" y="214463"/>
                  <a:pt x="92426" y="200705"/>
                </a:cubicBezTo>
                <a:cubicBezTo>
                  <a:pt x="82901" y="186947"/>
                  <a:pt x="53797" y="135618"/>
                  <a:pt x="57501" y="143555"/>
                </a:cubicBezTo>
                <a:cubicBezTo>
                  <a:pt x="61205" y="151492"/>
                  <a:pt x="100893" y="224518"/>
                  <a:pt x="114651" y="248330"/>
                </a:cubicBezTo>
                <a:cubicBezTo>
                  <a:pt x="128409" y="272142"/>
                  <a:pt x="145343" y="295955"/>
                  <a:pt x="140051" y="286430"/>
                </a:cubicBezTo>
                <a:cubicBezTo>
                  <a:pt x="134759" y="276905"/>
                  <a:pt x="88193" y="198059"/>
                  <a:pt x="82901" y="191180"/>
                </a:cubicBezTo>
                <a:cubicBezTo>
                  <a:pt x="77609" y="184301"/>
                  <a:pt x="104068" y="245684"/>
                  <a:pt x="108301" y="245155"/>
                </a:cubicBezTo>
                <a:cubicBezTo>
                  <a:pt x="112534" y="244626"/>
                  <a:pt x="113064" y="202822"/>
                  <a:pt x="108301" y="188005"/>
                </a:cubicBezTo>
                <a:cubicBezTo>
                  <a:pt x="103538" y="173188"/>
                  <a:pt x="96659" y="182184"/>
                  <a:pt x="79726" y="156255"/>
                </a:cubicBezTo>
                <a:cubicBezTo>
                  <a:pt x="62793" y="130326"/>
                  <a:pt x="-5470" y="-10962"/>
                  <a:pt x="351" y="6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765D016F-E1FE-77F6-3E37-FBC92371B72E}"/>
              </a:ext>
            </a:extLst>
          </p:cNvPr>
          <p:cNvSpPr/>
          <p:nvPr/>
        </p:nvSpPr>
        <p:spPr>
          <a:xfrm>
            <a:off x="4972573" y="4778872"/>
            <a:ext cx="220792" cy="240455"/>
          </a:xfrm>
          <a:custGeom>
            <a:avLst/>
            <a:gdLst>
              <a:gd name="connsiteX0" fmla="*/ 2652 w 220792"/>
              <a:gd name="connsiteY0" fmla="*/ 2678 h 240455"/>
              <a:gd name="connsiteX1" fmla="*/ 205852 w 220792"/>
              <a:gd name="connsiteY1" fmla="*/ 224928 h 240455"/>
              <a:gd name="connsiteX2" fmla="*/ 193152 w 220792"/>
              <a:gd name="connsiteY2" fmla="*/ 209053 h 240455"/>
              <a:gd name="connsiteX3" fmla="*/ 94727 w 220792"/>
              <a:gd name="connsiteY3" fmla="*/ 107453 h 240455"/>
              <a:gd name="connsiteX4" fmla="*/ 2652 w 220792"/>
              <a:gd name="connsiteY4" fmla="*/ 2678 h 24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792" h="240455">
                <a:moveTo>
                  <a:pt x="2652" y="2678"/>
                </a:moveTo>
                <a:cubicBezTo>
                  <a:pt x="21173" y="22257"/>
                  <a:pt x="205852" y="224928"/>
                  <a:pt x="205852" y="224928"/>
                </a:cubicBezTo>
                <a:cubicBezTo>
                  <a:pt x="237602" y="259324"/>
                  <a:pt x="211673" y="228632"/>
                  <a:pt x="193152" y="209053"/>
                </a:cubicBezTo>
                <a:cubicBezTo>
                  <a:pt x="174631" y="189474"/>
                  <a:pt x="121715" y="138674"/>
                  <a:pt x="94727" y="107453"/>
                </a:cubicBezTo>
                <a:cubicBezTo>
                  <a:pt x="67739" y="76232"/>
                  <a:pt x="-15869" y="-16901"/>
                  <a:pt x="2652" y="2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65918F77-4B07-9929-956D-56F90D6E4F44}"/>
              </a:ext>
            </a:extLst>
          </p:cNvPr>
          <p:cNvSpPr/>
          <p:nvPr/>
        </p:nvSpPr>
        <p:spPr>
          <a:xfrm>
            <a:off x="5314950" y="5130800"/>
            <a:ext cx="358814" cy="279459"/>
          </a:xfrm>
          <a:custGeom>
            <a:avLst/>
            <a:gdLst>
              <a:gd name="connsiteX0" fmla="*/ 0 w 358814"/>
              <a:gd name="connsiteY0" fmla="*/ 0 h 279459"/>
              <a:gd name="connsiteX1" fmla="*/ 254000 w 358814"/>
              <a:gd name="connsiteY1" fmla="*/ 206375 h 279459"/>
              <a:gd name="connsiteX2" fmla="*/ 231775 w 358814"/>
              <a:gd name="connsiteY2" fmla="*/ 190500 h 279459"/>
              <a:gd name="connsiteX3" fmla="*/ 358775 w 358814"/>
              <a:gd name="connsiteY3" fmla="*/ 279400 h 279459"/>
              <a:gd name="connsiteX4" fmla="*/ 244475 w 358814"/>
              <a:gd name="connsiteY4" fmla="*/ 203200 h 279459"/>
              <a:gd name="connsiteX5" fmla="*/ 158750 w 358814"/>
              <a:gd name="connsiteY5" fmla="*/ 136525 h 279459"/>
              <a:gd name="connsiteX6" fmla="*/ 180975 w 358814"/>
              <a:gd name="connsiteY6" fmla="*/ 152400 h 279459"/>
              <a:gd name="connsiteX7" fmla="*/ 0 w 358814"/>
              <a:gd name="connsiteY7" fmla="*/ 0 h 279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814" h="279459">
                <a:moveTo>
                  <a:pt x="0" y="0"/>
                </a:moveTo>
                <a:lnTo>
                  <a:pt x="254000" y="206375"/>
                </a:lnTo>
                <a:cubicBezTo>
                  <a:pt x="292629" y="238125"/>
                  <a:pt x="231775" y="190500"/>
                  <a:pt x="231775" y="190500"/>
                </a:cubicBezTo>
                <a:lnTo>
                  <a:pt x="358775" y="279400"/>
                </a:lnTo>
                <a:cubicBezTo>
                  <a:pt x="360892" y="281517"/>
                  <a:pt x="277812" y="227012"/>
                  <a:pt x="244475" y="203200"/>
                </a:cubicBezTo>
                <a:cubicBezTo>
                  <a:pt x="211138" y="179388"/>
                  <a:pt x="169333" y="144992"/>
                  <a:pt x="158750" y="136525"/>
                </a:cubicBezTo>
                <a:cubicBezTo>
                  <a:pt x="148167" y="128058"/>
                  <a:pt x="180975" y="152400"/>
                  <a:pt x="180975" y="1524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E56A9FC4-02B7-C442-08BE-F68CAA226E5F}"/>
              </a:ext>
            </a:extLst>
          </p:cNvPr>
          <p:cNvSpPr/>
          <p:nvPr/>
        </p:nvSpPr>
        <p:spPr>
          <a:xfrm>
            <a:off x="5549803" y="5254518"/>
            <a:ext cx="268168" cy="195137"/>
          </a:xfrm>
          <a:custGeom>
            <a:avLst/>
            <a:gdLst>
              <a:gd name="connsiteX0" fmla="*/ 97 w 268168"/>
              <a:gd name="connsiteY0" fmla="*/ 107 h 195137"/>
              <a:gd name="connsiteX1" fmla="*/ 209647 w 268168"/>
              <a:gd name="connsiteY1" fmla="*/ 149332 h 195137"/>
              <a:gd name="connsiteX2" fmla="*/ 263622 w 268168"/>
              <a:gd name="connsiteY2" fmla="*/ 190607 h 195137"/>
              <a:gd name="connsiteX3" fmla="*/ 238222 w 268168"/>
              <a:gd name="connsiteY3" fmla="*/ 174732 h 195137"/>
              <a:gd name="connsiteX4" fmla="*/ 97 w 268168"/>
              <a:gd name="connsiteY4" fmla="*/ 107 h 19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168" h="195137">
                <a:moveTo>
                  <a:pt x="97" y="107"/>
                </a:moveTo>
                <a:cubicBezTo>
                  <a:pt x="-4665" y="-4126"/>
                  <a:pt x="165726" y="117582"/>
                  <a:pt x="209647" y="149332"/>
                </a:cubicBezTo>
                <a:cubicBezTo>
                  <a:pt x="253568" y="181082"/>
                  <a:pt x="258860" y="186374"/>
                  <a:pt x="263622" y="190607"/>
                </a:cubicBezTo>
                <a:cubicBezTo>
                  <a:pt x="268384" y="194840"/>
                  <a:pt x="277910" y="203307"/>
                  <a:pt x="238222" y="174732"/>
                </a:cubicBezTo>
                <a:cubicBezTo>
                  <a:pt x="198535" y="146157"/>
                  <a:pt x="4859" y="4340"/>
                  <a:pt x="97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D9511EAF-8629-47B7-D374-246AD6C04F45}"/>
              </a:ext>
            </a:extLst>
          </p:cNvPr>
          <p:cNvSpPr/>
          <p:nvPr/>
        </p:nvSpPr>
        <p:spPr>
          <a:xfrm>
            <a:off x="5607032" y="5229225"/>
            <a:ext cx="343554" cy="336945"/>
          </a:xfrm>
          <a:custGeom>
            <a:avLst/>
            <a:gdLst>
              <a:gd name="connsiteX0" fmla="*/ 18 w 343554"/>
              <a:gd name="connsiteY0" fmla="*/ 0 h 336945"/>
              <a:gd name="connsiteX1" fmla="*/ 209568 w 343554"/>
              <a:gd name="connsiteY1" fmla="*/ 257175 h 336945"/>
              <a:gd name="connsiteX2" fmla="*/ 180993 w 343554"/>
              <a:gd name="connsiteY2" fmla="*/ 241300 h 336945"/>
              <a:gd name="connsiteX3" fmla="*/ 342918 w 343554"/>
              <a:gd name="connsiteY3" fmla="*/ 336550 h 336945"/>
              <a:gd name="connsiteX4" fmla="*/ 234968 w 343554"/>
              <a:gd name="connsiteY4" fmla="*/ 273050 h 336945"/>
              <a:gd name="connsiteX5" fmla="*/ 174643 w 343554"/>
              <a:gd name="connsiteY5" fmla="*/ 219075 h 336945"/>
              <a:gd name="connsiteX6" fmla="*/ 222268 w 343554"/>
              <a:gd name="connsiteY6" fmla="*/ 257175 h 336945"/>
              <a:gd name="connsiteX7" fmla="*/ 18 w 343554"/>
              <a:gd name="connsiteY7" fmla="*/ 0 h 33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554" h="336945">
                <a:moveTo>
                  <a:pt x="18" y="0"/>
                </a:moveTo>
                <a:cubicBezTo>
                  <a:pt x="-2099" y="0"/>
                  <a:pt x="179406" y="216958"/>
                  <a:pt x="209568" y="257175"/>
                </a:cubicBezTo>
                <a:cubicBezTo>
                  <a:pt x="239730" y="297392"/>
                  <a:pt x="180993" y="241300"/>
                  <a:pt x="180993" y="241300"/>
                </a:cubicBezTo>
                <a:lnTo>
                  <a:pt x="342918" y="336550"/>
                </a:lnTo>
                <a:cubicBezTo>
                  <a:pt x="351914" y="341842"/>
                  <a:pt x="263014" y="292629"/>
                  <a:pt x="234968" y="273050"/>
                </a:cubicBezTo>
                <a:cubicBezTo>
                  <a:pt x="206922" y="253471"/>
                  <a:pt x="176760" y="221721"/>
                  <a:pt x="174643" y="219075"/>
                </a:cubicBezTo>
                <a:cubicBezTo>
                  <a:pt x="172526" y="216429"/>
                  <a:pt x="249785" y="290513"/>
                  <a:pt x="222268" y="257175"/>
                </a:cubicBezTo>
                <a:cubicBezTo>
                  <a:pt x="194751" y="223837"/>
                  <a:pt x="2135" y="0"/>
                  <a:pt x="1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B5E72B43-ED51-C2E3-F96B-F617A081B510}"/>
              </a:ext>
            </a:extLst>
          </p:cNvPr>
          <p:cNvSpPr/>
          <p:nvPr/>
        </p:nvSpPr>
        <p:spPr>
          <a:xfrm>
            <a:off x="4085172" y="3187574"/>
            <a:ext cx="245596" cy="315245"/>
          </a:xfrm>
          <a:custGeom>
            <a:avLst/>
            <a:gdLst>
              <a:gd name="connsiteX0" fmla="*/ 245528 w 245596"/>
              <a:gd name="connsiteY0" fmla="*/ 126 h 315245"/>
              <a:gd name="connsiteX1" fmla="*/ 58203 w 245596"/>
              <a:gd name="connsiteY1" fmla="*/ 209676 h 315245"/>
              <a:gd name="connsiteX2" fmla="*/ 1053 w 245596"/>
              <a:gd name="connsiteY2" fmla="*/ 314451 h 315245"/>
              <a:gd name="connsiteX3" fmla="*/ 96303 w 245596"/>
              <a:gd name="connsiteY3" fmla="*/ 158876 h 315245"/>
              <a:gd name="connsiteX4" fmla="*/ 80428 w 245596"/>
              <a:gd name="connsiteY4" fmla="*/ 177926 h 315245"/>
              <a:gd name="connsiteX5" fmla="*/ 245528 w 245596"/>
              <a:gd name="connsiteY5" fmla="*/ 126 h 315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596" h="315245">
                <a:moveTo>
                  <a:pt x="245528" y="126"/>
                </a:moveTo>
                <a:cubicBezTo>
                  <a:pt x="241824" y="5418"/>
                  <a:pt x="98949" y="157289"/>
                  <a:pt x="58203" y="209676"/>
                </a:cubicBezTo>
                <a:cubicBezTo>
                  <a:pt x="17457" y="262063"/>
                  <a:pt x="-5297" y="322918"/>
                  <a:pt x="1053" y="314451"/>
                </a:cubicBezTo>
                <a:cubicBezTo>
                  <a:pt x="7403" y="305984"/>
                  <a:pt x="96303" y="158876"/>
                  <a:pt x="96303" y="158876"/>
                </a:cubicBezTo>
                <a:cubicBezTo>
                  <a:pt x="109532" y="136122"/>
                  <a:pt x="60320" y="199093"/>
                  <a:pt x="80428" y="177926"/>
                </a:cubicBezTo>
                <a:cubicBezTo>
                  <a:pt x="100536" y="156759"/>
                  <a:pt x="249232" y="-5166"/>
                  <a:pt x="245528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84ACF065-502B-7D9E-3035-69A71C3A1BD1}"/>
              </a:ext>
            </a:extLst>
          </p:cNvPr>
          <p:cNvSpPr/>
          <p:nvPr/>
        </p:nvSpPr>
        <p:spPr>
          <a:xfrm>
            <a:off x="4286245" y="3413117"/>
            <a:ext cx="206382" cy="447703"/>
          </a:xfrm>
          <a:custGeom>
            <a:avLst/>
            <a:gdLst>
              <a:gd name="connsiteX0" fmla="*/ 206380 w 206382"/>
              <a:gd name="connsiteY0" fmla="*/ 8 h 447703"/>
              <a:gd name="connsiteX1" fmla="*/ 73030 w 206382"/>
              <a:gd name="connsiteY1" fmla="*/ 282583 h 447703"/>
              <a:gd name="connsiteX2" fmla="*/ 5 w 206382"/>
              <a:gd name="connsiteY2" fmla="*/ 447683 h 447703"/>
              <a:gd name="connsiteX3" fmla="*/ 76205 w 206382"/>
              <a:gd name="connsiteY3" fmla="*/ 292108 h 447703"/>
              <a:gd name="connsiteX4" fmla="*/ 206380 w 206382"/>
              <a:gd name="connsiteY4" fmla="*/ 8 h 447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382" h="447703">
                <a:moveTo>
                  <a:pt x="206380" y="8"/>
                </a:moveTo>
                <a:cubicBezTo>
                  <a:pt x="205851" y="-1579"/>
                  <a:pt x="107426" y="207970"/>
                  <a:pt x="73030" y="282583"/>
                </a:cubicBezTo>
                <a:cubicBezTo>
                  <a:pt x="38634" y="357196"/>
                  <a:pt x="-524" y="446096"/>
                  <a:pt x="5" y="447683"/>
                </a:cubicBezTo>
                <a:cubicBezTo>
                  <a:pt x="534" y="449270"/>
                  <a:pt x="43926" y="359841"/>
                  <a:pt x="76205" y="292108"/>
                </a:cubicBezTo>
                <a:cubicBezTo>
                  <a:pt x="108484" y="224375"/>
                  <a:pt x="206909" y="1595"/>
                  <a:pt x="20638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74206265-ED1E-37D2-6204-9A99BCF8FD27}"/>
              </a:ext>
            </a:extLst>
          </p:cNvPr>
          <p:cNvSpPr/>
          <p:nvPr/>
        </p:nvSpPr>
        <p:spPr>
          <a:xfrm>
            <a:off x="3996083" y="3733795"/>
            <a:ext cx="64757" cy="298636"/>
          </a:xfrm>
          <a:custGeom>
            <a:avLst/>
            <a:gdLst>
              <a:gd name="connsiteX0" fmla="*/ 64742 w 64757"/>
              <a:gd name="connsiteY0" fmla="*/ 5 h 298636"/>
              <a:gd name="connsiteX1" fmla="*/ 7592 w 64757"/>
              <a:gd name="connsiteY1" fmla="*/ 177805 h 298636"/>
              <a:gd name="connsiteX2" fmla="*/ 32992 w 64757"/>
              <a:gd name="connsiteY2" fmla="*/ 146055 h 298636"/>
              <a:gd name="connsiteX3" fmla="*/ 13942 w 64757"/>
              <a:gd name="connsiteY3" fmla="*/ 247655 h 298636"/>
              <a:gd name="connsiteX4" fmla="*/ 13942 w 64757"/>
              <a:gd name="connsiteY4" fmla="*/ 295280 h 298636"/>
              <a:gd name="connsiteX5" fmla="*/ 32992 w 64757"/>
              <a:gd name="connsiteY5" fmla="*/ 158755 h 298636"/>
              <a:gd name="connsiteX6" fmla="*/ 13942 w 64757"/>
              <a:gd name="connsiteY6" fmla="*/ 206380 h 298636"/>
              <a:gd name="connsiteX7" fmla="*/ 13942 w 64757"/>
              <a:gd name="connsiteY7" fmla="*/ 136530 h 298636"/>
              <a:gd name="connsiteX8" fmla="*/ 1242 w 64757"/>
              <a:gd name="connsiteY8" fmla="*/ 184155 h 298636"/>
              <a:gd name="connsiteX9" fmla="*/ 64742 w 64757"/>
              <a:gd name="connsiteY9" fmla="*/ 5 h 29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757" h="298636">
                <a:moveTo>
                  <a:pt x="64742" y="5"/>
                </a:moveTo>
                <a:cubicBezTo>
                  <a:pt x="65800" y="-1053"/>
                  <a:pt x="12884" y="153463"/>
                  <a:pt x="7592" y="177805"/>
                </a:cubicBezTo>
                <a:cubicBezTo>
                  <a:pt x="2300" y="202147"/>
                  <a:pt x="31934" y="134413"/>
                  <a:pt x="32992" y="146055"/>
                </a:cubicBezTo>
                <a:cubicBezTo>
                  <a:pt x="34050" y="157697"/>
                  <a:pt x="17117" y="222784"/>
                  <a:pt x="13942" y="247655"/>
                </a:cubicBezTo>
                <a:cubicBezTo>
                  <a:pt x="10767" y="272526"/>
                  <a:pt x="10767" y="310097"/>
                  <a:pt x="13942" y="295280"/>
                </a:cubicBezTo>
                <a:cubicBezTo>
                  <a:pt x="17117" y="280463"/>
                  <a:pt x="32992" y="173572"/>
                  <a:pt x="32992" y="158755"/>
                </a:cubicBezTo>
                <a:cubicBezTo>
                  <a:pt x="32992" y="143938"/>
                  <a:pt x="17117" y="210084"/>
                  <a:pt x="13942" y="206380"/>
                </a:cubicBezTo>
                <a:cubicBezTo>
                  <a:pt x="10767" y="202676"/>
                  <a:pt x="16059" y="140234"/>
                  <a:pt x="13942" y="136530"/>
                </a:cubicBezTo>
                <a:cubicBezTo>
                  <a:pt x="11825" y="132826"/>
                  <a:pt x="-4579" y="201617"/>
                  <a:pt x="1242" y="184155"/>
                </a:cubicBezTo>
                <a:cubicBezTo>
                  <a:pt x="7063" y="166693"/>
                  <a:pt x="63684" y="1063"/>
                  <a:pt x="6474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2D7C2AC6-5DC2-9E9B-603E-FAE856090673}"/>
              </a:ext>
            </a:extLst>
          </p:cNvPr>
          <p:cNvSpPr/>
          <p:nvPr/>
        </p:nvSpPr>
        <p:spPr>
          <a:xfrm>
            <a:off x="4435367" y="3706268"/>
            <a:ext cx="63362" cy="570229"/>
          </a:xfrm>
          <a:custGeom>
            <a:avLst/>
            <a:gdLst>
              <a:gd name="connsiteX0" fmla="*/ 63341 w 63362"/>
              <a:gd name="connsiteY0" fmla="*/ 193 h 570229"/>
              <a:gd name="connsiteX1" fmla="*/ 10990 w 63362"/>
              <a:gd name="connsiteY1" fmla="*/ 331750 h 570229"/>
              <a:gd name="connsiteX2" fmla="*/ 24951 w 63362"/>
              <a:gd name="connsiteY2" fmla="*/ 569076 h 570229"/>
              <a:gd name="connsiteX3" fmla="*/ 7500 w 63362"/>
              <a:gd name="connsiteY3" fmla="*/ 415512 h 570229"/>
              <a:gd name="connsiteX4" fmla="*/ 4010 w 63362"/>
              <a:gd name="connsiteY4" fmla="*/ 261949 h 570229"/>
              <a:gd name="connsiteX5" fmla="*/ 4010 w 63362"/>
              <a:gd name="connsiteY5" fmla="*/ 282889 h 570229"/>
              <a:gd name="connsiteX6" fmla="*/ 63341 w 63362"/>
              <a:gd name="connsiteY6" fmla="*/ 193 h 57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362" h="570229">
                <a:moveTo>
                  <a:pt x="63341" y="193"/>
                </a:moveTo>
                <a:cubicBezTo>
                  <a:pt x="64504" y="8336"/>
                  <a:pt x="17388" y="236936"/>
                  <a:pt x="10990" y="331750"/>
                </a:cubicBezTo>
                <a:cubicBezTo>
                  <a:pt x="4592" y="426564"/>
                  <a:pt x="25533" y="555116"/>
                  <a:pt x="24951" y="569076"/>
                </a:cubicBezTo>
                <a:cubicBezTo>
                  <a:pt x="24369" y="583036"/>
                  <a:pt x="10990" y="466700"/>
                  <a:pt x="7500" y="415512"/>
                </a:cubicBezTo>
                <a:cubicBezTo>
                  <a:pt x="4010" y="364324"/>
                  <a:pt x="4592" y="284053"/>
                  <a:pt x="4010" y="261949"/>
                </a:cubicBezTo>
                <a:cubicBezTo>
                  <a:pt x="3428" y="239845"/>
                  <a:pt x="-4715" y="321861"/>
                  <a:pt x="4010" y="282889"/>
                </a:cubicBezTo>
                <a:cubicBezTo>
                  <a:pt x="12735" y="243917"/>
                  <a:pt x="62178" y="-7950"/>
                  <a:pt x="63341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7C9B00B5-B7B1-184C-D121-DF708B26A4D4}"/>
              </a:ext>
            </a:extLst>
          </p:cNvPr>
          <p:cNvSpPr/>
          <p:nvPr/>
        </p:nvSpPr>
        <p:spPr>
          <a:xfrm>
            <a:off x="4809325" y="4292662"/>
            <a:ext cx="41881" cy="256983"/>
          </a:xfrm>
          <a:custGeom>
            <a:avLst/>
            <a:gdLst>
              <a:gd name="connsiteX0" fmla="*/ 0 w 41881"/>
              <a:gd name="connsiteY0" fmla="*/ 132 h 256983"/>
              <a:gd name="connsiteX1" fmla="*/ 20941 w 41881"/>
              <a:gd name="connsiteY1" fmla="*/ 188596 h 256983"/>
              <a:gd name="connsiteX2" fmla="*/ 41881 w 41881"/>
              <a:gd name="connsiteY2" fmla="*/ 254907 h 256983"/>
              <a:gd name="connsiteX3" fmla="*/ 20941 w 41881"/>
              <a:gd name="connsiteY3" fmla="*/ 220007 h 256983"/>
              <a:gd name="connsiteX4" fmla="*/ 0 w 41881"/>
              <a:gd name="connsiteY4" fmla="*/ 132 h 25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81" h="256983">
                <a:moveTo>
                  <a:pt x="0" y="132"/>
                </a:moveTo>
                <a:cubicBezTo>
                  <a:pt x="0" y="-5103"/>
                  <a:pt x="13961" y="146134"/>
                  <a:pt x="20941" y="188596"/>
                </a:cubicBezTo>
                <a:cubicBezTo>
                  <a:pt x="27921" y="231058"/>
                  <a:pt x="41881" y="249672"/>
                  <a:pt x="41881" y="254907"/>
                </a:cubicBezTo>
                <a:cubicBezTo>
                  <a:pt x="41881" y="260142"/>
                  <a:pt x="27921" y="257816"/>
                  <a:pt x="20941" y="220007"/>
                </a:cubicBezTo>
                <a:cubicBezTo>
                  <a:pt x="13961" y="182198"/>
                  <a:pt x="0" y="5367"/>
                  <a:pt x="0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B3F840F3-B8BE-E1ED-BC40-133F2FE04FD8}"/>
              </a:ext>
            </a:extLst>
          </p:cNvPr>
          <p:cNvSpPr/>
          <p:nvPr/>
        </p:nvSpPr>
        <p:spPr>
          <a:xfrm>
            <a:off x="5536789" y="3504476"/>
            <a:ext cx="146527" cy="497385"/>
          </a:xfrm>
          <a:custGeom>
            <a:avLst/>
            <a:gdLst>
              <a:gd name="connsiteX0" fmla="*/ 146461 w 146527"/>
              <a:gd name="connsiteY0" fmla="*/ 724 h 497385"/>
              <a:gd name="connsiteX1" fmla="*/ 32161 w 146527"/>
              <a:gd name="connsiteY1" fmla="*/ 334099 h 497385"/>
              <a:gd name="connsiteX2" fmla="*/ 411 w 146527"/>
              <a:gd name="connsiteY2" fmla="*/ 496024 h 497385"/>
              <a:gd name="connsiteX3" fmla="*/ 48036 w 146527"/>
              <a:gd name="connsiteY3" fmla="*/ 251549 h 497385"/>
              <a:gd name="connsiteX4" fmla="*/ 146461 w 146527"/>
              <a:gd name="connsiteY4" fmla="*/ 724 h 497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527" h="497385">
                <a:moveTo>
                  <a:pt x="146461" y="724"/>
                </a:moveTo>
                <a:cubicBezTo>
                  <a:pt x="143815" y="14482"/>
                  <a:pt x="56503" y="251549"/>
                  <a:pt x="32161" y="334099"/>
                </a:cubicBezTo>
                <a:cubicBezTo>
                  <a:pt x="7819" y="416649"/>
                  <a:pt x="-2235" y="509782"/>
                  <a:pt x="411" y="496024"/>
                </a:cubicBezTo>
                <a:cubicBezTo>
                  <a:pt x="3057" y="482266"/>
                  <a:pt x="24224" y="330395"/>
                  <a:pt x="48036" y="251549"/>
                </a:cubicBezTo>
                <a:cubicBezTo>
                  <a:pt x="71848" y="172703"/>
                  <a:pt x="149107" y="-13034"/>
                  <a:pt x="146461" y="7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02775AA6-020E-538B-0C08-DC819D0BDEF1}"/>
              </a:ext>
            </a:extLst>
          </p:cNvPr>
          <p:cNvSpPr/>
          <p:nvPr/>
        </p:nvSpPr>
        <p:spPr>
          <a:xfrm>
            <a:off x="5372619" y="3974588"/>
            <a:ext cx="43998" cy="442890"/>
          </a:xfrm>
          <a:custGeom>
            <a:avLst/>
            <a:gdLst>
              <a:gd name="connsiteX0" fmla="*/ 43931 w 43998"/>
              <a:gd name="connsiteY0" fmla="*/ 512 h 442890"/>
              <a:gd name="connsiteX1" fmla="*/ 12181 w 43998"/>
              <a:gd name="connsiteY1" fmla="*/ 235462 h 442890"/>
              <a:gd name="connsiteX2" fmla="*/ 5831 w 43998"/>
              <a:gd name="connsiteY2" fmla="*/ 441837 h 442890"/>
              <a:gd name="connsiteX3" fmla="*/ 2656 w 43998"/>
              <a:gd name="connsiteY3" fmla="*/ 302137 h 442890"/>
              <a:gd name="connsiteX4" fmla="*/ 43931 w 43998"/>
              <a:gd name="connsiteY4" fmla="*/ 512 h 442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98" h="442890">
                <a:moveTo>
                  <a:pt x="43931" y="512"/>
                </a:moveTo>
                <a:cubicBezTo>
                  <a:pt x="45518" y="-10600"/>
                  <a:pt x="18531" y="161908"/>
                  <a:pt x="12181" y="235462"/>
                </a:cubicBezTo>
                <a:cubicBezTo>
                  <a:pt x="5831" y="309016"/>
                  <a:pt x="7418" y="430725"/>
                  <a:pt x="5831" y="441837"/>
                </a:cubicBezTo>
                <a:cubicBezTo>
                  <a:pt x="4244" y="452949"/>
                  <a:pt x="-4223" y="374104"/>
                  <a:pt x="2656" y="302137"/>
                </a:cubicBezTo>
                <a:cubicBezTo>
                  <a:pt x="9535" y="230170"/>
                  <a:pt x="42344" y="11624"/>
                  <a:pt x="43931" y="5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F1EEB163-BD92-FB83-C16D-7F1FA1D04AF9}"/>
              </a:ext>
            </a:extLst>
          </p:cNvPr>
          <p:cNvSpPr/>
          <p:nvPr/>
        </p:nvSpPr>
        <p:spPr>
          <a:xfrm>
            <a:off x="5832341" y="4079304"/>
            <a:ext cx="143109" cy="434677"/>
          </a:xfrm>
          <a:custGeom>
            <a:avLst/>
            <a:gdLst>
              <a:gd name="connsiteX0" fmla="*/ 134 w 143109"/>
              <a:gd name="connsiteY0" fmla="*/ 571 h 434677"/>
              <a:gd name="connsiteX1" fmla="*/ 136659 w 143109"/>
              <a:gd name="connsiteY1" fmla="*/ 416496 h 434677"/>
              <a:gd name="connsiteX2" fmla="*/ 111259 w 143109"/>
              <a:gd name="connsiteY2" fmla="*/ 327596 h 434677"/>
              <a:gd name="connsiteX3" fmla="*/ 134 w 143109"/>
              <a:gd name="connsiteY3" fmla="*/ 571 h 434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09" h="434677">
                <a:moveTo>
                  <a:pt x="134" y="571"/>
                </a:moveTo>
                <a:cubicBezTo>
                  <a:pt x="4367" y="15388"/>
                  <a:pt x="118138" y="361992"/>
                  <a:pt x="136659" y="416496"/>
                </a:cubicBezTo>
                <a:cubicBezTo>
                  <a:pt x="155180" y="471000"/>
                  <a:pt x="129780" y="391625"/>
                  <a:pt x="111259" y="327596"/>
                </a:cubicBezTo>
                <a:cubicBezTo>
                  <a:pt x="92738" y="263567"/>
                  <a:pt x="-4099" y="-14246"/>
                  <a:pt x="134" y="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C9FBB274-068D-0149-8A36-DC3A405595FF}"/>
              </a:ext>
            </a:extLst>
          </p:cNvPr>
          <p:cNvSpPr/>
          <p:nvPr/>
        </p:nvSpPr>
        <p:spPr>
          <a:xfrm>
            <a:off x="5900648" y="5476839"/>
            <a:ext cx="49325" cy="393781"/>
          </a:xfrm>
          <a:custGeom>
            <a:avLst/>
            <a:gdLst>
              <a:gd name="connsiteX0" fmla="*/ 49302 w 49325"/>
              <a:gd name="connsiteY0" fmla="*/ 36 h 393781"/>
              <a:gd name="connsiteX1" fmla="*/ 8027 w 49325"/>
              <a:gd name="connsiteY1" fmla="*/ 206411 h 393781"/>
              <a:gd name="connsiteX2" fmla="*/ 8027 w 49325"/>
              <a:gd name="connsiteY2" fmla="*/ 393736 h 393781"/>
              <a:gd name="connsiteX3" fmla="*/ 1677 w 49325"/>
              <a:gd name="connsiteY3" fmla="*/ 222286 h 393781"/>
              <a:gd name="connsiteX4" fmla="*/ 49302 w 49325"/>
              <a:gd name="connsiteY4" fmla="*/ 36 h 39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25" h="393781">
                <a:moveTo>
                  <a:pt x="49302" y="36"/>
                </a:moveTo>
                <a:cubicBezTo>
                  <a:pt x="50360" y="-2610"/>
                  <a:pt x="14906" y="140794"/>
                  <a:pt x="8027" y="206411"/>
                </a:cubicBezTo>
                <a:cubicBezTo>
                  <a:pt x="1148" y="272028"/>
                  <a:pt x="9085" y="391090"/>
                  <a:pt x="8027" y="393736"/>
                </a:cubicBezTo>
                <a:cubicBezTo>
                  <a:pt x="6969" y="396382"/>
                  <a:pt x="-4144" y="284198"/>
                  <a:pt x="1677" y="222286"/>
                </a:cubicBezTo>
                <a:cubicBezTo>
                  <a:pt x="7498" y="160374"/>
                  <a:pt x="48244" y="2682"/>
                  <a:pt x="49302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EC67356F-3EDD-D759-A1B7-1385D168FA5F}"/>
              </a:ext>
            </a:extLst>
          </p:cNvPr>
          <p:cNvSpPr/>
          <p:nvPr/>
        </p:nvSpPr>
        <p:spPr>
          <a:xfrm>
            <a:off x="5762622" y="5502248"/>
            <a:ext cx="346100" cy="476329"/>
          </a:xfrm>
          <a:custGeom>
            <a:avLst/>
            <a:gdLst>
              <a:gd name="connsiteX0" fmla="*/ 346078 w 346100"/>
              <a:gd name="connsiteY0" fmla="*/ 27 h 476329"/>
              <a:gd name="connsiteX1" fmla="*/ 63503 w 346100"/>
              <a:gd name="connsiteY1" fmla="*/ 225452 h 476329"/>
              <a:gd name="connsiteX2" fmla="*/ 79378 w 346100"/>
              <a:gd name="connsiteY2" fmla="*/ 215927 h 476329"/>
              <a:gd name="connsiteX3" fmla="*/ 3 w 346100"/>
              <a:gd name="connsiteY3" fmla="*/ 476277 h 476329"/>
              <a:gd name="connsiteX4" fmla="*/ 76203 w 346100"/>
              <a:gd name="connsiteY4" fmla="*/ 238152 h 476329"/>
              <a:gd name="connsiteX5" fmla="*/ 98428 w 346100"/>
              <a:gd name="connsiteY5" fmla="*/ 190527 h 476329"/>
              <a:gd name="connsiteX6" fmla="*/ 79378 w 346100"/>
              <a:gd name="connsiteY6" fmla="*/ 209577 h 476329"/>
              <a:gd name="connsiteX7" fmla="*/ 346078 w 346100"/>
              <a:gd name="connsiteY7" fmla="*/ 27 h 47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6100" h="476329">
                <a:moveTo>
                  <a:pt x="346078" y="27"/>
                </a:moveTo>
                <a:cubicBezTo>
                  <a:pt x="343432" y="2673"/>
                  <a:pt x="63503" y="225452"/>
                  <a:pt x="63503" y="225452"/>
                </a:cubicBezTo>
                <a:cubicBezTo>
                  <a:pt x="19053" y="261435"/>
                  <a:pt x="89961" y="174123"/>
                  <a:pt x="79378" y="215927"/>
                </a:cubicBezTo>
                <a:cubicBezTo>
                  <a:pt x="68795" y="257731"/>
                  <a:pt x="532" y="472573"/>
                  <a:pt x="3" y="476277"/>
                </a:cubicBezTo>
                <a:cubicBezTo>
                  <a:pt x="-526" y="479981"/>
                  <a:pt x="59799" y="285777"/>
                  <a:pt x="76203" y="238152"/>
                </a:cubicBezTo>
                <a:cubicBezTo>
                  <a:pt x="92607" y="190527"/>
                  <a:pt x="97899" y="195290"/>
                  <a:pt x="98428" y="190527"/>
                </a:cubicBezTo>
                <a:cubicBezTo>
                  <a:pt x="98957" y="185765"/>
                  <a:pt x="42866" y="236035"/>
                  <a:pt x="79378" y="209577"/>
                </a:cubicBezTo>
                <a:cubicBezTo>
                  <a:pt x="115890" y="183119"/>
                  <a:pt x="348724" y="-2619"/>
                  <a:pt x="346078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D4F4B591-2F89-6079-DFBA-8A3B1A4929F2}"/>
              </a:ext>
            </a:extLst>
          </p:cNvPr>
          <p:cNvSpPr/>
          <p:nvPr/>
        </p:nvSpPr>
        <p:spPr>
          <a:xfrm>
            <a:off x="5783911" y="5492594"/>
            <a:ext cx="556716" cy="346670"/>
          </a:xfrm>
          <a:custGeom>
            <a:avLst/>
            <a:gdLst>
              <a:gd name="connsiteX0" fmla="*/ 556564 w 556716"/>
              <a:gd name="connsiteY0" fmla="*/ 156 h 346670"/>
              <a:gd name="connsiteX1" fmla="*/ 127939 w 556716"/>
              <a:gd name="connsiteY1" fmla="*/ 241456 h 346670"/>
              <a:gd name="connsiteX2" fmla="*/ 939 w 556716"/>
              <a:gd name="connsiteY2" fmla="*/ 346231 h 346670"/>
              <a:gd name="connsiteX3" fmla="*/ 175564 w 556716"/>
              <a:gd name="connsiteY3" fmla="*/ 206531 h 346670"/>
              <a:gd name="connsiteX4" fmla="*/ 556564 w 556716"/>
              <a:gd name="connsiteY4" fmla="*/ 156 h 34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716" h="346670">
                <a:moveTo>
                  <a:pt x="556564" y="156"/>
                </a:moveTo>
                <a:cubicBezTo>
                  <a:pt x="548627" y="5977"/>
                  <a:pt x="220543" y="183777"/>
                  <a:pt x="127939" y="241456"/>
                </a:cubicBezTo>
                <a:cubicBezTo>
                  <a:pt x="35335" y="299135"/>
                  <a:pt x="-6998" y="352052"/>
                  <a:pt x="939" y="346231"/>
                </a:cubicBezTo>
                <a:cubicBezTo>
                  <a:pt x="8876" y="340410"/>
                  <a:pt x="89839" y="260506"/>
                  <a:pt x="175564" y="206531"/>
                </a:cubicBezTo>
                <a:cubicBezTo>
                  <a:pt x="261289" y="152556"/>
                  <a:pt x="564501" y="-5665"/>
                  <a:pt x="556564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B5663194-5165-844E-D5DC-20FB11C552C5}"/>
              </a:ext>
            </a:extLst>
          </p:cNvPr>
          <p:cNvSpPr/>
          <p:nvPr/>
        </p:nvSpPr>
        <p:spPr>
          <a:xfrm>
            <a:off x="6064250" y="5441950"/>
            <a:ext cx="501662" cy="226096"/>
          </a:xfrm>
          <a:custGeom>
            <a:avLst/>
            <a:gdLst>
              <a:gd name="connsiteX0" fmla="*/ 0 w 501662"/>
              <a:gd name="connsiteY0" fmla="*/ 0 h 226096"/>
              <a:gd name="connsiteX1" fmla="*/ 244475 w 501662"/>
              <a:gd name="connsiteY1" fmla="*/ 206375 h 226096"/>
              <a:gd name="connsiteX2" fmla="*/ 307975 w 501662"/>
              <a:gd name="connsiteY2" fmla="*/ 212725 h 226096"/>
              <a:gd name="connsiteX3" fmla="*/ 501650 w 501662"/>
              <a:gd name="connsiteY3" fmla="*/ 161925 h 226096"/>
              <a:gd name="connsiteX4" fmla="*/ 298450 w 501662"/>
              <a:gd name="connsiteY4" fmla="*/ 222250 h 226096"/>
              <a:gd name="connsiteX5" fmla="*/ 254000 w 501662"/>
              <a:gd name="connsiteY5" fmla="*/ 206375 h 226096"/>
              <a:gd name="connsiteX6" fmla="*/ 269875 w 501662"/>
              <a:gd name="connsiteY6" fmla="*/ 219075 h 226096"/>
              <a:gd name="connsiteX7" fmla="*/ 0 w 501662"/>
              <a:gd name="connsiteY7" fmla="*/ 0 h 22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1662" h="226096">
                <a:moveTo>
                  <a:pt x="0" y="0"/>
                </a:moveTo>
                <a:cubicBezTo>
                  <a:pt x="96573" y="85460"/>
                  <a:pt x="193146" y="170921"/>
                  <a:pt x="244475" y="206375"/>
                </a:cubicBezTo>
                <a:cubicBezTo>
                  <a:pt x="295804" y="241829"/>
                  <a:pt x="265113" y="220133"/>
                  <a:pt x="307975" y="212725"/>
                </a:cubicBezTo>
                <a:cubicBezTo>
                  <a:pt x="350837" y="205317"/>
                  <a:pt x="503237" y="160338"/>
                  <a:pt x="501650" y="161925"/>
                </a:cubicBezTo>
                <a:cubicBezTo>
                  <a:pt x="500063" y="163512"/>
                  <a:pt x="339725" y="214842"/>
                  <a:pt x="298450" y="222250"/>
                </a:cubicBezTo>
                <a:cubicBezTo>
                  <a:pt x="257175" y="229658"/>
                  <a:pt x="254000" y="206375"/>
                  <a:pt x="254000" y="206375"/>
                </a:cubicBezTo>
                <a:cubicBezTo>
                  <a:pt x="249238" y="205846"/>
                  <a:pt x="269875" y="219075"/>
                  <a:pt x="269875" y="2190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9AC35547-413D-DE95-9BF7-D91AB960440C}"/>
              </a:ext>
            </a:extLst>
          </p:cNvPr>
          <p:cNvSpPr/>
          <p:nvPr/>
        </p:nvSpPr>
        <p:spPr>
          <a:xfrm>
            <a:off x="6375392" y="5111732"/>
            <a:ext cx="317485" cy="314984"/>
          </a:xfrm>
          <a:custGeom>
            <a:avLst/>
            <a:gdLst>
              <a:gd name="connsiteX0" fmla="*/ 8 w 317485"/>
              <a:gd name="connsiteY0" fmla="*/ 18 h 314984"/>
              <a:gd name="connsiteX1" fmla="*/ 76208 w 317485"/>
              <a:gd name="connsiteY1" fmla="*/ 149243 h 314984"/>
              <a:gd name="connsiteX2" fmla="*/ 307983 w 317485"/>
              <a:gd name="connsiteY2" fmla="*/ 307993 h 314984"/>
              <a:gd name="connsiteX3" fmla="*/ 276233 w 317485"/>
              <a:gd name="connsiteY3" fmla="*/ 288943 h 314984"/>
              <a:gd name="connsiteX4" fmla="*/ 79383 w 317485"/>
              <a:gd name="connsiteY4" fmla="*/ 158768 h 314984"/>
              <a:gd name="connsiteX5" fmla="*/ 8 w 317485"/>
              <a:gd name="connsiteY5" fmla="*/ 18 h 314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485" h="314984">
                <a:moveTo>
                  <a:pt x="8" y="18"/>
                </a:moveTo>
                <a:cubicBezTo>
                  <a:pt x="-521" y="-1569"/>
                  <a:pt x="24879" y="97914"/>
                  <a:pt x="76208" y="149243"/>
                </a:cubicBezTo>
                <a:cubicBezTo>
                  <a:pt x="127537" y="200572"/>
                  <a:pt x="274646" y="284710"/>
                  <a:pt x="307983" y="307993"/>
                </a:cubicBezTo>
                <a:cubicBezTo>
                  <a:pt x="341320" y="331276"/>
                  <a:pt x="276233" y="288943"/>
                  <a:pt x="276233" y="288943"/>
                </a:cubicBezTo>
                <a:cubicBezTo>
                  <a:pt x="238133" y="264072"/>
                  <a:pt x="121716" y="200572"/>
                  <a:pt x="79383" y="158768"/>
                </a:cubicBezTo>
                <a:cubicBezTo>
                  <a:pt x="37050" y="116964"/>
                  <a:pt x="537" y="1605"/>
                  <a:pt x="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3CEC9A0D-ACF0-5BB9-E1E5-27E13FDE9344}"/>
              </a:ext>
            </a:extLst>
          </p:cNvPr>
          <p:cNvSpPr/>
          <p:nvPr/>
        </p:nvSpPr>
        <p:spPr>
          <a:xfrm>
            <a:off x="5854510" y="3581195"/>
            <a:ext cx="309821" cy="587400"/>
          </a:xfrm>
          <a:custGeom>
            <a:avLst/>
            <a:gdLst>
              <a:gd name="connsiteX0" fmla="*/ 190 w 309821"/>
              <a:gd name="connsiteY0" fmla="*/ 205 h 587400"/>
              <a:gd name="connsiteX1" fmla="*/ 225615 w 309821"/>
              <a:gd name="connsiteY1" fmla="*/ 447880 h 587400"/>
              <a:gd name="connsiteX2" fmla="*/ 304990 w 309821"/>
              <a:gd name="connsiteY2" fmla="*/ 581230 h 587400"/>
              <a:gd name="connsiteX3" fmla="*/ 266890 w 309821"/>
              <a:gd name="connsiteY3" fmla="*/ 508205 h 587400"/>
              <a:gd name="connsiteX4" fmla="*/ 190 w 309821"/>
              <a:gd name="connsiteY4" fmla="*/ 205 h 5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821" h="587400">
                <a:moveTo>
                  <a:pt x="190" y="205"/>
                </a:moveTo>
                <a:cubicBezTo>
                  <a:pt x="-6689" y="-9849"/>
                  <a:pt x="174815" y="351043"/>
                  <a:pt x="225615" y="447880"/>
                </a:cubicBezTo>
                <a:cubicBezTo>
                  <a:pt x="276415" y="544717"/>
                  <a:pt x="298111" y="571176"/>
                  <a:pt x="304990" y="581230"/>
                </a:cubicBezTo>
                <a:cubicBezTo>
                  <a:pt x="311869" y="591284"/>
                  <a:pt x="319277" y="600809"/>
                  <a:pt x="266890" y="508205"/>
                </a:cubicBezTo>
                <a:cubicBezTo>
                  <a:pt x="214503" y="415601"/>
                  <a:pt x="7069" y="10259"/>
                  <a:pt x="190" y="2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35CFFCC8-CCA0-AFD1-EFD0-D75D30783C15}"/>
              </a:ext>
            </a:extLst>
          </p:cNvPr>
          <p:cNvSpPr/>
          <p:nvPr/>
        </p:nvSpPr>
        <p:spPr>
          <a:xfrm>
            <a:off x="5352618" y="2764665"/>
            <a:ext cx="456700" cy="218331"/>
          </a:xfrm>
          <a:custGeom>
            <a:avLst/>
            <a:gdLst>
              <a:gd name="connsiteX0" fmla="*/ 456699 w 456700"/>
              <a:gd name="connsiteY0" fmla="*/ 218325 h 218331"/>
              <a:gd name="connsiteX1" fmla="*/ 242487 w 456700"/>
              <a:gd name="connsiteY1" fmla="*/ 58465 h 218331"/>
              <a:gd name="connsiteX2" fmla="*/ 2697 w 456700"/>
              <a:gd name="connsiteY2" fmla="*/ 915 h 218331"/>
              <a:gd name="connsiteX3" fmla="*/ 120993 w 456700"/>
              <a:gd name="connsiteY3" fmla="*/ 26493 h 218331"/>
              <a:gd name="connsiteX4" fmla="*/ 239290 w 456700"/>
              <a:gd name="connsiteY4" fmla="*/ 71254 h 218331"/>
              <a:gd name="connsiteX5" fmla="*/ 245684 w 456700"/>
              <a:gd name="connsiteY5" fmla="*/ 64859 h 218331"/>
              <a:gd name="connsiteX6" fmla="*/ 456699 w 456700"/>
              <a:gd name="connsiteY6" fmla="*/ 218325 h 21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6700" h="218331">
                <a:moveTo>
                  <a:pt x="456699" y="218325"/>
                </a:moveTo>
                <a:cubicBezTo>
                  <a:pt x="456166" y="217259"/>
                  <a:pt x="318154" y="94700"/>
                  <a:pt x="242487" y="58465"/>
                </a:cubicBezTo>
                <a:cubicBezTo>
                  <a:pt x="166820" y="22230"/>
                  <a:pt x="22946" y="6244"/>
                  <a:pt x="2697" y="915"/>
                </a:cubicBezTo>
                <a:cubicBezTo>
                  <a:pt x="-17552" y="-4414"/>
                  <a:pt x="81561" y="14770"/>
                  <a:pt x="120993" y="26493"/>
                </a:cubicBezTo>
                <a:cubicBezTo>
                  <a:pt x="160425" y="38216"/>
                  <a:pt x="239290" y="71254"/>
                  <a:pt x="239290" y="71254"/>
                </a:cubicBezTo>
                <a:cubicBezTo>
                  <a:pt x="260072" y="77648"/>
                  <a:pt x="213712" y="43012"/>
                  <a:pt x="245684" y="64859"/>
                </a:cubicBezTo>
                <a:cubicBezTo>
                  <a:pt x="277656" y="86706"/>
                  <a:pt x="457232" y="219391"/>
                  <a:pt x="456699" y="218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3CC8B4A7-E175-481D-178F-F64E7ED90196}"/>
              </a:ext>
            </a:extLst>
          </p:cNvPr>
          <p:cNvSpPr/>
          <p:nvPr/>
        </p:nvSpPr>
        <p:spPr>
          <a:xfrm>
            <a:off x="5933855" y="2996338"/>
            <a:ext cx="247291" cy="143365"/>
          </a:xfrm>
          <a:custGeom>
            <a:avLst/>
            <a:gdLst>
              <a:gd name="connsiteX0" fmla="*/ 153 w 247291"/>
              <a:gd name="connsiteY0" fmla="*/ 28216 h 143365"/>
              <a:gd name="connsiteX1" fmla="*/ 144028 w 247291"/>
              <a:gd name="connsiteY1" fmla="*/ 2638 h 143365"/>
              <a:gd name="connsiteX2" fmla="*/ 239944 w 247291"/>
              <a:gd name="connsiteY2" fmla="*/ 104949 h 143365"/>
              <a:gd name="connsiteX3" fmla="*/ 239944 w 247291"/>
              <a:gd name="connsiteY3" fmla="*/ 143315 h 143365"/>
              <a:gd name="connsiteX4" fmla="*/ 233549 w 247291"/>
              <a:gd name="connsiteY4" fmla="*/ 98554 h 143365"/>
              <a:gd name="connsiteX5" fmla="*/ 172802 w 247291"/>
              <a:gd name="connsiteY5" fmla="*/ 5835 h 143365"/>
              <a:gd name="connsiteX6" fmla="*/ 153 w 247291"/>
              <a:gd name="connsiteY6" fmla="*/ 28216 h 143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291" h="143365">
                <a:moveTo>
                  <a:pt x="153" y="28216"/>
                </a:moveTo>
                <a:cubicBezTo>
                  <a:pt x="-4643" y="27683"/>
                  <a:pt x="104063" y="-10151"/>
                  <a:pt x="144028" y="2638"/>
                </a:cubicBezTo>
                <a:cubicBezTo>
                  <a:pt x="183993" y="15427"/>
                  <a:pt x="223958" y="81503"/>
                  <a:pt x="239944" y="104949"/>
                </a:cubicBezTo>
                <a:cubicBezTo>
                  <a:pt x="255930" y="128395"/>
                  <a:pt x="241010" y="144381"/>
                  <a:pt x="239944" y="143315"/>
                </a:cubicBezTo>
                <a:cubicBezTo>
                  <a:pt x="238878" y="142249"/>
                  <a:pt x="244739" y="121467"/>
                  <a:pt x="233549" y="98554"/>
                </a:cubicBezTo>
                <a:cubicBezTo>
                  <a:pt x="222359" y="75641"/>
                  <a:pt x="210103" y="18091"/>
                  <a:pt x="172802" y="5835"/>
                </a:cubicBezTo>
                <a:cubicBezTo>
                  <a:pt x="135501" y="-6421"/>
                  <a:pt x="4949" y="28749"/>
                  <a:pt x="153" y="282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DAFA961B-AAC8-8F74-C6F0-D6EE466CBA2A}"/>
              </a:ext>
            </a:extLst>
          </p:cNvPr>
          <p:cNvSpPr/>
          <p:nvPr/>
        </p:nvSpPr>
        <p:spPr>
          <a:xfrm>
            <a:off x="6590303" y="3154464"/>
            <a:ext cx="289687" cy="164776"/>
          </a:xfrm>
          <a:custGeom>
            <a:avLst/>
            <a:gdLst>
              <a:gd name="connsiteX0" fmla="*/ 2329 w 289687"/>
              <a:gd name="connsiteY0" fmla="*/ 1175 h 164776"/>
              <a:gd name="connsiteX1" fmla="*/ 274091 w 289687"/>
              <a:gd name="connsiteY1" fmla="*/ 157838 h 164776"/>
              <a:gd name="connsiteX2" fmla="*/ 229331 w 289687"/>
              <a:gd name="connsiteY2" fmla="*/ 135458 h 164776"/>
              <a:gd name="connsiteX3" fmla="*/ 2329 w 289687"/>
              <a:gd name="connsiteY3" fmla="*/ 119472 h 164776"/>
              <a:gd name="connsiteX4" fmla="*/ 242119 w 289687"/>
              <a:gd name="connsiteY4" fmla="*/ 135458 h 164776"/>
              <a:gd name="connsiteX5" fmla="*/ 146203 w 289687"/>
              <a:gd name="connsiteY5" fmla="*/ 87500 h 164776"/>
              <a:gd name="connsiteX6" fmla="*/ 2329 w 289687"/>
              <a:gd name="connsiteY6" fmla="*/ 1175 h 1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9687" h="164776">
                <a:moveTo>
                  <a:pt x="2329" y="1175"/>
                </a:moveTo>
                <a:cubicBezTo>
                  <a:pt x="23644" y="12898"/>
                  <a:pt x="236257" y="135458"/>
                  <a:pt x="274091" y="157838"/>
                </a:cubicBezTo>
                <a:cubicBezTo>
                  <a:pt x="311925" y="180218"/>
                  <a:pt x="274625" y="141852"/>
                  <a:pt x="229331" y="135458"/>
                </a:cubicBezTo>
                <a:cubicBezTo>
                  <a:pt x="184037" y="129064"/>
                  <a:pt x="198" y="119472"/>
                  <a:pt x="2329" y="119472"/>
                </a:cubicBezTo>
                <a:cubicBezTo>
                  <a:pt x="4460" y="119472"/>
                  <a:pt x="218140" y="140787"/>
                  <a:pt x="242119" y="135458"/>
                </a:cubicBezTo>
                <a:cubicBezTo>
                  <a:pt x="266098" y="130129"/>
                  <a:pt x="180307" y="106150"/>
                  <a:pt x="146203" y="87500"/>
                </a:cubicBezTo>
                <a:cubicBezTo>
                  <a:pt x="112099" y="68850"/>
                  <a:pt x="-18986" y="-10548"/>
                  <a:pt x="2329" y="1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5A90FA1E-FF71-2BD4-F4B2-20CD595DC988}"/>
              </a:ext>
            </a:extLst>
          </p:cNvPr>
          <p:cNvSpPr/>
          <p:nvPr/>
        </p:nvSpPr>
        <p:spPr>
          <a:xfrm>
            <a:off x="7108759" y="3784600"/>
            <a:ext cx="411647" cy="82565"/>
          </a:xfrm>
          <a:custGeom>
            <a:avLst/>
            <a:gdLst>
              <a:gd name="connsiteX0" fmla="*/ 66 w 411647"/>
              <a:gd name="connsiteY0" fmla="*/ 82550 h 82565"/>
              <a:gd name="connsiteX1" fmla="*/ 254066 w 411647"/>
              <a:gd name="connsiteY1" fmla="*/ 9525 h 82565"/>
              <a:gd name="connsiteX2" fmla="*/ 406466 w 411647"/>
              <a:gd name="connsiteY2" fmla="*/ 6350 h 82565"/>
              <a:gd name="connsiteX3" fmla="*/ 362016 w 411647"/>
              <a:gd name="connsiteY3" fmla="*/ 3175 h 82565"/>
              <a:gd name="connsiteX4" fmla="*/ 225491 w 411647"/>
              <a:gd name="connsiteY4" fmla="*/ 0 h 82565"/>
              <a:gd name="connsiteX5" fmla="*/ 228666 w 411647"/>
              <a:gd name="connsiteY5" fmla="*/ 15875 h 82565"/>
              <a:gd name="connsiteX6" fmla="*/ 66 w 411647"/>
              <a:gd name="connsiteY6" fmla="*/ 82550 h 82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1647" h="82565">
                <a:moveTo>
                  <a:pt x="66" y="82550"/>
                </a:moveTo>
                <a:cubicBezTo>
                  <a:pt x="4299" y="81492"/>
                  <a:pt x="186333" y="22225"/>
                  <a:pt x="254066" y="9525"/>
                </a:cubicBezTo>
                <a:cubicBezTo>
                  <a:pt x="321799" y="-3175"/>
                  <a:pt x="388475" y="7408"/>
                  <a:pt x="406466" y="6350"/>
                </a:cubicBezTo>
                <a:cubicBezTo>
                  <a:pt x="424457" y="5292"/>
                  <a:pt x="392178" y="4233"/>
                  <a:pt x="362016" y="3175"/>
                </a:cubicBezTo>
                <a:cubicBezTo>
                  <a:pt x="331854" y="2117"/>
                  <a:pt x="225491" y="0"/>
                  <a:pt x="225491" y="0"/>
                </a:cubicBezTo>
                <a:cubicBezTo>
                  <a:pt x="203266" y="2117"/>
                  <a:pt x="263062" y="2646"/>
                  <a:pt x="228666" y="15875"/>
                </a:cubicBezTo>
                <a:cubicBezTo>
                  <a:pt x="194270" y="29104"/>
                  <a:pt x="-4167" y="83608"/>
                  <a:pt x="66" y="82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D9934FD7-3368-4468-5260-F2D99A587724}"/>
              </a:ext>
            </a:extLst>
          </p:cNvPr>
          <p:cNvSpPr/>
          <p:nvPr/>
        </p:nvSpPr>
        <p:spPr>
          <a:xfrm>
            <a:off x="7542050" y="4022725"/>
            <a:ext cx="181454" cy="417864"/>
          </a:xfrm>
          <a:custGeom>
            <a:avLst/>
            <a:gdLst>
              <a:gd name="connsiteX0" fmla="*/ 33500 w 181454"/>
              <a:gd name="connsiteY0" fmla="*/ 0 h 417864"/>
              <a:gd name="connsiteX1" fmla="*/ 128750 w 181454"/>
              <a:gd name="connsiteY1" fmla="*/ 193675 h 417864"/>
              <a:gd name="connsiteX2" fmla="*/ 4925 w 181454"/>
              <a:gd name="connsiteY2" fmla="*/ 409575 h 417864"/>
              <a:gd name="connsiteX3" fmla="*/ 39850 w 181454"/>
              <a:gd name="connsiteY3" fmla="*/ 355600 h 417864"/>
              <a:gd name="connsiteX4" fmla="*/ 179550 w 181454"/>
              <a:gd name="connsiteY4" fmla="*/ 190500 h 417864"/>
              <a:gd name="connsiteX5" fmla="*/ 122400 w 181454"/>
              <a:gd name="connsiteY5" fmla="*/ 238125 h 417864"/>
              <a:gd name="connsiteX6" fmla="*/ 144625 w 181454"/>
              <a:gd name="connsiteY6" fmla="*/ 193675 h 417864"/>
              <a:gd name="connsiteX7" fmla="*/ 33500 w 181454"/>
              <a:gd name="connsiteY7" fmla="*/ 0 h 4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454" h="417864">
                <a:moveTo>
                  <a:pt x="33500" y="0"/>
                </a:moveTo>
                <a:cubicBezTo>
                  <a:pt x="30854" y="0"/>
                  <a:pt x="133512" y="125413"/>
                  <a:pt x="128750" y="193675"/>
                </a:cubicBezTo>
                <a:cubicBezTo>
                  <a:pt x="123988" y="261937"/>
                  <a:pt x="19742" y="382587"/>
                  <a:pt x="4925" y="409575"/>
                </a:cubicBezTo>
                <a:cubicBezTo>
                  <a:pt x="-9892" y="436563"/>
                  <a:pt x="10746" y="392112"/>
                  <a:pt x="39850" y="355600"/>
                </a:cubicBezTo>
                <a:cubicBezTo>
                  <a:pt x="68954" y="319088"/>
                  <a:pt x="165792" y="210079"/>
                  <a:pt x="179550" y="190500"/>
                </a:cubicBezTo>
                <a:cubicBezTo>
                  <a:pt x="193308" y="170921"/>
                  <a:pt x="128221" y="237596"/>
                  <a:pt x="122400" y="238125"/>
                </a:cubicBezTo>
                <a:cubicBezTo>
                  <a:pt x="116579" y="238654"/>
                  <a:pt x="156267" y="227542"/>
                  <a:pt x="144625" y="193675"/>
                </a:cubicBezTo>
                <a:cubicBezTo>
                  <a:pt x="132983" y="159808"/>
                  <a:pt x="36146" y="0"/>
                  <a:pt x="335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DFA2AA36-85F2-6288-7F8B-B7D6A41530C3}"/>
              </a:ext>
            </a:extLst>
          </p:cNvPr>
          <p:cNvSpPr/>
          <p:nvPr/>
        </p:nvSpPr>
        <p:spPr>
          <a:xfrm>
            <a:off x="7011618" y="5381529"/>
            <a:ext cx="683053" cy="651129"/>
          </a:xfrm>
          <a:custGeom>
            <a:avLst/>
            <a:gdLst>
              <a:gd name="connsiteX0" fmla="*/ 1957 w 683053"/>
              <a:gd name="connsiteY0" fmla="*/ 603346 h 651129"/>
              <a:gd name="connsiteX1" fmla="*/ 624257 w 683053"/>
              <a:gd name="connsiteY1" fmla="*/ 66771 h 651129"/>
              <a:gd name="connsiteX2" fmla="*/ 614732 w 683053"/>
              <a:gd name="connsiteY2" fmla="*/ 98521 h 651129"/>
              <a:gd name="connsiteX3" fmla="*/ 573457 w 683053"/>
              <a:gd name="connsiteY3" fmla="*/ 190596 h 651129"/>
              <a:gd name="connsiteX4" fmla="*/ 294057 w 683053"/>
              <a:gd name="connsiteY4" fmla="*/ 650971 h 651129"/>
              <a:gd name="connsiteX5" fmla="*/ 592507 w 683053"/>
              <a:gd name="connsiteY5" fmla="*/ 136621 h 651129"/>
              <a:gd name="connsiteX6" fmla="*/ 681407 w 683053"/>
              <a:gd name="connsiteY6" fmla="*/ 3271 h 651129"/>
              <a:gd name="connsiteX7" fmla="*/ 643307 w 683053"/>
              <a:gd name="connsiteY7" fmla="*/ 47721 h 651129"/>
              <a:gd name="connsiteX8" fmla="*/ 557582 w 683053"/>
              <a:gd name="connsiteY8" fmla="*/ 123921 h 651129"/>
              <a:gd name="connsiteX9" fmla="*/ 582982 w 683053"/>
              <a:gd name="connsiteY9" fmla="*/ 88996 h 651129"/>
              <a:gd name="connsiteX10" fmla="*/ 351207 w 683053"/>
              <a:gd name="connsiteY10" fmla="*/ 273146 h 651129"/>
              <a:gd name="connsiteX11" fmla="*/ 424232 w 683053"/>
              <a:gd name="connsiteY11" fmla="*/ 222346 h 651129"/>
              <a:gd name="connsiteX12" fmla="*/ 1957 w 683053"/>
              <a:gd name="connsiteY12" fmla="*/ 603346 h 65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3053" h="651129">
                <a:moveTo>
                  <a:pt x="1957" y="603346"/>
                </a:moveTo>
                <a:cubicBezTo>
                  <a:pt x="35294" y="577417"/>
                  <a:pt x="522128" y="150908"/>
                  <a:pt x="624257" y="66771"/>
                </a:cubicBezTo>
                <a:cubicBezTo>
                  <a:pt x="726386" y="-17367"/>
                  <a:pt x="623199" y="77883"/>
                  <a:pt x="614732" y="98521"/>
                </a:cubicBezTo>
                <a:cubicBezTo>
                  <a:pt x="606265" y="119159"/>
                  <a:pt x="626903" y="98521"/>
                  <a:pt x="573457" y="190596"/>
                </a:cubicBezTo>
                <a:cubicBezTo>
                  <a:pt x="520011" y="282671"/>
                  <a:pt x="290882" y="659967"/>
                  <a:pt x="294057" y="650971"/>
                </a:cubicBezTo>
                <a:cubicBezTo>
                  <a:pt x="297232" y="641975"/>
                  <a:pt x="527949" y="244571"/>
                  <a:pt x="592507" y="136621"/>
                </a:cubicBezTo>
                <a:cubicBezTo>
                  <a:pt x="657065" y="28671"/>
                  <a:pt x="672940" y="18088"/>
                  <a:pt x="681407" y="3271"/>
                </a:cubicBezTo>
                <a:cubicBezTo>
                  <a:pt x="689874" y="-11546"/>
                  <a:pt x="663944" y="27613"/>
                  <a:pt x="643307" y="47721"/>
                </a:cubicBezTo>
                <a:cubicBezTo>
                  <a:pt x="622670" y="67829"/>
                  <a:pt x="567636" y="117042"/>
                  <a:pt x="557582" y="123921"/>
                </a:cubicBezTo>
                <a:cubicBezTo>
                  <a:pt x="547528" y="130800"/>
                  <a:pt x="617378" y="64125"/>
                  <a:pt x="582982" y="88996"/>
                </a:cubicBezTo>
                <a:cubicBezTo>
                  <a:pt x="548586" y="113867"/>
                  <a:pt x="377665" y="250921"/>
                  <a:pt x="351207" y="273146"/>
                </a:cubicBezTo>
                <a:cubicBezTo>
                  <a:pt x="324749" y="295371"/>
                  <a:pt x="477149" y="170488"/>
                  <a:pt x="424232" y="222346"/>
                </a:cubicBezTo>
                <a:cubicBezTo>
                  <a:pt x="371315" y="274204"/>
                  <a:pt x="-31380" y="629275"/>
                  <a:pt x="1957" y="6033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BE8A3FEF-D214-6741-EDB5-F66346D7CFAA}"/>
              </a:ext>
            </a:extLst>
          </p:cNvPr>
          <p:cNvSpPr/>
          <p:nvPr/>
        </p:nvSpPr>
        <p:spPr>
          <a:xfrm>
            <a:off x="6426050" y="4756019"/>
            <a:ext cx="369134" cy="623331"/>
          </a:xfrm>
          <a:custGeom>
            <a:avLst/>
            <a:gdLst>
              <a:gd name="connsiteX0" fmla="*/ 150 w 369134"/>
              <a:gd name="connsiteY0" fmla="*/ 131 h 623331"/>
              <a:gd name="connsiteX1" fmla="*/ 139850 w 369134"/>
              <a:gd name="connsiteY1" fmla="*/ 336681 h 623331"/>
              <a:gd name="connsiteX2" fmla="*/ 136675 w 369134"/>
              <a:gd name="connsiteY2" fmla="*/ 327156 h 623331"/>
              <a:gd name="connsiteX3" fmla="*/ 368450 w 369134"/>
              <a:gd name="connsiteY3" fmla="*/ 622431 h 623331"/>
              <a:gd name="connsiteX4" fmla="*/ 212875 w 369134"/>
              <a:gd name="connsiteY4" fmla="*/ 425581 h 623331"/>
              <a:gd name="connsiteX5" fmla="*/ 28725 w 369134"/>
              <a:gd name="connsiteY5" fmla="*/ 193806 h 623331"/>
              <a:gd name="connsiteX6" fmla="*/ 111275 w 369134"/>
              <a:gd name="connsiteY6" fmla="*/ 295406 h 623331"/>
              <a:gd name="connsiteX7" fmla="*/ 150 w 369134"/>
              <a:gd name="connsiteY7" fmla="*/ 131 h 6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9134" h="623331">
                <a:moveTo>
                  <a:pt x="150" y="131"/>
                </a:moveTo>
                <a:cubicBezTo>
                  <a:pt x="4912" y="7010"/>
                  <a:pt x="139850" y="336681"/>
                  <a:pt x="139850" y="336681"/>
                </a:cubicBezTo>
                <a:cubicBezTo>
                  <a:pt x="162604" y="391185"/>
                  <a:pt x="98575" y="279531"/>
                  <a:pt x="136675" y="327156"/>
                </a:cubicBezTo>
                <a:cubicBezTo>
                  <a:pt x="174775" y="374781"/>
                  <a:pt x="355750" y="606027"/>
                  <a:pt x="368450" y="622431"/>
                </a:cubicBezTo>
                <a:cubicBezTo>
                  <a:pt x="381150" y="638835"/>
                  <a:pt x="212875" y="425581"/>
                  <a:pt x="212875" y="425581"/>
                </a:cubicBezTo>
                <a:lnTo>
                  <a:pt x="28725" y="193806"/>
                </a:lnTo>
                <a:cubicBezTo>
                  <a:pt x="11792" y="172110"/>
                  <a:pt x="117096" y="332448"/>
                  <a:pt x="111275" y="295406"/>
                </a:cubicBezTo>
                <a:cubicBezTo>
                  <a:pt x="105454" y="258364"/>
                  <a:pt x="-4612" y="-6748"/>
                  <a:pt x="150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58CCA3D0-0D55-15FE-9FBE-AC4BE14FE1CF}"/>
              </a:ext>
            </a:extLst>
          </p:cNvPr>
          <p:cNvSpPr/>
          <p:nvPr/>
        </p:nvSpPr>
        <p:spPr>
          <a:xfrm>
            <a:off x="6053588" y="5235494"/>
            <a:ext cx="914246" cy="239019"/>
          </a:xfrm>
          <a:custGeom>
            <a:avLst/>
            <a:gdLst>
              <a:gd name="connsiteX0" fmla="*/ 1137 w 914246"/>
              <a:gd name="connsiteY0" fmla="*/ 81 h 239019"/>
              <a:gd name="connsiteX1" fmla="*/ 518662 w 914246"/>
              <a:gd name="connsiteY1" fmla="*/ 209631 h 239019"/>
              <a:gd name="connsiteX2" fmla="*/ 912362 w 914246"/>
              <a:gd name="connsiteY2" fmla="*/ 127081 h 239019"/>
              <a:gd name="connsiteX3" fmla="*/ 661537 w 914246"/>
              <a:gd name="connsiteY3" fmla="*/ 209631 h 239019"/>
              <a:gd name="connsiteX4" fmla="*/ 515487 w 914246"/>
              <a:gd name="connsiteY4" fmla="*/ 238206 h 239019"/>
              <a:gd name="connsiteX5" fmla="*/ 575812 w 914246"/>
              <a:gd name="connsiteY5" fmla="*/ 225506 h 239019"/>
              <a:gd name="connsiteX6" fmla="*/ 356737 w 914246"/>
              <a:gd name="connsiteY6" fmla="*/ 168356 h 239019"/>
              <a:gd name="connsiteX7" fmla="*/ 391662 w 914246"/>
              <a:gd name="connsiteY7" fmla="*/ 181056 h 239019"/>
              <a:gd name="connsiteX8" fmla="*/ 378962 w 914246"/>
              <a:gd name="connsiteY8" fmla="*/ 184231 h 239019"/>
              <a:gd name="connsiteX9" fmla="*/ 1137 w 914246"/>
              <a:gd name="connsiteY9" fmla="*/ 81 h 23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246" h="239019">
                <a:moveTo>
                  <a:pt x="1137" y="81"/>
                </a:moveTo>
                <a:cubicBezTo>
                  <a:pt x="24420" y="4314"/>
                  <a:pt x="366791" y="188464"/>
                  <a:pt x="518662" y="209631"/>
                </a:cubicBezTo>
                <a:cubicBezTo>
                  <a:pt x="670533" y="230798"/>
                  <a:pt x="888550" y="127081"/>
                  <a:pt x="912362" y="127081"/>
                </a:cubicBezTo>
                <a:cubicBezTo>
                  <a:pt x="936174" y="127081"/>
                  <a:pt x="727683" y="191110"/>
                  <a:pt x="661537" y="209631"/>
                </a:cubicBezTo>
                <a:cubicBezTo>
                  <a:pt x="595391" y="228152"/>
                  <a:pt x="529774" y="235560"/>
                  <a:pt x="515487" y="238206"/>
                </a:cubicBezTo>
                <a:cubicBezTo>
                  <a:pt x="501200" y="240852"/>
                  <a:pt x="602270" y="237148"/>
                  <a:pt x="575812" y="225506"/>
                </a:cubicBezTo>
                <a:cubicBezTo>
                  <a:pt x="549354" y="213864"/>
                  <a:pt x="387429" y="175764"/>
                  <a:pt x="356737" y="168356"/>
                </a:cubicBezTo>
                <a:cubicBezTo>
                  <a:pt x="326045" y="160948"/>
                  <a:pt x="387958" y="178410"/>
                  <a:pt x="391662" y="181056"/>
                </a:cubicBezTo>
                <a:cubicBezTo>
                  <a:pt x="395366" y="183702"/>
                  <a:pt x="438758" y="210160"/>
                  <a:pt x="378962" y="184231"/>
                </a:cubicBezTo>
                <a:cubicBezTo>
                  <a:pt x="319166" y="158302"/>
                  <a:pt x="-22146" y="-4152"/>
                  <a:pt x="1137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F2A933BD-912D-3FEC-DFCC-CE091B43390B}"/>
              </a:ext>
            </a:extLst>
          </p:cNvPr>
          <p:cNvSpPr/>
          <p:nvPr/>
        </p:nvSpPr>
        <p:spPr>
          <a:xfrm>
            <a:off x="6050250" y="6555825"/>
            <a:ext cx="728657" cy="544898"/>
          </a:xfrm>
          <a:custGeom>
            <a:avLst/>
            <a:gdLst>
              <a:gd name="connsiteX0" fmla="*/ 728375 w 728657"/>
              <a:gd name="connsiteY0" fmla="*/ 550 h 544898"/>
              <a:gd name="connsiteX1" fmla="*/ 512475 w 728657"/>
              <a:gd name="connsiteY1" fmla="*/ 299000 h 544898"/>
              <a:gd name="connsiteX2" fmla="*/ 525175 w 728657"/>
              <a:gd name="connsiteY2" fmla="*/ 267250 h 544898"/>
              <a:gd name="connsiteX3" fmla="*/ 315625 w 728657"/>
              <a:gd name="connsiteY3" fmla="*/ 406950 h 544898"/>
              <a:gd name="connsiteX4" fmla="*/ 353725 w 728657"/>
              <a:gd name="connsiteY4" fmla="*/ 378375 h 544898"/>
              <a:gd name="connsiteX5" fmla="*/ 255300 w 728657"/>
              <a:gd name="connsiteY5" fmla="*/ 445050 h 544898"/>
              <a:gd name="connsiteX6" fmla="*/ 274350 w 728657"/>
              <a:gd name="connsiteY6" fmla="*/ 429175 h 544898"/>
              <a:gd name="connsiteX7" fmla="*/ 141000 w 728657"/>
              <a:gd name="connsiteY7" fmla="*/ 467275 h 544898"/>
              <a:gd name="connsiteX8" fmla="*/ 4475 w 728657"/>
              <a:gd name="connsiteY8" fmla="*/ 543475 h 544898"/>
              <a:gd name="connsiteX9" fmla="*/ 315625 w 728657"/>
              <a:gd name="connsiteY9" fmla="*/ 394250 h 544898"/>
              <a:gd name="connsiteX10" fmla="*/ 268000 w 728657"/>
              <a:gd name="connsiteY10" fmla="*/ 441875 h 544898"/>
              <a:gd name="connsiteX11" fmla="*/ 645825 w 728657"/>
              <a:gd name="connsiteY11" fmla="*/ 168825 h 544898"/>
              <a:gd name="connsiteX12" fmla="*/ 560100 w 728657"/>
              <a:gd name="connsiteY12" fmla="*/ 222800 h 544898"/>
              <a:gd name="connsiteX13" fmla="*/ 728375 w 728657"/>
              <a:gd name="connsiteY13" fmla="*/ 550 h 54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8657" h="544898">
                <a:moveTo>
                  <a:pt x="728375" y="550"/>
                </a:moveTo>
                <a:cubicBezTo>
                  <a:pt x="720438" y="13250"/>
                  <a:pt x="546342" y="254550"/>
                  <a:pt x="512475" y="299000"/>
                </a:cubicBezTo>
                <a:cubicBezTo>
                  <a:pt x="478608" y="343450"/>
                  <a:pt x="557983" y="249258"/>
                  <a:pt x="525175" y="267250"/>
                </a:cubicBezTo>
                <a:cubicBezTo>
                  <a:pt x="492367" y="285242"/>
                  <a:pt x="344200" y="388429"/>
                  <a:pt x="315625" y="406950"/>
                </a:cubicBezTo>
                <a:cubicBezTo>
                  <a:pt x="287050" y="425471"/>
                  <a:pt x="363779" y="372025"/>
                  <a:pt x="353725" y="378375"/>
                </a:cubicBezTo>
                <a:cubicBezTo>
                  <a:pt x="343671" y="384725"/>
                  <a:pt x="255300" y="445050"/>
                  <a:pt x="255300" y="445050"/>
                </a:cubicBezTo>
                <a:cubicBezTo>
                  <a:pt x="242071" y="453517"/>
                  <a:pt x="293400" y="425471"/>
                  <a:pt x="274350" y="429175"/>
                </a:cubicBezTo>
                <a:cubicBezTo>
                  <a:pt x="255300" y="432879"/>
                  <a:pt x="185979" y="448225"/>
                  <a:pt x="141000" y="467275"/>
                </a:cubicBezTo>
                <a:cubicBezTo>
                  <a:pt x="96021" y="486325"/>
                  <a:pt x="-24629" y="555646"/>
                  <a:pt x="4475" y="543475"/>
                </a:cubicBezTo>
                <a:cubicBezTo>
                  <a:pt x="33579" y="531304"/>
                  <a:pt x="271704" y="411183"/>
                  <a:pt x="315625" y="394250"/>
                </a:cubicBezTo>
                <a:cubicBezTo>
                  <a:pt x="359546" y="377317"/>
                  <a:pt x="212967" y="479446"/>
                  <a:pt x="268000" y="441875"/>
                </a:cubicBezTo>
                <a:cubicBezTo>
                  <a:pt x="323033" y="404304"/>
                  <a:pt x="597142" y="205337"/>
                  <a:pt x="645825" y="168825"/>
                </a:cubicBezTo>
                <a:cubicBezTo>
                  <a:pt x="694508" y="132313"/>
                  <a:pt x="545813" y="246612"/>
                  <a:pt x="560100" y="222800"/>
                </a:cubicBezTo>
                <a:cubicBezTo>
                  <a:pt x="574387" y="198988"/>
                  <a:pt x="736312" y="-12150"/>
                  <a:pt x="728375" y="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FDE6CECB-4310-FE24-D25C-D2F93FAEDEAC}"/>
              </a:ext>
            </a:extLst>
          </p:cNvPr>
          <p:cNvSpPr/>
          <p:nvPr/>
        </p:nvSpPr>
        <p:spPr>
          <a:xfrm>
            <a:off x="7374316" y="3746256"/>
            <a:ext cx="774005" cy="295933"/>
          </a:xfrm>
          <a:custGeom>
            <a:avLst/>
            <a:gdLst>
              <a:gd name="connsiteX0" fmla="*/ 77409 w 774005"/>
              <a:gd name="connsiteY0" fmla="*/ 38344 h 295933"/>
              <a:gd name="connsiteX1" fmla="*/ 766384 w 774005"/>
              <a:gd name="connsiteY1" fmla="*/ 244 h 295933"/>
              <a:gd name="connsiteX2" fmla="*/ 439359 w 774005"/>
              <a:gd name="connsiteY2" fmla="*/ 22469 h 295933"/>
              <a:gd name="connsiteX3" fmla="*/ 334584 w 774005"/>
              <a:gd name="connsiteY3" fmla="*/ 31994 h 295933"/>
              <a:gd name="connsiteX4" fmla="*/ 340934 w 774005"/>
              <a:gd name="connsiteY4" fmla="*/ 63744 h 295933"/>
              <a:gd name="connsiteX5" fmla="*/ 312359 w 774005"/>
              <a:gd name="connsiteY5" fmla="*/ 31994 h 295933"/>
              <a:gd name="connsiteX6" fmla="*/ 680659 w 774005"/>
              <a:gd name="connsiteY6" fmla="*/ 295519 h 295933"/>
              <a:gd name="connsiteX7" fmla="*/ 407609 w 774005"/>
              <a:gd name="connsiteY7" fmla="*/ 92319 h 295933"/>
              <a:gd name="connsiteX8" fmla="*/ 261559 w 774005"/>
              <a:gd name="connsiteY8" fmla="*/ 70094 h 295933"/>
              <a:gd name="connsiteX9" fmla="*/ 388559 w 774005"/>
              <a:gd name="connsiteY9" fmla="*/ 73269 h 295933"/>
              <a:gd name="connsiteX10" fmla="*/ 334584 w 774005"/>
              <a:gd name="connsiteY10" fmla="*/ 25644 h 295933"/>
              <a:gd name="connsiteX11" fmla="*/ 261559 w 774005"/>
              <a:gd name="connsiteY11" fmla="*/ 25644 h 295933"/>
              <a:gd name="connsiteX12" fmla="*/ 385384 w 774005"/>
              <a:gd name="connsiteY12" fmla="*/ 244 h 295933"/>
              <a:gd name="connsiteX13" fmla="*/ 131384 w 774005"/>
              <a:gd name="connsiteY13" fmla="*/ 35169 h 295933"/>
              <a:gd name="connsiteX14" fmla="*/ 23434 w 774005"/>
              <a:gd name="connsiteY14" fmla="*/ 47869 h 295933"/>
              <a:gd name="connsiteX15" fmla="*/ 77409 w 774005"/>
              <a:gd name="connsiteY15" fmla="*/ 38344 h 2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4005" h="295933">
                <a:moveTo>
                  <a:pt x="77409" y="38344"/>
                </a:moveTo>
                <a:lnTo>
                  <a:pt x="766384" y="244"/>
                </a:lnTo>
                <a:cubicBezTo>
                  <a:pt x="826709" y="-2402"/>
                  <a:pt x="511326" y="17177"/>
                  <a:pt x="439359" y="22469"/>
                </a:cubicBezTo>
                <a:cubicBezTo>
                  <a:pt x="367392" y="27761"/>
                  <a:pt x="350988" y="25115"/>
                  <a:pt x="334584" y="31994"/>
                </a:cubicBezTo>
                <a:cubicBezTo>
                  <a:pt x="318180" y="38873"/>
                  <a:pt x="344638" y="63744"/>
                  <a:pt x="340934" y="63744"/>
                </a:cubicBezTo>
                <a:cubicBezTo>
                  <a:pt x="337230" y="63744"/>
                  <a:pt x="255738" y="-6635"/>
                  <a:pt x="312359" y="31994"/>
                </a:cubicBezTo>
                <a:cubicBezTo>
                  <a:pt x="368980" y="70623"/>
                  <a:pt x="664784" y="285465"/>
                  <a:pt x="680659" y="295519"/>
                </a:cubicBezTo>
                <a:cubicBezTo>
                  <a:pt x="696534" y="305573"/>
                  <a:pt x="477459" y="129890"/>
                  <a:pt x="407609" y="92319"/>
                </a:cubicBezTo>
                <a:cubicBezTo>
                  <a:pt x="337759" y="54748"/>
                  <a:pt x="264734" y="73269"/>
                  <a:pt x="261559" y="70094"/>
                </a:cubicBezTo>
                <a:cubicBezTo>
                  <a:pt x="258384" y="66919"/>
                  <a:pt x="376388" y="80677"/>
                  <a:pt x="388559" y="73269"/>
                </a:cubicBezTo>
                <a:cubicBezTo>
                  <a:pt x="400730" y="65861"/>
                  <a:pt x="355751" y="33581"/>
                  <a:pt x="334584" y="25644"/>
                </a:cubicBezTo>
                <a:cubicBezTo>
                  <a:pt x="313417" y="17706"/>
                  <a:pt x="253092" y="29877"/>
                  <a:pt x="261559" y="25644"/>
                </a:cubicBezTo>
                <a:cubicBezTo>
                  <a:pt x="270026" y="21411"/>
                  <a:pt x="407080" y="-1343"/>
                  <a:pt x="385384" y="244"/>
                </a:cubicBezTo>
                <a:cubicBezTo>
                  <a:pt x="363688" y="1831"/>
                  <a:pt x="191709" y="27232"/>
                  <a:pt x="131384" y="35169"/>
                </a:cubicBezTo>
                <a:cubicBezTo>
                  <a:pt x="71059" y="43106"/>
                  <a:pt x="34017" y="45223"/>
                  <a:pt x="23434" y="47869"/>
                </a:cubicBezTo>
                <a:cubicBezTo>
                  <a:pt x="12851" y="50515"/>
                  <a:pt x="-46416" y="46282"/>
                  <a:pt x="77409" y="383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EB2E6788-6E26-7B77-CEB0-A94AD6705B35}"/>
              </a:ext>
            </a:extLst>
          </p:cNvPr>
          <p:cNvSpPr/>
          <p:nvPr/>
        </p:nvSpPr>
        <p:spPr>
          <a:xfrm>
            <a:off x="8215841" y="4280796"/>
            <a:ext cx="349368" cy="944103"/>
          </a:xfrm>
          <a:custGeom>
            <a:avLst/>
            <a:gdLst>
              <a:gd name="connsiteX0" fmla="*/ 1059 w 349368"/>
              <a:gd name="connsiteY0" fmla="*/ 5454 h 944103"/>
              <a:gd name="connsiteX1" fmla="*/ 166159 w 349368"/>
              <a:gd name="connsiteY1" fmla="*/ 376929 h 944103"/>
              <a:gd name="connsiteX2" fmla="*/ 337609 w 349368"/>
              <a:gd name="connsiteY2" fmla="*/ 913504 h 944103"/>
              <a:gd name="connsiteX3" fmla="*/ 309034 w 349368"/>
              <a:gd name="connsiteY3" fmla="*/ 805554 h 944103"/>
              <a:gd name="connsiteX4" fmla="*/ 105834 w 349368"/>
              <a:gd name="connsiteY4" fmla="*/ 202304 h 944103"/>
              <a:gd name="connsiteX5" fmla="*/ 1059 w 349368"/>
              <a:gd name="connsiteY5" fmla="*/ 5454 h 944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368" h="944103">
                <a:moveTo>
                  <a:pt x="1059" y="5454"/>
                </a:moveTo>
                <a:cubicBezTo>
                  <a:pt x="11113" y="34558"/>
                  <a:pt x="110067" y="225587"/>
                  <a:pt x="166159" y="376929"/>
                </a:cubicBezTo>
                <a:cubicBezTo>
                  <a:pt x="222251" y="528271"/>
                  <a:pt x="313797" y="842067"/>
                  <a:pt x="337609" y="913504"/>
                </a:cubicBezTo>
                <a:cubicBezTo>
                  <a:pt x="361421" y="984941"/>
                  <a:pt x="347663" y="924087"/>
                  <a:pt x="309034" y="805554"/>
                </a:cubicBezTo>
                <a:cubicBezTo>
                  <a:pt x="270405" y="687021"/>
                  <a:pt x="157163" y="337771"/>
                  <a:pt x="105834" y="202304"/>
                </a:cubicBezTo>
                <a:cubicBezTo>
                  <a:pt x="54505" y="66837"/>
                  <a:pt x="-8995" y="-23650"/>
                  <a:pt x="1059" y="54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E00B20BA-BB45-5329-2D91-1E5A7E142785}"/>
              </a:ext>
            </a:extLst>
          </p:cNvPr>
          <p:cNvSpPr/>
          <p:nvPr/>
        </p:nvSpPr>
        <p:spPr>
          <a:xfrm>
            <a:off x="6888367" y="6545890"/>
            <a:ext cx="45950" cy="271406"/>
          </a:xfrm>
          <a:custGeom>
            <a:avLst/>
            <a:gdLst>
              <a:gd name="connsiteX0" fmla="*/ 45833 w 45950"/>
              <a:gd name="connsiteY0" fmla="*/ 960 h 271406"/>
              <a:gd name="connsiteX1" fmla="*/ 1383 w 45950"/>
              <a:gd name="connsiteY1" fmla="*/ 264485 h 271406"/>
              <a:gd name="connsiteX2" fmla="*/ 14083 w 45950"/>
              <a:gd name="connsiteY2" fmla="*/ 178760 h 271406"/>
              <a:gd name="connsiteX3" fmla="*/ 45833 w 45950"/>
              <a:gd name="connsiteY3" fmla="*/ 960 h 271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950" h="271406">
                <a:moveTo>
                  <a:pt x="45833" y="960"/>
                </a:moveTo>
                <a:cubicBezTo>
                  <a:pt x="43716" y="15248"/>
                  <a:pt x="6675" y="234852"/>
                  <a:pt x="1383" y="264485"/>
                </a:cubicBezTo>
                <a:cubicBezTo>
                  <a:pt x="-3909" y="294118"/>
                  <a:pt x="7204" y="221623"/>
                  <a:pt x="14083" y="178760"/>
                </a:cubicBezTo>
                <a:cubicBezTo>
                  <a:pt x="20962" y="135898"/>
                  <a:pt x="47950" y="-13328"/>
                  <a:pt x="45833" y="9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4C482562-04B5-5D23-0405-8622E5B1EA71}"/>
              </a:ext>
            </a:extLst>
          </p:cNvPr>
          <p:cNvSpPr/>
          <p:nvPr/>
        </p:nvSpPr>
        <p:spPr>
          <a:xfrm>
            <a:off x="6366068" y="7283450"/>
            <a:ext cx="489511" cy="503123"/>
          </a:xfrm>
          <a:custGeom>
            <a:avLst/>
            <a:gdLst>
              <a:gd name="connsiteX0" fmla="*/ 304607 w 489511"/>
              <a:gd name="connsiteY0" fmla="*/ 0 h 503123"/>
              <a:gd name="connsiteX1" fmla="*/ 34732 w 489511"/>
              <a:gd name="connsiteY1" fmla="*/ 231775 h 503123"/>
              <a:gd name="connsiteX2" fmla="*/ 50607 w 489511"/>
              <a:gd name="connsiteY2" fmla="*/ 209550 h 503123"/>
              <a:gd name="connsiteX3" fmla="*/ 463357 w 489511"/>
              <a:gd name="connsiteY3" fmla="*/ 107950 h 503123"/>
              <a:gd name="connsiteX4" fmla="*/ 418907 w 489511"/>
              <a:gd name="connsiteY4" fmla="*/ 123825 h 503123"/>
              <a:gd name="connsiteX5" fmla="*/ 434782 w 489511"/>
              <a:gd name="connsiteY5" fmla="*/ 123825 h 503123"/>
              <a:gd name="connsiteX6" fmla="*/ 218882 w 489511"/>
              <a:gd name="connsiteY6" fmla="*/ 387350 h 503123"/>
              <a:gd name="connsiteX7" fmla="*/ 117282 w 489511"/>
              <a:gd name="connsiteY7" fmla="*/ 488950 h 503123"/>
              <a:gd name="connsiteX8" fmla="*/ 469707 w 489511"/>
              <a:gd name="connsiteY8" fmla="*/ 92075 h 503123"/>
              <a:gd name="connsiteX9" fmla="*/ 399857 w 489511"/>
              <a:gd name="connsiteY9" fmla="*/ 107950 h 503123"/>
              <a:gd name="connsiteX10" fmla="*/ 22032 w 489511"/>
              <a:gd name="connsiteY10" fmla="*/ 234950 h 503123"/>
              <a:gd name="connsiteX11" fmla="*/ 120457 w 489511"/>
              <a:gd name="connsiteY11" fmla="*/ 184150 h 503123"/>
              <a:gd name="connsiteX12" fmla="*/ 79182 w 489511"/>
              <a:gd name="connsiteY12" fmla="*/ 200025 h 503123"/>
              <a:gd name="connsiteX13" fmla="*/ 107757 w 489511"/>
              <a:gd name="connsiteY13" fmla="*/ 184150 h 503123"/>
              <a:gd name="connsiteX14" fmla="*/ 2982 w 489511"/>
              <a:gd name="connsiteY14" fmla="*/ 276225 h 503123"/>
              <a:gd name="connsiteX15" fmla="*/ 304607 w 489511"/>
              <a:gd name="connsiteY15" fmla="*/ 0 h 503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511" h="503123">
                <a:moveTo>
                  <a:pt x="304607" y="0"/>
                </a:moveTo>
                <a:lnTo>
                  <a:pt x="34732" y="231775"/>
                </a:lnTo>
                <a:cubicBezTo>
                  <a:pt x="-7601" y="266700"/>
                  <a:pt x="-20830" y="230187"/>
                  <a:pt x="50607" y="209550"/>
                </a:cubicBezTo>
                <a:cubicBezTo>
                  <a:pt x="122044" y="188913"/>
                  <a:pt x="401974" y="122237"/>
                  <a:pt x="463357" y="107950"/>
                </a:cubicBezTo>
                <a:cubicBezTo>
                  <a:pt x="524740" y="93663"/>
                  <a:pt x="423669" y="121179"/>
                  <a:pt x="418907" y="123825"/>
                </a:cubicBezTo>
                <a:cubicBezTo>
                  <a:pt x="414145" y="126471"/>
                  <a:pt x="468120" y="79904"/>
                  <a:pt x="434782" y="123825"/>
                </a:cubicBezTo>
                <a:cubicBezTo>
                  <a:pt x="401445" y="167746"/>
                  <a:pt x="271799" y="326496"/>
                  <a:pt x="218882" y="387350"/>
                </a:cubicBezTo>
                <a:cubicBezTo>
                  <a:pt x="165965" y="448204"/>
                  <a:pt x="75478" y="538163"/>
                  <a:pt x="117282" y="488950"/>
                </a:cubicBezTo>
                <a:cubicBezTo>
                  <a:pt x="159086" y="439738"/>
                  <a:pt x="422611" y="155575"/>
                  <a:pt x="469707" y="92075"/>
                </a:cubicBezTo>
                <a:cubicBezTo>
                  <a:pt x="516803" y="28575"/>
                  <a:pt x="474469" y="84138"/>
                  <a:pt x="399857" y="107950"/>
                </a:cubicBezTo>
                <a:cubicBezTo>
                  <a:pt x="325245" y="131762"/>
                  <a:pt x="68599" y="222250"/>
                  <a:pt x="22032" y="234950"/>
                </a:cubicBezTo>
                <a:cubicBezTo>
                  <a:pt x="-24535" y="247650"/>
                  <a:pt x="110932" y="189971"/>
                  <a:pt x="120457" y="184150"/>
                </a:cubicBezTo>
                <a:cubicBezTo>
                  <a:pt x="129982" y="178329"/>
                  <a:pt x="81299" y="200025"/>
                  <a:pt x="79182" y="200025"/>
                </a:cubicBezTo>
                <a:cubicBezTo>
                  <a:pt x="77065" y="200025"/>
                  <a:pt x="120457" y="171450"/>
                  <a:pt x="107757" y="184150"/>
                </a:cubicBezTo>
                <a:cubicBezTo>
                  <a:pt x="95057" y="196850"/>
                  <a:pt x="2982" y="276225"/>
                  <a:pt x="2982" y="276225"/>
                </a:cubicBezTo>
                <a:lnTo>
                  <a:pt x="304607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DC615EC4-B004-52B3-D7DD-59F8A27BAB24}"/>
              </a:ext>
            </a:extLst>
          </p:cNvPr>
          <p:cNvSpPr/>
          <p:nvPr/>
        </p:nvSpPr>
        <p:spPr>
          <a:xfrm>
            <a:off x="6806863" y="7353179"/>
            <a:ext cx="159087" cy="474827"/>
          </a:xfrm>
          <a:custGeom>
            <a:avLst/>
            <a:gdLst>
              <a:gd name="connsiteX0" fmla="*/ 159087 w 159087"/>
              <a:gd name="connsiteY0" fmla="*/ 121 h 474827"/>
              <a:gd name="connsiteX1" fmla="*/ 67012 w 159087"/>
              <a:gd name="connsiteY1" fmla="*/ 108071 h 474827"/>
              <a:gd name="connsiteX2" fmla="*/ 51137 w 159087"/>
              <a:gd name="connsiteY2" fmla="*/ 269996 h 474827"/>
              <a:gd name="connsiteX3" fmla="*/ 51137 w 159087"/>
              <a:gd name="connsiteY3" fmla="*/ 196971 h 474827"/>
              <a:gd name="connsiteX4" fmla="*/ 337 w 159087"/>
              <a:gd name="connsiteY4" fmla="*/ 473196 h 474827"/>
              <a:gd name="connsiteX5" fmla="*/ 79712 w 159087"/>
              <a:gd name="connsiteY5" fmla="*/ 47746 h 474827"/>
              <a:gd name="connsiteX6" fmla="*/ 67012 w 159087"/>
              <a:gd name="connsiteY6" fmla="*/ 85846 h 474827"/>
              <a:gd name="connsiteX7" fmla="*/ 159087 w 159087"/>
              <a:gd name="connsiteY7" fmla="*/ 121 h 474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087" h="474827">
                <a:moveTo>
                  <a:pt x="159087" y="121"/>
                </a:moveTo>
                <a:cubicBezTo>
                  <a:pt x="159087" y="3825"/>
                  <a:pt x="85004" y="63092"/>
                  <a:pt x="67012" y="108071"/>
                </a:cubicBezTo>
                <a:cubicBezTo>
                  <a:pt x="49020" y="153050"/>
                  <a:pt x="53783" y="255179"/>
                  <a:pt x="51137" y="269996"/>
                </a:cubicBezTo>
                <a:cubicBezTo>
                  <a:pt x="48491" y="284813"/>
                  <a:pt x="59604" y="163104"/>
                  <a:pt x="51137" y="196971"/>
                </a:cubicBezTo>
                <a:cubicBezTo>
                  <a:pt x="42670" y="230838"/>
                  <a:pt x="-4425" y="498067"/>
                  <a:pt x="337" y="473196"/>
                </a:cubicBezTo>
                <a:cubicBezTo>
                  <a:pt x="5099" y="448325"/>
                  <a:pt x="68599" y="112304"/>
                  <a:pt x="79712" y="47746"/>
                </a:cubicBezTo>
                <a:cubicBezTo>
                  <a:pt x="90824" y="-16812"/>
                  <a:pt x="56958" y="93254"/>
                  <a:pt x="67012" y="85846"/>
                </a:cubicBezTo>
                <a:cubicBezTo>
                  <a:pt x="77066" y="78438"/>
                  <a:pt x="159087" y="-3583"/>
                  <a:pt x="159087" y="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C7BD89A1-8F04-3E19-EE67-A9A833169793}"/>
              </a:ext>
            </a:extLst>
          </p:cNvPr>
          <p:cNvSpPr/>
          <p:nvPr/>
        </p:nvSpPr>
        <p:spPr>
          <a:xfrm>
            <a:off x="7445109" y="4586458"/>
            <a:ext cx="293909" cy="370516"/>
          </a:xfrm>
          <a:custGeom>
            <a:avLst/>
            <a:gdLst>
              <a:gd name="connsiteX0" fmla="*/ 47891 w 293909"/>
              <a:gd name="connsiteY0" fmla="*/ 283992 h 370516"/>
              <a:gd name="connsiteX1" fmla="*/ 222516 w 293909"/>
              <a:gd name="connsiteY1" fmla="*/ 20467 h 370516"/>
              <a:gd name="connsiteX2" fmla="*/ 216166 w 293909"/>
              <a:gd name="connsiteY2" fmla="*/ 49042 h 370516"/>
              <a:gd name="connsiteX3" fmla="*/ 289191 w 293909"/>
              <a:gd name="connsiteY3" fmla="*/ 299867 h 370516"/>
              <a:gd name="connsiteX4" fmla="*/ 279666 w 293909"/>
              <a:gd name="connsiteY4" fmla="*/ 233192 h 370516"/>
              <a:gd name="connsiteX5" fmla="*/ 222516 w 293909"/>
              <a:gd name="connsiteY5" fmla="*/ 61742 h 370516"/>
              <a:gd name="connsiteX6" fmla="*/ 222516 w 293909"/>
              <a:gd name="connsiteY6" fmla="*/ 42692 h 370516"/>
              <a:gd name="connsiteX7" fmla="*/ 178066 w 293909"/>
              <a:gd name="connsiteY7" fmla="*/ 122067 h 370516"/>
              <a:gd name="connsiteX8" fmla="*/ 139966 w 293909"/>
              <a:gd name="connsiteY8" fmla="*/ 223667 h 370516"/>
              <a:gd name="connsiteX9" fmla="*/ 184416 w 293909"/>
              <a:gd name="connsiteY9" fmla="*/ 80792 h 370516"/>
              <a:gd name="connsiteX10" fmla="*/ 9791 w 293909"/>
              <a:gd name="connsiteY10" fmla="*/ 357017 h 370516"/>
              <a:gd name="connsiteX11" fmla="*/ 47891 w 293909"/>
              <a:gd name="connsiteY11" fmla="*/ 283992 h 37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3909" h="370516">
                <a:moveTo>
                  <a:pt x="47891" y="283992"/>
                </a:moveTo>
                <a:cubicBezTo>
                  <a:pt x="83345" y="227900"/>
                  <a:pt x="222516" y="20467"/>
                  <a:pt x="222516" y="20467"/>
                </a:cubicBezTo>
                <a:cubicBezTo>
                  <a:pt x="250562" y="-18691"/>
                  <a:pt x="205054" y="2475"/>
                  <a:pt x="216166" y="49042"/>
                </a:cubicBezTo>
                <a:cubicBezTo>
                  <a:pt x="227278" y="95609"/>
                  <a:pt x="278608" y="269175"/>
                  <a:pt x="289191" y="299867"/>
                </a:cubicBezTo>
                <a:cubicBezTo>
                  <a:pt x="299774" y="330559"/>
                  <a:pt x="290779" y="272879"/>
                  <a:pt x="279666" y="233192"/>
                </a:cubicBezTo>
                <a:cubicBezTo>
                  <a:pt x="268554" y="193504"/>
                  <a:pt x="232041" y="93492"/>
                  <a:pt x="222516" y="61742"/>
                </a:cubicBezTo>
                <a:cubicBezTo>
                  <a:pt x="212991" y="29992"/>
                  <a:pt x="229924" y="32638"/>
                  <a:pt x="222516" y="42692"/>
                </a:cubicBezTo>
                <a:cubicBezTo>
                  <a:pt x="215108" y="52746"/>
                  <a:pt x="191824" y="91905"/>
                  <a:pt x="178066" y="122067"/>
                </a:cubicBezTo>
                <a:cubicBezTo>
                  <a:pt x="164308" y="152229"/>
                  <a:pt x="138908" y="230546"/>
                  <a:pt x="139966" y="223667"/>
                </a:cubicBezTo>
                <a:cubicBezTo>
                  <a:pt x="141024" y="216788"/>
                  <a:pt x="206112" y="58567"/>
                  <a:pt x="184416" y="80792"/>
                </a:cubicBezTo>
                <a:cubicBezTo>
                  <a:pt x="162720" y="103017"/>
                  <a:pt x="35191" y="316800"/>
                  <a:pt x="9791" y="357017"/>
                </a:cubicBezTo>
                <a:cubicBezTo>
                  <a:pt x="-15609" y="397234"/>
                  <a:pt x="12437" y="340084"/>
                  <a:pt x="47891" y="283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AF38C5B0-7F35-F1CB-64F9-EC62BE241B9A}"/>
              </a:ext>
            </a:extLst>
          </p:cNvPr>
          <p:cNvSpPr/>
          <p:nvPr/>
        </p:nvSpPr>
        <p:spPr>
          <a:xfrm>
            <a:off x="7439025" y="4971949"/>
            <a:ext cx="104896" cy="346176"/>
          </a:xfrm>
          <a:custGeom>
            <a:avLst/>
            <a:gdLst>
              <a:gd name="connsiteX0" fmla="*/ 104775 w 104896"/>
              <a:gd name="connsiteY0" fmla="*/ 101 h 346176"/>
              <a:gd name="connsiteX1" fmla="*/ 25400 w 104896"/>
              <a:gd name="connsiteY1" fmla="*/ 257276 h 346176"/>
              <a:gd name="connsiteX2" fmla="*/ 0 w 104896"/>
              <a:gd name="connsiteY2" fmla="*/ 346176 h 346176"/>
              <a:gd name="connsiteX3" fmla="*/ 25400 w 104896"/>
              <a:gd name="connsiteY3" fmla="*/ 257276 h 346176"/>
              <a:gd name="connsiteX4" fmla="*/ 73025 w 104896"/>
              <a:gd name="connsiteY4" fmla="*/ 196951 h 346176"/>
              <a:gd name="connsiteX5" fmla="*/ 44450 w 104896"/>
              <a:gd name="connsiteY5" fmla="*/ 225526 h 346176"/>
              <a:gd name="connsiteX6" fmla="*/ 104775 w 104896"/>
              <a:gd name="connsiteY6" fmla="*/ 101 h 34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896" h="346176">
                <a:moveTo>
                  <a:pt x="104775" y="101"/>
                </a:moveTo>
                <a:cubicBezTo>
                  <a:pt x="101600" y="5393"/>
                  <a:pt x="42862" y="199597"/>
                  <a:pt x="25400" y="257276"/>
                </a:cubicBezTo>
                <a:cubicBezTo>
                  <a:pt x="7938" y="314955"/>
                  <a:pt x="0" y="346176"/>
                  <a:pt x="0" y="346176"/>
                </a:cubicBezTo>
                <a:cubicBezTo>
                  <a:pt x="0" y="346176"/>
                  <a:pt x="13229" y="282147"/>
                  <a:pt x="25400" y="257276"/>
                </a:cubicBezTo>
                <a:cubicBezTo>
                  <a:pt x="37571" y="232405"/>
                  <a:pt x="69850" y="202243"/>
                  <a:pt x="73025" y="196951"/>
                </a:cubicBezTo>
                <a:cubicBezTo>
                  <a:pt x="76200" y="191659"/>
                  <a:pt x="41275" y="251984"/>
                  <a:pt x="44450" y="225526"/>
                </a:cubicBezTo>
                <a:cubicBezTo>
                  <a:pt x="47625" y="199068"/>
                  <a:pt x="107950" y="-5191"/>
                  <a:pt x="104775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C0DD841B-B882-F29C-D836-2C94BE4DF30B}"/>
              </a:ext>
            </a:extLst>
          </p:cNvPr>
          <p:cNvSpPr/>
          <p:nvPr/>
        </p:nvSpPr>
        <p:spPr>
          <a:xfrm>
            <a:off x="6864508" y="6311792"/>
            <a:ext cx="158685" cy="738696"/>
          </a:xfrm>
          <a:custGeom>
            <a:avLst/>
            <a:gdLst>
              <a:gd name="connsiteX0" fmla="*/ 158592 w 158685"/>
              <a:gd name="connsiteY0" fmla="*/ 108 h 738696"/>
              <a:gd name="connsiteX1" fmla="*/ 56992 w 158685"/>
              <a:gd name="connsiteY1" fmla="*/ 304908 h 738696"/>
              <a:gd name="connsiteX2" fmla="*/ 3017 w 158685"/>
              <a:gd name="connsiteY2" fmla="*/ 724008 h 738696"/>
              <a:gd name="connsiteX3" fmla="*/ 12542 w 158685"/>
              <a:gd name="connsiteY3" fmla="*/ 603358 h 738696"/>
              <a:gd name="connsiteX4" fmla="*/ 60167 w 158685"/>
              <a:gd name="connsiteY4" fmla="*/ 216008 h 738696"/>
              <a:gd name="connsiteX5" fmla="*/ 37942 w 158685"/>
              <a:gd name="connsiteY5" fmla="*/ 336658 h 738696"/>
              <a:gd name="connsiteX6" fmla="*/ 158592 w 158685"/>
              <a:gd name="connsiteY6" fmla="*/ 108 h 73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685" h="738696">
                <a:moveTo>
                  <a:pt x="158592" y="108"/>
                </a:moveTo>
                <a:cubicBezTo>
                  <a:pt x="161767" y="-5184"/>
                  <a:pt x="82921" y="184258"/>
                  <a:pt x="56992" y="304908"/>
                </a:cubicBezTo>
                <a:cubicBezTo>
                  <a:pt x="31063" y="425558"/>
                  <a:pt x="10425" y="674266"/>
                  <a:pt x="3017" y="724008"/>
                </a:cubicBezTo>
                <a:cubicBezTo>
                  <a:pt x="-4391" y="773750"/>
                  <a:pt x="3017" y="688025"/>
                  <a:pt x="12542" y="603358"/>
                </a:cubicBezTo>
                <a:cubicBezTo>
                  <a:pt x="22067" y="518691"/>
                  <a:pt x="55934" y="260458"/>
                  <a:pt x="60167" y="216008"/>
                </a:cubicBezTo>
                <a:cubicBezTo>
                  <a:pt x="64400" y="171558"/>
                  <a:pt x="22067" y="366820"/>
                  <a:pt x="37942" y="336658"/>
                </a:cubicBezTo>
                <a:cubicBezTo>
                  <a:pt x="53817" y="306496"/>
                  <a:pt x="155417" y="5400"/>
                  <a:pt x="158592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B6B23863-C05C-F98D-23A2-318844418FE3}"/>
              </a:ext>
            </a:extLst>
          </p:cNvPr>
          <p:cNvSpPr/>
          <p:nvPr/>
        </p:nvSpPr>
        <p:spPr>
          <a:xfrm>
            <a:off x="6867426" y="5362575"/>
            <a:ext cx="273771" cy="368521"/>
          </a:xfrm>
          <a:custGeom>
            <a:avLst/>
            <a:gdLst>
              <a:gd name="connsiteX0" fmla="*/ 99 w 273771"/>
              <a:gd name="connsiteY0" fmla="*/ 69850 h 368521"/>
              <a:gd name="connsiteX1" fmla="*/ 165199 w 273771"/>
              <a:gd name="connsiteY1" fmla="*/ 107950 h 368521"/>
              <a:gd name="connsiteX2" fmla="*/ 225524 w 273771"/>
              <a:gd name="connsiteY2" fmla="*/ 95250 h 368521"/>
              <a:gd name="connsiteX3" fmla="*/ 177899 w 273771"/>
              <a:gd name="connsiteY3" fmla="*/ 114300 h 368521"/>
              <a:gd name="connsiteX4" fmla="*/ 82649 w 273771"/>
              <a:gd name="connsiteY4" fmla="*/ 190500 h 368521"/>
              <a:gd name="connsiteX5" fmla="*/ 162024 w 273771"/>
              <a:gd name="connsiteY5" fmla="*/ 307975 h 368521"/>
              <a:gd name="connsiteX6" fmla="*/ 127099 w 273771"/>
              <a:gd name="connsiteY6" fmla="*/ 273050 h 368521"/>
              <a:gd name="connsiteX7" fmla="*/ 66774 w 273771"/>
              <a:gd name="connsiteY7" fmla="*/ 196850 h 368521"/>
              <a:gd name="connsiteX8" fmla="*/ 63599 w 273771"/>
              <a:gd name="connsiteY8" fmla="*/ 234950 h 368521"/>
              <a:gd name="connsiteX9" fmla="*/ 85824 w 273771"/>
              <a:gd name="connsiteY9" fmla="*/ 365125 h 368521"/>
              <a:gd name="connsiteX10" fmla="*/ 76299 w 273771"/>
              <a:gd name="connsiteY10" fmla="*/ 320675 h 368521"/>
              <a:gd name="connsiteX11" fmla="*/ 66774 w 273771"/>
              <a:gd name="connsiteY11" fmla="*/ 215900 h 368521"/>
              <a:gd name="connsiteX12" fmla="*/ 3274 w 273771"/>
              <a:gd name="connsiteY12" fmla="*/ 187325 h 368521"/>
              <a:gd name="connsiteX13" fmla="*/ 69949 w 273771"/>
              <a:gd name="connsiteY13" fmla="*/ 219075 h 368521"/>
              <a:gd name="connsiteX14" fmla="*/ 82649 w 273771"/>
              <a:gd name="connsiteY14" fmla="*/ 168275 h 368521"/>
              <a:gd name="connsiteX15" fmla="*/ 260449 w 273771"/>
              <a:gd name="connsiteY15" fmla="*/ 79375 h 368521"/>
              <a:gd name="connsiteX16" fmla="*/ 241399 w 273771"/>
              <a:gd name="connsiteY16" fmla="*/ 82550 h 368521"/>
              <a:gd name="connsiteX17" fmla="*/ 85824 w 273771"/>
              <a:gd name="connsiteY17" fmla="*/ 0 h 368521"/>
              <a:gd name="connsiteX18" fmla="*/ 235049 w 273771"/>
              <a:gd name="connsiteY18" fmla="*/ 82550 h 368521"/>
              <a:gd name="connsiteX19" fmla="*/ 190599 w 273771"/>
              <a:gd name="connsiteY19" fmla="*/ 101600 h 368521"/>
              <a:gd name="connsiteX20" fmla="*/ 99 w 273771"/>
              <a:gd name="connsiteY20" fmla="*/ 69850 h 368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3771" h="368521">
                <a:moveTo>
                  <a:pt x="99" y="69850"/>
                </a:moveTo>
                <a:cubicBezTo>
                  <a:pt x="-4134" y="70908"/>
                  <a:pt x="127628" y="103717"/>
                  <a:pt x="165199" y="107950"/>
                </a:cubicBezTo>
                <a:cubicBezTo>
                  <a:pt x="202770" y="112183"/>
                  <a:pt x="223407" y="94192"/>
                  <a:pt x="225524" y="95250"/>
                </a:cubicBezTo>
                <a:cubicBezTo>
                  <a:pt x="227641" y="96308"/>
                  <a:pt x="201712" y="98425"/>
                  <a:pt x="177899" y="114300"/>
                </a:cubicBezTo>
                <a:cubicBezTo>
                  <a:pt x="154087" y="130175"/>
                  <a:pt x="85295" y="158221"/>
                  <a:pt x="82649" y="190500"/>
                </a:cubicBezTo>
                <a:cubicBezTo>
                  <a:pt x="80003" y="222779"/>
                  <a:pt x="154616" y="294217"/>
                  <a:pt x="162024" y="307975"/>
                </a:cubicBezTo>
                <a:cubicBezTo>
                  <a:pt x="169432" y="321733"/>
                  <a:pt x="142974" y="291571"/>
                  <a:pt x="127099" y="273050"/>
                </a:cubicBezTo>
                <a:cubicBezTo>
                  <a:pt x="111224" y="254529"/>
                  <a:pt x="77357" y="203200"/>
                  <a:pt x="66774" y="196850"/>
                </a:cubicBezTo>
                <a:cubicBezTo>
                  <a:pt x="56191" y="190500"/>
                  <a:pt x="60424" y="206904"/>
                  <a:pt x="63599" y="234950"/>
                </a:cubicBezTo>
                <a:cubicBezTo>
                  <a:pt x="66774" y="262996"/>
                  <a:pt x="83707" y="350838"/>
                  <a:pt x="85824" y="365125"/>
                </a:cubicBezTo>
                <a:cubicBezTo>
                  <a:pt x="87941" y="379413"/>
                  <a:pt x="79474" y="345546"/>
                  <a:pt x="76299" y="320675"/>
                </a:cubicBezTo>
                <a:cubicBezTo>
                  <a:pt x="73124" y="295804"/>
                  <a:pt x="78945" y="238125"/>
                  <a:pt x="66774" y="215900"/>
                </a:cubicBezTo>
                <a:cubicBezTo>
                  <a:pt x="54603" y="193675"/>
                  <a:pt x="2745" y="186796"/>
                  <a:pt x="3274" y="187325"/>
                </a:cubicBezTo>
                <a:cubicBezTo>
                  <a:pt x="3803" y="187854"/>
                  <a:pt x="56720" y="222250"/>
                  <a:pt x="69949" y="219075"/>
                </a:cubicBezTo>
                <a:cubicBezTo>
                  <a:pt x="83178" y="215900"/>
                  <a:pt x="50899" y="191558"/>
                  <a:pt x="82649" y="168275"/>
                </a:cubicBezTo>
                <a:cubicBezTo>
                  <a:pt x="114399" y="144992"/>
                  <a:pt x="260449" y="79375"/>
                  <a:pt x="260449" y="79375"/>
                </a:cubicBezTo>
                <a:cubicBezTo>
                  <a:pt x="286907" y="65088"/>
                  <a:pt x="270503" y="95779"/>
                  <a:pt x="241399" y="82550"/>
                </a:cubicBezTo>
                <a:cubicBezTo>
                  <a:pt x="212295" y="69321"/>
                  <a:pt x="86882" y="0"/>
                  <a:pt x="85824" y="0"/>
                </a:cubicBezTo>
                <a:cubicBezTo>
                  <a:pt x="84766" y="0"/>
                  <a:pt x="217587" y="65617"/>
                  <a:pt x="235049" y="82550"/>
                </a:cubicBezTo>
                <a:cubicBezTo>
                  <a:pt x="252511" y="99483"/>
                  <a:pt x="229228" y="105304"/>
                  <a:pt x="190599" y="101600"/>
                </a:cubicBezTo>
                <a:cubicBezTo>
                  <a:pt x="151970" y="97896"/>
                  <a:pt x="4332" y="68792"/>
                  <a:pt x="99" y="69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3C48AA74-62D2-C992-8C8F-87F0EAA0665E}"/>
              </a:ext>
            </a:extLst>
          </p:cNvPr>
          <p:cNvSpPr/>
          <p:nvPr/>
        </p:nvSpPr>
        <p:spPr>
          <a:xfrm>
            <a:off x="6415809" y="5359373"/>
            <a:ext cx="537906" cy="270325"/>
          </a:xfrm>
          <a:custGeom>
            <a:avLst/>
            <a:gdLst>
              <a:gd name="connsiteX0" fmla="*/ 7216 w 537906"/>
              <a:gd name="connsiteY0" fmla="*/ 266727 h 270325"/>
              <a:gd name="connsiteX1" fmla="*/ 508866 w 537906"/>
              <a:gd name="connsiteY1" fmla="*/ 15902 h 270325"/>
              <a:gd name="connsiteX2" fmla="*/ 461241 w 537906"/>
              <a:gd name="connsiteY2" fmla="*/ 38127 h 270325"/>
              <a:gd name="connsiteX3" fmla="*/ 324716 w 537906"/>
              <a:gd name="connsiteY3" fmla="*/ 139727 h 270325"/>
              <a:gd name="connsiteX4" fmla="*/ 394566 w 537906"/>
              <a:gd name="connsiteY4" fmla="*/ 76227 h 270325"/>
              <a:gd name="connsiteX5" fmla="*/ 146916 w 537906"/>
              <a:gd name="connsiteY5" fmla="*/ 187352 h 270325"/>
              <a:gd name="connsiteX6" fmla="*/ 207241 w 537906"/>
              <a:gd name="connsiteY6" fmla="*/ 165127 h 270325"/>
              <a:gd name="connsiteX7" fmla="*/ 7216 w 537906"/>
              <a:gd name="connsiteY7" fmla="*/ 266727 h 27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7906" h="270325">
                <a:moveTo>
                  <a:pt x="7216" y="266727"/>
                </a:moveTo>
                <a:lnTo>
                  <a:pt x="508866" y="15902"/>
                </a:lnTo>
                <a:cubicBezTo>
                  <a:pt x="584537" y="-22198"/>
                  <a:pt x="491933" y="17490"/>
                  <a:pt x="461241" y="38127"/>
                </a:cubicBezTo>
                <a:cubicBezTo>
                  <a:pt x="430549" y="58764"/>
                  <a:pt x="335828" y="133377"/>
                  <a:pt x="324716" y="139727"/>
                </a:cubicBezTo>
                <a:cubicBezTo>
                  <a:pt x="313604" y="146077"/>
                  <a:pt x="424199" y="68290"/>
                  <a:pt x="394566" y="76227"/>
                </a:cubicBezTo>
                <a:cubicBezTo>
                  <a:pt x="364933" y="84164"/>
                  <a:pt x="178137" y="172535"/>
                  <a:pt x="146916" y="187352"/>
                </a:cubicBezTo>
                <a:cubicBezTo>
                  <a:pt x="115695" y="202169"/>
                  <a:pt x="229466" y="150310"/>
                  <a:pt x="207241" y="165127"/>
                </a:cubicBezTo>
                <a:cubicBezTo>
                  <a:pt x="185016" y="179944"/>
                  <a:pt x="-43055" y="291598"/>
                  <a:pt x="7216" y="266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274E7E67-B0D2-4734-A4CE-E37BCC704E6B}"/>
              </a:ext>
            </a:extLst>
          </p:cNvPr>
          <p:cNvSpPr/>
          <p:nvPr/>
        </p:nvSpPr>
        <p:spPr>
          <a:xfrm>
            <a:off x="4301147" y="2896965"/>
            <a:ext cx="471658" cy="179825"/>
          </a:xfrm>
          <a:custGeom>
            <a:avLst/>
            <a:gdLst>
              <a:gd name="connsiteX0" fmla="*/ 978 w 471658"/>
              <a:gd name="connsiteY0" fmla="*/ 179610 h 179825"/>
              <a:gd name="connsiteX1" fmla="*/ 455003 w 471658"/>
              <a:gd name="connsiteY1" fmla="*/ 8160 h 179825"/>
              <a:gd name="connsiteX2" fmla="*/ 337528 w 471658"/>
              <a:gd name="connsiteY2" fmla="*/ 43085 h 179825"/>
              <a:gd name="connsiteX3" fmla="*/ 978 w 471658"/>
              <a:gd name="connsiteY3" fmla="*/ 179610 h 17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1658" h="179825">
                <a:moveTo>
                  <a:pt x="978" y="179610"/>
                </a:moveTo>
                <a:cubicBezTo>
                  <a:pt x="20557" y="173789"/>
                  <a:pt x="398911" y="30914"/>
                  <a:pt x="455003" y="8160"/>
                </a:cubicBezTo>
                <a:cubicBezTo>
                  <a:pt x="511095" y="-14594"/>
                  <a:pt x="413728" y="14510"/>
                  <a:pt x="337528" y="43085"/>
                </a:cubicBezTo>
                <a:cubicBezTo>
                  <a:pt x="261328" y="71660"/>
                  <a:pt x="-18601" y="185431"/>
                  <a:pt x="978" y="17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409CC13A-6BEC-BA26-EF4C-11909532215B}"/>
              </a:ext>
            </a:extLst>
          </p:cNvPr>
          <p:cNvSpPr/>
          <p:nvPr/>
        </p:nvSpPr>
        <p:spPr>
          <a:xfrm>
            <a:off x="3748306" y="3259830"/>
            <a:ext cx="290785" cy="364809"/>
          </a:xfrm>
          <a:custGeom>
            <a:avLst/>
            <a:gdLst>
              <a:gd name="connsiteX0" fmla="*/ 290294 w 290785"/>
              <a:gd name="connsiteY0" fmla="*/ 895 h 364809"/>
              <a:gd name="connsiteX1" fmla="*/ 10894 w 290785"/>
              <a:gd name="connsiteY1" fmla="*/ 353320 h 364809"/>
              <a:gd name="connsiteX2" fmla="*/ 77569 w 290785"/>
              <a:gd name="connsiteY2" fmla="*/ 254895 h 364809"/>
              <a:gd name="connsiteX3" fmla="*/ 290294 w 290785"/>
              <a:gd name="connsiteY3" fmla="*/ 895 h 3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785" h="364809">
                <a:moveTo>
                  <a:pt x="290294" y="895"/>
                </a:moveTo>
                <a:cubicBezTo>
                  <a:pt x="279182" y="17299"/>
                  <a:pt x="46348" y="310987"/>
                  <a:pt x="10894" y="353320"/>
                </a:cubicBezTo>
                <a:cubicBezTo>
                  <a:pt x="-24560" y="395653"/>
                  <a:pt x="34177" y="311516"/>
                  <a:pt x="77569" y="254895"/>
                </a:cubicBezTo>
                <a:cubicBezTo>
                  <a:pt x="120961" y="198274"/>
                  <a:pt x="301406" y="-15509"/>
                  <a:pt x="290294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345FC1C6-D9AC-2C8B-AC7A-0E1BEACBA61C}"/>
              </a:ext>
            </a:extLst>
          </p:cNvPr>
          <p:cNvSpPr/>
          <p:nvPr/>
        </p:nvSpPr>
        <p:spPr>
          <a:xfrm>
            <a:off x="6544786" y="6732399"/>
            <a:ext cx="663655" cy="768423"/>
          </a:xfrm>
          <a:custGeom>
            <a:avLst/>
            <a:gdLst>
              <a:gd name="connsiteX0" fmla="*/ 662838 w 663655"/>
              <a:gd name="connsiteY0" fmla="*/ 136359 h 768423"/>
              <a:gd name="connsiteX1" fmla="*/ 167986 w 663655"/>
              <a:gd name="connsiteY1" fmla="*/ 523634 h 768423"/>
              <a:gd name="connsiteX2" fmla="*/ 194880 w 663655"/>
              <a:gd name="connsiteY2" fmla="*/ 491361 h 768423"/>
              <a:gd name="connsiteX3" fmla="*/ 12000 w 663655"/>
              <a:gd name="connsiteY3" fmla="*/ 754923 h 768423"/>
              <a:gd name="connsiteX4" fmla="*/ 587534 w 663655"/>
              <a:gd name="connsiteY4" fmla="*/ 7267 h 768423"/>
              <a:gd name="connsiteX5" fmla="*/ 307835 w 663655"/>
              <a:gd name="connsiteY5" fmla="*/ 373027 h 768423"/>
              <a:gd name="connsiteX6" fmla="*/ 340108 w 663655"/>
              <a:gd name="connsiteY6" fmla="*/ 340754 h 768423"/>
              <a:gd name="connsiteX7" fmla="*/ 286320 w 663655"/>
              <a:gd name="connsiteY7" fmla="*/ 416057 h 768423"/>
              <a:gd name="connsiteX8" fmla="*/ 662838 w 663655"/>
              <a:gd name="connsiteY8" fmla="*/ 136359 h 768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3655" h="768423">
                <a:moveTo>
                  <a:pt x="662838" y="136359"/>
                </a:moveTo>
                <a:cubicBezTo>
                  <a:pt x="643116" y="154288"/>
                  <a:pt x="245979" y="464467"/>
                  <a:pt x="167986" y="523634"/>
                </a:cubicBezTo>
                <a:cubicBezTo>
                  <a:pt x="89993" y="582801"/>
                  <a:pt x="220878" y="452813"/>
                  <a:pt x="194880" y="491361"/>
                </a:cubicBezTo>
                <a:cubicBezTo>
                  <a:pt x="168882" y="529909"/>
                  <a:pt x="-53442" y="835605"/>
                  <a:pt x="12000" y="754923"/>
                </a:cubicBezTo>
                <a:cubicBezTo>
                  <a:pt x="77442" y="674241"/>
                  <a:pt x="538228" y="70916"/>
                  <a:pt x="587534" y="7267"/>
                </a:cubicBezTo>
                <a:cubicBezTo>
                  <a:pt x="636840" y="-56382"/>
                  <a:pt x="349073" y="317446"/>
                  <a:pt x="307835" y="373027"/>
                </a:cubicBezTo>
                <a:cubicBezTo>
                  <a:pt x="266597" y="428608"/>
                  <a:pt x="343694" y="333582"/>
                  <a:pt x="340108" y="340754"/>
                </a:cubicBezTo>
                <a:cubicBezTo>
                  <a:pt x="336522" y="347926"/>
                  <a:pt x="233428" y="444744"/>
                  <a:pt x="286320" y="416057"/>
                </a:cubicBezTo>
                <a:cubicBezTo>
                  <a:pt x="339212" y="387370"/>
                  <a:pt x="682560" y="118430"/>
                  <a:pt x="662838" y="136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4266EF59-82E9-5FD0-2F65-64FEEE18A8E4}"/>
              </a:ext>
            </a:extLst>
          </p:cNvPr>
          <p:cNvSpPr/>
          <p:nvPr/>
        </p:nvSpPr>
        <p:spPr>
          <a:xfrm>
            <a:off x="6771055" y="8236281"/>
            <a:ext cx="50246" cy="489295"/>
          </a:xfrm>
          <a:custGeom>
            <a:avLst/>
            <a:gdLst>
              <a:gd name="connsiteX0" fmla="*/ 49293 w 50246"/>
              <a:gd name="connsiteY0" fmla="*/ 14834 h 489295"/>
              <a:gd name="connsiteX1" fmla="*/ 17020 w 50246"/>
              <a:gd name="connsiteY1" fmla="*/ 326806 h 489295"/>
              <a:gd name="connsiteX2" fmla="*/ 33157 w 50246"/>
              <a:gd name="connsiteY2" fmla="*/ 488171 h 489295"/>
              <a:gd name="connsiteX3" fmla="*/ 884 w 50246"/>
              <a:gd name="connsiteY3" fmla="*/ 251503 h 489295"/>
              <a:gd name="connsiteX4" fmla="*/ 11641 w 50246"/>
              <a:gd name="connsiteY4" fmla="*/ 256881 h 489295"/>
              <a:gd name="connsiteX5" fmla="*/ 38536 w 50246"/>
              <a:gd name="connsiteY5" fmla="*/ 74001 h 489295"/>
              <a:gd name="connsiteX6" fmla="*/ 49293 w 50246"/>
              <a:gd name="connsiteY6" fmla="*/ 14834 h 489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246" h="489295">
                <a:moveTo>
                  <a:pt x="49293" y="14834"/>
                </a:moveTo>
                <a:cubicBezTo>
                  <a:pt x="45707" y="56968"/>
                  <a:pt x="19709" y="247917"/>
                  <a:pt x="17020" y="326806"/>
                </a:cubicBezTo>
                <a:cubicBezTo>
                  <a:pt x="14331" y="405695"/>
                  <a:pt x="35846" y="500722"/>
                  <a:pt x="33157" y="488171"/>
                </a:cubicBezTo>
                <a:cubicBezTo>
                  <a:pt x="30468" y="475621"/>
                  <a:pt x="4470" y="290051"/>
                  <a:pt x="884" y="251503"/>
                </a:cubicBezTo>
                <a:cubicBezTo>
                  <a:pt x="-2702" y="212955"/>
                  <a:pt x="5366" y="286465"/>
                  <a:pt x="11641" y="256881"/>
                </a:cubicBezTo>
                <a:cubicBezTo>
                  <a:pt x="17916" y="227297"/>
                  <a:pt x="31364" y="118824"/>
                  <a:pt x="38536" y="74001"/>
                </a:cubicBezTo>
                <a:cubicBezTo>
                  <a:pt x="45708" y="29178"/>
                  <a:pt x="52879" y="-27300"/>
                  <a:pt x="49293" y="148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13A1ECCB-60CC-494B-48DB-94B28F88DCEB}"/>
              </a:ext>
            </a:extLst>
          </p:cNvPr>
          <p:cNvSpPr/>
          <p:nvPr/>
        </p:nvSpPr>
        <p:spPr>
          <a:xfrm>
            <a:off x="8407892" y="5611649"/>
            <a:ext cx="63809" cy="941761"/>
          </a:xfrm>
          <a:custGeom>
            <a:avLst/>
            <a:gdLst>
              <a:gd name="connsiteX0" fmla="*/ 63755 w 63809"/>
              <a:gd name="connsiteY0" fmla="*/ 3843 h 941761"/>
              <a:gd name="connsiteX1" fmla="*/ 4588 w 63809"/>
              <a:gd name="connsiteY1" fmla="*/ 681575 h 941761"/>
              <a:gd name="connsiteX2" fmla="*/ 4588 w 63809"/>
              <a:gd name="connsiteY2" fmla="*/ 929000 h 941761"/>
              <a:gd name="connsiteX3" fmla="*/ 9967 w 63809"/>
              <a:gd name="connsiteY3" fmla="*/ 331951 h 941761"/>
              <a:gd name="connsiteX4" fmla="*/ 15346 w 63809"/>
              <a:gd name="connsiteY4" fmla="*/ 401876 h 941761"/>
              <a:gd name="connsiteX5" fmla="*/ 63755 w 63809"/>
              <a:gd name="connsiteY5" fmla="*/ 3843 h 941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809" h="941761">
                <a:moveTo>
                  <a:pt x="63755" y="3843"/>
                </a:moveTo>
                <a:cubicBezTo>
                  <a:pt x="61962" y="50459"/>
                  <a:pt x="14449" y="527382"/>
                  <a:pt x="4588" y="681575"/>
                </a:cubicBezTo>
                <a:cubicBezTo>
                  <a:pt x="-5273" y="835768"/>
                  <a:pt x="3692" y="987271"/>
                  <a:pt x="4588" y="929000"/>
                </a:cubicBezTo>
                <a:cubicBezTo>
                  <a:pt x="5484" y="870729"/>
                  <a:pt x="8174" y="419805"/>
                  <a:pt x="9967" y="331951"/>
                </a:cubicBezTo>
                <a:cubicBezTo>
                  <a:pt x="11760" y="244097"/>
                  <a:pt x="8174" y="454768"/>
                  <a:pt x="15346" y="401876"/>
                </a:cubicBezTo>
                <a:cubicBezTo>
                  <a:pt x="22518" y="348984"/>
                  <a:pt x="65548" y="-42773"/>
                  <a:pt x="63755" y="3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13377580-9FA9-D5FA-CBB3-83371208F998}"/>
              </a:ext>
            </a:extLst>
          </p:cNvPr>
          <p:cNvSpPr/>
          <p:nvPr/>
        </p:nvSpPr>
        <p:spPr>
          <a:xfrm>
            <a:off x="8667975" y="6829744"/>
            <a:ext cx="24554" cy="1120317"/>
          </a:xfrm>
          <a:custGeom>
            <a:avLst/>
            <a:gdLst>
              <a:gd name="connsiteX0" fmla="*/ 2689 w 24554"/>
              <a:gd name="connsiteY0" fmla="*/ 60529 h 1120317"/>
              <a:gd name="connsiteX1" fmla="*/ 2689 w 24554"/>
              <a:gd name="connsiteY1" fmla="*/ 130454 h 1120317"/>
              <a:gd name="connsiteX2" fmla="*/ 24204 w 24554"/>
              <a:gd name="connsiteY2" fmla="*/ 829701 h 1120317"/>
              <a:gd name="connsiteX3" fmla="*/ 2689 w 24554"/>
              <a:gd name="connsiteY3" fmla="*/ 1120157 h 1120317"/>
              <a:gd name="connsiteX4" fmla="*/ 24204 w 24554"/>
              <a:gd name="connsiteY4" fmla="*/ 797428 h 1120317"/>
              <a:gd name="connsiteX5" fmla="*/ 2689 w 24554"/>
              <a:gd name="connsiteY5" fmla="*/ 60529 h 112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54" h="1120317">
                <a:moveTo>
                  <a:pt x="2689" y="60529"/>
                </a:moveTo>
                <a:cubicBezTo>
                  <a:pt x="-897" y="-50633"/>
                  <a:pt x="-897" y="2259"/>
                  <a:pt x="2689" y="130454"/>
                </a:cubicBezTo>
                <a:cubicBezTo>
                  <a:pt x="6275" y="258649"/>
                  <a:pt x="24204" y="664751"/>
                  <a:pt x="24204" y="829701"/>
                </a:cubicBezTo>
                <a:cubicBezTo>
                  <a:pt x="24204" y="994651"/>
                  <a:pt x="2689" y="1125536"/>
                  <a:pt x="2689" y="1120157"/>
                </a:cubicBezTo>
                <a:cubicBezTo>
                  <a:pt x="2689" y="1114778"/>
                  <a:pt x="27790" y="973136"/>
                  <a:pt x="24204" y="797428"/>
                </a:cubicBezTo>
                <a:cubicBezTo>
                  <a:pt x="20618" y="621720"/>
                  <a:pt x="6275" y="171691"/>
                  <a:pt x="2689" y="60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C0A31B88-D495-2407-1EB2-2D1BA62E206B}"/>
              </a:ext>
            </a:extLst>
          </p:cNvPr>
          <p:cNvSpPr/>
          <p:nvPr/>
        </p:nvSpPr>
        <p:spPr>
          <a:xfrm>
            <a:off x="8003355" y="8737125"/>
            <a:ext cx="389346" cy="1176304"/>
          </a:xfrm>
          <a:custGeom>
            <a:avLst/>
            <a:gdLst>
              <a:gd name="connsiteX0" fmla="*/ 376852 w 389346"/>
              <a:gd name="connsiteY0" fmla="*/ 41115 h 1176304"/>
              <a:gd name="connsiteX1" fmla="*/ 376852 w 389346"/>
              <a:gd name="connsiteY1" fmla="*/ 100282 h 1176304"/>
              <a:gd name="connsiteX2" fmla="*/ 263897 w 389346"/>
              <a:gd name="connsiteY2" fmla="*/ 622028 h 1176304"/>
              <a:gd name="connsiteX3" fmla="*/ 334 w 389346"/>
              <a:gd name="connsiteY3" fmla="*/ 1176047 h 1176304"/>
              <a:gd name="connsiteX4" fmla="*/ 323064 w 389346"/>
              <a:gd name="connsiteY4" fmla="*/ 552103 h 1176304"/>
              <a:gd name="connsiteX5" fmla="*/ 290791 w 389346"/>
              <a:gd name="connsiteY5" fmla="*/ 568240 h 1176304"/>
              <a:gd name="connsiteX6" fmla="*/ 376852 w 389346"/>
              <a:gd name="connsiteY6" fmla="*/ 41115 h 117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9346" h="1176304">
                <a:moveTo>
                  <a:pt x="376852" y="41115"/>
                </a:moveTo>
                <a:cubicBezTo>
                  <a:pt x="391195" y="-36878"/>
                  <a:pt x="395678" y="3463"/>
                  <a:pt x="376852" y="100282"/>
                </a:cubicBezTo>
                <a:cubicBezTo>
                  <a:pt x="358026" y="197101"/>
                  <a:pt x="326650" y="442734"/>
                  <a:pt x="263897" y="622028"/>
                </a:cubicBezTo>
                <a:cubicBezTo>
                  <a:pt x="201144" y="801322"/>
                  <a:pt x="-9527" y="1187701"/>
                  <a:pt x="334" y="1176047"/>
                </a:cubicBezTo>
                <a:cubicBezTo>
                  <a:pt x="10195" y="1164393"/>
                  <a:pt x="323064" y="552103"/>
                  <a:pt x="323064" y="552103"/>
                </a:cubicBezTo>
                <a:cubicBezTo>
                  <a:pt x="371473" y="450802"/>
                  <a:pt x="276448" y="649819"/>
                  <a:pt x="290791" y="568240"/>
                </a:cubicBezTo>
                <a:cubicBezTo>
                  <a:pt x="305134" y="486661"/>
                  <a:pt x="362509" y="119108"/>
                  <a:pt x="376852" y="41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F3E5E283-C4D5-5CA3-A1F7-AC1309ACCB26}"/>
              </a:ext>
            </a:extLst>
          </p:cNvPr>
          <p:cNvSpPr/>
          <p:nvPr/>
        </p:nvSpPr>
        <p:spPr>
          <a:xfrm>
            <a:off x="9036424" y="9767517"/>
            <a:ext cx="98213" cy="625440"/>
          </a:xfrm>
          <a:custGeom>
            <a:avLst/>
            <a:gdLst>
              <a:gd name="connsiteX0" fmla="*/ 0 w 98213"/>
              <a:gd name="connsiteY0" fmla="*/ 427 h 625440"/>
              <a:gd name="connsiteX1" fmla="*/ 91440 w 98213"/>
              <a:gd name="connsiteY1" fmla="*/ 570582 h 625440"/>
              <a:gd name="connsiteX2" fmla="*/ 91440 w 98213"/>
              <a:gd name="connsiteY2" fmla="*/ 602855 h 625440"/>
              <a:gd name="connsiteX3" fmla="*/ 91440 w 98213"/>
              <a:gd name="connsiteY3" fmla="*/ 479142 h 625440"/>
              <a:gd name="connsiteX4" fmla="*/ 0 w 98213"/>
              <a:gd name="connsiteY4" fmla="*/ 427 h 6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13" h="625440">
                <a:moveTo>
                  <a:pt x="0" y="427"/>
                </a:moveTo>
                <a:cubicBezTo>
                  <a:pt x="0" y="15667"/>
                  <a:pt x="76200" y="470177"/>
                  <a:pt x="91440" y="570582"/>
                </a:cubicBezTo>
                <a:cubicBezTo>
                  <a:pt x="106680" y="670987"/>
                  <a:pt x="91440" y="602855"/>
                  <a:pt x="91440" y="602855"/>
                </a:cubicBezTo>
                <a:cubicBezTo>
                  <a:pt x="91440" y="587615"/>
                  <a:pt x="103094" y="575961"/>
                  <a:pt x="91440" y="479142"/>
                </a:cubicBezTo>
                <a:cubicBezTo>
                  <a:pt x="79786" y="382323"/>
                  <a:pt x="0" y="-14813"/>
                  <a:pt x="0" y="4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049CBC30-A662-4E29-B8B5-AF778E58192E}"/>
              </a:ext>
            </a:extLst>
          </p:cNvPr>
          <p:cNvSpPr/>
          <p:nvPr/>
        </p:nvSpPr>
        <p:spPr>
          <a:xfrm>
            <a:off x="8552042" y="9051944"/>
            <a:ext cx="239990" cy="659034"/>
          </a:xfrm>
          <a:custGeom>
            <a:avLst/>
            <a:gdLst>
              <a:gd name="connsiteX0" fmla="*/ 287 w 239990"/>
              <a:gd name="connsiteY0" fmla="*/ 616 h 659034"/>
              <a:gd name="connsiteX1" fmla="*/ 161652 w 239990"/>
              <a:gd name="connsiteY1" fmla="*/ 398649 h 659034"/>
              <a:gd name="connsiteX2" fmla="*/ 236956 w 239990"/>
              <a:gd name="connsiteY2" fmla="*/ 656832 h 659034"/>
              <a:gd name="connsiteX3" fmla="*/ 204683 w 239990"/>
              <a:gd name="connsiteY3" fmla="*/ 495468 h 659034"/>
              <a:gd name="connsiteX4" fmla="*/ 287 w 239990"/>
              <a:gd name="connsiteY4" fmla="*/ 616 h 659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990" h="659034">
                <a:moveTo>
                  <a:pt x="287" y="616"/>
                </a:moveTo>
                <a:cubicBezTo>
                  <a:pt x="-6885" y="-15520"/>
                  <a:pt x="122207" y="289280"/>
                  <a:pt x="161652" y="398649"/>
                </a:cubicBezTo>
                <a:cubicBezTo>
                  <a:pt x="201097" y="508018"/>
                  <a:pt x="229784" y="640696"/>
                  <a:pt x="236956" y="656832"/>
                </a:cubicBezTo>
                <a:cubicBezTo>
                  <a:pt x="244128" y="672968"/>
                  <a:pt x="240542" y="598562"/>
                  <a:pt x="204683" y="495468"/>
                </a:cubicBezTo>
                <a:cubicBezTo>
                  <a:pt x="168824" y="392374"/>
                  <a:pt x="7459" y="16752"/>
                  <a:pt x="287" y="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7B874B57-CC8A-ADAE-852B-9078A587D3E3}"/>
              </a:ext>
            </a:extLst>
          </p:cNvPr>
          <p:cNvSpPr/>
          <p:nvPr/>
        </p:nvSpPr>
        <p:spPr>
          <a:xfrm>
            <a:off x="5666435" y="6833368"/>
            <a:ext cx="403735" cy="545255"/>
          </a:xfrm>
          <a:custGeom>
            <a:avLst/>
            <a:gdLst>
              <a:gd name="connsiteX0" fmla="*/ 403625 w 403735"/>
              <a:gd name="connsiteY0" fmla="*/ 313 h 545255"/>
              <a:gd name="connsiteX1" fmla="*/ 63156 w 403735"/>
              <a:gd name="connsiteY1" fmla="*/ 379692 h 545255"/>
              <a:gd name="connsiteX2" fmla="*/ 9654 w 403735"/>
              <a:gd name="connsiteY2" fmla="*/ 545062 h 545255"/>
              <a:gd name="connsiteX3" fmla="*/ 29110 w 403735"/>
              <a:gd name="connsiteY3" fmla="*/ 413738 h 545255"/>
              <a:gd name="connsiteX4" fmla="*/ 24246 w 403735"/>
              <a:gd name="connsiteY4" fmla="*/ 447785 h 545255"/>
              <a:gd name="connsiteX5" fmla="*/ 403625 w 403735"/>
              <a:gd name="connsiteY5" fmla="*/ 313 h 545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3735" h="545255">
                <a:moveTo>
                  <a:pt x="403625" y="313"/>
                </a:moveTo>
                <a:cubicBezTo>
                  <a:pt x="410110" y="-11036"/>
                  <a:pt x="128818" y="288901"/>
                  <a:pt x="63156" y="379692"/>
                </a:cubicBezTo>
                <a:cubicBezTo>
                  <a:pt x="-2506" y="470484"/>
                  <a:pt x="15328" y="539388"/>
                  <a:pt x="9654" y="545062"/>
                </a:cubicBezTo>
                <a:cubicBezTo>
                  <a:pt x="3980" y="550736"/>
                  <a:pt x="26678" y="429951"/>
                  <a:pt x="29110" y="413738"/>
                </a:cubicBezTo>
                <a:cubicBezTo>
                  <a:pt x="31542" y="397525"/>
                  <a:pt x="-34120" y="513447"/>
                  <a:pt x="24246" y="447785"/>
                </a:cubicBezTo>
                <a:cubicBezTo>
                  <a:pt x="82612" y="382123"/>
                  <a:pt x="397140" y="11662"/>
                  <a:pt x="403625" y="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35B8AEDF-968A-A819-5D5D-7D4548C95075}"/>
              </a:ext>
            </a:extLst>
          </p:cNvPr>
          <p:cNvSpPr/>
          <p:nvPr/>
        </p:nvSpPr>
        <p:spPr>
          <a:xfrm>
            <a:off x="5567810" y="7114860"/>
            <a:ext cx="88856" cy="598495"/>
          </a:xfrm>
          <a:custGeom>
            <a:avLst/>
            <a:gdLst>
              <a:gd name="connsiteX0" fmla="*/ 88824 w 88856"/>
              <a:gd name="connsiteY0" fmla="*/ 923 h 598495"/>
              <a:gd name="connsiteX1" fmla="*/ 6139 w 88856"/>
              <a:gd name="connsiteY1" fmla="*/ 574855 h 598495"/>
              <a:gd name="connsiteX2" fmla="*/ 15867 w 88856"/>
              <a:gd name="connsiteY2" fmla="*/ 443531 h 598495"/>
              <a:gd name="connsiteX3" fmla="*/ 88824 w 88856"/>
              <a:gd name="connsiteY3" fmla="*/ 923 h 59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856" h="598495">
                <a:moveTo>
                  <a:pt x="88824" y="923"/>
                </a:moveTo>
                <a:cubicBezTo>
                  <a:pt x="87203" y="22810"/>
                  <a:pt x="18298" y="501087"/>
                  <a:pt x="6139" y="574855"/>
                </a:cubicBezTo>
                <a:cubicBezTo>
                  <a:pt x="-6021" y="648623"/>
                  <a:pt x="1276" y="534322"/>
                  <a:pt x="15867" y="443531"/>
                </a:cubicBezTo>
                <a:cubicBezTo>
                  <a:pt x="30458" y="352740"/>
                  <a:pt x="90445" y="-20964"/>
                  <a:pt x="88824" y="9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633C8B7C-BABE-AB7A-5BE4-5C5BB3C93486}"/>
              </a:ext>
            </a:extLst>
          </p:cNvPr>
          <p:cNvSpPr/>
          <p:nvPr/>
        </p:nvSpPr>
        <p:spPr>
          <a:xfrm>
            <a:off x="3988263" y="7295720"/>
            <a:ext cx="229484" cy="552005"/>
          </a:xfrm>
          <a:custGeom>
            <a:avLst/>
            <a:gdLst>
              <a:gd name="connsiteX0" fmla="*/ 77 w 229484"/>
              <a:gd name="connsiteY0" fmla="*/ 25 h 552005"/>
              <a:gd name="connsiteX1" fmla="*/ 131401 w 229484"/>
              <a:gd name="connsiteY1" fmla="*/ 228625 h 552005"/>
              <a:gd name="connsiteX2" fmla="*/ 111946 w 229484"/>
              <a:gd name="connsiteY2" fmla="*/ 223761 h 552005"/>
              <a:gd name="connsiteX3" fmla="*/ 228677 w 229484"/>
              <a:gd name="connsiteY3" fmla="*/ 549637 h 552005"/>
              <a:gd name="connsiteX4" fmla="*/ 160584 w 229484"/>
              <a:gd name="connsiteY4" fmla="*/ 364812 h 552005"/>
              <a:gd name="connsiteX5" fmla="*/ 102218 w 229484"/>
              <a:gd name="connsiteY5" fmla="*/ 248080 h 552005"/>
              <a:gd name="connsiteX6" fmla="*/ 121673 w 229484"/>
              <a:gd name="connsiteY6" fmla="*/ 286991 h 552005"/>
              <a:gd name="connsiteX7" fmla="*/ 111946 w 229484"/>
              <a:gd name="connsiteY7" fmla="*/ 214033 h 552005"/>
              <a:gd name="connsiteX8" fmla="*/ 77 w 229484"/>
              <a:gd name="connsiteY8" fmla="*/ 25 h 552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484" h="552005">
                <a:moveTo>
                  <a:pt x="77" y="25"/>
                </a:moveTo>
                <a:cubicBezTo>
                  <a:pt x="3319" y="2457"/>
                  <a:pt x="131401" y="228625"/>
                  <a:pt x="131401" y="228625"/>
                </a:cubicBezTo>
                <a:cubicBezTo>
                  <a:pt x="150046" y="265914"/>
                  <a:pt x="95733" y="170259"/>
                  <a:pt x="111946" y="223761"/>
                </a:cubicBezTo>
                <a:cubicBezTo>
                  <a:pt x="128159" y="277263"/>
                  <a:pt x="220571" y="526129"/>
                  <a:pt x="228677" y="549637"/>
                </a:cubicBezTo>
                <a:cubicBezTo>
                  <a:pt x="236783" y="573146"/>
                  <a:pt x="181660" y="415071"/>
                  <a:pt x="160584" y="364812"/>
                </a:cubicBezTo>
                <a:cubicBezTo>
                  <a:pt x="139508" y="314553"/>
                  <a:pt x="102218" y="248080"/>
                  <a:pt x="102218" y="248080"/>
                </a:cubicBezTo>
                <a:cubicBezTo>
                  <a:pt x="95733" y="235110"/>
                  <a:pt x="120052" y="292666"/>
                  <a:pt x="121673" y="286991"/>
                </a:cubicBezTo>
                <a:cubicBezTo>
                  <a:pt x="123294" y="281317"/>
                  <a:pt x="128159" y="259429"/>
                  <a:pt x="111946" y="214033"/>
                </a:cubicBezTo>
                <a:cubicBezTo>
                  <a:pt x="95733" y="168637"/>
                  <a:pt x="-3165" y="-2407"/>
                  <a:pt x="7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C723D90E-5E10-41CA-BD85-72C3FC454959}"/>
              </a:ext>
            </a:extLst>
          </p:cNvPr>
          <p:cNvSpPr/>
          <p:nvPr/>
        </p:nvSpPr>
        <p:spPr>
          <a:xfrm>
            <a:off x="4129364" y="7315192"/>
            <a:ext cx="87588" cy="413488"/>
          </a:xfrm>
          <a:custGeom>
            <a:avLst/>
            <a:gdLst>
              <a:gd name="connsiteX0" fmla="*/ 27 w 87588"/>
              <a:gd name="connsiteY0" fmla="*/ 8 h 413488"/>
              <a:gd name="connsiteX1" fmla="*/ 34074 w 87588"/>
              <a:gd name="connsiteY1" fmla="*/ 306429 h 413488"/>
              <a:gd name="connsiteX2" fmla="*/ 87576 w 87588"/>
              <a:gd name="connsiteY2" fmla="*/ 413434 h 413488"/>
              <a:gd name="connsiteX3" fmla="*/ 29210 w 87588"/>
              <a:gd name="connsiteY3" fmla="*/ 316157 h 413488"/>
              <a:gd name="connsiteX4" fmla="*/ 27 w 87588"/>
              <a:gd name="connsiteY4" fmla="*/ 8 h 413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588" h="413488">
                <a:moveTo>
                  <a:pt x="27" y="8"/>
                </a:moveTo>
                <a:cubicBezTo>
                  <a:pt x="838" y="-1613"/>
                  <a:pt x="19483" y="237525"/>
                  <a:pt x="34074" y="306429"/>
                </a:cubicBezTo>
                <a:cubicBezTo>
                  <a:pt x="48665" y="375333"/>
                  <a:pt x="88387" y="411813"/>
                  <a:pt x="87576" y="413434"/>
                </a:cubicBezTo>
                <a:cubicBezTo>
                  <a:pt x="86765" y="415055"/>
                  <a:pt x="42180" y="380198"/>
                  <a:pt x="29210" y="316157"/>
                </a:cubicBezTo>
                <a:cubicBezTo>
                  <a:pt x="16240" y="252117"/>
                  <a:pt x="-784" y="1629"/>
                  <a:pt x="2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1CE4E7A5-5EEF-E10E-6781-17554A4E4B06}"/>
              </a:ext>
            </a:extLst>
          </p:cNvPr>
          <p:cNvSpPr/>
          <p:nvPr/>
        </p:nvSpPr>
        <p:spPr>
          <a:xfrm>
            <a:off x="4085047" y="7644338"/>
            <a:ext cx="34874" cy="465827"/>
          </a:xfrm>
          <a:custGeom>
            <a:avLst/>
            <a:gdLst>
              <a:gd name="connsiteX0" fmla="*/ 570 w 34874"/>
              <a:gd name="connsiteY0" fmla="*/ 1602 h 465827"/>
              <a:gd name="connsiteX1" fmla="*/ 34617 w 34874"/>
              <a:gd name="connsiteY1" fmla="*/ 453939 h 465827"/>
              <a:gd name="connsiteX2" fmla="*/ 15162 w 34874"/>
              <a:gd name="connsiteY2" fmla="*/ 308024 h 465827"/>
              <a:gd name="connsiteX3" fmla="*/ 570 w 34874"/>
              <a:gd name="connsiteY3" fmla="*/ 1602 h 465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74" h="465827">
                <a:moveTo>
                  <a:pt x="570" y="1602"/>
                </a:moveTo>
                <a:cubicBezTo>
                  <a:pt x="3812" y="25921"/>
                  <a:pt x="32185" y="402869"/>
                  <a:pt x="34617" y="453939"/>
                </a:cubicBezTo>
                <a:cubicBezTo>
                  <a:pt x="37049" y="505009"/>
                  <a:pt x="21647" y="379360"/>
                  <a:pt x="15162" y="308024"/>
                </a:cubicBezTo>
                <a:cubicBezTo>
                  <a:pt x="8677" y="236688"/>
                  <a:pt x="-2672" y="-22717"/>
                  <a:pt x="570" y="16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E3A7948F-1052-B021-CFD0-A6BAAABB0AC6}"/>
              </a:ext>
            </a:extLst>
          </p:cNvPr>
          <p:cNvSpPr/>
          <p:nvPr/>
        </p:nvSpPr>
        <p:spPr>
          <a:xfrm>
            <a:off x="5339655" y="6799730"/>
            <a:ext cx="354474" cy="185238"/>
          </a:xfrm>
          <a:custGeom>
            <a:avLst/>
            <a:gdLst>
              <a:gd name="connsiteX0" fmla="*/ 830 w 354474"/>
              <a:gd name="connsiteY0" fmla="*/ 184730 h 185238"/>
              <a:gd name="connsiteX1" fmla="*/ 346162 w 354474"/>
              <a:gd name="connsiteY1" fmla="*/ 4768 h 185238"/>
              <a:gd name="connsiteX2" fmla="*/ 248885 w 354474"/>
              <a:gd name="connsiteY2" fmla="*/ 48542 h 185238"/>
              <a:gd name="connsiteX3" fmla="*/ 268341 w 354474"/>
              <a:gd name="connsiteY3" fmla="*/ 9632 h 185238"/>
              <a:gd name="connsiteX4" fmla="*/ 248885 w 354474"/>
              <a:gd name="connsiteY4" fmla="*/ 58270 h 185238"/>
              <a:gd name="connsiteX5" fmla="*/ 830 w 354474"/>
              <a:gd name="connsiteY5" fmla="*/ 184730 h 18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474" h="185238">
                <a:moveTo>
                  <a:pt x="830" y="184730"/>
                </a:moveTo>
                <a:cubicBezTo>
                  <a:pt x="17043" y="175813"/>
                  <a:pt x="304820" y="27466"/>
                  <a:pt x="346162" y="4768"/>
                </a:cubicBezTo>
                <a:cubicBezTo>
                  <a:pt x="387504" y="-17930"/>
                  <a:pt x="261855" y="47731"/>
                  <a:pt x="248885" y="48542"/>
                </a:cubicBezTo>
                <a:cubicBezTo>
                  <a:pt x="235915" y="49353"/>
                  <a:pt x="268341" y="8011"/>
                  <a:pt x="268341" y="9632"/>
                </a:cubicBezTo>
                <a:cubicBezTo>
                  <a:pt x="268341" y="11253"/>
                  <a:pt x="286985" y="33951"/>
                  <a:pt x="248885" y="58270"/>
                </a:cubicBezTo>
                <a:cubicBezTo>
                  <a:pt x="210785" y="82589"/>
                  <a:pt x="-15383" y="193647"/>
                  <a:pt x="830" y="184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9B3A46F4-7D48-3E29-680E-3AE3C947019B}"/>
              </a:ext>
            </a:extLst>
          </p:cNvPr>
          <p:cNvSpPr/>
          <p:nvPr/>
        </p:nvSpPr>
        <p:spPr>
          <a:xfrm>
            <a:off x="5476262" y="7202894"/>
            <a:ext cx="44198" cy="375359"/>
          </a:xfrm>
          <a:custGeom>
            <a:avLst/>
            <a:gdLst>
              <a:gd name="connsiteX0" fmla="*/ 44185 w 44198"/>
              <a:gd name="connsiteY0" fmla="*/ 438 h 375359"/>
              <a:gd name="connsiteX1" fmla="*/ 5274 w 44198"/>
              <a:gd name="connsiteY1" fmla="*/ 160944 h 375359"/>
              <a:gd name="connsiteX2" fmla="*/ 15002 w 44198"/>
              <a:gd name="connsiteY2" fmla="*/ 374953 h 375359"/>
              <a:gd name="connsiteX3" fmla="*/ 410 w 44198"/>
              <a:gd name="connsiteY3" fmla="*/ 209583 h 375359"/>
              <a:gd name="connsiteX4" fmla="*/ 44185 w 44198"/>
              <a:gd name="connsiteY4" fmla="*/ 438 h 375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98" h="375359">
                <a:moveTo>
                  <a:pt x="44185" y="438"/>
                </a:moveTo>
                <a:cubicBezTo>
                  <a:pt x="44996" y="-7668"/>
                  <a:pt x="10138" y="98525"/>
                  <a:pt x="5274" y="160944"/>
                </a:cubicBezTo>
                <a:cubicBezTo>
                  <a:pt x="410" y="223363"/>
                  <a:pt x="15813" y="366847"/>
                  <a:pt x="15002" y="374953"/>
                </a:cubicBezTo>
                <a:cubicBezTo>
                  <a:pt x="14191" y="383059"/>
                  <a:pt x="-2832" y="267949"/>
                  <a:pt x="410" y="209583"/>
                </a:cubicBezTo>
                <a:cubicBezTo>
                  <a:pt x="3652" y="151217"/>
                  <a:pt x="43374" y="8544"/>
                  <a:pt x="44185" y="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92420867-D75F-B3B6-E1AE-5F524A6FCD4F}"/>
              </a:ext>
            </a:extLst>
          </p:cNvPr>
          <p:cNvSpPr/>
          <p:nvPr/>
        </p:nvSpPr>
        <p:spPr>
          <a:xfrm>
            <a:off x="4338123" y="7117262"/>
            <a:ext cx="356945" cy="168871"/>
          </a:xfrm>
          <a:custGeom>
            <a:avLst/>
            <a:gdLst>
              <a:gd name="connsiteX0" fmla="*/ 413 w 356945"/>
              <a:gd name="connsiteY0" fmla="*/ 168755 h 168871"/>
              <a:gd name="connsiteX1" fmla="*/ 214422 w 356945"/>
              <a:gd name="connsiteY1" fmla="*/ 42295 h 168871"/>
              <a:gd name="connsiteX2" fmla="*/ 355473 w 356945"/>
              <a:gd name="connsiteY2" fmla="*/ 3385 h 168871"/>
              <a:gd name="connsiteX3" fmla="*/ 272788 w 356945"/>
              <a:gd name="connsiteY3" fmla="*/ 17976 h 168871"/>
              <a:gd name="connsiteX4" fmla="*/ 413 w 356945"/>
              <a:gd name="connsiteY4" fmla="*/ 168755 h 168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945" h="168871">
                <a:moveTo>
                  <a:pt x="413" y="168755"/>
                </a:moveTo>
                <a:cubicBezTo>
                  <a:pt x="-9315" y="172808"/>
                  <a:pt x="155245" y="69857"/>
                  <a:pt x="214422" y="42295"/>
                </a:cubicBezTo>
                <a:cubicBezTo>
                  <a:pt x="273599" y="14733"/>
                  <a:pt x="345745" y="7438"/>
                  <a:pt x="355473" y="3385"/>
                </a:cubicBezTo>
                <a:cubicBezTo>
                  <a:pt x="365201" y="-668"/>
                  <a:pt x="325479" y="-5532"/>
                  <a:pt x="272788" y="17976"/>
                </a:cubicBezTo>
                <a:cubicBezTo>
                  <a:pt x="220097" y="41484"/>
                  <a:pt x="10141" y="164702"/>
                  <a:pt x="413" y="1687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AD34E1AA-FAD5-D578-3CFC-DAE77C6D67E6}"/>
              </a:ext>
            </a:extLst>
          </p:cNvPr>
          <p:cNvSpPr/>
          <p:nvPr/>
        </p:nvSpPr>
        <p:spPr>
          <a:xfrm>
            <a:off x="4132719" y="7028234"/>
            <a:ext cx="408850" cy="103463"/>
          </a:xfrm>
          <a:custGeom>
            <a:avLst/>
            <a:gdLst>
              <a:gd name="connsiteX0" fmla="*/ 1536 w 408850"/>
              <a:gd name="connsiteY0" fmla="*/ 102140 h 103463"/>
              <a:gd name="connsiteX1" fmla="*/ 254455 w 408850"/>
              <a:gd name="connsiteY1" fmla="*/ 87549 h 103463"/>
              <a:gd name="connsiteX2" fmla="*/ 400370 w 408850"/>
              <a:gd name="connsiteY2" fmla="*/ 43775 h 103463"/>
              <a:gd name="connsiteX3" fmla="*/ 380915 w 408850"/>
              <a:gd name="connsiteY3" fmla="*/ 48638 h 103463"/>
              <a:gd name="connsiteX4" fmla="*/ 293366 w 408850"/>
              <a:gd name="connsiteY4" fmla="*/ 0 h 103463"/>
              <a:gd name="connsiteX5" fmla="*/ 380915 w 408850"/>
              <a:gd name="connsiteY5" fmla="*/ 48638 h 103463"/>
              <a:gd name="connsiteX6" fmla="*/ 288502 w 408850"/>
              <a:gd name="connsiteY6" fmla="*/ 72957 h 103463"/>
              <a:gd name="connsiteX7" fmla="*/ 390643 w 408850"/>
              <a:gd name="connsiteY7" fmla="*/ 58366 h 103463"/>
              <a:gd name="connsiteX8" fmla="*/ 162043 w 408850"/>
              <a:gd name="connsiteY8" fmla="*/ 97277 h 103463"/>
              <a:gd name="connsiteX9" fmla="*/ 1536 w 408850"/>
              <a:gd name="connsiteY9" fmla="*/ 102140 h 10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8850" h="103463">
                <a:moveTo>
                  <a:pt x="1536" y="102140"/>
                </a:moveTo>
                <a:cubicBezTo>
                  <a:pt x="16938" y="100519"/>
                  <a:pt x="187983" y="97276"/>
                  <a:pt x="254455" y="87549"/>
                </a:cubicBezTo>
                <a:cubicBezTo>
                  <a:pt x="320927" y="77821"/>
                  <a:pt x="400370" y="43775"/>
                  <a:pt x="400370" y="43775"/>
                </a:cubicBezTo>
                <a:cubicBezTo>
                  <a:pt x="421447" y="37290"/>
                  <a:pt x="398749" y="55934"/>
                  <a:pt x="380915" y="48638"/>
                </a:cubicBezTo>
                <a:cubicBezTo>
                  <a:pt x="363081" y="41342"/>
                  <a:pt x="293366" y="0"/>
                  <a:pt x="293366" y="0"/>
                </a:cubicBezTo>
                <a:cubicBezTo>
                  <a:pt x="293366" y="0"/>
                  <a:pt x="381726" y="36479"/>
                  <a:pt x="380915" y="48638"/>
                </a:cubicBezTo>
                <a:cubicBezTo>
                  <a:pt x="380104" y="60797"/>
                  <a:pt x="286881" y="71336"/>
                  <a:pt x="288502" y="72957"/>
                </a:cubicBezTo>
                <a:cubicBezTo>
                  <a:pt x="290123" y="74578"/>
                  <a:pt x="411720" y="54313"/>
                  <a:pt x="390643" y="58366"/>
                </a:cubicBezTo>
                <a:cubicBezTo>
                  <a:pt x="369567" y="62419"/>
                  <a:pt x="234190" y="89171"/>
                  <a:pt x="162043" y="97277"/>
                </a:cubicBezTo>
                <a:cubicBezTo>
                  <a:pt x="89896" y="105383"/>
                  <a:pt x="-13866" y="103761"/>
                  <a:pt x="1536" y="102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F5406527-9559-AAD9-E421-DEBB9FFE3245}"/>
              </a:ext>
            </a:extLst>
          </p:cNvPr>
          <p:cNvSpPr/>
          <p:nvPr/>
        </p:nvSpPr>
        <p:spPr>
          <a:xfrm>
            <a:off x="4119624" y="7290777"/>
            <a:ext cx="148057" cy="370035"/>
          </a:xfrm>
          <a:custGeom>
            <a:avLst/>
            <a:gdLst>
              <a:gd name="connsiteX0" fmla="*/ 40 w 148057"/>
              <a:gd name="connsiteY0" fmla="*/ 104 h 370035"/>
              <a:gd name="connsiteX1" fmla="*/ 126499 w 148057"/>
              <a:gd name="connsiteY1" fmla="*/ 223840 h 370035"/>
              <a:gd name="connsiteX2" fmla="*/ 126499 w 148057"/>
              <a:gd name="connsiteY2" fmla="*/ 369755 h 370035"/>
              <a:gd name="connsiteX3" fmla="*/ 141091 w 148057"/>
              <a:gd name="connsiteY3" fmla="*/ 253023 h 370035"/>
              <a:gd name="connsiteX4" fmla="*/ 40 w 148057"/>
              <a:gd name="connsiteY4" fmla="*/ 104 h 370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057" h="370035">
                <a:moveTo>
                  <a:pt x="40" y="104"/>
                </a:moveTo>
                <a:cubicBezTo>
                  <a:pt x="-2392" y="-4760"/>
                  <a:pt x="105423" y="162232"/>
                  <a:pt x="126499" y="223840"/>
                </a:cubicBezTo>
                <a:cubicBezTo>
                  <a:pt x="147575" y="285448"/>
                  <a:pt x="124067" y="364891"/>
                  <a:pt x="126499" y="369755"/>
                </a:cubicBezTo>
                <a:cubicBezTo>
                  <a:pt x="128931" y="374619"/>
                  <a:pt x="162167" y="315442"/>
                  <a:pt x="141091" y="253023"/>
                </a:cubicBezTo>
                <a:cubicBezTo>
                  <a:pt x="120015" y="190604"/>
                  <a:pt x="2472" y="4968"/>
                  <a:pt x="40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BB1FB914-A44E-8D3E-66E3-E2BFC3BCE851}"/>
              </a:ext>
            </a:extLst>
          </p:cNvPr>
          <p:cNvSpPr/>
          <p:nvPr/>
        </p:nvSpPr>
        <p:spPr>
          <a:xfrm>
            <a:off x="4410028" y="7327880"/>
            <a:ext cx="55833" cy="260393"/>
          </a:xfrm>
          <a:custGeom>
            <a:avLst/>
            <a:gdLst>
              <a:gd name="connsiteX0" fmla="*/ 44497 w 55833"/>
              <a:gd name="connsiteY0" fmla="*/ 20 h 260393"/>
              <a:gd name="connsiteX1" fmla="*/ 44497 w 55833"/>
              <a:gd name="connsiteY1" fmla="*/ 139720 h 260393"/>
              <a:gd name="connsiteX2" fmla="*/ 47 w 55833"/>
              <a:gd name="connsiteY2" fmla="*/ 260370 h 260393"/>
              <a:gd name="connsiteX3" fmla="*/ 54022 w 55833"/>
              <a:gd name="connsiteY3" fmla="*/ 130195 h 260393"/>
              <a:gd name="connsiteX4" fmla="*/ 44497 w 55833"/>
              <a:gd name="connsiteY4" fmla="*/ 20 h 260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33" h="260393">
                <a:moveTo>
                  <a:pt x="44497" y="20"/>
                </a:moveTo>
                <a:cubicBezTo>
                  <a:pt x="42910" y="1607"/>
                  <a:pt x="51905" y="96328"/>
                  <a:pt x="44497" y="139720"/>
                </a:cubicBezTo>
                <a:cubicBezTo>
                  <a:pt x="37089" y="183112"/>
                  <a:pt x="-1540" y="261957"/>
                  <a:pt x="47" y="260370"/>
                </a:cubicBezTo>
                <a:cubicBezTo>
                  <a:pt x="1634" y="258783"/>
                  <a:pt x="47143" y="170412"/>
                  <a:pt x="54022" y="130195"/>
                </a:cubicBezTo>
                <a:cubicBezTo>
                  <a:pt x="60901" y="89978"/>
                  <a:pt x="46084" y="-1567"/>
                  <a:pt x="44497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25FBA3A2-2DDC-3F62-7F73-92FB2EE60526}"/>
              </a:ext>
            </a:extLst>
          </p:cNvPr>
          <p:cNvSpPr/>
          <p:nvPr/>
        </p:nvSpPr>
        <p:spPr>
          <a:xfrm>
            <a:off x="4867271" y="7445313"/>
            <a:ext cx="133358" cy="435082"/>
          </a:xfrm>
          <a:custGeom>
            <a:avLst/>
            <a:gdLst>
              <a:gd name="connsiteX0" fmla="*/ 133354 w 133358"/>
              <a:gd name="connsiteY0" fmla="*/ 62 h 435082"/>
              <a:gd name="connsiteX1" fmla="*/ 63504 w 133358"/>
              <a:gd name="connsiteY1" fmla="*/ 203262 h 435082"/>
              <a:gd name="connsiteX2" fmla="*/ 4 w 133358"/>
              <a:gd name="connsiteY2" fmla="*/ 435037 h 435082"/>
              <a:gd name="connsiteX3" fmla="*/ 66679 w 133358"/>
              <a:gd name="connsiteY3" fmla="*/ 184212 h 435082"/>
              <a:gd name="connsiteX4" fmla="*/ 133354 w 133358"/>
              <a:gd name="connsiteY4" fmla="*/ 62 h 43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8" h="435082">
                <a:moveTo>
                  <a:pt x="133354" y="62"/>
                </a:moveTo>
                <a:cubicBezTo>
                  <a:pt x="132825" y="3237"/>
                  <a:pt x="85729" y="130766"/>
                  <a:pt x="63504" y="203262"/>
                </a:cubicBezTo>
                <a:cubicBezTo>
                  <a:pt x="41279" y="275758"/>
                  <a:pt x="-525" y="438212"/>
                  <a:pt x="4" y="435037"/>
                </a:cubicBezTo>
                <a:cubicBezTo>
                  <a:pt x="533" y="431862"/>
                  <a:pt x="43396" y="252474"/>
                  <a:pt x="66679" y="184212"/>
                </a:cubicBezTo>
                <a:cubicBezTo>
                  <a:pt x="89962" y="115950"/>
                  <a:pt x="133883" y="-3113"/>
                  <a:pt x="133354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912699A0-11B6-8509-6C59-10C0CF4F6380}"/>
              </a:ext>
            </a:extLst>
          </p:cNvPr>
          <p:cNvSpPr/>
          <p:nvPr/>
        </p:nvSpPr>
        <p:spPr>
          <a:xfrm>
            <a:off x="4190960" y="7906921"/>
            <a:ext cx="33493" cy="335253"/>
          </a:xfrm>
          <a:custGeom>
            <a:avLst/>
            <a:gdLst>
              <a:gd name="connsiteX0" fmla="*/ 40 w 33493"/>
              <a:gd name="connsiteY0" fmla="*/ 2004 h 335253"/>
              <a:gd name="connsiteX1" fmla="*/ 31790 w 33493"/>
              <a:gd name="connsiteY1" fmla="*/ 329029 h 335253"/>
              <a:gd name="connsiteX2" fmla="*/ 25440 w 33493"/>
              <a:gd name="connsiteY2" fmla="*/ 198854 h 335253"/>
              <a:gd name="connsiteX3" fmla="*/ 40 w 33493"/>
              <a:gd name="connsiteY3" fmla="*/ 2004 h 335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3" h="335253">
                <a:moveTo>
                  <a:pt x="40" y="2004"/>
                </a:moveTo>
                <a:cubicBezTo>
                  <a:pt x="1098" y="23700"/>
                  <a:pt x="27557" y="296221"/>
                  <a:pt x="31790" y="329029"/>
                </a:cubicBezTo>
                <a:cubicBezTo>
                  <a:pt x="36023" y="361837"/>
                  <a:pt x="31790" y="257062"/>
                  <a:pt x="25440" y="198854"/>
                </a:cubicBezTo>
                <a:cubicBezTo>
                  <a:pt x="19090" y="140646"/>
                  <a:pt x="-1018" y="-19692"/>
                  <a:pt x="40" y="2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55462CF7-8242-4EC1-F975-40CB1B54A325}"/>
              </a:ext>
            </a:extLst>
          </p:cNvPr>
          <p:cNvSpPr/>
          <p:nvPr/>
        </p:nvSpPr>
        <p:spPr>
          <a:xfrm>
            <a:off x="4060684" y="7910685"/>
            <a:ext cx="57754" cy="740758"/>
          </a:xfrm>
          <a:custGeom>
            <a:avLst/>
            <a:gdLst>
              <a:gd name="connsiteX0" fmla="*/ 141 w 57754"/>
              <a:gd name="connsiteY0" fmla="*/ 1415 h 740758"/>
              <a:gd name="connsiteX1" fmla="*/ 44591 w 57754"/>
              <a:gd name="connsiteY1" fmla="*/ 509415 h 740758"/>
              <a:gd name="connsiteX2" fmla="*/ 57291 w 57754"/>
              <a:gd name="connsiteY2" fmla="*/ 738015 h 740758"/>
              <a:gd name="connsiteX3" fmla="*/ 31891 w 57754"/>
              <a:gd name="connsiteY3" fmla="*/ 369715 h 740758"/>
              <a:gd name="connsiteX4" fmla="*/ 141 w 57754"/>
              <a:gd name="connsiteY4" fmla="*/ 1415 h 74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754" h="740758">
                <a:moveTo>
                  <a:pt x="141" y="1415"/>
                </a:moveTo>
                <a:cubicBezTo>
                  <a:pt x="2258" y="24698"/>
                  <a:pt x="35066" y="386648"/>
                  <a:pt x="44591" y="509415"/>
                </a:cubicBezTo>
                <a:cubicBezTo>
                  <a:pt x="54116" y="632182"/>
                  <a:pt x="59408" y="761298"/>
                  <a:pt x="57291" y="738015"/>
                </a:cubicBezTo>
                <a:cubicBezTo>
                  <a:pt x="55174" y="714732"/>
                  <a:pt x="43533" y="491423"/>
                  <a:pt x="31891" y="369715"/>
                </a:cubicBezTo>
                <a:cubicBezTo>
                  <a:pt x="20249" y="248007"/>
                  <a:pt x="-1976" y="-21868"/>
                  <a:pt x="141" y="1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3922D6E6-25C1-209E-7B60-AB1E8088CD73}"/>
              </a:ext>
            </a:extLst>
          </p:cNvPr>
          <p:cNvSpPr/>
          <p:nvPr/>
        </p:nvSpPr>
        <p:spPr>
          <a:xfrm>
            <a:off x="4347434" y="7911361"/>
            <a:ext cx="126794" cy="640400"/>
          </a:xfrm>
          <a:custGeom>
            <a:avLst/>
            <a:gdLst>
              <a:gd name="connsiteX0" fmla="*/ 126141 w 126794"/>
              <a:gd name="connsiteY0" fmla="*/ 3914 h 640400"/>
              <a:gd name="connsiteX1" fmla="*/ 2316 w 126794"/>
              <a:gd name="connsiteY1" fmla="*/ 629389 h 640400"/>
              <a:gd name="connsiteX2" fmla="*/ 49941 w 126794"/>
              <a:gd name="connsiteY2" fmla="*/ 375389 h 640400"/>
              <a:gd name="connsiteX3" fmla="*/ 126141 w 126794"/>
              <a:gd name="connsiteY3" fmla="*/ 3914 h 6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794" h="640400">
                <a:moveTo>
                  <a:pt x="126141" y="3914"/>
                </a:moveTo>
                <a:cubicBezTo>
                  <a:pt x="118204" y="46247"/>
                  <a:pt x="15016" y="567477"/>
                  <a:pt x="2316" y="629389"/>
                </a:cubicBezTo>
                <a:cubicBezTo>
                  <a:pt x="-10384" y="691302"/>
                  <a:pt x="32479" y="476460"/>
                  <a:pt x="49941" y="375389"/>
                </a:cubicBezTo>
                <a:cubicBezTo>
                  <a:pt x="67403" y="274318"/>
                  <a:pt x="134078" y="-38419"/>
                  <a:pt x="126141" y="39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BE0946D5-CE58-AE91-1831-AA2EB2411F61}"/>
              </a:ext>
            </a:extLst>
          </p:cNvPr>
          <p:cNvSpPr/>
          <p:nvPr/>
        </p:nvSpPr>
        <p:spPr>
          <a:xfrm>
            <a:off x="3952334" y="8135579"/>
            <a:ext cx="74672" cy="486492"/>
          </a:xfrm>
          <a:custGeom>
            <a:avLst/>
            <a:gdLst>
              <a:gd name="connsiteX0" fmla="*/ 73566 w 74672"/>
              <a:gd name="connsiteY0" fmla="*/ 5121 h 486492"/>
              <a:gd name="connsiteX1" fmla="*/ 541 w 74672"/>
              <a:gd name="connsiteY1" fmla="*/ 481371 h 486492"/>
              <a:gd name="connsiteX2" fmla="*/ 41816 w 74672"/>
              <a:gd name="connsiteY2" fmla="*/ 243246 h 486492"/>
              <a:gd name="connsiteX3" fmla="*/ 73566 w 74672"/>
              <a:gd name="connsiteY3" fmla="*/ 5121 h 486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672" h="486492">
                <a:moveTo>
                  <a:pt x="73566" y="5121"/>
                </a:moveTo>
                <a:cubicBezTo>
                  <a:pt x="66687" y="44808"/>
                  <a:pt x="5833" y="441684"/>
                  <a:pt x="541" y="481371"/>
                </a:cubicBezTo>
                <a:cubicBezTo>
                  <a:pt x="-4751" y="521059"/>
                  <a:pt x="30174" y="319446"/>
                  <a:pt x="41816" y="243246"/>
                </a:cubicBezTo>
                <a:cubicBezTo>
                  <a:pt x="53458" y="167046"/>
                  <a:pt x="80445" y="-34566"/>
                  <a:pt x="73566" y="5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FFB4E55C-4542-3434-5887-9557628595E8}"/>
              </a:ext>
            </a:extLst>
          </p:cNvPr>
          <p:cNvSpPr/>
          <p:nvPr/>
        </p:nvSpPr>
        <p:spPr>
          <a:xfrm>
            <a:off x="4491586" y="7718413"/>
            <a:ext cx="290457" cy="120922"/>
          </a:xfrm>
          <a:custGeom>
            <a:avLst/>
            <a:gdLst>
              <a:gd name="connsiteX0" fmla="*/ 4214 w 290457"/>
              <a:gd name="connsiteY0" fmla="*/ 12 h 120922"/>
              <a:gd name="connsiteX1" fmla="*/ 39139 w 290457"/>
              <a:gd name="connsiteY1" fmla="*/ 85737 h 120922"/>
              <a:gd name="connsiteX2" fmla="*/ 1039 w 290457"/>
              <a:gd name="connsiteY2" fmla="*/ 120662 h 120922"/>
              <a:gd name="connsiteX3" fmla="*/ 89939 w 290457"/>
              <a:gd name="connsiteY3" fmla="*/ 98437 h 120922"/>
              <a:gd name="connsiteX4" fmla="*/ 289964 w 290457"/>
              <a:gd name="connsiteY4" fmla="*/ 41287 h 120922"/>
              <a:gd name="connsiteX5" fmla="*/ 26439 w 290457"/>
              <a:gd name="connsiteY5" fmla="*/ 114312 h 120922"/>
              <a:gd name="connsiteX6" fmla="*/ 23264 w 290457"/>
              <a:gd name="connsiteY6" fmla="*/ 111137 h 120922"/>
              <a:gd name="connsiteX7" fmla="*/ 51839 w 290457"/>
              <a:gd name="connsiteY7" fmla="*/ 92087 h 120922"/>
              <a:gd name="connsiteX8" fmla="*/ 4214 w 290457"/>
              <a:gd name="connsiteY8" fmla="*/ 12 h 120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457" h="120922">
                <a:moveTo>
                  <a:pt x="4214" y="12"/>
                </a:moveTo>
                <a:cubicBezTo>
                  <a:pt x="2097" y="-1046"/>
                  <a:pt x="39668" y="65629"/>
                  <a:pt x="39139" y="85737"/>
                </a:cubicBezTo>
                <a:cubicBezTo>
                  <a:pt x="38610" y="105845"/>
                  <a:pt x="-7428" y="118545"/>
                  <a:pt x="1039" y="120662"/>
                </a:cubicBezTo>
                <a:cubicBezTo>
                  <a:pt x="9506" y="122779"/>
                  <a:pt x="41785" y="111666"/>
                  <a:pt x="89939" y="98437"/>
                </a:cubicBezTo>
                <a:cubicBezTo>
                  <a:pt x="138093" y="85208"/>
                  <a:pt x="300547" y="38641"/>
                  <a:pt x="289964" y="41287"/>
                </a:cubicBezTo>
                <a:cubicBezTo>
                  <a:pt x="279381" y="43933"/>
                  <a:pt x="26439" y="114312"/>
                  <a:pt x="26439" y="114312"/>
                </a:cubicBezTo>
                <a:cubicBezTo>
                  <a:pt x="-18011" y="125954"/>
                  <a:pt x="19031" y="114841"/>
                  <a:pt x="23264" y="111137"/>
                </a:cubicBezTo>
                <a:cubicBezTo>
                  <a:pt x="27497" y="107433"/>
                  <a:pt x="53426" y="105316"/>
                  <a:pt x="51839" y="92087"/>
                </a:cubicBezTo>
                <a:cubicBezTo>
                  <a:pt x="50252" y="78858"/>
                  <a:pt x="6331" y="1070"/>
                  <a:pt x="4214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28E03C19-32C0-B291-0B88-B9D291A350E7}"/>
              </a:ext>
            </a:extLst>
          </p:cNvPr>
          <p:cNvSpPr/>
          <p:nvPr/>
        </p:nvSpPr>
        <p:spPr>
          <a:xfrm>
            <a:off x="5279264" y="7581891"/>
            <a:ext cx="86486" cy="142966"/>
          </a:xfrm>
          <a:custGeom>
            <a:avLst/>
            <a:gdLst>
              <a:gd name="connsiteX0" fmla="*/ 86486 w 86486"/>
              <a:gd name="connsiteY0" fmla="*/ 9 h 142966"/>
              <a:gd name="connsiteX1" fmla="*/ 10286 w 86486"/>
              <a:gd name="connsiteY1" fmla="*/ 111134 h 142966"/>
              <a:gd name="connsiteX2" fmla="*/ 761 w 86486"/>
              <a:gd name="connsiteY2" fmla="*/ 142884 h 142966"/>
              <a:gd name="connsiteX3" fmla="*/ 10286 w 86486"/>
              <a:gd name="connsiteY3" fmla="*/ 104784 h 142966"/>
              <a:gd name="connsiteX4" fmla="*/ 86486 w 86486"/>
              <a:gd name="connsiteY4" fmla="*/ 9 h 14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86" h="142966">
                <a:moveTo>
                  <a:pt x="86486" y="9"/>
                </a:moveTo>
                <a:cubicBezTo>
                  <a:pt x="86486" y="1067"/>
                  <a:pt x="24573" y="87322"/>
                  <a:pt x="10286" y="111134"/>
                </a:cubicBezTo>
                <a:cubicBezTo>
                  <a:pt x="-4001" y="134946"/>
                  <a:pt x="761" y="143942"/>
                  <a:pt x="761" y="142884"/>
                </a:cubicBezTo>
                <a:cubicBezTo>
                  <a:pt x="761" y="141826"/>
                  <a:pt x="-1356" y="124363"/>
                  <a:pt x="10286" y="104784"/>
                </a:cubicBezTo>
                <a:cubicBezTo>
                  <a:pt x="21928" y="85205"/>
                  <a:pt x="86486" y="-1049"/>
                  <a:pt x="86486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05E13515-C6BE-18F6-A882-4A27A0EEB472}"/>
              </a:ext>
            </a:extLst>
          </p:cNvPr>
          <p:cNvSpPr/>
          <p:nvPr/>
        </p:nvSpPr>
        <p:spPr>
          <a:xfrm>
            <a:off x="3901987" y="7623016"/>
            <a:ext cx="155665" cy="371737"/>
          </a:xfrm>
          <a:custGeom>
            <a:avLst/>
            <a:gdLst>
              <a:gd name="connsiteX0" fmla="*/ 155663 w 155665"/>
              <a:gd name="connsiteY0" fmla="*/ 159 h 371737"/>
              <a:gd name="connsiteX1" fmla="*/ 57238 w 155665"/>
              <a:gd name="connsiteY1" fmla="*/ 187484 h 371737"/>
              <a:gd name="connsiteX2" fmla="*/ 88 w 155665"/>
              <a:gd name="connsiteY2" fmla="*/ 371634 h 371737"/>
              <a:gd name="connsiteX3" fmla="*/ 44538 w 155665"/>
              <a:gd name="connsiteY3" fmla="*/ 212884 h 371737"/>
              <a:gd name="connsiteX4" fmla="*/ 60413 w 155665"/>
              <a:gd name="connsiteY4" fmla="*/ 155734 h 371737"/>
              <a:gd name="connsiteX5" fmla="*/ 155663 w 155665"/>
              <a:gd name="connsiteY5" fmla="*/ 159 h 371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5665" h="371737">
                <a:moveTo>
                  <a:pt x="155663" y="159"/>
                </a:moveTo>
                <a:cubicBezTo>
                  <a:pt x="155134" y="5451"/>
                  <a:pt x="83167" y="125572"/>
                  <a:pt x="57238" y="187484"/>
                </a:cubicBezTo>
                <a:cubicBezTo>
                  <a:pt x="31309" y="249396"/>
                  <a:pt x="2205" y="367401"/>
                  <a:pt x="88" y="371634"/>
                </a:cubicBezTo>
                <a:cubicBezTo>
                  <a:pt x="-2029" y="375867"/>
                  <a:pt x="34484" y="248867"/>
                  <a:pt x="44538" y="212884"/>
                </a:cubicBezTo>
                <a:cubicBezTo>
                  <a:pt x="54592" y="176901"/>
                  <a:pt x="45067" y="188542"/>
                  <a:pt x="60413" y="155734"/>
                </a:cubicBezTo>
                <a:cubicBezTo>
                  <a:pt x="75759" y="122926"/>
                  <a:pt x="156192" y="-5133"/>
                  <a:pt x="155663" y="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EFDFE6AD-FA83-D18A-3D65-560B47DB1E1D}"/>
              </a:ext>
            </a:extLst>
          </p:cNvPr>
          <p:cNvSpPr/>
          <p:nvPr/>
        </p:nvSpPr>
        <p:spPr>
          <a:xfrm>
            <a:off x="3863204" y="8295398"/>
            <a:ext cx="54599" cy="607912"/>
          </a:xfrm>
          <a:custGeom>
            <a:avLst/>
            <a:gdLst>
              <a:gd name="connsiteX0" fmla="*/ 771 w 54599"/>
              <a:gd name="connsiteY0" fmla="*/ 7227 h 607912"/>
              <a:gd name="connsiteX1" fmla="*/ 51571 w 54599"/>
              <a:gd name="connsiteY1" fmla="*/ 518402 h 607912"/>
              <a:gd name="connsiteX2" fmla="*/ 48396 w 54599"/>
              <a:gd name="connsiteY2" fmla="*/ 594602 h 607912"/>
              <a:gd name="connsiteX3" fmla="*/ 45221 w 54599"/>
              <a:gd name="connsiteY3" fmla="*/ 366002 h 607912"/>
              <a:gd name="connsiteX4" fmla="*/ 22996 w 54599"/>
              <a:gd name="connsiteY4" fmla="*/ 226302 h 607912"/>
              <a:gd name="connsiteX5" fmla="*/ 771 w 54599"/>
              <a:gd name="connsiteY5" fmla="*/ 7227 h 60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99" h="607912">
                <a:moveTo>
                  <a:pt x="771" y="7227"/>
                </a:moveTo>
                <a:cubicBezTo>
                  <a:pt x="5534" y="55910"/>
                  <a:pt x="43634" y="420506"/>
                  <a:pt x="51571" y="518402"/>
                </a:cubicBezTo>
                <a:cubicBezTo>
                  <a:pt x="59508" y="616298"/>
                  <a:pt x="49454" y="620002"/>
                  <a:pt x="48396" y="594602"/>
                </a:cubicBezTo>
                <a:cubicBezTo>
                  <a:pt x="47338" y="569202"/>
                  <a:pt x="49454" y="427385"/>
                  <a:pt x="45221" y="366002"/>
                </a:cubicBezTo>
                <a:cubicBezTo>
                  <a:pt x="40988" y="304619"/>
                  <a:pt x="31463" y="282923"/>
                  <a:pt x="22996" y="226302"/>
                </a:cubicBezTo>
                <a:cubicBezTo>
                  <a:pt x="14529" y="169681"/>
                  <a:pt x="-3992" y="-41456"/>
                  <a:pt x="771" y="7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A14A979E-CBED-742B-677E-EA675A516A56}"/>
              </a:ext>
            </a:extLst>
          </p:cNvPr>
          <p:cNvSpPr/>
          <p:nvPr/>
        </p:nvSpPr>
        <p:spPr>
          <a:xfrm>
            <a:off x="3834563" y="7400996"/>
            <a:ext cx="204138" cy="346752"/>
          </a:xfrm>
          <a:custGeom>
            <a:avLst/>
            <a:gdLst>
              <a:gd name="connsiteX0" fmla="*/ 153237 w 204138"/>
              <a:gd name="connsiteY0" fmla="*/ 3104 h 346752"/>
              <a:gd name="connsiteX1" fmla="*/ 162762 w 204138"/>
              <a:gd name="connsiteY1" fmla="*/ 63429 h 346752"/>
              <a:gd name="connsiteX2" fmla="*/ 4012 w 204138"/>
              <a:gd name="connsiteY2" fmla="*/ 292029 h 346752"/>
              <a:gd name="connsiteX3" fmla="*/ 54812 w 204138"/>
              <a:gd name="connsiteY3" fmla="*/ 228529 h 346752"/>
              <a:gd name="connsiteX4" fmla="*/ 134187 w 204138"/>
              <a:gd name="connsiteY4" fmla="*/ 145979 h 346752"/>
              <a:gd name="connsiteX5" fmla="*/ 837 w 204138"/>
              <a:gd name="connsiteY5" fmla="*/ 346004 h 346752"/>
              <a:gd name="connsiteX6" fmla="*/ 204037 w 204138"/>
              <a:gd name="connsiteY6" fmla="*/ 60254 h 346752"/>
              <a:gd name="connsiteX7" fmla="*/ 29412 w 204138"/>
              <a:gd name="connsiteY7" fmla="*/ 314254 h 346752"/>
              <a:gd name="connsiteX8" fmla="*/ 118312 w 204138"/>
              <a:gd name="connsiteY8" fmla="*/ 136454 h 346752"/>
              <a:gd name="connsiteX9" fmla="*/ 153237 w 204138"/>
              <a:gd name="connsiteY9" fmla="*/ 3104 h 34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4138" h="346752">
                <a:moveTo>
                  <a:pt x="153237" y="3104"/>
                </a:moveTo>
                <a:cubicBezTo>
                  <a:pt x="160645" y="-9067"/>
                  <a:pt x="187633" y="15275"/>
                  <a:pt x="162762" y="63429"/>
                </a:cubicBezTo>
                <a:cubicBezTo>
                  <a:pt x="137891" y="111583"/>
                  <a:pt x="22004" y="264512"/>
                  <a:pt x="4012" y="292029"/>
                </a:cubicBezTo>
                <a:cubicBezTo>
                  <a:pt x="-13980" y="319546"/>
                  <a:pt x="33116" y="252870"/>
                  <a:pt x="54812" y="228529"/>
                </a:cubicBezTo>
                <a:cubicBezTo>
                  <a:pt x="76508" y="204188"/>
                  <a:pt x="143183" y="126400"/>
                  <a:pt x="134187" y="145979"/>
                </a:cubicBezTo>
                <a:cubicBezTo>
                  <a:pt x="125191" y="165558"/>
                  <a:pt x="-10805" y="360291"/>
                  <a:pt x="837" y="346004"/>
                </a:cubicBezTo>
                <a:cubicBezTo>
                  <a:pt x="12479" y="331717"/>
                  <a:pt x="199275" y="65546"/>
                  <a:pt x="204037" y="60254"/>
                </a:cubicBezTo>
                <a:cubicBezTo>
                  <a:pt x="208800" y="54962"/>
                  <a:pt x="43699" y="301554"/>
                  <a:pt x="29412" y="314254"/>
                </a:cubicBezTo>
                <a:cubicBezTo>
                  <a:pt x="15124" y="326954"/>
                  <a:pt x="93970" y="183021"/>
                  <a:pt x="118312" y="136454"/>
                </a:cubicBezTo>
                <a:cubicBezTo>
                  <a:pt x="142654" y="89887"/>
                  <a:pt x="145829" y="15275"/>
                  <a:pt x="153237" y="3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7556800F-25F7-EB31-1850-F3D1F42F1EC8}"/>
              </a:ext>
            </a:extLst>
          </p:cNvPr>
          <p:cNvSpPr/>
          <p:nvPr/>
        </p:nvSpPr>
        <p:spPr>
          <a:xfrm>
            <a:off x="3822133" y="8772393"/>
            <a:ext cx="147570" cy="255086"/>
          </a:xfrm>
          <a:custGeom>
            <a:avLst/>
            <a:gdLst>
              <a:gd name="connsiteX0" fmla="*/ 19617 w 147570"/>
              <a:gd name="connsiteY0" fmla="*/ 132 h 255086"/>
              <a:gd name="connsiteX1" fmla="*/ 48192 w 147570"/>
              <a:gd name="connsiteY1" fmla="*/ 101732 h 255086"/>
              <a:gd name="connsiteX2" fmla="*/ 76767 w 147570"/>
              <a:gd name="connsiteY2" fmla="*/ 181107 h 255086"/>
              <a:gd name="connsiteX3" fmla="*/ 60892 w 147570"/>
              <a:gd name="connsiteY3" fmla="*/ 155707 h 255086"/>
              <a:gd name="connsiteX4" fmla="*/ 121217 w 147570"/>
              <a:gd name="connsiteY4" fmla="*/ 238257 h 255086"/>
              <a:gd name="connsiteX5" fmla="*/ 146617 w 147570"/>
              <a:gd name="connsiteY5" fmla="*/ 254132 h 255086"/>
              <a:gd name="connsiteX6" fmla="*/ 127567 w 147570"/>
              <a:gd name="connsiteY6" fmla="*/ 222382 h 255086"/>
              <a:gd name="connsiteX7" fmla="*/ 567 w 147570"/>
              <a:gd name="connsiteY7" fmla="*/ 139832 h 255086"/>
              <a:gd name="connsiteX8" fmla="*/ 79942 w 147570"/>
              <a:gd name="connsiteY8" fmla="*/ 184282 h 255086"/>
              <a:gd name="connsiteX9" fmla="*/ 57717 w 147570"/>
              <a:gd name="connsiteY9" fmla="*/ 123957 h 255086"/>
              <a:gd name="connsiteX10" fmla="*/ 19617 w 147570"/>
              <a:gd name="connsiteY10" fmla="*/ 132 h 25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7570" h="255086">
                <a:moveTo>
                  <a:pt x="19617" y="132"/>
                </a:moveTo>
                <a:cubicBezTo>
                  <a:pt x="18030" y="-3572"/>
                  <a:pt x="38667" y="71570"/>
                  <a:pt x="48192" y="101732"/>
                </a:cubicBezTo>
                <a:cubicBezTo>
                  <a:pt x="57717" y="131894"/>
                  <a:pt x="74650" y="172111"/>
                  <a:pt x="76767" y="181107"/>
                </a:cubicBezTo>
                <a:cubicBezTo>
                  <a:pt x="78884" y="190103"/>
                  <a:pt x="53484" y="146182"/>
                  <a:pt x="60892" y="155707"/>
                </a:cubicBezTo>
                <a:cubicBezTo>
                  <a:pt x="68300" y="165232"/>
                  <a:pt x="106929" y="221853"/>
                  <a:pt x="121217" y="238257"/>
                </a:cubicBezTo>
                <a:cubicBezTo>
                  <a:pt x="135505" y="254661"/>
                  <a:pt x="145559" y="256778"/>
                  <a:pt x="146617" y="254132"/>
                </a:cubicBezTo>
                <a:cubicBezTo>
                  <a:pt x="147675" y="251486"/>
                  <a:pt x="151909" y="241432"/>
                  <a:pt x="127567" y="222382"/>
                </a:cubicBezTo>
                <a:cubicBezTo>
                  <a:pt x="103225" y="203332"/>
                  <a:pt x="8504" y="146182"/>
                  <a:pt x="567" y="139832"/>
                </a:cubicBezTo>
                <a:cubicBezTo>
                  <a:pt x="-7370" y="133482"/>
                  <a:pt x="70417" y="186928"/>
                  <a:pt x="79942" y="184282"/>
                </a:cubicBezTo>
                <a:cubicBezTo>
                  <a:pt x="89467" y="181636"/>
                  <a:pt x="68300" y="154120"/>
                  <a:pt x="57717" y="123957"/>
                </a:cubicBezTo>
                <a:cubicBezTo>
                  <a:pt x="47134" y="93795"/>
                  <a:pt x="21204" y="3836"/>
                  <a:pt x="19617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AA8B1C2B-0103-0122-EBF3-6C8DCF5C03B9}"/>
              </a:ext>
            </a:extLst>
          </p:cNvPr>
          <p:cNvSpPr/>
          <p:nvPr/>
        </p:nvSpPr>
        <p:spPr>
          <a:xfrm>
            <a:off x="3355604" y="8712152"/>
            <a:ext cx="259803" cy="330619"/>
          </a:xfrm>
          <a:custGeom>
            <a:avLst/>
            <a:gdLst>
              <a:gd name="connsiteX0" fmla="*/ 47996 w 259803"/>
              <a:gd name="connsiteY0" fmla="*/ 92123 h 330619"/>
              <a:gd name="connsiteX1" fmla="*/ 57521 w 259803"/>
              <a:gd name="connsiteY1" fmla="*/ 222298 h 330619"/>
              <a:gd name="connsiteX2" fmla="*/ 114671 w 259803"/>
              <a:gd name="connsiteY2" fmla="*/ 257223 h 330619"/>
              <a:gd name="connsiteX3" fmla="*/ 79746 w 259803"/>
              <a:gd name="connsiteY3" fmla="*/ 250873 h 330619"/>
              <a:gd name="connsiteX4" fmla="*/ 257546 w 259803"/>
              <a:gd name="connsiteY4" fmla="*/ 330248 h 330619"/>
              <a:gd name="connsiteX5" fmla="*/ 168646 w 259803"/>
              <a:gd name="connsiteY5" fmla="*/ 279448 h 330619"/>
              <a:gd name="connsiteX6" fmla="*/ 3546 w 259803"/>
              <a:gd name="connsiteY6" fmla="*/ 250873 h 330619"/>
              <a:gd name="connsiteX7" fmla="*/ 63871 w 259803"/>
              <a:gd name="connsiteY7" fmla="*/ 257223 h 330619"/>
              <a:gd name="connsiteX8" fmla="*/ 162296 w 259803"/>
              <a:gd name="connsiteY8" fmla="*/ 48 h 330619"/>
              <a:gd name="connsiteX9" fmla="*/ 67046 w 259803"/>
              <a:gd name="connsiteY9" fmla="*/ 234998 h 330619"/>
              <a:gd name="connsiteX10" fmla="*/ 54346 w 259803"/>
              <a:gd name="connsiteY10" fmla="*/ 168323 h 330619"/>
              <a:gd name="connsiteX11" fmla="*/ 54346 w 259803"/>
              <a:gd name="connsiteY11" fmla="*/ 187373 h 330619"/>
              <a:gd name="connsiteX12" fmla="*/ 47996 w 259803"/>
              <a:gd name="connsiteY12" fmla="*/ 92123 h 330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9803" h="330619">
                <a:moveTo>
                  <a:pt x="47996" y="92123"/>
                </a:moveTo>
                <a:cubicBezTo>
                  <a:pt x="48525" y="97944"/>
                  <a:pt x="46409" y="194781"/>
                  <a:pt x="57521" y="222298"/>
                </a:cubicBezTo>
                <a:cubicBezTo>
                  <a:pt x="68633" y="249815"/>
                  <a:pt x="110967" y="252461"/>
                  <a:pt x="114671" y="257223"/>
                </a:cubicBezTo>
                <a:cubicBezTo>
                  <a:pt x="118375" y="261985"/>
                  <a:pt x="55934" y="238702"/>
                  <a:pt x="79746" y="250873"/>
                </a:cubicBezTo>
                <a:cubicBezTo>
                  <a:pt x="103559" y="263044"/>
                  <a:pt x="242729" y="325485"/>
                  <a:pt x="257546" y="330248"/>
                </a:cubicBezTo>
                <a:cubicBezTo>
                  <a:pt x="272363" y="335011"/>
                  <a:pt x="210979" y="292677"/>
                  <a:pt x="168646" y="279448"/>
                </a:cubicBezTo>
                <a:cubicBezTo>
                  <a:pt x="126313" y="266219"/>
                  <a:pt x="21008" y="254577"/>
                  <a:pt x="3546" y="250873"/>
                </a:cubicBezTo>
                <a:cubicBezTo>
                  <a:pt x="-13916" y="247169"/>
                  <a:pt x="37413" y="299027"/>
                  <a:pt x="63871" y="257223"/>
                </a:cubicBezTo>
                <a:cubicBezTo>
                  <a:pt x="90329" y="215419"/>
                  <a:pt x="161767" y="3752"/>
                  <a:pt x="162296" y="48"/>
                </a:cubicBezTo>
                <a:cubicBezTo>
                  <a:pt x="162825" y="-3656"/>
                  <a:pt x="85038" y="206952"/>
                  <a:pt x="67046" y="234998"/>
                </a:cubicBezTo>
                <a:cubicBezTo>
                  <a:pt x="49054" y="263044"/>
                  <a:pt x="56463" y="176260"/>
                  <a:pt x="54346" y="168323"/>
                </a:cubicBezTo>
                <a:cubicBezTo>
                  <a:pt x="52229" y="160386"/>
                  <a:pt x="55933" y="201131"/>
                  <a:pt x="54346" y="187373"/>
                </a:cubicBezTo>
                <a:cubicBezTo>
                  <a:pt x="52759" y="173615"/>
                  <a:pt x="47467" y="86302"/>
                  <a:pt x="47996" y="92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1161CAE5-5D16-4B34-A5B1-A3AAEB5FF311}"/>
              </a:ext>
            </a:extLst>
          </p:cNvPr>
          <p:cNvSpPr/>
          <p:nvPr/>
        </p:nvSpPr>
        <p:spPr>
          <a:xfrm>
            <a:off x="3800446" y="8740340"/>
            <a:ext cx="171492" cy="311629"/>
          </a:xfrm>
          <a:custGeom>
            <a:avLst/>
            <a:gdLst>
              <a:gd name="connsiteX0" fmla="*/ 29 w 171492"/>
              <a:gd name="connsiteY0" fmla="*/ 435 h 311629"/>
              <a:gd name="connsiteX1" fmla="*/ 41304 w 171492"/>
              <a:gd name="connsiteY1" fmla="*/ 184585 h 311629"/>
              <a:gd name="connsiteX2" fmla="*/ 47654 w 171492"/>
              <a:gd name="connsiteY2" fmla="*/ 152835 h 311629"/>
              <a:gd name="connsiteX3" fmla="*/ 44479 w 171492"/>
              <a:gd name="connsiteY3" fmla="*/ 190935 h 311629"/>
              <a:gd name="connsiteX4" fmla="*/ 25429 w 171492"/>
              <a:gd name="connsiteY4" fmla="*/ 181410 h 311629"/>
              <a:gd name="connsiteX5" fmla="*/ 171479 w 171492"/>
              <a:gd name="connsiteY5" fmla="*/ 311585 h 311629"/>
              <a:gd name="connsiteX6" fmla="*/ 34954 w 171492"/>
              <a:gd name="connsiteY6" fmla="*/ 197285 h 311629"/>
              <a:gd name="connsiteX7" fmla="*/ 44479 w 171492"/>
              <a:gd name="connsiteY7" fmla="*/ 203635 h 311629"/>
              <a:gd name="connsiteX8" fmla="*/ 38129 w 171492"/>
              <a:gd name="connsiteY8" fmla="*/ 140135 h 311629"/>
              <a:gd name="connsiteX9" fmla="*/ 34954 w 171492"/>
              <a:gd name="connsiteY9" fmla="*/ 133785 h 311629"/>
              <a:gd name="connsiteX10" fmla="*/ 29 w 171492"/>
              <a:gd name="connsiteY10" fmla="*/ 435 h 3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1492" h="311629">
                <a:moveTo>
                  <a:pt x="29" y="435"/>
                </a:moveTo>
                <a:cubicBezTo>
                  <a:pt x="1087" y="8902"/>
                  <a:pt x="33367" y="159185"/>
                  <a:pt x="41304" y="184585"/>
                </a:cubicBezTo>
                <a:cubicBezTo>
                  <a:pt x="49241" y="209985"/>
                  <a:pt x="47125" y="151777"/>
                  <a:pt x="47654" y="152835"/>
                </a:cubicBezTo>
                <a:cubicBezTo>
                  <a:pt x="48183" y="153893"/>
                  <a:pt x="48183" y="186173"/>
                  <a:pt x="44479" y="190935"/>
                </a:cubicBezTo>
                <a:cubicBezTo>
                  <a:pt x="40775" y="195697"/>
                  <a:pt x="4262" y="161302"/>
                  <a:pt x="25429" y="181410"/>
                </a:cubicBezTo>
                <a:cubicBezTo>
                  <a:pt x="46596" y="201518"/>
                  <a:pt x="169892" y="308939"/>
                  <a:pt x="171479" y="311585"/>
                </a:cubicBezTo>
                <a:cubicBezTo>
                  <a:pt x="173067" y="314231"/>
                  <a:pt x="34954" y="197285"/>
                  <a:pt x="34954" y="197285"/>
                </a:cubicBezTo>
                <a:cubicBezTo>
                  <a:pt x="13787" y="179293"/>
                  <a:pt x="43950" y="213160"/>
                  <a:pt x="44479" y="203635"/>
                </a:cubicBezTo>
                <a:cubicBezTo>
                  <a:pt x="45008" y="194110"/>
                  <a:pt x="39716" y="151777"/>
                  <a:pt x="38129" y="140135"/>
                </a:cubicBezTo>
                <a:cubicBezTo>
                  <a:pt x="36542" y="128493"/>
                  <a:pt x="42891" y="158127"/>
                  <a:pt x="34954" y="133785"/>
                </a:cubicBezTo>
                <a:cubicBezTo>
                  <a:pt x="27017" y="109443"/>
                  <a:pt x="-1029" y="-8032"/>
                  <a:pt x="29" y="4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3C5EE710-8BBB-A020-D2B0-0EAF4501A355}"/>
              </a:ext>
            </a:extLst>
          </p:cNvPr>
          <p:cNvSpPr/>
          <p:nvPr/>
        </p:nvSpPr>
        <p:spPr>
          <a:xfrm>
            <a:off x="4410562" y="8179190"/>
            <a:ext cx="666048" cy="464701"/>
          </a:xfrm>
          <a:custGeom>
            <a:avLst/>
            <a:gdLst>
              <a:gd name="connsiteX0" fmla="*/ 650388 w 666048"/>
              <a:gd name="connsiteY0" fmla="*/ 12310 h 464701"/>
              <a:gd name="connsiteX1" fmla="*/ 2688 w 666048"/>
              <a:gd name="connsiteY1" fmla="*/ 463160 h 464701"/>
              <a:gd name="connsiteX2" fmla="*/ 428138 w 666048"/>
              <a:gd name="connsiteY2" fmla="*/ 155185 h 464701"/>
              <a:gd name="connsiteX3" fmla="*/ 650388 w 666048"/>
              <a:gd name="connsiteY3" fmla="*/ 12310 h 46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048" h="464701">
                <a:moveTo>
                  <a:pt x="650388" y="12310"/>
                </a:moveTo>
                <a:cubicBezTo>
                  <a:pt x="579480" y="63639"/>
                  <a:pt x="39730" y="439348"/>
                  <a:pt x="2688" y="463160"/>
                </a:cubicBezTo>
                <a:cubicBezTo>
                  <a:pt x="-34354" y="486972"/>
                  <a:pt x="321775" y="228210"/>
                  <a:pt x="428138" y="155185"/>
                </a:cubicBezTo>
                <a:cubicBezTo>
                  <a:pt x="534500" y="82160"/>
                  <a:pt x="721296" y="-39019"/>
                  <a:pt x="650388" y="12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5F0FD9A1-8CA6-14BC-E81D-CCAAA58C194F}"/>
              </a:ext>
            </a:extLst>
          </p:cNvPr>
          <p:cNvSpPr/>
          <p:nvPr/>
        </p:nvSpPr>
        <p:spPr>
          <a:xfrm>
            <a:off x="5974989" y="7997430"/>
            <a:ext cx="246254" cy="502069"/>
          </a:xfrm>
          <a:custGeom>
            <a:avLst/>
            <a:gdLst>
              <a:gd name="connsiteX0" fmla="*/ 124186 w 246254"/>
              <a:gd name="connsiteY0" fmla="*/ 395 h 502069"/>
              <a:gd name="connsiteX1" fmla="*/ 133711 w 246254"/>
              <a:gd name="connsiteY1" fmla="*/ 187720 h 502069"/>
              <a:gd name="connsiteX2" fmla="*/ 57511 w 246254"/>
              <a:gd name="connsiteY2" fmla="*/ 397270 h 502069"/>
              <a:gd name="connsiteX3" fmla="*/ 82911 w 246254"/>
              <a:gd name="connsiteY3" fmla="*/ 352820 h 502069"/>
              <a:gd name="connsiteX4" fmla="*/ 361 w 246254"/>
              <a:gd name="connsiteY4" fmla="*/ 502045 h 502069"/>
              <a:gd name="connsiteX5" fmla="*/ 121011 w 246254"/>
              <a:gd name="connsiteY5" fmla="*/ 340120 h 502069"/>
              <a:gd name="connsiteX6" fmla="*/ 244836 w 246254"/>
              <a:gd name="connsiteY6" fmla="*/ 140095 h 502069"/>
              <a:gd name="connsiteX7" fmla="*/ 35286 w 246254"/>
              <a:gd name="connsiteY7" fmla="*/ 463945 h 502069"/>
              <a:gd name="connsiteX8" fmla="*/ 143236 w 246254"/>
              <a:gd name="connsiteY8" fmla="*/ 209945 h 502069"/>
              <a:gd name="connsiteX9" fmla="*/ 133711 w 246254"/>
              <a:gd name="connsiteY9" fmla="*/ 238520 h 502069"/>
              <a:gd name="connsiteX10" fmla="*/ 124186 w 246254"/>
              <a:gd name="connsiteY10" fmla="*/ 395 h 502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254" h="502069">
                <a:moveTo>
                  <a:pt x="124186" y="395"/>
                </a:moveTo>
                <a:cubicBezTo>
                  <a:pt x="124186" y="-8072"/>
                  <a:pt x="144824" y="121574"/>
                  <a:pt x="133711" y="187720"/>
                </a:cubicBezTo>
                <a:cubicBezTo>
                  <a:pt x="122598" y="253866"/>
                  <a:pt x="65978" y="369753"/>
                  <a:pt x="57511" y="397270"/>
                </a:cubicBezTo>
                <a:cubicBezTo>
                  <a:pt x="49044" y="424787"/>
                  <a:pt x="92436" y="335358"/>
                  <a:pt x="82911" y="352820"/>
                </a:cubicBezTo>
                <a:cubicBezTo>
                  <a:pt x="73386" y="370283"/>
                  <a:pt x="-5989" y="504162"/>
                  <a:pt x="361" y="502045"/>
                </a:cubicBezTo>
                <a:cubicBezTo>
                  <a:pt x="6711" y="499928"/>
                  <a:pt x="80265" y="400445"/>
                  <a:pt x="121011" y="340120"/>
                </a:cubicBezTo>
                <a:cubicBezTo>
                  <a:pt x="161757" y="279795"/>
                  <a:pt x="259123" y="119458"/>
                  <a:pt x="244836" y="140095"/>
                </a:cubicBezTo>
                <a:cubicBezTo>
                  <a:pt x="230549" y="160732"/>
                  <a:pt x="52219" y="452303"/>
                  <a:pt x="35286" y="463945"/>
                </a:cubicBezTo>
                <a:cubicBezTo>
                  <a:pt x="18353" y="475587"/>
                  <a:pt x="126832" y="247516"/>
                  <a:pt x="143236" y="209945"/>
                </a:cubicBezTo>
                <a:cubicBezTo>
                  <a:pt x="159640" y="172374"/>
                  <a:pt x="133182" y="273974"/>
                  <a:pt x="133711" y="238520"/>
                </a:cubicBezTo>
                <a:cubicBezTo>
                  <a:pt x="134240" y="203066"/>
                  <a:pt x="124186" y="8862"/>
                  <a:pt x="124186" y="3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FE0DB7BD-02F3-CBF1-9D2F-3CFCC2F8B074}"/>
              </a:ext>
            </a:extLst>
          </p:cNvPr>
          <p:cNvSpPr/>
          <p:nvPr/>
        </p:nvSpPr>
        <p:spPr>
          <a:xfrm>
            <a:off x="4279886" y="9768640"/>
            <a:ext cx="336967" cy="388361"/>
          </a:xfrm>
          <a:custGeom>
            <a:avLst/>
            <a:gdLst>
              <a:gd name="connsiteX0" fmla="*/ 14 w 336967"/>
              <a:gd name="connsiteY0" fmla="*/ 54810 h 388361"/>
              <a:gd name="connsiteX1" fmla="*/ 73039 w 336967"/>
              <a:gd name="connsiteY1" fmla="*/ 267535 h 388361"/>
              <a:gd name="connsiteX2" fmla="*/ 101614 w 336967"/>
              <a:gd name="connsiteY2" fmla="*/ 321510 h 388361"/>
              <a:gd name="connsiteX3" fmla="*/ 104789 w 336967"/>
              <a:gd name="connsiteY3" fmla="*/ 305635 h 388361"/>
              <a:gd name="connsiteX4" fmla="*/ 101614 w 336967"/>
              <a:gd name="connsiteY4" fmla="*/ 353260 h 388361"/>
              <a:gd name="connsiteX5" fmla="*/ 130189 w 336967"/>
              <a:gd name="connsiteY5" fmla="*/ 308810 h 388361"/>
              <a:gd name="connsiteX6" fmla="*/ 127014 w 336967"/>
              <a:gd name="connsiteY6" fmla="*/ 324685 h 388361"/>
              <a:gd name="connsiteX7" fmla="*/ 336564 w 336967"/>
              <a:gd name="connsiteY7" fmla="*/ 835 h 388361"/>
              <a:gd name="connsiteX8" fmla="*/ 177814 w 336967"/>
              <a:gd name="connsiteY8" fmla="*/ 235785 h 388361"/>
              <a:gd name="connsiteX9" fmla="*/ 95264 w 336967"/>
              <a:gd name="connsiteY9" fmla="*/ 381835 h 388361"/>
              <a:gd name="connsiteX10" fmla="*/ 98439 w 336967"/>
              <a:gd name="connsiteY10" fmla="*/ 346910 h 388361"/>
              <a:gd name="connsiteX11" fmla="*/ 66689 w 336967"/>
              <a:gd name="connsiteY11" fmla="*/ 204035 h 388361"/>
              <a:gd name="connsiteX12" fmla="*/ 66689 w 336967"/>
              <a:gd name="connsiteY12" fmla="*/ 229435 h 388361"/>
              <a:gd name="connsiteX13" fmla="*/ 14 w 336967"/>
              <a:gd name="connsiteY13" fmla="*/ 54810 h 38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6967" h="388361">
                <a:moveTo>
                  <a:pt x="14" y="54810"/>
                </a:moveTo>
                <a:cubicBezTo>
                  <a:pt x="1072" y="61160"/>
                  <a:pt x="56106" y="223085"/>
                  <a:pt x="73039" y="267535"/>
                </a:cubicBezTo>
                <a:cubicBezTo>
                  <a:pt x="89972" y="311985"/>
                  <a:pt x="96322" y="315160"/>
                  <a:pt x="101614" y="321510"/>
                </a:cubicBezTo>
                <a:cubicBezTo>
                  <a:pt x="106906" y="327860"/>
                  <a:pt x="104789" y="300343"/>
                  <a:pt x="104789" y="305635"/>
                </a:cubicBezTo>
                <a:cubicBezTo>
                  <a:pt x="104789" y="310927"/>
                  <a:pt x="97381" y="352731"/>
                  <a:pt x="101614" y="353260"/>
                </a:cubicBezTo>
                <a:cubicBezTo>
                  <a:pt x="105847" y="353789"/>
                  <a:pt x="130189" y="308810"/>
                  <a:pt x="130189" y="308810"/>
                </a:cubicBezTo>
                <a:cubicBezTo>
                  <a:pt x="134422" y="304048"/>
                  <a:pt x="92618" y="376014"/>
                  <a:pt x="127014" y="324685"/>
                </a:cubicBezTo>
                <a:cubicBezTo>
                  <a:pt x="161410" y="273356"/>
                  <a:pt x="328097" y="15652"/>
                  <a:pt x="336564" y="835"/>
                </a:cubicBezTo>
                <a:cubicBezTo>
                  <a:pt x="345031" y="-13982"/>
                  <a:pt x="218031" y="172285"/>
                  <a:pt x="177814" y="235785"/>
                </a:cubicBezTo>
                <a:cubicBezTo>
                  <a:pt x="137597" y="299285"/>
                  <a:pt x="108493" y="363314"/>
                  <a:pt x="95264" y="381835"/>
                </a:cubicBezTo>
                <a:cubicBezTo>
                  <a:pt x="82035" y="400356"/>
                  <a:pt x="103201" y="376543"/>
                  <a:pt x="98439" y="346910"/>
                </a:cubicBezTo>
                <a:cubicBezTo>
                  <a:pt x="93677" y="317277"/>
                  <a:pt x="71981" y="223614"/>
                  <a:pt x="66689" y="204035"/>
                </a:cubicBezTo>
                <a:cubicBezTo>
                  <a:pt x="61397" y="184456"/>
                  <a:pt x="76743" y="249543"/>
                  <a:pt x="66689" y="229435"/>
                </a:cubicBezTo>
                <a:cubicBezTo>
                  <a:pt x="56635" y="209327"/>
                  <a:pt x="-1044" y="48460"/>
                  <a:pt x="14" y="54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31373ED4-A63F-7E54-5F0C-AC125D1E29D6}"/>
              </a:ext>
            </a:extLst>
          </p:cNvPr>
          <p:cNvSpPr/>
          <p:nvPr/>
        </p:nvSpPr>
        <p:spPr>
          <a:xfrm>
            <a:off x="4292550" y="9744021"/>
            <a:ext cx="187378" cy="315879"/>
          </a:xfrm>
          <a:custGeom>
            <a:avLst/>
            <a:gdLst>
              <a:gd name="connsiteX0" fmla="*/ 50 w 187378"/>
              <a:gd name="connsiteY0" fmla="*/ 54 h 315879"/>
              <a:gd name="connsiteX1" fmla="*/ 85775 w 187378"/>
              <a:gd name="connsiteY1" fmla="*/ 235004 h 315879"/>
              <a:gd name="connsiteX2" fmla="*/ 92125 w 187378"/>
              <a:gd name="connsiteY2" fmla="*/ 314379 h 315879"/>
              <a:gd name="connsiteX3" fmla="*/ 111175 w 187378"/>
              <a:gd name="connsiteY3" fmla="*/ 288979 h 315879"/>
              <a:gd name="connsiteX4" fmla="*/ 187375 w 187378"/>
              <a:gd name="connsiteY4" fmla="*/ 190554 h 315879"/>
              <a:gd name="connsiteX5" fmla="*/ 108000 w 187378"/>
              <a:gd name="connsiteY5" fmla="*/ 298504 h 315879"/>
              <a:gd name="connsiteX6" fmla="*/ 95300 w 187378"/>
              <a:gd name="connsiteY6" fmla="*/ 263579 h 315879"/>
              <a:gd name="connsiteX7" fmla="*/ 66725 w 187378"/>
              <a:gd name="connsiteY7" fmla="*/ 187379 h 315879"/>
              <a:gd name="connsiteX8" fmla="*/ 73075 w 187378"/>
              <a:gd name="connsiteY8" fmla="*/ 212779 h 315879"/>
              <a:gd name="connsiteX9" fmla="*/ 50 w 187378"/>
              <a:gd name="connsiteY9" fmla="*/ 54 h 315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378" h="315879">
                <a:moveTo>
                  <a:pt x="50" y="54"/>
                </a:moveTo>
                <a:cubicBezTo>
                  <a:pt x="2167" y="3758"/>
                  <a:pt x="70429" y="182617"/>
                  <a:pt x="85775" y="235004"/>
                </a:cubicBezTo>
                <a:cubicBezTo>
                  <a:pt x="101121" y="287392"/>
                  <a:pt x="87892" y="305383"/>
                  <a:pt x="92125" y="314379"/>
                </a:cubicBezTo>
                <a:cubicBezTo>
                  <a:pt x="96358" y="323375"/>
                  <a:pt x="111175" y="288979"/>
                  <a:pt x="111175" y="288979"/>
                </a:cubicBezTo>
                <a:cubicBezTo>
                  <a:pt x="127050" y="268342"/>
                  <a:pt x="187904" y="188967"/>
                  <a:pt x="187375" y="190554"/>
                </a:cubicBezTo>
                <a:cubicBezTo>
                  <a:pt x="186846" y="192141"/>
                  <a:pt x="123346" y="286333"/>
                  <a:pt x="108000" y="298504"/>
                </a:cubicBezTo>
                <a:cubicBezTo>
                  <a:pt x="92654" y="310675"/>
                  <a:pt x="102179" y="282100"/>
                  <a:pt x="95300" y="263579"/>
                </a:cubicBezTo>
                <a:cubicBezTo>
                  <a:pt x="88421" y="245058"/>
                  <a:pt x="70429" y="195846"/>
                  <a:pt x="66725" y="187379"/>
                </a:cubicBezTo>
                <a:cubicBezTo>
                  <a:pt x="63021" y="178912"/>
                  <a:pt x="82600" y="242941"/>
                  <a:pt x="73075" y="212779"/>
                </a:cubicBezTo>
                <a:cubicBezTo>
                  <a:pt x="63550" y="182617"/>
                  <a:pt x="-2067" y="-3650"/>
                  <a:pt x="50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1D1FE27C-1A88-7B9F-B896-3F88813FD0CF}"/>
              </a:ext>
            </a:extLst>
          </p:cNvPr>
          <p:cNvSpPr/>
          <p:nvPr/>
        </p:nvSpPr>
        <p:spPr>
          <a:xfrm>
            <a:off x="2569682" y="7961031"/>
            <a:ext cx="426571" cy="126035"/>
          </a:xfrm>
          <a:custGeom>
            <a:avLst/>
            <a:gdLst>
              <a:gd name="connsiteX0" fmla="*/ 2068 w 426571"/>
              <a:gd name="connsiteY0" fmla="*/ 125694 h 126035"/>
              <a:gd name="connsiteX1" fmla="*/ 163993 w 426571"/>
              <a:gd name="connsiteY1" fmla="*/ 52669 h 126035"/>
              <a:gd name="connsiteX2" fmla="*/ 424343 w 426571"/>
              <a:gd name="connsiteY2" fmla="*/ 1869 h 126035"/>
              <a:gd name="connsiteX3" fmla="*/ 275118 w 426571"/>
              <a:gd name="connsiteY3" fmla="*/ 20919 h 126035"/>
              <a:gd name="connsiteX4" fmla="*/ 2068 w 426571"/>
              <a:gd name="connsiteY4" fmla="*/ 125694 h 126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571" h="126035">
                <a:moveTo>
                  <a:pt x="2068" y="125694"/>
                </a:moveTo>
                <a:cubicBezTo>
                  <a:pt x="-16453" y="130986"/>
                  <a:pt x="93614" y="73306"/>
                  <a:pt x="163993" y="52669"/>
                </a:cubicBezTo>
                <a:cubicBezTo>
                  <a:pt x="234372" y="32032"/>
                  <a:pt x="405822" y="7161"/>
                  <a:pt x="424343" y="1869"/>
                </a:cubicBezTo>
                <a:cubicBezTo>
                  <a:pt x="442864" y="-3423"/>
                  <a:pt x="341793" y="2398"/>
                  <a:pt x="275118" y="20919"/>
                </a:cubicBezTo>
                <a:cubicBezTo>
                  <a:pt x="208443" y="39440"/>
                  <a:pt x="20589" y="120402"/>
                  <a:pt x="2068" y="1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701FFCEB-2017-CCE3-C225-720ECB540CEE}"/>
              </a:ext>
            </a:extLst>
          </p:cNvPr>
          <p:cNvSpPr/>
          <p:nvPr/>
        </p:nvSpPr>
        <p:spPr>
          <a:xfrm>
            <a:off x="2351478" y="8068398"/>
            <a:ext cx="348243" cy="130445"/>
          </a:xfrm>
          <a:custGeom>
            <a:avLst/>
            <a:gdLst>
              <a:gd name="connsiteX0" fmla="*/ 166297 w 348243"/>
              <a:gd name="connsiteY0" fmla="*/ 8802 h 130445"/>
              <a:gd name="connsiteX1" fmla="*/ 347272 w 348243"/>
              <a:gd name="connsiteY1" fmla="*/ 129452 h 130445"/>
              <a:gd name="connsiteX2" fmla="*/ 229797 w 348243"/>
              <a:gd name="connsiteY2" fmla="*/ 62777 h 130445"/>
              <a:gd name="connsiteX3" fmla="*/ 48822 w 348243"/>
              <a:gd name="connsiteY3" fmla="*/ 2452 h 130445"/>
              <a:gd name="connsiteX4" fmla="*/ 112322 w 348243"/>
              <a:gd name="connsiteY4" fmla="*/ 50077 h 130445"/>
              <a:gd name="connsiteX5" fmla="*/ 1197 w 348243"/>
              <a:gd name="connsiteY5" fmla="*/ 110402 h 130445"/>
              <a:gd name="connsiteX6" fmla="*/ 58347 w 348243"/>
              <a:gd name="connsiteY6" fmla="*/ 72302 h 130445"/>
              <a:gd name="connsiteX7" fmla="*/ 134547 w 348243"/>
              <a:gd name="connsiteY7" fmla="*/ 62777 h 130445"/>
              <a:gd name="connsiteX8" fmla="*/ 232972 w 348243"/>
              <a:gd name="connsiteY8" fmla="*/ 110402 h 130445"/>
              <a:gd name="connsiteX9" fmla="*/ 137722 w 348243"/>
              <a:gd name="connsiteY9" fmla="*/ 62777 h 130445"/>
              <a:gd name="connsiteX10" fmla="*/ 112322 w 348243"/>
              <a:gd name="connsiteY10" fmla="*/ 46902 h 130445"/>
              <a:gd name="connsiteX11" fmla="*/ 74222 w 348243"/>
              <a:gd name="connsiteY11" fmla="*/ 2452 h 130445"/>
              <a:gd name="connsiteX12" fmla="*/ 340922 w 348243"/>
              <a:gd name="connsiteY12" fmla="*/ 129452 h 130445"/>
              <a:gd name="connsiteX13" fmla="*/ 166297 w 348243"/>
              <a:gd name="connsiteY13" fmla="*/ 8802 h 13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8243" h="130445">
                <a:moveTo>
                  <a:pt x="166297" y="8802"/>
                </a:moveTo>
                <a:cubicBezTo>
                  <a:pt x="167355" y="8802"/>
                  <a:pt x="336689" y="120456"/>
                  <a:pt x="347272" y="129452"/>
                </a:cubicBezTo>
                <a:cubicBezTo>
                  <a:pt x="357855" y="138448"/>
                  <a:pt x="279539" y="83944"/>
                  <a:pt x="229797" y="62777"/>
                </a:cubicBezTo>
                <a:cubicBezTo>
                  <a:pt x="180055" y="41610"/>
                  <a:pt x="68401" y="4569"/>
                  <a:pt x="48822" y="2452"/>
                </a:cubicBezTo>
                <a:cubicBezTo>
                  <a:pt x="29243" y="335"/>
                  <a:pt x="120259" y="32085"/>
                  <a:pt x="112322" y="50077"/>
                </a:cubicBezTo>
                <a:cubicBezTo>
                  <a:pt x="104384" y="68069"/>
                  <a:pt x="10193" y="106698"/>
                  <a:pt x="1197" y="110402"/>
                </a:cubicBezTo>
                <a:cubicBezTo>
                  <a:pt x="-7799" y="114106"/>
                  <a:pt x="36122" y="80240"/>
                  <a:pt x="58347" y="72302"/>
                </a:cubicBezTo>
                <a:cubicBezTo>
                  <a:pt x="80572" y="64365"/>
                  <a:pt x="105443" y="56427"/>
                  <a:pt x="134547" y="62777"/>
                </a:cubicBezTo>
                <a:cubicBezTo>
                  <a:pt x="163651" y="69127"/>
                  <a:pt x="232443" y="110402"/>
                  <a:pt x="232972" y="110402"/>
                </a:cubicBezTo>
                <a:cubicBezTo>
                  <a:pt x="233501" y="110402"/>
                  <a:pt x="157830" y="73360"/>
                  <a:pt x="137722" y="62777"/>
                </a:cubicBezTo>
                <a:cubicBezTo>
                  <a:pt x="117614" y="52194"/>
                  <a:pt x="122905" y="56956"/>
                  <a:pt x="112322" y="46902"/>
                </a:cubicBezTo>
                <a:cubicBezTo>
                  <a:pt x="101739" y="36848"/>
                  <a:pt x="36122" y="-11306"/>
                  <a:pt x="74222" y="2452"/>
                </a:cubicBezTo>
                <a:cubicBezTo>
                  <a:pt x="112322" y="16210"/>
                  <a:pt x="322401" y="126806"/>
                  <a:pt x="340922" y="129452"/>
                </a:cubicBezTo>
                <a:cubicBezTo>
                  <a:pt x="359443" y="132098"/>
                  <a:pt x="165239" y="8802"/>
                  <a:pt x="166297" y="8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3EF2E391-8F96-453F-4A6D-0A673603453E}"/>
              </a:ext>
            </a:extLst>
          </p:cNvPr>
          <p:cNvSpPr/>
          <p:nvPr/>
        </p:nvSpPr>
        <p:spPr>
          <a:xfrm>
            <a:off x="3605135" y="8034870"/>
            <a:ext cx="157587" cy="353539"/>
          </a:xfrm>
          <a:custGeom>
            <a:avLst/>
            <a:gdLst>
              <a:gd name="connsiteX0" fmla="*/ 157240 w 157587"/>
              <a:gd name="connsiteY0" fmla="*/ 1055 h 353539"/>
              <a:gd name="connsiteX1" fmla="*/ 4840 w 157587"/>
              <a:gd name="connsiteY1" fmla="*/ 343955 h 353539"/>
              <a:gd name="connsiteX2" fmla="*/ 46115 w 157587"/>
              <a:gd name="connsiteY2" fmla="*/ 239180 h 353539"/>
              <a:gd name="connsiteX3" fmla="*/ 157240 w 157587"/>
              <a:gd name="connsiteY3" fmla="*/ 1055 h 3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587" h="353539">
                <a:moveTo>
                  <a:pt x="157240" y="1055"/>
                </a:moveTo>
                <a:cubicBezTo>
                  <a:pt x="150361" y="18517"/>
                  <a:pt x="23361" y="304268"/>
                  <a:pt x="4840" y="343955"/>
                </a:cubicBezTo>
                <a:cubicBezTo>
                  <a:pt x="-13681" y="383642"/>
                  <a:pt x="25478" y="290509"/>
                  <a:pt x="46115" y="239180"/>
                </a:cubicBezTo>
                <a:cubicBezTo>
                  <a:pt x="66752" y="187851"/>
                  <a:pt x="164119" y="-16407"/>
                  <a:pt x="157240" y="1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4DCB0AD7-FF23-FA27-0DFD-55D9A3ADDD3F}"/>
              </a:ext>
            </a:extLst>
          </p:cNvPr>
          <p:cNvSpPr/>
          <p:nvPr/>
        </p:nvSpPr>
        <p:spPr>
          <a:xfrm>
            <a:off x="3774944" y="8293738"/>
            <a:ext cx="45273" cy="404586"/>
          </a:xfrm>
          <a:custGeom>
            <a:avLst/>
            <a:gdLst>
              <a:gd name="connsiteX0" fmla="*/ 22356 w 45273"/>
              <a:gd name="connsiteY0" fmla="*/ 81912 h 404586"/>
              <a:gd name="connsiteX1" fmla="*/ 9656 w 45273"/>
              <a:gd name="connsiteY1" fmla="*/ 342262 h 404586"/>
              <a:gd name="connsiteX2" fmla="*/ 3306 w 45273"/>
              <a:gd name="connsiteY2" fmla="*/ 402587 h 404586"/>
              <a:gd name="connsiteX3" fmla="*/ 3306 w 45273"/>
              <a:gd name="connsiteY3" fmla="*/ 294637 h 404586"/>
              <a:gd name="connsiteX4" fmla="*/ 44581 w 45273"/>
              <a:gd name="connsiteY4" fmla="*/ 12062 h 404586"/>
              <a:gd name="connsiteX5" fmla="*/ 22356 w 45273"/>
              <a:gd name="connsiteY5" fmla="*/ 81912 h 40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73" h="404586">
                <a:moveTo>
                  <a:pt x="22356" y="81912"/>
                </a:moveTo>
                <a:cubicBezTo>
                  <a:pt x="16535" y="136945"/>
                  <a:pt x="12831" y="288816"/>
                  <a:pt x="9656" y="342262"/>
                </a:cubicBezTo>
                <a:cubicBezTo>
                  <a:pt x="6481" y="395708"/>
                  <a:pt x="4364" y="410524"/>
                  <a:pt x="3306" y="402587"/>
                </a:cubicBezTo>
                <a:cubicBezTo>
                  <a:pt x="2248" y="394650"/>
                  <a:pt x="-3573" y="359724"/>
                  <a:pt x="3306" y="294637"/>
                </a:cubicBezTo>
                <a:cubicBezTo>
                  <a:pt x="10185" y="229550"/>
                  <a:pt x="39819" y="48045"/>
                  <a:pt x="44581" y="12062"/>
                </a:cubicBezTo>
                <a:cubicBezTo>
                  <a:pt x="49343" y="-23921"/>
                  <a:pt x="28177" y="26879"/>
                  <a:pt x="22356" y="819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0439E634-0044-0954-0312-FD2BA90FB1EF}"/>
              </a:ext>
            </a:extLst>
          </p:cNvPr>
          <p:cNvSpPr/>
          <p:nvPr/>
        </p:nvSpPr>
        <p:spPr>
          <a:xfrm>
            <a:off x="6350000" y="8324847"/>
            <a:ext cx="214315" cy="431825"/>
          </a:xfrm>
          <a:custGeom>
            <a:avLst/>
            <a:gdLst>
              <a:gd name="connsiteX0" fmla="*/ 0 w 214315"/>
              <a:gd name="connsiteY0" fmla="*/ 3 h 431825"/>
              <a:gd name="connsiteX1" fmla="*/ 187325 w 214315"/>
              <a:gd name="connsiteY1" fmla="*/ 323853 h 431825"/>
              <a:gd name="connsiteX2" fmla="*/ 212725 w 214315"/>
              <a:gd name="connsiteY2" fmla="*/ 431803 h 431825"/>
              <a:gd name="connsiteX3" fmla="*/ 187325 w 214315"/>
              <a:gd name="connsiteY3" fmla="*/ 317503 h 431825"/>
              <a:gd name="connsiteX4" fmla="*/ 0 w 214315"/>
              <a:gd name="connsiteY4" fmla="*/ 3 h 431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315" h="431825">
                <a:moveTo>
                  <a:pt x="0" y="3"/>
                </a:moveTo>
                <a:cubicBezTo>
                  <a:pt x="0" y="1061"/>
                  <a:pt x="151871" y="251886"/>
                  <a:pt x="187325" y="323853"/>
                </a:cubicBezTo>
                <a:cubicBezTo>
                  <a:pt x="222779" y="395820"/>
                  <a:pt x="212725" y="432861"/>
                  <a:pt x="212725" y="431803"/>
                </a:cubicBezTo>
                <a:cubicBezTo>
                  <a:pt x="212725" y="430745"/>
                  <a:pt x="223837" y="392115"/>
                  <a:pt x="187325" y="317503"/>
                </a:cubicBezTo>
                <a:cubicBezTo>
                  <a:pt x="150813" y="242891"/>
                  <a:pt x="0" y="-1055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E7880E14-B094-3E62-9E1F-6D6902A644D4}"/>
              </a:ext>
            </a:extLst>
          </p:cNvPr>
          <p:cNvSpPr/>
          <p:nvPr/>
        </p:nvSpPr>
        <p:spPr>
          <a:xfrm>
            <a:off x="6111597" y="8025047"/>
            <a:ext cx="117823" cy="196197"/>
          </a:xfrm>
          <a:custGeom>
            <a:avLst/>
            <a:gdLst>
              <a:gd name="connsiteX0" fmla="*/ 66953 w 117823"/>
              <a:gd name="connsiteY0" fmla="*/ 195028 h 196197"/>
              <a:gd name="connsiteX1" fmla="*/ 278 w 117823"/>
              <a:gd name="connsiteY1" fmla="*/ 4528 h 196197"/>
              <a:gd name="connsiteX2" fmla="*/ 41553 w 117823"/>
              <a:gd name="connsiteY2" fmla="*/ 55328 h 196197"/>
              <a:gd name="connsiteX3" fmla="*/ 117753 w 117823"/>
              <a:gd name="connsiteY3" fmla="*/ 147403 h 196197"/>
              <a:gd name="connsiteX4" fmla="*/ 54253 w 117823"/>
              <a:gd name="connsiteY4" fmla="*/ 74378 h 196197"/>
              <a:gd name="connsiteX5" fmla="*/ 278 w 117823"/>
              <a:gd name="connsiteY5" fmla="*/ 7703 h 196197"/>
              <a:gd name="connsiteX6" fmla="*/ 35203 w 117823"/>
              <a:gd name="connsiteY6" fmla="*/ 80728 h 196197"/>
              <a:gd name="connsiteX7" fmla="*/ 66953 w 117823"/>
              <a:gd name="connsiteY7" fmla="*/ 195028 h 19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823" h="196197">
                <a:moveTo>
                  <a:pt x="66953" y="195028"/>
                </a:moveTo>
                <a:cubicBezTo>
                  <a:pt x="61132" y="182328"/>
                  <a:pt x="4511" y="27811"/>
                  <a:pt x="278" y="4528"/>
                </a:cubicBezTo>
                <a:cubicBezTo>
                  <a:pt x="-3955" y="-18755"/>
                  <a:pt x="41553" y="55328"/>
                  <a:pt x="41553" y="55328"/>
                </a:cubicBezTo>
                <a:lnTo>
                  <a:pt x="117753" y="147403"/>
                </a:lnTo>
                <a:cubicBezTo>
                  <a:pt x="119870" y="150578"/>
                  <a:pt x="73832" y="97661"/>
                  <a:pt x="54253" y="74378"/>
                </a:cubicBezTo>
                <a:cubicBezTo>
                  <a:pt x="34674" y="51095"/>
                  <a:pt x="3453" y="6645"/>
                  <a:pt x="278" y="7703"/>
                </a:cubicBezTo>
                <a:cubicBezTo>
                  <a:pt x="-2897" y="8761"/>
                  <a:pt x="22503" y="47920"/>
                  <a:pt x="35203" y="80728"/>
                </a:cubicBezTo>
                <a:cubicBezTo>
                  <a:pt x="47903" y="113536"/>
                  <a:pt x="72774" y="207728"/>
                  <a:pt x="66953" y="195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5A862621-F177-E6CF-9D1F-1D37FECDF582}"/>
              </a:ext>
            </a:extLst>
          </p:cNvPr>
          <p:cNvSpPr/>
          <p:nvPr/>
        </p:nvSpPr>
        <p:spPr>
          <a:xfrm>
            <a:off x="6905360" y="8835709"/>
            <a:ext cx="206367" cy="255844"/>
          </a:xfrm>
          <a:custGeom>
            <a:avLst/>
            <a:gdLst>
              <a:gd name="connsiteX0" fmla="*/ 265 w 206367"/>
              <a:gd name="connsiteY0" fmla="*/ 316 h 255844"/>
              <a:gd name="connsiteX1" fmla="*/ 197115 w 206367"/>
              <a:gd name="connsiteY1" fmla="*/ 244791 h 255844"/>
              <a:gd name="connsiteX2" fmla="*/ 155840 w 206367"/>
              <a:gd name="connsiteY2" fmla="*/ 193991 h 255844"/>
              <a:gd name="connsiteX3" fmla="*/ 265 w 206367"/>
              <a:gd name="connsiteY3" fmla="*/ 316 h 255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367" h="255844">
                <a:moveTo>
                  <a:pt x="265" y="316"/>
                </a:moveTo>
                <a:cubicBezTo>
                  <a:pt x="7144" y="8783"/>
                  <a:pt x="171186" y="212512"/>
                  <a:pt x="197115" y="244791"/>
                </a:cubicBezTo>
                <a:cubicBezTo>
                  <a:pt x="223044" y="277070"/>
                  <a:pt x="189707" y="232091"/>
                  <a:pt x="155840" y="193991"/>
                </a:cubicBezTo>
                <a:cubicBezTo>
                  <a:pt x="121973" y="155891"/>
                  <a:pt x="-6614" y="-8151"/>
                  <a:pt x="265" y="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3B86F8C5-1BCE-FD05-6FA4-C105C7EFE10D}"/>
              </a:ext>
            </a:extLst>
          </p:cNvPr>
          <p:cNvSpPr/>
          <p:nvPr/>
        </p:nvSpPr>
        <p:spPr>
          <a:xfrm>
            <a:off x="3543270" y="7819217"/>
            <a:ext cx="282750" cy="58100"/>
          </a:xfrm>
          <a:custGeom>
            <a:avLst/>
            <a:gdLst>
              <a:gd name="connsiteX0" fmla="*/ 30 w 282750"/>
              <a:gd name="connsiteY0" fmla="*/ 23033 h 58100"/>
              <a:gd name="connsiteX1" fmla="*/ 266730 w 282750"/>
              <a:gd name="connsiteY1" fmla="*/ 3983 h 58100"/>
              <a:gd name="connsiteX2" fmla="*/ 234980 w 282750"/>
              <a:gd name="connsiteY2" fmla="*/ 16683 h 58100"/>
              <a:gd name="connsiteX3" fmla="*/ 88930 w 282750"/>
              <a:gd name="connsiteY3" fmla="*/ 57958 h 58100"/>
              <a:gd name="connsiteX4" fmla="*/ 247680 w 282750"/>
              <a:gd name="connsiteY4" fmla="*/ 808 h 58100"/>
              <a:gd name="connsiteX5" fmla="*/ 30 w 282750"/>
              <a:gd name="connsiteY5" fmla="*/ 23033 h 5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2750" h="58100">
                <a:moveTo>
                  <a:pt x="30" y="23033"/>
                </a:moveTo>
                <a:cubicBezTo>
                  <a:pt x="3205" y="23562"/>
                  <a:pt x="266730" y="3983"/>
                  <a:pt x="266730" y="3983"/>
                </a:cubicBezTo>
                <a:cubicBezTo>
                  <a:pt x="305888" y="2925"/>
                  <a:pt x="264613" y="7687"/>
                  <a:pt x="234980" y="16683"/>
                </a:cubicBezTo>
                <a:cubicBezTo>
                  <a:pt x="205347" y="25679"/>
                  <a:pt x="86813" y="60604"/>
                  <a:pt x="88930" y="57958"/>
                </a:cubicBezTo>
                <a:cubicBezTo>
                  <a:pt x="91047" y="55312"/>
                  <a:pt x="256147" y="6629"/>
                  <a:pt x="247680" y="808"/>
                </a:cubicBezTo>
                <a:cubicBezTo>
                  <a:pt x="239213" y="-5013"/>
                  <a:pt x="-3145" y="22504"/>
                  <a:pt x="30" y="23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027B1C19-A1D0-F322-7E97-2311A1D87461}"/>
              </a:ext>
            </a:extLst>
          </p:cNvPr>
          <p:cNvSpPr/>
          <p:nvPr/>
        </p:nvSpPr>
        <p:spPr>
          <a:xfrm>
            <a:off x="5786281" y="7301932"/>
            <a:ext cx="201769" cy="397444"/>
          </a:xfrm>
          <a:custGeom>
            <a:avLst/>
            <a:gdLst>
              <a:gd name="connsiteX0" fmla="*/ 141444 w 201769"/>
              <a:gd name="connsiteY0" fmla="*/ 568 h 397444"/>
              <a:gd name="connsiteX1" fmla="*/ 81119 w 201769"/>
              <a:gd name="connsiteY1" fmla="*/ 168843 h 397444"/>
              <a:gd name="connsiteX2" fmla="*/ 1744 w 201769"/>
              <a:gd name="connsiteY2" fmla="*/ 314893 h 397444"/>
              <a:gd name="connsiteX3" fmla="*/ 33494 w 201769"/>
              <a:gd name="connsiteY3" fmla="*/ 260918 h 397444"/>
              <a:gd name="connsiteX4" fmla="*/ 116044 w 201769"/>
              <a:gd name="connsiteY4" fmla="*/ 146618 h 397444"/>
              <a:gd name="connsiteX5" fmla="*/ 131919 w 201769"/>
              <a:gd name="connsiteY5" fmla="*/ 137093 h 397444"/>
              <a:gd name="connsiteX6" fmla="*/ 163669 w 201769"/>
              <a:gd name="connsiteY6" fmla="*/ 225993 h 397444"/>
              <a:gd name="connsiteX7" fmla="*/ 173194 w 201769"/>
              <a:gd name="connsiteY7" fmla="*/ 216468 h 397444"/>
              <a:gd name="connsiteX8" fmla="*/ 201769 w 201769"/>
              <a:gd name="connsiteY8" fmla="*/ 397443 h 397444"/>
              <a:gd name="connsiteX9" fmla="*/ 173194 w 201769"/>
              <a:gd name="connsiteY9" fmla="*/ 213293 h 397444"/>
              <a:gd name="connsiteX10" fmla="*/ 166844 w 201769"/>
              <a:gd name="connsiteY10" fmla="*/ 137093 h 397444"/>
              <a:gd name="connsiteX11" fmla="*/ 160494 w 201769"/>
              <a:gd name="connsiteY11" fmla="*/ 165668 h 397444"/>
              <a:gd name="connsiteX12" fmla="*/ 128744 w 201769"/>
              <a:gd name="connsiteY12" fmla="*/ 133918 h 397444"/>
              <a:gd name="connsiteX13" fmla="*/ 100169 w 201769"/>
              <a:gd name="connsiteY13" fmla="*/ 175193 h 397444"/>
              <a:gd name="connsiteX14" fmla="*/ 96994 w 201769"/>
              <a:gd name="connsiteY14" fmla="*/ 114868 h 397444"/>
              <a:gd name="connsiteX15" fmla="*/ 49369 w 201769"/>
              <a:gd name="connsiteY15" fmla="*/ 229168 h 397444"/>
              <a:gd name="connsiteX16" fmla="*/ 141444 w 201769"/>
              <a:gd name="connsiteY16" fmla="*/ 568 h 39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1769" h="397444">
                <a:moveTo>
                  <a:pt x="141444" y="568"/>
                </a:moveTo>
                <a:cubicBezTo>
                  <a:pt x="146736" y="-9486"/>
                  <a:pt x="104402" y="116456"/>
                  <a:pt x="81119" y="168843"/>
                </a:cubicBezTo>
                <a:cubicBezTo>
                  <a:pt x="57836" y="221231"/>
                  <a:pt x="9681" y="299547"/>
                  <a:pt x="1744" y="314893"/>
                </a:cubicBezTo>
                <a:cubicBezTo>
                  <a:pt x="-6193" y="330239"/>
                  <a:pt x="14444" y="288964"/>
                  <a:pt x="33494" y="260918"/>
                </a:cubicBezTo>
                <a:cubicBezTo>
                  <a:pt x="52544" y="232872"/>
                  <a:pt x="116044" y="146618"/>
                  <a:pt x="116044" y="146618"/>
                </a:cubicBezTo>
                <a:cubicBezTo>
                  <a:pt x="132448" y="125981"/>
                  <a:pt x="123982" y="123864"/>
                  <a:pt x="131919" y="137093"/>
                </a:cubicBezTo>
                <a:cubicBezTo>
                  <a:pt x="139856" y="150322"/>
                  <a:pt x="156790" y="212764"/>
                  <a:pt x="163669" y="225993"/>
                </a:cubicBezTo>
                <a:cubicBezTo>
                  <a:pt x="170548" y="239222"/>
                  <a:pt x="166844" y="187893"/>
                  <a:pt x="173194" y="216468"/>
                </a:cubicBezTo>
                <a:cubicBezTo>
                  <a:pt x="179544" y="245043"/>
                  <a:pt x="201769" y="397972"/>
                  <a:pt x="201769" y="397443"/>
                </a:cubicBezTo>
                <a:cubicBezTo>
                  <a:pt x="201769" y="396914"/>
                  <a:pt x="179015" y="256685"/>
                  <a:pt x="173194" y="213293"/>
                </a:cubicBezTo>
                <a:cubicBezTo>
                  <a:pt x="167373" y="169901"/>
                  <a:pt x="168961" y="145030"/>
                  <a:pt x="166844" y="137093"/>
                </a:cubicBezTo>
                <a:cubicBezTo>
                  <a:pt x="164727" y="129156"/>
                  <a:pt x="166844" y="166197"/>
                  <a:pt x="160494" y="165668"/>
                </a:cubicBezTo>
                <a:cubicBezTo>
                  <a:pt x="154144" y="165139"/>
                  <a:pt x="138798" y="132331"/>
                  <a:pt x="128744" y="133918"/>
                </a:cubicBezTo>
                <a:cubicBezTo>
                  <a:pt x="118690" y="135505"/>
                  <a:pt x="105461" y="178368"/>
                  <a:pt x="100169" y="175193"/>
                </a:cubicBezTo>
                <a:cubicBezTo>
                  <a:pt x="94877" y="172018"/>
                  <a:pt x="105461" y="105872"/>
                  <a:pt x="96994" y="114868"/>
                </a:cubicBezTo>
                <a:cubicBezTo>
                  <a:pt x="88527" y="123864"/>
                  <a:pt x="41431" y="242926"/>
                  <a:pt x="49369" y="229168"/>
                </a:cubicBezTo>
                <a:cubicBezTo>
                  <a:pt x="57306" y="215410"/>
                  <a:pt x="136152" y="10622"/>
                  <a:pt x="141444" y="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23C4E14B-A5D7-7DB8-30B9-443A098B697B}"/>
              </a:ext>
            </a:extLst>
          </p:cNvPr>
          <p:cNvSpPr/>
          <p:nvPr/>
        </p:nvSpPr>
        <p:spPr>
          <a:xfrm>
            <a:off x="5575192" y="7531415"/>
            <a:ext cx="273279" cy="243898"/>
          </a:xfrm>
          <a:custGeom>
            <a:avLst/>
            <a:gdLst>
              <a:gd name="connsiteX0" fmla="*/ 269983 w 273279"/>
              <a:gd name="connsiteY0" fmla="*/ 2860 h 243898"/>
              <a:gd name="connsiteX1" fmla="*/ 15983 w 273279"/>
              <a:gd name="connsiteY1" fmla="*/ 231460 h 243898"/>
              <a:gd name="connsiteX2" fmla="*/ 47733 w 273279"/>
              <a:gd name="connsiteY2" fmla="*/ 199710 h 243898"/>
              <a:gd name="connsiteX3" fmla="*/ 222358 w 273279"/>
              <a:gd name="connsiteY3" fmla="*/ 82235 h 243898"/>
              <a:gd name="connsiteX4" fmla="*/ 165208 w 273279"/>
              <a:gd name="connsiteY4" fmla="*/ 101285 h 243898"/>
              <a:gd name="connsiteX5" fmla="*/ 269983 w 273279"/>
              <a:gd name="connsiteY5" fmla="*/ 2860 h 24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279" h="243898">
                <a:moveTo>
                  <a:pt x="269983" y="2860"/>
                </a:moveTo>
                <a:cubicBezTo>
                  <a:pt x="245112" y="24556"/>
                  <a:pt x="53025" y="198652"/>
                  <a:pt x="15983" y="231460"/>
                </a:cubicBezTo>
                <a:cubicBezTo>
                  <a:pt x="-21059" y="264268"/>
                  <a:pt x="13337" y="224581"/>
                  <a:pt x="47733" y="199710"/>
                </a:cubicBezTo>
                <a:cubicBezTo>
                  <a:pt x="82129" y="174839"/>
                  <a:pt x="202779" y="98639"/>
                  <a:pt x="222358" y="82235"/>
                </a:cubicBezTo>
                <a:cubicBezTo>
                  <a:pt x="241937" y="65831"/>
                  <a:pt x="159387" y="112927"/>
                  <a:pt x="165208" y="101285"/>
                </a:cubicBezTo>
                <a:cubicBezTo>
                  <a:pt x="171029" y="89643"/>
                  <a:pt x="294854" y="-18836"/>
                  <a:pt x="269983" y="2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BFC018C0-572A-C6AB-2FF2-BA4CF7F51180}"/>
              </a:ext>
            </a:extLst>
          </p:cNvPr>
          <p:cNvSpPr/>
          <p:nvPr/>
        </p:nvSpPr>
        <p:spPr>
          <a:xfrm>
            <a:off x="3908421" y="8769745"/>
            <a:ext cx="329587" cy="287514"/>
          </a:xfrm>
          <a:custGeom>
            <a:avLst/>
            <a:gdLst>
              <a:gd name="connsiteX0" fmla="*/ 4 w 329587"/>
              <a:gd name="connsiteY0" fmla="*/ 88505 h 287514"/>
              <a:gd name="connsiteX1" fmla="*/ 60329 w 329587"/>
              <a:gd name="connsiteY1" fmla="*/ 161530 h 287514"/>
              <a:gd name="connsiteX2" fmla="*/ 98429 w 329587"/>
              <a:gd name="connsiteY2" fmla="*/ 285355 h 287514"/>
              <a:gd name="connsiteX3" fmla="*/ 85729 w 329587"/>
              <a:gd name="connsiteY3" fmla="*/ 234555 h 287514"/>
              <a:gd name="connsiteX4" fmla="*/ 88904 w 329587"/>
              <a:gd name="connsiteY4" fmla="*/ 161530 h 287514"/>
              <a:gd name="connsiteX5" fmla="*/ 228604 w 329587"/>
              <a:gd name="connsiteY5" fmla="*/ 47230 h 287514"/>
              <a:gd name="connsiteX6" fmla="*/ 327029 w 329587"/>
              <a:gd name="connsiteY6" fmla="*/ 2780 h 287514"/>
              <a:gd name="connsiteX7" fmla="*/ 123829 w 329587"/>
              <a:gd name="connsiteY7" fmla="*/ 120255 h 287514"/>
              <a:gd name="connsiteX8" fmla="*/ 73029 w 329587"/>
              <a:gd name="connsiteY8" fmla="*/ 180580 h 287514"/>
              <a:gd name="connsiteX9" fmla="*/ 63504 w 329587"/>
              <a:gd name="connsiteY9" fmla="*/ 145655 h 287514"/>
              <a:gd name="connsiteX10" fmla="*/ 4 w 329587"/>
              <a:gd name="connsiteY10" fmla="*/ 88505 h 28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9587" h="287514">
                <a:moveTo>
                  <a:pt x="4" y="88505"/>
                </a:moveTo>
                <a:cubicBezTo>
                  <a:pt x="-525" y="91151"/>
                  <a:pt x="43925" y="128722"/>
                  <a:pt x="60329" y="161530"/>
                </a:cubicBezTo>
                <a:cubicBezTo>
                  <a:pt x="76733" y="194338"/>
                  <a:pt x="94196" y="273184"/>
                  <a:pt x="98429" y="285355"/>
                </a:cubicBezTo>
                <a:cubicBezTo>
                  <a:pt x="102662" y="297526"/>
                  <a:pt x="87316" y="255192"/>
                  <a:pt x="85729" y="234555"/>
                </a:cubicBezTo>
                <a:cubicBezTo>
                  <a:pt x="84142" y="213918"/>
                  <a:pt x="65092" y="192751"/>
                  <a:pt x="88904" y="161530"/>
                </a:cubicBezTo>
                <a:cubicBezTo>
                  <a:pt x="112716" y="130309"/>
                  <a:pt x="188917" y="73688"/>
                  <a:pt x="228604" y="47230"/>
                </a:cubicBezTo>
                <a:cubicBezTo>
                  <a:pt x="268291" y="20772"/>
                  <a:pt x="344491" y="-9391"/>
                  <a:pt x="327029" y="2780"/>
                </a:cubicBezTo>
                <a:cubicBezTo>
                  <a:pt x="309567" y="14951"/>
                  <a:pt x="166162" y="90622"/>
                  <a:pt x="123829" y="120255"/>
                </a:cubicBezTo>
                <a:cubicBezTo>
                  <a:pt x="81496" y="149888"/>
                  <a:pt x="83083" y="176347"/>
                  <a:pt x="73029" y="180580"/>
                </a:cubicBezTo>
                <a:cubicBezTo>
                  <a:pt x="62975" y="184813"/>
                  <a:pt x="71441" y="156238"/>
                  <a:pt x="63504" y="145655"/>
                </a:cubicBezTo>
                <a:cubicBezTo>
                  <a:pt x="55567" y="135072"/>
                  <a:pt x="533" y="85859"/>
                  <a:pt x="4" y="88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97F0F606-26A9-0AB1-5CDB-32546DF683C8}"/>
              </a:ext>
            </a:extLst>
          </p:cNvPr>
          <p:cNvSpPr/>
          <p:nvPr/>
        </p:nvSpPr>
        <p:spPr>
          <a:xfrm>
            <a:off x="3908123" y="8863705"/>
            <a:ext cx="267278" cy="202692"/>
          </a:xfrm>
          <a:custGeom>
            <a:avLst/>
            <a:gdLst>
              <a:gd name="connsiteX0" fmla="*/ 302 w 267278"/>
              <a:gd name="connsiteY0" fmla="*/ 895 h 202692"/>
              <a:gd name="connsiteX1" fmla="*/ 41577 w 267278"/>
              <a:gd name="connsiteY1" fmla="*/ 99320 h 202692"/>
              <a:gd name="connsiteX2" fmla="*/ 82852 w 267278"/>
              <a:gd name="connsiteY2" fmla="*/ 188220 h 202692"/>
              <a:gd name="connsiteX3" fmla="*/ 51102 w 267278"/>
              <a:gd name="connsiteY3" fmla="*/ 191395 h 202692"/>
              <a:gd name="connsiteX4" fmla="*/ 267002 w 267278"/>
              <a:gd name="connsiteY4" fmla="*/ 197745 h 202692"/>
              <a:gd name="connsiteX5" fmla="*/ 95552 w 267278"/>
              <a:gd name="connsiteY5" fmla="*/ 197745 h 202692"/>
              <a:gd name="connsiteX6" fmla="*/ 54277 w 267278"/>
              <a:gd name="connsiteY6" fmla="*/ 134245 h 202692"/>
              <a:gd name="connsiteX7" fmla="*/ 63802 w 267278"/>
              <a:gd name="connsiteY7" fmla="*/ 159645 h 202692"/>
              <a:gd name="connsiteX8" fmla="*/ 302 w 267278"/>
              <a:gd name="connsiteY8" fmla="*/ 895 h 202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7278" h="202692">
                <a:moveTo>
                  <a:pt x="302" y="895"/>
                </a:moveTo>
                <a:cubicBezTo>
                  <a:pt x="-3402" y="-9159"/>
                  <a:pt x="27819" y="68099"/>
                  <a:pt x="41577" y="99320"/>
                </a:cubicBezTo>
                <a:cubicBezTo>
                  <a:pt x="55335" y="130541"/>
                  <a:pt x="81265" y="172874"/>
                  <a:pt x="82852" y="188220"/>
                </a:cubicBezTo>
                <a:cubicBezTo>
                  <a:pt x="84440" y="203566"/>
                  <a:pt x="20410" y="189808"/>
                  <a:pt x="51102" y="191395"/>
                </a:cubicBezTo>
                <a:cubicBezTo>
                  <a:pt x="81794" y="192983"/>
                  <a:pt x="259594" y="196687"/>
                  <a:pt x="267002" y="197745"/>
                </a:cubicBezTo>
                <a:cubicBezTo>
                  <a:pt x="274410" y="198803"/>
                  <a:pt x="131006" y="208328"/>
                  <a:pt x="95552" y="197745"/>
                </a:cubicBezTo>
                <a:cubicBezTo>
                  <a:pt x="60098" y="187162"/>
                  <a:pt x="59569" y="140595"/>
                  <a:pt x="54277" y="134245"/>
                </a:cubicBezTo>
                <a:cubicBezTo>
                  <a:pt x="48985" y="127895"/>
                  <a:pt x="70152" y="176049"/>
                  <a:pt x="63802" y="159645"/>
                </a:cubicBezTo>
                <a:cubicBezTo>
                  <a:pt x="57452" y="143241"/>
                  <a:pt x="4006" y="10949"/>
                  <a:pt x="302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4E13E13A-EA32-61A2-8F93-9B630E7447E3}"/>
              </a:ext>
            </a:extLst>
          </p:cNvPr>
          <p:cNvSpPr/>
          <p:nvPr/>
        </p:nvSpPr>
        <p:spPr>
          <a:xfrm>
            <a:off x="5127185" y="8923841"/>
            <a:ext cx="353897" cy="311751"/>
          </a:xfrm>
          <a:custGeom>
            <a:avLst/>
            <a:gdLst>
              <a:gd name="connsiteX0" fmla="*/ 3615 w 353897"/>
              <a:gd name="connsiteY0" fmla="*/ 309059 h 311751"/>
              <a:gd name="connsiteX1" fmla="*/ 349690 w 353897"/>
              <a:gd name="connsiteY1" fmla="*/ 4259 h 311751"/>
              <a:gd name="connsiteX2" fmla="*/ 181415 w 353897"/>
              <a:gd name="connsiteY2" fmla="*/ 143959 h 311751"/>
              <a:gd name="connsiteX3" fmla="*/ 3615 w 353897"/>
              <a:gd name="connsiteY3" fmla="*/ 309059 h 31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897" h="311751">
                <a:moveTo>
                  <a:pt x="3615" y="309059"/>
                </a:moveTo>
                <a:cubicBezTo>
                  <a:pt x="31661" y="285776"/>
                  <a:pt x="320057" y="31776"/>
                  <a:pt x="349690" y="4259"/>
                </a:cubicBezTo>
                <a:cubicBezTo>
                  <a:pt x="379323" y="-23258"/>
                  <a:pt x="244915" y="89455"/>
                  <a:pt x="181415" y="143959"/>
                </a:cubicBezTo>
                <a:cubicBezTo>
                  <a:pt x="117915" y="198463"/>
                  <a:pt x="-24431" y="332342"/>
                  <a:pt x="3615" y="3090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950AC99E-50A1-8A8C-C5AB-9E8766E829AD}"/>
              </a:ext>
            </a:extLst>
          </p:cNvPr>
          <p:cNvSpPr/>
          <p:nvPr/>
        </p:nvSpPr>
        <p:spPr>
          <a:xfrm>
            <a:off x="4971239" y="9257507"/>
            <a:ext cx="187501" cy="192205"/>
          </a:xfrm>
          <a:custGeom>
            <a:avLst/>
            <a:gdLst>
              <a:gd name="connsiteX0" fmla="*/ 811 w 187501"/>
              <a:gd name="connsiteY0" fmla="*/ 191293 h 192205"/>
              <a:gd name="connsiteX1" fmla="*/ 184961 w 187501"/>
              <a:gd name="connsiteY1" fmla="*/ 3968 h 192205"/>
              <a:gd name="connsiteX2" fmla="*/ 108761 w 187501"/>
              <a:gd name="connsiteY2" fmla="*/ 64293 h 192205"/>
              <a:gd name="connsiteX3" fmla="*/ 118286 w 187501"/>
              <a:gd name="connsiteY3" fmla="*/ 73818 h 192205"/>
              <a:gd name="connsiteX4" fmla="*/ 811 w 187501"/>
              <a:gd name="connsiteY4" fmla="*/ 191293 h 192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501" h="192205">
                <a:moveTo>
                  <a:pt x="811" y="191293"/>
                </a:moveTo>
                <a:cubicBezTo>
                  <a:pt x="11924" y="179651"/>
                  <a:pt x="166969" y="25135"/>
                  <a:pt x="184961" y="3968"/>
                </a:cubicBezTo>
                <a:cubicBezTo>
                  <a:pt x="202953" y="-17199"/>
                  <a:pt x="119874" y="52651"/>
                  <a:pt x="108761" y="64293"/>
                </a:cubicBezTo>
                <a:cubicBezTo>
                  <a:pt x="97649" y="75935"/>
                  <a:pt x="140511" y="47889"/>
                  <a:pt x="118286" y="73818"/>
                </a:cubicBezTo>
                <a:cubicBezTo>
                  <a:pt x="96061" y="99747"/>
                  <a:pt x="-10302" y="202935"/>
                  <a:pt x="811" y="1912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F6086314-352F-554B-3701-38E6542EB38C}"/>
              </a:ext>
            </a:extLst>
          </p:cNvPr>
          <p:cNvSpPr/>
          <p:nvPr/>
        </p:nvSpPr>
        <p:spPr>
          <a:xfrm>
            <a:off x="7946862" y="10074811"/>
            <a:ext cx="77396" cy="540998"/>
          </a:xfrm>
          <a:custGeom>
            <a:avLst/>
            <a:gdLst>
              <a:gd name="connsiteX0" fmla="*/ 163 w 77396"/>
              <a:gd name="connsiteY0" fmla="*/ 2639 h 540998"/>
              <a:gd name="connsiteX1" fmla="*/ 70013 w 77396"/>
              <a:gd name="connsiteY1" fmla="*/ 393164 h 540998"/>
              <a:gd name="connsiteX2" fmla="*/ 73188 w 77396"/>
              <a:gd name="connsiteY2" fmla="*/ 536039 h 540998"/>
              <a:gd name="connsiteX3" fmla="*/ 50963 w 77396"/>
              <a:gd name="connsiteY3" fmla="*/ 237589 h 540998"/>
              <a:gd name="connsiteX4" fmla="*/ 163 w 77396"/>
              <a:gd name="connsiteY4" fmla="*/ 2639 h 54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96" h="540998">
                <a:moveTo>
                  <a:pt x="163" y="2639"/>
                </a:moveTo>
                <a:cubicBezTo>
                  <a:pt x="3338" y="28568"/>
                  <a:pt x="57842" y="304264"/>
                  <a:pt x="70013" y="393164"/>
                </a:cubicBezTo>
                <a:cubicBezTo>
                  <a:pt x="82184" y="482064"/>
                  <a:pt x="76363" y="561968"/>
                  <a:pt x="73188" y="536039"/>
                </a:cubicBezTo>
                <a:cubicBezTo>
                  <a:pt x="70013" y="510110"/>
                  <a:pt x="61017" y="327018"/>
                  <a:pt x="50963" y="237589"/>
                </a:cubicBezTo>
                <a:cubicBezTo>
                  <a:pt x="40909" y="148160"/>
                  <a:pt x="-3012" y="-23290"/>
                  <a:pt x="163" y="26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1CB73776-8CB7-1391-2CD3-09CF08A3D0FF}"/>
              </a:ext>
            </a:extLst>
          </p:cNvPr>
          <p:cNvSpPr/>
          <p:nvPr/>
        </p:nvSpPr>
        <p:spPr>
          <a:xfrm>
            <a:off x="7937500" y="9944059"/>
            <a:ext cx="85332" cy="337760"/>
          </a:xfrm>
          <a:custGeom>
            <a:avLst/>
            <a:gdLst>
              <a:gd name="connsiteX0" fmla="*/ 0 w 85332"/>
              <a:gd name="connsiteY0" fmla="*/ 41 h 337760"/>
              <a:gd name="connsiteX1" fmla="*/ 76200 w 85332"/>
              <a:gd name="connsiteY1" fmla="*/ 311191 h 337760"/>
              <a:gd name="connsiteX2" fmla="*/ 76200 w 85332"/>
              <a:gd name="connsiteY2" fmla="*/ 288966 h 337760"/>
              <a:gd name="connsiteX3" fmla="*/ 0 w 85332"/>
              <a:gd name="connsiteY3" fmla="*/ 41 h 337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332" h="337760">
                <a:moveTo>
                  <a:pt x="0" y="41"/>
                </a:moveTo>
                <a:cubicBezTo>
                  <a:pt x="0" y="3745"/>
                  <a:pt x="63500" y="263037"/>
                  <a:pt x="76200" y="311191"/>
                </a:cubicBezTo>
                <a:cubicBezTo>
                  <a:pt x="88900" y="359345"/>
                  <a:pt x="87842" y="336062"/>
                  <a:pt x="76200" y="288966"/>
                </a:cubicBezTo>
                <a:cubicBezTo>
                  <a:pt x="64558" y="241870"/>
                  <a:pt x="0" y="-3663"/>
                  <a:pt x="0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204232E2-67AC-161C-0E51-818691B7D360}"/>
              </a:ext>
            </a:extLst>
          </p:cNvPr>
          <p:cNvSpPr/>
          <p:nvPr/>
        </p:nvSpPr>
        <p:spPr>
          <a:xfrm>
            <a:off x="7727911" y="9864692"/>
            <a:ext cx="180923" cy="140518"/>
          </a:xfrm>
          <a:custGeom>
            <a:avLst/>
            <a:gdLst>
              <a:gd name="connsiteX0" fmla="*/ 39 w 180923"/>
              <a:gd name="connsiteY0" fmla="*/ 33 h 140518"/>
              <a:gd name="connsiteX1" fmla="*/ 168314 w 180923"/>
              <a:gd name="connsiteY1" fmla="*/ 130208 h 140518"/>
              <a:gd name="connsiteX2" fmla="*/ 152439 w 180923"/>
              <a:gd name="connsiteY2" fmla="*/ 117508 h 140518"/>
              <a:gd name="connsiteX3" fmla="*/ 39 w 180923"/>
              <a:gd name="connsiteY3" fmla="*/ 33 h 140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923" h="140518">
                <a:moveTo>
                  <a:pt x="39" y="33"/>
                </a:moveTo>
                <a:cubicBezTo>
                  <a:pt x="2685" y="2150"/>
                  <a:pt x="168314" y="130208"/>
                  <a:pt x="168314" y="130208"/>
                </a:cubicBezTo>
                <a:cubicBezTo>
                  <a:pt x="193714" y="149787"/>
                  <a:pt x="176780" y="139204"/>
                  <a:pt x="152439" y="117508"/>
                </a:cubicBezTo>
                <a:cubicBezTo>
                  <a:pt x="128098" y="95812"/>
                  <a:pt x="-2607" y="-2084"/>
                  <a:pt x="39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85BEC604-7FCD-C8F9-F89F-4A7270AEBC28}"/>
              </a:ext>
            </a:extLst>
          </p:cNvPr>
          <p:cNvSpPr/>
          <p:nvPr/>
        </p:nvSpPr>
        <p:spPr>
          <a:xfrm>
            <a:off x="6308725" y="8289925"/>
            <a:ext cx="340106" cy="324331"/>
          </a:xfrm>
          <a:custGeom>
            <a:avLst/>
            <a:gdLst>
              <a:gd name="connsiteX0" fmla="*/ 0 w 340106"/>
              <a:gd name="connsiteY0" fmla="*/ 0 h 324331"/>
              <a:gd name="connsiteX1" fmla="*/ 333375 w 340106"/>
              <a:gd name="connsiteY1" fmla="*/ 317500 h 324331"/>
              <a:gd name="connsiteX2" fmla="*/ 231775 w 340106"/>
              <a:gd name="connsiteY2" fmla="*/ 225425 h 324331"/>
              <a:gd name="connsiteX3" fmla="*/ 0 w 340106"/>
              <a:gd name="connsiteY3" fmla="*/ 0 h 32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106" h="324331">
                <a:moveTo>
                  <a:pt x="0" y="0"/>
                </a:moveTo>
                <a:lnTo>
                  <a:pt x="333375" y="317500"/>
                </a:lnTo>
                <a:cubicBezTo>
                  <a:pt x="372004" y="355071"/>
                  <a:pt x="231775" y="225425"/>
                  <a:pt x="231775" y="2254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2F128DA7-E1C3-FE18-FA5E-34B71E570EF8}"/>
              </a:ext>
            </a:extLst>
          </p:cNvPr>
          <p:cNvSpPr/>
          <p:nvPr/>
        </p:nvSpPr>
        <p:spPr>
          <a:xfrm>
            <a:off x="7096001" y="9076850"/>
            <a:ext cx="817481" cy="760410"/>
          </a:xfrm>
          <a:custGeom>
            <a:avLst/>
            <a:gdLst>
              <a:gd name="connsiteX0" fmla="*/ 111249 w 817481"/>
              <a:gd name="connsiteY0" fmla="*/ 475 h 760410"/>
              <a:gd name="connsiteX1" fmla="*/ 117599 w 817481"/>
              <a:gd name="connsiteY1" fmla="*/ 232250 h 760410"/>
              <a:gd name="connsiteX2" fmla="*/ 416049 w 817481"/>
              <a:gd name="connsiteY2" fmla="*/ 460850 h 760410"/>
              <a:gd name="connsiteX3" fmla="*/ 317624 w 817481"/>
              <a:gd name="connsiteY3" fmla="*/ 416400 h 760410"/>
              <a:gd name="connsiteX4" fmla="*/ 787524 w 817481"/>
              <a:gd name="connsiteY4" fmla="*/ 740250 h 760410"/>
              <a:gd name="connsiteX5" fmla="*/ 771649 w 817481"/>
              <a:gd name="connsiteY5" fmla="*/ 727550 h 760410"/>
              <a:gd name="connsiteX6" fmla="*/ 339849 w 817481"/>
              <a:gd name="connsiteY6" fmla="*/ 438625 h 760410"/>
              <a:gd name="connsiteX7" fmla="*/ 317624 w 817481"/>
              <a:gd name="connsiteY7" fmla="*/ 400525 h 760410"/>
              <a:gd name="connsiteX8" fmla="*/ 225549 w 817481"/>
              <a:gd name="connsiteY8" fmla="*/ 321150 h 760410"/>
              <a:gd name="connsiteX9" fmla="*/ 257299 w 817481"/>
              <a:gd name="connsiteY9" fmla="*/ 346550 h 760410"/>
              <a:gd name="connsiteX10" fmla="*/ 6474 w 817481"/>
              <a:gd name="connsiteY10" fmla="*/ 89375 h 760410"/>
              <a:gd name="connsiteX11" fmla="*/ 76324 w 817481"/>
              <a:gd name="connsiteY11" fmla="*/ 168750 h 760410"/>
              <a:gd name="connsiteX12" fmla="*/ 111249 w 817481"/>
              <a:gd name="connsiteY12" fmla="*/ 475 h 76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17481" h="760410">
                <a:moveTo>
                  <a:pt x="111249" y="475"/>
                </a:moveTo>
                <a:cubicBezTo>
                  <a:pt x="118128" y="11058"/>
                  <a:pt x="66799" y="155521"/>
                  <a:pt x="117599" y="232250"/>
                </a:cubicBezTo>
                <a:cubicBezTo>
                  <a:pt x="168399" y="308979"/>
                  <a:pt x="382712" y="430158"/>
                  <a:pt x="416049" y="460850"/>
                </a:cubicBezTo>
                <a:cubicBezTo>
                  <a:pt x="449386" y="491542"/>
                  <a:pt x="255712" y="369833"/>
                  <a:pt x="317624" y="416400"/>
                </a:cubicBezTo>
                <a:cubicBezTo>
                  <a:pt x="379536" y="462967"/>
                  <a:pt x="787524" y="740250"/>
                  <a:pt x="787524" y="740250"/>
                </a:cubicBezTo>
                <a:cubicBezTo>
                  <a:pt x="863195" y="792108"/>
                  <a:pt x="771649" y="727550"/>
                  <a:pt x="771649" y="727550"/>
                </a:cubicBezTo>
                <a:cubicBezTo>
                  <a:pt x="697037" y="677279"/>
                  <a:pt x="415520" y="493129"/>
                  <a:pt x="339849" y="438625"/>
                </a:cubicBezTo>
                <a:cubicBezTo>
                  <a:pt x="264178" y="384121"/>
                  <a:pt x="336674" y="420104"/>
                  <a:pt x="317624" y="400525"/>
                </a:cubicBezTo>
                <a:cubicBezTo>
                  <a:pt x="298574" y="380946"/>
                  <a:pt x="235603" y="330146"/>
                  <a:pt x="225549" y="321150"/>
                </a:cubicBezTo>
                <a:cubicBezTo>
                  <a:pt x="215495" y="312154"/>
                  <a:pt x="293811" y="385179"/>
                  <a:pt x="257299" y="346550"/>
                </a:cubicBezTo>
                <a:cubicBezTo>
                  <a:pt x="220787" y="307921"/>
                  <a:pt x="36636" y="119008"/>
                  <a:pt x="6474" y="89375"/>
                </a:cubicBezTo>
                <a:cubicBezTo>
                  <a:pt x="-23689" y="59742"/>
                  <a:pt x="60449" y="178275"/>
                  <a:pt x="76324" y="168750"/>
                </a:cubicBezTo>
                <a:cubicBezTo>
                  <a:pt x="92199" y="159225"/>
                  <a:pt x="104370" y="-10108"/>
                  <a:pt x="111249" y="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522CA650-71C6-0193-DA89-E72A037E538E}"/>
              </a:ext>
            </a:extLst>
          </p:cNvPr>
          <p:cNvSpPr/>
          <p:nvPr/>
        </p:nvSpPr>
        <p:spPr>
          <a:xfrm>
            <a:off x="7689848" y="9655154"/>
            <a:ext cx="387353" cy="742992"/>
          </a:xfrm>
          <a:custGeom>
            <a:avLst/>
            <a:gdLst>
              <a:gd name="connsiteX0" fmla="*/ 387352 w 387353"/>
              <a:gd name="connsiteY0" fmla="*/ 21 h 742992"/>
              <a:gd name="connsiteX1" fmla="*/ 168277 w 387353"/>
              <a:gd name="connsiteY1" fmla="*/ 381021 h 742992"/>
              <a:gd name="connsiteX2" fmla="*/ 2 w 387353"/>
              <a:gd name="connsiteY2" fmla="*/ 742971 h 742992"/>
              <a:gd name="connsiteX3" fmla="*/ 171452 w 387353"/>
              <a:gd name="connsiteY3" fmla="*/ 365146 h 742992"/>
              <a:gd name="connsiteX4" fmla="*/ 387352 w 387353"/>
              <a:gd name="connsiteY4" fmla="*/ 21 h 74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353" h="742992">
                <a:moveTo>
                  <a:pt x="387352" y="21"/>
                </a:moveTo>
                <a:cubicBezTo>
                  <a:pt x="386823" y="2667"/>
                  <a:pt x="232835" y="257196"/>
                  <a:pt x="168277" y="381021"/>
                </a:cubicBezTo>
                <a:cubicBezTo>
                  <a:pt x="103719" y="504846"/>
                  <a:pt x="-527" y="745617"/>
                  <a:pt x="2" y="742971"/>
                </a:cubicBezTo>
                <a:cubicBezTo>
                  <a:pt x="531" y="740325"/>
                  <a:pt x="107952" y="486325"/>
                  <a:pt x="171452" y="365146"/>
                </a:cubicBezTo>
                <a:cubicBezTo>
                  <a:pt x="234952" y="243967"/>
                  <a:pt x="387881" y="-2625"/>
                  <a:pt x="387352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68FDD914-AB74-A61A-0B36-86F2E8DDBE0E}"/>
              </a:ext>
            </a:extLst>
          </p:cNvPr>
          <p:cNvSpPr/>
          <p:nvPr/>
        </p:nvSpPr>
        <p:spPr>
          <a:xfrm>
            <a:off x="6870497" y="3409707"/>
            <a:ext cx="625809" cy="421141"/>
          </a:xfrm>
          <a:custGeom>
            <a:avLst/>
            <a:gdLst>
              <a:gd name="connsiteX0" fmla="*/ 203 w 625809"/>
              <a:gd name="connsiteY0" fmla="*/ 235193 h 421141"/>
              <a:gd name="connsiteX1" fmla="*/ 212928 w 625809"/>
              <a:gd name="connsiteY1" fmla="*/ 184393 h 421141"/>
              <a:gd name="connsiteX2" fmla="*/ 365328 w 625809"/>
              <a:gd name="connsiteY2" fmla="*/ 165343 h 421141"/>
              <a:gd name="connsiteX3" fmla="*/ 476453 w 625809"/>
              <a:gd name="connsiteY3" fmla="*/ 263768 h 421141"/>
              <a:gd name="connsiteX4" fmla="*/ 327228 w 625809"/>
              <a:gd name="connsiteY4" fmla="*/ 273293 h 421141"/>
              <a:gd name="connsiteX5" fmla="*/ 485978 w 625809"/>
              <a:gd name="connsiteY5" fmla="*/ 279643 h 421141"/>
              <a:gd name="connsiteX6" fmla="*/ 511378 w 625809"/>
              <a:gd name="connsiteY6" fmla="*/ 305043 h 421141"/>
              <a:gd name="connsiteX7" fmla="*/ 381203 w 625809"/>
              <a:gd name="connsiteY7" fmla="*/ 419343 h 421141"/>
              <a:gd name="connsiteX8" fmla="*/ 428828 w 625809"/>
              <a:gd name="connsiteY8" fmla="*/ 371718 h 421141"/>
              <a:gd name="connsiteX9" fmla="*/ 520903 w 625809"/>
              <a:gd name="connsiteY9" fmla="*/ 327268 h 421141"/>
              <a:gd name="connsiteX10" fmla="*/ 625678 w 625809"/>
              <a:gd name="connsiteY10" fmla="*/ 339968 h 421141"/>
              <a:gd name="connsiteX11" fmla="*/ 498678 w 625809"/>
              <a:gd name="connsiteY11" fmla="*/ 330443 h 421141"/>
              <a:gd name="connsiteX12" fmla="*/ 514553 w 625809"/>
              <a:gd name="connsiteY12" fmla="*/ 324093 h 421141"/>
              <a:gd name="connsiteX13" fmla="*/ 406603 w 625809"/>
              <a:gd name="connsiteY13" fmla="*/ 178043 h 421141"/>
              <a:gd name="connsiteX14" fmla="*/ 244678 w 625809"/>
              <a:gd name="connsiteY14" fmla="*/ 243 h 421141"/>
              <a:gd name="connsiteX15" fmla="*/ 371678 w 625809"/>
              <a:gd name="connsiteY15" fmla="*/ 139943 h 421141"/>
              <a:gd name="connsiteX16" fmla="*/ 336753 w 625809"/>
              <a:gd name="connsiteY16" fmla="*/ 158993 h 421141"/>
              <a:gd name="connsiteX17" fmla="*/ 73228 w 625809"/>
              <a:gd name="connsiteY17" fmla="*/ 203443 h 421141"/>
              <a:gd name="connsiteX18" fmla="*/ 171653 w 625809"/>
              <a:gd name="connsiteY18" fmla="*/ 178043 h 421141"/>
              <a:gd name="connsiteX19" fmla="*/ 203 w 625809"/>
              <a:gd name="connsiteY19" fmla="*/ 235193 h 421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25809" h="421141">
                <a:moveTo>
                  <a:pt x="203" y="235193"/>
                </a:moveTo>
                <a:cubicBezTo>
                  <a:pt x="7082" y="236251"/>
                  <a:pt x="152074" y="196035"/>
                  <a:pt x="212928" y="184393"/>
                </a:cubicBezTo>
                <a:cubicBezTo>
                  <a:pt x="273782" y="172751"/>
                  <a:pt x="321407" y="152114"/>
                  <a:pt x="365328" y="165343"/>
                </a:cubicBezTo>
                <a:cubicBezTo>
                  <a:pt x="409249" y="178572"/>
                  <a:pt x="482803" y="245776"/>
                  <a:pt x="476453" y="263768"/>
                </a:cubicBezTo>
                <a:cubicBezTo>
                  <a:pt x="470103" y="281760"/>
                  <a:pt x="325641" y="270647"/>
                  <a:pt x="327228" y="273293"/>
                </a:cubicBezTo>
                <a:cubicBezTo>
                  <a:pt x="328816" y="275939"/>
                  <a:pt x="455286" y="274351"/>
                  <a:pt x="485978" y="279643"/>
                </a:cubicBezTo>
                <a:cubicBezTo>
                  <a:pt x="516670" y="284935"/>
                  <a:pt x="528841" y="281760"/>
                  <a:pt x="511378" y="305043"/>
                </a:cubicBezTo>
                <a:cubicBezTo>
                  <a:pt x="493916" y="328326"/>
                  <a:pt x="394961" y="408230"/>
                  <a:pt x="381203" y="419343"/>
                </a:cubicBezTo>
                <a:cubicBezTo>
                  <a:pt x="367445" y="430456"/>
                  <a:pt x="405545" y="387064"/>
                  <a:pt x="428828" y="371718"/>
                </a:cubicBezTo>
                <a:cubicBezTo>
                  <a:pt x="452111" y="356372"/>
                  <a:pt x="488095" y="332560"/>
                  <a:pt x="520903" y="327268"/>
                </a:cubicBezTo>
                <a:cubicBezTo>
                  <a:pt x="553711" y="321976"/>
                  <a:pt x="629382" y="339439"/>
                  <a:pt x="625678" y="339968"/>
                </a:cubicBezTo>
                <a:cubicBezTo>
                  <a:pt x="621974" y="340497"/>
                  <a:pt x="498678" y="330443"/>
                  <a:pt x="498678" y="330443"/>
                </a:cubicBezTo>
                <a:cubicBezTo>
                  <a:pt x="480157" y="327797"/>
                  <a:pt x="529899" y="349493"/>
                  <a:pt x="514553" y="324093"/>
                </a:cubicBezTo>
                <a:cubicBezTo>
                  <a:pt x="499207" y="298693"/>
                  <a:pt x="451582" y="232018"/>
                  <a:pt x="406603" y="178043"/>
                </a:cubicBezTo>
                <a:cubicBezTo>
                  <a:pt x="361624" y="124068"/>
                  <a:pt x="244678" y="243"/>
                  <a:pt x="244678" y="243"/>
                </a:cubicBezTo>
                <a:cubicBezTo>
                  <a:pt x="238857" y="-6107"/>
                  <a:pt x="356332" y="113485"/>
                  <a:pt x="371678" y="139943"/>
                </a:cubicBezTo>
                <a:cubicBezTo>
                  <a:pt x="387024" y="166401"/>
                  <a:pt x="386495" y="148410"/>
                  <a:pt x="336753" y="158993"/>
                </a:cubicBezTo>
                <a:cubicBezTo>
                  <a:pt x="287011" y="169576"/>
                  <a:pt x="100745" y="200268"/>
                  <a:pt x="73228" y="203443"/>
                </a:cubicBezTo>
                <a:cubicBezTo>
                  <a:pt x="45711" y="206618"/>
                  <a:pt x="180649" y="174868"/>
                  <a:pt x="171653" y="178043"/>
                </a:cubicBezTo>
                <a:cubicBezTo>
                  <a:pt x="162657" y="181218"/>
                  <a:pt x="-6676" y="234135"/>
                  <a:pt x="203" y="235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B7734EB9-0243-1CE5-14FC-845B5EF85D00}"/>
              </a:ext>
            </a:extLst>
          </p:cNvPr>
          <p:cNvSpPr/>
          <p:nvPr/>
        </p:nvSpPr>
        <p:spPr>
          <a:xfrm>
            <a:off x="7147549" y="8794679"/>
            <a:ext cx="438767" cy="835984"/>
          </a:xfrm>
          <a:custGeom>
            <a:avLst/>
            <a:gdLst>
              <a:gd name="connsiteX0" fmla="*/ 40651 w 438767"/>
              <a:gd name="connsiteY0" fmla="*/ 71 h 835984"/>
              <a:gd name="connsiteX1" fmla="*/ 62876 w 438767"/>
              <a:gd name="connsiteY1" fmla="*/ 358846 h 835984"/>
              <a:gd name="connsiteX2" fmla="*/ 237501 w 438767"/>
              <a:gd name="connsiteY2" fmla="*/ 616021 h 835984"/>
              <a:gd name="connsiteX3" fmla="*/ 205751 w 438767"/>
              <a:gd name="connsiteY3" fmla="*/ 558871 h 835984"/>
              <a:gd name="connsiteX4" fmla="*/ 434351 w 438767"/>
              <a:gd name="connsiteY4" fmla="*/ 831921 h 835984"/>
              <a:gd name="connsiteX5" fmla="*/ 342276 w 438767"/>
              <a:gd name="connsiteY5" fmla="*/ 708096 h 835984"/>
              <a:gd name="connsiteX6" fmla="*/ 167651 w 438767"/>
              <a:gd name="connsiteY6" fmla="*/ 511246 h 835984"/>
              <a:gd name="connsiteX7" fmla="*/ 215276 w 438767"/>
              <a:gd name="connsiteY7" fmla="*/ 584271 h 835984"/>
              <a:gd name="connsiteX8" fmla="*/ 8901 w 438767"/>
              <a:gd name="connsiteY8" fmla="*/ 295346 h 835984"/>
              <a:gd name="connsiteX9" fmla="*/ 37476 w 438767"/>
              <a:gd name="connsiteY9" fmla="*/ 327096 h 835984"/>
              <a:gd name="connsiteX10" fmla="*/ 40651 w 438767"/>
              <a:gd name="connsiteY10" fmla="*/ 71 h 8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8767" h="835984">
                <a:moveTo>
                  <a:pt x="40651" y="71"/>
                </a:moveTo>
                <a:cubicBezTo>
                  <a:pt x="44884" y="5363"/>
                  <a:pt x="30068" y="256188"/>
                  <a:pt x="62876" y="358846"/>
                </a:cubicBezTo>
                <a:cubicBezTo>
                  <a:pt x="95684" y="461504"/>
                  <a:pt x="213689" y="582684"/>
                  <a:pt x="237501" y="616021"/>
                </a:cubicBezTo>
                <a:cubicBezTo>
                  <a:pt x="261313" y="649358"/>
                  <a:pt x="172943" y="522888"/>
                  <a:pt x="205751" y="558871"/>
                </a:cubicBezTo>
                <a:cubicBezTo>
                  <a:pt x="238559" y="594854"/>
                  <a:pt x="411597" y="807050"/>
                  <a:pt x="434351" y="831921"/>
                </a:cubicBezTo>
                <a:cubicBezTo>
                  <a:pt x="457105" y="856792"/>
                  <a:pt x="386726" y="761542"/>
                  <a:pt x="342276" y="708096"/>
                </a:cubicBezTo>
                <a:cubicBezTo>
                  <a:pt x="297826" y="654650"/>
                  <a:pt x="188818" y="531884"/>
                  <a:pt x="167651" y="511246"/>
                </a:cubicBezTo>
                <a:cubicBezTo>
                  <a:pt x="146484" y="490609"/>
                  <a:pt x="241734" y="620254"/>
                  <a:pt x="215276" y="584271"/>
                </a:cubicBezTo>
                <a:cubicBezTo>
                  <a:pt x="188818" y="548288"/>
                  <a:pt x="38534" y="338208"/>
                  <a:pt x="8901" y="295346"/>
                </a:cubicBezTo>
                <a:cubicBezTo>
                  <a:pt x="-20732" y="252484"/>
                  <a:pt x="32713" y="370488"/>
                  <a:pt x="37476" y="327096"/>
                </a:cubicBezTo>
                <a:cubicBezTo>
                  <a:pt x="42239" y="283704"/>
                  <a:pt x="36418" y="-5221"/>
                  <a:pt x="40651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98113052-E498-5FFE-A8F7-DB8B4FEC8AE8}"/>
              </a:ext>
            </a:extLst>
          </p:cNvPr>
          <p:cNvSpPr/>
          <p:nvPr/>
        </p:nvSpPr>
        <p:spPr>
          <a:xfrm>
            <a:off x="7599276" y="7679003"/>
            <a:ext cx="640848" cy="752768"/>
          </a:xfrm>
          <a:custGeom>
            <a:avLst/>
            <a:gdLst>
              <a:gd name="connsiteX0" fmla="*/ 322349 w 640848"/>
              <a:gd name="connsiteY0" fmla="*/ 134672 h 752768"/>
              <a:gd name="connsiteX1" fmla="*/ 379499 w 640848"/>
              <a:gd name="connsiteY1" fmla="*/ 299772 h 752768"/>
              <a:gd name="connsiteX2" fmla="*/ 214399 w 640848"/>
              <a:gd name="connsiteY2" fmla="*/ 493447 h 752768"/>
              <a:gd name="connsiteX3" fmla="*/ 265199 w 640848"/>
              <a:gd name="connsiteY3" fmla="*/ 452172 h 752768"/>
              <a:gd name="connsiteX4" fmla="*/ 8024 w 640848"/>
              <a:gd name="connsiteY4" fmla="*/ 744272 h 752768"/>
              <a:gd name="connsiteX5" fmla="*/ 84224 w 640848"/>
              <a:gd name="connsiteY5" fmla="*/ 655372 h 752768"/>
              <a:gd name="connsiteX6" fmla="*/ 277899 w 640848"/>
              <a:gd name="connsiteY6" fmla="*/ 458522 h 752768"/>
              <a:gd name="connsiteX7" fmla="*/ 223924 w 640848"/>
              <a:gd name="connsiteY7" fmla="*/ 502972 h 752768"/>
              <a:gd name="connsiteX8" fmla="*/ 474749 w 640848"/>
              <a:gd name="connsiteY8" fmla="*/ 347397 h 752768"/>
              <a:gd name="connsiteX9" fmla="*/ 268374 w 640848"/>
              <a:gd name="connsiteY9" fmla="*/ 468047 h 752768"/>
              <a:gd name="connsiteX10" fmla="*/ 328699 w 640848"/>
              <a:gd name="connsiteY10" fmla="*/ 375972 h 752768"/>
              <a:gd name="connsiteX11" fmla="*/ 639849 w 640848"/>
              <a:gd name="connsiteY11" fmla="*/ 1322 h 752768"/>
              <a:gd name="connsiteX12" fmla="*/ 427124 w 640848"/>
              <a:gd name="connsiteY12" fmla="*/ 252147 h 752768"/>
              <a:gd name="connsiteX13" fmla="*/ 408074 w 640848"/>
              <a:gd name="connsiteY13" fmla="*/ 268022 h 752768"/>
              <a:gd name="connsiteX14" fmla="*/ 411249 w 640848"/>
              <a:gd name="connsiteY14" fmla="*/ 318822 h 752768"/>
              <a:gd name="connsiteX15" fmla="*/ 392199 w 640848"/>
              <a:gd name="connsiteY15" fmla="*/ 242622 h 752768"/>
              <a:gd name="connsiteX16" fmla="*/ 322349 w 640848"/>
              <a:gd name="connsiteY16" fmla="*/ 134672 h 75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0848" h="752768">
                <a:moveTo>
                  <a:pt x="322349" y="134672"/>
                </a:moveTo>
                <a:cubicBezTo>
                  <a:pt x="320232" y="144197"/>
                  <a:pt x="397491" y="239976"/>
                  <a:pt x="379499" y="299772"/>
                </a:cubicBezTo>
                <a:cubicBezTo>
                  <a:pt x="361507" y="359568"/>
                  <a:pt x="233449" y="468047"/>
                  <a:pt x="214399" y="493447"/>
                </a:cubicBezTo>
                <a:cubicBezTo>
                  <a:pt x="195349" y="518847"/>
                  <a:pt x="299595" y="410368"/>
                  <a:pt x="265199" y="452172"/>
                </a:cubicBezTo>
                <a:cubicBezTo>
                  <a:pt x="230803" y="493976"/>
                  <a:pt x="38186" y="710405"/>
                  <a:pt x="8024" y="744272"/>
                </a:cubicBezTo>
                <a:cubicBezTo>
                  <a:pt x="-22139" y="778139"/>
                  <a:pt x="39245" y="702997"/>
                  <a:pt x="84224" y="655372"/>
                </a:cubicBezTo>
                <a:cubicBezTo>
                  <a:pt x="129203" y="607747"/>
                  <a:pt x="254616" y="483922"/>
                  <a:pt x="277899" y="458522"/>
                </a:cubicBezTo>
                <a:cubicBezTo>
                  <a:pt x="301182" y="433122"/>
                  <a:pt x="191116" y="521493"/>
                  <a:pt x="223924" y="502972"/>
                </a:cubicBezTo>
                <a:cubicBezTo>
                  <a:pt x="256732" y="484451"/>
                  <a:pt x="467341" y="353218"/>
                  <a:pt x="474749" y="347397"/>
                </a:cubicBezTo>
                <a:cubicBezTo>
                  <a:pt x="482157" y="341576"/>
                  <a:pt x="292716" y="463285"/>
                  <a:pt x="268374" y="468047"/>
                </a:cubicBezTo>
                <a:cubicBezTo>
                  <a:pt x="244032" y="472809"/>
                  <a:pt x="266786" y="453760"/>
                  <a:pt x="328699" y="375972"/>
                </a:cubicBezTo>
                <a:cubicBezTo>
                  <a:pt x="390612" y="298185"/>
                  <a:pt x="623445" y="21959"/>
                  <a:pt x="639849" y="1322"/>
                </a:cubicBezTo>
                <a:cubicBezTo>
                  <a:pt x="656253" y="-19315"/>
                  <a:pt x="465753" y="207697"/>
                  <a:pt x="427124" y="252147"/>
                </a:cubicBezTo>
                <a:cubicBezTo>
                  <a:pt x="388495" y="296597"/>
                  <a:pt x="410720" y="256909"/>
                  <a:pt x="408074" y="268022"/>
                </a:cubicBezTo>
                <a:cubicBezTo>
                  <a:pt x="405428" y="279135"/>
                  <a:pt x="413895" y="323055"/>
                  <a:pt x="411249" y="318822"/>
                </a:cubicBezTo>
                <a:cubicBezTo>
                  <a:pt x="408603" y="314589"/>
                  <a:pt x="403841" y="266964"/>
                  <a:pt x="392199" y="242622"/>
                </a:cubicBezTo>
                <a:cubicBezTo>
                  <a:pt x="380557" y="218280"/>
                  <a:pt x="324466" y="125147"/>
                  <a:pt x="322349" y="134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2E555503-4661-AE83-0E1D-1E5B8BF9B5F5}"/>
              </a:ext>
            </a:extLst>
          </p:cNvPr>
          <p:cNvSpPr/>
          <p:nvPr/>
        </p:nvSpPr>
        <p:spPr>
          <a:xfrm>
            <a:off x="5565755" y="8767022"/>
            <a:ext cx="407713" cy="242572"/>
          </a:xfrm>
          <a:custGeom>
            <a:avLst/>
            <a:gdLst>
              <a:gd name="connsiteX0" fmla="*/ 20 w 407713"/>
              <a:gd name="connsiteY0" fmla="*/ 240453 h 242572"/>
              <a:gd name="connsiteX1" fmla="*/ 200045 w 407713"/>
              <a:gd name="connsiteY1" fmla="*/ 18203 h 242572"/>
              <a:gd name="connsiteX2" fmla="*/ 241320 w 407713"/>
              <a:gd name="connsiteY2" fmla="*/ 37253 h 242572"/>
              <a:gd name="connsiteX3" fmla="*/ 396895 w 407713"/>
              <a:gd name="connsiteY3" fmla="*/ 230928 h 242572"/>
              <a:gd name="connsiteX4" fmla="*/ 377845 w 407713"/>
              <a:gd name="connsiteY4" fmla="*/ 199178 h 242572"/>
              <a:gd name="connsiteX5" fmla="*/ 244495 w 407713"/>
              <a:gd name="connsiteY5" fmla="*/ 21378 h 242572"/>
              <a:gd name="connsiteX6" fmla="*/ 174645 w 407713"/>
              <a:gd name="connsiteY6" fmla="*/ 46778 h 242572"/>
              <a:gd name="connsiteX7" fmla="*/ 187345 w 407713"/>
              <a:gd name="connsiteY7" fmla="*/ 21378 h 242572"/>
              <a:gd name="connsiteX8" fmla="*/ 20 w 407713"/>
              <a:gd name="connsiteY8" fmla="*/ 240453 h 24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7713" h="242572">
                <a:moveTo>
                  <a:pt x="20" y="240453"/>
                </a:moveTo>
                <a:cubicBezTo>
                  <a:pt x="2137" y="239924"/>
                  <a:pt x="159828" y="52070"/>
                  <a:pt x="200045" y="18203"/>
                </a:cubicBezTo>
                <a:cubicBezTo>
                  <a:pt x="240262" y="-15664"/>
                  <a:pt x="208512" y="1799"/>
                  <a:pt x="241320" y="37253"/>
                </a:cubicBezTo>
                <a:cubicBezTo>
                  <a:pt x="274128" y="72707"/>
                  <a:pt x="396895" y="230928"/>
                  <a:pt x="396895" y="230928"/>
                </a:cubicBezTo>
                <a:cubicBezTo>
                  <a:pt x="419649" y="257916"/>
                  <a:pt x="403245" y="234103"/>
                  <a:pt x="377845" y="199178"/>
                </a:cubicBezTo>
                <a:cubicBezTo>
                  <a:pt x="352445" y="164253"/>
                  <a:pt x="278362" y="46778"/>
                  <a:pt x="244495" y="21378"/>
                </a:cubicBezTo>
                <a:cubicBezTo>
                  <a:pt x="210628" y="-4022"/>
                  <a:pt x="184170" y="46778"/>
                  <a:pt x="174645" y="46778"/>
                </a:cubicBezTo>
                <a:cubicBezTo>
                  <a:pt x="165120" y="46778"/>
                  <a:pt x="217507" y="-8784"/>
                  <a:pt x="187345" y="21378"/>
                </a:cubicBezTo>
                <a:cubicBezTo>
                  <a:pt x="157183" y="51540"/>
                  <a:pt x="-2097" y="240982"/>
                  <a:pt x="20" y="240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FA9DC7D6-00BB-63E0-257C-36868645B270}"/>
              </a:ext>
            </a:extLst>
          </p:cNvPr>
          <p:cNvSpPr/>
          <p:nvPr/>
        </p:nvSpPr>
        <p:spPr>
          <a:xfrm>
            <a:off x="5804556" y="8581900"/>
            <a:ext cx="237483" cy="444651"/>
          </a:xfrm>
          <a:custGeom>
            <a:avLst/>
            <a:gdLst>
              <a:gd name="connsiteX0" fmla="*/ 173969 w 237483"/>
              <a:gd name="connsiteY0" fmla="*/ 125 h 444651"/>
              <a:gd name="connsiteX1" fmla="*/ 8869 w 237483"/>
              <a:gd name="connsiteY1" fmla="*/ 168400 h 444651"/>
              <a:gd name="connsiteX2" fmla="*/ 104119 w 237483"/>
              <a:gd name="connsiteY2" fmla="*/ 279525 h 444651"/>
              <a:gd name="connsiteX3" fmla="*/ 231119 w 237483"/>
              <a:gd name="connsiteY3" fmla="*/ 435100 h 444651"/>
              <a:gd name="connsiteX4" fmla="*/ 196194 w 237483"/>
              <a:gd name="connsiteY4" fmla="*/ 400175 h 444651"/>
              <a:gd name="connsiteX5" fmla="*/ 5694 w 237483"/>
              <a:gd name="connsiteY5" fmla="*/ 174750 h 444651"/>
              <a:gd name="connsiteX6" fmla="*/ 46969 w 237483"/>
              <a:gd name="connsiteY6" fmla="*/ 108075 h 444651"/>
              <a:gd name="connsiteX7" fmla="*/ 15219 w 237483"/>
              <a:gd name="connsiteY7" fmla="*/ 139825 h 444651"/>
              <a:gd name="connsiteX8" fmla="*/ 173969 w 237483"/>
              <a:gd name="connsiteY8" fmla="*/ 125 h 44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483" h="444651">
                <a:moveTo>
                  <a:pt x="173969" y="125"/>
                </a:moveTo>
                <a:cubicBezTo>
                  <a:pt x="172911" y="4887"/>
                  <a:pt x="20511" y="121833"/>
                  <a:pt x="8869" y="168400"/>
                </a:cubicBezTo>
                <a:cubicBezTo>
                  <a:pt x="-2773" y="214967"/>
                  <a:pt x="67077" y="235075"/>
                  <a:pt x="104119" y="279525"/>
                </a:cubicBezTo>
                <a:cubicBezTo>
                  <a:pt x="141161" y="323975"/>
                  <a:pt x="215773" y="414992"/>
                  <a:pt x="231119" y="435100"/>
                </a:cubicBezTo>
                <a:cubicBezTo>
                  <a:pt x="246465" y="455208"/>
                  <a:pt x="233765" y="443567"/>
                  <a:pt x="196194" y="400175"/>
                </a:cubicBezTo>
                <a:cubicBezTo>
                  <a:pt x="158623" y="356783"/>
                  <a:pt x="30565" y="223433"/>
                  <a:pt x="5694" y="174750"/>
                </a:cubicBezTo>
                <a:cubicBezTo>
                  <a:pt x="-19177" y="126067"/>
                  <a:pt x="45381" y="113896"/>
                  <a:pt x="46969" y="108075"/>
                </a:cubicBezTo>
                <a:cubicBezTo>
                  <a:pt x="48556" y="102254"/>
                  <a:pt x="-2773" y="152525"/>
                  <a:pt x="15219" y="139825"/>
                </a:cubicBezTo>
                <a:cubicBezTo>
                  <a:pt x="33211" y="127125"/>
                  <a:pt x="175027" y="-4637"/>
                  <a:pt x="173969" y="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8A63D4AB-934F-C515-BE7F-9AC7556C3CE8}"/>
              </a:ext>
            </a:extLst>
          </p:cNvPr>
          <p:cNvSpPr/>
          <p:nvPr/>
        </p:nvSpPr>
        <p:spPr>
          <a:xfrm>
            <a:off x="6697017" y="10095765"/>
            <a:ext cx="407107" cy="305984"/>
          </a:xfrm>
          <a:custGeom>
            <a:avLst/>
            <a:gdLst>
              <a:gd name="connsiteX0" fmla="*/ 148283 w 407107"/>
              <a:gd name="connsiteY0" fmla="*/ 735 h 305984"/>
              <a:gd name="connsiteX1" fmla="*/ 230833 w 407107"/>
              <a:gd name="connsiteY1" fmla="*/ 159485 h 305984"/>
              <a:gd name="connsiteX2" fmla="*/ 180033 w 407107"/>
              <a:gd name="connsiteY2" fmla="*/ 194410 h 305984"/>
              <a:gd name="connsiteX3" fmla="*/ 205433 w 407107"/>
              <a:gd name="connsiteY3" fmla="*/ 181710 h 305984"/>
              <a:gd name="connsiteX4" fmla="*/ 2233 w 407107"/>
              <a:gd name="connsiteY4" fmla="*/ 305535 h 305984"/>
              <a:gd name="connsiteX5" fmla="*/ 357833 w 407107"/>
              <a:gd name="connsiteY5" fmla="*/ 130910 h 305984"/>
              <a:gd name="connsiteX6" fmla="*/ 243533 w 407107"/>
              <a:gd name="connsiteY6" fmla="*/ 178535 h 305984"/>
              <a:gd name="connsiteX7" fmla="*/ 138758 w 407107"/>
              <a:gd name="connsiteY7" fmla="*/ 222985 h 305984"/>
              <a:gd name="connsiteX8" fmla="*/ 405458 w 407107"/>
              <a:gd name="connsiteY8" fmla="*/ 102335 h 305984"/>
              <a:gd name="connsiteX9" fmla="*/ 249883 w 407107"/>
              <a:gd name="connsiteY9" fmla="*/ 156310 h 305984"/>
              <a:gd name="connsiteX10" fmla="*/ 218133 w 407107"/>
              <a:gd name="connsiteY10" fmla="*/ 102335 h 305984"/>
              <a:gd name="connsiteX11" fmla="*/ 148283 w 407107"/>
              <a:gd name="connsiteY11" fmla="*/ 735 h 30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7107" h="305984">
                <a:moveTo>
                  <a:pt x="148283" y="735"/>
                </a:moveTo>
                <a:cubicBezTo>
                  <a:pt x="150400" y="10260"/>
                  <a:pt x="225541" y="127206"/>
                  <a:pt x="230833" y="159485"/>
                </a:cubicBezTo>
                <a:cubicBezTo>
                  <a:pt x="236125" y="191764"/>
                  <a:pt x="184266" y="190706"/>
                  <a:pt x="180033" y="194410"/>
                </a:cubicBezTo>
                <a:cubicBezTo>
                  <a:pt x="175800" y="198114"/>
                  <a:pt x="235066" y="163189"/>
                  <a:pt x="205433" y="181710"/>
                </a:cubicBezTo>
                <a:cubicBezTo>
                  <a:pt x="175800" y="200231"/>
                  <a:pt x="-23167" y="314002"/>
                  <a:pt x="2233" y="305535"/>
                </a:cubicBezTo>
                <a:cubicBezTo>
                  <a:pt x="27633" y="297068"/>
                  <a:pt x="317616" y="152077"/>
                  <a:pt x="357833" y="130910"/>
                </a:cubicBezTo>
                <a:cubicBezTo>
                  <a:pt x="398050" y="109743"/>
                  <a:pt x="243533" y="178535"/>
                  <a:pt x="243533" y="178535"/>
                </a:cubicBezTo>
                <a:lnTo>
                  <a:pt x="138758" y="222985"/>
                </a:lnTo>
                <a:cubicBezTo>
                  <a:pt x="165745" y="210285"/>
                  <a:pt x="386937" y="113448"/>
                  <a:pt x="405458" y="102335"/>
                </a:cubicBezTo>
                <a:cubicBezTo>
                  <a:pt x="423979" y="91223"/>
                  <a:pt x="281104" y="156310"/>
                  <a:pt x="249883" y="156310"/>
                </a:cubicBezTo>
                <a:cubicBezTo>
                  <a:pt x="218662" y="156310"/>
                  <a:pt x="233479" y="127735"/>
                  <a:pt x="218133" y="102335"/>
                </a:cubicBezTo>
                <a:cubicBezTo>
                  <a:pt x="202787" y="76935"/>
                  <a:pt x="146166" y="-8790"/>
                  <a:pt x="148283" y="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F9E6FC9D-37C1-571E-1873-5DEEF1929062}"/>
              </a:ext>
            </a:extLst>
          </p:cNvPr>
          <p:cNvSpPr/>
          <p:nvPr/>
        </p:nvSpPr>
        <p:spPr>
          <a:xfrm>
            <a:off x="6784943" y="9778961"/>
            <a:ext cx="165132" cy="419141"/>
          </a:xfrm>
          <a:custGeom>
            <a:avLst/>
            <a:gdLst>
              <a:gd name="connsiteX0" fmla="*/ 32 w 165132"/>
              <a:gd name="connsiteY0" fmla="*/ 39 h 419141"/>
              <a:gd name="connsiteX1" fmla="*/ 82582 w 165132"/>
              <a:gd name="connsiteY1" fmla="*/ 260389 h 419141"/>
              <a:gd name="connsiteX2" fmla="*/ 111157 w 165132"/>
              <a:gd name="connsiteY2" fmla="*/ 339764 h 419141"/>
              <a:gd name="connsiteX3" fmla="*/ 117507 w 165132"/>
              <a:gd name="connsiteY3" fmla="*/ 330239 h 419141"/>
              <a:gd name="connsiteX4" fmla="*/ 165132 w 165132"/>
              <a:gd name="connsiteY4" fmla="*/ 419139 h 419141"/>
              <a:gd name="connsiteX5" fmla="*/ 117507 w 165132"/>
              <a:gd name="connsiteY5" fmla="*/ 327064 h 419141"/>
              <a:gd name="connsiteX6" fmla="*/ 98457 w 165132"/>
              <a:gd name="connsiteY6" fmla="*/ 234989 h 419141"/>
              <a:gd name="connsiteX7" fmla="*/ 101632 w 165132"/>
              <a:gd name="connsiteY7" fmla="*/ 330239 h 419141"/>
              <a:gd name="connsiteX8" fmla="*/ 73057 w 165132"/>
              <a:gd name="connsiteY8" fmla="*/ 241339 h 419141"/>
              <a:gd name="connsiteX9" fmla="*/ 32 w 165132"/>
              <a:gd name="connsiteY9" fmla="*/ 39 h 41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132" h="419141">
                <a:moveTo>
                  <a:pt x="32" y="39"/>
                </a:moveTo>
                <a:cubicBezTo>
                  <a:pt x="1619" y="3214"/>
                  <a:pt x="64061" y="203768"/>
                  <a:pt x="82582" y="260389"/>
                </a:cubicBezTo>
                <a:cubicBezTo>
                  <a:pt x="101103" y="317010"/>
                  <a:pt x="105336" y="328122"/>
                  <a:pt x="111157" y="339764"/>
                </a:cubicBezTo>
                <a:cubicBezTo>
                  <a:pt x="116978" y="351406"/>
                  <a:pt x="108511" y="317010"/>
                  <a:pt x="117507" y="330239"/>
                </a:cubicBezTo>
                <a:cubicBezTo>
                  <a:pt x="126503" y="343468"/>
                  <a:pt x="165132" y="419668"/>
                  <a:pt x="165132" y="419139"/>
                </a:cubicBezTo>
                <a:cubicBezTo>
                  <a:pt x="165132" y="418610"/>
                  <a:pt x="128620" y="357756"/>
                  <a:pt x="117507" y="327064"/>
                </a:cubicBezTo>
                <a:cubicBezTo>
                  <a:pt x="106395" y="296372"/>
                  <a:pt x="101103" y="234460"/>
                  <a:pt x="98457" y="234989"/>
                </a:cubicBezTo>
                <a:cubicBezTo>
                  <a:pt x="95811" y="235518"/>
                  <a:pt x="105865" y="329181"/>
                  <a:pt x="101632" y="330239"/>
                </a:cubicBezTo>
                <a:cubicBezTo>
                  <a:pt x="97399" y="331297"/>
                  <a:pt x="89990" y="295843"/>
                  <a:pt x="73057" y="241339"/>
                </a:cubicBezTo>
                <a:cubicBezTo>
                  <a:pt x="56124" y="186835"/>
                  <a:pt x="-1555" y="-3136"/>
                  <a:pt x="32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CD63A45B-9E83-EA66-0687-B918EBEB999F}"/>
              </a:ext>
            </a:extLst>
          </p:cNvPr>
          <p:cNvSpPr/>
          <p:nvPr/>
        </p:nvSpPr>
        <p:spPr>
          <a:xfrm>
            <a:off x="3832905" y="7541228"/>
            <a:ext cx="228558" cy="1426738"/>
          </a:xfrm>
          <a:custGeom>
            <a:avLst/>
            <a:gdLst>
              <a:gd name="connsiteX0" fmla="*/ 227920 w 228558"/>
              <a:gd name="connsiteY0" fmla="*/ 21622 h 1426738"/>
              <a:gd name="connsiteX1" fmla="*/ 72345 w 228558"/>
              <a:gd name="connsiteY1" fmla="*/ 1332897 h 1426738"/>
              <a:gd name="connsiteX2" fmla="*/ 78695 w 228558"/>
              <a:gd name="connsiteY2" fmla="*/ 1228122 h 1426738"/>
              <a:gd name="connsiteX3" fmla="*/ 34245 w 228558"/>
              <a:gd name="connsiteY3" fmla="*/ 478822 h 1426738"/>
              <a:gd name="connsiteX4" fmla="*/ 8845 w 228558"/>
              <a:gd name="connsiteY4" fmla="*/ 631222 h 1426738"/>
              <a:gd name="connsiteX5" fmla="*/ 192995 w 228558"/>
              <a:gd name="connsiteY5" fmla="*/ 100997 h 1426738"/>
              <a:gd name="connsiteX6" fmla="*/ 126320 w 228558"/>
              <a:gd name="connsiteY6" fmla="*/ 399447 h 1426738"/>
              <a:gd name="connsiteX7" fmla="*/ 199345 w 228558"/>
              <a:gd name="connsiteY7" fmla="*/ 174022 h 1426738"/>
              <a:gd name="connsiteX8" fmla="*/ 129495 w 228558"/>
              <a:gd name="connsiteY8" fmla="*/ 491522 h 1426738"/>
              <a:gd name="connsiteX9" fmla="*/ 227920 w 228558"/>
              <a:gd name="connsiteY9" fmla="*/ 21622 h 142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558" h="1426738">
                <a:moveTo>
                  <a:pt x="227920" y="21622"/>
                </a:moveTo>
                <a:cubicBezTo>
                  <a:pt x="218395" y="161851"/>
                  <a:pt x="97216" y="1131814"/>
                  <a:pt x="72345" y="1332897"/>
                </a:cubicBezTo>
                <a:cubicBezTo>
                  <a:pt x="47474" y="1533980"/>
                  <a:pt x="85045" y="1370468"/>
                  <a:pt x="78695" y="1228122"/>
                </a:cubicBezTo>
                <a:cubicBezTo>
                  <a:pt x="72345" y="1085776"/>
                  <a:pt x="45887" y="578305"/>
                  <a:pt x="34245" y="478822"/>
                </a:cubicBezTo>
                <a:cubicBezTo>
                  <a:pt x="22603" y="379339"/>
                  <a:pt x="-17613" y="694193"/>
                  <a:pt x="8845" y="631222"/>
                </a:cubicBezTo>
                <a:cubicBezTo>
                  <a:pt x="35303" y="568251"/>
                  <a:pt x="173416" y="139626"/>
                  <a:pt x="192995" y="100997"/>
                </a:cubicBezTo>
                <a:cubicBezTo>
                  <a:pt x="212574" y="62368"/>
                  <a:pt x="125262" y="387276"/>
                  <a:pt x="126320" y="399447"/>
                </a:cubicBezTo>
                <a:cubicBezTo>
                  <a:pt x="127378" y="411618"/>
                  <a:pt x="198816" y="158676"/>
                  <a:pt x="199345" y="174022"/>
                </a:cubicBezTo>
                <a:cubicBezTo>
                  <a:pt x="199874" y="189368"/>
                  <a:pt x="121557" y="514805"/>
                  <a:pt x="129495" y="491522"/>
                </a:cubicBezTo>
                <a:cubicBezTo>
                  <a:pt x="137432" y="468239"/>
                  <a:pt x="237445" y="-118607"/>
                  <a:pt x="227920" y="21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FC300AE4-5677-FDCB-232A-FE618F8E672C}"/>
              </a:ext>
            </a:extLst>
          </p:cNvPr>
          <p:cNvSpPr/>
          <p:nvPr/>
        </p:nvSpPr>
        <p:spPr>
          <a:xfrm>
            <a:off x="3937805" y="7916050"/>
            <a:ext cx="75398" cy="1059167"/>
          </a:xfrm>
          <a:custGeom>
            <a:avLst/>
            <a:gdLst>
              <a:gd name="connsiteX0" fmla="*/ 75395 w 75398"/>
              <a:gd name="connsiteY0" fmla="*/ 18275 h 1059167"/>
              <a:gd name="connsiteX1" fmla="*/ 5545 w 75398"/>
              <a:gd name="connsiteY1" fmla="*/ 973950 h 1059167"/>
              <a:gd name="connsiteX2" fmla="*/ 5545 w 75398"/>
              <a:gd name="connsiteY2" fmla="*/ 923150 h 1059167"/>
              <a:gd name="connsiteX3" fmla="*/ 15070 w 75398"/>
              <a:gd name="connsiteY3" fmla="*/ 183375 h 1059167"/>
              <a:gd name="connsiteX4" fmla="*/ 8720 w 75398"/>
              <a:gd name="connsiteY4" fmla="*/ 332600 h 1059167"/>
              <a:gd name="connsiteX5" fmla="*/ 75395 w 75398"/>
              <a:gd name="connsiteY5" fmla="*/ 18275 h 105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398" h="1059167">
                <a:moveTo>
                  <a:pt x="75395" y="18275"/>
                </a:moveTo>
                <a:cubicBezTo>
                  <a:pt x="74866" y="125167"/>
                  <a:pt x="17187" y="823138"/>
                  <a:pt x="5545" y="973950"/>
                </a:cubicBezTo>
                <a:cubicBezTo>
                  <a:pt x="-6097" y="1124763"/>
                  <a:pt x="3958" y="1054912"/>
                  <a:pt x="5545" y="923150"/>
                </a:cubicBezTo>
                <a:cubicBezTo>
                  <a:pt x="7132" y="791388"/>
                  <a:pt x="14541" y="281800"/>
                  <a:pt x="15070" y="183375"/>
                </a:cubicBezTo>
                <a:cubicBezTo>
                  <a:pt x="15599" y="84950"/>
                  <a:pt x="783" y="358000"/>
                  <a:pt x="8720" y="332600"/>
                </a:cubicBezTo>
                <a:cubicBezTo>
                  <a:pt x="16657" y="307200"/>
                  <a:pt x="75924" y="-88617"/>
                  <a:pt x="75395" y="18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8AF5D4FA-A873-0729-40E2-1AC9CDDF1333}"/>
              </a:ext>
            </a:extLst>
          </p:cNvPr>
          <p:cNvSpPr/>
          <p:nvPr/>
        </p:nvSpPr>
        <p:spPr>
          <a:xfrm>
            <a:off x="5105043" y="7647772"/>
            <a:ext cx="573748" cy="455975"/>
          </a:xfrm>
          <a:custGeom>
            <a:avLst/>
            <a:gdLst>
              <a:gd name="connsiteX0" fmla="*/ 559157 w 573748"/>
              <a:gd name="connsiteY0" fmla="*/ 7153 h 455975"/>
              <a:gd name="connsiteX1" fmla="*/ 357 w 573748"/>
              <a:gd name="connsiteY1" fmla="*/ 454828 h 455975"/>
              <a:gd name="connsiteX2" fmla="*/ 473432 w 573748"/>
              <a:gd name="connsiteY2" fmla="*/ 137328 h 455975"/>
              <a:gd name="connsiteX3" fmla="*/ 416282 w 573748"/>
              <a:gd name="connsiteY3" fmla="*/ 175428 h 455975"/>
              <a:gd name="connsiteX4" fmla="*/ 559157 w 573748"/>
              <a:gd name="connsiteY4" fmla="*/ 7153 h 45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3748" h="455975">
                <a:moveTo>
                  <a:pt x="559157" y="7153"/>
                </a:moveTo>
                <a:cubicBezTo>
                  <a:pt x="489836" y="53720"/>
                  <a:pt x="14644" y="433132"/>
                  <a:pt x="357" y="454828"/>
                </a:cubicBezTo>
                <a:cubicBezTo>
                  <a:pt x="-13931" y="476524"/>
                  <a:pt x="404111" y="183895"/>
                  <a:pt x="473432" y="137328"/>
                </a:cubicBezTo>
                <a:cubicBezTo>
                  <a:pt x="542753" y="90761"/>
                  <a:pt x="403582" y="195007"/>
                  <a:pt x="416282" y="175428"/>
                </a:cubicBezTo>
                <a:cubicBezTo>
                  <a:pt x="428982" y="155849"/>
                  <a:pt x="628478" y="-39414"/>
                  <a:pt x="559157" y="7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EE4B95F7-1F0D-670E-0147-B5C276F69088}"/>
              </a:ext>
            </a:extLst>
          </p:cNvPr>
          <p:cNvSpPr/>
          <p:nvPr/>
        </p:nvSpPr>
        <p:spPr>
          <a:xfrm>
            <a:off x="2142926" y="8041494"/>
            <a:ext cx="327416" cy="739660"/>
          </a:xfrm>
          <a:custGeom>
            <a:avLst/>
            <a:gdLst>
              <a:gd name="connsiteX0" fmla="*/ 327224 w 327416"/>
              <a:gd name="connsiteY0" fmla="*/ 781 h 739660"/>
              <a:gd name="connsiteX1" fmla="*/ 127199 w 327416"/>
              <a:gd name="connsiteY1" fmla="*/ 384956 h 739660"/>
              <a:gd name="connsiteX2" fmla="*/ 6549 w 327416"/>
              <a:gd name="connsiteY2" fmla="*/ 721506 h 739660"/>
              <a:gd name="connsiteX3" fmla="*/ 22424 w 327416"/>
              <a:gd name="connsiteY3" fmla="*/ 658006 h 739660"/>
              <a:gd name="connsiteX4" fmla="*/ 76399 w 327416"/>
              <a:gd name="connsiteY4" fmla="*/ 350031 h 739660"/>
              <a:gd name="connsiteX5" fmla="*/ 54174 w 327416"/>
              <a:gd name="connsiteY5" fmla="*/ 442106 h 739660"/>
              <a:gd name="connsiteX6" fmla="*/ 155774 w 327416"/>
              <a:gd name="connsiteY6" fmla="*/ 188106 h 739660"/>
              <a:gd name="connsiteX7" fmla="*/ 28774 w 327416"/>
              <a:gd name="connsiteY7" fmla="*/ 540531 h 739660"/>
              <a:gd name="connsiteX8" fmla="*/ 216099 w 327416"/>
              <a:gd name="connsiteY8" fmla="*/ 134131 h 739660"/>
              <a:gd name="connsiteX9" fmla="*/ 82749 w 327416"/>
              <a:gd name="connsiteY9" fmla="*/ 508781 h 739660"/>
              <a:gd name="connsiteX10" fmla="*/ 216099 w 327416"/>
              <a:gd name="connsiteY10" fmla="*/ 197631 h 739660"/>
              <a:gd name="connsiteX11" fmla="*/ 165299 w 327416"/>
              <a:gd name="connsiteY11" fmla="*/ 283356 h 739660"/>
              <a:gd name="connsiteX12" fmla="*/ 327224 w 327416"/>
              <a:gd name="connsiteY12" fmla="*/ 781 h 73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7416" h="739660">
                <a:moveTo>
                  <a:pt x="327224" y="781"/>
                </a:moveTo>
                <a:cubicBezTo>
                  <a:pt x="320874" y="17714"/>
                  <a:pt x="180645" y="264835"/>
                  <a:pt x="127199" y="384956"/>
                </a:cubicBezTo>
                <a:cubicBezTo>
                  <a:pt x="73753" y="505077"/>
                  <a:pt x="24011" y="675998"/>
                  <a:pt x="6549" y="721506"/>
                </a:cubicBezTo>
                <a:cubicBezTo>
                  <a:pt x="-10913" y="767014"/>
                  <a:pt x="10782" y="719918"/>
                  <a:pt x="22424" y="658006"/>
                </a:cubicBezTo>
                <a:cubicBezTo>
                  <a:pt x="34066" y="596094"/>
                  <a:pt x="71107" y="386014"/>
                  <a:pt x="76399" y="350031"/>
                </a:cubicBezTo>
                <a:cubicBezTo>
                  <a:pt x="81691" y="314048"/>
                  <a:pt x="40945" y="469094"/>
                  <a:pt x="54174" y="442106"/>
                </a:cubicBezTo>
                <a:cubicBezTo>
                  <a:pt x="67403" y="415119"/>
                  <a:pt x="160007" y="171702"/>
                  <a:pt x="155774" y="188106"/>
                </a:cubicBezTo>
                <a:cubicBezTo>
                  <a:pt x="151541" y="204510"/>
                  <a:pt x="18720" y="549527"/>
                  <a:pt x="28774" y="540531"/>
                </a:cubicBezTo>
                <a:cubicBezTo>
                  <a:pt x="38828" y="531535"/>
                  <a:pt x="207103" y="139423"/>
                  <a:pt x="216099" y="134131"/>
                </a:cubicBezTo>
                <a:cubicBezTo>
                  <a:pt x="225095" y="128839"/>
                  <a:pt x="82749" y="498198"/>
                  <a:pt x="82749" y="508781"/>
                </a:cubicBezTo>
                <a:cubicBezTo>
                  <a:pt x="82749" y="519364"/>
                  <a:pt x="202341" y="235202"/>
                  <a:pt x="216099" y="197631"/>
                </a:cubicBezTo>
                <a:cubicBezTo>
                  <a:pt x="229857" y="160060"/>
                  <a:pt x="149424" y="319339"/>
                  <a:pt x="165299" y="283356"/>
                </a:cubicBezTo>
                <a:cubicBezTo>
                  <a:pt x="181174" y="247373"/>
                  <a:pt x="333574" y="-16152"/>
                  <a:pt x="327224" y="7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F2B5A2E5-1881-7988-9C61-8207FFE70C51}"/>
              </a:ext>
            </a:extLst>
          </p:cNvPr>
          <p:cNvSpPr/>
          <p:nvPr/>
        </p:nvSpPr>
        <p:spPr>
          <a:xfrm>
            <a:off x="3288820" y="8204047"/>
            <a:ext cx="363258" cy="70168"/>
          </a:xfrm>
          <a:custGeom>
            <a:avLst/>
            <a:gdLst>
              <a:gd name="connsiteX0" fmla="*/ 480 w 363258"/>
              <a:gd name="connsiteY0" fmla="*/ 153 h 70168"/>
              <a:gd name="connsiteX1" fmla="*/ 200505 w 363258"/>
              <a:gd name="connsiteY1" fmla="*/ 38253 h 70168"/>
              <a:gd name="connsiteX2" fmla="*/ 359255 w 363258"/>
              <a:gd name="connsiteY2" fmla="*/ 50953 h 70168"/>
              <a:gd name="connsiteX3" fmla="*/ 292580 w 363258"/>
              <a:gd name="connsiteY3" fmla="*/ 63653 h 70168"/>
              <a:gd name="connsiteX4" fmla="*/ 48105 w 363258"/>
              <a:gd name="connsiteY4" fmla="*/ 70003 h 70168"/>
              <a:gd name="connsiteX5" fmla="*/ 292580 w 363258"/>
              <a:gd name="connsiteY5" fmla="*/ 57303 h 70168"/>
              <a:gd name="connsiteX6" fmla="*/ 260830 w 363258"/>
              <a:gd name="connsiteY6" fmla="*/ 54128 h 70168"/>
              <a:gd name="connsiteX7" fmla="*/ 480 w 363258"/>
              <a:gd name="connsiteY7" fmla="*/ 153 h 7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3258" h="70168">
                <a:moveTo>
                  <a:pt x="480" y="153"/>
                </a:moveTo>
                <a:cubicBezTo>
                  <a:pt x="-9574" y="-2493"/>
                  <a:pt x="140709" y="29786"/>
                  <a:pt x="200505" y="38253"/>
                </a:cubicBezTo>
                <a:cubicBezTo>
                  <a:pt x="260301" y="46720"/>
                  <a:pt x="343909" y="46720"/>
                  <a:pt x="359255" y="50953"/>
                </a:cubicBezTo>
                <a:cubicBezTo>
                  <a:pt x="374601" y="55186"/>
                  <a:pt x="344438" y="60478"/>
                  <a:pt x="292580" y="63653"/>
                </a:cubicBezTo>
                <a:cubicBezTo>
                  <a:pt x="240722" y="66828"/>
                  <a:pt x="48105" y="71061"/>
                  <a:pt x="48105" y="70003"/>
                </a:cubicBezTo>
                <a:cubicBezTo>
                  <a:pt x="48105" y="68945"/>
                  <a:pt x="292580" y="57303"/>
                  <a:pt x="292580" y="57303"/>
                </a:cubicBezTo>
                <a:cubicBezTo>
                  <a:pt x="328034" y="54657"/>
                  <a:pt x="305280" y="62065"/>
                  <a:pt x="260830" y="54128"/>
                </a:cubicBezTo>
                <a:cubicBezTo>
                  <a:pt x="216380" y="46191"/>
                  <a:pt x="10534" y="2799"/>
                  <a:pt x="480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C53FAA99-8519-1A3A-F4C5-4A7156806524}"/>
              </a:ext>
            </a:extLst>
          </p:cNvPr>
          <p:cNvSpPr/>
          <p:nvPr/>
        </p:nvSpPr>
        <p:spPr>
          <a:xfrm>
            <a:off x="2660631" y="8069063"/>
            <a:ext cx="268663" cy="77987"/>
          </a:xfrm>
          <a:custGeom>
            <a:avLst/>
            <a:gdLst>
              <a:gd name="connsiteX0" fmla="*/ 19 w 268663"/>
              <a:gd name="connsiteY0" fmla="*/ 77987 h 77987"/>
              <a:gd name="connsiteX1" fmla="*/ 130194 w 268663"/>
              <a:gd name="connsiteY1" fmla="*/ 8137 h 77987"/>
              <a:gd name="connsiteX2" fmla="*/ 266719 w 268663"/>
              <a:gd name="connsiteY2" fmla="*/ 8137 h 77987"/>
              <a:gd name="connsiteX3" fmla="*/ 206394 w 268663"/>
              <a:gd name="connsiteY3" fmla="*/ 14487 h 77987"/>
              <a:gd name="connsiteX4" fmla="*/ 146069 w 268663"/>
              <a:gd name="connsiteY4" fmla="*/ 39887 h 77987"/>
              <a:gd name="connsiteX5" fmla="*/ 187344 w 268663"/>
              <a:gd name="connsiteY5" fmla="*/ 4962 h 77987"/>
              <a:gd name="connsiteX6" fmla="*/ 120669 w 268663"/>
              <a:gd name="connsiteY6" fmla="*/ 8137 h 77987"/>
              <a:gd name="connsiteX7" fmla="*/ 19 w 268663"/>
              <a:gd name="connsiteY7" fmla="*/ 77987 h 7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8663" h="77987">
                <a:moveTo>
                  <a:pt x="19" y="77987"/>
                </a:moveTo>
                <a:cubicBezTo>
                  <a:pt x="1606" y="77987"/>
                  <a:pt x="85744" y="19779"/>
                  <a:pt x="130194" y="8137"/>
                </a:cubicBezTo>
                <a:cubicBezTo>
                  <a:pt x="174644" y="-3505"/>
                  <a:pt x="254019" y="7079"/>
                  <a:pt x="266719" y="8137"/>
                </a:cubicBezTo>
                <a:cubicBezTo>
                  <a:pt x="279419" y="9195"/>
                  <a:pt x="226502" y="9195"/>
                  <a:pt x="206394" y="14487"/>
                </a:cubicBezTo>
                <a:cubicBezTo>
                  <a:pt x="186286" y="19779"/>
                  <a:pt x="149244" y="41474"/>
                  <a:pt x="146069" y="39887"/>
                </a:cubicBezTo>
                <a:cubicBezTo>
                  <a:pt x="142894" y="38300"/>
                  <a:pt x="191577" y="10254"/>
                  <a:pt x="187344" y="4962"/>
                </a:cubicBezTo>
                <a:cubicBezTo>
                  <a:pt x="183111" y="-330"/>
                  <a:pt x="147127" y="-4034"/>
                  <a:pt x="120669" y="8137"/>
                </a:cubicBezTo>
                <a:cubicBezTo>
                  <a:pt x="94211" y="20308"/>
                  <a:pt x="-1568" y="77987"/>
                  <a:pt x="19" y="77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FE4EBC51-EB4A-3A03-ACCE-20B6DA9DA5F0}"/>
              </a:ext>
            </a:extLst>
          </p:cNvPr>
          <p:cNvSpPr/>
          <p:nvPr/>
        </p:nvSpPr>
        <p:spPr>
          <a:xfrm>
            <a:off x="3711476" y="8791026"/>
            <a:ext cx="123483" cy="138387"/>
          </a:xfrm>
          <a:custGeom>
            <a:avLst/>
            <a:gdLst>
              <a:gd name="connsiteX0" fmla="*/ 57249 w 123483"/>
              <a:gd name="connsiteY0" fmla="*/ 549 h 138387"/>
              <a:gd name="connsiteX1" fmla="*/ 120749 w 123483"/>
              <a:gd name="connsiteY1" fmla="*/ 133899 h 138387"/>
              <a:gd name="connsiteX2" fmla="*/ 104874 w 123483"/>
              <a:gd name="connsiteY2" fmla="*/ 108499 h 138387"/>
              <a:gd name="connsiteX3" fmla="*/ 41374 w 123483"/>
              <a:gd name="connsiteY3" fmla="*/ 124374 h 138387"/>
              <a:gd name="connsiteX4" fmla="*/ 101699 w 123483"/>
              <a:gd name="connsiteY4" fmla="*/ 95799 h 138387"/>
              <a:gd name="connsiteX5" fmla="*/ 99 w 123483"/>
              <a:gd name="connsiteY5" fmla="*/ 105324 h 138387"/>
              <a:gd name="connsiteX6" fmla="*/ 82649 w 123483"/>
              <a:gd name="connsiteY6" fmla="*/ 86274 h 138387"/>
              <a:gd name="connsiteX7" fmla="*/ 57249 w 123483"/>
              <a:gd name="connsiteY7" fmla="*/ 549 h 13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483" h="138387">
                <a:moveTo>
                  <a:pt x="57249" y="549"/>
                </a:moveTo>
                <a:cubicBezTo>
                  <a:pt x="63599" y="8486"/>
                  <a:pt x="112812" y="115907"/>
                  <a:pt x="120749" y="133899"/>
                </a:cubicBezTo>
                <a:cubicBezTo>
                  <a:pt x="128687" y="151891"/>
                  <a:pt x="118103" y="110086"/>
                  <a:pt x="104874" y="108499"/>
                </a:cubicBezTo>
                <a:cubicBezTo>
                  <a:pt x="91645" y="106912"/>
                  <a:pt x="41903" y="126491"/>
                  <a:pt x="41374" y="124374"/>
                </a:cubicBezTo>
                <a:cubicBezTo>
                  <a:pt x="40845" y="122257"/>
                  <a:pt x="108578" y="98974"/>
                  <a:pt x="101699" y="95799"/>
                </a:cubicBezTo>
                <a:cubicBezTo>
                  <a:pt x="94820" y="92624"/>
                  <a:pt x="3274" y="106911"/>
                  <a:pt x="99" y="105324"/>
                </a:cubicBezTo>
                <a:cubicBezTo>
                  <a:pt x="-3076" y="103737"/>
                  <a:pt x="70478" y="99503"/>
                  <a:pt x="82649" y="86274"/>
                </a:cubicBezTo>
                <a:cubicBezTo>
                  <a:pt x="94820" y="73045"/>
                  <a:pt x="50899" y="-7388"/>
                  <a:pt x="57249" y="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32645B5F-195A-AF35-6490-D91BDA6E0225}"/>
              </a:ext>
            </a:extLst>
          </p:cNvPr>
          <p:cNvSpPr/>
          <p:nvPr/>
        </p:nvSpPr>
        <p:spPr>
          <a:xfrm>
            <a:off x="3603191" y="8870547"/>
            <a:ext cx="89673" cy="167837"/>
          </a:xfrm>
          <a:custGeom>
            <a:avLst/>
            <a:gdLst>
              <a:gd name="connsiteX0" fmla="*/ 89334 w 89673"/>
              <a:gd name="connsiteY0" fmla="*/ 403 h 167837"/>
              <a:gd name="connsiteX1" fmla="*/ 434 w 89673"/>
              <a:gd name="connsiteY1" fmla="*/ 165503 h 167837"/>
              <a:gd name="connsiteX2" fmla="*/ 54409 w 89673"/>
              <a:gd name="connsiteY2" fmla="*/ 98828 h 167837"/>
              <a:gd name="connsiteX3" fmla="*/ 32184 w 89673"/>
              <a:gd name="connsiteY3" fmla="*/ 117878 h 167837"/>
              <a:gd name="connsiteX4" fmla="*/ 89334 w 89673"/>
              <a:gd name="connsiteY4" fmla="*/ 403 h 16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673" h="167837">
                <a:moveTo>
                  <a:pt x="89334" y="403"/>
                </a:moveTo>
                <a:cubicBezTo>
                  <a:pt x="84042" y="8340"/>
                  <a:pt x="6255" y="149099"/>
                  <a:pt x="434" y="165503"/>
                </a:cubicBezTo>
                <a:cubicBezTo>
                  <a:pt x="-5387" y="181907"/>
                  <a:pt x="49117" y="106765"/>
                  <a:pt x="54409" y="98828"/>
                </a:cubicBezTo>
                <a:cubicBezTo>
                  <a:pt x="59701" y="90891"/>
                  <a:pt x="27951" y="131636"/>
                  <a:pt x="32184" y="117878"/>
                </a:cubicBezTo>
                <a:cubicBezTo>
                  <a:pt x="36417" y="104120"/>
                  <a:pt x="94626" y="-7534"/>
                  <a:pt x="89334" y="4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9BC8E784-07D7-F6D7-3F48-FA147D8EC44E}"/>
              </a:ext>
            </a:extLst>
          </p:cNvPr>
          <p:cNvSpPr/>
          <p:nvPr/>
        </p:nvSpPr>
        <p:spPr>
          <a:xfrm>
            <a:off x="4378271" y="9105821"/>
            <a:ext cx="210366" cy="252349"/>
          </a:xfrm>
          <a:custGeom>
            <a:avLst/>
            <a:gdLst>
              <a:gd name="connsiteX0" fmla="*/ 54 w 210366"/>
              <a:gd name="connsiteY0" fmla="*/ 79 h 252349"/>
              <a:gd name="connsiteX1" fmla="*/ 184204 w 210366"/>
              <a:gd name="connsiteY1" fmla="*/ 111204 h 252349"/>
              <a:gd name="connsiteX2" fmla="*/ 168329 w 210366"/>
              <a:gd name="connsiteY2" fmla="*/ 123904 h 252349"/>
              <a:gd name="connsiteX3" fmla="*/ 82604 w 210366"/>
              <a:gd name="connsiteY3" fmla="*/ 250904 h 252349"/>
              <a:gd name="connsiteX4" fmla="*/ 206429 w 210366"/>
              <a:gd name="connsiteY4" fmla="*/ 28654 h 252349"/>
              <a:gd name="connsiteX5" fmla="*/ 165154 w 210366"/>
              <a:gd name="connsiteY5" fmla="*/ 92154 h 252349"/>
              <a:gd name="connsiteX6" fmla="*/ 54 w 210366"/>
              <a:gd name="connsiteY6" fmla="*/ 79 h 25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366" h="252349">
                <a:moveTo>
                  <a:pt x="54" y="79"/>
                </a:moveTo>
                <a:cubicBezTo>
                  <a:pt x="3229" y="3254"/>
                  <a:pt x="184204" y="111204"/>
                  <a:pt x="184204" y="111204"/>
                </a:cubicBezTo>
                <a:cubicBezTo>
                  <a:pt x="212250" y="131842"/>
                  <a:pt x="185262" y="100621"/>
                  <a:pt x="168329" y="123904"/>
                </a:cubicBezTo>
                <a:cubicBezTo>
                  <a:pt x="151396" y="147187"/>
                  <a:pt x="76254" y="266779"/>
                  <a:pt x="82604" y="250904"/>
                </a:cubicBezTo>
                <a:cubicBezTo>
                  <a:pt x="88954" y="235029"/>
                  <a:pt x="192671" y="55112"/>
                  <a:pt x="206429" y="28654"/>
                </a:cubicBezTo>
                <a:cubicBezTo>
                  <a:pt x="220187" y="2196"/>
                  <a:pt x="195846" y="94271"/>
                  <a:pt x="165154" y="92154"/>
                </a:cubicBezTo>
                <a:cubicBezTo>
                  <a:pt x="134462" y="90037"/>
                  <a:pt x="-3121" y="-3096"/>
                  <a:pt x="54" y="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1DF9141F-865B-A909-C1D2-498BF03D4584}"/>
              </a:ext>
            </a:extLst>
          </p:cNvPr>
          <p:cNvSpPr/>
          <p:nvPr/>
        </p:nvSpPr>
        <p:spPr>
          <a:xfrm>
            <a:off x="2952600" y="8847657"/>
            <a:ext cx="342494" cy="204844"/>
          </a:xfrm>
          <a:custGeom>
            <a:avLst/>
            <a:gdLst>
              <a:gd name="connsiteX0" fmla="*/ 150 w 342494"/>
              <a:gd name="connsiteY0" fmla="*/ 204268 h 204844"/>
              <a:gd name="connsiteX1" fmla="*/ 98575 w 342494"/>
              <a:gd name="connsiteY1" fmla="*/ 4243 h 204844"/>
              <a:gd name="connsiteX2" fmla="*/ 79525 w 342494"/>
              <a:gd name="connsiteY2" fmla="*/ 67743 h 204844"/>
              <a:gd name="connsiteX3" fmla="*/ 136675 w 342494"/>
              <a:gd name="connsiteY3" fmla="*/ 67743 h 204844"/>
              <a:gd name="connsiteX4" fmla="*/ 339875 w 342494"/>
              <a:gd name="connsiteY4" fmla="*/ 74093 h 204844"/>
              <a:gd name="connsiteX5" fmla="*/ 244625 w 342494"/>
              <a:gd name="connsiteY5" fmla="*/ 86793 h 204844"/>
              <a:gd name="connsiteX6" fmla="*/ 136675 w 342494"/>
              <a:gd name="connsiteY6" fmla="*/ 109018 h 204844"/>
              <a:gd name="connsiteX7" fmla="*/ 216050 w 342494"/>
              <a:gd name="connsiteY7" fmla="*/ 77268 h 204844"/>
              <a:gd name="connsiteX8" fmla="*/ 101750 w 342494"/>
              <a:gd name="connsiteY8" fmla="*/ 74093 h 204844"/>
              <a:gd name="connsiteX9" fmla="*/ 76350 w 342494"/>
              <a:gd name="connsiteY9" fmla="*/ 77268 h 204844"/>
              <a:gd name="connsiteX10" fmla="*/ 76350 w 342494"/>
              <a:gd name="connsiteY10" fmla="*/ 64568 h 204844"/>
              <a:gd name="connsiteX11" fmla="*/ 150 w 342494"/>
              <a:gd name="connsiteY11" fmla="*/ 204268 h 20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2494" h="204844">
                <a:moveTo>
                  <a:pt x="150" y="204268"/>
                </a:moveTo>
                <a:cubicBezTo>
                  <a:pt x="3854" y="194214"/>
                  <a:pt x="85346" y="26997"/>
                  <a:pt x="98575" y="4243"/>
                </a:cubicBezTo>
                <a:cubicBezTo>
                  <a:pt x="111804" y="-18511"/>
                  <a:pt x="73175" y="57160"/>
                  <a:pt x="79525" y="67743"/>
                </a:cubicBezTo>
                <a:cubicBezTo>
                  <a:pt x="85875" y="78326"/>
                  <a:pt x="136675" y="67743"/>
                  <a:pt x="136675" y="67743"/>
                </a:cubicBezTo>
                <a:cubicBezTo>
                  <a:pt x="180067" y="68801"/>
                  <a:pt x="321883" y="70918"/>
                  <a:pt x="339875" y="74093"/>
                </a:cubicBezTo>
                <a:cubicBezTo>
                  <a:pt x="357867" y="77268"/>
                  <a:pt x="278492" y="80972"/>
                  <a:pt x="244625" y="86793"/>
                </a:cubicBezTo>
                <a:cubicBezTo>
                  <a:pt x="210758" y="92614"/>
                  <a:pt x="141437" y="110605"/>
                  <a:pt x="136675" y="109018"/>
                </a:cubicBezTo>
                <a:cubicBezTo>
                  <a:pt x="131913" y="107431"/>
                  <a:pt x="221871" y="83089"/>
                  <a:pt x="216050" y="77268"/>
                </a:cubicBezTo>
                <a:cubicBezTo>
                  <a:pt x="210229" y="71447"/>
                  <a:pt x="125033" y="74093"/>
                  <a:pt x="101750" y="74093"/>
                </a:cubicBezTo>
                <a:cubicBezTo>
                  <a:pt x="78467" y="74093"/>
                  <a:pt x="80583" y="78855"/>
                  <a:pt x="76350" y="77268"/>
                </a:cubicBezTo>
                <a:cubicBezTo>
                  <a:pt x="72117" y="75681"/>
                  <a:pt x="90637" y="39168"/>
                  <a:pt x="76350" y="64568"/>
                </a:cubicBezTo>
                <a:cubicBezTo>
                  <a:pt x="62063" y="89968"/>
                  <a:pt x="-3554" y="214322"/>
                  <a:pt x="150" y="204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606077F2-E263-F35B-6060-04EF5F573E3E}"/>
              </a:ext>
            </a:extLst>
          </p:cNvPr>
          <p:cNvSpPr/>
          <p:nvPr/>
        </p:nvSpPr>
        <p:spPr>
          <a:xfrm>
            <a:off x="2790825" y="9502417"/>
            <a:ext cx="205004" cy="105133"/>
          </a:xfrm>
          <a:custGeom>
            <a:avLst/>
            <a:gdLst>
              <a:gd name="connsiteX0" fmla="*/ 0 w 205004"/>
              <a:gd name="connsiteY0" fmla="*/ 105133 h 105133"/>
              <a:gd name="connsiteX1" fmla="*/ 152400 w 205004"/>
              <a:gd name="connsiteY1" fmla="*/ 13058 h 105133"/>
              <a:gd name="connsiteX2" fmla="*/ 203200 w 205004"/>
              <a:gd name="connsiteY2" fmla="*/ 358 h 105133"/>
              <a:gd name="connsiteX3" fmla="*/ 184150 w 205004"/>
              <a:gd name="connsiteY3" fmla="*/ 9883 h 105133"/>
              <a:gd name="connsiteX4" fmla="*/ 95250 w 205004"/>
              <a:gd name="connsiteY4" fmla="*/ 47983 h 105133"/>
              <a:gd name="connsiteX5" fmla="*/ 0 w 205004"/>
              <a:gd name="connsiteY5" fmla="*/ 105133 h 105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5004" h="105133">
                <a:moveTo>
                  <a:pt x="0" y="105133"/>
                </a:moveTo>
                <a:cubicBezTo>
                  <a:pt x="9525" y="99312"/>
                  <a:pt x="118533" y="30520"/>
                  <a:pt x="152400" y="13058"/>
                </a:cubicBezTo>
                <a:cubicBezTo>
                  <a:pt x="186267" y="-4405"/>
                  <a:pt x="197908" y="887"/>
                  <a:pt x="203200" y="358"/>
                </a:cubicBezTo>
                <a:cubicBezTo>
                  <a:pt x="208492" y="-171"/>
                  <a:pt x="202142" y="1945"/>
                  <a:pt x="184150" y="9883"/>
                </a:cubicBezTo>
                <a:cubicBezTo>
                  <a:pt x="166158" y="17820"/>
                  <a:pt x="122237" y="31579"/>
                  <a:pt x="95250" y="47983"/>
                </a:cubicBezTo>
                <a:lnTo>
                  <a:pt x="0" y="10513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D0155B5B-B94F-6564-BE75-5AAB321DD226}"/>
              </a:ext>
            </a:extLst>
          </p:cNvPr>
          <p:cNvSpPr/>
          <p:nvPr/>
        </p:nvSpPr>
        <p:spPr>
          <a:xfrm>
            <a:off x="2726452" y="9477374"/>
            <a:ext cx="89878" cy="234841"/>
          </a:xfrm>
          <a:custGeom>
            <a:avLst/>
            <a:gdLst>
              <a:gd name="connsiteX0" fmla="*/ 89773 w 89878"/>
              <a:gd name="connsiteY0" fmla="*/ 1 h 234841"/>
              <a:gd name="connsiteX1" fmla="*/ 35798 w 89878"/>
              <a:gd name="connsiteY1" fmla="*/ 193676 h 234841"/>
              <a:gd name="connsiteX2" fmla="*/ 38973 w 89878"/>
              <a:gd name="connsiteY2" fmla="*/ 231776 h 234841"/>
              <a:gd name="connsiteX3" fmla="*/ 873 w 89878"/>
              <a:gd name="connsiteY3" fmla="*/ 142876 h 234841"/>
              <a:gd name="connsiteX4" fmla="*/ 19923 w 89878"/>
              <a:gd name="connsiteY4" fmla="*/ 190501 h 234841"/>
              <a:gd name="connsiteX5" fmla="*/ 89773 w 89878"/>
              <a:gd name="connsiteY5" fmla="*/ 1 h 23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878" h="234841">
                <a:moveTo>
                  <a:pt x="89773" y="1"/>
                </a:moveTo>
                <a:cubicBezTo>
                  <a:pt x="92419" y="530"/>
                  <a:pt x="44265" y="155047"/>
                  <a:pt x="35798" y="193676"/>
                </a:cubicBezTo>
                <a:cubicBezTo>
                  <a:pt x="27331" y="232305"/>
                  <a:pt x="44794" y="240243"/>
                  <a:pt x="38973" y="231776"/>
                </a:cubicBezTo>
                <a:cubicBezTo>
                  <a:pt x="33152" y="223309"/>
                  <a:pt x="4048" y="149755"/>
                  <a:pt x="873" y="142876"/>
                </a:cubicBezTo>
                <a:cubicBezTo>
                  <a:pt x="-2302" y="135997"/>
                  <a:pt x="2990" y="215372"/>
                  <a:pt x="19923" y="190501"/>
                </a:cubicBezTo>
                <a:cubicBezTo>
                  <a:pt x="36856" y="165630"/>
                  <a:pt x="87127" y="-528"/>
                  <a:pt x="8977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AA2784B6-75F4-B6DA-B606-014F4C2C7398}"/>
              </a:ext>
            </a:extLst>
          </p:cNvPr>
          <p:cNvSpPr/>
          <p:nvPr/>
        </p:nvSpPr>
        <p:spPr>
          <a:xfrm>
            <a:off x="3126744" y="9330688"/>
            <a:ext cx="259444" cy="190455"/>
          </a:xfrm>
          <a:custGeom>
            <a:avLst/>
            <a:gdLst>
              <a:gd name="connsiteX0" fmla="*/ 631 w 259444"/>
              <a:gd name="connsiteY0" fmla="*/ 124462 h 190455"/>
              <a:gd name="connsiteX1" fmla="*/ 207006 w 259444"/>
              <a:gd name="connsiteY1" fmla="*/ 83187 h 190455"/>
              <a:gd name="connsiteX2" fmla="*/ 187956 w 259444"/>
              <a:gd name="connsiteY2" fmla="*/ 108587 h 190455"/>
              <a:gd name="connsiteX3" fmla="*/ 140331 w 259444"/>
              <a:gd name="connsiteY3" fmla="*/ 187962 h 190455"/>
              <a:gd name="connsiteX4" fmla="*/ 254631 w 259444"/>
              <a:gd name="connsiteY4" fmla="*/ 3812 h 190455"/>
              <a:gd name="connsiteX5" fmla="*/ 219706 w 259444"/>
              <a:gd name="connsiteY5" fmla="*/ 67312 h 190455"/>
              <a:gd name="connsiteX6" fmla="*/ 54606 w 259444"/>
              <a:gd name="connsiteY6" fmla="*/ 114937 h 190455"/>
              <a:gd name="connsiteX7" fmla="*/ 140331 w 259444"/>
              <a:gd name="connsiteY7" fmla="*/ 83187 h 190455"/>
              <a:gd name="connsiteX8" fmla="*/ 631 w 259444"/>
              <a:gd name="connsiteY8" fmla="*/ 124462 h 19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444" h="190455">
                <a:moveTo>
                  <a:pt x="631" y="124462"/>
                </a:moveTo>
                <a:cubicBezTo>
                  <a:pt x="11743" y="124462"/>
                  <a:pt x="175785" y="85833"/>
                  <a:pt x="207006" y="83187"/>
                </a:cubicBezTo>
                <a:cubicBezTo>
                  <a:pt x="238227" y="80541"/>
                  <a:pt x="199068" y="91125"/>
                  <a:pt x="187956" y="108587"/>
                </a:cubicBezTo>
                <a:cubicBezTo>
                  <a:pt x="176844" y="126049"/>
                  <a:pt x="129219" y="205424"/>
                  <a:pt x="140331" y="187962"/>
                </a:cubicBezTo>
                <a:cubicBezTo>
                  <a:pt x="151443" y="170500"/>
                  <a:pt x="241402" y="23920"/>
                  <a:pt x="254631" y="3812"/>
                </a:cubicBezTo>
                <a:cubicBezTo>
                  <a:pt x="267860" y="-16296"/>
                  <a:pt x="253044" y="48791"/>
                  <a:pt x="219706" y="67312"/>
                </a:cubicBezTo>
                <a:cubicBezTo>
                  <a:pt x="186369" y="85833"/>
                  <a:pt x="67835" y="112291"/>
                  <a:pt x="54606" y="114937"/>
                </a:cubicBezTo>
                <a:cubicBezTo>
                  <a:pt x="41377" y="117583"/>
                  <a:pt x="151973" y="81600"/>
                  <a:pt x="140331" y="83187"/>
                </a:cubicBezTo>
                <a:cubicBezTo>
                  <a:pt x="128689" y="84774"/>
                  <a:pt x="-10481" y="124462"/>
                  <a:pt x="631" y="124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E41D9B3D-6D78-10C1-B8C8-76EF84AD512B}"/>
              </a:ext>
            </a:extLst>
          </p:cNvPr>
          <p:cNvSpPr/>
          <p:nvPr/>
        </p:nvSpPr>
        <p:spPr>
          <a:xfrm>
            <a:off x="2795414" y="9631664"/>
            <a:ext cx="271100" cy="85299"/>
          </a:xfrm>
          <a:custGeom>
            <a:avLst/>
            <a:gdLst>
              <a:gd name="connsiteX0" fmla="*/ 1761 w 271100"/>
              <a:gd name="connsiteY0" fmla="*/ 80661 h 85299"/>
              <a:gd name="connsiteX1" fmla="*/ 77961 w 271100"/>
              <a:gd name="connsiteY1" fmla="*/ 77486 h 85299"/>
              <a:gd name="connsiteX2" fmla="*/ 265286 w 271100"/>
              <a:gd name="connsiteY2" fmla="*/ 1286 h 85299"/>
              <a:gd name="connsiteX3" fmla="*/ 214486 w 271100"/>
              <a:gd name="connsiteY3" fmla="*/ 33036 h 85299"/>
              <a:gd name="connsiteX4" fmla="*/ 122411 w 271100"/>
              <a:gd name="connsiteY4" fmla="*/ 77486 h 85299"/>
              <a:gd name="connsiteX5" fmla="*/ 144636 w 271100"/>
              <a:gd name="connsiteY5" fmla="*/ 58436 h 85299"/>
              <a:gd name="connsiteX6" fmla="*/ 1761 w 271100"/>
              <a:gd name="connsiteY6" fmla="*/ 80661 h 8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1100" h="85299">
                <a:moveTo>
                  <a:pt x="1761" y="80661"/>
                </a:moveTo>
                <a:cubicBezTo>
                  <a:pt x="-9352" y="83836"/>
                  <a:pt x="34040" y="90715"/>
                  <a:pt x="77961" y="77486"/>
                </a:cubicBezTo>
                <a:cubicBezTo>
                  <a:pt x="121882" y="64257"/>
                  <a:pt x="242532" y="8694"/>
                  <a:pt x="265286" y="1286"/>
                </a:cubicBezTo>
                <a:cubicBezTo>
                  <a:pt x="288040" y="-6122"/>
                  <a:pt x="238299" y="20336"/>
                  <a:pt x="214486" y="33036"/>
                </a:cubicBezTo>
                <a:cubicBezTo>
                  <a:pt x="190674" y="45736"/>
                  <a:pt x="134053" y="73253"/>
                  <a:pt x="122411" y="77486"/>
                </a:cubicBezTo>
                <a:cubicBezTo>
                  <a:pt x="110769" y="81719"/>
                  <a:pt x="163157" y="57378"/>
                  <a:pt x="144636" y="58436"/>
                </a:cubicBezTo>
                <a:cubicBezTo>
                  <a:pt x="126115" y="59494"/>
                  <a:pt x="12874" y="77486"/>
                  <a:pt x="1761" y="80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45D16F09-4E86-4748-709E-ECF1DDE2F6D2}"/>
              </a:ext>
            </a:extLst>
          </p:cNvPr>
          <p:cNvSpPr/>
          <p:nvPr/>
        </p:nvSpPr>
        <p:spPr>
          <a:xfrm>
            <a:off x="3593835" y="8989509"/>
            <a:ext cx="305523" cy="87843"/>
          </a:xfrm>
          <a:custGeom>
            <a:avLst/>
            <a:gdLst>
              <a:gd name="connsiteX0" fmla="*/ 265 w 305523"/>
              <a:gd name="connsiteY0" fmla="*/ 87816 h 87843"/>
              <a:gd name="connsiteX1" fmla="*/ 82815 w 305523"/>
              <a:gd name="connsiteY1" fmla="*/ 11616 h 87843"/>
              <a:gd name="connsiteX2" fmla="*/ 305065 w 305523"/>
              <a:gd name="connsiteY2" fmla="*/ 30666 h 87843"/>
              <a:gd name="connsiteX3" fmla="*/ 139965 w 305523"/>
              <a:gd name="connsiteY3" fmla="*/ 11616 h 87843"/>
              <a:gd name="connsiteX4" fmla="*/ 108215 w 305523"/>
              <a:gd name="connsiteY4" fmla="*/ 40191 h 87843"/>
              <a:gd name="connsiteX5" fmla="*/ 105040 w 305523"/>
              <a:gd name="connsiteY5" fmla="*/ 2091 h 87843"/>
              <a:gd name="connsiteX6" fmla="*/ 265 w 305523"/>
              <a:gd name="connsiteY6" fmla="*/ 87816 h 87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5523" h="87843">
                <a:moveTo>
                  <a:pt x="265" y="87816"/>
                </a:moveTo>
                <a:cubicBezTo>
                  <a:pt x="-3439" y="89403"/>
                  <a:pt x="32015" y="21141"/>
                  <a:pt x="82815" y="11616"/>
                </a:cubicBezTo>
                <a:cubicBezTo>
                  <a:pt x="133615" y="2091"/>
                  <a:pt x="295540" y="30666"/>
                  <a:pt x="305065" y="30666"/>
                </a:cubicBezTo>
                <a:cubicBezTo>
                  <a:pt x="314590" y="30666"/>
                  <a:pt x="172773" y="10028"/>
                  <a:pt x="139965" y="11616"/>
                </a:cubicBezTo>
                <a:cubicBezTo>
                  <a:pt x="107157" y="13203"/>
                  <a:pt x="114036" y="41778"/>
                  <a:pt x="108215" y="40191"/>
                </a:cubicBezTo>
                <a:cubicBezTo>
                  <a:pt x="102394" y="38603"/>
                  <a:pt x="126736" y="-10609"/>
                  <a:pt x="105040" y="2091"/>
                </a:cubicBezTo>
                <a:cubicBezTo>
                  <a:pt x="83344" y="14791"/>
                  <a:pt x="3969" y="86229"/>
                  <a:pt x="265" y="87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AAB30CBC-1BCC-7336-6F7A-7DA30D1EC440}"/>
              </a:ext>
            </a:extLst>
          </p:cNvPr>
          <p:cNvSpPr/>
          <p:nvPr/>
        </p:nvSpPr>
        <p:spPr>
          <a:xfrm>
            <a:off x="3719287" y="9102503"/>
            <a:ext cx="68565" cy="162810"/>
          </a:xfrm>
          <a:custGeom>
            <a:avLst/>
            <a:gdLst>
              <a:gd name="connsiteX0" fmla="*/ 68488 w 68565"/>
              <a:gd name="connsiteY0" fmla="*/ 222 h 162810"/>
              <a:gd name="connsiteX1" fmla="*/ 17688 w 68565"/>
              <a:gd name="connsiteY1" fmla="*/ 95472 h 162810"/>
              <a:gd name="connsiteX2" fmla="*/ 1813 w 68565"/>
              <a:gd name="connsiteY2" fmla="*/ 162147 h 162810"/>
              <a:gd name="connsiteX3" fmla="*/ 4988 w 68565"/>
              <a:gd name="connsiteY3" fmla="*/ 124047 h 162810"/>
              <a:gd name="connsiteX4" fmla="*/ 68488 w 68565"/>
              <a:gd name="connsiteY4" fmla="*/ 222 h 1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65" h="162810">
                <a:moveTo>
                  <a:pt x="68488" y="222"/>
                </a:moveTo>
                <a:cubicBezTo>
                  <a:pt x="70605" y="-4540"/>
                  <a:pt x="28800" y="68485"/>
                  <a:pt x="17688" y="95472"/>
                </a:cubicBezTo>
                <a:cubicBezTo>
                  <a:pt x="6576" y="122459"/>
                  <a:pt x="3930" y="157385"/>
                  <a:pt x="1813" y="162147"/>
                </a:cubicBezTo>
                <a:cubicBezTo>
                  <a:pt x="-304" y="166909"/>
                  <a:pt x="-1891" y="145213"/>
                  <a:pt x="4988" y="124047"/>
                </a:cubicBezTo>
                <a:cubicBezTo>
                  <a:pt x="11867" y="102881"/>
                  <a:pt x="66371" y="4984"/>
                  <a:pt x="68488" y="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85077EEF-4F0F-C8F6-2724-5714851E0B36}"/>
              </a:ext>
            </a:extLst>
          </p:cNvPr>
          <p:cNvSpPr/>
          <p:nvPr/>
        </p:nvSpPr>
        <p:spPr>
          <a:xfrm>
            <a:off x="3819348" y="9045570"/>
            <a:ext cx="530404" cy="54033"/>
          </a:xfrm>
          <a:custGeom>
            <a:avLst/>
            <a:gdLst>
              <a:gd name="connsiteX0" fmla="*/ 28752 w 530404"/>
              <a:gd name="connsiteY0" fmla="*/ 53980 h 54033"/>
              <a:gd name="connsiteX1" fmla="*/ 292277 w 530404"/>
              <a:gd name="connsiteY1" fmla="*/ 31755 h 54033"/>
              <a:gd name="connsiteX2" fmla="*/ 387527 w 530404"/>
              <a:gd name="connsiteY2" fmla="*/ 3180 h 54033"/>
              <a:gd name="connsiteX3" fmla="*/ 530402 w 530404"/>
              <a:gd name="connsiteY3" fmla="*/ 34930 h 54033"/>
              <a:gd name="connsiteX4" fmla="*/ 384352 w 530404"/>
              <a:gd name="connsiteY4" fmla="*/ 5 h 54033"/>
              <a:gd name="connsiteX5" fmla="*/ 238302 w 530404"/>
              <a:gd name="connsiteY5" fmla="*/ 38105 h 54033"/>
              <a:gd name="connsiteX6" fmla="*/ 177 w 530404"/>
              <a:gd name="connsiteY6" fmla="*/ 12705 h 54033"/>
              <a:gd name="connsiteX7" fmla="*/ 197027 w 530404"/>
              <a:gd name="connsiteY7" fmla="*/ 25405 h 54033"/>
              <a:gd name="connsiteX8" fmla="*/ 28752 w 530404"/>
              <a:gd name="connsiteY8" fmla="*/ 53980 h 5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0404" h="54033">
                <a:moveTo>
                  <a:pt x="28752" y="53980"/>
                </a:moveTo>
                <a:cubicBezTo>
                  <a:pt x="44627" y="55038"/>
                  <a:pt x="232481" y="40222"/>
                  <a:pt x="292277" y="31755"/>
                </a:cubicBezTo>
                <a:cubicBezTo>
                  <a:pt x="352073" y="23288"/>
                  <a:pt x="347840" y="2651"/>
                  <a:pt x="387527" y="3180"/>
                </a:cubicBezTo>
                <a:cubicBezTo>
                  <a:pt x="427214" y="3709"/>
                  <a:pt x="530931" y="35459"/>
                  <a:pt x="530402" y="34930"/>
                </a:cubicBezTo>
                <a:cubicBezTo>
                  <a:pt x="529873" y="34401"/>
                  <a:pt x="433035" y="-524"/>
                  <a:pt x="384352" y="5"/>
                </a:cubicBezTo>
                <a:cubicBezTo>
                  <a:pt x="335669" y="534"/>
                  <a:pt x="302331" y="35988"/>
                  <a:pt x="238302" y="38105"/>
                </a:cubicBezTo>
                <a:cubicBezTo>
                  <a:pt x="174273" y="40222"/>
                  <a:pt x="7056" y="14822"/>
                  <a:pt x="177" y="12705"/>
                </a:cubicBezTo>
                <a:cubicBezTo>
                  <a:pt x="-6702" y="10588"/>
                  <a:pt x="189089" y="18526"/>
                  <a:pt x="197027" y="25405"/>
                </a:cubicBezTo>
                <a:cubicBezTo>
                  <a:pt x="204965" y="32284"/>
                  <a:pt x="12877" y="52922"/>
                  <a:pt x="28752" y="539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25E0D7BA-613F-7D46-CC39-ED3BC8AAD14B}"/>
              </a:ext>
            </a:extLst>
          </p:cNvPr>
          <p:cNvSpPr/>
          <p:nvPr/>
        </p:nvSpPr>
        <p:spPr>
          <a:xfrm>
            <a:off x="3729285" y="9778071"/>
            <a:ext cx="376223" cy="258590"/>
          </a:xfrm>
          <a:custGeom>
            <a:avLst/>
            <a:gdLst>
              <a:gd name="connsiteX0" fmla="*/ 375990 w 376223"/>
              <a:gd name="connsiteY0" fmla="*/ 54904 h 258590"/>
              <a:gd name="connsiteX1" fmla="*/ 255340 w 376223"/>
              <a:gd name="connsiteY1" fmla="*/ 181904 h 258590"/>
              <a:gd name="connsiteX2" fmla="*/ 245815 w 376223"/>
              <a:gd name="connsiteY2" fmla="*/ 254929 h 258590"/>
              <a:gd name="connsiteX3" fmla="*/ 147390 w 376223"/>
              <a:gd name="connsiteY3" fmla="*/ 172379 h 258590"/>
              <a:gd name="connsiteX4" fmla="*/ 1340 w 376223"/>
              <a:gd name="connsiteY4" fmla="*/ 929 h 258590"/>
              <a:gd name="connsiteX5" fmla="*/ 239465 w 376223"/>
              <a:gd name="connsiteY5" fmla="*/ 254929 h 258590"/>
              <a:gd name="connsiteX6" fmla="*/ 182315 w 376223"/>
              <a:gd name="connsiteY6" fmla="*/ 156504 h 258590"/>
              <a:gd name="connsiteX7" fmla="*/ 220415 w 376223"/>
              <a:gd name="connsiteY7" fmla="*/ 229529 h 258590"/>
              <a:gd name="connsiteX8" fmla="*/ 375990 w 376223"/>
              <a:gd name="connsiteY8" fmla="*/ 54904 h 258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223" h="258590">
                <a:moveTo>
                  <a:pt x="375990" y="54904"/>
                </a:moveTo>
                <a:cubicBezTo>
                  <a:pt x="381811" y="46967"/>
                  <a:pt x="277036" y="148567"/>
                  <a:pt x="255340" y="181904"/>
                </a:cubicBezTo>
                <a:cubicBezTo>
                  <a:pt x="233644" y="215242"/>
                  <a:pt x="263807" y="256517"/>
                  <a:pt x="245815" y="254929"/>
                </a:cubicBezTo>
                <a:cubicBezTo>
                  <a:pt x="227823" y="253342"/>
                  <a:pt x="188136" y="214712"/>
                  <a:pt x="147390" y="172379"/>
                </a:cubicBezTo>
                <a:cubicBezTo>
                  <a:pt x="106644" y="130046"/>
                  <a:pt x="-14006" y="-12829"/>
                  <a:pt x="1340" y="929"/>
                </a:cubicBezTo>
                <a:cubicBezTo>
                  <a:pt x="16686" y="14687"/>
                  <a:pt x="209303" y="229000"/>
                  <a:pt x="239465" y="254929"/>
                </a:cubicBezTo>
                <a:cubicBezTo>
                  <a:pt x="269627" y="280858"/>
                  <a:pt x="185490" y="160737"/>
                  <a:pt x="182315" y="156504"/>
                </a:cubicBezTo>
                <a:cubicBezTo>
                  <a:pt x="179140" y="152271"/>
                  <a:pt x="193957" y="248579"/>
                  <a:pt x="220415" y="229529"/>
                </a:cubicBezTo>
                <a:cubicBezTo>
                  <a:pt x="246873" y="210479"/>
                  <a:pt x="370169" y="62841"/>
                  <a:pt x="375990" y="549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4E004637-1A15-169E-5BC7-64B39E248B7F}"/>
              </a:ext>
            </a:extLst>
          </p:cNvPr>
          <p:cNvSpPr/>
          <p:nvPr/>
        </p:nvSpPr>
        <p:spPr>
          <a:xfrm>
            <a:off x="2623876" y="10191716"/>
            <a:ext cx="240246" cy="368444"/>
          </a:xfrm>
          <a:custGeom>
            <a:avLst/>
            <a:gdLst>
              <a:gd name="connsiteX0" fmla="*/ 144724 w 240246"/>
              <a:gd name="connsiteY0" fmla="*/ 34 h 368444"/>
              <a:gd name="connsiteX1" fmla="*/ 8199 w 240246"/>
              <a:gd name="connsiteY1" fmla="*/ 187359 h 368444"/>
              <a:gd name="connsiteX2" fmla="*/ 39949 w 240246"/>
              <a:gd name="connsiteY2" fmla="*/ 193709 h 368444"/>
              <a:gd name="connsiteX3" fmla="*/ 125674 w 240246"/>
              <a:gd name="connsiteY3" fmla="*/ 254034 h 368444"/>
              <a:gd name="connsiteX4" fmla="*/ 239974 w 240246"/>
              <a:gd name="connsiteY4" fmla="*/ 368334 h 368444"/>
              <a:gd name="connsiteX5" fmla="*/ 154249 w 240246"/>
              <a:gd name="connsiteY5" fmla="*/ 273084 h 368444"/>
              <a:gd name="connsiteX6" fmla="*/ 49474 w 240246"/>
              <a:gd name="connsiteY6" fmla="*/ 174659 h 368444"/>
              <a:gd name="connsiteX7" fmla="*/ 33599 w 240246"/>
              <a:gd name="connsiteY7" fmla="*/ 209584 h 368444"/>
              <a:gd name="connsiteX8" fmla="*/ 55824 w 240246"/>
              <a:gd name="connsiteY8" fmla="*/ 152434 h 368444"/>
              <a:gd name="connsiteX9" fmla="*/ 1849 w 240246"/>
              <a:gd name="connsiteY9" fmla="*/ 171484 h 368444"/>
              <a:gd name="connsiteX10" fmla="*/ 144724 w 240246"/>
              <a:gd name="connsiteY10" fmla="*/ 34 h 36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0246" h="368444">
                <a:moveTo>
                  <a:pt x="144724" y="34"/>
                </a:moveTo>
                <a:cubicBezTo>
                  <a:pt x="145782" y="2680"/>
                  <a:pt x="25661" y="155080"/>
                  <a:pt x="8199" y="187359"/>
                </a:cubicBezTo>
                <a:cubicBezTo>
                  <a:pt x="-9263" y="219638"/>
                  <a:pt x="20370" y="182597"/>
                  <a:pt x="39949" y="193709"/>
                </a:cubicBezTo>
                <a:cubicBezTo>
                  <a:pt x="59528" y="204821"/>
                  <a:pt x="92337" y="224930"/>
                  <a:pt x="125674" y="254034"/>
                </a:cubicBezTo>
                <a:cubicBezTo>
                  <a:pt x="159011" y="283138"/>
                  <a:pt x="235212" y="365159"/>
                  <a:pt x="239974" y="368334"/>
                </a:cubicBezTo>
                <a:cubicBezTo>
                  <a:pt x="244736" y="371509"/>
                  <a:pt x="185999" y="305363"/>
                  <a:pt x="154249" y="273084"/>
                </a:cubicBezTo>
                <a:cubicBezTo>
                  <a:pt x="122499" y="240805"/>
                  <a:pt x="69582" y="185242"/>
                  <a:pt x="49474" y="174659"/>
                </a:cubicBezTo>
                <a:cubicBezTo>
                  <a:pt x="29366" y="164076"/>
                  <a:pt x="32541" y="213288"/>
                  <a:pt x="33599" y="209584"/>
                </a:cubicBezTo>
                <a:cubicBezTo>
                  <a:pt x="34657" y="205880"/>
                  <a:pt x="61116" y="158784"/>
                  <a:pt x="55824" y="152434"/>
                </a:cubicBezTo>
                <a:cubicBezTo>
                  <a:pt x="50532" y="146084"/>
                  <a:pt x="-11380" y="195296"/>
                  <a:pt x="1849" y="171484"/>
                </a:cubicBezTo>
                <a:cubicBezTo>
                  <a:pt x="15078" y="147672"/>
                  <a:pt x="143666" y="-2612"/>
                  <a:pt x="144724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87847CA3-6D69-DF68-331E-B60B2058B2CF}"/>
              </a:ext>
            </a:extLst>
          </p:cNvPr>
          <p:cNvSpPr/>
          <p:nvPr/>
        </p:nvSpPr>
        <p:spPr>
          <a:xfrm>
            <a:off x="3107436" y="10225982"/>
            <a:ext cx="80324" cy="345929"/>
          </a:xfrm>
          <a:custGeom>
            <a:avLst/>
            <a:gdLst>
              <a:gd name="connsiteX0" fmla="*/ 80264 w 80324"/>
              <a:gd name="connsiteY0" fmla="*/ 693 h 345929"/>
              <a:gd name="connsiteX1" fmla="*/ 4064 w 80324"/>
              <a:gd name="connsiteY1" fmla="*/ 334068 h 345929"/>
              <a:gd name="connsiteX2" fmla="*/ 16764 w 80324"/>
              <a:gd name="connsiteY2" fmla="*/ 248343 h 345929"/>
              <a:gd name="connsiteX3" fmla="*/ 80264 w 80324"/>
              <a:gd name="connsiteY3" fmla="*/ 693 h 345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324" h="345929">
                <a:moveTo>
                  <a:pt x="80264" y="693"/>
                </a:moveTo>
                <a:cubicBezTo>
                  <a:pt x="78147" y="14981"/>
                  <a:pt x="14647" y="292793"/>
                  <a:pt x="4064" y="334068"/>
                </a:cubicBezTo>
                <a:cubicBezTo>
                  <a:pt x="-6519" y="375343"/>
                  <a:pt x="5652" y="299672"/>
                  <a:pt x="16764" y="248343"/>
                </a:cubicBezTo>
                <a:cubicBezTo>
                  <a:pt x="27876" y="197014"/>
                  <a:pt x="82381" y="-13595"/>
                  <a:pt x="80264" y="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23FBD6A4-76E4-8F68-6D93-DD807698C48E}"/>
              </a:ext>
            </a:extLst>
          </p:cNvPr>
          <p:cNvSpPr/>
          <p:nvPr/>
        </p:nvSpPr>
        <p:spPr>
          <a:xfrm>
            <a:off x="3863172" y="10385260"/>
            <a:ext cx="32553" cy="217099"/>
          </a:xfrm>
          <a:custGeom>
            <a:avLst/>
            <a:gdLst>
              <a:gd name="connsiteX0" fmla="*/ 32553 w 32553"/>
              <a:gd name="connsiteY0" fmla="*/ 165 h 217099"/>
              <a:gd name="connsiteX1" fmla="*/ 3978 w 32553"/>
              <a:gd name="connsiteY1" fmla="*/ 206540 h 217099"/>
              <a:gd name="connsiteX2" fmla="*/ 3978 w 32553"/>
              <a:gd name="connsiteY2" fmla="*/ 171615 h 217099"/>
              <a:gd name="connsiteX3" fmla="*/ 32553 w 32553"/>
              <a:gd name="connsiteY3" fmla="*/ 165 h 21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53" h="217099">
                <a:moveTo>
                  <a:pt x="32553" y="165"/>
                </a:moveTo>
                <a:cubicBezTo>
                  <a:pt x="32553" y="5986"/>
                  <a:pt x="8740" y="177965"/>
                  <a:pt x="3978" y="206540"/>
                </a:cubicBezTo>
                <a:cubicBezTo>
                  <a:pt x="-784" y="235115"/>
                  <a:pt x="-1843" y="199661"/>
                  <a:pt x="3978" y="171615"/>
                </a:cubicBezTo>
                <a:cubicBezTo>
                  <a:pt x="9799" y="143569"/>
                  <a:pt x="32553" y="-5656"/>
                  <a:pt x="32553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B1285869-EE11-D6E8-96C7-DB89D8E54805}"/>
              </a:ext>
            </a:extLst>
          </p:cNvPr>
          <p:cNvSpPr/>
          <p:nvPr/>
        </p:nvSpPr>
        <p:spPr>
          <a:xfrm>
            <a:off x="3406387" y="9218432"/>
            <a:ext cx="105848" cy="180578"/>
          </a:xfrm>
          <a:custGeom>
            <a:avLst/>
            <a:gdLst>
              <a:gd name="connsiteX0" fmla="*/ 388 w 105848"/>
              <a:gd name="connsiteY0" fmla="*/ 179568 h 180578"/>
              <a:gd name="connsiteX1" fmla="*/ 101988 w 105848"/>
              <a:gd name="connsiteY1" fmla="*/ 8118 h 180578"/>
              <a:gd name="connsiteX2" fmla="*/ 82938 w 105848"/>
              <a:gd name="connsiteY2" fmla="*/ 36693 h 180578"/>
              <a:gd name="connsiteX3" fmla="*/ 67063 w 105848"/>
              <a:gd name="connsiteY3" fmla="*/ 116068 h 180578"/>
              <a:gd name="connsiteX4" fmla="*/ 67063 w 105848"/>
              <a:gd name="connsiteY4" fmla="*/ 81143 h 180578"/>
              <a:gd name="connsiteX5" fmla="*/ 388 w 105848"/>
              <a:gd name="connsiteY5" fmla="*/ 179568 h 180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848" h="180578">
                <a:moveTo>
                  <a:pt x="388" y="179568"/>
                </a:moveTo>
                <a:cubicBezTo>
                  <a:pt x="6209" y="167397"/>
                  <a:pt x="101988" y="8118"/>
                  <a:pt x="101988" y="8118"/>
                </a:cubicBezTo>
                <a:cubicBezTo>
                  <a:pt x="115746" y="-15694"/>
                  <a:pt x="88759" y="18701"/>
                  <a:pt x="82938" y="36693"/>
                </a:cubicBezTo>
                <a:cubicBezTo>
                  <a:pt x="77117" y="54685"/>
                  <a:pt x="69709" y="108660"/>
                  <a:pt x="67063" y="116068"/>
                </a:cubicBezTo>
                <a:cubicBezTo>
                  <a:pt x="64417" y="123476"/>
                  <a:pt x="78175" y="72147"/>
                  <a:pt x="67063" y="81143"/>
                </a:cubicBezTo>
                <a:cubicBezTo>
                  <a:pt x="55951" y="90139"/>
                  <a:pt x="-5433" y="191739"/>
                  <a:pt x="388" y="179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1E5B46E7-2EA6-3CB4-CF9C-C9DBA6F156E6}"/>
              </a:ext>
            </a:extLst>
          </p:cNvPr>
          <p:cNvSpPr/>
          <p:nvPr/>
        </p:nvSpPr>
        <p:spPr>
          <a:xfrm>
            <a:off x="3454777" y="9251875"/>
            <a:ext cx="282213" cy="292012"/>
          </a:xfrm>
          <a:custGeom>
            <a:avLst/>
            <a:gdLst>
              <a:gd name="connsiteX0" fmla="*/ 2798 w 282213"/>
              <a:gd name="connsiteY0" fmla="*/ 289000 h 292012"/>
              <a:gd name="connsiteX1" fmla="*/ 231398 w 282213"/>
              <a:gd name="connsiteY1" fmla="*/ 76275 h 292012"/>
              <a:gd name="connsiteX2" fmla="*/ 247273 w 282213"/>
              <a:gd name="connsiteY2" fmla="*/ 75 h 292012"/>
              <a:gd name="connsiteX3" fmla="*/ 256798 w 282213"/>
              <a:gd name="connsiteY3" fmla="*/ 63575 h 292012"/>
              <a:gd name="connsiteX4" fmla="*/ 282198 w 282213"/>
              <a:gd name="connsiteY4" fmla="*/ 136600 h 292012"/>
              <a:gd name="connsiteX5" fmla="*/ 259973 w 282213"/>
              <a:gd name="connsiteY5" fmla="*/ 57225 h 292012"/>
              <a:gd name="connsiteX6" fmla="*/ 225048 w 282213"/>
              <a:gd name="connsiteY6" fmla="*/ 73100 h 292012"/>
              <a:gd name="connsiteX7" fmla="*/ 221873 w 282213"/>
              <a:gd name="connsiteY7" fmla="*/ 31825 h 292012"/>
              <a:gd name="connsiteX8" fmla="*/ 221873 w 282213"/>
              <a:gd name="connsiteY8" fmla="*/ 82625 h 292012"/>
              <a:gd name="connsiteX9" fmla="*/ 110748 w 282213"/>
              <a:gd name="connsiteY9" fmla="*/ 193750 h 292012"/>
              <a:gd name="connsiteX10" fmla="*/ 2798 w 282213"/>
              <a:gd name="connsiteY10" fmla="*/ 289000 h 29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2213" h="292012">
                <a:moveTo>
                  <a:pt x="2798" y="289000"/>
                </a:moveTo>
                <a:cubicBezTo>
                  <a:pt x="22906" y="269421"/>
                  <a:pt x="190652" y="124429"/>
                  <a:pt x="231398" y="76275"/>
                </a:cubicBezTo>
                <a:cubicBezTo>
                  <a:pt x="272144" y="28121"/>
                  <a:pt x="243040" y="2192"/>
                  <a:pt x="247273" y="75"/>
                </a:cubicBezTo>
                <a:cubicBezTo>
                  <a:pt x="251506" y="-2042"/>
                  <a:pt x="250977" y="40821"/>
                  <a:pt x="256798" y="63575"/>
                </a:cubicBezTo>
                <a:cubicBezTo>
                  <a:pt x="262619" y="86329"/>
                  <a:pt x="281669" y="137658"/>
                  <a:pt x="282198" y="136600"/>
                </a:cubicBezTo>
                <a:cubicBezTo>
                  <a:pt x="282727" y="135542"/>
                  <a:pt x="269498" y="67808"/>
                  <a:pt x="259973" y="57225"/>
                </a:cubicBezTo>
                <a:cubicBezTo>
                  <a:pt x="250448" y="46642"/>
                  <a:pt x="231398" y="77333"/>
                  <a:pt x="225048" y="73100"/>
                </a:cubicBezTo>
                <a:cubicBezTo>
                  <a:pt x="218698" y="68867"/>
                  <a:pt x="222402" y="30238"/>
                  <a:pt x="221873" y="31825"/>
                </a:cubicBezTo>
                <a:cubicBezTo>
                  <a:pt x="221344" y="33412"/>
                  <a:pt x="240394" y="55638"/>
                  <a:pt x="221873" y="82625"/>
                </a:cubicBezTo>
                <a:cubicBezTo>
                  <a:pt x="203352" y="109612"/>
                  <a:pt x="145144" y="159883"/>
                  <a:pt x="110748" y="193750"/>
                </a:cubicBezTo>
                <a:cubicBezTo>
                  <a:pt x="76352" y="227617"/>
                  <a:pt x="-17310" y="308579"/>
                  <a:pt x="2798" y="289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7E03FA7B-FBC0-0DCE-E83A-89F6229876D4}"/>
              </a:ext>
            </a:extLst>
          </p:cNvPr>
          <p:cNvSpPr/>
          <p:nvPr/>
        </p:nvSpPr>
        <p:spPr>
          <a:xfrm>
            <a:off x="3254307" y="9677356"/>
            <a:ext cx="155669" cy="390606"/>
          </a:xfrm>
          <a:custGeom>
            <a:avLst/>
            <a:gdLst>
              <a:gd name="connsiteX0" fmla="*/ 155643 w 155669"/>
              <a:gd name="connsiteY0" fmla="*/ 44 h 390606"/>
              <a:gd name="connsiteX1" fmla="*/ 60393 w 155669"/>
              <a:gd name="connsiteY1" fmla="*/ 177844 h 390606"/>
              <a:gd name="connsiteX2" fmla="*/ 68 w 155669"/>
              <a:gd name="connsiteY2" fmla="*/ 390569 h 390606"/>
              <a:gd name="connsiteX3" fmla="*/ 50868 w 155669"/>
              <a:gd name="connsiteY3" fmla="*/ 193719 h 390606"/>
              <a:gd name="connsiteX4" fmla="*/ 155643 w 155669"/>
              <a:gd name="connsiteY4" fmla="*/ 44 h 39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669" h="390606">
                <a:moveTo>
                  <a:pt x="155643" y="44"/>
                </a:moveTo>
                <a:cubicBezTo>
                  <a:pt x="157231" y="-2602"/>
                  <a:pt x="86322" y="112756"/>
                  <a:pt x="60393" y="177844"/>
                </a:cubicBezTo>
                <a:cubicBezTo>
                  <a:pt x="34464" y="242932"/>
                  <a:pt x="1655" y="387923"/>
                  <a:pt x="68" y="390569"/>
                </a:cubicBezTo>
                <a:cubicBezTo>
                  <a:pt x="-1520" y="393215"/>
                  <a:pt x="24939" y="253515"/>
                  <a:pt x="50868" y="193719"/>
                </a:cubicBezTo>
                <a:cubicBezTo>
                  <a:pt x="76797" y="133923"/>
                  <a:pt x="154055" y="2690"/>
                  <a:pt x="155643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8188FDBE-4F00-7D08-A09F-BC078D69B9C6}"/>
              </a:ext>
            </a:extLst>
          </p:cNvPr>
          <p:cNvSpPr/>
          <p:nvPr/>
        </p:nvSpPr>
        <p:spPr>
          <a:xfrm>
            <a:off x="3054350" y="9152417"/>
            <a:ext cx="394630" cy="182083"/>
          </a:xfrm>
          <a:custGeom>
            <a:avLst/>
            <a:gdLst>
              <a:gd name="connsiteX0" fmla="*/ 0 w 394630"/>
              <a:gd name="connsiteY0" fmla="*/ 182083 h 182083"/>
              <a:gd name="connsiteX1" fmla="*/ 377825 w 394630"/>
              <a:gd name="connsiteY1" fmla="*/ 7458 h 182083"/>
              <a:gd name="connsiteX2" fmla="*/ 333375 w 394630"/>
              <a:gd name="connsiteY2" fmla="*/ 29683 h 182083"/>
              <a:gd name="connsiteX3" fmla="*/ 0 w 394630"/>
              <a:gd name="connsiteY3" fmla="*/ 182083 h 182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630" h="182083">
                <a:moveTo>
                  <a:pt x="0" y="182083"/>
                </a:moveTo>
                <a:lnTo>
                  <a:pt x="377825" y="7458"/>
                </a:lnTo>
                <a:cubicBezTo>
                  <a:pt x="433388" y="-17942"/>
                  <a:pt x="333375" y="29683"/>
                  <a:pt x="333375" y="29683"/>
                </a:cubicBezTo>
                <a:lnTo>
                  <a:pt x="0" y="1820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CC28B5EB-A702-2553-1A69-2F1E0F7811C2}"/>
              </a:ext>
            </a:extLst>
          </p:cNvPr>
          <p:cNvSpPr/>
          <p:nvPr/>
        </p:nvSpPr>
        <p:spPr>
          <a:xfrm>
            <a:off x="4073489" y="9260734"/>
            <a:ext cx="71618" cy="256391"/>
          </a:xfrm>
          <a:custGeom>
            <a:avLst/>
            <a:gdLst>
              <a:gd name="connsiteX0" fmla="*/ 36 w 71618"/>
              <a:gd name="connsiteY0" fmla="*/ 741 h 256391"/>
              <a:gd name="connsiteX1" fmla="*/ 60361 w 71618"/>
              <a:gd name="connsiteY1" fmla="*/ 127741 h 256391"/>
              <a:gd name="connsiteX2" fmla="*/ 63536 w 71618"/>
              <a:gd name="connsiteY2" fmla="*/ 254741 h 256391"/>
              <a:gd name="connsiteX3" fmla="*/ 69886 w 71618"/>
              <a:gd name="connsiteY3" fmla="*/ 188066 h 256391"/>
              <a:gd name="connsiteX4" fmla="*/ 36 w 71618"/>
              <a:gd name="connsiteY4" fmla="*/ 741 h 256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618" h="256391">
                <a:moveTo>
                  <a:pt x="36" y="741"/>
                </a:moveTo>
                <a:cubicBezTo>
                  <a:pt x="-1551" y="-9313"/>
                  <a:pt x="49778" y="85408"/>
                  <a:pt x="60361" y="127741"/>
                </a:cubicBezTo>
                <a:cubicBezTo>
                  <a:pt x="70944" y="170074"/>
                  <a:pt x="61949" y="244687"/>
                  <a:pt x="63536" y="254741"/>
                </a:cubicBezTo>
                <a:cubicBezTo>
                  <a:pt x="65123" y="264795"/>
                  <a:pt x="75707" y="227224"/>
                  <a:pt x="69886" y="188066"/>
                </a:cubicBezTo>
                <a:cubicBezTo>
                  <a:pt x="64065" y="148908"/>
                  <a:pt x="1623" y="10795"/>
                  <a:pt x="36" y="7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7B5E5235-1F0C-4487-5273-2991A4953270}"/>
              </a:ext>
            </a:extLst>
          </p:cNvPr>
          <p:cNvSpPr/>
          <p:nvPr/>
        </p:nvSpPr>
        <p:spPr>
          <a:xfrm>
            <a:off x="3473450" y="9271000"/>
            <a:ext cx="0" cy="203200"/>
          </a:xfrm>
          <a:custGeom>
            <a:avLst/>
            <a:gdLst>
              <a:gd name="connsiteX0" fmla="*/ 0 w 0"/>
              <a:gd name="connsiteY0" fmla="*/ 0 h 203200"/>
              <a:gd name="connsiteX1" fmla="*/ 0 w 0"/>
              <a:gd name="connsiteY1" fmla="*/ 203200 h 203200"/>
              <a:gd name="connsiteX2" fmla="*/ 0 w 0"/>
              <a:gd name="connsiteY2" fmla="*/ 165100 h 203200"/>
              <a:gd name="connsiteX3" fmla="*/ 0 w 0"/>
              <a:gd name="connsiteY3" fmla="*/ 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h="203200">
                <a:moveTo>
                  <a:pt x="0" y="0"/>
                </a:moveTo>
                <a:lnTo>
                  <a:pt x="0" y="203200"/>
                </a:lnTo>
                <a:lnTo>
                  <a:pt x="0" y="1651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285CFA55-7EA4-A29C-C2E3-FBBAEF8C56FD}"/>
              </a:ext>
            </a:extLst>
          </p:cNvPr>
          <p:cNvSpPr/>
          <p:nvPr/>
        </p:nvSpPr>
        <p:spPr>
          <a:xfrm>
            <a:off x="3454385" y="9290014"/>
            <a:ext cx="16022" cy="194815"/>
          </a:xfrm>
          <a:custGeom>
            <a:avLst/>
            <a:gdLst>
              <a:gd name="connsiteX0" fmla="*/ 15 w 16022"/>
              <a:gd name="connsiteY0" fmla="*/ 36 h 194815"/>
              <a:gd name="connsiteX1" fmla="*/ 12715 w 16022"/>
              <a:gd name="connsiteY1" fmla="*/ 181011 h 194815"/>
              <a:gd name="connsiteX2" fmla="*/ 15890 w 16022"/>
              <a:gd name="connsiteY2" fmla="*/ 165136 h 194815"/>
              <a:gd name="connsiteX3" fmla="*/ 15 w 16022"/>
              <a:gd name="connsiteY3" fmla="*/ 36 h 19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22" h="194815">
                <a:moveTo>
                  <a:pt x="15" y="36"/>
                </a:moveTo>
                <a:cubicBezTo>
                  <a:pt x="-514" y="2682"/>
                  <a:pt x="12715" y="181011"/>
                  <a:pt x="12715" y="181011"/>
                </a:cubicBezTo>
                <a:cubicBezTo>
                  <a:pt x="15361" y="208528"/>
                  <a:pt x="16419" y="190536"/>
                  <a:pt x="15890" y="165136"/>
                </a:cubicBezTo>
                <a:cubicBezTo>
                  <a:pt x="15361" y="139736"/>
                  <a:pt x="544" y="-2610"/>
                  <a:pt x="15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D3066587-27D6-09FD-9B1F-7CD4449A3E3A}"/>
              </a:ext>
            </a:extLst>
          </p:cNvPr>
          <p:cNvSpPr/>
          <p:nvPr/>
        </p:nvSpPr>
        <p:spPr>
          <a:xfrm>
            <a:off x="3005706" y="9831562"/>
            <a:ext cx="87577" cy="437990"/>
          </a:xfrm>
          <a:custGeom>
            <a:avLst/>
            <a:gdLst>
              <a:gd name="connsiteX0" fmla="*/ 86744 w 87577"/>
              <a:gd name="connsiteY0" fmla="*/ 4588 h 437990"/>
              <a:gd name="connsiteX1" fmla="*/ 1019 w 87577"/>
              <a:gd name="connsiteY1" fmla="*/ 433213 h 437990"/>
              <a:gd name="connsiteX2" fmla="*/ 42294 w 87577"/>
              <a:gd name="connsiteY2" fmla="*/ 220488 h 437990"/>
              <a:gd name="connsiteX3" fmla="*/ 86744 w 87577"/>
              <a:gd name="connsiteY3" fmla="*/ 4588 h 43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577" h="437990">
                <a:moveTo>
                  <a:pt x="86744" y="4588"/>
                </a:moveTo>
                <a:cubicBezTo>
                  <a:pt x="79865" y="40042"/>
                  <a:pt x="8427" y="397230"/>
                  <a:pt x="1019" y="433213"/>
                </a:cubicBezTo>
                <a:cubicBezTo>
                  <a:pt x="-6389" y="469196"/>
                  <a:pt x="28536" y="292455"/>
                  <a:pt x="42294" y="220488"/>
                </a:cubicBezTo>
                <a:cubicBezTo>
                  <a:pt x="56052" y="148521"/>
                  <a:pt x="93623" y="-30866"/>
                  <a:pt x="86744" y="4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1C05B6E7-27F9-46F2-175D-6E5580DFBFDD}"/>
              </a:ext>
            </a:extLst>
          </p:cNvPr>
          <p:cNvSpPr/>
          <p:nvPr/>
        </p:nvSpPr>
        <p:spPr>
          <a:xfrm>
            <a:off x="3699382" y="9286667"/>
            <a:ext cx="15368" cy="179251"/>
          </a:xfrm>
          <a:custGeom>
            <a:avLst/>
            <a:gdLst>
              <a:gd name="connsiteX0" fmla="*/ 15368 w 15368"/>
              <a:gd name="connsiteY0" fmla="*/ 208 h 179251"/>
              <a:gd name="connsiteX1" fmla="*/ 2668 w 15368"/>
              <a:gd name="connsiteY1" fmla="*/ 171658 h 179251"/>
              <a:gd name="connsiteX2" fmla="*/ 2668 w 15368"/>
              <a:gd name="connsiteY2" fmla="*/ 136733 h 179251"/>
              <a:gd name="connsiteX3" fmla="*/ 15368 w 15368"/>
              <a:gd name="connsiteY3" fmla="*/ 208 h 17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68" h="179251">
                <a:moveTo>
                  <a:pt x="15368" y="208"/>
                </a:moveTo>
                <a:cubicBezTo>
                  <a:pt x="15368" y="6029"/>
                  <a:pt x="4785" y="148904"/>
                  <a:pt x="2668" y="171658"/>
                </a:cubicBezTo>
                <a:cubicBezTo>
                  <a:pt x="551" y="194412"/>
                  <a:pt x="-2094" y="161075"/>
                  <a:pt x="2668" y="136733"/>
                </a:cubicBezTo>
                <a:cubicBezTo>
                  <a:pt x="7430" y="112391"/>
                  <a:pt x="15368" y="-5613"/>
                  <a:pt x="15368" y="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2DDC9004-2EF3-7183-20F1-0202C25888AA}"/>
              </a:ext>
            </a:extLst>
          </p:cNvPr>
          <p:cNvSpPr/>
          <p:nvPr/>
        </p:nvSpPr>
        <p:spPr>
          <a:xfrm>
            <a:off x="3171532" y="9488022"/>
            <a:ext cx="168574" cy="68759"/>
          </a:xfrm>
          <a:custGeom>
            <a:avLst/>
            <a:gdLst>
              <a:gd name="connsiteX0" fmla="*/ 293 w 168574"/>
              <a:gd name="connsiteY0" fmla="*/ 68728 h 68759"/>
              <a:gd name="connsiteX1" fmla="*/ 162218 w 168574"/>
              <a:gd name="connsiteY1" fmla="*/ 2053 h 68759"/>
              <a:gd name="connsiteX2" fmla="*/ 130468 w 168574"/>
              <a:gd name="connsiteY2" fmla="*/ 21103 h 68759"/>
              <a:gd name="connsiteX3" fmla="*/ 79668 w 168574"/>
              <a:gd name="connsiteY3" fmla="*/ 62378 h 68759"/>
              <a:gd name="connsiteX4" fmla="*/ 120943 w 168574"/>
              <a:gd name="connsiteY4" fmla="*/ 11578 h 68759"/>
              <a:gd name="connsiteX5" fmla="*/ 293 w 168574"/>
              <a:gd name="connsiteY5" fmla="*/ 68728 h 68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574" h="68759">
                <a:moveTo>
                  <a:pt x="293" y="68728"/>
                </a:moveTo>
                <a:cubicBezTo>
                  <a:pt x="7172" y="67141"/>
                  <a:pt x="140522" y="9990"/>
                  <a:pt x="162218" y="2053"/>
                </a:cubicBezTo>
                <a:cubicBezTo>
                  <a:pt x="183914" y="-5884"/>
                  <a:pt x="144226" y="11049"/>
                  <a:pt x="130468" y="21103"/>
                </a:cubicBezTo>
                <a:cubicBezTo>
                  <a:pt x="116710" y="31157"/>
                  <a:pt x="81255" y="63965"/>
                  <a:pt x="79668" y="62378"/>
                </a:cubicBezTo>
                <a:cubicBezTo>
                  <a:pt x="78081" y="60791"/>
                  <a:pt x="132055" y="12107"/>
                  <a:pt x="120943" y="11578"/>
                </a:cubicBezTo>
                <a:cubicBezTo>
                  <a:pt x="109831" y="11049"/>
                  <a:pt x="-6586" y="70315"/>
                  <a:pt x="293" y="68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25C47677-98B2-69C8-936D-F1872D5D15D3}"/>
              </a:ext>
            </a:extLst>
          </p:cNvPr>
          <p:cNvSpPr/>
          <p:nvPr/>
        </p:nvSpPr>
        <p:spPr>
          <a:xfrm>
            <a:off x="1828477" y="8887682"/>
            <a:ext cx="178746" cy="490920"/>
          </a:xfrm>
          <a:custGeom>
            <a:avLst/>
            <a:gdLst>
              <a:gd name="connsiteX0" fmla="*/ 98685 w 178746"/>
              <a:gd name="connsiteY0" fmla="*/ 252675 h 490920"/>
              <a:gd name="connsiteX1" fmla="*/ 58611 w 178746"/>
              <a:gd name="connsiteY1" fmla="*/ 412968 h 490920"/>
              <a:gd name="connsiteX2" fmla="*/ 54968 w 178746"/>
              <a:gd name="connsiteY2" fmla="*/ 376538 h 490920"/>
              <a:gd name="connsiteX3" fmla="*/ 3966 w 178746"/>
              <a:gd name="connsiteY3" fmla="*/ 474900 h 490920"/>
              <a:gd name="connsiteX4" fmla="*/ 175188 w 178746"/>
              <a:gd name="connsiteY4" fmla="*/ 8592 h 490920"/>
              <a:gd name="connsiteX5" fmla="*/ 113257 w 178746"/>
              <a:gd name="connsiteY5" fmla="*/ 187100 h 490920"/>
              <a:gd name="connsiteX6" fmla="*/ 33110 w 178746"/>
              <a:gd name="connsiteY6" fmla="*/ 372895 h 490920"/>
              <a:gd name="connsiteX7" fmla="*/ 73184 w 178746"/>
              <a:gd name="connsiteY7" fmla="*/ 376538 h 490920"/>
              <a:gd name="connsiteX8" fmla="*/ 73184 w 178746"/>
              <a:gd name="connsiteY8" fmla="*/ 489472 h 490920"/>
              <a:gd name="connsiteX9" fmla="*/ 98685 w 178746"/>
              <a:gd name="connsiteY9" fmla="*/ 252675 h 49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8746" h="490920">
                <a:moveTo>
                  <a:pt x="98685" y="252675"/>
                </a:moveTo>
                <a:cubicBezTo>
                  <a:pt x="96256" y="239924"/>
                  <a:pt x="65897" y="392324"/>
                  <a:pt x="58611" y="412968"/>
                </a:cubicBezTo>
                <a:cubicBezTo>
                  <a:pt x="51325" y="433612"/>
                  <a:pt x="64075" y="366216"/>
                  <a:pt x="54968" y="376538"/>
                </a:cubicBezTo>
                <a:cubicBezTo>
                  <a:pt x="45861" y="386860"/>
                  <a:pt x="-16071" y="536224"/>
                  <a:pt x="3966" y="474900"/>
                </a:cubicBezTo>
                <a:cubicBezTo>
                  <a:pt x="24003" y="413576"/>
                  <a:pt x="156973" y="56559"/>
                  <a:pt x="175188" y="8592"/>
                </a:cubicBezTo>
                <a:cubicBezTo>
                  <a:pt x="193403" y="-39375"/>
                  <a:pt x="136937" y="126383"/>
                  <a:pt x="113257" y="187100"/>
                </a:cubicBezTo>
                <a:cubicBezTo>
                  <a:pt x="89577" y="247817"/>
                  <a:pt x="39789" y="341322"/>
                  <a:pt x="33110" y="372895"/>
                </a:cubicBezTo>
                <a:cubicBezTo>
                  <a:pt x="26431" y="404468"/>
                  <a:pt x="66505" y="357109"/>
                  <a:pt x="73184" y="376538"/>
                </a:cubicBezTo>
                <a:cubicBezTo>
                  <a:pt x="79863" y="395968"/>
                  <a:pt x="70755" y="504651"/>
                  <a:pt x="73184" y="489472"/>
                </a:cubicBezTo>
                <a:cubicBezTo>
                  <a:pt x="75613" y="474293"/>
                  <a:pt x="101114" y="265426"/>
                  <a:pt x="98685" y="2526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2436E134-9B69-8A15-50AE-05F0FF267B81}"/>
              </a:ext>
            </a:extLst>
          </p:cNvPr>
          <p:cNvSpPr/>
          <p:nvPr/>
        </p:nvSpPr>
        <p:spPr>
          <a:xfrm>
            <a:off x="1969734" y="8939557"/>
            <a:ext cx="110570" cy="223037"/>
          </a:xfrm>
          <a:custGeom>
            <a:avLst/>
            <a:gdLst>
              <a:gd name="connsiteX0" fmla="*/ 110435 w 110570"/>
              <a:gd name="connsiteY0" fmla="*/ 433 h 223037"/>
              <a:gd name="connsiteX1" fmla="*/ 4787 w 110570"/>
              <a:gd name="connsiteY1" fmla="*/ 215372 h 223037"/>
              <a:gd name="connsiteX2" fmla="*/ 26645 w 110570"/>
              <a:gd name="connsiteY2" fmla="*/ 160727 h 223037"/>
              <a:gd name="connsiteX3" fmla="*/ 110435 w 110570"/>
              <a:gd name="connsiteY3" fmla="*/ 433 h 22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70" h="223037">
                <a:moveTo>
                  <a:pt x="110435" y="433"/>
                </a:moveTo>
                <a:cubicBezTo>
                  <a:pt x="106792" y="9541"/>
                  <a:pt x="18752" y="188656"/>
                  <a:pt x="4787" y="215372"/>
                </a:cubicBezTo>
                <a:cubicBezTo>
                  <a:pt x="-9178" y="242088"/>
                  <a:pt x="10251" y="192907"/>
                  <a:pt x="26645" y="160727"/>
                </a:cubicBezTo>
                <a:cubicBezTo>
                  <a:pt x="43039" y="128547"/>
                  <a:pt x="114078" y="-8675"/>
                  <a:pt x="110435" y="4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5623B3CF-01E5-464D-63C6-6F5742B5C098}"/>
              </a:ext>
            </a:extLst>
          </p:cNvPr>
          <p:cNvSpPr/>
          <p:nvPr/>
        </p:nvSpPr>
        <p:spPr>
          <a:xfrm>
            <a:off x="5429249" y="9027104"/>
            <a:ext cx="176334" cy="358813"/>
          </a:xfrm>
          <a:custGeom>
            <a:avLst/>
            <a:gdLst>
              <a:gd name="connsiteX0" fmla="*/ 1 w 176334"/>
              <a:gd name="connsiteY0" fmla="*/ 240721 h 358813"/>
              <a:gd name="connsiteX1" fmla="*/ 142876 w 176334"/>
              <a:gd name="connsiteY1" fmla="*/ 53396 h 358813"/>
              <a:gd name="connsiteX2" fmla="*/ 139701 w 176334"/>
              <a:gd name="connsiteY2" fmla="*/ 101021 h 358813"/>
              <a:gd name="connsiteX3" fmla="*/ 38101 w 176334"/>
              <a:gd name="connsiteY3" fmla="*/ 358196 h 358813"/>
              <a:gd name="connsiteX4" fmla="*/ 171451 w 176334"/>
              <a:gd name="connsiteY4" fmla="*/ 18471 h 358813"/>
              <a:gd name="connsiteX5" fmla="*/ 146051 w 176334"/>
              <a:gd name="connsiteY5" fmla="*/ 47046 h 358813"/>
              <a:gd name="connsiteX6" fmla="*/ 133351 w 176334"/>
              <a:gd name="connsiteY6" fmla="*/ 62921 h 358813"/>
              <a:gd name="connsiteX7" fmla="*/ 139701 w 176334"/>
              <a:gd name="connsiteY7" fmla="*/ 50221 h 358813"/>
              <a:gd name="connsiteX8" fmla="*/ 1 w 176334"/>
              <a:gd name="connsiteY8" fmla="*/ 240721 h 35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334" h="358813">
                <a:moveTo>
                  <a:pt x="1" y="240721"/>
                </a:moveTo>
                <a:cubicBezTo>
                  <a:pt x="530" y="241250"/>
                  <a:pt x="119593" y="76679"/>
                  <a:pt x="142876" y="53396"/>
                </a:cubicBezTo>
                <a:cubicBezTo>
                  <a:pt x="166159" y="30113"/>
                  <a:pt x="157163" y="50221"/>
                  <a:pt x="139701" y="101021"/>
                </a:cubicBezTo>
                <a:cubicBezTo>
                  <a:pt x="122239" y="151821"/>
                  <a:pt x="32809" y="371954"/>
                  <a:pt x="38101" y="358196"/>
                </a:cubicBezTo>
                <a:cubicBezTo>
                  <a:pt x="43393" y="344438"/>
                  <a:pt x="171451" y="18471"/>
                  <a:pt x="171451" y="18471"/>
                </a:cubicBezTo>
                <a:cubicBezTo>
                  <a:pt x="189443" y="-33387"/>
                  <a:pt x="152401" y="39638"/>
                  <a:pt x="146051" y="47046"/>
                </a:cubicBezTo>
                <a:cubicBezTo>
                  <a:pt x="139701" y="54454"/>
                  <a:pt x="133351" y="62921"/>
                  <a:pt x="133351" y="62921"/>
                </a:cubicBezTo>
                <a:cubicBezTo>
                  <a:pt x="132293" y="63450"/>
                  <a:pt x="157693" y="22175"/>
                  <a:pt x="139701" y="50221"/>
                </a:cubicBezTo>
                <a:cubicBezTo>
                  <a:pt x="121709" y="78267"/>
                  <a:pt x="-528" y="240192"/>
                  <a:pt x="1" y="2407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5685E910-F245-C857-3504-4AB5221CF698}"/>
              </a:ext>
            </a:extLst>
          </p:cNvPr>
          <p:cNvSpPr/>
          <p:nvPr/>
        </p:nvSpPr>
        <p:spPr>
          <a:xfrm>
            <a:off x="2015036" y="9174426"/>
            <a:ext cx="251419" cy="899735"/>
          </a:xfrm>
          <a:custGeom>
            <a:avLst/>
            <a:gdLst>
              <a:gd name="connsiteX0" fmla="*/ 245564 w 251419"/>
              <a:gd name="connsiteY0" fmla="*/ 23549 h 899735"/>
              <a:gd name="connsiteX1" fmla="*/ 1089 w 251419"/>
              <a:gd name="connsiteY1" fmla="*/ 896674 h 899735"/>
              <a:gd name="connsiteX2" fmla="*/ 159839 w 251419"/>
              <a:gd name="connsiteY2" fmla="*/ 302949 h 899735"/>
              <a:gd name="connsiteX3" fmla="*/ 245564 w 251419"/>
              <a:gd name="connsiteY3" fmla="*/ 23549 h 89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419" h="899735">
                <a:moveTo>
                  <a:pt x="245564" y="23549"/>
                </a:moveTo>
                <a:cubicBezTo>
                  <a:pt x="219106" y="122503"/>
                  <a:pt x="15376" y="850107"/>
                  <a:pt x="1089" y="896674"/>
                </a:cubicBezTo>
                <a:cubicBezTo>
                  <a:pt x="-13199" y="943241"/>
                  <a:pt x="116977" y="445295"/>
                  <a:pt x="159839" y="302949"/>
                </a:cubicBezTo>
                <a:cubicBezTo>
                  <a:pt x="202701" y="160603"/>
                  <a:pt x="272022" y="-75405"/>
                  <a:pt x="245564" y="23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17B9FA77-19FA-1ECF-23CE-ED6587CCACA0}"/>
              </a:ext>
            </a:extLst>
          </p:cNvPr>
          <p:cNvSpPr/>
          <p:nvPr/>
        </p:nvSpPr>
        <p:spPr>
          <a:xfrm>
            <a:off x="5120658" y="8952125"/>
            <a:ext cx="477524" cy="474181"/>
          </a:xfrm>
          <a:custGeom>
            <a:avLst/>
            <a:gdLst>
              <a:gd name="connsiteX0" fmla="*/ 473115 w 477524"/>
              <a:gd name="connsiteY0" fmla="*/ 4839 h 474181"/>
              <a:gd name="connsiteX1" fmla="*/ 5524 w 477524"/>
              <a:gd name="connsiteY1" fmla="*/ 468966 h 474181"/>
              <a:gd name="connsiteX2" fmla="*/ 213342 w 477524"/>
              <a:gd name="connsiteY2" fmla="*/ 261148 h 474181"/>
              <a:gd name="connsiteX3" fmla="*/ 164851 w 477524"/>
              <a:gd name="connsiteY3" fmla="*/ 365057 h 474181"/>
              <a:gd name="connsiteX4" fmla="*/ 296469 w 477524"/>
              <a:gd name="connsiteY4" fmla="*/ 178020 h 474181"/>
              <a:gd name="connsiteX5" fmla="*/ 244515 w 477524"/>
              <a:gd name="connsiteY5" fmla="*/ 223048 h 474181"/>
              <a:gd name="connsiteX6" fmla="*/ 473115 w 477524"/>
              <a:gd name="connsiteY6" fmla="*/ 4839 h 47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524" h="474181">
                <a:moveTo>
                  <a:pt x="473115" y="4839"/>
                </a:moveTo>
                <a:cubicBezTo>
                  <a:pt x="433283" y="45825"/>
                  <a:pt x="48819" y="426248"/>
                  <a:pt x="5524" y="468966"/>
                </a:cubicBezTo>
                <a:cubicBezTo>
                  <a:pt x="-37771" y="511684"/>
                  <a:pt x="186788" y="278466"/>
                  <a:pt x="213342" y="261148"/>
                </a:cubicBezTo>
                <a:cubicBezTo>
                  <a:pt x="239896" y="243830"/>
                  <a:pt x="150997" y="378912"/>
                  <a:pt x="164851" y="365057"/>
                </a:cubicBezTo>
                <a:cubicBezTo>
                  <a:pt x="178705" y="351202"/>
                  <a:pt x="283192" y="201688"/>
                  <a:pt x="296469" y="178020"/>
                </a:cubicBezTo>
                <a:cubicBezTo>
                  <a:pt x="309746" y="154352"/>
                  <a:pt x="218538" y="250180"/>
                  <a:pt x="244515" y="223048"/>
                </a:cubicBezTo>
                <a:cubicBezTo>
                  <a:pt x="270492" y="195916"/>
                  <a:pt x="512947" y="-36147"/>
                  <a:pt x="473115" y="4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FC5537A0-09D4-7ECD-314C-E1E3834E171A}"/>
              </a:ext>
            </a:extLst>
          </p:cNvPr>
          <p:cNvSpPr/>
          <p:nvPr/>
        </p:nvSpPr>
        <p:spPr>
          <a:xfrm>
            <a:off x="5749577" y="10221634"/>
            <a:ext cx="185233" cy="399448"/>
          </a:xfrm>
          <a:custGeom>
            <a:avLst/>
            <a:gdLst>
              <a:gd name="connsiteX0" fmla="*/ 107432 w 185233"/>
              <a:gd name="connsiteY0" fmla="*/ 3021 h 399448"/>
              <a:gd name="connsiteX1" fmla="*/ 59 w 185233"/>
              <a:gd name="connsiteY1" fmla="*/ 394411 h 399448"/>
              <a:gd name="connsiteX2" fmla="*/ 93578 w 185233"/>
              <a:gd name="connsiteY2" fmla="*/ 210839 h 399448"/>
              <a:gd name="connsiteX3" fmla="*/ 183632 w 185233"/>
              <a:gd name="connsiteY3" fmla="*/ 3021 h 399448"/>
              <a:gd name="connsiteX4" fmla="*/ 13914 w 185233"/>
              <a:gd name="connsiteY4" fmla="*/ 377093 h 399448"/>
              <a:gd name="connsiteX5" fmla="*/ 41623 w 185233"/>
              <a:gd name="connsiteY5" fmla="*/ 248939 h 399448"/>
              <a:gd name="connsiteX6" fmla="*/ 27768 w 185233"/>
              <a:gd name="connsiteY6" fmla="*/ 276648 h 399448"/>
              <a:gd name="connsiteX7" fmla="*/ 107432 w 185233"/>
              <a:gd name="connsiteY7" fmla="*/ 3021 h 399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233" h="399448">
                <a:moveTo>
                  <a:pt x="107432" y="3021"/>
                </a:moveTo>
                <a:cubicBezTo>
                  <a:pt x="102814" y="22648"/>
                  <a:pt x="2368" y="359775"/>
                  <a:pt x="59" y="394411"/>
                </a:cubicBezTo>
                <a:cubicBezTo>
                  <a:pt x="-2250" y="429047"/>
                  <a:pt x="62982" y="276071"/>
                  <a:pt x="93578" y="210839"/>
                </a:cubicBezTo>
                <a:cubicBezTo>
                  <a:pt x="124174" y="145607"/>
                  <a:pt x="196909" y="-24688"/>
                  <a:pt x="183632" y="3021"/>
                </a:cubicBezTo>
                <a:cubicBezTo>
                  <a:pt x="170355" y="30730"/>
                  <a:pt x="37582" y="336107"/>
                  <a:pt x="13914" y="377093"/>
                </a:cubicBezTo>
                <a:cubicBezTo>
                  <a:pt x="-9754" y="418079"/>
                  <a:pt x="39314" y="265680"/>
                  <a:pt x="41623" y="248939"/>
                </a:cubicBezTo>
                <a:cubicBezTo>
                  <a:pt x="43932" y="232198"/>
                  <a:pt x="20841" y="318212"/>
                  <a:pt x="27768" y="276648"/>
                </a:cubicBezTo>
                <a:cubicBezTo>
                  <a:pt x="34695" y="235084"/>
                  <a:pt x="112050" y="-16606"/>
                  <a:pt x="107432" y="30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0EC78F28-96C4-6219-2CAC-078AB9D1F798}"/>
              </a:ext>
            </a:extLst>
          </p:cNvPr>
          <p:cNvSpPr/>
          <p:nvPr/>
        </p:nvSpPr>
        <p:spPr>
          <a:xfrm>
            <a:off x="6034604" y="9257033"/>
            <a:ext cx="131326" cy="342008"/>
          </a:xfrm>
          <a:custGeom>
            <a:avLst/>
            <a:gdLst>
              <a:gd name="connsiteX0" fmla="*/ 130669 w 131326"/>
              <a:gd name="connsiteY0" fmla="*/ 1267 h 342008"/>
              <a:gd name="connsiteX1" fmla="*/ 2514 w 131326"/>
              <a:gd name="connsiteY1" fmla="*/ 333776 h 342008"/>
              <a:gd name="connsiteX2" fmla="*/ 51005 w 131326"/>
              <a:gd name="connsiteY2" fmla="*/ 222940 h 342008"/>
              <a:gd name="connsiteX3" fmla="*/ 130669 w 131326"/>
              <a:gd name="connsiteY3" fmla="*/ 1267 h 342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26" h="342008">
                <a:moveTo>
                  <a:pt x="130669" y="1267"/>
                </a:moveTo>
                <a:cubicBezTo>
                  <a:pt x="122587" y="19740"/>
                  <a:pt x="15791" y="296831"/>
                  <a:pt x="2514" y="333776"/>
                </a:cubicBezTo>
                <a:cubicBezTo>
                  <a:pt x="-10763" y="370721"/>
                  <a:pt x="31955" y="274317"/>
                  <a:pt x="51005" y="222940"/>
                </a:cubicBezTo>
                <a:cubicBezTo>
                  <a:pt x="70055" y="171563"/>
                  <a:pt x="138751" y="-17206"/>
                  <a:pt x="130669" y="1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BFECDC28-237D-8191-7E7F-0AEB3152C0AB}"/>
              </a:ext>
            </a:extLst>
          </p:cNvPr>
          <p:cNvSpPr/>
          <p:nvPr/>
        </p:nvSpPr>
        <p:spPr>
          <a:xfrm>
            <a:off x="2866984" y="8635879"/>
            <a:ext cx="288966" cy="243763"/>
          </a:xfrm>
          <a:custGeom>
            <a:avLst/>
            <a:gdLst>
              <a:gd name="connsiteX0" fmla="*/ 92116 w 288966"/>
              <a:gd name="connsiteY0" fmla="*/ 121 h 243763"/>
              <a:gd name="connsiteX1" fmla="*/ 76241 w 288966"/>
              <a:gd name="connsiteY1" fmla="*/ 216021 h 243763"/>
              <a:gd name="connsiteX2" fmla="*/ 95291 w 288966"/>
              <a:gd name="connsiteY2" fmla="*/ 187446 h 243763"/>
              <a:gd name="connsiteX3" fmla="*/ 82591 w 288966"/>
              <a:gd name="connsiteY3" fmla="*/ 225546 h 243763"/>
              <a:gd name="connsiteX4" fmla="*/ 288966 w 288966"/>
              <a:gd name="connsiteY4" fmla="*/ 66796 h 243763"/>
              <a:gd name="connsiteX5" fmla="*/ 82591 w 288966"/>
              <a:gd name="connsiteY5" fmla="*/ 235071 h 243763"/>
              <a:gd name="connsiteX6" fmla="*/ 69891 w 288966"/>
              <a:gd name="connsiteY6" fmla="*/ 209671 h 243763"/>
              <a:gd name="connsiteX7" fmla="*/ 41 w 288966"/>
              <a:gd name="connsiteY7" fmla="*/ 123946 h 243763"/>
              <a:gd name="connsiteX8" fmla="*/ 60366 w 288966"/>
              <a:gd name="connsiteY8" fmla="*/ 184271 h 243763"/>
              <a:gd name="connsiteX9" fmla="*/ 92116 w 288966"/>
              <a:gd name="connsiteY9" fmla="*/ 121 h 24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8966" h="243763">
                <a:moveTo>
                  <a:pt x="92116" y="121"/>
                </a:moveTo>
                <a:cubicBezTo>
                  <a:pt x="94762" y="5413"/>
                  <a:pt x="75712" y="184800"/>
                  <a:pt x="76241" y="216021"/>
                </a:cubicBezTo>
                <a:cubicBezTo>
                  <a:pt x="76770" y="247242"/>
                  <a:pt x="94233" y="185858"/>
                  <a:pt x="95291" y="187446"/>
                </a:cubicBezTo>
                <a:cubicBezTo>
                  <a:pt x="96349" y="189034"/>
                  <a:pt x="50312" y="245654"/>
                  <a:pt x="82591" y="225546"/>
                </a:cubicBezTo>
                <a:cubicBezTo>
                  <a:pt x="114870" y="205438"/>
                  <a:pt x="288966" y="65209"/>
                  <a:pt x="288966" y="66796"/>
                </a:cubicBezTo>
                <a:cubicBezTo>
                  <a:pt x="288966" y="68383"/>
                  <a:pt x="82591" y="235071"/>
                  <a:pt x="82591" y="235071"/>
                </a:cubicBezTo>
                <a:cubicBezTo>
                  <a:pt x="46079" y="258883"/>
                  <a:pt x="83649" y="228192"/>
                  <a:pt x="69891" y="209671"/>
                </a:cubicBezTo>
                <a:cubicBezTo>
                  <a:pt x="56133" y="191150"/>
                  <a:pt x="1628" y="128179"/>
                  <a:pt x="41" y="123946"/>
                </a:cubicBezTo>
                <a:cubicBezTo>
                  <a:pt x="-1546" y="119713"/>
                  <a:pt x="42374" y="203850"/>
                  <a:pt x="60366" y="184271"/>
                </a:cubicBezTo>
                <a:cubicBezTo>
                  <a:pt x="78358" y="164692"/>
                  <a:pt x="89470" y="-5171"/>
                  <a:pt x="92116" y="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0EA07FDD-08C1-31DE-0CE8-082C2F244FC3}"/>
              </a:ext>
            </a:extLst>
          </p:cNvPr>
          <p:cNvSpPr/>
          <p:nvPr/>
        </p:nvSpPr>
        <p:spPr>
          <a:xfrm>
            <a:off x="2288992" y="8803015"/>
            <a:ext cx="32169" cy="389375"/>
          </a:xfrm>
          <a:custGeom>
            <a:avLst/>
            <a:gdLst>
              <a:gd name="connsiteX0" fmla="*/ 31933 w 32169"/>
              <a:gd name="connsiteY0" fmla="*/ 1260 h 389375"/>
              <a:gd name="connsiteX1" fmla="*/ 25583 w 32169"/>
              <a:gd name="connsiteY1" fmla="*/ 369560 h 389375"/>
              <a:gd name="connsiteX2" fmla="*/ 25583 w 32169"/>
              <a:gd name="connsiteY2" fmla="*/ 318760 h 389375"/>
              <a:gd name="connsiteX3" fmla="*/ 183 w 32169"/>
              <a:gd name="connsiteY3" fmla="*/ 140960 h 389375"/>
              <a:gd name="connsiteX4" fmla="*/ 16058 w 32169"/>
              <a:gd name="connsiteY4" fmla="*/ 245735 h 389375"/>
              <a:gd name="connsiteX5" fmla="*/ 31933 w 32169"/>
              <a:gd name="connsiteY5" fmla="*/ 1260 h 38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9" h="389375">
                <a:moveTo>
                  <a:pt x="31933" y="1260"/>
                </a:moveTo>
                <a:cubicBezTo>
                  <a:pt x="33520" y="21897"/>
                  <a:pt x="26641" y="316643"/>
                  <a:pt x="25583" y="369560"/>
                </a:cubicBezTo>
                <a:cubicBezTo>
                  <a:pt x="24525" y="422477"/>
                  <a:pt x="29816" y="356860"/>
                  <a:pt x="25583" y="318760"/>
                </a:cubicBezTo>
                <a:cubicBezTo>
                  <a:pt x="21350" y="280660"/>
                  <a:pt x="1770" y="153131"/>
                  <a:pt x="183" y="140960"/>
                </a:cubicBezTo>
                <a:cubicBezTo>
                  <a:pt x="-1404" y="128789"/>
                  <a:pt x="7591" y="271664"/>
                  <a:pt x="16058" y="245735"/>
                </a:cubicBezTo>
                <a:cubicBezTo>
                  <a:pt x="24525" y="219806"/>
                  <a:pt x="30346" y="-19377"/>
                  <a:pt x="31933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C393D977-66C7-B157-2AF1-7451C543CC9A}"/>
              </a:ext>
            </a:extLst>
          </p:cNvPr>
          <p:cNvSpPr/>
          <p:nvPr/>
        </p:nvSpPr>
        <p:spPr>
          <a:xfrm>
            <a:off x="5435109" y="4555803"/>
            <a:ext cx="84126" cy="526446"/>
          </a:xfrm>
          <a:custGeom>
            <a:avLst/>
            <a:gdLst>
              <a:gd name="connsiteX0" fmla="*/ 7575 w 84126"/>
              <a:gd name="connsiteY0" fmla="*/ 1625 h 526446"/>
              <a:gd name="connsiteX1" fmla="*/ 11218 w 84126"/>
              <a:gd name="connsiteY1" fmla="*/ 256637 h 526446"/>
              <a:gd name="connsiteX2" fmla="*/ 84078 w 84126"/>
              <a:gd name="connsiteY2" fmla="*/ 526221 h 526446"/>
              <a:gd name="connsiteX3" fmla="*/ 22147 w 84126"/>
              <a:gd name="connsiteY3" fmla="*/ 300353 h 526446"/>
              <a:gd name="connsiteX4" fmla="*/ 289 w 84126"/>
              <a:gd name="connsiteY4" fmla="*/ 154632 h 526446"/>
              <a:gd name="connsiteX5" fmla="*/ 7575 w 84126"/>
              <a:gd name="connsiteY5" fmla="*/ 1625 h 52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126" h="526446">
                <a:moveTo>
                  <a:pt x="7575" y="1625"/>
                </a:moveTo>
                <a:cubicBezTo>
                  <a:pt x="9396" y="18626"/>
                  <a:pt x="-1532" y="169204"/>
                  <a:pt x="11218" y="256637"/>
                </a:cubicBezTo>
                <a:cubicBezTo>
                  <a:pt x="23968" y="344070"/>
                  <a:pt x="82257" y="518935"/>
                  <a:pt x="84078" y="526221"/>
                </a:cubicBezTo>
                <a:cubicBezTo>
                  <a:pt x="85899" y="533507"/>
                  <a:pt x="36112" y="362285"/>
                  <a:pt x="22147" y="300353"/>
                </a:cubicBezTo>
                <a:cubicBezTo>
                  <a:pt x="8182" y="238422"/>
                  <a:pt x="2110" y="203813"/>
                  <a:pt x="289" y="154632"/>
                </a:cubicBezTo>
                <a:cubicBezTo>
                  <a:pt x="-1532" y="105451"/>
                  <a:pt x="5754" y="-15376"/>
                  <a:pt x="7575" y="1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AB3EBF58-C4A3-1F2D-7E0E-259EB72D6D91}"/>
              </a:ext>
            </a:extLst>
          </p:cNvPr>
          <p:cNvSpPr/>
          <p:nvPr/>
        </p:nvSpPr>
        <p:spPr>
          <a:xfrm>
            <a:off x="5094339" y="9995253"/>
            <a:ext cx="190783" cy="488401"/>
          </a:xfrm>
          <a:custGeom>
            <a:avLst/>
            <a:gdLst>
              <a:gd name="connsiteX0" fmla="*/ 188861 w 190783"/>
              <a:gd name="connsiteY0" fmla="*/ 5997 h 488401"/>
              <a:gd name="connsiteX1" fmla="*/ 1536 w 190783"/>
              <a:gd name="connsiteY1" fmla="*/ 485422 h 488401"/>
              <a:gd name="connsiteX2" fmla="*/ 99961 w 190783"/>
              <a:gd name="connsiteY2" fmla="*/ 209197 h 488401"/>
              <a:gd name="connsiteX3" fmla="*/ 99961 w 190783"/>
              <a:gd name="connsiteY3" fmla="*/ 215547 h 488401"/>
              <a:gd name="connsiteX4" fmla="*/ 188861 w 190783"/>
              <a:gd name="connsiteY4" fmla="*/ 5997 h 48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783" h="488401">
                <a:moveTo>
                  <a:pt x="188861" y="5997"/>
                </a:moveTo>
                <a:cubicBezTo>
                  <a:pt x="172457" y="50976"/>
                  <a:pt x="16353" y="451555"/>
                  <a:pt x="1536" y="485422"/>
                </a:cubicBezTo>
                <a:cubicBezTo>
                  <a:pt x="-13281" y="519289"/>
                  <a:pt x="83557" y="254176"/>
                  <a:pt x="99961" y="209197"/>
                </a:cubicBezTo>
                <a:cubicBezTo>
                  <a:pt x="116365" y="164218"/>
                  <a:pt x="88319" y="248355"/>
                  <a:pt x="99961" y="215547"/>
                </a:cubicBezTo>
                <a:cubicBezTo>
                  <a:pt x="111603" y="182739"/>
                  <a:pt x="205265" y="-38982"/>
                  <a:pt x="188861" y="5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FDB7EE0E-589B-7635-DAF7-AE9FE4B3A035}"/>
              </a:ext>
            </a:extLst>
          </p:cNvPr>
          <p:cNvSpPr/>
          <p:nvPr/>
        </p:nvSpPr>
        <p:spPr>
          <a:xfrm>
            <a:off x="2547291" y="9905178"/>
            <a:ext cx="196195" cy="426997"/>
          </a:xfrm>
          <a:custGeom>
            <a:avLst/>
            <a:gdLst>
              <a:gd name="connsiteX0" fmla="*/ 195909 w 196195"/>
              <a:gd name="connsiteY0" fmla="*/ 822 h 426997"/>
              <a:gd name="connsiteX1" fmla="*/ 8584 w 196195"/>
              <a:gd name="connsiteY1" fmla="*/ 410397 h 426997"/>
              <a:gd name="connsiteX2" fmla="*/ 49859 w 196195"/>
              <a:gd name="connsiteY2" fmla="*/ 308797 h 426997"/>
              <a:gd name="connsiteX3" fmla="*/ 195909 w 196195"/>
              <a:gd name="connsiteY3" fmla="*/ 822 h 426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95" h="426997">
                <a:moveTo>
                  <a:pt x="195909" y="822"/>
                </a:moveTo>
                <a:cubicBezTo>
                  <a:pt x="189030" y="17755"/>
                  <a:pt x="32926" y="359068"/>
                  <a:pt x="8584" y="410397"/>
                </a:cubicBezTo>
                <a:cubicBezTo>
                  <a:pt x="-15758" y="461726"/>
                  <a:pt x="15992" y="384468"/>
                  <a:pt x="49859" y="308797"/>
                </a:cubicBezTo>
                <a:cubicBezTo>
                  <a:pt x="83726" y="233126"/>
                  <a:pt x="202788" y="-16111"/>
                  <a:pt x="195909" y="8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878FC80B-B607-3BF4-B5A0-CAE6C7E2BD94}"/>
              </a:ext>
            </a:extLst>
          </p:cNvPr>
          <p:cNvSpPr/>
          <p:nvPr/>
        </p:nvSpPr>
        <p:spPr>
          <a:xfrm>
            <a:off x="5376118" y="3559382"/>
            <a:ext cx="97942" cy="602500"/>
          </a:xfrm>
          <a:custGeom>
            <a:avLst/>
            <a:gdLst>
              <a:gd name="connsiteX0" fmla="*/ 97582 w 97942"/>
              <a:gd name="connsiteY0" fmla="*/ 2968 h 602500"/>
              <a:gd name="connsiteX1" fmla="*/ 2332 w 97942"/>
              <a:gd name="connsiteY1" fmla="*/ 590343 h 602500"/>
              <a:gd name="connsiteX2" fmla="*/ 34082 w 97942"/>
              <a:gd name="connsiteY2" fmla="*/ 371268 h 602500"/>
              <a:gd name="connsiteX3" fmla="*/ 97582 w 97942"/>
              <a:gd name="connsiteY3" fmla="*/ 2968 h 60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942" h="602500">
                <a:moveTo>
                  <a:pt x="97582" y="2968"/>
                </a:moveTo>
                <a:cubicBezTo>
                  <a:pt x="92290" y="39481"/>
                  <a:pt x="12915" y="528960"/>
                  <a:pt x="2332" y="590343"/>
                </a:cubicBezTo>
                <a:cubicBezTo>
                  <a:pt x="-8251" y="651726"/>
                  <a:pt x="19795" y="465460"/>
                  <a:pt x="34082" y="371268"/>
                </a:cubicBezTo>
                <a:cubicBezTo>
                  <a:pt x="48369" y="277076"/>
                  <a:pt x="102874" y="-33545"/>
                  <a:pt x="97582" y="29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31B36279-CE54-3B1E-FEC8-9D7E7D92F407}"/>
              </a:ext>
            </a:extLst>
          </p:cNvPr>
          <p:cNvSpPr/>
          <p:nvPr/>
        </p:nvSpPr>
        <p:spPr>
          <a:xfrm>
            <a:off x="5265087" y="3762375"/>
            <a:ext cx="30823" cy="723900"/>
          </a:xfrm>
          <a:custGeom>
            <a:avLst/>
            <a:gdLst>
              <a:gd name="connsiteX0" fmla="*/ 30813 w 30823"/>
              <a:gd name="connsiteY0" fmla="*/ 0 h 723900"/>
              <a:gd name="connsiteX1" fmla="*/ 2238 w 30823"/>
              <a:gd name="connsiteY1" fmla="*/ 361950 h 723900"/>
              <a:gd name="connsiteX2" fmla="*/ 2238 w 30823"/>
              <a:gd name="connsiteY2" fmla="*/ 723900 h 723900"/>
              <a:gd name="connsiteX3" fmla="*/ 5413 w 30823"/>
              <a:gd name="connsiteY3" fmla="*/ 365125 h 723900"/>
              <a:gd name="connsiteX4" fmla="*/ 30813 w 30823"/>
              <a:gd name="connsiteY4" fmla="*/ 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23" h="723900">
                <a:moveTo>
                  <a:pt x="30813" y="0"/>
                </a:moveTo>
                <a:cubicBezTo>
                  <a:pt x="30284" y="-529"/>
                  <a:pt x="7000" y="241300"/>
                  <a:pt x="2238" y="361950"/>
                </a:cubicBezTo>
                <a:cubicBezTo>
                  <a:pt x="-2524" y="482600"/>
                  <a:pt x="1709" y="723371"/>
                  <a:pt x="2238" y="723900"/>
                </a:cubicBezTo>
                <a:cubicBezTo>
                  <a:pt x="2767" y="724429"/>
                  <a:pt x="-937" y="482071"/>
                  <a:pt x="5413" y="365125"/>
                </a:cubicBezTo>
                <a:cubicBezTo>
                  <a:pt x="11763" y="248179"/>
                  <a:pt x="31342" y="529"/>
                  <a:pt x="3081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F71A185C-C6DA-9262-36B3-B4D380595B5B}"/>
              </a:ext>
            </a:extLst>
          </p:cNvPr>
          <p:cNvSpPr/>
          <p:nvPr/>
        </p:nvSpPr>
        <p:spPr>
          <a:xfrm>
            <a:off x="8824951" y="8291166"/>
            <a:ext cx="639457" cy="1425242"/>
          </a:xfrm>
          <a:custGeom>
            <a:avLst/>
            <a:gdLst>
              <a:gd name="connsiteX0" fmla="*/ 27449 w 639457"/>
              <a:gd name="connsiteY0" fmla="*/ 60834 h 1425242"/>
              <a:gd name="connsiteX1" fmla="*/ 45449 w 639457"/>
              <a:gd name="connsiteY1" fmla="*/ 129234 h 1425242"/>
              <a:gd name="connsiteX2" fmla="*/ 304649 w 639457"/>
              <a:gd name="connsiteY2" fmla="*/ 809634 h 1425242"/>
              <a:gd name="connsiteX3" fmla="*/ 304649 w 639457"/>
              <a:gd name="connsiteY3" fmla="*/ 773634 h 1425242"/>
              <a:gd name="connsiteX4" fmla="*/ 639449 w 639457"/>
              <a:gd name="connsiteY4" fmla="*/ 1425234 h 1425242"/>
              <a:gd name="connsiteX5" fmla="*/ 315449 w 639457"/>
              <a:gd name="connsiteY5" fmla="*/ 788034 h 1425242"/>
              <a:gd name="connsiteX6" fmla="*/ 329849 w 639457"/>
              <a:gd name="connsiteY6" fmla="*/ 806034 h 1425242"/>
              <a:gd name="connsiteX7" fmla="*/ 27449 w 639457"/>
              <a:gd name="connsiteY7" fmla="*/ 60834 h 1425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9457" h="1425242">
                <a:moveTo>
                  <a:pt x="27449" y="60834"/>
                </a:moveTo>
                <a:cubicBezTo>
                  <a:pt x="-19951" y="-51966"/>
                  <a:pt x="-751" y="4434"/>
                  <a:pt x="45449" y="129234"/>
                </a:cubicBezTo>
                <a:cubicBezTo>
                  <a:pt x="91649" y="254034"/>
                  <a:pt x="261449" y="702234"/>
                  <a:pt x="304649" y="809634"/>
                </a:cubicBezTo>
                <a:cubicBezTo>
                  <a:pt x="347849" y="917034"/>
                  <a:pt x="248849" y="671034"/>
                  <a:pt x="304649" y="773634"/>
                </a:cubicBezTo>
                <a:cubicBezTo>
                  <a:pt x="360449" y="876234"/>
                  <a:pt x="637649" y="1422834"/>
                  <a:pt x="639449" y="1425234"/>
                </a:cubicBezTo>
                <a:cubicBezTo>
                  <a:pt x="641249" y="1427634"/>
                  <a:pt x="367049" y="891234"/>
                  <a:pt x="315449" y="788034"/>
                </a:cubicBezTo>
                <a:cubicBezTo>
                  <a:pt x="263849" y="684834"/>
                  <a:pt x="380849" y="926634"/>
                  <a:pt x="329849" y="806034"/>
                </a:cubicBezTo>
                <a:cubicBezTo>
                  <a:pt x="278849" y="685434"/>
                  <a:pt x="74849" y="173634"/>
                  <a:pt x="27449" y="608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42C1A923-2BD8-C32A-8818-65BFF8DF934B}"/>
              </a:ext>
            </a:extLst>
          </p:cNvPr>
          <p:cNvSpPr/>
          <p:nvPr/>
        </p:nvSpPr>
        <p:spPr>
          <a:xfrm>
            <a:off x="7735399" y="5061475"/>
            <a:ext cx="288792" cy="2280816"/>
          </a:xfrm>
          <a:custGeom>
            <a:avLst/>
            <a:gdLst>
              <a:gd name="connsiteX0" fmla="*/ 288792 w 288792"/>
              <a:gd name="connsiteY0" fmla="*/ 855 h 2280816"/>
              <a:gd name="connsiteX1" fmla="*/ 23749 w 288792"/>
              <a:gd name="connsiteY1" fmla="*/ 1041151 h 2280816"/>
              <a:gd name="connsiteX2" fmla="*/ 10497 w 288792"/>
              <a:gd name="connsiteY2" fmla="*/ 2240473 h 2280816"/>
              <a:gd name="connsiteX3" fmla="*/ 3871 w 288792"/>
              <a:gd name="connsiteY3" fmla="*/ 1889290 h 2280816"/>
              <a:gd name="connsiteX4" fmla="*/ 23749 w 288792"/>
              <a:gd name="connsiteY4" fmla="*/ 829116 h 2280816"/>
              <a:gd name="connsiteX5" fmla="*/ 23749 w 288792"/>
              <a:gd name="connsiteY5" fmla="*/ 862247 h 2280816"/>
              <a:gd name="connsiteX6" fmla="*/ 288792 w 288792"/>
              <a:gd name="connsiteY6" fmla="*/ 855 h 2280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8792" h="2280816">
                <a:moveTo>
                  <a:pt x="288792" y="855"/>
                </a:moveTo>
                <a:cubicBezTo>
                  <a:pt x="288792" y="30672"/>
                  <a:pt x="70131" y="667881"/>
                  <a:pt x="23749" y="1041151"/>
                </a:cubicBezTo>
                <a:cubicBezTo>
                  <a:pt x="-22634" y="1414421"/>
                  <a:pt x="13810" y="2099117"/>
                  <a:pt x="10497" y="2240473"/>
                </a:cubicBezTo>
                <a:cubicBezTo>
                  <a:pt x="7184" y="2381829"/>
                  <a:pt x="1662" y="2124516"/>
                  <a:pt x="3871" y="1889290"/>
                </a:cubicBezTo>
                <a:cubicBezTo>
                  <a:pt x="6080" y="1654064"/>
                  <a:pt x="20436" y="1000290"/>
                  <a:pt x="23749" y="829116"/>
                </a:cubicBezTo>
                <a:cubicBezTo>
                  <a:pt x="27062" y="657942"/>
                  <a:pt x="-20425" y="994769"/>
                  <a:pt x="23749" y="862247"/>
                </a:cubicBezTo>
                <a:cubicBezTo>
                  <a:pt x="67923" y="729725"/>
                  <a:pt x="288792" y="-28962"/>
                  <a:pt x="288792" y="8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75B2C35C-B151-B602-F246-813147600E1C}"/>
              </a:ext>
            </a:extLst>
          </p:cNvPr>
          <p:cNvSpPr/>
          <p:nvPr/>
        </p:nvSpPr>
        <p:spPr>
          <a:xfrm>
            <a:off x="7231159" y="5608752"/>
            <a:ext cx="489968" cy="2101315"/>
          </a:xfrm>
          <a:custGeom>
            <a:avLst/>
            <a:gdLst>
              <a:gd name="connsiteX0" fmla="*/ 488232 w 489968"/>
              <a:gd name="connsiteY0" fmla="*/ 10170 h 2101315"/>
              <a:gd name="connsiteX1" fmla="*/ 216563 w 489968"/>
              <a:gd name="connsiteY1" fmla="*/ 1043839 h 2101315"/>
              <a:gd name="connsiteX2" fmla="*/ 11154 w 489968"/>
              <a:gd name="connsiteY2" fmla="*/ 2064257 h 2101315"/>
              <a:gd name="connsiteX3" fmla="*/ 77415 w 489968"/>
              <a:gd name="connsiteY3" fmla="*/ 1699822 h 2101315"/>
              <a:gd name="connsiteX4" fmla="*/ 488232 w 489968"/>
              <a:gd name="connsiteY4" fmla="*/ 10170 h 2101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968" h="2101315">
                <a:moveTo>
                  <a:pt x="488232" y="10170"/>
                </a:moveTo>
                <a:cubicBezTo>
                  <a:pt x="511423" y="-99160"/>
                  <a:pt x="296076" y="701491"/>
                  <a:pt x="216563" y="1043839"/>
                </a:cubicBezTo>
                <a:cubicBezTo>
                  <a:pt x="137050" y="1386187"/>
                  <a:pt x="34345" y="1954927"/>
                  <a:pt x="11154" y="2064257"/>
                </a:cubicBezTo>
                <a:cubicBezTo>
                  <a:pt x="-12037" y="2173587"/>
                  <a:pt x="-3202" y="2037753"/>
                  <a:pt x="77415" y="1699822"/>
                </a:cubicBezTo>
                <a:cubicBezTo>
                  <a:pt x="158032" y="1361892"/>
                  <a:pt x="465041" y="119500"/>
                  <a:pt x="488232" y="101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>
            <a:extLst>
              <a:ext uri="{FF2B5EF4-FFF2-40B4-BE49-F238E27FC236}">
                <a16:creationId xmlns:a16="http://schemas.microsoft.com/office/drawing/2014/main" id="{0B015607-458B-1754-A927-400D065C74B8}"/>
              </a:ext>
            </a:extLst>
          </p:cNvPr>
          <p:cNvSpPr/>
          <p:nvPr/>
        </p:nvSpPr>
        <p:spPr>
          <a:xfrm>
            <a:off x="6857995" y="6188750"/>
            <a:ext cx="233838" cy="834913"/>
          </a:xfrm>
          <a:custGeom>
            <a:avLst/>
            <a:gdLst>
              <a:gd name="connsiteX0" fmla="*/ 225292 w 233838"/>
              <a:gd name="connsiteY0" fmla="*/ 15 h 834913"/>
              <a:gd name="connsiteX1" fmla="*/ 205414 w 233838"/>
              <a:gd name="connsiteY1" fmla="*/ 384328 h 834913"/>
              <a:gd name="connsiteX2" fmla="*/ 5 w 233838"/>
              <a:gd name="connsiteY2" fmla="*/ 834902 h 834913"/>
              <a:gd name="connsiteX3" fmla="*/ 212040 w 233838"/>
              <a:gd name="connsiteY3" fmla="*/ 371076 h 834913"/>
              <a:gd name="connsiteX4" fmla="*/ 225292 w 233838"/>
              <a:gd name="connsiteY4" fmla="*/ 15 h 83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838" h="834913">
                <a:moveTo>
                  <a:pt x="225292" y="15"/>
                </a:moveTo>
                <a:cubicBezTo>
                  <a:pt x="224188" y="2224"/>
                  <a:pt x="242962" y="245180"/>
                  <a:pt x="205414" y="384328"/>
                </a:cubicBezTo>
                <a:cubicBezTo>
                  <a:pt x="167866" y="523476"/>
                  <a:pt x="-1099" y="837111"/>
                  <a:pt x="5" y="834902"/>
                </a:cubicBezTo>
                <a:cubicBezTo>
                  <a:pt x="1109" y="832693"/>
                  <a:pt x="173388" y="504702"/>
                  <a:pt x="212040" y="371076"/>
                </a:cubicBezTo>
                <a:cubicBezTo>
                  <a:pt x="250692" y="237450"/>
                  <a:pt x="226396" y="-2194"/>
                  <a:pt x="225292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5948A9B8-834A-DEF1-E475-63E37C390C3E}"/>
              </a:ext>
            </a:extLst>
          </p:cNvPr>
          <p:cNvSpPr/>
          <p:nvPr/>
        </p:nvSpPr>
        <p:spPr>
          <a:xfrm>
            <a:off x="6229350" y="6635702"/>
            <a:ext cx="334099" cy="225803"/>
          </a:xfrm>
          <a:custGeom>
            <a:avLst/>
            <a:gdLst>
              <a:gd name="connsiteX0" fmla="*/ 0 w 334099"/>
              <a:gd name="connsiteY0" fmla="*/ 133398 h 225803"/>
              <a:gd name="connsiteX1" fmla="*/ 323850 w 334099"/>
              <a:gd name="connsiteY1" fmla="*/ 3223 h 225803"/>
              <a:gd name="connsiteX2" fmla="*/ 247650 w 334099"/>
              <a:gd name="connsiteY2" fmla="*/ 41323 h 225803"/>
              <a:gd name="connsiteX3" fmla="*/ 190500 w 334099"/>
              <a:gd name="connsiteY3" fmla="*/ 60373 h 225803"/>
              <a:gd name="connsiteX4" fmla="*/ 104775 w 334099"/>
              <a:gd name="connsiteY4" fmla="*/ 117523 h 225803"/>
              <a:gd name="connsiteX5" fmla="*/ 146050 w 334099"/>
              <a:gd name="connsiteY5" fmla="*/ 79423 h 225803"/>
              <a:gd name="connsiteX6" fmla="*/ 117475 w 334099"/>
              <a:gd name="connsiteY6" fmla="*/ 107998 h 225803"/>
              <a:gd name="connsiteX7" fmla="*/ 22225 w 334099"/>
              <a:gd name="connsiteY7" fmla="*/ 200073 h 225803"/>
              <a:gd name="connsiteX8" fmla="*/ 44450 w 334099"/>
              <a:gd name="connsiteY8" fmla="*/ 177848 h 225803"/>
              <a:gd name="connsiteX9" fmla="*/ 15875 w 334099"/>
              <a:gd name="connsiteY9" fmla="*/ 225473 h 225803"/>
              <a:gd name="connsiteX10" fmla="*/ 69850 w 334099"/>
              <a:gd name="connsiteY10" fmla="*/ 149273 h 225803"/>
              <a:gd name="connsiteX11" fmla="*/ 142875 w 334099"/>
              <a:gd name="connsiteY11" fmla="*/ 85773 h 225803"/>
              <a:gd name="connsiteX12" fmla="*/ 114300 w 334099"/>
              <a:gd name="connsiteY12" fmla="*/ 101648 h 225803"/>
              <a:gd name="connsiteX13" fmla="*/ 225425 w 334099"/>
              <a:gd name="connsiteY13" fmla="*/ 41323 h 225803"/>
              <a:gd name="connsiteX14" fmla="*/ 187325 w 334099"/>
              <a:gd name="connsiteY14" fmla="*/ 63548 h 225803"/>
              <a:gd name="connsiteX15" fmla="*/ 231775 w 334099"/>
              <a:gd name="connsiteY15" fmla="*/ 38148 h 225803"/>
              <a:gd name="connsiteX16" fmla="*/ 107950 w 334099"/>
              <a:gd name="connsiteY16" fmla="*/ 88948 h 225803"/>
              <a:gd name="connsiteX17" fmla="*/ 92075 w 334099"/>
              <a:gd name="connsiteY17" fmla="*/ 98473 h 225803"/>
              <a:gd name="connsiteX18" fmla="*/ 0 w 334099"/>
              <a:gd name="connsiteY18" fmla="*/ 133398 h 225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4099" h="225803">
                <a:moveTo>
                  <a:pt x="0" y="133398"/>
                </a:moveTo>
                <a:lnTo>
                  <a:pt x="323850" y="3223"/>
                </a:lnTo>
                <a:cubicBezTo>
                  <a:pt x="365125" y="-12123"/>
                  <a:pt x="269875" y="31798"/>
                  <a:pt x="247650" y="41323"/>
                </a:cubicBezTo>
                <a:cubicBezTo>
                  <a:pt x="225425" y="50848"/>
                  <a:pt x="214313" y="47673"/>
                  <a:pt x="190500" y="60373"/>
                </a:cubicBezTo>
                <a:cubicBezTo>
                  <a:pt x="166688" y="73073"/>
                  <a:pt x="112183" y="114348"/>
                  <a:pt x="104775" y="117523"/>
                </a:cubicBezTo>
                <a:cubicBezTo>
                  <a:pt x="97367" y="120698"/>
                  <a:pt x="143933" y="81011"/>
                  <a:pt x="146050" y="79423"/>
                </a:cubicBezTo>
                <a:cubicBezTo>
                  <a:pt x="148167" y="77835"/>
                  <a:pt x="117475" y="107998"/>
                  <a:pt x="117475" y="107998"/>
                </a:cubicBezTo>
                <a:lnTo>
                  <a:pt x="22225" y="200073"/>
                </a:lnTo>
                <a:cubicBezTo>
                  <a:pt x="10054" y="211715"/>
                  <a:pt x="45508" y="173615"/>
                  <a:pt x="44450" y="177848"/>
                </a:cubicBezTo>
                <a:cubicBezTo>
                  <a:pt x="43392" y="182081"/>
                  <a:pt x="11642" y="230235"/>
                  <a:pt x="15875" y="225473"/>
                </a:cubicBezTo>
                <a:cubicBezTo>
                  <a:pt x="20108" y="220711"/>
                  <a:pt x="48683" y="172556"/>
                  <a:pt x="69850" y="149273"/>
                </a:cubicBezTo>
                <a:cubicBezTo>
                  <a:pt x="91017" y="125990"/>
                  <a:pt x="135467" y="93710"/>
                  <a:pt x="142875" y="85773"/>
                </a:cubicBezTo>
                <a:cubicBezTo>
                  <a:pt x="150283" y="77835"/>
                  <a:pt x="114300" y="101648"/>
                  <a:pt x="114300" y="101648"/>
                </a:cubicBezTo>
                <a:lnTo>
                  <a:pt x="225425" y="41323"/>
                </a:lnTo>
                <a:cubicBezTo>
                  <a:pt x="237596" y="34973"/>
                  <a:pt x="186267" y="64077"/>
                  <a:pt x="187325" y="63548"/>
                </a:cubicBezTo>
                <a:cubicBezTo>
                  <a:pt x="188383" y="63019"/>
                  <a:pt x="245004" y="33915"/>
                  <a:pt x="231775" y="38148"/>
                </a:cubicBezTo>
                <a:cubicBezTo>
                  <a:pt x="218546" y="42381"/>
                  <a:pt x="131233" y="78894"/>
                  <a:pt x="107950" y="88948"/>
                </a:cubicBezTo>
                <a:cubicBezTo>
                  <a:pt x="84667" y="99002"/>
                  <a:pt x="92075" y="98473"/>
                  <a:pt x="92075" y="98473"/>
                </a:cubicBezTo>
                <a:lnTo>
                  <a:pt x="0" y="1333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627BE287-F979-5D89-8602-6DE67C617455}"/>
              </a:ext>
            </a:extLst>
          </p:cNvPr>
          <p:cNvSpPr/>
          <p:nvPr/>
        </p:nvSpPr>
        <p:spPr>
          <a:xfrm>
            <a:off x="5946674" y="2939401"/>
            <a:ext cx="236575" cy="707577"/>
          </a:xfrm>
          <a:custGeom>
            <a:avLst/>
            <a:gdLst>
              <a:gd name="connsiteX0" fmla="*/ 101 w 236575"/>
              <a:gd name="connsiteY0" fmla="*/ 649 h 707577"/>
              <a:gd name="connsiteX1" fmla="*/ 177901 w 236575"/>
              <a:gd name="connsiteY1" fmla="*/ 461024 h 707577"/>
              <a:gd name="connsiteX2" fmla="*/ 231876 w 236575"/>
              <a:gd name="connsiteY2" fmla="*/ 699149 h 707577"/>
              <a:gd name="connsiteX3" fmla="*/ 225526 w 236575"/>
              <a:gd name="connsiteY3" fmla="*/ 626124 h 707577"/>
              <a:gd name="connsiteX4" fmla="*/ 158851 w 236575"/>
              <a:gd name="connsiteY4" fmla="*/ 359424 h 707577"/>
              <a:gd name="connsiteX5" fmla="*/ 152501 w 236575"/>
              <a:gd name="connsiteY5" fmla="*/ 359424 h 707577"/>
              <a:gd name="connsiteX6" fmla="*/ 101 w 236575"/>
              <a:gd name="connsiteY6" fmla="*/ 649 h 70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575" h="707577">
                <a:moveTo>
                  <a:pt x="101" y="649"/>
                </a:moveTo>
                <a:cubicBezTo>
                  <a:pt x="4334" y="17582"/>
                  <a:pt x="139272" y="344607"/>
                  <a:pt x="177901" y="461024"/>
                </a:cubicBezTo>
                <a:cubicBezTo>
                  <a:pt x="216530" y="577441"/>
                  <a:pt x="223939" y="671633"/>
                  <a:pt x="231876" y="699149"/>
                </a:cubicBezTo>
                <a:cubicBezTo>
                  <a:pt x="239813" y="726665"/>
                  <a:pt x="237697" y="682745"/>
                  <a:pt x="225526" y="626124"/>
                </a:cubicBezTo>
                <a:cubicBezTo>
                  <a:pt x="213355" y="569503"/>
                  <a:pt x="158851" y="359424"/>
                  <a:pt x="158851" y="359424"/>
                </a:cubicBezTo>
                <a:cubicBezTo>
                  <a:pt x="146680" y="314974"/>
                  <a:pt x="179488" y="416045"/>
                  <a:pt x="152501" y="359424"/>
                </a:cubicBezTo>
                <a:cubicBezTo>
                  <a:pt x="125514" y="302803"/>
                  <a:pt x="-4132" y="-16284"/>
                  <a:pt x="101" y="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>
            <a:extLst>
              <a:ext uri="{FF2B5EF4-FFF2-40B4-BE49-F238E27FC236}">
                <a16:creationId xmlns:a16="http://schemas.microsoft.com/office/drawing/2014/main" id="{4E06E383-B2D4-DFA2-E2F6-D799C46F0CE8}"/>
              </a:ext>
            </a:extLst>
          </p:cNvPr>
          <p:cNvSpPr/>
          <p:nvPr/>
        </p:nvSpPr>
        <p:spPr>
          <a:xfrm>
            <a:off x="4017550" y="3533287"/>
            <a:ext cx="81408" cy="267278"/>
          </a:xfrm>
          <a:custGeom>
            <a:avLst/>
            <a:gdLst>
              <a:gd name="connsiteX0" fmla="*/ 81375 w 81408"/>
              <a:gd name="connsiteY0" fmla="*/ 488 h 267278"/>
              <a:gd name="connsiteX1" fmla="*/ 5175 w 81408"/>
              <a:gd name="connsiteY1" fmla="*/ 257663 h 267278"/>
              <a:gd name="connsiteX2" fmla="*/ 14700 w 81408"/>
              <a:gd name="connsiteY2" fmla="*/ 194163 h 267278"/>
              <a:gd name="connsiteX3" fmla="*/ 81375 w 81408"/>
              <a:gd name="connsiteY3" fmla="*/ 488 h 26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408" h="267278">
                <a:moveTo>
                  <a:pt x="81375" y="488"/>
                </a:moveTo>
                <a:cubicBezTo>
                  <a:pt x="79787" y="11071"/>
                  <a:pt x="16287" y="225384"/>
                  <a:pt x="5175" y="257663"/>
                </a:cubicBezTo>
                <a:cubicBezTo>
                  <a:pt x="-5938" y="289942"/>
                  <a:pt x="2529" y="233850"/>
                  <a:pt x="14700" y="194163"/>
                </a:cubicBezTo>
                <a:cubicBezTo>
                  <a:pt x="26871" y="154476"/>
                  <a:pt x="82963" y="-10095"/>
                  <a:pt x="81375" y="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B466CE44-F958-9359-C877-E00FF0A47D1A}"/>
              </a:ext>
            </a:extLst>
          </p:cNvPr>
          <p:cNvSpPr/>
          <p:nvPr/>
        </p:nvSpPr>
        <p:spPr>
          <a:xfrm>
            <a:off x="8340157" y="7108053"/>
            <a:ext cx="372514" cy="1786802"/>
          </a:xfrm>
          <a:custGeom>
            <a:avLst/>
            <a:gdLst>
              <a:gd name="connsiteX0" fmla="*/ 23258 w 372514"/>
              <a:gd name="connsiteY0" fmla="*/ 129088 h 1786802"/>
              <a:gd name="connsiteX1" fmla="*/ 56711 w 372514"/>
              <a:gd name="connsiteY1" fmla="*/ 240601 h 1786802"/>
              <a:gd name="connsiteX2" fmla="*/ 346643 w 372514"/>
              <a:gd name="connsiteY2" fmla="*/ 1645654 h 1786802"/>
              <a:gd name="connsiteX3" fmla="*/ 324341 w 372514"/>
              <a:gd name="connsiteY3" fmla="*/ 1567596 h 1786802"/>
              <a:gd name="connsiteX4" fmla="*/ 23258 w 372514"/>
              <a:gd name="connsiteY4" fmla="*/ 129088 h 1786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514" h="1786802">
                <a:moveTo>
                  <a:pt x="23258" y="129088"/>
                </a:moveTo>
                <a:cubicBezTo>
                  <a:pt x="-21347" y="-92078"/>
                  <a:pt x="2813" y="-12160"/>
                  <a:pt x="56711" y="240601"/>
                </a:cubicBezTo>
                <a:cubicBezTo>
                  <a:pt x="110609" y="493362"/>
                  <a:pt x="302038" y="1424488"/>
                  <a:pt x="346643" y="1645654"/>
                </a:cubicBezTo>
                <a:cubicBezTo>
                  <a:pt x="391248" y="1866820"/>
                  <a:pt x="374522" y="1818498"/>
                  <a:pt x="324341" y="1567596"/>
                </a:cubicBezTo>
                <a:cubicBezTo>
                  <a:pt x="274161" y="1316694"/>
                  <a:pt x="67863" y="350254"/>
                  <a:pt x="23258" y="129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175F8484-532D-D05C-D03F-5EEDE1B28EF0}"/>
              </a:ext>
            </a:extLst>
          </p:cNvPr>
          <p:cNvSpPr/>
          <p:nvPr/>
        </p:nvSpPr>
        <p:spPr>
          <a:xfrm>
            <a:off x="6687576" y="7595960"/>
            <a:ext cx="76639" cy="962049"/>
          </a:xfrm>
          <a:custGeom>
            <a:avLst/>
            <a:gdLst>
              <a:gd name="connsiteX0" fmla="*/ 76639 w 76639"/>
              <a:gd name="connsiteY0" fmla="*/ 594 h 962049"/>
              <a:gd name="connsiteX1" fmla="*/ 6301 w 76639"/>
              <a:gd name="connsiteY1" fmla="*/ 416763 h 962049"/>
              <a:gd name="connsiteX2" fmla="*/ 12162 w 76639"/>
              <a:gd name="connsiteY2" fmla="*/ 950163 h 962049"/>
              <a:gd name="connsiteX3" fmla="*/ 6301 w 76639"/>
              <a:gd name="connsiteY3" fmla="*/ 750871 h 962049"/>
              <a:gd name="connsiteX4" fmla="*/ 6301 w 76639"/>
              <a:gd name="connsiteY4" fmla="*/ 334702 h 962049"/>
              <a:gd name="connsiteX5" fmla="*/ 76639 w 76639"/>
              <a:gd name="connsiteY5" fmla="*/ 594 h 96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639" h="962049">
                <a:moveTo>
                  <a:pt x="76639" y="594"/>
                </a:moveTo>
                <a:cubicBezTo>
                  <a:pt x="76639" y="14271"/>
                  <a:pt x="17047" y="258502"/>
                  <a:pt x="6301" y="416763"/>
                </a:cubicBezTo>
                <a:cubicBezTo>
                  <a:pt x="-4445" y="575024"/>
                  <a:pt x="12162" y="894478"/>
                  <a:pt x="12162" y="950163"/>
                </a:cubicBezTo>
                <a:cubicBezTo>
                  <a:pt x="12162" y="1005848"/>
                  <a:pt x="7278" y="853448"/>
                  <a:pt x="6301" y="750871"/>
                </a:cubicBezTo>
                <a:cubicBezTo>
                  <a:pt x="5324" y="648294"/>
                  <a:pt x="-7376" y="456817"/>
                  <a:pt x="6301" y="334702"/>
                </a:cubicBezTo>
                <a:cubicBezTo>
                  <a:pt x="19978" y="212587"/>
                  <a:pt x="76639" y="-13083"/>
                  <a:pt x="76639" y="5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>
            <a:extLst>
              <a:ext uri="{FF2B5EF4-FFF2-40B4-BE49-F238E27FC236}">
                <a16:creationId xmlns:a16="http://schemas.microsoft.com/office/drawing/2014/main" id="{305EADB9-7D30-F464-D473-CDEA5C2E3A61}"/>
              </a:ext>
            </a:extLst>
          </p:cNvPr>
          <p:cNvSpPr/>
          <p:nvPr/>
        </p:nvSpPr>
        <p:spPr>
          <a:xfrm>
            <a:off x="5965676" y="7419613"/>
            <a:ext cx="859405" cy="219448"/>
          </a:xfrm>
          <a:custGeom>
            <a:avLst/>
            <a:gdLst>
              <a:gd name="connsiteX0" fmla="*/ 149 w 859405"/>
              <a:gd name="connsiteY0" fmla="*/ 219437 h 219448"/>
              <a:gd name="connsiteX1" fmla="*/ 793899 w 859405"/>
              <a:gd name="connsiteY1" fmla="*/ 19412 h 219448"/>
              <a:gd name="connsiteX2" fmla="*/ 727224 w 859405"/>
              <a:gd name="connsiteY2" fmla="*/ 28937 h 219448"/>
              <a:gd name="connsiteX3" fmla="*/ 149 w 859405"/>
              <a:gd name="connsiteY3" fmla="*/ 219437 h 219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405" h="219448">
                <a:moveTo>
                  <a:pt x="149" y="219437"/>
                </a:moveTo>
                <a:cubicBezTo>
                  <a:pt x="11261" y="217850"/>
                  <a:pt x="672720" y="51162"/>
                  <a:pt x="793899" y="19412"/>
                </a:cubicBezTo>
                <a:cubicBezTo>
                  <a:pt x="915078" y="-12338"/>
                  <a:pt x="853695" y="-2284"/>
                  <a:pt x="727224" y="28937"/>
                </a:cubicBezTo>
                <a:cubicBezTo>
                  <a:pt x="600753" y="60158"/>
                  <a:pt x="-10963" y="221024"/>
                  <a:pt x="149" y="219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D1356F63-8CFA-3108-BF43-989BBAD40F50}"/>
              </a:ext>
            </a:extLst>
          </p:cNvPr>
          <p:cNvSpPr/>
          <p:nvPr/>
        </p:nvSpPr>
        <p:spPr>
          <a:xfrm>
            <a:off x="6283250" y="7616825"/>
            <a:ext cx="457275" cy="537856"/>
          </a:xfrm>
          <a:custGeom>
            <a:avLst/>
            <a:gdLst>
              <a:gd name="connsiteX0" fmla="*/ 457275 w 457275"/>
              <a:gd name="connsiteY0" fmla="*/ 0 h 537856"/>
              <a:gd name="connsiteX1" fmla="*/ 9600 w 457275"/>
              <a:gd name="connsiteY1" fmla="*/ 527050 h 537856"/>
              <a:gd name="connsiteX2" fmla="*/ 139775 w 457275"/>
              <a:gd name="connsiteY2" fmla="*/ 368300 h 537856"/>
              <a:gd name="connsiteX3" fmla="*/ 457275 w 457275"/>
              <a:gd name="connsiteY3" fmla="*/ 0 h 53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75" h="537856">
                <a:moveTo>
                  <a:pt x="457275" y="0"/>
                </a:moveTo>
                <a:lnTo>
                  <a:pt x="9600" y="527050"/>
                </a:lnTo>
                <a:cubicBezTo>
                  <a:pt x="-43317" y="588433"/>
                  <a:pt x="139775" y="368300"/>
                  <a:pt x="139775" y="368300"/>
                </a:cubicBezTo>
                <a:lnTo>
                  <a:pt x="45727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3BE60C82-41FD-04E8-EF5D-1D885F18D3D3}"/>
              </a:ext>
            </a:extLst>
          </p:cNvPr>
          <p:cNvSpPr/>
          <p:nvPr/>
        </p:nvSpPr>
        <p:spPr>
          <a:xfrm>
            <a:off x="6640914" y="8539218"/>
            <a:ext cx="585387" cy="106377"/>
          </a:xfrm>
          <a:custGeom>
            <a:avLst/>
            <a:gdLst>
              <a:gd name="connsiteX0" fmla="*/ 17061 w 585387"/>
              <a:gd name="connsiteY0" fmla="*/ 65032 h 106377"/>
              <a:gd name="connsiteX1" fmla="*/ 74211 w 585387"/>
              <a:gd name="connsiteY1" fmla="*/ 71382 h 106377"/>
              <a:gd name="connsiteX2" fmla="*/ 394886 w 585387"/>
              <a:gd name="connsiteY2" fmla="*/ 30107 h 106377"/>
              <a:gd name="connsiteX3" fmla="*/ 585386 w 585387"/>
              <a:gd name="connsiteY3" fmla="*/ 106307 h 106377"/>
              <a:gd name="connsiteX4" fmla="*/ 391711 w 585387"/>
              <a:gd name="connsiteY4" fmla="*/ 14232 h 106377"/>
              <a:gd name="connsiteX5" fmla="*/ 280586 w 585387"/>
              <a:gd name="connsiteY5" fmla="*/ 1532 h 106377"/>
              <a:gd name="connsiteX6" fmla="*/ 417111 w 585387"/>
              <a:gd name="connsiteY6" fmla="*/ 26932 h 106377"/>
              <a:gd name="connsiteX7" fmla="*/ 318686 w 585387"/>
              <a:gd name="connsiteY7" fmla="*/ 14232 h 106377"/>
              <a:gd name="connsiteX8" fmla="*/ 375836 w 585387"/>
              <a:gd name="connsiteY8" fmla="*/ 14232 h 106377"/>
              <a:gd name="connsiteX9" fmla="*/ 248836 w 585387"/>
              <a:gd name="connsiteY9" fmla="*/ 39632 h 106377"/>
              <a:gd name="connsiteX10" fmla="*/ 312336 w 585387"/>
              <a:gd name="connsiteY10" fmla="*/ 42807 h 106377"/>
              <a:gd name="connsiteX11" fmla="*/ 17061 w 585387"/>
              <a:gd name="connsiteY11" fmla="*/ 65032 h 10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5387" h="106377">
                <a:moveTo>
                  <a:pt x="17061" y="65032"/>
                </a:moveTo>
                <a:cubicBezTo>
                  <a:pt x="-22627" y="69795"/>
                  <a:pt x="11240" y="77203"/>
                  <a:pt x="74211" y="71382"/>
                </a:cubicBezTo>
                <a:cubicBezTo>
                  <a:pt x="137182" y="65561"/>
                  <a:pt x="309690" y="24286"/>
                  <a:pt x="394886" y="30107"/>
                </a:cubicBezTo>
                <a:cubicBezTo>
                  <a:pt x="480082" y="35928"/>
                  <a:pt x="585915" y="108953"/>
                  <a:pt x="585386" y="106307"/>
                </a:cubicBezTo>
                <a:cubicBezTo>
                  <a:pt x="584857" y="103661"/>
                  <a:pt x="442511" y="31694"/>
                  <a:pt x="391711" y="14232"/>
                </a:cubicBezTo>
                <a:cubicBezTo>
                  <a:pt x="340911" y="-3230"/>
                  <a:pt x="276353" y="-585"/>
                  <a:pt x="280586" y="1532"/>
                </a:cubicBezTo>
                <a:cubicBezTo>
                  <a:pt x="284819" y="3649"/>
                  <a:pt x="410761" y="24815"/>
                  <a:pt x="417111" y="26932"/>
                </a:cubicBezTo>
                <a:cubicBezTo>
                  <a:pt x="423461" y="29049"/>
                  <a:pt x="325565" y="16349"/>
                  <a:pt x="318686" y="14232"/>
                </a:cubicBezTo>
                <a:cubicBezTo>
                  <a:pt x="311807" y="12115"/>
                  <a:pt x="387478" y="9999"/>
                  <a:pt x="375836" y="14232"/>
                </a:cubicBezTo>
                <a:cubicBezTo>
                  <a:pt x="364194" y="18465"/>
                  <a:pt x="259419" y="34869"/>
                  <a:pt x="248836" y="39632"/>
                </a:cubicBezTo>
                <a:cubicBezTo>
                  <a:pt x="238253" y="44394"/>
                  <a:pt x="346203" y="39632"/>
                  <a:pt x="312336" y="42807"/>
                </a:cubicBezTo>
                <a:cubicBezTo>
                  <a:pt x="278469" y="45982"/>
                  <a:pt x="56749" y="60269"/>
                  <a:pt x="17061" y="650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>
            <a:extLst>
              <a:ext uri="{FF2B5EF4-FFF2-40B4-BE49-F238E27FC236}">
                <a16:creationId xmlns:a16="http://schemas.microsoft.com/office/drawing/2014/main" id="{3478D996-6295-B036-E7D8-C6540F054B22}"/>
              </a:ext>
            </a:extLst>
          </p:cNvPr>
          <p:cNvSpPr/>
          <p:nvPr/>
        </p:nvSpPr>
        <p:spPr>
          <a:xfrm>
            <a:off x="5956219" y="7740332"/>
            <a:ext cx="127277" cy="548382"/>
          </a:xfrm>
          <a:custGeom>
            <a:avLst/>
            <a:gdLst>
              <a:gd name="connsiteX0" fmla="*/ 81 w 127277"/>
              <a:gd name="connsiteY0" fmla="*/ 318 h 548382"/>
              <a:gd name="connsiteX1" fmla="*/ 85806 w 127277"/>
              <a:gd name="connsiteY1" fmla="*/ 305118 h 548382"/>
              <a:gd name="connsiteX2" fmla="*/ 127081 w 127277"/>
              <a:gd name="connsiteY2" fmla="*/ 543243 h 548382"/>
              <a:gd name="connsiteX3" fmla="*/ 101681 w 127277"/>
              <a:gd name="connsiteY3" fmla="*/ 473393 h 548382"/>
              <a:gd name="connsiteX4" fmla="*/ 108031 w 127277"/>
              <a:gd name="connsiteY4" fmla="*/ 530543 h 548382"/>
              <a:gd name="connsiteX5" fmla="*/ 104856 w 127277"/>
              <a:gd name="connsiteY5" fmla="*/ 454343 h 548382"/>
              <a:gd name="connsiteX6" fmla="*/ 108031 w 127277"/>
              <a:gd name="connsiteY6" fmla="*/ 501968 h 548382"/>
              <a:gd name="connsiteX7" fmla="*/ 117556 w 127277"/>
              <a:gd name="connsiteY7" fmla="*/ 498793 h 548382"/>
              <a:gd name="connsiteX8" fmla="*/ 117556 w 127277"/>
              <a:gd name="connsiteY8" fmla="*/ 495618 h 548382"/>
              <a:gd name="connsiteX9" fmla="*/ 108031 w 127277"/>
              <a:gd name="connsiteY9" fmla="*/ 86043 h 548382"/>
              <a:gd name="connsiteX10" fmla="*/ 98506 w 127277"/>
              <a:gd name="connsiteY10" fmla="*/ 409893 h 548382"/>
              <a:gd name="connsiteX11" fmla="*/ 92156 w 127277"/>
              <a:gd name="connsiteY11" fmla="*/ 320993 h 548382"/>
              <a:gd name="connsiteX12" fmla="*/ 73106 w 127277"/>
              <a:gd name="connsiteY12" fmla="*/ 413068 h 548382"/>
              <a:gd name="connsiteX13" fmla="*/ 98506 w 127277"/>
              <a:gd name="connsiteY13" fmla="*/ 317818 h 548382"/>
              <a:gd name="connsiteX14" fmla="*/ 69931 w 127277"/>
              <a:gd name="connsiteY14" fmla="*/ 247968 h 548382"/>
              <a:gd name="connsiteX15" fmla="*/ 81 w 127277"/>
              <a:gd name="connsiteY15" fmla="*/ 318 h 548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277" h="548382">
                <a:moveTo>
                  <a:pt x="81" y="318"/>
                </a:moveTo>
                <a:cubicBezTo>
                  <a:pt x="2727" y="9843"/>
                  <a:pt x="64639" y="214630"/>
                  <a:pt x="85806" y="305118"/>
                </a:cubicBezTo>
                <a:cubicBezTo>
                  <a:pt x="106973" y="395606"/>
                  <a:pt x="124435" y="515197"/>
                  <a:pt x="127081" y="543243"/>
                </a:cubicBezTo>
                <a:cubicBezTo>
                  <a:pt x="129727" y="571289"/>
                  <a:pt x="104856" y="475510"/>
                  <a:pt x="101681" y="473393"/>
                </a:cubicBezTo>
                <a:cubicBezTo>
                  <a:pt x="98506" y="471276"/>
                  <a:pt x="107502" y="533718"/>
                  <a:pt x="108031" y="530543"/>
                </a:cubicBezTo>
                <a:cubicBezTo>
                  <a:pt x="108560" y="527368"/>
                  <a:pt x="104856" y="459105"/>
                  <a:pt x="104856" y="454343"/>
                </a:cubicBezTo>
                <a:cubicBezTo>
                  <a:pt x="104856" y="449581"/>
                  <a:pt x="105914" y="494560"/>
                  <a:pt x="108031" y="501968"/>
                </a:cubicBezTo>
                <a:cubicBezTo>
                  <a:pt x="110148" y="509376"/>
                  <a:pt x="115968" y="499851"/>
                  <a:pt x="117556" y="498793"/>
                </a:cubicBezTo>
                <a:cubicBezTo>
                  <a:pt x="119144" y="497735"/>
                  <a:pt x="119144" y="564410"/>
                  <a:pt x="117556" y="495618"/>
                </a:cubicBezTo>
                <a:cubicBezTo>
                  <a:pt x="115968" y="426826"/>
                  <a:pt x="111206" y="100330"/>
                  <a:pt x="108031" y="86043"/>
                </a:cubicBezTo>
                <a:cubicBezTo>
                  <a:pt x="104856" y="71756"/>
                  <a:pt x="101152" y="370735"/>
                  <a:pt x="98506" y="409893"/>
                </a:cubicBezTo>
                <a:cubicBezTo>
                  <a:pt x="95860" y="449051"/>
                  <a:pt x="96389" y="320464"/>
                  <a:pt x="92156" y="320993"/>
                </a:cubicBezTo>
                <a:cubicBezTo>
                  <a:pt x="87923" y="321522"/>
                  <a:pt x="72048" y="413597"/>
                  <a:pt x="73106" y="413068"/>
                </a:cubicBezTo>
                <a:cubicBezTo>
                  <a:pt x="74164" y="412539"/>
                  <a:pt x="99035" y="345335"/>
                  <a:pt x="98506" y="317818"/>
                </a:cubicBezTo>
                <a:cubicBezTo>
                  <a:pt x="97977" y="290301"/>
                  <a:pt x="79985" y="298239"/>
                  <a:pt x="69931" y="247968"/>
                </a:cubicBezTo>
                <a:cubicBezTo>
                  <a:pt x="59877" y="197697"/>
                  <a:pt x="-2565" y="-9207"/>
                  <a:pt x="81" y="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>
            <a:extLst>
              <a:ext uri="{FF2B5EF4-FFF2-40B4-BE49-F238E27FC236}">
                <a16:creationId xmlns:a16="http://schemas.microsoft.com/office/drawing/2014/main" id="{D4F2D25E-AF8C-DE96-EA8A-A834BA793B3A}"/>
              </a:ext>
            </a:extLst>
          </p:cNvPr>
          <p:cNvSpPr/>
          <p:nvPr/>
        </p:nvSpPr>
        <p:spPr>
          <a:xfrm>
            <a:off x="5403230" y="6876486"/>
            <a:ext cx="312168" cy="288461"/>
          </a:xfrm>
          <a:custGeom>
            <a:avLst/>
            <a:gdLst>
              <a:gd name="connsiteX0" fmla="*/ 311770 w 312168"/>
              <a:gd name="connsiteY0" fmla="*/ 564 h 288461"/>
              <a:gd name="connsiteX1" fmla="*/ 51420 w 312168"/>
              <a:gd name="connsiteY1" fmla="*/ 222814 h 288461"/>
              <a:gd name="connsiteX2" fmla="*/ 3795 w 312168"/>
              <a:gd name="connsiteY2" fmla="*/ 286314 h 288461"/>
              <a:gd name="connsiteX3" fmla="*/ 108570 w 312168"/>
              <a:gd name="connsiteY3" fmla="*/ 162489 h 288461"/>
              <a:gd name="connsiteX4" fmla="*/ 311770 w 312168"/>
              <a:gd name="connsiteY4" fmla="*/ 564 h 288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168" h="288461">
                <a:moveTo>
                  <a:pt x="311770" y="564"/>
                </a:moveTo>
                <a:cubicBezTo>
                  <a:pt x="302245" y="10618"/>
                  <a:pt x="102749" y="175189"/>
                  <a:pt x="51420" y="222814"/>
                </a:cubicBezTo>
                <a:cubicBezTo>
                  <a:pt x="91" y="270439"/>
                  <a:pt x="-5730" y="296368"/>
                  <a:pt x="3795" y="286314"/>
                </a:cubicBezTo>
                <a:cubicBezTo>
                  <a:pt x="13320" y="276260"/>
                  <a:pt x="59887" y="207468"/>
                  <a:pt x="108570" y="162489"/>
                </a:cubicBezTo>
                <a:cubicBezTo>
                  <a:pt x="157253" y="117510"/>
                  <a:pt x="321295" y="-9490"/>
                  <a:pt x="311770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E9ABC194-5EDB-DCCA-B033-21D3A2D212BE}"/>
              </a:ext>
            </a:extLst>
          </p:cNvPr>
          <p:cNvSpPr/>
          <p:nvPr/>
        </p:nvSpPr>
        <p:spPr>
          <a:xfrm>
            <a:off x="4771139" y="7151981"/>
            <a:ext cx="312923" cy="112822"/>
          </a:xfrm>
          <a:custGeom>
            <a:avLst/>
            <a:gdLst>
              <a:gd name="connsiteX0" fmla="*/ 886 w 312923"/>
              <a:gd name="connsiteY0" fmla="*/ 112419 h 112822"/>
              <a:gd name="connsiteX1" fmla="*/ 191386 w 312923"/>
              <a:gd name="connsiteY1" fmla="*/ 42569 h 112822"/>
              <a:gd name="connsiteX2" fmla="*/ 254886 w 312923"/>
              <a:gd name="connsiteY2" fmla="*/ 10819 h 112822"/>
              <a:gd name="connsiteX3" fmla="*/ 305686 w 312923"/>
              <a:gd name="connsiteY3" fmla="*/ 7644 h 112822"/>
              <a:gd name="connsiteX4" fmla="*/ 277111 w 312923"/>
              <a:gd name="connsiteY4" fmla="*/ 7644 h 112822"/>
              <a:gd name="connsiteX5" fmla="*/ 886 w 312923"/>
              <a:gd name="connsiteY5" fmla="*/ 112419 h 11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923" h="112822">
                <a:moveTo>
                  <a:pt x="886" y="112419"/>
                </a:moveTo>
                <a:cubicBezTo>
                  <a:pt x="-13401" y="118240"/>
                  <a:pt x="149053" y="59502"/>
                  <a:pt x="191386" y="42569"/>
                </a:cubicBezTo>
                <a:cubicBezTo>
                  <a:pt x="233719" y="25636"/>
                  <a:pt x="235836" y="16640"/>
                  <a:pt x="254886" y="10819"/>
                </a:cubicBezTo>
                <a:cubicBezTo>
                  <a:pt x="273936" y="4998"/>
                  <a:pt x="301982" y="8173"/>
                  <a:pt x="305686" y="7644"/>
                </a:cubicBezTo>
                <a:cubicBezTo>
                  <a:pt x="309390" y="7115"/>
                  <a:pt x="330557" y="-9289"/>
                  <a:pt x="277111" y="7644"/>
                </a:cubicBezTo>
                <a:cubicBezTo>
                  <a:pt x="223665" y="24577"/>
                  <a:pt x="15173" y="106598"/>
                  <a:pt x="886" y="112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2D7235EC-008D-DB8D-69BC-8F35F68BD0AC}"/>
              </a:ext>
            </a:extLst>
          </p:cNvPr>
          <p:cNvSpPr/>
          <p:nvPr/>
        </p:nvSpPr>
        <p:spPr>
          <a:xfrm>
            <a:off x="4638660" y="7391361"/>
            <a:ext cx="68396" cy="303068"/>
          </a:xfrm>
          <a:custGeom>
            <a:avLst/>
            <a:gdLst>
              <a:gd name="connsiteX0" fmla="*/ 15 w 68396"/>
              <a:gd name="connsiteY0" fmla="*/ 39 h 303068"/>
              <a:gd name="connsiteX1" fmla="*/ 60340 w 68396"/>
              <a:gd name="connsiteY1" fmla="*/ 238164 h 303068"/>
              <a:gd name="connsiteX2" fmla="*/ 53990 w 68396"/>
              <a:gd name="connsiteY2" fmla="*/ 301664 h 303068"/>
              <a:gd name="connsiteX3" fmla="*/ 66690 w 68396"/>
              <a:gd name="connsiteY3" fmla="*/ 257214 h 303068"/>
              <a:gd name="connsiteX4" fmla="*/ 15 w 68396"/>
              <a:gd name="connsiteY4" fmla="*/ 39 h 30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96" h="303068">
                <a:moveTo>
                  <a:pt x="15" y="39"/>
                </a:moveTo>
                <a:cubicBezTo>
                  <a:pt x="-1043" y="-3136"/>
                  <a:pt x="51344" y="187893"/>
                  <a:pt x="60340" y="238164"/>
                </a:cubicBezTo>
                <a:cubicBezTo>
                  <a:pt x="69336" y="288435"/>
                  <a:pt x="52932" y="298489"/>
                  <a:pt x="53990" y="301664"/>
                </a:cubicBezTo>
                <a:cubicBezTo>
                  <a:pt x="55048" y="304839"/>
                  <a:pt x="74098" y="306956"/>
                  <a:pt x="66690" y="257214"/>
                </a:cubicBezTo>
                <a:cubicBezTo>
                  <a:pt x="59282" y="207472"/>
                  <a:pt x="1073" y="3214"/>
                  <a:pt x="15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71B54B71-BEE7-4A8E-B702-FFDD5ACF94F5}"/>
              </a:ext>
            </a:extLst>
          </p:cNvPr>
          <p:cNvSpPr/>
          <p:nvPr/>
        </p:nvSpPr>
        <p:spPr>
          <a:xfrm>
            <a:off x="5202552" y="7216084"/>
            <a:ext cx="31615" cy="193749"/>
          </a:xfrm>
          <a:custGeom>
            <a:avLst/>
            <a:gdLst>
              <a:gd name="connsiteX0" fmla="*/ 31600 w 31615"/>
              <a:gd name="connsiteY0" fmla="*/ 18 h 193749"/>
              <a:gd name="connsiteX1" fmla="*/ 69 w 31615"/>
              <a:gd name="connsiteY1" fmla="*/ 121638 h 193749"/>
              <a:gd name="connsiteX2" fmla="*/ 22591 w 31615"/>
              <a:gd name="connsiteY2" fmla="*/ 193709 h 193749"/>
              <a:gd name="connsiteX3" fmla="*/ 4573 w 31615"/>
              <a:gd name="connsiteY3" fmla="*/ 130647 h 193749"/>
              <a:gd name="connsiteX4" fmla="*/ 31600 w 31615"/>
              <a:gd name="connsiteY4" fmla="*/ 18 h 193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15" h="193749">
                <a:moveTo>
                  <a:pt x="31600" y="18"/>
                </a:moveTo>
                <a:cubicBezTo>
                  <a:pt x="30849" y="-1484"/>
                  <a:pt x="1570" y="89356"/>
                  <a:pt x="69" y="121638"/>
                </a:cubicBezTo>
                <a:cubicBezTo>
                  <a:pt x="-1432" y="153920"/>
                  <a:pt x="21840" y="192208"/>
                  <a:pt x="22591" y="193709"/>
                </a:cubicBezTo>
                <a:cubicBezTo>
                  <a:pt x="23342" y="195211"/>
                  <a:pt x="3822" y="154671"/>
                  <a:pt x="4573" y="130647"/>
                </a:cubicBezTo>
                <a:cubicBezTo>
                  <a:pt x="5324" y="106623"/>
                  <a:pt x="32351" y="1520"/>
                  <a:pt x="31600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F436CA48-A3CE-8250-12F4-4BEED039E9FD}"/>
              </a:ext>
            </a:extLst>
          </p:cNvPr>
          <p:cNvSpPr/>
          <p:nvPr/>
        </p:nvSpPr>
        <p:spPr>
          <a:xfrm>
            <a:off x="6251515" y="4190651"/>
            <a:ext cx="940835" cy="558559"/>
          </a:xfrm>
          <a:custGeom>
            <a:avLst/>
            <a:gdLst>
              <a:gd name="connsiteX0" fmla="*/ 76260 w 940835"/>
              <a:gd name="connsiteY0" fmla="*/ 349 h 558559"/>
              <a:gd name="connsiteX1" fmla="*/ 73085 w 940835"/>
              <a:gd name="connsiteY1" fmla="*/ 289274 h 558559"/>
              <a:gd name="connsiteX2" fmla="*/ 196910 w 940835"/>
              <a:gd name="connsiteY2" fmla="*/ 552799 h 558559"/>
              <a:gd name="connsiteX3" fmla="*/ 152460 w 940835"/>
              <a:gd name="connsiteY3" fmla="*/ 460724 h 558559"/>
              <a:gd name="connsiteX4" fmla="*/ 85785 w 940835"/>
              <a:gd name="connsiteY4" fmla="*/ 340074 h 558559"/>
              <a:gd name="connsiteX5" fmla="*/ 111185 w 940835"/>
              <a:gd name="connsiteY5" fmla="*/ 355949 h 558559"/>
              <a:gd name="connsiteX6" fmla="*/ 206435 w 940835"/>
              <a:gd name="connsiteY6" fmla="*/ 355949 h 558559"/>
              <a:gd name="connsiteX7" fmla="*/ 885885 w 940835"/>
              <a:gd name="connsiteY7" fmla="*/ 95599 h 558559"/>
              <a:gd name="connsiteX8" fmla="*/ 835085 w 940835"/>
              <a:gd name="connsiteY8" fmla="*/ 120999 h 558559"/>
              <a:gd name="connsiteX9" fmla="*/ 317560 w 940835"/>
              <a:gd name="connsiteY9" fmla="*/ 305149 h 558559"/>
              <a:gd name="connsiteX10" fmla="*/ 98485 w 940835"/>
              <a:gd name="connsiteY10" fmla="*/ 378174 h 558559"/>
              <a:gd name="connsiteX11" fmla="*/ 76260 w 940835"/>
              <a:gd name="connsiteY11" fmla="*/ 340074 h 558559"/>
              <a:gd name="connsiteX12" fmla="*/ 60 w 940835"/>
              <a:gd name="connsiteY12" fmla="*/ 171799 h 558559"/>
              <a:gd name="connsiteX13" fmla="*/ 63560 w 940835"/>
              <a:gd name="connsiteY13" fmla="*/ 308324 h 558559"/>
              <a:gd name="connsiteX14" fmla="*/ 66735 w 940835"/>
              <a:gd name="connsiteY14" fmla="*/ 247999 h 558559"/>
              <a:gd name="connsiteX15" fmla="*/ 54035 w 940835"/>
              <a:gd name="connsiteY15" fmla="*/ 184499 h 558559"/>
              <a:gd name="connsiteX16" fmla="*/ 44510 w 940835"/>
              <a:gd name="connsiteY16" fmla="*/ 228949 h 558559"/>
              <a:gd name="connsiteX17" fmla="*/ 76260 w 940835"/>
              <a:gd name="connsiteY17" fmla="*/ 349 h 558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40835" h="558559">
                <a:moveTo>
                  <a:pt x="76260" y="349"/>
                </a:moveTo>
                <a:cubicBezTo>
                  <a:pt x="81023" y="10403"/>
                  <a:pt x="52977" y="197199"/>
                  <a:pt x="73085" y="289274"/>
                </a:cubicBezTo>
                <a:cubicBezTo>
                  <a:pt x="93193" y="381349"/>
                  <a:pt x="183681" y="524224"/>
                  <a:pt x="196910" y="552799"/>
                </a:cubicBezTo>
                <a:cubicBezTo>
                  <a:pt x="210139" y="581374"/>
                  <a:pt x="170981" y="496178"/>
                  <a:pt x="152460" y="460724"/>
                </a:cubicBezTo>
                <a:cubicBezTo>
                  <a:pt x="133939" y="425270"/>
                  <a:pt x="92664" y="357536"/>
                  <a:pt x="85785" y="340074"/>
                </a:cubicBezTo>
                <a:cubicBezTo>
                  <a:pt x="78906" y="322612"/>
                  <a:pt x="91077" y="353303"/>
                  <a:pt x="111185" y="355949"/>
                </a:cubicBezTo>
                <a:cubicBezTo>
                  <a:pt x="131293" y="358595"/>
                  <a:pt x="77318" y="399341"/>
                  <a:pt x="206435" y="355949"/>
                </a:cubicBezTo>
                <a:cubicBezTo>
                  <a:pt x="335552" y="312557"/>
                  <a:pt x="781110" y="134757"/>
                  <a:pt x="885885" y="95599"/>
                </a:cubicBezTo>
                <a:cubicBezTo>
                  <a:pt x="990660" y="56441"/>
                  <a:pt x="929806" y="86074"/>
                  <a:pt x="835085" y="120999"/>
                </a:cubicBezTo>
                <a:cubicBezTo>
                  <a:pt x="740364" y="155924"/>
                  <a:pt x="440327" y="262287"/>
                  <a:pt x="317560" y="305149"/>
                </a:cubicBezTo>
                <a:cubicBezTo>
                  <a:pt x="194793" y="348011"/>
                  <a:pt x="138702" y="372353"/>
                  <a:pt x="98485" y="378174"/>
                </a:cubicBezTo>
                <a:cubicBezTo>
                  <a:pt x="58268" y="383995"/>
                  <a:pt x="92664" y="374470"/>
                  <a:pt x="76260" y="340074"/>
                </a:cubicBezTo>
                <a:cubicBezTo>
                  <a:pt x="59856" y="305678"/>
                  <a:pt x="2177" y="177091"/>
                  <a:pt x="60" y="171799"/>
                </a:cubicBezTo>
                <a:cubicBezTo>
                  <a:pt x="-2057" y="166507"/>
                  <a:pt x="52448" y="295624"/>
                  <a:pt x="63560" y="308324"/>
                </a:cubicBezTo>
                <a:cubicBezTo>
                  <a:pt x="74672" y="321024"/>
                  <a:pt x="68322" y="268636"/>
                  <a:pt x="66735" y="247999"/>
                </a:cubicBezTo>
                <a:cubicBezTo>
                  <a:pt x="65148" y="227362"/>
                  <a:pt x="57739" y="187674"/>
                  <a:pt x="54035" y="184499"/>
                </a:cubicBezTo>
                <a:cubicBezTo>
                  <a:pt x="50331" y="181324"/>
                  <a:pt x="38160" y="257524"/>
                  <a:pt x="44510" y="228949"/>
                </a:cubicBezTo>
                <a:cubicBezTo>
                  <a:pt x="50860" y="200374"/>
                  <a:pt x="71497" y="-9705"/>
                  <a:pt x="76260" y="3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72CE1D36-6835-7245-5ACE-E510804E33F2}"/>
              </a:ext>
            </a:extLst>
          </p:cNvPr>
          <p:cNvSpPr/>
          <p:nvPr/>
        </p:nvSpPr>
        <p:spPr>
          <a:xfrm>
            <a:off x="3374946" y="9454735"/>
            <a:ext cx="257402" cy="276650"/>
          </a:xfrm>
          <a:custGeom>
            <a:avLst/>
            <a:gdLst>
              <a:gd name="connsiteX0" fmla="*/ 257254 w 257402"/>
              <a:gd name="connsiteY0" fmla="*/ 415 h 276650"/>
              <a:gd name="connsiteX1" fmla="*/ 85804 w 257402"/>
              <a:gd name="connsiteY1" fmla="*/ 146465 h 276650"/>
              <a:gd name="connsiteX2" fmla="*/ 79 w 257402"/>
              <a:gd name="connsiteY2" fmla="*/ 276640 h 276650"/>
              <a:gd name="connsiteX3" fmla="*/ 73104 w 257402"/>
              <a:gd name="connsiteY3" fmla="*/ 152815 h 276650"/>
              <a:gd name="connsiteX4" fmla="*/ 206454 w 257402"/>
              <a:gd name="connsiteY4" fmla="*/ 16290 h 276650"/>
              <a:gd name="connsiteX5" fmla="*/ 117554 w 257402"/>
              <a:gd name="connsiteY5" fmla="*/ 98840 h 276650"/>
              <a:gd name="connsiteX6" fmla="*/ 257254 w 257402"/>
              <a:gd name="connsiteY6" fmla="*/ 415 h 27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402" h="276650">
                <a:moveTo>
                  <a:pt x="257254" y="415"/>
                </a:moveTo>
                <a:cubicBezTo>
                  <a:pt x="251962" y="8352"/>
                  <a:pt x="128666" y="100428"/>
                  <a:pt x="85804" y="146465"/>
                </a:cubicBezTo>
                <a:cubicBezTo>
                  <a:pt x="42942" y="192502"/>
                  <a:pt x="2196" y="275582"/>
                  <a:pt x="79" y="276640"/>
                </a:cubicBezTo>
                <a:cubicBezTo>
                  <a:pt x="-2038" y="277698"/>
                  <a:pt x="38708" y="196206"/>
                  <a:pt x="73104" y="152815"/>
                </a:cubicBezTo>
                <a:cubicBezTo>
                  <a:pt x="107500" y="109424"/>
                  <a:pt x="199046" y="25286"/>
                  <a:pt x="206454" y="16290"/>
                </a:cubicBezTo>
                <a:cubicBezTo>
                  <a:pt x="213862" y="7294"/>
                  <a:pt x="110675" y="96723"/>
                  <a:pt x="117554" y="98840"/>
                </a:cubicBezTo>
                <a:cubicBezTo>
                  <a:pt x="124433" y="100957"/>
                  <a:pt x="262546" y="-7522"/>
                  <a:pt x="257254" y="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379FCB7B-0475-2E03-A1C5-A4326A518749}"/>
              </a:ext>
            </a:extLst>
          </p:cNvPr>
          <p:cNvSpPr/>
          <p:nvPr/>
        </p:nvSpPr>
        <p:spPr>
          <a:xfrm>
            <a:off x="3441448" y="9963372"/>
            <a:ext cx="40950" cy="531794"/>
          </a:xfrm>
          <a:custGeom>
            <a:avLst/>
            <a:gdLst>
              <a:gd name="connsiteX0" fmla="*/ 21 w 40950"/>
              <a:gd name="connsiteY0" fmla="*/ 817 h 531794"/>
              <a:gd name="connsiteX1" fmla="*/ 38814 w 40950"/>
              <a:gd name="connsiteY1" fmla="*/ 510664 h 531794"/>
              <a:gd name="connsiteX2" fmla="*/ 33272 w 40950"/>
              <a:gd name="connsiteY2" fmla="*/ 394286 h 531794"/>
              <a:gd name="connsiteX3" fmla="*/ 21 w 40950"/>
              <a:gd name="connsiteY3" fmla="*/ 817 h 531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0" h="531794">
                <a:moveTo>
                  <a:pt x="21" y="817"/>
                </a:moveTo>
                <a:cubicBezTo>
                  <a:pt x="945" y="20213"/>
                  <a:pt x="33272" y="445086"/>
                  <a:pt x="38814" y="510664"/>
                </a:cubicBezTo>
                <a:cubicBezTo>
                  <a:pt x="44356" y="576242"/>
                  <a:pt x="37890" y="475566"/>
                  <a:pt x="33272" y="394286"/>
                </a:cubicBezTo>
                <a:cubicBezTo>
                  <a:pt x="28654" y="313006"/>
                  <a:pt x="-903" y="-18579"/>
                  <a:pt x="21" y="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8E03E197-F424-7E0A-31BF-DA2E9412A0AD}"/>
              </a:ext>
            </a:extLst>
          </p:cNvPr>
          <p:cNvSpPr/>
          <p:nvPr/>
        </p:nvSpPr>
        <p:spPr>
          <a:xfrm>
            <a:off x="3591202" y="10040738"/>
            <a:ext cx="144231" cy="511681"/>
          </a:xfrm>
          <a:custGeom>
            <a:avLst/>
            <a:gdLst>
              <a:gd name="connsiteX0" fmla="*/ 143983 w 144231"/>
              <a:gd name="connsiteY0" fmla="*/ 1037 h 511681"/>
              <a:gd name="connsiteX1" fmla="*/ 5438 w 144231"/>
              <a:gd name="connsiteY1" fmla="*/ 494258 h 511681"/>
              <a:gd name="connsiteX2" fmla="*/ 38689 w 144231"/>
              <a:gd name="connsiteY2" fmla="*/ 366797 h 511681"/>
              <a:gd name="connsiteX3" fmla="*/ 143983 w 144231"/>
              <a:gd name="connsiteY3" fmla="*/ 1037 h 51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231" h="511681">
                <a:moveTo>
                  <a:pt x="143983" y="1037"/>
                </a:moveTo>
                <a:cubicBezTo>
                  <a:pt x="138441" y="22280"/>
                  <a:pt x="22987" y="433298"/>
                  <a:pt x="5438" y="494258"/>
                </a:cubicBezTo>
                <a:cubicBezTo>
                  <a:pt x="-12111" y="555218"/>
                  <a:pt x="16522" y="442535"/>
                  <a:pt x="38689" y="366797"/>
                </a:cubicBezTo>
                <a:cubicBezTo>
                  <a:pt x="60856" y="291059"/>
                  <a:pt x="149525" y="-20206"/>
                  <a:pt x="143983" y="10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DB074BEC-FCF4-9C79-5F4D-C7453B4CD74A}"/>
              </a:ext>
            </a:extLst>
          </p:cNvPr>
          <p:cNvSpPr/>
          <p:nvPr/>
        </p:nvSpPr>
        <p:spPr>
          <a:xfrm>
            <a:off x="1984012" y="9406996"/>
            <a:ext cx="68409" cy="206758"/>
          </a:xfrm>
          <a:custGeom>
            <a:avLst/>
            <a:gdLst>
              <a:gd name="connsiteX0" fmla="*/ 363 w 68409"/>
              <a:gd name="connsiteY0" fmla="*/ 529 h 206758"/>
              <a:gd name="connsiteX1" fmla="*/ 67038 w 68409"/>
              <a:gd name="connsiteY1" fmla="*/ 200554 h 206758"/>
              <a:gd name="connsiteX2" fmla="*/ 41638 w 68409"/>
              <a:gd name="connsiteY2" fmla="*/ 143404 h 206758"/>
              <a:gd name="connsiteX3" fmla="*/ 363 w 68409"/>
              <a:gd name="connsiteY3" fmla="*/ 529 h 20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409" h="206758">
                <a:moveTo>
                  <a:pt x="363" y="529"/>
                </a:moveTo>
                <a:cubicBezTo>
                  <a:pt x="4596" y="10054"/>
                  <a:pt x="60159" y="176742"/>
                  <a:pt x="67038" y="200554"/>
                </a:cubicBezTo>
                <a:cubicBezTo>
                  <a:pt x="73917" y="224366"/>
                  <a:pt x="53280" y="174096"/>
                  <a:pt x="41638" y="143404"/>
                </a:cubicBezTo>
                <a:cubicBezTo>
                  <a:pt x="29996" y="112712"/>
                  <a:pt x="-3870" y="-8996"/>
                  <a:pt x="363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EE9996F4-B6C7-8FD4-3DF5-D7BA29E912F4}"/>
              </a:ext>
            </a:extLst>
          </p:cNvPr>
          <p:cNvSpPr/>
          <p:nvPr/>
        </p:nvSpPr>
        <p:spPr>
          <a:xfrm>
            <a:off x="1990566" y="9607283"/>
            <a:ext cx="92909" cy="106172"/>
          </a:xfrm>
          <a:custGeom>
            <a:avLst/>
            <a:gdLst>
              <a:gd name="connsiteX0" fmla="*/ 159 w 92909"/>
              <a:gd name="connsiteY0" fmla="*/ 267 h 106172"/>
              <a:gd name="connsiteX1" fmla="*/ 57309 w 92909"/>
              <a:gd name="connsiteY1" fmla="*/ 60592 h 106172"/>
              <a:gd name="connsiteX2" fmla="*/ 92234 w 92909"/>
              <a:gd name="connsiteY2" fmla="*/ 105042 h 106172"/>
              <a:gd name="connsiteX3" fmla="*/ 76359 w 92909"/>
              <a:gd name="connsiteY3" fmla="*/ 85992 h 106172"/>
              <a:gd name="connsiteX4" fmla="*/ 159 w 92909"/>
              <a:gd name="connsiteY4" fmla="*/ 267 h 106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909" h="106172">
                <a:moveTo>
                  <a:pt x="159" y="267"/>
                </a:moveTo>
                <a:cubicBezTo>
                  <a:pt x="-3016" y="-3966"/>
                  <a:pt x="41963" y="43130"/>
                  <a:pt x="57309" y="60592"/>
                </a:cubicBezTo>
                <a:cubicBezTo>
                  <a:pt x="72655" y="78054"/>
                  <a:pt x="92234" y="105042"/>
                  <a:pt x="92234" y="105042"/>
                </a:cubicBezTo>
                <a:cubicBezTo>
                  <a:pt x="95409" y="109275"/>
                  <a:pt x="86942" y="101338"/>
                  <a:pt x="76359" y="85992"/>
                </a:cubicBezTo>
                <a:cubicBezTo>
                  <a:pt x="65776" y="70646"/>
                  <a:pt x="3334" y="4500"/>
                  <a:pt x="15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EDD4F726-E463-7D84-5A5C-C714BEBEC38F}"/>
              </a:ext>
            </a:extLst>
          </p:cNvPr>
          <p:cNvSpPr/>
          <p:nvPr/>
        </p:nvSpPr>
        <p:spPr>
          <a:xfrm>
            <a:off x="1880698" y="9463583"/>
            <a:ext cx="84772" cy="77358"/>
          </a:xfrm>
          <a:custGeom>
            <a:avLst/>
            <a:gdLst>
              <a:gd name="connsiteX0" fmla="*/ 43352 w 84772"/>
              <a:gd name="connsiteY0" fmla="*/ 77292 h 77358"/>
              <a:gd name="connsiteX1" fmla="*/ 5252 w 84772"/>
              <a:gd name="connsiteY1" fmla="*/ 4267 h 77358"/>
              <a:gd name="connsiteX2" fmla="*/ 84627 w 84772"/>
              <a:gd name="connsiteY2" fmla="*/ 39192 h 77358"/>
              <a:gd name="connsiteX3" fmla="*/ 24302 w 84772"/>
              <a:gd name="connsiteY3" fmla="*/ 1092 h 77358"/>
              <a:gd name="connsiteX4" fmla="*/ 2077 w 84772"/>
              <a:gd name="connsiteY4" fmla="*/ 16967 h 77358"/>
              <a:gd name="connsiteX5" fmla="*/ 43352 w 84772"/>
              <a:gd name="connsiteY5" fmla="*/ 77292 h 7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772" h="77358">
                <a:moveTo>
                  <a:pt x="43352" y="77292"/>
                </a:moveTo>
                <a:cubicBezTo>
                  <a:pt x="43881" y="75175"/>
                  <a:pt x="-1627" y="10617"/>
                  <a:pt x="5252" y="4267"/>
                </a:cubicBezTo>
                <a:cubicBezTo>
                  <a:pt x="12131" y="-2083"/>
                  <a:pt x="81452" y="39721"/>
                  <a:pt x="84627" y="39192"/>
                </a:cubicBezTo>
                <a:cubicBezTo>
                  <a:pt x="87802" y="38663"/>
                  <a:pt x="38060" y="4796"/>
                  <a:pt x="24302" y="1092"/>
                </a:cubicBezTo>
                <a:cubicBezTo>
                  <a:pt x="10544" y="-2612"/>
                  <a:pt x="-5861" y="3209"/>
                  <a:pt x="2077" y="16967"/>
                </a:cubicBezTo>
                <a:cubicBezTo>
                  <a:pt x="10014" y="30725"/>
                  <a:pt x="42823" y="79409"/>
                  <a:pt x="43352" y="77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723A0607-D959-36E2-8360-3E74599AE1B6}"/>
              </a:ext>
            </a:extLst>
          </p:cNvPr>
          <p:cNvSpPr/>
          <p:nvPr/>
        </p:nvSpPr>
        <p:spPr>
          <a:xfrm>
            <a:off x="1790654" y="9709063"/>
            <a:ext cx="165767" cy="90515"/>
          </a:xfrm>
          <a:custGeom>
            <a:avLst/>
            <a:gdLst>
              <a:gd name="connsiteX0" fmla="*/ 46 w 165767"/>
              <a:gd name="connsiteY0" fmla="*/ 87 h 90515"/>
              <a:gd name="connsiteX1" fmla="*/ 76246 w 165767"/>
              <a:gd name="connsiteY1" fmla="*/ 69937 h 90515"/>
              <a:gd name="connsiteX2" fmla="*/ 44496 w 165767"/>
              <a:gd name="connsiteY2" fmla="*/ 85812 h 90515"/>
              <a:gd name="connsiteX3" fmla="*/ 165146 w 165767"/>
              <a:gd name="connsiteY3" fmla="*/ 85812 h 90515"/>
              <a:gd name="connsiteX4" fmla="*/ 88946 w 165767"/>
              <a:gd name="connsiteY4" fmla="*/ 85812 h 90515"/>
              <a:gd name="connsiteX5" fmla="*/ 46 w 165767"/>
              <a:gd name="connsiteY5" fmla="*/ 87 h 9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67" h="90515">
                <a:moveTo>
                  <a:pt x="46" y="87"/>
                </a:moveTo>
                <a:cubicBezTo>
                  <a:pt x="-2071" y="-2559"/>
                  <a:pt x="68838" y="55650"/>
                  <a:pt x="76246" y="69937"/>
                </a:cubicBezTo>
                <a:cubicBezTo>
                  <a:pt x="83654" y="84224"/>
                  <a:pt x="29679" y="83166"/>
                  <a:pt x="44496" y="85812"/>
                </a:cubicBezTo>
                <a:cubicBezTo>
                  <a:pt x="59313" y="88458"/>
                  <a:pt x="165146" y="85812"/>
                  <a:pt x="165146" y="85812"/>
                </a:cubicBezTo>
                <a:cubicBezTo>
                  <a:pt x="172554" y="85812"/>
                  <a:pt x="111700" y="96395"/>
                  <a:pt x="88946" y="85812"/>
                </a:cubicBezTo>
                <a:cubicBezTo>
                  <a:pt x="66192" y="75229"/>
                  <a:pt x="2163" y="2733"/>
                  <a:pt x="46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FA3D7EAE-8540-928B-F88F-09424FDBA218}"/>
              </a:ext>
            </a:extLst>
          </p:cNvPr>
          <p:cNvSpPr/>
          <p:nvPr/>
        </p:nvSpPr>
        <p:spPr>
          <a:xfrm>
            <a:off x="1733392" y="9356694"/>
            <a:ext cx="122270" cy="6450"/>
          </a:xfrm>
          <a:custGeom>
            <a:avLst/>
            <a:gdLst>
              <a:gd name="connsiteX0" fmla="*/ 158 w 122270"/>
              <a:gd name="connsiteY0" fmla="*/ 3206 h 6450"/>
              <a:gd name="connsiteX1" fmla="*/ 117633 w 122270"/>
              <a:gd name="connsiteY1" fmla="*/ 6381 h 6450"/>
              <a:gd name="connsiteX2" fmla="*/ 92233 w 122270"/>
              <a:gd name="connsiteY2" fmla="*/ 31 h 6450"/>
              <a:gd name="connsiteX3" fmla="*/ 158 w 122270"/>
              <a:gd name="connsiteY3" fmla="*/ 3206 h 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270" h="6450">
                <a:moveTo>
                  <a:pt x="158" y="3206"/>
                </a:moveTo>
                <a:cubicBezTo>
                  <a:pt x="4391" y="4264"/>
                  <a:pt x="102287" y="6910"/>
                  <a:pt x="117633" y="6381"/>
                </a:cubicBezTo>
                <a:cubicBezTo>
                  <a:pt x="132979" y="5852"/>
                  <a:pt x="106521" y="-498"/>
                  <a:pt x="92233" y="31"/>
                </a:cubicBezTo>
                <a:cubicBezTo>
                  <a:pt x="77946" y="560"/>
                  <a:pt x="-4075" y="2148"/>
                  <a:pt x="158" y="3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01576396-95A3-C102-9F9E-C8E5888E2DB3}"/>
              </a:ext>
            </a:extLst>
          </p:cNvPr>
          <p:cNvSpPr/>
          <p:nvPr/>
        </p:nvSpPr>
        <p:spPr>
          <a:xfrm>
            <a:off x="3453901" y="2870739"/>
            <a:ext cx="1363528" cy="1854498"/>
          </a:xfrm>
          <a:custGeom>
            <a:avLst/>
            <a:gdLst>
              <a:gd name="connsiteX0" fmla="*/ 1359783 w 1363528"/>
              <a:gd name="connsiteY0" fmla="*/ 0 h 1854498"/>
              <a:gd name="connsiteX1" fmla="*/ 38983 w 1363528"/>
              <a:gd name="connsiteY1" fmla="*/ 660400 h 1854498"/>
              <a:gd name="connsiteX2" fmla="*/ 331083 w 1363528"/>
              <a:gd name="connsiteY2" fmla="*/ 546100 h 1854498"/>
              <a:gd name="connsiteX3" fmla="*/ 127883 w 1363528"/>
              <a:gd name="connsiteY3" fmla="*/ 889000 h 1854498"/>
              <a:gd name="connsiteX4" fmla="*/ 318383 w 1363528"/>
              <a:gd name="connsiteY4" fmla="*/ 825500 h 1854498"/>
              <a:gd name="connsiteX5" fmla="*/ 13583 w 1363528"/>
              <a:gd name="connsiteY5" fmla="*/ 1854200 h 1854498"/>
              <a:gd name="connsiteX6" fmla="*/ 445383 w 1363528"/>
              <a:gd name="connsiteY6" fmla="*/ 927100 h 1854498"/>
              <a:gd name="connsiteX7" fmla="*/ 661283 w 1363528"/>
              <a:gd name="connsiteY7" fmla="*/ 444500 h 1854498"/>
              <a:gd name="connsiteX8" fmla="*/ 445383 w 1363528"/>
              <a:gd name="connsiteY8" fmla="*/ 660400 h 1854498"/>
              <a:gd name="connsiteX9" fmla="*/ 1359783 w 1363528"/>
              <a:gd name="connsiteY9" fmla="*/ 0 h 1854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3528" h="1854498">
                <a:moveTo>
                  <a:pt x="1359783" y="0"/>
                </a:moveTo>
                <a:cubicBezTo>
                  <a:pt x="1292050" y="0"/>
                  <a:pt x="210433" y="569383"/>
                  <a:pt x="38983" y="660400"/>
                </a:cubicBezTo>
                <a:cubicBezTo>
                  <a:pt x="-132467" y="751417"/>
                  <a:pt x="316266" y="508000"/>
                  <a:pt x="331083" y="546100"/>
                </a:cubicBezTo>
                <a:cubicBezTo>
                  <a:pt x="345900" y="584200"/>
                  <a:pt x="130000" y="842433"/>
                  <a:pt x="127883" y="889000"/>
                </a:cubicBezTo>
                <a:cubicBezTo>
                  <a:pt x="125766" y="935567"/>
                  <a:pt x="337433" y="664633"/>
                  <a:pt x="318383" y="825500"/>
                </a:cubicBezTo>
                <a:cubicBezTo>
                  <a:pt x="299333" y="986367"/>
                  <a:pt x="-7584" y="1837267"/>
                  <a:pt x="13583" y="1854200"/>
                </a:cubicBezTo>
                <a:cubicBezTo>
                  <a:pt x="34750" y="1871133"/>
                  <a:pt x="337433" y="1162050"/>
                  <a:pt x="445383" y="927100"/>
                </a:cubicBezTo>
                <a:cubicBezTo>
                  <a:pt x="553333" y="692150"/>
                  <a:pt x="661283" y="488950"/>
                  <a:pt x="661283" y="444500"/>
                </a:cubicBezTo>
                <a:cubicBezTo>
                  <a:pt x="661283" y="400050"/>
                  <a:pt x="335316" y="730250"/>
                  <a:pt x="445383" y="660400"/>
                </a:cubicBezTo>
                <a:cubicBezTo>
                  <a:pt x="555450" y="590550"/>
                  <a:pt x="1427516" y="0"/>
                  <a:pt x="1359783" y="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E35181BE-ADD5-5BDE-7B60-C9FE7147DEA9}"/>
              </a:ext>
            </a:extLst>
          </p:cNvPr>
          <p:cNvSpPr/>
          <p:nvPr/>
        </p:nvSpPr>
        <p:spPr>
          <a:xfrm>
            <a:off x="3816399" y="2821639"/>
            <a:ext cx="1457938" cy="1592201"/>
          </a:xfrm>
          <a:custGeom>
            <a:avLst/>
            <a:gdLst>
              <a:gd name="connsiteX0" fmla="*/ 1457465 w 1457938"/>
              <a:gd name="connsiteY0" fmla="*/ 644 h 1592201"/>
              <a:gd name="connsiteX1" fmla="*/ 503523 w 1457938"/>
              <a:gd name="connsiteY1" fmla="*/ 391118 h 1592201"/>
              <a:gd name="connsiteX2" fmla="*/ 202018 w 1457938"/>
              <a:gd name="connsiteY2" fmla="*/ 756878 h 1592201"/>
              <a:gd name="connsiteX3" fmla="*/ 355242 w 1457938"/>
              <a:gd name="connsiteY3" fmla="*/ 613539 h 1592201"/>
              <a:gd name="connsiteX4" fmla="*/ 68565 w 1457938"/>
              <a:gd name="connsiteY4" fmla="*/ 1083096 h 1592201"/>
              <a:gd name="connsiteX5" fmla="*/ 113050 w 1457938"/>
              <a:gd name="connsiteY5" fmla="*/ 1364830 h 1592201"/>
              <a:gd name="connsiteX6" fmla="*/ 68565 w 1457938"/>
              <a:gd name="connsiteY6" fmla="*/ 1236320 h 1592201"/>
              <a:gd name="connsiteX7" fmla="*/ 117992 w 1457938"/>
              <a:gd name="connsiteY7" fmla="*/ 1592195 h 1592201"/>
              <a:gd name="connsiteX8" fmla="*/ 19138 w 1457938"/>
              <a:gd name="connsiteY8" fmla="*/ 1226435 h 1592201"/>
              <a:gd name="connsiteX9" fmla="*/ 19138 w 1457938"/>
              <a:gd name="connsiteY9" fmla="*/ 1097924 h 1592201"/>
              <a:gd name="connsiteX10" fmla="*/ 19138 w 1457938"/>
              <a:gd name="connsiteY10" fmla="*/ 1236320 h 1592201"/>
              <a:gd name="connsiteX11" fmla="*/ 108107 w 1457938"/>
              <a:gd name="connsiteY11" fmla="*/ 697565 h 1592201"/>
              <a:gd name="connsiteX12" fmla="*/ 24081 w 1457938"/>
              <a:gd name="connsiteY12" fmla="*/ 885388 h 1592201"/>
              <a:gd name="connsiteX13" fmla="*/ 622148 w 1457938"/>
              <a:gd name="connsiteY13" fmla="*/ 247779 h 1592201"/>
              <a:gd name="connsiteX14" fmla="*/ 370070 w 1457938"/>
              <a:gd name="connsiteY14" fmla="*/ 297206 h 1592201"/>
              <a:gd name="connsiteX15" fmla="*/ 1457465 w 1457938"/>
              <a:gd name="connsiteY15" fmla="*/ 644 h 1592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57938" h="1592201">
                <a:moveTo>
                  <a:pt x="1457465" y="644"/>
                </a:moveTo>
                <a:cubicBezTo>
                  <a:pt x="1479707" y="16296"/>
                  <a:pt x="712764" y="265079"/>
                  <a:pt x="503523" y="391118"/>
                </a:cubicBezTo>
                <a:cubicBezTo>
                  <a:pt x="294282" y="517157"/>
                  <a:pt x="226731" y="719808"/>
                  <a:pt x="202018" y="756878"/>
                </a:cubicBezTo>
                <a:cubicBezTo>
                  <a:pt x="177305" y="793948"/>
                  <a:pt x="377484" y="559170"/>
                  <a:pt x="355242" y="613539"/>
                </a:cubicBezTo>
                <a:cubicBezTo>
                  <a:pt x="333000" y="667908"/>
                  <a:pt x="108930" y="957881"/>
                  <a:pt x="68565" y="1083096"/>
                </a:cubicBezTo>
                <a:cubicBezTo>
                  <a:pt x="28200" y="1208311"/>
                  <a:pt x="113050" y="1339293"/>
                  <a:pt x="113050" y="1364830"/>
                </a:cubicBezTo>
                <a:cubicBezTo>
                  <a:pt x="113050" y="1390367"/>
                  <a:pt x="67741" y="1198426"/>
                  <a:pt x="68565" y="1236320"/>
                </a:cubicBezTo>
                <a:cubicBezTo>
                  <a:pt x="69389" y="1274214"/>
                  <a:pt x="126230" y="1593842"/>
                  <a:pt x="117992" y="1592195"/>
                </a:cubicBezTo>
                <a:cubicBezTo>
                  <a:pt x="109754" y="1590548"/>
                  <a:pt x="35614" y="1308813"/>
                  <a:pt x="19138" y="1226435"/>
                </a:cubicBezTo>
                <a:cubicBezTo>
                  <a:pt x="2662" y="1144057"/>
                  <a:pt x="19138" y="1097924"/>
                  <a:pt x="19138" y="1097924"/>
                </a:cubicBezTo>
                <a:cubicBezTo>
                  <a:pt x="19138" y="1099571"/>
                  <a:pt x="4310" y="1303046"/>
                  <a:pt x="19138" y="1236320"/>
                </a:cubicBezTo>
                <a:cubicBezTo>
                  <a:pt x="33966" y="1169594"/>
                  <a:pt x="107283" y="756054"/>
                  <a:pt x="108107" y="697565"/>
                </a:cubicBezTo>
                <a:cubicBezTo>
                  <a:pt x="108931" y="639076"/>
                  <a:pt x="-61592" y="960352"/>
                  <a:pt x="24081" y="885388"/>
                </a:cubicBezTo>
                <a:cubicBezTo>
                  <a:pt x="109754" y="810424"/>
                  <a:pt x="564483" y="345809"/>
                  <a:pt x="622148" y="247779"/>
                </a:cubicBezTo>
                <a:cubicBezTo>
                  <a:pt x="679813" y="149749"/>
                  <a:pt x="234146" y="335100"/>
                  <a:pt x="370070" y="297206"/>
                </a:cubicBezTo>
                <a:cubicBezTo>
                  <a:pt x="505994" y="259312"/>
                  <a:pt x="1435223" y="-15008"/>
                  <a:pt x="1457465" y="64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D176C6D8-A5E4-8187-4C36-B55B2A0972CE}"/>
              </a:ext>
            </a:extLst>
          </p:cNvPr>
          <p:cNvSpPr/>
          <p:nvPr/>
        </p:nvSpPr>
        <p:spPr>
          <a:xfrm>
            <a:off x="3929715" y="2775702"/>
            <a:ext cx="1628393" cy="1841293"/>
          </a:xfrm>
          <a:custGeom>
            <a:avLst/>
            <a:gdLst>
              <a:gd name="connsiteX0" fmla="*/ 1620940 w 1628393"/>
              <a:gd name="connsiteY0" fmla="*/ 110836 h 1841293"/>
              <a:gd name="connsiteX1" fmla="*/ 765853 w 1628393"/>
              <a:gd name="connsiteY1" fmla="*/ 382685 h 1841293"/>
              <a:gd name="connsiteX2" fmla="*/ 854821 w 1628393"/>
              <a:gd name="connsiteY2" fmla="*/ 362914 h 1841293"/>
              <a:gd name="connsiteX3" fmla="*/ 508832 w 1628393"/>
              <a:gd name="connsiteY3" fmla="*/ 817643 h 1841293"/>
              <a:gd name="connsiteX4" fmla="*/ 558259 w 1628393"/>
              <a:gd name="connsiteY4" fmla="*/ 763273 h 1841293"/>
              <a:gd name="connsiteX5" fmla="*/ 385264 w 1628393"/>
              <a:gd name="connsiteY5" fmla="*/ 1124090 h 1841293"/>
              <a:gd name="connsiteX6" fmla="*/ 548374 w 1628393"/>
              <a:gd name="connsiteY6" fmla="*/ 664419 h 1841293"/>
              <a:gd name="connsiteX7" fmla="*/ 325952 w 1628393"/>
              <a:gd name="connsiteY7" fmla="*/ 1124090 h 1841293"/>
              <a:gd name="connsiteX8" fmla="*/ 380322 w 1628393"/>
              <a:gd name="connsiteY8" fmla="*/ 1732043 h 1841293"/>
              <a:gd name="connsiteX9" fmla="*/ 301239 w 1628393"/>
              <a:gd name="connsiteY9" fmla="*/ 1489850 h 1841293"/>
              <a:gd name="connsiteX10" fmla="*/ 380322 w 1628393"/>
              <a:gd name="connsiteY10" fmla="*/ 1840782 h 1841293"/>
              <a:gd name="connsiteX11" fmla="*/ 192499 w 1628393"/>
              <a:gd name="connsiteY11" fmla="*/ 1395939 h 1841293"/>
              <a:gd name="connsiteX12" fmla="*/ 325952 w 1628393"/>
              <a:gd name="connsiteY12" fmla="*/ 1806183 h 1841293"/>
              <a:gd name="connsiteX13" fmla="*/ 118359 w 1628393"/>
              <a:gd name="connsiteY13" fmla="*/ 1514564 h 1841293"/>
              <a:gd name="connsiteX14" fmla="*/ 212270 w 1628393"/>
              <a:gd name="connsiteY14" fmla="*/ 1727100 h 1841293"/>
              <a:gd name="connsiteX15" fmla="*/ 19504 w 1628393"/>
              <a:gd name="connsiteY15" fmla="*/ 1559048 h 1841293"/>
              <a:gd name="connsiteX16" fmla="*/ 24447 w 1628393"/>
              <a:gd name="connsiteY16" fmla="*/ 1643074 h 1841293"/>
              <a:gd name="connsiteX17" fmla="*/ 177671 w 1628393"/>
              <a:gd name="connsiteY17" fmla="*/ 738560 h 1841293"/>
              <a:gd name="connsiteX18" fmla="*/ 88702 w 1628393"/>
              <a:gd name="connsiteY18" fmla="*/ 901669 h 1841293"/>
              <a:gd name="connsiteX19" fmla="*/ 568144 w 1628393"/>
              <a:gd name="connsiteY19" fmla="*/ 204748 h 1841293"/>
              <a:gd name="connsiteX20" fmla="*/ 414921 w 1628393"/>
              <a:gd name="connsiteY20" fmla="*/ 387628 h 1841293"/>
              <a:gd name="connsiteX21" fmla="*/ 1358977 w 1628393"/>
              <a:gd name="connsiteY21" fmla="*/ 31753 h 1841293"/>
              <a:gd name="connsiteX22" fmla="*/ 1190925 w 1628393"/>
              <a:gd name="connsiteY22" fmla="*/ 26810 h 1841293"/>
              <a:gd name="connsiteX23" fmla="*/ 1620940 w 1628393"/>
              <a:gd name="connsiteY23" fmla="*/ 110836 h 1841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28393" h="1841293">
                <a:moveTo>
                  <a:pt x="1620940" y="110836"/>
                </a:moveTo>
                <a:cubicBezTo>
                  <a:pt x="1550095" y="170148"/>
                  <a:pt x="893539" y="340672"/>
                  <a:pt x="765853" y="382685"/>
                </a:cubicBezTo>
                <a:cubicBezTo>
                  <a:pt x="638167" y="424698"/>
                  <a:pt x="897658" y="290421"/>
                  <a:pt x="854821" y="362914"/>
                </a:cubicBezTo>
                <a:cubicBezTo>
                  <a:pt x="811984" y="435407"/>
                  <a:pt x="558259" y="750917"/>
                  <a:pt x="508832" y="817643"/>
                </a:cubicBezTo>
                <a:cubicBezTo>
                  <a:pt x="459405" y="884369"/>
                  <a:pt x="578854" y="712199"/>
                  <a:pt x="558259" y="763273"/>
                </a:cubicBezTo>
                <a:cubicBezTo>
                  <a:pt x="537664" y="814347"/>
                  <a:pt x="386912" y="1140566"/>
                  <a:pt x="385264" y="1124090"/>
                </a:cubicBezTo>
                <a:cubicBezTo>
                  <a:pt x="383616" y="1107614"/>
                  <a:pt x="558259" y="664419"/>
                  <a:pt x="548374" y="664419"/>
                </a:cubicBezTo>
                <a:cubicBezTo>
                  <a:pt x="538489" y="664419"/>
                  <a:pt x="353961" y="946153"/>
                  <a:pt x="325952" y="1124090"/>
                </a:cubicBezTo>
                <a:cubicBezTo>
                  <a:pt x="297943" y="1302027"/>
                  <a:pt x="384441" y="1671083"/>
                  <a:pt x="380322" y="1732043"/>
                </a:cubicBezTo>
                <a:cubicBezTo>
                  <a:pt x="376203" y="1793003"/>
                  <a:pt x="301239" y="1471727"/>
                  <a:pt x="301239" y="1489850"/>
                </a:cubicBezTo>
                <a:cubicBezTo>
                  <a:pt x="301239" y="1507973"/>
                  <a:pt x="398445" y="1856434"/>
                  <a:pt x="380322" y="1840782"/>
                </a:cubicBezTo>
                <a:cubicBezTo>
                  <a:pt x="362199" y="1825130"/>
                  <a:pt x="201561" y="1401705"/>
                  <a:pt x="192499" y="1395939"/>
                </a:cubicBezTo>
                <a:cubicBezTo>
                  <a:pt x="183437" y="1390173"/>
                  <a:pt x="338309" y="1786412"/>
                  <a:pt x="325952" y="1806183"/>
                </a:cubicBezTo>
                <a:cubicBezTo>
                  <a:pt x="313595" y="1825954"/>
                  <a:pt x="137306" y="1527744"/>
                  <a:pt x="118359" y="1514564"/>
                </a:cubicBezTo>
                <a:cubicBezTo>
                  <a:pt x="99412" y="1501384"/>
                  <a:pt x="228746" y="1719686"/>
                  <a:pt x="212270" y="1727100"/>
                </a:cubicBezTo>
                <a:cubicBezTo>
                  <a:pt x="195794" y="1734514"/>
                  <a:pt x="50808" y="1573052"/>
                  <a:pt x="19504" y="1559048"/>
                </a:cubicBezTo>
                <a:cubicBezTo>
                  <a:pt x="-11800" y="1545044"/>
                  <a:pt x="-1914" y="1779822"/>
                  <a:pt x="24447" y="1643074"/>
                </a:cubicBezTo>
                <a:cubicBezTo>
                  <a:pt x="50808" y="1506326"/>
                  <a:pt x="166962" y="862128"/>
                  <a:pt x="177671" y="738560"/>
                </a:cubicBezTo>
                <a:cubicBezTo>
                  <a:pt x="188380" y="614993"/>
                  <a:pt x="23623" y="990638"/>
                  <a:pt x="88702" y="901669"/>
                </a:cubicBezTo>
                <a:cubicBezTo>
                  <a:pt x="153781" y="812700"/>
                  <a:pt x="513774" y="290422"/>
                  <a:pt x="568144" y="204748"/>
                </a:cubicBezTo>
                <a:cubicBezTo>
                  <a:pt x="622514" y="119074"/>
                  <a:pt x="283116" y="416460"/>
                  <a:pt x="414921" y="387628"/>
                </a:cubicBezTo>
                <a:cubicBezTo>
                  <a:pt x="546726" y="358796"/>
                  <a:pt x="1229643" y="91889"/>
                  <a:pt x="1358977" y="31753"/>
                </a:cubicBezTo>
                <a:cubicBezTo>
                  <a:pt x="1488311" y="-28383"/>
                  <a:pt x="1146441" y="12806"/>
                  <a:pt x="1190925" y="26810"/>
                </a:cubicBezTo>
                <a:cubicBezTo>
                  <a:pt x="1235409" y="40814"/>
                  <a:pt x="1691785" y="51524"/>
                  <a:pt x="1620940" y="11083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AB59571E-9543-7397-6279-EC06EEF2FDBE}"/>
              </a:ext>
            </a:extLst>
          </p:cNvPr>
          <p:cNvSpPr/>
          <p:nvPr/>
        </p:nvSpPr>
        <p:spPr>
          <a:xfrm>
            <a:off x="4808471" y="2654029"/>
            <a:ext cx="943585" cy="2239522"/>
          </a:xfrm>
          <a:custGeom>
            <a:avLst/>
            <a:gdLst>
              <a:gd name="connsiteX0" fmla="*/ 939892 w 943585"/>
              <a:gd name="connsiteY0" fmla="*/ 301707 h 2239522"/>
              <a:gd name="connsiteX1" fmla="*/ 584018 w 943585"/>
              <a:gd name="connsiteY1" fmla="*/ 1349560 h 2239522"/>
              <a:gd name="connsiteX2" fmla="*/ 742184 w 943585"/>
              <a:gd name="connsiteY2" fmla="*/ 1201279 h 2239522"/>
              <a:gd name="connsiteX3" fmla="*/ 603788 w 943585"/>
              <a:gd name="connsiteY3" fmla="*/ 1557154 h 2239522"/>
              <a:gd name="connsiteX4" fmla="*/ 663101 w 943585"/>
              <a:gd name="connsiteY4" fmla="*/ 2239247 h 2239522"/>
              <a:gd name="connsiteX5" fmla="*/ 514820 w 943585"/>
              <a:gd name="connsiteY5" fmla="*/ 1473128 h 2239522"/>
              <a:gd name="connsiteX6" fmla="*/ 480221 w 943585"/>
              <a:gd name="connsiteY6" fmla="*/ 815748 h 2239522"/>
              <a:gd name="connsiteX7" fmla="*/ 425851 w 943585"/>
              <a:gd name="connsiteY7" fmla="*/ 1092540 h 2239522"/>
              <a:gd name="connsiteX8" fmla="*/ 648273 w 943585"/>
              <a:gd name="connsiteY8" fmla="*/ 326421 h 2239522"/>
              <a:gd name="connsiteX9" fmla="*/ 450565 w 943585"/>
              <a:gd name="connsiteY9" fmla="*/ 464816 h 2239522"/>
              <a:gd name="connsiteX10" fmla="*/ 623559 w 943585"/>
              <a:gd name="connsiteY10" fmla="*/ 361020 h 2239522"/>
              <a:gd name="connsiteX11" fmla="*/ 779 w 943585"/>
              <a:gd name="connsiteY11" fmla="*/ 459874 h 2239522"/>
              <a:gd name="connsiteX12" fmla="*/ 490106 w 943585"/>
              <a:gd name="connsiteY12" fmla="*/ 296765 h 2239522"/>
              <a:gd name="connsiteX13" fmla="*/ 307226 w 943585"/>
              <a:gd name="connsiteY13" fmla="*/ 222624 h 2239522"/>
              <a:gd name="connsiteX14" fmla="*/ 584018 w 943585"/>
              <a:gd name="connsiteY14" fmla="*/ 227567 h 2239522"/>
              <a:gd name="connsiteX15" fmla="*/ 366539 w 943585"/>
              <a:gd name="connsiteY15" fmla="*/ 202 h 2239522"/>
              <a:gd name="connsiteX16" fmla="*/ 598846 w 943585"/>
              <a:gd name="connsiteY16" fmla="*/ 188025 h 2239522"/>
              <a:gd name="connsiteX17" fmla="*/ 870694 w 943585"/>
              <a:gd name="connsiteY17" fmla="*/ 227567 h 2239522"/>
              <a:gd name="connsiteX18" fmla="*/ 776783 w 943585"/>
              <a:gd name="connsiteY18" fmla="*/ 143541 h 2239522"/>
              <a:gd name="connsiteX19" fmla="*/ 939892 w 943585"/>
              <a:gd name="connsiteY19" fmla="*/ 301707 h 2239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43585" h="2239522">
                <a:moveTo>
                  <a:pt x="939892" y="301707"/>
                </a:moveTo>
                <a:cubicBezTo>
                  <a:pt x="907765" y="502710"/>
                  <a:pt x="616969" y="1199631"/>
                  <a:pt x="584018" y="1349560"/>
                </a:cubicBezTo>
                <a:cubicBezTo>
                  <a:pt x="551067" y="1499489"/>
                  <a:pt x="738889" y="1166680"/>
                  <a:pt x="742184" y="1201279"/>
                </a:cubicBezTo>
                <a:cubicBezTo>
                  <a:pt x="745479" y="1235878"/>
                  <a:pt x="616968" y="1384159"/>
                  <a:pt x="603788" y="1557154"/>
                </a:cubicBezTo>
                <a:cubicBezTo>
                  <a:pt x="590607" y="1730149"/>
                  <a:pt x="677929" y="2253251"/>
                  <a:pt x="663101" y="2239247"/>
                </a:cubicBezTo>
                <a:cubicBezTo>
                  <a:pt x="648273" y="2225243"/>
                  <a:pt x="545300" y="1710378"/>
                  <a:pt x="514820" y="1473128"/>
                </a:cubicBezTo>
                <a:cubicBezTo>
                  <a:pt x="484340" y="1235878"/>
                  <a:pt x="495049" y="879179"/>
                  <a:pt x="480221" y="815748"/>
                </a:cubicBezTo>
                <a:cubicBezTo>
                  <a:pt x="465393" y="752317"/>
                  <a:pt x="397842" y="1174094"/>
                  <a:pt x="425851" y="1092540"/>
                </a:cubicBezTo>
                <a:cubicBezTo>
                  <a:pt x="453860" y="1010986"/>
                  <a:pt x="644154" y="431042"/>
                  <a:pt x="648273" y="326421"/>
                </a:cubicBezTo>
                <a:cubicBezTo>
                  <a:pt x="652392" y="221800"/>
                  <a:pt x="454684" y="459050"/>
                  <a:pt x="450565" y="464816"/>
                </a:cubicBezTo>
                <a:cubicBezTo>
                  <a:pt x="446446" y="470583"/>
                  <a:pt x="698523" y="361844"/>
                  <a:pt x="623559" y="361020"/>
                </a:cubicBezTo>
                <a:cubicBezTo>
                  <a:pt x="548595" y="360196"/>
                  <a:pt x="23021" y="470583"/>
                  <a:pt x="779" y="459874"/>
                </a:cubicBezTo>
                <a:cubicBezTo>
                  <a:pt x="-21463" y="449165"/>
                  <a:pt x="439032" y="336307"/>
                  <a:pt x="490106" y="296765"/>
                </a:cubicBezTo>
                <a:cubicBezTo>
                  <a:pt x="541180" y="257223"/>
                  <a:pt x="291574" y="234157"/>
                  <a:pt x="307226" y="222624"/>
                </a:cubicBezTo>
                <a:cubicBezTo>
                  <a:pt x="322878" y="211091"/>
                  <a:pt x="574132" y="264637"/>
                  <a:pt x="584018" y="227567"/>
                </a:cubicBezTo>
                <a:cubicBezTo>
                  <a:pt x="593904" y="190497"/>
                  <a:pt x="364068" y="6792"/>
                  <a:pt x="366539" y="202"/>
                </a:cubicBezTo>
                <a:cubicBezTo>
                  <a:pt x="369010" y="-6388"/>
                  <a:pt x="514820" y="150131"/>
                  <a:pt x="598846" y="188025"/>
                </a:cubicBezTo>
                <a:cubicBezTo>
                  <a:pt x="682872" y="225919"/>
                  <a:pt x="841038" y="234981"/>
                  <a:pt x="870694" y="227567"/>
                </a:cubicBezTo>
                <a:cubicBezTo>
                  <a:pt x="900350" y="220153"/>
                  <a:pt x="769369" y="133656"/>
                  <a:pt x="776783" y="143541"/>
                </a:cubicBezTo>
                <a:cubicBezTo>
                  <a:pt x="784197" y="153426"/>
                  <a:pt x="972019" y="100704"/>
                  <a:pt x="939892" y="30170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8412FA5A-F106-B721-A5A8-159C73988C23}"/>
              </a:ext>
            </a:extLst>
          </p:cNvPr>
          <p:cNvSpPr/>
          <p:nvPr/>
        </p:nvSpPr>
        <p:spPr>
          <a:xfrm>
            <a:off x="4245401" y="2819390"/>
            <a:ext cx="1681611" cy="2686611"/>
          </a:xfrm>
          <a:custGeom>
            <a:avLst/>
            <a:gdLst>
              <a:gd name="connsiteX0" fmla="*/ 699979 w 1681611"/>
              <a:gd name="connsiteY0" fmla="*/ 144790 h 2686611"/>
              <a:gd name="connsiteX1" fmla="*/ 37039 w 1681611"/>
              <a:gd name="connsiteY1" fmla="*/ 891550 h 2686611"/>
              <a:gd name="connsiteX2" fmla="*/ 82759 w 1681611"/>
              <a:gd name="connsiteY2" fmla="*/ 822970 h 2686611"/>
              <a:gd name="connsiteX3" fmla="*/ 67519 w 1681611"/>
              <a:gd name="connsiteY3" fmla="*/ 914410 h 2686611"/>
              <a:gd name="connsiteX4" fmla="*/ 166579 w 1681611"/>
              <a:gd name="connsiteY4" fmla="*/ 822970 h 2686611"/>
              <a:gd name="connsiteX5" fmla="*/ 59899 w 1681611"/>
              <a:gd name="connsiteY5" fmla="*/ 1082050 h 2686611"/>
              <a:gd name="connsiteX6" fmla="*/ 105619 w 1681611"/>
              <a:gd name="connsiteY6" fmla="*/ 990610 h 2686611"/>
              <a:gd name="connsiteX7" fmla="*/ 341839 w 1681611"/>
              <a:gd name="connsiteY7" fmla="*/ 1676410 h 2686611"/>
              <a:gd name="connsiteX8" fmla="*/ 318979 w 1681611"/>
              <a:gd name="connsiteY8" fmla="*/ 1539250 h 2686611"/>
              <a:gd name="connsiteX9" fmla="*/ 677119 w 1681611"/>
              <a:gd name="connsiteY9" fmla="*/ 2057410 h 2686611"/>
              <a:gd name="connsiteX10" fmla="*/ 593299 w 1681611"/>
              <a:gd name="connsiteY10" fmla="*/ 1821190 h 2686611"/>
              <a:gd name="connsiteX11" fmla="*/ 1035259 w 1681611"/>
              <a:gd name="connsiteY11" fmla="*/ 2354590 h 2686611"/>
              <a:gd name="connsiteX12" fmla="*/ 722839 w 1681611"/>
              <a:gd name="connsiteY12" fmla="*/ 2103130 h 2686611"/>
              <a:gd name="connsiteX13" fmla="*/ 1667719 w 1681611"/>
              <a:gd name="connsiteY13" fmla="*/ 2682250 h 2686611"/>
              <a:gd name="connsiteX14" fmla="*/ 1271479 w 1681611"/>
              <a:gd name="connsiteY14" fmla="*/ 2339350 h 2686611"/>
              <a:gd name="connsiteX15" fmla="*/ 1058119 w 1681611"/>
              <a:gd name="connsiteY15" fmla="*/ 1805950 h 2686611"/>
              <a:gd name="connsiteX16" fmla="*/ 1111459 w 1681611"/>
              <a:gd name="connsiteY16" fmla="*/ 800110 h 2686611"/>
              <a:gd name="connsiteX17" fmla="*/ 913339 w 1681611"/>
              <a:gd name="connsiteY17" fmla="*/ 1333510 h 2686611"/>
              <a:gd name="connsiteX18" fmla="*/ 1286719 w 1681611"/>
              <a:gd name="connsiteY18" fmla="*/ 281950 h 2686611"/>
              <a:gd name="connsiteX19" fmla="*/ 1088599 w 1681611"/>
              <a:gd name="connsiteY19" fmla="*/ 495310 h 2686611"/>
              <a:gd name="connsiteX20" fmla="*/ 1172419 w 1681611"/>
              <a:gd name="connsiteY20" fmla="*/ 121930 h 2686611"/>
              <a:gd name="connsiteX21" fmla="*/ 882859 w 1681611"/>
              <a:gd name="connsiteY21" fmla="*/ 137170 h 2686611"/>
              <a:gd name="connsiteX22" fmla="*/ 1096219 w 1681611"/>
              <a:gd name="connsiteY22" fmla="*/ 10 h 2686611"/>
              <a:gd name="connsiteX23" fmla="*/ 311359 w 1681611"/>
              <a:gd name="connsiteY23" fmla="*/ 129550 h 2686611"/>
              <a:gd name="connsiteX24" fmla="*/ 654259 w 1681611"/>
              <a:gd name="connsiteY24" fmla="*/ 106690 h 2686611"/>
              <a:gd name="connsiteX25" fmla="*/ 699979 w 1681611"/>
              <a:gd name="connsiteY25" fmla="*/ 144790 h 2686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681611" h="2686611">
                <a:moveTo>
                  <a:pt x="699979" y="144790"/>
                </a:moveTo>
                <a:cubicBezTo>
                  <a:pt x="597109" y="275600"/>
                  <a:pt x="139909" y="778520"/>
                  <a:pt x="37039" y="891550"/>
                </a:cubicBezTo>
                <a:cubicBezTo>
                  <a:pt x="-65831" y="1004580"/>
                  <a:pt x="77679" y="819160"/>
                  <a:pt x="82759" y="822970"/>
                </a:cubicBezTo>
                <a:cubicBezTo>
                  <a:pt x="87839" y="826780"/>
                  <a:pt x="53549" y="914410"/>
                  <a:pt x="67519" y="914410"/>
                </a:cubicBezTo>
                <a:cubicBezTo>
                  <a:pt x="81489" y="914410"/>
                  <a:pt x="167849" y="795030"/>
                  <a:pt x="166579" y="822970"/>
                </a:cubicBezTo>
                <a:cubicBezTo>
                  <a:pt x="165309" y="850910"/>
                  <a:pt x="70059" y="1054110"/>
                  <a:pt x="59899" y="1082050"/>
                </a:cubicBezTo>
                <a:cubicBezTo>
                  <a:pt x="49739" y="1109990"/>
                  <a:pt x="58629" y="891550"/>
                  <a:pt x="105619" y="990610"/>
                </a:cubicBezTo>
                <a:cubicBezTo>
                  <a:pt x="152609" y="1089670"/>
                  <a:pt x="306279" y="1584970"/>
                  <a:pt x="341839" y="1676410"/>
                </a:cubicBezTo>
                <a:cubicBezTo>
                  <a:pt x="377399" y="1767850"/>
                  <a:pt x="263099" y="1475750"/>
                  <a:pt x="318979" y="1539250"/>
                </a:cubicBezTo>
                <a:cubicBezTo>
                  <a:pt x="374859" y="1602750"/>
                  <a:pt x="631399" y="2010420"/>
                  <a:pt x="677119" y="2057410"/>
                </a:cubicBezTo>
                <a:cubicBezTo>
                  <a:pt x="722839" y="2104400"/>
                  <a:pt x="533609" y="1771660"/>
                  <a:pt x="593299" y="1821190"/>
                </a:cubicBezTo>
                <a:cubicBezTo>
                  <a:pt x="652989" y="1870720"/>
                  <a:pt x="1013669" y="2307600"/>
                  <a:pt x="1035259" y="2354590"/>
                </a:cubicBezTo>
                <a:cubicBezTo>
                  <a:pt x="1056849" y="2401580"/>
                  <a:pt x="617429" y="2048520"/>
                  <a:pt x="722839" y="2103130"/>
                </a:cubicBezTo>
                <a:cubicBezTo>
                  <a:pt x="828249" y="2157740"/>
                  <a:pt x="1576279" y="2642880"/>
                  <a:pt x="1667719" y="2682250"/>
                </a:cubicBezTo>
                <a:cubicBezTo>
                  <a:pt x="1759159" y="2721620"/>
                  <a:pt x="1373079" y="2485400"/>
                  <a:pt x="1271479" y="2339350"/>
                </a:cubicBezTo>
                <a:cubicBezTo>
                  <a:pt x="1169879" y="2193300"/>
                  <a:pt x="1084789" y="2062490"/>
                  <a:pt x="1058119" y="1805950"/>
                </a:cubicBezTo>
                <a:cubicBezTo>
                  <a:pt x="1031449" y="1549410"/>
                  <a:pt x="1135589" y="878850"/>
                  <a:pt x="1111459" y="800110"/>
                </a:cubicBezTo>
                <a:cubicBezTo>
                  <a:pt x="1087329" y="721370"/>
                  <a:pt x="884129" y="1419870"/>
                  <a:pt x="913339" y="1333510"/>
                </a:cubicBezTo>
                <a:cubicBezTo>
                  <a:pt x="942549" y="1247150"/>
                  <a:pt x="1257509" y="421650"/>
                  <a:pt x="1286719" y="281950"/>
                </a:cubicBezTo>
                <a:cubicBezTo>
                  <a:pt x="1315929" y="142250"/>
                  <a:pt x="1107649" y="521980"/>
                  <a:pt x="1088599" y="495310"/>
                </a:cubicBezTo>
                <a:cubicBezTo>
                  <a:pt x="1069549" y="468640"/>
                  <a:pt x="1206709" y="181620"/>
                  <a:pt x="1172419" y="121930"/>
                </a:cubicBezTo>
                <a:cubicBezTo>
                  <a:pt x="1138129" y="62240"/>
                  <a:pt x="895559" y="157490"/>
                  <a:pt x="882859" y="137170"/>
                </a:cubicBezTo>
                <a:cubicBezTo>
                  <a:pt x="870159" y="116850"/>
                  <a:pt x="1191469" y="1280"/>
                  <a:pt x="1096219" y="10"/>
                </a:cubicBezTo>
                <a:cubicBezTo>
                  <a:pt x="1000969" y="-1260"/>
                  <a:pt x="385019" y="111770"/>
                  <a:pt x="311359" y="129550"/>
                </a:cubicBezTo>
                <a:cubicBezTo>
                  <a:pt x="237699" y="147330"/>
                  <a:pt x="592029" y="99070"/>
                  <a:pt x="654259" y="106690"/>
                </a:cubicBezTo>
                <a:cubicBezTo>
                  <a:pt x="716489" y="114310"/>
                  <a:pt x="802849" y="13980"/>
                  <a:pt x="699979" y="14479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566BCAE8-2C99-D029-DB6F-DBA64B50F791}"/>
              </a:ext>
            </a:extLst>
          </p:cNvPr>
          <p:cNvSpPr/>
          <p:nvPr/>
        </p:nvSpPr>
        <p:spPr>
          <a:xfrm>
            <a:off x="4286739" y="2974803"/>
            <a:ext cx="2046562" cy="2706890"/>
          </a:xfrm>
          <a:custGeom>
            <a:avLst/>
            <a:gdLst>
              <a:gd name="connsiteX0" fmla="*/ 1687341 w 2046562"/>
              <a:gd name="connsiteY0" fmla="*/ 210357 h 2706890"/>
              <a:gd name="connsiteX1" fmla="*/ 1237761 w 2046562"/>
              <a:gd name="connsiteY1" fmla="*/ 911397 h 2706890"/>
              <a:gd name="connsiteX2" fmla="*/ 1092981 w 2046562"/>
              <a:gd name="connsiteY2" fmla="*/ 1688637 h 2706890"/>
              <a:gd name="connsiteX3" fmla="*/ 1047261 w 2046562"/>
              <a:gd name="connsiteY3" fmla="*/ 1589577 h 2706890"/>
              <a:gd name="connsiteX4" fmla="*/ 1374921 w 2046562"/>
              <a:gd name="connsiteY4" fmla="*/ 2336337 h 2706890"/>
              <a:gd name="connsiteX5" fmla="*/ 1260621 w 2046562"/>
              <a:gd name="connsiteY5" fmla="*/ 2267757 h 2706890"/>
              <a:gd name="connsiteX6" fmla="*/ 1862601 w 2046562"/>
              <a:gd name="connsiteY6" fmla="*/ 2702097 h 2706890"/>
              <a:gd name="connsiteX7" fmla="*/ 1611141 w 2046562"/>
              <a:gd name="connsiteY7" fmla="*/ 2511597 h 2706890"/>
              <a:gd name="connsiteX8" fmla="*/ 628161 w 2046562"/>
              <a:gd name="connsiteY8" fmla="*/ 1719117 h 2706890"/>
              <a:gd name="connsiteX9" fmla="*/ 765321 w 2046562"/>
              <a:gd name="connsiteY9" fmla="*/ 1825797 h 2706890"/>
              <a:gd name="connsiteX10" fmla="*/ 391941 w 2046562"/>
              <a:gd name="connsiteY10" fmla="*/ 728517 h 2706890"/>
              <a:gd name="connsiteX11" fmla="*/ 430041 w 2046562"/>
              <a:gd name="connsiteY11" fmla="*/ 934257 h 2706890"/>
              <a:gd name="connsiteX12" fmla="*/ 330981 w 2046562"/>
              <a:gd name="connsiteY12" fmla="*/ 309417 h 2706890"/>
              <a:gd name="connsiteX13" fmla="*/ 18561 w 2046562"/>
              <a:gd name="connsiteY13" fmla="*/ 499917 h 2706890"/>
              <a:gd name="connsiteX14" fmla="*/ 940581 w 2046562"/>
              <a:gd name="connsiteY14" fmla="*/ 88437 h 2706890"/>
              <a:gd name="connsiteX15" fmla="*/ 711981 w 2046562"/>
              <a:gd name="connsiteY15" fmla="*/ 248457 h 2706890"/>
              <a:gd name="connsiteX16" fmla="*/ 1672101 w 2046562"/>
              <a:gd name="connsiteY16" fmla="*/ 88437 h 2706890"/>
              <a:gd name="connsiteX17" fmla="*/ 1397781 w 2046562"/>
              <a:gd name="connsiteY17" fmla="*/ 88437 h 2706890"/>
              <a:gd name="connsiteX18" fmla="*/ 1702581 w 2046562"/>
              <a:gd name="connsiteY18" fmla="*/ 19857 h 2706890"/>
              <a:gd name="connsiteX19" fmla="*/ 2045481 w 2046562"/>
              <a:gd name="connsiteY19" fmla="*/ 492297 h 2706890"/>
              <a:gd name="connsiteX20" fmla="*/ 1816881 w 2046562"/>
              <a:gd name="connsiteY20" fmla="*/ 187497 h 2706890"/>
              <a:gd name="connsiteX21" fmla="*/ 1992141 w 2046562"/>
              <a:gd name="connsiteY21" fmla="*/ 621837 h 2706890"/>
              <a:gd name="connsiteX22" fmla="*/ 1687341 w 2046562"/>
              <a:gd name="connsiteY22" fmla="*/ 210357 h 270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46562" h="2706890">
                <a:moveTo>
                  <a:pt x="1687341" y="210357"/>
                </a:moveTo>
                <a:cubicBezTo>
                  <a:pt x="1561611" y="258617"/>
                  <a:pt x="1336821" y="665017"/>
                  <a:pt x="1237761" y="911397"/>
                </a:cubicBezTo>
                <a:cubicBezTo>
                  <a:pt x="1138701" y="1157777"/>
                  <a:pt x="1124731" y="1575607"/>
                  <a:pt x="1092981" y="1688637"/>
                </a:cubicBezTo>
                <a:cubicBezTo>
                  <a:pt x="1061231" y="1801667"/>
                  <a:pt x="1000271" y="1481627"/>
                  <a:pt x="1047261" y="1589577"/>
                </a:cubicBezTo>
                <a:cubicBezTo>
                  <a:pt x="1094251" y="1697527"/>
                  <a:pt x="1339361" y="2223307"/>
                  <a:pt x="1374921" y="2336337"/>
                </a:cubicBezTo>
                <a:cubicBezTo>
                  <a:pt x="1410481" y="2449367"/>
                  <a:pt x="1179341" y="2206797"/>
                  <a:pt x="1260621" y="2267757"/>
                </a:cubicBezTo>
                <a:cubicBezTo>
                  <a:pt x="1341901" y="2328717"/>
                  <a:pt x="1804181" y="2661457"/>
                  <a:pt x="1862601" y="2702097"/>
                </a:cubicBezTo>
                <a:cubicBezTo>
                  <a:pt x="1921021" y="2742737"/>
                  <a:pt x="1611141" y="2511597"/>
                  <a:pt x="1611141" y="2511597"/>
                </a:cubicBezTo>
                <a:lnTo>
                  <a:pt x="628161" y="1719117"/>
                </a:lnTo>
                <a:cubicBezTo>
                  <a:pt x="487191" y="1604817"/>
                  <a:pt x="804691" y="1990897"/>
                  <a:pt x="765321" y="1825797"/>
                </a:cubicBezTo>
                <a:cubicBezTo>
                  <a:pt x="725951" y="1660697"/>
                  <a:pt x="447821" y="877107"/>
                  <a:pt x="391941" y="728517"/>
                </a:cubicBezTo>
                <a:cubicBezTo>
                  <a:pt x="336061" y="579927"/>
                  <a:pt x="440201" y="1004107"/>
                  <a:pt x="430041" y="934257"/>
                </a:cubicBezTo>
                <a:cubicBezTo>
                  <a:pt x="419881" y="864407"/>
                  <a:pt x="399561" y="381807"/>
                  <a:pt x="330981" y="309417"/>
                </a:cubicBezTo>
                <a:cubicBezTo>
                  <a:pt x="262401" y="237027"/>
                  <a:pt x="-83039" y="536747"/>
                  <a:pt x="18561" y="499917"/>
                </a:cubicBezTo>
                <a:cubicBezTo>
                  <a:pt x="120161" y="463087"/>
                  <a:pt x="825011" y="130347"/>
                  <a:pt x="940581" y="88437"/>
                </a:cubicBezTo>
                <a:cubicBezTo>
                  <a:pt x="1056151" y="46527"/>
                  <a:pt x="590061" y="248457"/>
                  <a:pt x="711981" y="248457"/>
                </a:cubicBezTo>
                <a:cubicBezTo>
                  <a:pt x="833901" y="248457"/>
                  <a:pt x="1557801" y="115107"/>
                  <a:pt x="1672101" y="88437"/>
                </a:cubicBezTo>
                <a:cubicBezTo>
                  <a:pt x="1786401" y="61767"/>
                  <a:pt x="1392701" y="99867"/>
                  <a:pt x="1397781" y="88437"/>
                </a:cubicBezTo>
                <a:cubicBezTo>
                  <a:pt x="1402861" y="77007"/>
                  <a:pt x="1594631" y="-47453"/>
                  <a:pt x="1702581" y="19857"/>
                </a:cubicBezTo>
                <a:cubicBezTo>
                  <a:pt x="1810531" y="87167"/>
                  <a:pt x="2026431" y="464357"/>
                  <a:pt x="2045481" y="492297"/>
                </a:cubicBezTo>
                <a:cubicBezTo>
                  <a:pt x="2064531" y="520237"/>
                  <a:pt x="1825771" y="165907"/>
                  <a:pt x="1816881" y="187497"/>
                </a:cubicBezTo>
                <a:cubicBezTo>
                  <a:pt x="1807991" y="209087"/>
                  <a:pt x="2007381" y="614217"/>
                  <a:pt x="1992141" y="621837"/>
                </a:cubicBezTo>
                <a:cubicBezTo>
                  <a:pt x="1976901" y="629457"/>
                  <a:pt x="1813071" y="162097"/>
                  <a:pt x="1687341" y="21035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2C0E3107-12A5-3CD5-86B0-FD81902813F0}"/>
              </a:ext>
            </a:extLst>
          </p:cNvPr>
          <p:cNvSpPr/>
          <p:nvPr/>
        </p:nvSpPr>
        <p:spPr>
          <a:xfrm>
            <a:off x="5478109" y="3127767"/>
            <a:ext cx="588309" cy="1635535"/>
          </a:xfrm>
          <a:custGeom>
            <a:avLst/>
            <a:gdLst>
              <a:gd name="connsiteX0" fmla="*/ 259751 w 588309"/>
              <a:gd name="connsiteY0" fmla="*/ 80253 h 1635535"/>
              <a:gd name="connsiteX1" fmla="*/ 305471 w 588309"/>
              <a:gd name="connsiteY1" fmla="*/ 392673 h 1635535"/>
              <a:gd name="connsiteX2" fmla="*/ 511211 w 588309"/>
              <a:gd name="connsiteY2" fmla="*/ 1078473 h 1635535"/>
              <a:gd name="connsiteX3" fmla="*/ 412151 w 588309"/>
              <a:gd name="connsiteY3" fmla="*/ 941313 h 1635535"/>
              <a:gd name="connsiteX4" fmla="*/ 587411 w 588309"/>
              <a:gd name="connsiteY4" fmla="*/ 1627113 h 1635535"/>
              <a:gd name="connsiteX5" fmla="*/ 457871 w 588309"/>
              <a:gd name="connsiteY5" fmla="*/ 1238493 h 1635535"/>
              <a:gd name="connsiteX6" fmla="*/ 8291 w 588309"/>
              <a:gd name="connsiteY6" fmla="*/ 42153 h 1635535"/>
              <a:gd name="connsiteX7" fmla="*/ 160691 w 588309"/>
              <a:gd name="connsiteY7" fmla="*/ 255513 h 1635535"/>
              <a:gd name="connsiteX8" fmla="*/ 92111 w 588309"/>
              <a:gd name="connsiteY8" fmla="*/ 110733 h 1635535"/>
              <a:gd name="connsiteX9" fmla="*/ 198791 w 588309"/>
              <a:gd name="connsiteY9" fmla="*/ 385053 h 1635535"/>
              <a:gd name="connsiteX10" fmla="*/ 259751 w 588309"/>
              <a:gd name="connsiteY10" fmla="*/ 80253 h 163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8309" h="1635535">
                <a:moveTo>
                  <a:pt x="259751" y="80253"/>
                </a:moveTo>
                <a:cubicBezTo>
                  <a:pt x="277531" y="81523"/>
                  <a:pt x="263561" y="226303"/>
                  <a:pt x="305471" y="392673"/>
                </a:cubicBezTo>
                <a:cubicBezTo>
                  <a:pt x="347381" y="559043"/>
                  <a:pt x="493431" y="987033"/>
                  <a:pt x="511211" y="1078473"/>
                </a:cubicBezTo>
                <a:cubicBezTo>
                  <a:pt x="528991" y="1169913"/>
                  <a:pt x="399451" y="849873"/>
                  <a:pt x="412151" y="941313"/>
                </a:cubicBezTo>
                <a:cubicBezTo>
                  <a:pt x="424851" y="1032753"/>
                  <a:pt x="579791" y="1577583"/>
                  <a:pt x="587411" y="1627113"/>
                </a:cubicBezTo>
                <a:cubicBezTo>
                  <a:pt x="595031" y="1676643"/>
                  <a:pt x="554391" y="1502653"/>
                  <a:pt x="457871" y="1238493"/>
                </a:cubicBezTo>
                <a:cubicBezTo>
                  <a:pt x="361351" y="974333"/>
                  <a:pt x="57821" y="205983"/>
                  <a:pt x="8291" y="42153"/>
                </a:cubicBezTo>
                <a:cubicBezTo>
                  <a:pt x="-41239" y="-121677"/>
                  <a:pt x="146721" y="244083"/>
                  <a:pt x="160691" y="255513"/>
                </a:cubicBezTo>
                <a:cubicBezTo>
                  <a:pt x="174661" y="266943"/>
                  <a:pt x="85761" y="89143"/>
                  <a:pt x="92111" y="110733"/>
                </a:cubicBezTo>
                <a:cubicBezTo>
                  <a:pt x="98461" y="132323"/>
                  <a:pt x="170851" y="385053"/>
                  <a:pt x="198791" y="385053"/>
                </a:cubicBezTo>
                <a:cubicBezTo>
                  <a:pt x="226731" y="385053"/>
                  <a:pt x="241971" y="78983"/>
                  <a:pt x="259751" y="80253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C684FD86-4822-A5A3-0896-7564876915D6}"/>
              </a:ext>
            </a:extLst>
          </p:cNvPr>
          <p:cNvSpPr/>
          <p:nvPr/>
        </p:nvSpPr>
        <p:spPr>
          <a:xfrm>
            <a:off x="5570554" y="3359362"/>
            <a:ext cx="274444" cy="1803321"/>
          </a:xfrm>
          <a:custGeom>
            <a:avLst/>
            <a:gdLst>
              <a:gd name="connsiteX0" fmla="*/ 197786 w 274444"/>
              <a:gd name="connsiteY0" fmla="*/ 8678 h 1803321"/>
              <a:gd name="connsiteX1" fmla="*/ 98726 w 274444"/>
              <a:gd name="connsiteY1" fmla="*/ 961178 h 1803321"/>
              <a:gd name="connsiteX2" fmla="*/ 159686 w 274444"/>
              <a:gd name="connsiteY2" fmla="*/ 1365038 h 1803321"/>
              <a:gd name="connsiteX3" fmla="*/ 136826 w 274444"/>
              <a:gd name="connsiteY3" fmla="*/ 1273598 h 1803321"/>
              <a:gd name="connsiteX4" fmla="*/ 273986 w 274444"/>
              <a:gd name="connsiteY4" fmla="*/ 1799378 h 1803321"/>
              <a:gd name="connsiteX5" fmla="*/ 174926 w 274444"/>
              <a:gd name="connsiteY5" fmla="*/ 1441238 h 1803321"/>
              <a:gd name="connsiteX6" fmla="*/ 7286 w 274444"/>
              <a:gd name="connsiteY6" fmla="*/ 206798 h 1803321"/>
              <a:gd name="connsiteX7" fmla="*/ 45386 w 274444"/>
              <a:gd name="connsiteY7" fmla="*/ 473498 h 1803321"/>
              <a:gd name="connsiteX8" fmla="*/ 197786 w 274444"/>
              <a:gd name="connsiteY8" fmla="*/ 8678 h 1803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444" h="1803321">
                <a:moveTo>
                  <a:pt x="197786" y="8678"/>
                </a:moveTo>
                <a:cubicBezTo>
                  <a:pt x="206676" y="89958"/>
                  <a:pt x="105076" y="735118"/>
                  <a:pt x="98726" y="961178"/>
                </a:cubicBezTo>
                <a:cubicBezTo>
                  <a:pt x="92376" y="1187238"/>
                  <a:pt x="153336" y="1312968"/>
                  <a:pt x="159686" y="1365038"/>
                </a:cubicBezTo>
                <a:cubicBezTo>
                  <a:pt x="166036" y="1417108"/>
                  <a:pt x="117776" y="1201208"/>
                  <a:pt x="136826" y="1273598"/>
                </a:cubicBezTo>
                <a:cubicBezTo>
                  <a:pt x="155876" y="1345988"/>
                  <a:pt x="267636" y="1771438"/>
                  <a:pt x="273986" y="1799378"/>
                </a:cubicBezTo>
                <a:cubicBezTo>
                  <a:pt x="280336" y="1827318"/>
                  <a:pt x="219376" y="1706668"/>
                  <a:pt x="174926" y="1441238"/>
                </a:cubicBezTo>
                <a:cubicBezTo>
                  <a:pt x="130476" y="1175808"/>
                  <a:pt x="28876" y="368088"/>
                  <a:pt x="7286" y="206798"/>
                </a:cubicBezTo>
                <a:cubicBezTo>
                  <a:pt x="-14304" y="45508"/>
                  <a:pt x="16176" y="503978"/>
                  <a:pt x="45386" y="473498"/>
                </a:cubicBezTo>
                <a:cubicBezTo>
                  <a:pt x="74596" y="443018"/>
                  <a:pt x="188896" y="-72602"/>
                  <a:pt x="197786" y="8678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96527056-7519-0317-B1F3-7BDC38BF4690}"/>
              </a:ext>
            </a:extLst>
          </p:cNvPr>
          <p:cNvSpPr/>
          <p:nvPr/>
        </p:nvSpPr>
        <p:spPr>
          <a:xfrm>
            <a:off x="5527366" y="2919906"/>
            <a:ext cx="1301880" cy="2671051"/>
          </a:xfrm>
          <a:custGeom>
            <a:avLst/>
            <a:gdLst>
              <a:gd name="connsiteX0" fmla="*/ 187634 w 1301880"/>
              <a:gd name="connsiteY0" fmla="*/ 272874 h 2671051"/>
              <a:gd name="connsiteX1" fmla="*/ 233354 w 1301880"/>
              <a:gd name="connsiteY1" fmla="*/ 1545414 h 2671051"/>
              <a:gd name="connsiteX2" fmla="*/ 286694 w 1301880"/>
              <a:gd name="connsiteY2" fmla="*/ 1438734 h 2671051"/>
              <a:gd name="connsiteX3" fmla="*/ 820094 w 1301880"/>
              <a:gd name="connsiteY3" fmla="*/ 2330274 h 2671051"/>
              <a:gd name="connsiteX4" fmla="*/ 766754 w 1301880"/>
              <a:gd name="connsiteY4" fmla="*/ 2208354 h 2671051"/>
              <a:gd name="connsiteX5" fmla="*/ 1284914 w 1301880"/>
              <a:gd name="connsiteY5" fmla="*/ 2657934 h 2671051"/>
              <a:gd name="connsiteX6" fmla="*/ 1132514 w 1301880"/>
              <a:gd name="connsiteY6" fmla="*/ 2482674 h 2671051"/>
              <a:gd name="connsiteX7" fmla="*/ 698174 w 1301880"/>
              <a:gd name="connsiteY7" fmla="*/ 1796874 h 2671051"/>
              <a:gd name="connsiteX8" fmla="*/ 827714 w 1301880"/>
              <a:gd name="connsiteY8" fmla="*/ 981534 h 2671051"/>
              <a:gd name="connsiteX9" fmla="*/ 751514 w 1301880"/>
              <a:gd name="connsiteY9" fmla="*/ 1126314 h 2671051"/>
              <a:gd name="connsiteX10" fmla="*/ 446714 w 1301880"/>
              <a:gd name="connsiteY10" fmla="*/ 29034 h 2671051"/>
              <a:gd name="connsiteX11" fmla="*/ 492434 w 1301880"/>
              <a:gd name="connsiteY11" fmla="*/ 295734 h 2671051"/>
              <a:gd name="connsiteX12" fmla="*/ 370514 w 1301880"/>
              <a:gd name="connsiteY12" fmla="*/ 51894 h 2671051"/>
              <a:gd name="connsiteX13" fmla="*/ 4754 w 1301880"/>
              <a:gd name="connsiteY13" fmla="*/ 257634 h 2671051"/>
              <a:gd name="connsiteX14" fmla="*/ 164774 w 1301880"/>
              <a:gd name="connsiteY14" fmla="*/ 173814 h 2671051"/>
              <a:gd name="connsiteX15" fmla="*/ 187634 w 1301880"/>
              <a:gd name="connsiteY15" fmla="*/ 272874 h 2671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01880" h="2671051">
                <a:moveTo>
                  <a:pt x="187634" y="272874"/>
                </a:moveTo>
                <a:cubicBezTo>
                  <a:pt x="199064" y="501474"/>
                  <a:pt x="216844" y="1351104"/>
                  <a:pt x="233354" y="1545414"/>
                </a:cubicBezTo>
                <a:cubicBezTo>
                  <a:pt x="249864" y="1739724"/>
                  <a:pt x="188904" y="1307924"/>
                  <a:pt x="286694" y="1438734"/>
                </a:cubicBezTo>
                <a:cubicBezTo>
                  <a:pt x="384484" y="1569544"/>
                  <a:pt x="740084" y="2202004"/>
                  <a:pt x="820094" y="2330274"/>
                </a:cubicBezTo>
                <a:cubicBezTo>
                  <a:pt x="900104" y="2458544"/>
                  <a:pt x="689284" y="2153744"/>
                  <a:pt x="766754" y="2208354"/>
                </a:cubicBezTo>
                <a:cubicBezTo>
                  <a:pt x="844224" y="2262964"/>
                  <a:pt x="1223954" y="2612214"/>
                  <a:pt x="1284914" y="2657934"/>
                </a:cubicBezTo>
                <a:cubicBezTo>
                  <a:pt x="1345874" y="2703654"/>
                  <a:pt x="1230304" y="2626184"/>
                  <a:pt x="1132514" y="2482674"/>
                </a:cubicBezTo>
                <a:cubicBezTo>
                  <a:pt x="1034724" y="2339164"/>
                  <a:pt x="748974" y="2047064"/>
                  <a:pt x="698174" y="1796874"/>
                </a:cubicBezTo>
                <a:cubicBezTo>
                  <a:pt x="647374" y="1546684"/>
                  <a:pt x="818824" y="1093294"/>
                  <a:pt x="827714" y="981534"/>
                </a:cubicBezTo>
                <a:cubicBezTo>
                  <a:pt x="836604" y="869774"/>
                  <a:pt x="815014" y="1285064"/>
                  <a:pt x="751514" y="1126314"/>
                </a:cubicBezTo>
                <a:cubicBezTo>
                  <a:pt x="688014" y="967564"/>
                  <a:pt x="489894" y="167464"/>
                  <a:pt x="446714" y="29034"/>
                </a:cubicBezTo>
                <a:cubicBezTo>
                  <a:pt x="403534" y="-109396"/>
                  <a:pt x="505134" y="291924"/>
                  <a:pt x="492434" y="295734"/>
                </a:cubicBezTo>
                <a:cubicBezTo>
                  <a:pt x="479734" y="299544"/>
                  <a:pt x="451794" y="58244"/>
                  <a:pt x="370514" y="51894"/>
                </a:cubicBezTo>
                <a:cubicBezTo>
                  <a:pt x="289234" y="45544"/>
                  <a:pt x="39044" y="237314"/>
                  <a:pt x="4754" y="257634"/>
                </a:cubicBezTo>
                <a:cubicBezTo>
                  <a:pt x="-29536" y="277954"/>
                  <a:pt x="131754" y="173814"/>
                  <a:pt x="164774" y="173814"/>
                </a:cubicBezTo>
                <a:cubicBezTo>
                  <a:pt x="197794" y="173814"/>
                  <a:pt x="176204" y="44274"/>
                  <a:pt x="187634" y="27287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D111685C-9A68-E887-16EC-831075AD730A}"/>
              </a:ext>
            </a:extLst>
          </p:cNvPr>
          <p:cNvSpPr/>
          <p:nvPr/>
        </p:nvSpPr>
        <p:spPr>
          <a:xfrm>
            <a:off x="5819956" y="4875746"/>
            <a:ext cx="1123885" cy="1039441"/>
          </a:xfrm>
          <a:custGeom>
            <a:avLst/>
            <a:gdLst>
              <a:gd name="connsiteX0" fmla="*/ 314144 w 1123885"/>
              <a:gd name="connsiteY0" fmla="*/ 1054 h 1039441"/>
              <a:gd name="connsiteX1" fmla="*/ 77924 w 1123885"/>
              <a:gd name="connsiteY1" fmla="*/ 572554 h 1039441"/>
              <a:gd name="connsiteX2" fmla="*/ 161744 w 1123885"/>
              <a:gd name="connsiteY2" fmla="*/ 450634 h 1039441"/>
              <a:gd name="connsiteX3" fmla="*/ 9344 w 1123885"/>
              <a:gd name="connsiteY3" fmla="*/ 1029754 h 1039441"/>
              <a:gd name="connsiteX4" fmla="*/ 85544 w 1123885"/>
              <a:gd name="connsiteY4" fmla="*/ 755434 h 1039441"/>
              <a:gd name="connsiteX5" fmla="*/ 641804 w 1123885"/>
              <a:gd name="connsiteY5" fmla="*/ 23914 h 1039441"/>
              <a:gd name="connsiteX6" fmla="*/ 253184 w 1123885"/>
              <a:gd name="connsiteY6" fmla="*/ 603034 h 1039441"/>
              <a:gd name="connsiteX7" fmla="*/ 138884 w 1123885"/>
              <a:gd name="connsiteY7" fmla="*/ 854494 h 1039441"/>
              <a:gd name="connsiteX8" fmla="*/ 1121864 w 1123885"/>
              <a:gd name="connsiteY8" fmla="*/ 328714 h 1039441"/>
              <a:gd name="connsiteX9" fmla="*/ 397964 w 1123885"/>
              <a:gd name="connsiteY9" fmla="*/ 542074 h 1039441"/>
              <a:gd name="connsiteX10" fmla="*/ 489404 w 1123885"/>
              <a:gd name="connsiteY10" fmla="*/ 54394 h 1039441"/>
              <a:gd name="connsiteX11" fmla="*/ 176984 w 1123885"/>
              <a:gd name="connsiteY11" fmla="*/ 420154 h 1039441"/>
              <a:gd name="connsiteX12" fmla="*/ 314144 w 1123885"/>
              <a:gd name="connsiteY12" fmla="*/ 1054 h 103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3885" h="1039441">
                <a:moveTo>
                  <a:pt x="314144" y="1054"/>
                </a:moveTo>
                <a:cubicBezTo>
                  <a:pt x="297634" y="26454"/>
                  <a:pt x="103324" y="497624"/>
                  <a:pt x="77924" y="572554"/>
                </a:cubicBezTo>
                <a:cubicBezTo>
                  <a:pt x="52524" y="647484"/>
                  <a:pt x="173174" y="374434"/>
                  <a:pt x="161744" y="450634"/>
                </a:cubicBezTo>
                <a:cubicBezTo>
                  <a:pt x="150314" y="526834"/>
                  <a:pt x="22044" y="978954"/>
                  <a:pt x="9344" y="1029754"/>
                </a:cubicBezTo>
                <a:cubicBezTo>
                  <a:pt x="-3356" y="1080554"/>
                  <a:pt x="-19866" y="923074"/>
                  <a:pt x="85544" y="755434"/>
                </a:cubicBezTo>
                <a:cubicBezTo>
                  <a:pt x="190954" y="587794"/>
                  <a:pt x="613864" y="49314"/>
                  <a:pt x="641804" y="23914"/>
                </a:cubicBezTo>
                <a:cubicBezTo>
                  <a:pt x="669744" y="-1486"/>
                  <a:pt x="337004" y="464604"/>
                  <a:pt x="253184" y="603034"/>
                </a:cubicBezTo>
                <a:cubicBezTo>
                  <a:pt x="169364" y="741464"/>
                  <a:pt x="-5896" y="900214"/>
                  <a:pt x="138884" y="854494"/>
                </a:cubicBezTo>
                <a:cubicBezTo>
                  <a:pt x="283664" y="808774"/>
                  <a:pt x="1078684" y="380784"/>
                  <a:pt x="1121864" y="328714"/>
                </a:cubicBezTo>
                <a:cubicBezTo>
                  <a:pt x="1165044" y="276644"/>
                  <a:pt x="503374" y="587794"/>
                  <a:pt x="397964" y="542074"/>
                </a:cubicBezTo>
                <a:cubicBezTo>
                  <a:pt x="292554" y="496354"/>
                  <a:pt x="526234" y="74714"/>
                  <a:pt x="489404" y="54394"/>
                </a:cubicBezTo>
                <a:cubicBezTo>
                  <a:pt x="452574" y="34074"/>
                  <a:pt x="211274" y="422694"/>
                  <a:pt x="176984" y="420154"/>
                </a:cubicBezTo>
                <a:cubicBezTo>
                  <a:pt x="142694" y="417614"/>
                  <a:pt x="330654" y="-24346"/>
                  <a:pt x="314144" y="105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8328CD00-79A4-1D14-5284-B5213FCBB710}"/>
              </a:ext>
            </a:extLst>
          </p:cNvPr>
          <p:cNvSpPr/>
          <p:nvPr/>
        </p:nvSpPr>
        <p:spPr>
          <a:xfrm>
            <a:off x="4770826" y="3100499"/>
            <a:ext cx="703022" cy="2046067"/>
          </a:xfrm>
          <a:custGeom>
            <a:avLst/>
            <a:gdLst>
              <a:gd name="connsiteX0" fmla="*/ 441254 w 703022"/>
              <a:gd name="connsiteY0" fmla="*/ 841 h 2046067"/>
              <a:gd name="connsiteX1" fmla="*/ 250754 w 703022"/>
              <a:gd name="connsiteY1" fmla="*/ 999061 h 2046067"/>
              <a:gd name="connsiteX2" fmla="*/ 662234 w 703022"/>
              <a:gd name="connsiteY2" fmla="*/ 1951561 h 2046067"/>
              <a:gd name="connsiteX3" fmla="*/ 616514 w 703022"/>
              <a:gd name="connsiteY3" fmla="*/ 1875361 h 2046067"/>
              <a:gd name="connsiteX4" fmla="*/ 29774 w 703022"/>
              <a:gd name="connsiteY4" fmla="*/ 747601 h 2046067"/>
              <a:gd name="connsiteX5" fmla="*/ 90734 w 703022"/>
              <a:gd name="connsiteY5" fmla="*/ 823801 h 2046067"/>
              <a:gd name="connsiteX6" fmla="*/ 128834 w 703022"/>
              <a:gd name="connsiteY6" fmla="*/ 701881 h 2046067"/>
              <a:gd name="connsiteX7" fmla="*/ 75494 w 703022"/>
              <a:gd name="connsiteY7" fmla="*/ 823801 h 2046067"/>
              <a:gd name="connsiteX8" fmla="*/ 441254 w 703022"/>
              <a:gd name="connsiteY8" fmla="*/ 841 h 2046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3022" h="2046067">
                <a:moveTo>
                  <a:pt x="441254" y="841"/>
                </a:moveTo>
                <a:cubicBezTo>
                  <a:pt x="470464" y="30051"/>
                  <a:pt x="213924" y="673941"/>
                  <a:pt x="250754" y="999061"/>
                </a:cubicBezTo>
                <a:cubicBezTo>
                  <a:pt x="287584" y="1324181"/>
                  <a:pt x="601274" y="1805511"/>
                  <a:pt x="662234" y="1951561"/>
                </a:cubicBezTo>
                <a:cubicBezTo>
                  <a:pt x="723194" y="2097611"/>
                  <a:pt x="721924" y="2076021"/>
                  <a:pt x="616514" y="1875361"/>
                </a:cubicBezTo>
                <a:cubicBezTo>
                  <a:pt x="511104" y="1674701"/>
                  <a:pt x="117404" y="922861"/>
                  <a:pt x="29774" y="747601"/>
                </a:cubicBezTo>
                <a:cubicBezTo>
                  <a:pt x="-57856" y="572341"/>
                  <a:pt x="74224" y="831421"/>
                  <a:pt x="90734" y="823801"/>
                </a:cubicBezTo>
                <a:cubicBezTo>
                  <a:pt x="107244" y="816181"/>
                  <a:pt x="131374" y="701881"/>
                  <a:pt x="128834" y="701881"/>
                </a:cubicBezTo>
                <a:cubicBezTo>
                  <a:pt x="126294" y="701881"/>
                  <a:pt x="24694" y="935561"/>
                  <a:pt x="75494" y="823801"/>
                </a:cubicBezTo>
                <a:cubicBezTo>
                  <a:pt x="126294" y="712041"/>
                  <a:pt x="412044" y="-28369"/>
                  <a:pt x="441254" y="84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59F6D27D-1B7D-C364-2E51-1B26ACE8A281}"/>
              </a:ext>
            </a:extLst>
          </p:cNvPr>
          <p:cNvSpPr/>
          <p:nvPr/>
        </p:nvSpPr>
        <p:spPr>
          <a:xfrm>
            <a:off x="3891019" y="3087304"/>
            <a:ext cx="785642" cy="1484700"/>
          </a:xfrm>
          <a:custGeom>
            <a:avLst/>
            <a:gdLst>
              <a:gd name="connsiteX0" fmla="*/ 780041 w 785642"/>
              <a:gd name="connsiteY0" fmla="*/ 6416 h 1484700"/>
              <a:gd name="connsiteX1" fmla="*/ 368561 w 785642"/>
              <a:gd name="connsiteY1" fmla="*/ 760796 h 1484700"/>
              <a:gd name="connsiteX2" fmla="*/ 460001 w 785642"/>
              <a:gd name="connsiteY2" fmla="*/ 1248476 h 1484700"/>
              <a:gd name="connsiteX3" fmla="*/ 429521 w 785642"/>
              <a:gd name="connsiteY3" fmla="*/ 1172276 h 1484700"/>
              <a:gd name="connsiteX4" fmla="*/ 627641 w 785642"/>
              <a:gd name="connsiteY4" fmla="*/ 1484696 h 1484700"/>
              <a:gd name="connsiteX5" fmla="*/ 406661 w 785642"/>
              <a:gd name="connsiteY5" fmla="*/ 1164656 h 1484700"/>
              <a:gd name="connsiteX6" fmla="*/ 261881 w 785642"/>
              <a:gd name="connsiteY6" fmla="*/ 715076 h 1484700"/>
              <a:gd name="connsiteX7" fmla="*/ 299981 w 785642"/>
              <a:gd name="connsiteY7" fmla="*/ 829376 h 1484700"/>
              <a:gd name="connsiteX8" fmla="*/ 185681 w 785642"/>
              <a:gd name="connsiteY8" fmla="*/ 1004636 h 1484700"/>
              <a:gd name="connsiteX9" fmla="*/ 239021 w 785642"/>
              <a:gd name="connsiteY9" fmla="*/ 844616 h 1484700"/>
              <a:gd name="connsiteX10" fmla="*/ 18041 w 785642"/>
              <a:gd name="connsiteY10" fmla="*/ 1217996 h 1484700"/>
              <a:gd name="connsiteX11" fmla="*/ 780041 w 785642"/>
              <a:gd name="connsiteY11" fmla="*/ 6416 h 148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5642" h="1484700">
                <a:moveTo>
                  <a:pt x="780041" y="6416"/>
                </a:moveTo>
                <a:cubicBezTo>
                  <a:pt x="838461" y="-69784"/>
                  <a:pt x="421901" y="553786"/>
                  <a:pt x="368561" y="760796"/>
                </a:cubicBezTo>
                <a:cubicBezTo>
                  <a:pt x="315221" y="967806"/>
                  <a:pt x="449841" y="1179896"/>
                  <a:pt x="460001" y="1248476"/>
                </a:cubicBezTo>
                <a:cubicBezTo>
                  <a:pt x="470161" y="1317056"/>
                  <a:pt x="401581" y="1132906"/>
                  <a:pt x="429521" y="1172276"/>
                </a:cubicBezTo>
                <a:cubicBezTo>
                  <a:pt x="457461" y="1211646"/>
                  <a:pt x="631451" y="1485966"/>
                  <a:pt x="627641" y="1484696"/>
                </a:cubicBezTo>
                <a:cubicBezTo>
                  <a:pt x="623831" y="1483426"/>
                  <a:pt x="467621" y="1292926"/>
                  <a:pt x="406661" y="1164656"/>
                </a:cubicBezTo>
                <a:cubicBezTo>
                  <a:pt x="345701" y="1036386"/>
                  <a:pt x="279661" y="770956"/>
                  <a:pt x="261881" y="715076"/>
                </a:cubicBezTo>
                <a:cubicBezTo>
                  <a:pt x="244101" y="659196"/>
                  <a:pt x="312681" y="781116"/>
                  <a:pt x="299981" y="829376"/>
                </a:cubicBezTo>
                <a:cubicBezTo>
                  <a:pt x="287281" y="877636"/>
                  <a:pt x="195841" y="1002096"/>
                  <a:pt x="185681" y="1004636"/>
                </a:cubicBezTo>
                <a:cubicBezTo>
                  <a:pt x="175521" y="1007176"/>
                  <a:pt x="266961" y="809056"/>
                  <a:pt x="239021" y="844616"/>
                </a:cubicBezTo>
                <a:cubicBezTo>
                  <a:pt x="211081" y="880176"/>
                  <a:pt x="-73399" y="1356426"/>
                  <a:pt x="18041" y="1217996"/>
                </a:cubicBezTo>
                <a:cubicBezTo>
                  <a:pt x="109481" y="1079566"/>
                  <a:pt x="721621" y="82616"/>
                  <a:pt x="780041" y="641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3DEC711F-5A44-2C45-9D91-7348A91CD65F}"/>
              </a:ext>
            </a:extLst>
          </p:cNvPr>
          <p:cNvSpPr/>
          <p:nvPr/>
        </p:nvSpPr>
        <p:spPr>
          <a:xfrm>
            <a:off x="5517284" y="3489218"/>
            <a:ext cx="531209" cy="1862911"/>
          </a:xfrm>
          <a:custGeom>
            <a:avLst/>
            <a:gdLst>
              <a:gd name="connsiteX0" fmla="*/ 167236 w 531209"/>
              <a:gd name="connsiteY0" fmla="*/ 742 h 1862911"/>
              <a:gd name="connsiteX1" fmla="*/ 182476 w 531209"/>
              <a:gd name="connsiteY1" fmla="*/ 1021822 h 1862911"/>
              <a:gd name="connsiteX2" fmla="*/ 487276 w 531209"/>
              <a:gd name="connsiteY2" fmla="*/ 1768582 h 1862911"/>
              <a:gd name="connsiteX3" fmla="*/ 479656 w 531209"/>
              <a:gd name="connsiteY3" fmla="*/ 1730482 h 1862911"/>
              <a:gd name="connsiteX4" fmla="*/ 22456 w 531209"/>
              <a:gd name="connsiteY4" fmla="*/ 663682 h 1862911"/>
              <a:gd name="connsiteX5" fmla="*/ 83416 w 531209"/>
              <a:gd name="connsiteY5" fmla="*/ 854182 h 1862911"/>
              <a:gd name="connsiteX6" fmla="*/ 167236 w 531209"/>
              <a:gd name="connsiteY6" fmla="*/ 742 h 186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209" h="1862911">
                <a:moveTo>
                  <a:pt x="167236" y="742"/>
                </a:moveTo>
                <a:cubicBezTo>
                  <a:pt x="183746" y="28682"/>
                  <a:pt x="129136" y="727182"/>
                  <a:pt x="182476" y="1021822"/>
                </a:cubicBezTo>
                <a:cubicBezTo>
                  <a:pt x="235816" y="1316462"/>
                  <a:pt x="487276" y="1768582"/>
                  <a:pt x="487276" y="1768582"/>
                </a:cubicBezTo>
                <a:cubicBezTo>
                  <a:pt x="536806" y="1886692"/>
                  <a:pt x="557126" y="1914632"/>
                  <a:pt x="479656" y="1730482"/>
                </a:cubicBezTo>
                <a:cubicBezTo>
                  <a:pt x="402186" y="1546332"/>
                  <a:pt x="88496" y="809732"/>
                  <a:pt x="22456" y="663682"/>
                </a:cubicBezTo>
                <a:cubicBezTo>
                  <a:pt x="-43584" y="517632"/>
                  <a:pt x="54206" y="965942"/>
                  <a:pt x="83416" y="854182"/>
                </a:cubicBezTo>
                <a:cubicBezTo>
                  <a:pt x="112626" y="742422"/>
                  <a:pt x="150726" y="-27198"/>
                  <a:pt x="167236" y="74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15457766-36DB-AB4F-7E5F-73088F8F47B7}"/>
              </a:ext>
            </a:extLst>
          </p:cNvPr>
          <p:cNvSpPr/>
          <p:nvPr/>
        </p:nvSpPr>
        <p:spPr>
          <a:xfrm>
            <a:off x="5742119" y="2881388"/>
            <a:ext cx="2010858" cy="987794"/>
          </a:xfrm>
          <a:custGeom>
            <a:avLst/>
            <a:gdLst>
              <a:gd name="connsiteX0" fmla="*/ 10981 w 2010858"/>
              <a:gd name="connsiteY0" fmla="*/ 235192 h 987794"/>
              <a:gd name="connsiteX1" fmla="*/ 338641 w 2010858"/>
              <a:gd name="connsiteY1" fmla="*/ 227572 h 987794"/>
              <a:gd name="connsiteX2" fmla="*/ 1222561 w 2010858"/>
              <a:gd name="connsiteY2" fmla="*/ 539992 h 987794"/>
              <a:gd name="connsiteX3" fmla="*/ 1070161 w 2010858"/>
              <a:gd name="connsiteY3" fmla="*/ 357112 h 987794"/>
              <a:gd name="connsiteX4" fmla="*/ 1992181 w 2010858"/>
              <a:gd name="connsiteY4" fmla="*/ 974332 h 987794"/>
              <a:gd name="connsiteX5" fmla="*/ 1626421 w 2010858"/>
              <a:gd name="connsiteY5" fmla="*/ 783832 h 987794"/>
              <a:gd name="connsiteX6" fmla="*/ 879661 w 2010858"/>
              <a:gd name="connsiteY6" fmla="*/ 799072 h 987794"/>
              <a:gd name="connsiteX7" fmla="*/ 1504501 w 2010858"/>
              <a:gd name="connsiteY7" fmla="*/ 677152 h 987794"/>
              <a:gd name="connsiteX8" fmla="*/ 483421 w 2010858"/>
              <a:gd name="connsiteY8" fmla="*/ 783832 h 987794"/>
              <a:gd name="connsiteX9" fmla="*/ 1047301 w 2010858"/>
              <a:gd name="connsiteY9" fmla="*/ 623812 h 987794"/>
              <a:gd name="connsiteX10" fmla="*/ 689161 w 2010858"/>
              <a:gd name="connsiteY10" fmla="*/ 585712 h 987794"/>
              <a:gd name="connsiteX11" fmla="*/ 986341 w 2010858"/>
              <a:gd name="connsiteY11" fmla="*/ 494272 h 987794"/>
              <a:gd name="connsiteX12" fmla="*/ 468181 w 2010858"/>
              <a:gd name="connsiteY12" fmla="*/ 6592 h 987794"/>
              <a:gd name="connsiteX13" fmla="*/ 689161 w 2010858"/>
              <a:gd name="connsiteY13" fmla="*/ 212332 h 987794"/>
              <a:gd name="connsiteX14" fmla="*/ 10981 w 2010858"/>
              <a:gd name="connsiteY14" fmla="*/ 235192 h 98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10858" h="987794">
                <a:moveTo>
                  <a:pt x="10981" y="235192"/>
                </a:moveTo>
                <a:cubicBezTo>
                  <a:pt x="-47439" y="237732"/>
                  <a:pt x="136711" y="176772"/>
                  <a:pt x="338641" y="227572"/>
                </a:cubicBezTo>
                <a:cubicBezTo>
                  <a:pt x="540571" y="278372"/>
                  <a:pt x="1100641" y="518402"/>
                  <a:pt x="1222561" y="539992"/>
                </a:cubicBezTo>
                <a:cubicBezTo>
                  <a:pt x="1344481" y="561582"/>
                  <a:pt x="941891" y="284722"/>
                  <a:pt x="1070161" y="357112"/>
                </a:cubicBezTo>
                <a:cubicBezTo>
                  <a:pt x="1198431" y="429502"/>
                  <a:pt x="1899471" y="903212"/>
                  <a:pt x="1992181" y="974332"/>
                </a:cubicBezTo>
                <a:cubicBezTo>
                  <a:pt x="2084891" y="1045452"/>
                  <a:pt x="1811841" y="813042"/>
                  <a:pt x="1626421" y="783832"/>
                </a:cubicBezTo>
                <a:cubicBezTo>
                  <a:pt x="1441001" y="754622"/>
                  <a:pt x="899981" y="816852"/>
                  <a:pt x="879661" y="799072"/>
                </a:cubicBezTo>
                <a:cubicBezTo>
                  <a:pt x="859341" y="781292"/>
                  <a:pt x="1570541" y="679692"/>
                  <a:pt x="1504501" y="677152"/>
                </a:cubicBezTo>
                <a:cubicBezTo>
                  <a:pt x="1438461" y="674612"/>
                  <a:pt x="559621" y="792722"/>
                  <a:pt x="483421" y="783832"/>
                </a:cubicBezTo>
                <a:cubicBezTo>
                  <a:pt x="407221" y="774942"/>
                  <a:pt x="1013011" y="656832"/>
                  <a:pt x="1047301" y="623812"/>
                </a:cubicBezTo>
                <a:cubicBezTo>
                  <a:pt x="1081591" y="590792"/>
                  <a:pt x="699321" y="607302"/>
                  <a:pt x="689161" y="585712"/>
                </a:cubicBezTo>
                <a:cubicBezTo>
                  <a:pt x="679001" y="564122"/>
                  <a:pt x="1023171" y="590792"/>
                  <a:pt x="986341" y="494272"/>
                </a:cubicBezTo>
                <a:cubicBezTo>
                  <a:pt x="949511" y="397752"/>
                  <a:pt x="517711" y="53582"/>
                  <a:pt x="468181" y="6592"/>
                </a:cubicBezTo>
                <a:cubicBezTo>
                  <a:pt x="418651" y="-40398"/>
                  <a:pt x="762821" y="178042"/>
                  <a:pt x="689161" y="212332"/>
                </a:cubicBezTo>
                <a:cubicBezTo>
                  <a:pt x="615501" y="246622"/>
                  <a:pt x="69401" y="232652"/>
                  <a:pt x="10981" y="23519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B38735E6-65A5-77D9-C4D0-413F7826DF7F}"/>
              </a:ext>
            </a:extLst>
          </p:cNvPr>
          <p:cNvSpPr/>
          <p:nvPr/>
        </p:nvSpPr>
        <p:spPr>
          <a:xfrm>
            <a:off x="5594275" y="3177174"/>
            <a:ext cx="1961890" cy="870572"/>
          </a:xfrm>
          <a:custGeom>
            <a:avLst/>
            <a:gdLst>
              <a:gd name="connsiteX0" fmla="*/ 379805 w 1961890"/>
              <a:gd name="connsiteY0" fmla="*/ 785226 h 870572"/>
              <a:gd name="connsiteX1" fmla="*/ 707465 w 1961890"/>
              <a:gd name="connsiteY1" fmla="*/ 861426 h 870572"/>
              <a:gd name="connsiteX2" fmla="*/ 1949525 w 1961890"/>
              <a:gd name="connsiteY2" fmla="*/ 533766 h 870572"/>
              <a:gd name="connsiteX3" fmla="*/ 1362785 w 1961890"/>
              <a:gd name="connsiteY3" fmla="*/ 678546 h 870572"/>
              <a:gd name="connsiteX4" fmla="*/ 1667585 w 1961890"/>
              <a:gd name="connsiteY4" fmla="*/ 549006 h 870572"/>
              <a:gd name="connsiteX5" fmla="*/ 981785 w 1961890"/>
              <a:gd name="connsiteY5" fmla="*/ 419466 h 870572"/>
              <a:gd name="connsiteX6" fmla="*/ 1416125 w 1961890"/>
              <a:gd name="connsiteY6" fmla="*/ 411846 h 870572"/>
              <a:gd name="connsiteX7" fmla="*/ 707465 w 1961890"/>
              <a:gd name="connsiteY7" fmla="*/ 15606 h 870572"/>
              <a:gd name="connsiteX8" fmla="*/ 981785 w 1961890"/>
              <a:gd name="connsiteY8" fmla="*/ 76566 h 870572"/>
              <a:gd name="connsiteX9" fmla="*/ 6425 w 1961890"/>
              <a:gd name="connsiteY9" fmla="*/ 46086 h 870572"/>
              <a:gd name="connsiteX10" fmla="*/ 555065 w 1961890"/>
              <a:gd name="connsiteY10" fmla="*/ 160386 h 870572"/>
              <a:gd name="connsiteX11" fmla="*/ 478865 w 1961890"/>
              <a:gd name="connsiteY11" fmla="*/ 411846 h 870572"/>
              <a:gd name="connsiteX12" fmla="*/ 1172285 w 1961890"/>
              <a:gd name="connsiteY12" fmla="*/ 465186 h 870572"/>
              <a:gd name="connsiteX13" fmla="*/ 311225 w 1961890"/>
              <a:gd name="connsiteY13" fmla="*/ 480426 h 870572"/>
              <a:gd name="connsiteX14" fmla="*/ 1370405 w 1961890"/>
              <a:gd name="connsiteY14" fmla="*/ 602346 h 870572"/>
              <a:gd name="connsiteX15" fmla="*/ 882725 w 1961890"/>
              <a:gd name="connsiteY15" fmla="*/ 846186 h 870572"/>
              <a:gd name="connsiteX16" fmla="*/ 379805 w 1961890"/>
              <a:gd name="connsiteY16" fmla="*/ 785226 h 87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61890" h="870572">
                <a:moveTo>
                  <a:pt x="379805" y="785226"/>
                </a:moveTo>
                <a:cubicBezTo>
                  <a:pt x="350595" y="787766"/>
                  <a:pt x="445845" y="903336"/>
                  <a:pt x="707465" y="861426"/>
                </a:cubicBezTo>
                <a:cubicBezTo>
                  <a:pt x="969085" y="819516"/>
                  <a:pt x="1840305" y="564246"/>
                  <a:pt x="1949525" y="533766"/>
                </a:cubicBezTo>
                <a:cubicBezTo>
                  <a:pt x="2058745" y="503286"/>
                  <a:pt x="1409775" y="676006"/>
                  <a:pt x="1362785" y="678546"/>
                </a:cubicBezTo>
                <a:cubicBezTo>
                  <a:pt x="1315795" y="681086"/>
                  <a:pt x="1731085" y="592186"/>
                  <a:pt x="1667585" y="549006"/>
                </a:cubicBezTo>
                <a:cubicBezTo>
                  <a:pt x="1604085" y="505826"/>
                  <a:pt x="1023695" y="442326"/>
                  <a:pt x="981785" y="419466"/>
                </a:cubicBezTo>
                <a:cubicBezTo>
                  <a:pt x="939875" y="396606"/>
                  <a:pt x="1461845" y="479156"/>
                  <a:pt x="1416125" y="411846"/>
                </a:cubicBezTo>
                <a:cubicBezTo>
                  <a:pt x="1370405" y="344536"/>
                  <a:pt x="779855" y="71486"/>
                  <a:pt x="707465" y="15606"/>
                </a:cubicBezTo>
                <a:cubicBezTo>
                  <a:pt x="635075" y="-40274"/>
                  <a:pt x="1098625" y="71486"/>
                  <a:pt x="981785" y="76566"/>
                </a:cubicBezTo>
                <a:cubicBezTo>
                  <a:pt x="864945" y="81646"/>
                  <a:pt x="77545" y="32116"/>
                  <a:pt x="6425" y="46086"/>
                </a:cubicBezTo>
                <a:cubicBezTo>
                  <a:pt x="-64695" y="60056"/>
                  <a:pt x="476325" y="99426"/>
                  <a:pt x="555065" y="160386"/>
                </a:cubicBezTo>
                <a:cubicBezTo>
                  <a:pt x="633805" y="221346"/>
                  <a:pt x="375995" y="361046"/>
                  <a:pt x="478865" y="411846"/>
                </a:cubicBezTo>
                <a:cubicBezTo>
                  <a:pt x="581735" y="462646"/>
                  <a:pt x="1200225" y="453756"/>
                  <a:pt x="1172285" y="465186"/>
                </a:cubicBezTo>
                <a:cubicBezTo>
                  <a:pt x="1144345" y="476616"/>
                  <a:pt x="278205" y="457566"/>
                  <a:pt x="311225" y="480426"/>
                </a:cubicBezTo>
                <a:cubicBezTo>
                  <a:pt x="344245" y="503286"/>
                  <a:pt x="1275155" y="541386"/>
                  <a:pt x="1370405" y="602346"/>
                </a:cubicBezTo>
                <a:cubicBezTo>
                  <a:pt x="1465655" y="663306"/>
                  <a:pt x="1042745" y="813166"/>
                  <a:pt x="882725" y="846186"/>
                </a:cubicBezTo>
                <a:cubicBezTo>
                  <a:pt x="722705" y="879206"/>
                  <a:pt x="409015" y="782686"/>
                  <a:pt x="379805" y="78522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30551F1D-8463-1350-1179-B7A6A01B7A6E}"/>
              </a:ext>
            </a:extLst>
          </p:cNvPr>
          <p:cNvSpPr/>
          <p:nvPr/>
        </p:nvSpPr>
        <p:spPr>
          <a:xfrm>
            <a:off x="5783430" y="3587441"/>
            <a:ext cx="1990812" cy="1990851"/>
          </a:xfrm>
          <a:custGeom>
            <a:avLst/>
            <a:gdLst>
              <a:gd name="connsiteX0" fmla="*/ 602130 w 1990812"/>
              <a:gd name="connsiteY0" fmla="*/ 1959919 h 1990851"/>
              <a:gd name="connsiteX1" fmla="*/ 815490 w 1990812"/>
              <a:gd name="connsiteY1" fmla="*/ 1761799 h 1990851"/>
              <a:gd name="connsiteX2" fmla="*/ 1966110 w 1990812"/>
              <a:gd name="connsiteY2" fmla="*/ 580699 h 1990851"/>
              <a:gd name="connsiteX3" fmla="*/ 1615590 w 1990812"/>
              <a:gd name="connsiteY3" fmla="*/ 847399 h 1990851"/>
              <a:gd name="connsiteX4" fmla="*/ 1752750 w 1990812"/>
              <a:gd name="connsiteY4" fmla="*/ 474019 h 1990851"/>
              <a:gd name="connsiteX5" fmla="*/ 1295550 w 1990812"/>
              <a:gd name="connsiteY5" fmla="*/ 839779 h 1990851"/>
              <a:gd name="connsiteX6" fmla="*/ 1554630 w 1990812"/>
              <a:gd name="connsiteY6" fmla="*/ 710239 h 1990851"/>
              <a:gd name="connsiteX7" fmla="*/ 746910 w 1990812"/>
              <a:gd name="connsiteY7" fmla="*/ 1738939 h 1990851"/>
              <a:gd name="connsiteX8" fmla="*/ 1592730 w 1990812"/>
              <a:gd name="connsiteY8" fmla="*/ 550219 h 1990851"/>
              <a:gd name="connsiteX9" fmla="*/ 945030 w 1990812"/>
              <a:gd name="connsiteY9" fmla="*/ 847399 h 1990851"/>
              <a:gd name="connsiteX10" fmla="*/ 1623210 w 1990812"/>
              <a:gd name="connsiteY10" fmla="*/ 253039 h 1990851"/>
              <a:gd name="connsiteX11" fmla="*/ 1219350 w 1990812"/>
              <a:gd name="connsiteY11" fmla="*/ 496879 h 1990851"/>
              <a:gd name="connsiteX12" fmla="*/ 1493670 w 1990812"/>
              <a:gd name="connsiteY12" fmla="*/ 260659 h 1990851"/>
              <a:gd name="connsiteX13" fmla="*/ 1028850 w 1990812"/>
              <a:gd name="connsiteY13" fmla="*/ 184459 h 1990851"/>
              <a:gd name="connsiteX14" fmla="*/ 150 w 1990812"/>
              <a:gd name="connsiteY14" fmla="*/ 1579 h 1990851"/>
              <a:gd name="connsiteX15" fmla="*/ 1105050 w 1990812"/>
              <a:gd name="connsiteY15" fmla="*/ 298759 h 1990851"/>
              <a:gd name="connsiteX16" fmla="*/ 373530 w 1990812"/>
              <a:gd name="connsiteY16" fmla="*/ 542599 h 1990851"/>
              <a:gd name="connsiteX17" fmla="*/ 777390 w 1990812"/>
              <a:gd name="connsiteY17" fmla="*/ 687379 h 1990851"/>
              <a:gd name="connsiteX18" fmla="*/ 503070 w 1990812"/>
              <a:gd name="connsiteY18" fmla="*/ 984559 h 1990851"/>
              <a:gd name="connsiteX19" fmla="*/ 1028850 w 1990812"/>
              <a:gd name="connsiteY19" fmla="*/ 824539 h 1990851"/>
              <a:gd name="connsiteX20" fmla="*/ 480210 w 1990812"/>
              <a:gd name="connsiteY20" fmla="*/ 1350319 h 1990851"/>
              <a:gd name="connsiteX21" fmla="*/ 952650 w 1990812"/>
              <a:gd name="connsiteY21" fmla="*/ 1098859 h 1990851"/>
              <a:gd name="connsiteX22" fmla="*/ 655470 w 1990812"/>
              <a:gd name="connsiteY22" fmla="*/ 1533199 h 1990851"/>
              <a:gd name="connsiteX23" fmla="*/ 1143150 w 1990812"/>
              <a:gd name="connsiteY23" fmla="*/ 1350319 h 1990851"/>
              <a:gd name="connsiteX24" fmla="*/ 602130 w 1990812"/>
              <a:gd name="connsiteY24" fmla="*/ 1959919 h 1990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90812" h="1990851">
                <a:moveTo>
                  <a:pt x="602130" y="1959919"/>
                </a:moveTo>
                <a:cubicBezTo>
                  <a:pt x="547520" y="2028499"/>
                  <a:pt x="588160" y="1991669"/>
                  <a:pt x="815490" y="1761799"/>
                </a:cubicBezTo>
                <a:cubicBezTo>
                  <a:pt x="1042820" y="1531929"/>
                  <a:pt x="1832760" y="733099"/>
                  <a:pt x="1966110" y="580699"/>
                </a:cubicBezTo>
                <a:cubicBezTo>
                  <a:pt x="2099460" y="428299"/>
                  <a:pt x="1651150" y="865179"/>
                  <a:pt x="1615590" y="847399"/>
                </a:cubicBezTo>
                <a:cubicBezTo>
                  <a:pt x="1580030" y="829619"/>
                  <a:pt x="1806090" y="475289"/>
                  <a:pt x="1752750" y="474019"/>
                </a:cubicBezTo>
                <a:cubicBezTo>
                  <a:pt x="1699410" y="472749"/>
                  <a:pt x="1328570" y="800409"/>
                  <a:pt x="1295550" y="839779"/>
                </a:cubicBezTo>
                <a:cubicBezTo>
                  <a:pt x="1262530" y="879149"/>
                  <a:pt x="1646070" y="560379"/>
                  <a:pt x="1554630" y="710239"/>
                </a:cubicBezTo>
                <a:cubicBezTo>
                  <a:pt x="1463190" y="860099"/>
                  <a:pt x="740560" y="1765609"/>
                  <a:pt x="746910" y="1738939"/>
                </a:cubicBezTo>
                <a:cubicBezTo>
                  <a:pt x="753260" y="1712269"/>
                  <a:pt x="1559710" y="698809"/>
                  <a:pt x="1592730" y="550219"/>
                </a:cubicBezTo>
                <a:cubicBezTo>
                  <a:pt x="1625750" y="401629"/>
                  <a:pt x="939950" y="896929"/>
                  <a:pt x="945030" y="847399"/>
                </a:cubicBezTo>
                <a:cubicBezTo>
                  <a:pt x="950110" y="797869"/>
                  <a:pt x="1577490" y="311459"/>
                  <a:pt x="1623210" y="253039"/>
                </a:cubicBezTo>
                <a:cubicBezTo>
                  <a:pt x="1668930" y="194619"/>
                  <a:pt x="1240940" y="495609"/>
                  <a:pt x="1219350" y="496879"/>
                </a:cubicBezTo>
                <a:cubicBezTo>
                  <a:pt x="1197760" y="498149"/>
                  <a:pt x="1525420" y="312729"/>
                  <a:pt x="1493670" y="260659"/>
                </a:cubicBezTo>
                <a:cubicBezTo>
                  <a:pt x="1461920" y="208589"/>
                  <a:pt x="1028850" y="184459"/>
                  <a:pt x="1028850" y="184459"/>
                </a:cubicBezTo>
                <a:cubicBezTo>
                  <a:pt x="779930" y="141279"/>
                  <a:pt x="-12550" y="-17471"/>
                  <a:pt x="150" y="1579"/>
                </a:cubicBezTo>
                <a:cubicBezTo>
                  <a:pt x="12850" y="20629"/>
                  <a:pt x="1042820" y="208589"/>
                  <a:pt x="1105050" y="298759"/>
                </a:cubicBezTo>
                <a:cubicBezTo>
                  <a:pt x="1167280" y="388929"/>
                  <a:pt x="428140" y="477829"/>
                  <a:pt x="373530" y="542599"/>
                </a:cubicBezTo>
                <a:cubicBezTo>
                  <a:pt x="318920" y="607369"/>
                  <a:pt x="755800" y="613719"/>
                  <a:pt x="777390" y="687379"/>
                </a:cubicBezTo>
                <a:cubicBezTo>
                  <a:pt x="798980" y="761039"/>
                  <a:pt x="461160" y="961699"/>
                  <a:pt x="503070" y="984559"/>
                </a:cubicBezTo>
                <a:cubicBezTo>
                  <a:pt x="544980" y="1007419"/>
                  <a:pt x="1032660" y="763579"/>
                  <a:pt x="1028850" y="824539"/>
                </a:cubicBezTo>
                <a:cubicBezTo>
                  <a:pt x="1025040" y="885499"/>
                  <a:pt x="492910" y="1304599"/>
                  <a:pt x="480210" y="1350319"/>
                </a:cubicBezTo>
                <a:cubicBezTo>
                  <a:pt x="467510" y="1396039"/>
                  <a:pt x="923440" y="1068379"/>
                  <a:pt x="952650" y="1098859"/>
                </a:cubicBezTo>
                <a:cubicBezTo>
                  <a:pt x="981860" y="1129339"/>
                  <a:pt x="623720" y="1491289"/>
                  <a:pt x="655470" y="1533199"/>
                </a:cubicBezTo>
                <a:cubicBezTo>
                  <a:pt x="687220" y="1575109"/>
                  <a:pt x="1152040" y="1284279"/>
                  <a:pt x="1143150" y="1350319"/>
                </a:cubicBezTo>
                <a:cubicBezTo>
                  <a:pt x="1134260" y="1416359"/>
                  <a:pt x="656740" y="1891339"/>
                  <a:pt x="602130" y="1959919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E6E801FA-C1CD-E94F-E66B-FF9FD7CE47B5}"/>
              </a:ext>
            </a:extLst>
          </p:cNvPr>
          <p:cNvSpPr/>
          <p:nvPr/>
        </p:nvSpPr>
        <p:spPr>
          <a:xfrm>
            <a:off x="6118251" y="3643324"/>
            <a:ext cx="1116292" cy="534382"/>
          </a:xfrm>
          <a:custGeom>
            <a:avLst/>
            <a:gdLst>
              <a:gd name="connsiteX0" fmla="*/ 609 w 1116292"/>
              <a:gd name="connsiteY0" fmla="*/ 524816 h 534382"/>
              <a:gd name="connsiteX1" fmla="*/ 610209 w 1116292"/>
              <a:gd name="connsiteY1" fmla="*/ 372416 h 534382"/>
              <a:gd name="connsiteX2" fmla="*/ 1097889 w 1116292"/>
              <a:gd name="connsiteY2" fmla="*/ 67616 h 534382"/>
              <a:gd name="connsiteX3" fmla="*/ 960729 w 1116292"/>
              <a:gd name="connsiteY3" fmla="*/ 143816 h 534382"/>
              <a:gd name="connsiteX4" fmla="*/ 465429 w 1116292"/>
              <a:gd name="connsiteY4" fmla="*/ 90476 h 534382"/>
              <a:gd name="connsiteX5" fmla="*/ 587349 w 1116292"/>
              <a:gd name="connsiteY5" fmla="*/ 59996 h 534382"/>
              <a:gd name="connsiteX6" fmla="*/ 183489 w 1116292"/>
              <a:gd name="connsiteY6" fmla="*/ 174296 h 534382"/>
              <a:gd name="connsiteX7" fmla="*/ 419709 w 1116292"/>
              <a:gd name="connsiteY7" fmla="*/ 6656 h 534382"/>
              <a:gd name="connsiteX8" fmla="*/ 76809 w 1116292"/>
              <a:gd name="connsiteY8" fmla="*/ 448616 h 534382"/>
              <a:gd name="connsiteX9" fmla="*/ 488289 w 1116292"/>
              <a:gd name="connsiteY9" fmla="*/ 105716 h 534382"/>
              <a:gd name="connsiteX10" fmla="*/ 609 w 1116292"/>
              <a:gd name="connsiteY10" fmla="*/ 524816 h 534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6292" h="534382">
                <a:moveTo>
                  <a:pt x="609" y="524816"/>
                </a:moveTo>
                <a:cubicBezTo>
                  <a:pt x="20929" y="569266"/>
                  <a:pt x="427329" y="448616"/>
                  <a:pt x="610209" y="372416"/>
                </a:cubicBezTo>
                <a:cubicBezTo>
                  <a:pt x="793089" y="296216"/>
                  <a:pt x="1039469" y="105716"/>
                  <a:pt x="1097889" y="67616"/>
                </a:cubicBezTo>
                <a:cubicBezTo>
                  <a:pt x="1156309" y="29516"/>
                  <a:pt x="1066139" y="140006"/>
                  <a:pt x="960729" y="143816"/>
                </a:cubicBezTo>
                <a:cubicBezTo>
                  <a:pt x="855319" y="147626"/>
                  <a:pt x="527659" y="104446"/>
                  <a:pt x="465429" y="90476"/>
                </a:cubicBezTo>
                <a:cubicBezTo>
                  <a:pt x="403199" y="76506"/>
                  <a:pt x="634339" y="46026"/>
                  <a:pt x="587349" y="59996"/>
                </a:cubicBezTo>
                <a:cubicBezTo>
                  <a:pt x="540359" y="73966"/>
                  <a:pt x="211429" y="183186"/>
                  <a:pt x="183489" y="174296"/>
                </a:cubicBezTo>
                <a:cubicBezTo>
                  <a:pt x="155549" y="165406"/>
                  <a:pt x="437489" y="-39064"/>
                  <a:pt x="419709" y="6656"/>
                </a:cubicBezTo>
                <a:cubicBezTo>
                  <a:pt x="401929" y="52376"/>
                  <a:pt x="65379" y="432106"/>
                  <a:pt x="76809" y="448616"/>
                </a:cubicBezTo>
                <a:cubicBezTo>
                  <a:pt x="88239" y="465126"/>
                  <a:pt x="502259" y="93016"/>
                  <a:pt x="488289" y="105716"/>
                </a:cubicBezTo>
                <a:cubicBezTo>
                  <a:pt x="474319" y="118416"/>
                  <a:pt x="-19711" y="480366"/>
                  <a:pt x="609" y="52481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81C8CB66-8981-A7E9-20C0-8EE6EAB64DFE}"/>
              </a:ext>
            </a:extLst>
          </p:cNvPr>
          <p:cNvSpPr/>
          <p:nvPr/>
        </p:nvSpPr>
        <p:spPr>
          <a:xfrm>
            <a:off x="6413101" y="3710058"/>
            <a:ext cx="1169483" cy="1795789"/>
          </a:xfrm>
          <a:custGeom>
            <a:avLst/>
            <a:gdLst>
              <a:gd name="connsiteX0" fmla="*/ 902099 w 1169483"/>
              <a:gd name="connsiteY0" fmla="*/ 8502 h 1795789"/>
              <a:gd name="connsiteX1" fmla="*/ 1024019 w 1169483"/>
              <a:gd name="connsiteY1" fmla="*/ 138042 h 1795789"/>
              <a:gd name="connsiteX2" fmla="*/ 1161179 w 1169483"/>
              <a:gd name="connsiteY2" fmla="*/ 465702 h 1795789"/>
              <a:gd name="connsiteX3" fmla="*/ 764939 w 1169483"/>
              <a:gd name="connsiteY3" fmla="*/ 869562 h 1795789"/>
              <a:gd name="connsiteX4" fmla="*/ 985919 w 1169483"/>
              <a:gd name="connsiteY4" fmla="*/ 770502 h 1795789"/>
              <a:gd name="connsiteX5" fmla="*/ 688739 w 1169483"/>
              <a:gd name="connsiteY5" fmla="*/ 1151502 h 1795789"/>
              <a:gd name="connsiteX6" fmla="*/ 1069739 w 1169483"/>
              <a:gd name="connsiteY6" fmla="*/ 968622 h 1795789"/>
              <a:gd name="connsiteX7" fmla="*/ 56279 w 1169483"/>
              <a:gd name="connsiteY7" fmla="*/ 1791582 h 1795789"/>
              <a:gd name="connsiteX8" fmla="*/ 536339 w 1169483"/>
              <a:gd name="connsiteY8" fmla="*/ 1296282 h 1795789"/>
              <a:gd name="connsiteX9" fmla="*/ 147719 w 1169483"/>
              <a:gd name="connsiteY9" fmla="*/ 1456302 h 1795789"/>
              <a:gd name="connsiteX10" fmla="*/ 353459 w 1169483"/>
              <a:gd name="connsiteY10" fmla="*/ 1143882 h 1795789"/>
              <a:gd name="connsiteX11" fmla="*/ 63899 w 1169483"/>
              <a:gd name="connsiteY11" fmla="*/ 1242942 h 1795789"/>
              <a:gd name="connsiteX12" fmla="*/ 155339 w 1169483"/>
              <a:gd name="connsiteY12" fmla="*/ 968622 h 1795789"/>
              <a:gd name="connsiteX13" fmla="*/ 18179 w 1169483"/>
              <a:gd name="connsiteY13" fmla="*/ 1075302 h 1795789"/>
              <a:gd name="connsiteX14" fmla="*/ 635399 w 1169483"/>
              <a:gd name="connsiteY14" fmla="*/ 290442 h 1795789"/>
              <a:gd name="connsiteX15" fmla="*/ 391559 w 1169483"/>
              <a:gd name="connsiteY15" fmla="*/ 511422 h 1795789"/>
              <a:gd name="connsiteX16" fmla="*/ 772559 w 1169483"/>
              <a:gd name="connsiteY16" fmla="*/ 199002 h 1795789"/>
              <a:gd name="connsiteX17" fmla="*/ 970679 w 1169483"/>
              <a:gd name="connsiteY17" fmla="*/ 359022 h 1795789"/>
              <a:gd name="connsiteX18" fmla="*/ 902099 w 1169483"/>
              <a:gd name="connsiteY18" fmla="*/ 8502 h 179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69483" h="1795789">
                <a:moveTo>
                  <a:pt x="902099" y="8502"/>
                </a:moveTo>
                <a:cubicBezTo>
                  <a:pt x="910989" y="-28328"/>
                  <a:pt x="980839" y="61842"/>
                  <a:pt x="1024019" y="138042"/>
                </a:cubicBezTo>
                <a:cubicBezTo>
                  <a:pt x="1067199" y="214242"/>
                  <a:pt x="1204359" y="343782"/>
                  <a:pt x="1161179" y="465702"/>
                </a:cubicBezTo>
                <a:cubicBezTo>
                  <a:pt x="1117999" y="587622"/>
                  <a:pt x="794149" y="818762"/>
                  <a:pt x="764939" y="869562"/>
                </a:cubicBezTo>
                <a:cubicBezTo>
                  <a:pt x="735729" y="920362"/>
                  <a:pt x="998619" y="723512"/>
                  <a:pt x="985919" y="770502"/>
                </a:cubicBezTo>
                <a:cubicBezTo>
                  <a:pt x="973219" y="817492"/>
                  <a:pt x="674769" y="1118482"/>
                  <a:pt x="688739" y="1151502"/>
                </a:cubicBezTo>
                <a:cubicBezTo>
                  <a:pt x="702709" y="1184522"/>
                  <a:pt x="1175149" y="861942"/>
                  <a:pt x="1069739" y="968622"/>
                </a:cubicBezTo>
                <a:cubicBezTo>
                  <a:pt x="964329" y="1075302"/>
                  <a:pt x="145179" y="1736972"/>
                  <a:pt x="56279" y="1791582"/>
                </a:cubicBezTo>
                <a:cubicBezTo>
                  <a:pt x="-32621" y="1846192"/>
                  <a:pt x="521099" y="1352162"/>
                  <a:pt x="536339" y="1296282"/>
                </a:cubicBezTo>
                <a:cubicBezTo>
                  <a:pt x="551579" y="1240402"/>
                  <a:pt x="178199" y="1481702"/>
                  <a:pt x="147719" y="1456302"/>
                </a:cubicBezTo>
                <a:cubicBezTo>
                  <a:pt x="117239" y="1430902"/>
                  <a:pt x="367429" y="1179442"/>
                  <a:pt x="353459" y="1143882"/>
                </a:cubicBezTo>
                <a:cubicBezTo>
                  <a:pt x="339489" y="1108322"/>
                  <a:pt x="96919" y="1272152"/>
                  <a:pt x="63899" y="1242942"/>
                </a:cubicBezTo>
                <a:cubicBezTo>
                  <a:pt x="30879" y="1213732"/>
                  <a:pt x="162959" y="996562"/>
                  <a:pt x="155339" y="968622"/>
                </a:cubicBezTo>
                <a:cubicBezTo>
                  <a:pt x="147719" y="940682"/>
                  <a:pt x="-61831" y="1188332"/>
                  <a:pt x="18179" y="1075302"/>
                </a:cubicBezTo>
                <a:cubicBezTo>
                  <a:pt x="98189" y="962272"/>
                  <a:pt x="573169" y="384422"/>
                  <a:pt x="635399" y="290442"/>
                </a:cubicBezTo>
                <a:cubicBezTo>
                  <a:pt x="697629" y="196462"/>
                  <a:pt x="368699" y="526662"/>
                  <a:pt x="391559" y="511422"/>
                </a:cubicBezTo>
                <a:cubicBezTo>
                  <a:pt x="414419" y="496182"/>
                  <a:pt x="676039" y="224402"/>
                  <a:pt x="772559" y="199002"/>
                </a:cubicBezTo>
                <a:cubicBezTo>
                  <a:pt x="869079" y="173602"/>
                  <a:pt x="945279" y="386962"/>
                  <a:pt x="970679" y="359022"/>
                </a:cubicBezTo>
                <a:cubicBezTo>
                  <a:pt x="996079" y="331082"/>
                  <a:pt x="893209" y="45332"/>
                  <a:pt x="902099" y="850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B19F6053-99B4-B452-782D-31DA9F632DD2}"/>
              </a:ext>
            </a:extLst>
          </p:cNvPr>
          <p:cNvSpPr/>
          <p:nvPr/>
        </p:nvSpPr>
        <p:spPr>
          <a:xfrm>
            <a:off x="6155812" y="4341320"/>
            <a:ext cx="1552830" cy="1770489"/>
          </a:xfrm>
          <a:custGeom>
            <a:avLst/>
            <a:gdLst>
              <a:gd name="connsiteX0" fmla="*/ 1540388 w 1552830"/>
              <a:gd name="connsiteY0" fmla="*/ 93520 h 1770489"/>
              <a:gd name="connsiteX1" fmla="*/ 1349888 w 1552830"/>
              <a:gd name="connsiteY1" fmla="*/ 886000 h 1770489"/>
              <a:gd name="connsiteX2" fmla="*/ 1403228 w 1552830"/>
              <a:gd name="connsiteY2" fmla="*/ 1076500 h 1770489"/>
              <a:gd name="connsiteX3" fmla="*/ 961268 w 1552830"/>
              <a:gd name="connsiteY3" fmla="*/ 1381300 h 1770489"/>
              <a:gd name="connsiteX4" fmla="*/ 1159388 w 1552830"/>
              <a:gd name="connsiteY4" fmla="*/ 1259380 h 1770489"/>
              <a:gd name="connsiteX5" fmla="*/ 709808 w 1552830"/>
              <a:gd name="connsiteY5" fmla="*/ 1769920 h 1770489"/>
              <a:gd name="connsiteX6" fmla="*/ 1128908 w 1552830"/>
              <a:gd name="connsiteY6" fmla="*/ 1145080 h 1770489"/>
              <a:gd name="connsiteX7" fmla="*/ 877448 w 1552830"/>
              <a:gd name="connsiteY7" fmla="*/ 1259380 h 1770489"/>
              <a:gd name="connsiteX8" fmla="*/ 725048 w 1552830"/>
              <a:gd name="connsiteY8" fmla="*/ 1084120 h 1770489"/>
              <a:gd name="connsiteX9" fmla="*/ 1148 w 1552830"/>
              <a:gd name="connsiteY9" fmla="*/ 1533700 h 1770489"/>
              <a:gd name="connsiteX10" fmla="*/ 549788 w 1552830"/>
              <a:gd name="connsiteY10" fmla="*/ 1106980 h 1770489"/>
              <a:gd name="connsiteX11" fmla="*/ 244988 w 1552830"/>
              <a:gd name="connsiteY11" fmla="*/ 1198420 h 1770489"/>
              <a:gd name="connsiteX12" fmla="*/ 1349888 w 1552830"/>
              <a:gd name="connsiteY12" fmla="*/ 17320 h 1770489"/>
              <a:gd name="connsiteX13" fmla="*/ 938408 w 1552830"/>
              <a:gd name="connsiteY13" fmla="*/ 466900 h 1770489"/>
              <a:gd name="connsiteX14" fmla="*/ 1540388 w 1552830"/>
              <a:gd name="connsiteY14" fmla="*/ 93520 h 1770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2830" h="1770489">
                <a:moveTo>
                  <a:pt x="1540388" y="93520"/>
                </a:moveTo>
                <a:cubicBezTo>
                  <a:pt x="1608968" y="163370"/>
                  <a:pt x="1372748" y="722170"/>
                  <a:pt x="1349888" y="886000"/>
                </a:cubicBezTo>
                <a:cubicBezTo>
                  <a:pt x="1327028" y="1049830"/>
                  <a:pt x="1467998" y="993950"/>
                  <a:pt x="1403228" y="1076500"/>
                </a:cubicBezTo>
                <a:cubicBezTo>
                  <a:pt x="1338458" y="1159050"/>
                  <a:pt x="1001908" y="1350820"/>
                  <a:pt x="961268" y="1381300"/>
                </a:cubicBezTo>
                <a:cubicBezTo>
                  <a:pt x="920628" y="1411780"/>
                  <a:pt x="1201298" y="1194610"/>
                  <a:pt x="1159388" y="1259380"/>
                </a:cubicBezTo>
                <a:cubicBezTo>
                  <a:pt x="1117478" y="1324150"/>
                  <a:pt x="714888" y="1788970"/>
                  <a:pt x="709808" y="1769920"/>
                </a:cubicBezTo>
                <a:cubicBezTo>
                  <a:pt x="704728" y="1750870"/>
                  <a:pt x="1100968" y="1230170"/>
                  <a:pt x="1128908" y="1145080"/>
                </a:cubicBezTo>
                <a:cubicBezTo>
                  <a:pt x="1156848" y="1059990"/>
                  <a:pt x="944758" y="1269540"/>
                  <a:pt x="877448" y="1259380"/>
                </a:cubicBezTo>
                <a:cubicBezTo>
                  <a:pt x="810138" y="1249220"/>
                  <a:pt x="871098" y="1038400"/>
                  <a:pt x="725048" y="1084120"/>
                </a:cubicBezTo>
                <a:cubicBezTo>
                  <a:pt x="578998" y="1129840"/>
                  <a:pt x="30358" y="1529890"/>
                  <a:pt x="1148" y="1533700"/>
                </a:cubicBezTo>
                <a:cubicBezTo>
                  <a:pt x="-28062" y="1537510"/>
                  <a:pt x="509148" y="1162860"/>
                  <a:pt x="549788" y="1106980"/>
                </a:cubicBezTo>
                <a:cubicBezTo>
                  <a:pt x="590428" y="1051100"/>
                  <a:pt x="111638" y="1380030"/>
                  <a:pt x="244988" y="1198420"/>
                </a:cubicBezTo>
                <a:cubicBezTo>
                  <a:pt x="378338" y="1016810"/>
                  <a:pt x="1234318" y="139240"/>
                  <a:pt x="1349888" y="17320"/>
                </a:cubicBezTo>
                <a:cubicBezTo>
                  <a:pt x="1465458" y="-104600"/>
                  <a:pt x="905388" y="456740"/>
                  <a:pt x="938408" y="466900"/>
                </a:cubicBezTo>
                <a:cubicBezTo>
                  <a:pt x="971428" y="477060"/>
                  <a:pt x="1471808" y="23670"/>
                  <a:pt x="1540388" y="9352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2B40B0B7-A081-8A35-8470-FD5ABABACE16}"/>
              </a:ext>
            </a:extLst>
          </p:cNvPr>
          <p:cNvSpPr/>
          <p:nvPr/>
        </p:nvSpPr>
        <p:spPr>
          <a:xfrm>
            <a:off x="5644063" y="5396948"/>
            <a:ext cx="1953451" cy="1995436"/>
          </a:xfrm>
          <a:custGeom>
            <a:avLst/>
            <a:gdLst>
              <a:gd name="connsiteX0" fmla="*/ 1953077 w 1953451"/>
              <a:gd name="connsiteY0" fmla="*/ 20872 h 1995436"/>
              <a:gd name="connsiteX1" fmla="*/ 1701617 w 1953451"/>
              <a:gd name="connsiteY1" fmla="*/ 439972 h 1995436"/>
              <a:gd name="connsiteX2" fmla="*/ 1297757 w 1953451"/>
              <a:gd name="connsiteY2" fmla="*/ 988612 h 1995436"/>
              <a:gd name="connsiteX3" fmla="*/ 1381577 w 1953451"/>
              <a:gd name="connsiteY3" fmla="*/ 851452 h 1995436"/>
              <a:gd name="connsiteX4" fmla="*/ 672917 w 1953451"/>
              <a:gd name="connsiteY4" fmla="*/ 1590592 h 1995436"/>
              <a:gd name="connsiteX5" fmla="*/ 939617 w 1953451"/>
              <a:gd name="connsiteY5" fmla="*/ 1293412 h 1995436"/>
              <a:gd name="connsiteX6" fmla="*/ 17597 w 1953451"/>
              <a:gd name="connsiteY6" fmla="*/ 1986832 h 1995436"/>
              <a:gd name="connsiteX7" fmla="*/ 413837 w 1953451"/>
              <a:gd name="connsiteY7" fmla="*/ 1613452 h 1995436"/>
              <a:gd name="connsiteX8" fmla="*/ 1381577 w 1953451"/>
              <a:gd name="connsiteY8" fmla="*/ 645712 h 1995436"/>
              <a:gd name="connsiteX9" fmla="*/ 1381577 w 1953451"/>
              <a:gd name="connsiteY9" fmla="*/ 622852 h 1995436"/>
              <a:gd name="connsiteX10" fmla="*/ 1831157 w 1953451"/>
              <a:gd name="connsiteY10" fmla="*/ 5632 h 1995436"/>
              <a:gd name="connsiteX11" fmla="*/ 1648277 w 1953451"/>
              <a:gd name="connsiteY11" fmla="*/ 302812 h 1995436"/>
              <a:gd name="connsiteX12" fmla="*/ 1953077 w 1953451"/>
              <a:gd name="connsiteY12" fmla="*/ 20872 h 19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53451" h="1995436">
                <a:moveTo>
                  <a:pt x="1953077" y="20872"/>
                </a:moveTo>
                <a:cubicBezTo>
                  <a:pt x="1961967" y="43732"/>
                  <a:pt x="1810837" y="278682"/>
                  <a:pt x="1701617" y="439972"/>
                </a:cubicBezTo>
                <a:cubicBezTo>
                  <a:pt x="1592397" y="601262"/>
                  <a:pt x="1351097" y="920032"/>
                  <a:pt x="1297757" y="988612"/>
                </a:cubicBezTo>
                <a:cubicBezTo>
                  <a:pt x="1244417" y="1057192"/>
                  <a:pt x="1485717" y="751122"/>
                  <a:pt x="1381577" y="851452"/>
                </a:cubicBezTo>
                <a:cubicBezTo>
                  <a:pt x="1277437" y="951782"/>
                  <a:pt x="746577" y="1516932"/>
                  <a:pt x="672917" y="1590592"/>
                </a:cubicBezTo>
                <a:cubicBezTo>
                  <a:pt x="599257" y="1664252"/>
                  <a:pt x="1048837" y="1227372"/>
                  <a:pt x="939617" y="1293412"/>
                </a:cubicBezTo>
                <a:cubicBezTo>
                  <a:pt x="830397" y="1359452"/>
                  <a:pt x="105227" y="1933492"/>
                  <a:pt x="17597" y="1986832"/>
                </a:cubicBezTo>
                <a:cubicBezTo>
                  <a:pt x="-70033" y="2040172"/>
                  <a:pt x="186507" y="1836972"/>
                  <a:pt x="413837" y="1613452"/>
                </a:cubicBezTo>
                <a:cubicBezTo>
                  <a:pt x="641167" y="1389932"/>
                  <a:pt x="1220287" y="810812"/>
                  <a:pt x="1381577" y="645712"/>
                </a:cubicBezTo>
                <a:cubicBezTo>
                  <a:pt x="1542867" y="480612"/>
                  <a:pt x="1306647" y="729532"/>
                  <a:pt x="1381577" y="622852"/>
                </a:cubicBezTo>
                <a:cubicBezTo>
                  <a:pt x="1456507" y="516172"/>
                  <a:pt x="1786707" y="58972"/>
                  <a:pt x="1831157" y="5632"/>
                </a:cubicBezTo>
                <a:cubicBezTo>
                  <a:pt x="1875607" y="-47708"/>
                  <a:pt x="1630497" y="295192"/>
                  <a:pt x="1648277" y="302812"/>
                </a:cubicBezTo>
                <a:cubicBezTo>
                  <a:pt x="1666057" y="310432"/>
                  <a:pt x="1944187" y="-1988"/>
                  <a:pt x="1953077" y="2087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2B43C30A-CD5B-75D6-BA53-8707E30B1188}"/>
              </a:ext>
            </a:extLst>
          </p:cNvPr>
          <p:cNvSpPr/>
          <p:nvPr/>
        </p:nvSpPr>
        <p:spPr>
          <a:xfrm>
            <a:off x="6200826" y="4965592"/>
            <a:ext cx="1343722" cy="2165539"/>
          </a:xfrm>
          <a:custGeom>
            <a:avLst/>
            <a:gdLst>
              <a:gd name="connsiteX0" fmla="*/ 1038174 w 1343722"/>
              <a:gd name="connsiteY0" fmla="*/ 33128 h 2165539"/>
              <a:gd name="connsiteX1" fmla="*/ 1152474 w 1343722"/>
              <a:gd name="connsiteY1" fmla="*/ 132188 h 2165539"/>
              <a:gd name="connsiteX2" fmla="*/ 1342974 w 1343722"/>
              <a:gd name="connsiteY2" fmla="*/ 604628 h 2165539"/>
              <a:gd name="connsiteX3" fmla="*/ 1076274 w 1343722"/>
              <a:gd name="connsiteY3" fmla="*/ 1077068 h 2165539"/>
              <a:gd name="connsiteX4" fmla="*/ 1221054 w 1343722"/>
              <a:gd name="connsiteY4" fmla="*/ 871328 h 2165539"/>
              <a:gd name="connsiteX5" fmla="*/ 222834 w 1343722"/>
              <a:gd name="connsiteY5" fmla="*/ 2060048 h 2165539"/>
              <a:gd name="connsiteX6" fmla="*/ 260934 w 1343722"/>
              <a:gd name="connsiteY6" fmla="*/ 2021948 h 2165539"/>
              <a:gd name="connsiteX7" fmla="*/ 481914 w 1343722"/>
              <a:gd name="connsiteY7" fmla="*/ 1679048 h 2165539"/>
              <a:gd name="connsiteX8" fmla="*/ 17094 w 1343722"/>
              <a:gd name="connsiteY8" fmla="*/ 2136248 h 2165539"/>
              <a:gd name="connsiteX9" fmla="*/ 1198194 w 1343722"/>
              <a:gd name="connsiteY9" fmla="*/ 673208 h 2165539"/>
              <a:gd name="connsiteX10" fmla="*/ 1228674 w 1343722"/>
              <a:gd name="connsiteY10" fmla="*/ 627488 h 2165539"/>
              <a:gd name="connsiteX11" fmla="*/ 1038174 w 1343722"/>
              <a:gd name="connsiteY11" fmla="*/ 33128 h 2165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43722" h="2165539">
                <a:moveTo>
                  <a:pt x="1038174" y="33128"/>
                </a:moveTo>
                <a:cubicBezTo>
                  <a:pt x="1025474" y="-49422"/>
                  <a:pt x="1101674" y="36938"/>
                  <a:pt x="1152474" y="132188"/>
                </a:cubicBezTo>
                <a:cubicBezTo>
                  <a:pt x="1203274" y="227438"/>
                  <a:pt x="1355674" y="447148"/>
                  <a:pt x="1342974" y="604628"/>
                </a:cubicBezTo>
                <a:cubicBezTo>
                  <a:pt x="1330274" y="762108"/>
                  <a:pt x="1096594" y="1032618"/>
                  <a:pt x="1076274" y="1077068"/>
                </a:cubicBezTo>
                <a:cubicBezTo>
                  <a:pt x="1055954" y="1121518"/>
                  <a:pt x="1363294" y="707498"/>
                  <a:pt x="1221054" y="871328"/>
                </a:cubicBezTo>
                <a:cubicBezTo>
                  <a:pt x="1078814" y="1035158"/>
                  <a:pt x="382854" y="1868278"/>
                  <a:pt x="222834" y="2060048"/>
                </a:cubicBezTo>
                <a:cubicBezTo>
                  <a:pt x="62814" y="2251818"/>
                  <a:pt x="217754" y="2085448"/>
                  <a:pt x="260934" y="2021948"/>
                </a:cubicBezTo>
                <a:cubicBezTo>
                  <a:pt x="304114" y="1958448"/>
                  <a:pt x="522554" y="1659998"/>
                  <a:pt x="481914" y="1679048"/>
                </a:cubicBezTo>
                <a:cubicBezTo>
                  <a:pt x="441274" y="1698098"/>
                  <a:pt x="-102286" y="2303888"/>
                  <a:pt x="17094" y="2136248"/>
                </a:cubicBezTo>
                <a:cubicBezTo>
                  <a:pt x="136474" y="1968608"/>
                  <a:pt x="996264" y="924668"/>
                  <a:pt x="1198194" y="673208"/>
                </a:cubicBezTo>
                <a:cubicBezTo>
                  <a:pt x="1400124" y="421748"/>
                  <a:pt x="1247724" y="734168"/>
                  <a:pt x="1228674" y="627488"/>
                </a:cubicBezTo>
                <a:cubicBezTo>
                  <a:pt x="1209624" y="520808"/>
                  <a:pt x="1050874" y="115678"/>
                  <a:pt x="1038174" y="33128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EFFB0E44-624B-65F8-DAA6-D3A9F330F778}"/>
              </a:ext>
            </a:extLst>
          </p:cNvPr>
          <p:cNvSpPr/>
          <p:nvPr/>
        </p:nvSpPr>
        <p:spPr>
          <a:xfrm>
            <a:off x="6095967" y="5478749"/>
            <a:ext cx="1640610" cy="2880736"/>
          </a:xfrm>
          <a:custGeom>
            <a:avLst/>
            <a:gdLst>
              <a:gd name="connsiteX0" fmla="*/ 1097313 w 1640610"/>
              <a:gd name="connsiteY0" fmla="*/ 381031 h 2880736"/>
              <a:gd name="connsiteX1" fmla="*/ 754413 w 1640610"/>
              <a:gd name="connsiteY1" fmla="*/ 1531651 h 2880736"/>
              <a:gd name="connsiteX2" fmla="*/ 914433 w 1640610"/>
              <a:gd name="connsiteY2" fmla="*/ 1409731 h 2880736"/>
              <a:gd name="connsiteX3" fmla="*/ 739173 w 1640610"/>
              <a:gd name="connsiteY3" fmla="*/ 1912651 h 2880736"/>
              <a:gd name="connsiteX4" fmla="*/ 861093 w 1640610"/>
              <a:gd name="connsiteY4" fmla="*/ 1676431 h 2880736"/>
              <a:gd name="connsiteX5" fmla="*/ 716313 w 1640610"/>
              <a:gd name="connsiteY5" fmla="*/ 2004091 h 2880736"/>
              <a:gd name="connsiteX6" fmla="*/ 33 w 1640610"/>
              <a:gd name="connsiteY6" fmla="*/ 2880391 h 2880736"/>
              <a:gd name="connsiteX7" fmla="*/ 746793 w 1640610"/>
              <a:gd name="connsiteY7" fmla="*/ 2103151 h 2880736"/>
              <a:gd name="connsiteX8" fmla="*/ 1424973 w 1640610"/>
              <a:gd name="connsiteY8" fmla="*/ 1592611 h 2880736"/>
              <a:gd name="connsiteX9" fmla="*/ 1264953 w 1640610"/>
              <a:gd name="connsiteY9" fmla="*/ 1790731 h 2880736"/>
              <a:gd name="connsiteX10" fmla="*/ 1638333 w 1640610"/>
              <a:gd name="connsiteY10" fmla="*/ 464851 h 2880736"/>
              <a:gd name="connsiteX11" fmla="*/ 1424973 w 1640610"/>
              <a:gd name="connsiteY11" fmla="*/ 1196371 h 2880736"/>
              <a:gd name="connsiteX12" fmla="*/ 1493553 w 1640610"/>
              <a:gd name="connsiteY12" fmla="*/ 274351 h 2880736"/>
              <a:gd name="connsiteX13" fmla="*/ 1242093 w 1640610"/>
              <a:gd name="connsiteY13" fmla="*/ 1066831 h 2880736"/>
              <a:gd name="connsiteX14" fmla="*/ 1531653 w 1640610"/>
              <a:gd name="connsiteY14" fmla="*/ 31 h 2880736"/>
              <a:gd name="connsiteX15" fmla="*/ 1120173 w 1640610"/>
              <a:gd name="connsiteY15" fmla="*/ 1028731 h 2880736"/>
              <a:gd name="connsiteX16" fmla="*/ 1097313 w 1640610"/>
              <a:gd name="connsiteY16" fmla="*/ 381031 h 288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0610" h="2880736">
                <a:moveTo>
                  <a:pt x="1097313" y="381031"/>
                </a:moveTo>
                <a:cubicBezTo>
                  <a:pt x="1036353" y="464851"/>
                  <a:pt x="784893" y="1360201"/>
                  <a:pt x="754413" y="1531651"/>
                </a:cubicBezTo>
                <a:cubicBezTo>
                  <a:pt x="723933" y="1703101"/>
                  <a:pt x="916973" y="1346231"/>
                  <a:pt x="914433" y="1409731"/>
                </a:cubicBezTo>
                <a:cubicBezTo>
                  <a:pt x="911893" y="1473231"/>
                  <a:pt x="748063" y="1868201"/>
                  <a:pt x="739173" y="1912651"/>
                </a:cubicBezTo>
                <a:cubicBezTo>
                  <a:pt x="730283" y="1957101"/>
                  <a:pt x="864903" y="1661191"/>
                  <a:pt x="861093" y="1676431"/>
                </a:cubicBezTo>
                <a:cubicBezTo>
                  <a:pt x="857283" y="1691671"/>
                  <a:pt x="859823" y="1803431"/>
                  <a:pt x="716313" y="2004091"/>
                </a:cubicBezTo>
                <a:cubicBezTo>
                  <a:pt x="572803" y="2204751"/>
                  <a:pt x="-5047" y="2863881"/>
                  <a:pt x="33" y="2880391"/>
                </a:cubicBezTo>
                <a:cubicBezTo>
                  <a:pt x="5113" y="2896901"/>
                  <a:pt x="509303" y="2317781"/>
                  <a:pt x="746793" y="2103151"/>
                </a:cubicBezTo>
                <a:cubicBezTo>
                  <a:pt x="984283" y="1888521"/>
                  <a:pt x="1338613" y="1644681"/>
                  <a:pt x="1424973" y="1592611"/>
                </a:cubicBezTo>
                <a:cubicBezTo>
                  <a:pt x="1511333" y="1540541"/>
                  <a:pt x="1229393" y="1978691"/>
                  <a:pt x="1264953" y="1790731"/>
                </a:cubicBezTo>
                <a:cubicBezTo>
                  <a:pt x="1300513" y="1602771"/>
                  <a:pt x="1611663" y="563911"/>
                  <a:pt x="1638333" y="464851"/>
                </a:cubicBezTo>
                <a:cubicBezTo>
                  <a:pt x="1665003" y="365791"/>
                  <a:pt x="1449103" y="1228121"/>
                  <a:pt x="1424973" y="1196371"/>
                </a:cubicBezTo>
                <a:cubicBezTo>
                  <a:pt x="1400843" y="1164621"/>
                  <a:pt x="1524033" y="295941"/>
                  <a:pt x="1493553" y="274351"/>
                </a:cubicBezTo>
                <a:cubicBezTo>
                  <a:pt x="1463073" y="252761"/>
                  <a:pt x="1235743" y="1112551"/>
                  <a:pt x="1242093" y="1066831"/>
                </a:cubicBezTo>
                <a:cubicBezTo>
                  <a:pt x="1248443" y="1021111"/>
                  <a:pt x="1551973" y="6381"/>
                  <a:pt x="1531653" y="31"/>
                </a:cubicBezTo>
                <a:cubicBezTo>
                  <a:pt x="1511333" y="-6319"/>
                  <a:pt x="1191293" y="960151"/>
                  <a:pt x="1120173" y="1028731"/>
                </a:cubicBezTo>
                <a:cubicBezTo>
                  <a:pt x="1049053" y="1097311"/>
                  <a:pt x="1158273" y="297211"/>
                  <a:pt x="1097313" y="38103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A57658CE-826B-6877-A218-E06F6678A058}"/>
              </a:ext>
            </a:extLst>
          </p:cNvPr>
          <p:cNvSpPr/>
          <p:nvPr/>
        </p:nvSpPr>
        <p:spPr>
          <a:xfrm>
            <a:off x="6741108" y="3780613"/>
            <a:ext cx="1850575" cy="3351698"/>
          </a:xfrm>
          <a:custGeom>
            <a:avLst/>
            <a:gdLst>
              <a:gd name="connsiteX0" fmla="*/ 17832 w 1850575"/>
              <a:gd name="connsiteY0" fmla="*/ 44627 h 3351698"/>
              <a:gd name="connsiteX1" fmla="*/ 124512 w 1850575"/>
              <a:gd name="connsiteY1" fmla="*/ 82727 h 3351698"/>
              <a:gd name="connsiteX2" fmla="*/ 909372 w 1850575"/>
              <a:gd name="connsiteY2" fmla="*/ 37007 h 3351698"/>
              <a:gd name="connsiteX3" fmla="*/ 1473252 w 1850575"/>
              <a:gd name="connsiteY3" fmla="*/ 707567 h 3351698"/>
              <a:gd name="connsiteX4" fmla="*/ 1496112 w 1850575"/>
              <a:gd name="connsiteY4" fmla="*/ 539927 h 3351698"/>
              <a:gd name="connsiteX5" fmla="*/ 1839012 w 1850575"/>
              <a:gd name="connsiteY5" fmla="*/ 1827707 h 3351698"/>
              <a:gd name="connsiteX6" fmla="*/ 1755192 w 1850575"/>
              <a:gd name="connsiteY6" fmla="*/ 1644827 h 3351698"/>
              <a:gd name="connsiteX7" fmla="*/ 1610412 w 1850575"/>
              <a:gd name="connsiteY7" fmla="*/ 2970707 h 3351698"/>
              <a:gd name="connsiteX8" fmla="*/ 1587552 w 1850575"/>
              <a:gd name="connsiteY8" fmla="*/ 3344087 h 3351698"/>
              <a:gd name="connsiteX9" fmla="*/ 1587552 w 1850575"/>
              <a:gd name="connsiteY9" fmla="*/ 2719247 h 3351698"/>
              <a:gd name="connsiteX10" fmla="*/ 1343712 w 1850575"/>
              <a:gd name="connsiteY10" fmla="*/ 768527 h 3351698"/>
              <a:gd name="connsiteX11" fmla="*/ 1389432 w 1850575"/>
              <a:gd name="connsiteY11" fmla="*/ 1484807 h 3351698"/>
              <a:gd name="connsiteX12" fmla="*/ 1099872 w 1850575"/>
              <a:gd name="connsiteY12" fmla="*/ 578027 h 3351698"/>
              <a:gd name="connsiteX13" fmla="*/ 1107492 w 1850575"/>
              <a:gd name="connsiteY13" fmla="*/ 738047 h 3351698"/>
              <a:gd name="connsiteX14" fmla="*/ 1092252 w 1850575"/>
              <a:gd name="connsiteY14" fmla="*/ 1065707 h 3351698"/>
              <a:gd name="connsiteX15" fmla="*/ 734112 w 1850575"/>
              <a:gd name="connsiteY15" fmla="*/ 1682927 h 3351698"/>
              <a:gd name="connsiteX16" fmla="*/ 985572 w 1850575"/>
              <a:gd name="connsiteY16" fmla="*/ 981887 h 3351698"/>
              <a:gd name="connsiteX17" fmla="*/ 1092252 w 1850575"/>
              <a:gd name="connsiteY17" fmla="*/ 372287 h 3351698"/>
              <a:gd name="connsiteX18" fmla="*/ 764592 w 1850575"/>
              <a:gd name="connsiteY18" fmla="*/ 227507 h 3351698"/>
              <a:gd name="connsiteX19" fmla="*/ 292152 w 1850575"/>
              <a:gd name="connsiteY19" fmla="*/ 136067 h 3351698"/>
              <a:gd name="connsiteX20" fmla="*/ 17832 w 1850575"/>
              <a:gd name="connsiteY20" fmla="*/ 44627 h 3351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50575" h="3351698">
                <a:moveTo>
                  <a:pt x="17832" y="44627"/>
                </a:moveTo>
                <a:cubicBezTo>
                  <a:pt x="-10108" y="35737"/>
                  <a:pt x="-24078" y="83997"/>
                  <a:pt x="124512" y="82727"/>
                </a:cubicBezTo>
                <a:cubicBezTo>
                  <a:pt x="273102" y="81457"/>
                  <a:pt x="684582" y="-67133"/>
                  <a:pt x="909372" y="37007"/>
                </a:cubicBezTo>
                <a:cubicBezTo>
                  <a:pt x="1134162" y="141147"/>
                  <a:pt x="1375462" y="623747"/>
                  <a:pt x="1473252" y="707567"/>
                </a:cubicBezTo>
                <a:cubicBezTo>
                  <a:pt x="1571042" y="791387"/>
                  <a:pt x="1435152" y="353237"/>
                  <a:pt x="1496112" y="539927"/>
                </a:cubicBezTo>
                <a:cubicBezTo>
                  <a:pt x="1557072" y="726617"/>
                  <a:pt x="1795832" y="1643557"/>
                  <a:pt x="1839012" y="1827707"/>
                </a:cubicBezTo>
                <a:cubicBezTo>
                  <a:pt x="1882192" y="2011857"/>
                  <a:pt x="1793292" y="1454327"/>
                  <a:pt x="1755192" y="1644827"/>
                </a:cubicBezTo>
                <a:cubicBezTo>
                  <a:pt x="1717092" y="1835327"/>
                  <a:pt x="1638352" y="2687497"/>
                  <a:pt x="1610412" y="2970707"/>
                </a:cubicBezTo>
                <a:cubicBezTo>
                  <a:pt x="1582472" y="3253917"/>
                  <a:pt x="1591362" y="3385997"/>
                  <a:pt x="1587552" y="3344087"/>
                </a:cubicBezTo>
                <a:cubicBezTo>
                  <a:pt x="1583742" y="3302177"/>
                  <a:pt x="1628192" y="3148507"/>
                  <a:pt x="1587552" y="2719247"/>
                </a:cubicBezTo>
                <a:cubicBezTo>
                  <a:pt x="1546912" y="2289987"/>
                  <a:pt x="1376732" y="974267"/>
                  <a:pt x="1343712" y="768527"/>
                </a:cubicBezTo>
                <a:cubicBezTo>
                  <a:pt x="1310692" y="562787"/>
                  <a:pt x="1430072" y="1516557"/>
                  <a:pt x="1389432" y="1484807"/>
                </a:cubicBezTo>
                <a:cubicBezTo>
                  <a:pt x="1348792" y="1453057"/>
                  <a:pt x="1146862" y="702487"/>
                  <a:pt x="1099872" y="578027"/>
                </a:cubicBezTo>
                <a:cubicBezTo>
                  <a:pt x="1052882" y="453567"/>
                  <a:pt x="1108762" y="656767"/>
                  <a:pt x="1107492" y="738047"/>
                </a:cubicBezTo>
                <a:cubicBezTo>
                  <a:pt x="1106222" y="819327"/>
                  <a:pt x="1154482" y="908227"/>
                  <a:pt x="1092252" y="1065707"/>
                </a:cubicBezTo>
                <a:cubicBezTo>
                  <a:pt x="1030022" y="1223187"/>
                  <a:pt x="751892" y="1696897"/>
                  <a:pt x="734112" y="1682927"/>
                </a:cubicBezTo>
                <a:cubicBezTo>
                  <a:pt x="716332" y="1668957"/>
                  <a:pt x="925882" y="1200327"/>
                  <a:pt x="985572" y="981887"/>
                </a:cubicBezTo>
                <a:cubicBezTo>
                  <a:pt x="1045262" y="763447"/>
                  <a:pt x="1129082" y="498017"/>
                  <a:pt x="1092252" y="372287"/>
                </a:cubicBezTo>
                <a:cubicBezTo>
                  <a:pt x="1055422" y="246557"/>
                  <a:pt x="897942" y="266877"/>
                  <a:pt x="764592" y="227507"/>
                </a:cubicBezTo>
                <a:cubicBezTo>
                  <a:pt x="631242" y="188137"/>
                  <a:pt x="410262" y="165277"/>
                  <a:pt x="292152" y="136067"/>
                </a:cubicBezTo>
                <a:cubicBezTo>
                  <a:pt x="174042" y="106857"/>
                  <a:pt x="45772" y="53517"/>
                  <a:pt x="17832" y="4462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AF8BDDC6-C34C-F2CC-15C1-4C7860BCDB0E}"/>
              </a:ext>
            </a:extLst>
          </p:cNvPr>
          <p:cNvSpPr/>
          <p:nvPr/>
        </p:nvSpPr>
        <p:spPr>
          <a:xfrm>
            <a:off x="7315144" y="4056848"/>
            <a:ext cx="911065" cy="3269758"/>
          </a:xfrm>
          <a:custGeom>
            <a:avLst/>
            <a:gdLst>
              <a:gd name="connsiteX0" fmla="*/ 22916 w 911065"/>
              <a:gd name="connsiteY0" fmla="*/ 560872 h 3269758"/>
              <a:gd name="connsiteX1" fmla="*/ 449636 w 911065"/>
              <a:gd name="connsiteY1" fmla="*/ 499912 h 3269758"/>
              <a:gd name="connsiteX2" fmla="*/ 495356 w 911065"/>
              <a:gd name="connsiteY2" fmla="*/ 926632 h 3269758"/>
              <a:gd name="connsiteX3" fmla="*/ 236276 w 911065"/>
              <a:gd name="connsiteY3" fmla="*/ 1513372 h 3269758"/>
              <a:gd name="connsiteX4" fmla="*/ 373436 w 911065"/>
              <a:gd name="connsiteY4" fmla="*/ 1406692 h 3269758"/>
              <a:gd name="connsiteX5" fmla="*/ 68636 w 911065"/>
              <a:gd name="connsiteY5" fmla="*/ 2564932 h 3269758"/>
              <a:gd name="connsiteX6" fmla="*/ 358196 w 911065"/>
              <a:gd name="connsiteY6" fmla="*/ 2100112 h 3269758"/>
              <a:gd name="connsiteX7" fmla="*/ 56 w 911065"/>
              <a:gd name="connsiteY7" fmla="*/ 3265972 h 3269758"/>
              <a:gd name="connsiteX8" fmla="*/ 335336 w 911065"/>
              <a:gd name="connsiteY8" fmla="*/ 2427772 h 3269758"/>
              <a:gd name="connsiteX9" fmla="*/ 899216 w 911065"/>
              <a:gd name="connsiteY9" fmla="*/ 1200952 h 3269758"/>
              <a:gd name="connsiteX10" fmla="*/ 723956 w 911065"/>
              <a:gd name="connsiteY10" fmla="*/ 1757212 h 3269758"/>
              <a:gd name="connsiteX11" fmla="*/ 784916 w 911065"/>
              <a:gd name="connsiteY11" fmla="*/ 2519212 h 3269758"/>
              <a:gd name="connsiteX12" fmla="*/ 754436 w 911065"/>
              <a:gd name="connsiteY12" fmla="*/ 1475272 h 3269758"/>
              <a:gd name="connsiteX13" fmla="*/ 662996 w 911065"/>
              <a:gd name="connsiteY13" fmla="*/ 50332 h 3269758"/>
              <a:gd name="connsiteX14" fmla="*/ 579176 w 911065"/>
              <a:gd name="connsiteY14" fmla="*/ 309412 h 3269758"/>
              <a:gd name="connsiteX15" fmla="*/ 617276 w 911065"/>
              <a:gd name="connsiteY15" fmla="*/ 195112 h 3269758"/>
              <a:gd name="connsiteX16" fmla="*/ 22916 w 911065"/>
              <a:gd name="connsiteY16" fmla="*/ 560872 h 3269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11065" h="3269758">
                <a:moveTo>
                  <a:pt x="22916" y="560872"/>
                </a:moveTo>
                <a:cubicBezTo>
                  <a:pt x="-5024" y="611672"/>
                  <a:pt x="370896" y="438952"/>
                  <a:pt x="449636" y="499912"/>
                </a:cubicBezTo>
                <a:cubicBezTo>
                  <a:pt x="528376" y="560872"/>
                  <a:pt x="530916" y="757722"/>
                  <a:pt x="495356" y="926632"/>
                </a:cubicBezTo>
                <a:cubicBezTo>
                  <a:pt x="459796" y="1095542"/>
                  <a:pt x="256596" y="1433362"/>
                  <a:pt x="236276" y="1513372"/>
                </a:cubicBezTo>
                <a:cubicBezTo>
                  <a:pt x="215956" y="1593382"/>
                  <a:pt x="401376" y="1231432"/>
                  <a:pt x="373436" y="1406692"/>
                </a:cubicBezTo>
                <a:cubicBezTo>
                  <a:pt x="345496" y="1581952"/>
                  <a:pt x="71176" y="2449362"/>
                  <a:pt x="68636" y="2564932"/>
                </a:cubicBezTo>
                <a:cubicBezTo>
                  <a:pt x="66096" y="2680502"/>
                  <a:pt x="369626" y="1983272"/>
                  <a:pt x="358196" y="2100112"/>
                </a:cubicBezTo>
                <a:cubicBezTo>
                  <a:pt x="346766" y="2216952"/>
                  <a:pt x="3866" y="3211362"/>
                  <a:pt x="56" y="3265972"/>
                </a:cubicBezTo>
                <a:cubicBezTo>
                  <a:pt x="-3754" y="3320582"/>
                  <a:pt x="185476" y="2771942"/>
                  <a:pt x="335336" y="2427772"/>
                </a:cubicBezTo>
                <a:cubicBezTo>
                  <a:pt x="485196" y="2083602"/>
                  <a:pt x="834446" y="1312712"/>
                  <a:pt x="899216" y="1200952"/>
                </a:cubicBezTo>
                <a:cubicBezTo>
                  <a:pt x="963986" y="1089192"/>
                  <a:pt x="743006" y="1537502"/>
                  <a:pt x="723956" y="1757212"/>
                </a:cubicBezTo>
                <a:cubicBezTo>
                  <a:pt x="704906" y="1976922"/>
                  <a:pt x="779836" y="2566202"/>
                  <a:pt x="784916" y="2519212"/>
                </a:cubicBezTo>
                <a:cubicBezTo>
                  <a:pt x="789996" y="2472222"/>
                  <a:pt x="774756" y="1886752"/>
                  <a:pt x="754436" y="1475272"/>
                </a:cubicBezTo>
                <a:cubicBezTo>
                  <a:pt x="734116" y="1063792"/>
                  <a:pt x="692206" y="244642"/>
                  <a:pt x="662996" y="50332"/>
                </a:cubicBezTo>
                <a:cubicBezTo>
                  <a:pt x="633786" y="-143978"/>
                  <a:pt x="586796" y="285282"/>
                  <a:pt x="579176" y="309412"/>
                </a:cubicBezTo>
                <a:cubicBezTo>
                  <a:pt x="571556" y="333542"/>
                  <a:pt x="704906" y="151932"/>
                  <a:pt x="617276" y="195112"/>
                </a:cubicBezTo>
                <a:cubicBezTo>
                  <a:pt x="529646" y="238292"/>
                  <a:pt x="50856" y="510072"/>
                  <a:pt x="22916" y="56087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3" name="フリーフォーム 1372">
            <a:extLst>
              <a:ext uri="{FF2B5EF4-FFF2-40B4-BE49-F238E27FC236}">
                <a16:creationId xmlns:a16="http://schemas.microsoft.com/office/drawing/2014/main" id="{542F5EA3-F202-38A8-1F2A-4DBA310D37BA}"/>
              </a:ext>
            </a:extLst>
          </p:cNvPr>
          <p:cNvSpPr/>
          <p:nvPr/>
        </p:nvSpPr>
        <p:spPr>
          <a:xfrm>
            <a:off x="6703574" y="4571981"/>
            <a:ext cx="1626264" cy="3792863"/>
          </a:xfrm>
          <a:custGeom>
            <a:avLst/>
            <a:gdLst>
              <a:gd name="connsiteX0" fmla="*/ 1343146 w 1626264"/>
              <a:gd name="connsiteY0" fmla="*/ 274339 h 3792863"/>
              <a:gd name="connsiteX1" fmla="*/ 771646 w 1626264"/>
              <a:gd name="connsiteY1" fmla="*/ 1935499 h 3792863"/>
              <a:gd name="connsiteX2" fmla="*/ 832606 w 1626264"/>
              <a:gd name="connsiteY2" fmla="*/ 1897399 h 3792863"/>
              <a:gd name="connsiteX3" fmla="*/ 405886 w 1626264"/>
              <a:gd name="connsiteY3" fmla="*/ 2743219 h 3792863"/>
              <a:gd name="connsiteX4" fmla="*/ 527806 w 1626264"/>
              <a:gd name="connsiteY4" fmla="*/ 2583199 h 3792863"/>
              <a:gd name="connsiteX5" fmla="*/ 70606 w 1626264"/>
              <a:gd name="connsiteY5" fmla="*/ 3261379 h 3792863"/>
              <a:gd name="connsiteX6" fmla="*/ 40126 w 1626264"/>
              <a:gd name="connsiteY6" fmla="*/ 3787159 h 3792863"/>
              <a:gd name="connsiteX7" fmla="*/ 108706 w 1626264"/>
              <a:gd name="connsiteY7" fmla="*/ 3489979 h 3792863"/>
              <a:gd name="connsiteX8" fmla="*/ 1236466 w 1626264"/>
              <a:gd name="connsiteY8" fmla="*/ 2727979 h 3792863"/>
              <a:gd name="connsiteX9" fmla="*/ 1175506 w 1626264"/>
              <a:gd name="connsiteY9" fmla="*/ 2903239 h 3792863"/>
              <a:gd name="connsiteX10" fmla="*/ 1571746 w 1626264"/>
              <a:gd name="connsiteY10" fmla="*/ 2278399 h 3792863"/>
              <a:gd name="connsiteX11" fmla="*/ 1571746 w 1626264"/>
              <a:gd name="connsiteY11" fmla="*/ 2316499 h 3792863"/>
              <a:gd name="connsiteX12" fmla="*/ 1617466 w 1626264"/>
              <a:gd name="connsiteY12" fmla="*/ 396259 h 3792863"/>
              <a:gd name="connsiteX13" fmla="*/ 1617466 w 1626264"/>
              <a:gd name="connsiteY13" fmla="*/ 624859 h 3792863"/>
              <a:gd name="connsiteX14" fmla="*/ 1526026 w 1626264"/>
              <a:gd name="connsiteY14" fmla="*/ 19 h 3792863"/>
              <a:gd name="connsiteX15" fmla="*/ 1404106 w 1626264"/>
              <a:gd name="connsiteY15" fmla="*/ 647719 h 3792863"/>
              <a:gd name="connsiteX16" fmla="*/ 1343146 w 1626264"/>
              <a:gd name="connsiteY16" fmla="*/ 274339 h 3792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26264" h="3792863">
                <a:moveTo>
                  <a:pt x="1343146" y="274339"/>
                </a:moveTo>
                <a:cubicBezTo>
                  <a:pt x="1237736" y="488969"/>
                  <a:pt x="856736" y="1664989"/>
                  <a:pt x="771646" y="1935499"/>
                </a:cubicBezTo>
                <a:cubicBezTo>
                  <a:pt x="686556" y="2206009"/>
                  <a:pt x="893566" y="1762779"/>
                  <a:pt x="832606" y="1897399"/>
                </a:cubicBezTo>
                <a:cubicBezTo>
                  <a:pt x="771646" y="2032019"/>
                  <a:pt x="456686" y="2628919"/>
                  <a:pt x="405886" y="2743219"/>
                </a:cubicBezTo>
                <a:cubicBezTo>
                  <a:pt x="355086" y="2857519"/>
                  <a:pt x="583686" y="2496839"/>
                  <a:pt x="527806" y="2583199"/>
                </a:cubicBezTo>
                <a:cubicBezTo>
                  <a:pt x="471926" y="2669559"/>
                  <a:pt x="151886" y="3060719"/>
                  <a:pt x="70606" y="3261379"/>
                </a:cubicBezTo>
                <a:cubicBezTo>
                  <a:pt x="-10674" y="3462039"/>
                  <a:pt x="33776" y="3749059"/>
                  <a:pt x="40126" y="3787159"/>
                </a:cubicBezTo>
                <a:cubicBezTo>
                  <a:pt x="46476" y="3825259"/>
                  <a:pt x="-90684" y="3666509"/>
                  <a:pt x="108706" y="3489979"/>
                </a:cubicBezTo>
                <a:cubicBezTo>
                  <a:pt x="308096" y="3313449"/>
                  <a:pt x="1058666" y="2825769"/>
                  <a:pt x="1236466" y="2727979"/>
                </a:cubicBezTo>
                <a:cubicBezTo>
                  <a:pt x="1414266" y="2630189"/>
                  <a:pt x="1119626" y="2978169"/>
                  <a:pt x="1175506" y="2903239"/>
                </a:cubicBezTo>
                <a:cubicBezTo>
                  <a:pt x="1231386" y="2828309"/>
                  <a:pt x="1505706" y="2376189"/>
                  <a:pt x="1571746" y="2278399"/>
                </a:cubicBezTo>
                <a:cubicBezTo>
                  <a:pt x="1637786" y="2180609"/>
                  <a:pt x="1564126" y="2630189"/>
                  <a:pt x="1571746" y="2316499"/>
                </a:cubicBezTo>
                <a:cubicBezTo>
                  <a:pt x="1579366" y="2002809"/>
                  <a:pt x="1609846" y="678199"/>
                  <a:pt x="1617466" y="396259"/>
                </a:cubicBezTo>
                <a:cubicBezTo>
                  <a:pt x="1625086" y="114319"/>
                  <a:pt x="1632706" y="690899"/>
                  <a:pt x="1617466" y="624859"/>
                </a:cubicBezTo>
                <a:cubicBezTo>
                  <a:pt x="1602226" y="558819"/>
                  <a:pt x="1561586" y="-3791"/>
                  <a:pt x="1526026" y="19"/>
                </a:cubicBezTo>
                <a:cubicBezTo>
                  <a:pt x="1490466" y="3829"/>
                  <a:pt x="1438396" y="603269"/>
                  <a:pt x="1404106" y="647719"/>
                </a:cubicBezTo>
                <a:cubicBezTo>
                  <a:pt x="1369816" y="692169"/>
                  <a:pt x="1448556" y="59709"/>
                  <a:pt x="1343146" y="274339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4" name="フリーフォーム 1373">
            <a:extLst>
              <a:ext uri="{FF2B5EF4-FFF2-40B4-BE49-F238E27FC236}">
                <a16:creationId xmlns:a16="http://schemas.microsoft.com/office/drawing/2014/main" id="{A0E4E50E-EEA8-1625-2892-0E071299A48D}"/>
              </a:ext>
            </a:extLst>
          </p:cNvPr>
          <p:cNvSpPr/>
          <p:nvPr/>
        </p:nvSpPr>
        <p:spPr>
          <a:xfrm>
            <a:off x="8366748" y="5430154"/>
            <a:ext cx="553628" cy="3013629"/>
          </a:xfrm>
          <a:custGeom>
            <a:avLst/>
            <a:gdLst>
              <a:gd name="connsiteX0" fmla="*/ 12 w 553628"/>
              <a:gd name="connsiteY0" fmla="*/ 2906 h 3013629"/>
              <a:gd name="connsiteX1" fmla="*/ 502932 w 553628"/>
              <a:gd name="connsiteY1" fmla="*/ 1839326 h 3013629"/>
              <a:gd name="connsiteX2" fmla="*/ 510552 w 553628"/>
              <a:gd name="connsiteY2" fmla="*/ 1572626 h 3013629"/>
              <a:gd name="connsiteX3" fmla="*/ 403872 w 553628"/>
              <a:gd name="connsiteY3" fmla="*/ 3005186 h 3013629"/>
              <a:gd name="connsiteX4" fmla="*/ 419112 w 553628"/>
              <a:gd name="connsiteY4" fmla="*/ 2098406 h 3013629"/>
              <a:gd name="connsiteX5" fmla="*/ 541032 w 553628"/>
              <a:gd name="connsiteY5" fmla="*/ 726806 h 3013629"/>
              <a:gd name="connsiteX6" fmla="*/ 487692 w 553628"/>
              <a:gd name="connsiteY6" fmla="*/ 1397366 h 3013629"/>
              <a:gd name="connsiteX7" fmla="*/ 12 w 553628"/>
              <a:gd name="connsiteY7" fmla="*/ 2906 h 3013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3628" h="3013629">
                <a:moveTo>
                  <a:pt x="12" y="2906"/>
                </a:moveTo>
                <a:cubicBezTo>
                  <a:pt x="2552" y="76566"/>
                  <a:pt x="417842" y="1577706"/>
                  <a:pt x="502932" y="1839326"/>
                </a:cubicBezTo>
                <a:cubicBezTo>
                  <a:pt x="588022" y="2100946"/>
                  <a:pt x="527062" y="1378316"/>
                  <a:pt x="510552" y="1572626"/>
                </a:cubicBezTo>
                <a:cubicBezTo>
                  <a:pt x="494042" y="1766936"/>
                  <a:pt x="419112" y="2917556"/>
                  <a:pt x="403872" y="3005186"/>
                </a:cubicBezTo>
                <a:cubicBezTo>
                  <a:pt x="388632" y="3092816"/>
                  <a:pt x="396252" y="2478136"/>
                  <a:pt x="419112" y="2098406"/>
                </a:cubicBezTo>
                <a:cubicBezTo>
                  <a:pt x="441972" y="1718676"/>
                  <a:pt x="529602" y="843646"/>
                  <a:pt x="541032" y="726806"/>
                </a:cubicBezTo>
                <a:cubicBezTo>
                  <a:pt x="552462" y="609966"/>
                  <a:pt x="579132" y="1515476"/>
                  <a:pt x="487692" y="1397366"/>
                </a:cubicBezTo>
                <a:cubicBezTo>
                  <a:pt x="396252" y="1279256"/>
                  <a:pt x="-2528" y="-70754"/>
                  <a:pt x="12" y="290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5" name="フリーフォーム 1374">
            <a:extLst>
              <a:ext uri="{FF2B5EF4-FFF2-40B4-BE49-F238E27FC236}">
                <a16:creationId xmlns:a16="http://schemas.microsoft.com/office/drawing/2014/main" id="{FF400B54-C8AF-6263-641C-972690534EEE}"/>
              </a:ext>
            </a:extLst>
          </p:cNvPr>
          <p:cNvSpPr/>
          <p:nvPr/>
        </p:nvSpPr>
        <p:spPr>
          <a:xfrm>
            <a:off x="8244119" y="6784778"/>
            <a:ext cx="1432664" cy="3447911"/>
          </a:xfrm>
          <a:custGeom>
            <a:avLst/>
            <a:gdLst>
              <a:gd name="connsiteX0" fmla="*/ 457921 w 1432664"/>
              <a:gd name="connsiteY0" fmla="*/ 149422 h 3447911"/>
              <a:gd name="connsiteX1" fmla="*/ 450301 w 1432664"/>
              <a:gd name="connsiteY1" fmla="*/ 202762 h 3447911"/>
              <a:gd name="connsiteX2" fmla="*/ 427441 w 1432664"/>
              <a:gd name="connsiteY2" fmla="*/ 865702 h 3447911"/>
              <a:gd name="connsiteX3" fmla="*/ 991321 w 1432664"/>
              <a:gd name="connsiteY3" fmla="*/ 2100142 h 3447911"/>
              <a:gd name="connsiteX4" fmla="*/ 747481 w 1432664"/>
              <a:gd name="connsiteY4" fmla="*/ 1886782 h 3447911"/>
              <a:gd name="connsiteX5" fmla="*/ 1425661 w 1432664"/>
              <a:gd name="connsiteY5" fmla="*/ 3418402 h 3447911"/>
              <a:gd name="connsiteX6" fmla="*/ 1044661 w 1432664"/>
              <a:gd name="connsiteY6" fmla="*/ 2747842 h 3447911"/>
              <a:gd name="connsiteX7" fmla="*/ 175981 w 1432664"/>
              <a:gd name="connsiteY7" fmla="*/ 964762 h 3447911"/>
              <a:gd name="connsiteX8" fmla="*/ 721 w 1432664"/>
              <a:gd name="connsiteY8" fmla="*/ 4642 h 3447911"/>
              <a:gd name="connsiteX9" fmla="*/ 198841 w 1432664"/>
              <a:gd name="connsiteY9" fmla="*/ 583762 h 3447911"/>
              <a:gd name="connsiteX10" fmla="*/ 282661 w 1432664"/>
              <a:gd name="connsiteY10" fmla="*/ 210382 h 3447911"/>
              <a:gd name="connsiteX11" fmla="*/ 366481 w 1432664"/>
              <a:gd name="connsiteY11" fmla="*/ 568522 h 3447911"/>
              <a:gd name="connsiteX12" fmla="*/ 457921 w 1432664"/>
              <a:gd name="connsiteY12" fmla="*/ 149422 h 344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2664" h="3447911">
                <a:moveTo>
                  <a:pt x="457921" y="149422"/>
                </a:moveTo>
                <a:cubicBezTo>
                  <a:pt x="471891" y="88462"/>
                  <a:pt x="455381" y="83382"/>
                  <a:pt x="450301" y="202762"/>
                </a:cubicBezTo>
                <a:cubicBezTo>
                  <a:pt x="445221" y="322142"/>
                  <a:pt x="337271" y="549472"/>
                  <a:pt x="427441" y="865702"/>
                </a:cubicBezTo>
                <a:cubicBezTo>
                  <a:pt x="517611" y="1181932"/>
                  <a:pt x="937981" y="1929962"/>
                  <a:pt x="991321" y="2100142"/>
                </a:cubicBezTo>
                <a:cubicBezTo>
                  <a:pt x="1044661" y="2270322"/>
                  <a:pt x="675091" y="1667072"/>
                  <a:pt x="747481" y="1886782"/>
                </a:cubicBezTo>
                <a:cubicBezTo>
                  <a:pt x="819871" y="2106492"/>
                  <a:pt x="1376131" y="3274892"/>
                  <a:pt x="1425661" y="3418402"/>
                </a:cubicBezTo>
                <a:cubicBezTo>
                  <a:pt x="1475191" y="3561912"/>
                  <a:pt x="1252941" y="3156782"/>
                  <a:pt x="1044661" y="2747842"/>
                </a:cubicBezTo>
                <a:cubicBezTo>
                  <a:pt x="836381" y="2338902"/>
                  <a:pt x="349971" y="1421962"/>
                  <a:pt x="175981" y="964762"/>
                </a:cubicBezTo>
                <a:cubicBezTo>
                  <a:pt x="1991" y="507562"/>
                  <a:pt x="-3089" y="68142"/>
                  <a:pt x="721" y="4642"/>
                </a:cubicBezTo>
                <a:cubicBezTo>
                  <a:pt x="4531" y="-58858"/>
                  <a:pt x="151851" y="549472"/>
                  <a:pt x="198841" y="583762"/>
                </a:cubicBezTo>
                <a:cubicBezTo>
                  <a:pt x="245831" y="618052"/>
                  <a:pt x="254721" y="212922"/>
                  <a:pt x="282661" y="210382"/>
                </a:cubicBezTo>
                <a:cubicBezTo>
                  <a:pt x="310601" y="207842"/>
                  <a:pt x="336001" y="579952"/>
                  <a:pt x="366481" y="568522"/>
                </a:cubicBezTo>
                <a:cubicBezTo>
                  <a:pt x="396961" y="557092"/>
                  <a:pt x="443951" y="210382"/>
                  <a:pt x="457921" y="14942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6" name="フリーフォーム 1375">
            <a:extLst>
              <a:ext uri="{FF2B5EF4-FFF2-40B4-BE49-F238E27FC236}">
                <a16:creationId xmlns:a16="http://schemas.microsoft.com/office/drawing/2014/main" id="{5B0BBA83-A51C-77E3-3300-0BF202414ED9}"/>
              </a:ext>
            </a:extLst>
          </p:cNvPr>
          <p:cNvSpPr/>
          <p:nvPr/>
        </p:nvSpPr>
        <p:spPr>
          <a:xfrm>
            <a:off x="6741418" y="6819340"/>
            <a:ext cx="1777322" cy="1920359"/>
          </a:xfrm>
          <a:custGeom>
            <a:avLst/>
            <a:gdLst>
              <a:gd name="connsiteX0" fmla="*/ 1069082 w 1777322"/>
              <a:gd name="connsiteY0" fmla="*/ 183440 h 1920359"/>
              <a:gd name="connsiteX1" fmla="*/ 1236722 w 1777322"/>
              <a:gd name="connsiteY1" fmla="*/ 556820 h 1920359"/>
              <a:gd name="connsiteX2" fmla="*/ 497582 w 1777322"/>
              <a:gd name="connsiteY2" fmla="*/ 960680 h 1920359"/>
              <a:gd name="connsiteX3" fmla="*/ 215642 w 1777322"/>
              <a:gd name="connsiteY3" fmla="*/ 998780 h 1920359"/>
              <a:gd name="connsiteX4" fmla="*/ 1038602 w 1777322"/>
              <a:gd name="connsiteY4" fmla="*/ 747320 h 1920359"/>
              <a:gd name="connsiteX5" fmla="*/ 1381502 w 1777322"/>
              <a:gd name="connsiteY5" fmla="*/ 998780 h 1920359"/>
              <a:gd name="connsiteX6" fmla="*/ 642362 w 1777322"/>
              <a:gd name="connsiteY6" fmla="*/ 1608380 h 1920359"/>
              <a:gd name="connsiteX7" fmla="*/ 2282 w 1777322"/>
              <a:gd name="connsiteY7" fmla="*/ 1829360 h 1920359"/>
              <a:gd name="connsiteX8" fmla="*/ 870962 w 1777322"/>
              <a:gd name="connsiteY8" fmla="*/ 1486460 h 1920359"/>
              <a:gd name="connsiteX9" fmla="*/ 1472942 w 1777322"/>
              <a:gd name="connsiteY9" fmla="*/ 1303580 h 1920359"/>
              <a:gd name="connsiteX10" fmla="*/ 1511042 w 1777322"/>
              <a:gd name="connsiteY10" fmla="*/ 1905560 h 1920359"/>
              <a:gd name="connsiteX11" fmla="*/ 162302 w 1777322"/>
              <a:gd name="connsiteY11" fmla="*/ 1745540 h 1920359"/>
              <a:gd name="connsiteX12" fmla="*/ 1594862 w 1777322"/>
              <a:gd name="connsiteY12" fmla="*/ 1852220 h 1920359"/>
              <a:gd name="connsiteX13" fmla="*/ 1739642 w 1777322"/>
              <a:gd name="connsiteY13" fmla="*/ 1737920 h 1920359"/>
              <a:gd name="connsiteX14" fmla="*/ 1427222 w 1777322"/>
              <a:gd name="connsiteY14" fmla="*/ 1242620 h 1920359"/>
              <a:gd name="connsiteX15" fmla="*/ 1640582 w 1777322"/>
              <a:gd name="connsiteY15" fmla="*/ 1059740 h 1920359"/>
              <a:gd name="connsiteX16" fmla="*/ 1351022 w 1777322"/>
              <a:gd name="connsiteY16" fmla="*/ 1113080 h 1920359"/>
              <a:gd name="connsiteX17" fmla="*/ 1503422 w 1777322"/>
              <a:gd name="connsiteY17" fmla="*/ 831140 h 1920359"/>
              <a:gd name="connsiteX18" fmla="*/ 1511042 w 1777322"/>
              <a:gd name="connsiteY18" fmla="*/ 560 h 1920359"/>
              <a:gd name="connsiteX19" fmla="*/ 1495802 w 1777322"/>
              <a:gd name="connsiteY19" fmla="*/ 693980 h 1920359"/>
              <a:gd name="connsiteX20" fmla="*/ 1069082 w 1777322"/>
              <a:gd name="connsiteY20" fmla="*/ 183440 h 192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77322" h="1920359">
                <a:moveTo>
                  <a:pt x="1069082" y="183440"/>
                </a:moveTo>
                <a:cubicBezTo>
                  <a:pt x="1025902" y="160580"/>
                  <a:pt x="1331972" y="427280"/>
                  <a:pt x="1236722" y="556820"/>
                </a:cubicBezTo>
                <a:cubicBezTo>
                  <a:pt x="1141472" y="686360"/>
                  <a:pt x="667762" y="887020"/>
                  <a:pt x="497582" y="960680"/>
                </a:cubicBezTo>
                <a:cubicBezTo>
                  <a:pt x="327402" y="1034340"/>
                  <a:pt x="125472" y="1034340"/>
                  <a:pt x="215642" y="998780"/>
                </a:cubicBezTo>
                <a:cubicBezTo>
                  <a:pt x="305812" y="963220"/>
                  <a:pt x="844292" y="747320"/>
                  <a:pt x="1038602" y="747320"/>
                </a:cubicBezTo>
                <a:cubicBezTo>
                  <a:pt x="1232912" y="747320"/>
                  <a:pt x="1447542" y="855270"/>
                  <a:pt x="1381502" y="998780"/>
                </a:cubicBezTo>
                <a:cubicBezTo>
                  <a:pt x="1315462" y="1142290"/>
                  <a:pt x="872232" y="1469950"/>
                  <a:pt x="642362" y="1608380"/>
                </a:cubicBezTo>
                <a:cubicBezTo>
                  <a:pt x="412492" y="1746810"/>
                  <a:pt x="-35818" y="1849680"/>
                  <a:pt x="2282" y="1829360"/>
                </a:cubicBezTo>
                <a:cubicBezTo>
                  <a:pt x="40382" y="1809040"/>
                  <a:pt x="625852" y="1574090"/>
                  <a:pt x="870962" y="1486460"/>
                </a:cubicBezTo>
                <a:cubicBezTo>
                  <a:pt x="1116072" y="1398830"/>
                  <a:pt x="1366262" y="1233730"/>
                  <a:pt x="1472942" y="1303580"/>
                </a:cubicBezTo>
                <a:cubicBezTo>
                  <a:pt x="1579622" y="1373430"/>
                  <a:pt x="1729482" y="1831900"/>
                  <a:pt x="1511042" y="1905560"/>
                </a:cubicBezTo>
                <a:cubicBezTo>
                  <a:pt x="1292602" y="1979220"/>
                  <a:pt x="148332" y="1754430"/>
                  <a:pt x="162302" y="1745540"/>
                </a:cubicBezTo>
                <a:cubicBezTo>
                  <a:pt x="176272" y="1736650"/>
                  <a:pt x="1331972" y="1853490"/>
                  <a:pt x="1594862" y="1852220"/>
                </a:cubicBezTo>
                <a:cubicBezTo>
                  <a:pt x="1857752" y="1850950"/>
                  <a:pt x="1767582" y="1839520"/>
                  <a:pt x="1739642" y="1737920"/>
                </a:cubicBezTo>
                <a:cubicBezTo>
                  <a:pt x="1711702" y="1636320"/>
                  <a:pt x="1443732" y="1355650"/>
                  <a:pt x="1427222" y="1242620"/>
                </a:cubicBezTo>
                <a:cubicBezTo>
                  <a:pt x="1410712" y="1129590"/>
                  <a:pt x="1653282" y="1081330"/>
                  <a:pt x="1640582" y="1059740"/>
                </a:cubicBezTo>
                <a:cubicBezTo>
                  <a:pt x="1627882" y="1038150"/>
                  <a:pt x="1373882" y="1151180"/>
                  <a:pt x="1351022" y="1113080"/>
                </a:cubicBezTo>
                <a:cubicBezTo>
                  <a:pt x="1328162" y="1074980"/>
                  <a:pt x="1476752" y="1016560"/>
                  <a:pt x="1503422" y="831140"/>
                </a:cubicBezTo>
                <a:cubicBezTo>
                  <a:pt x="1530092" y="645720"/>
                  <a:pt x="1512312" y="23420"/>
                  <a:pt x="1511042" y="560"/>
                </a:cubicBezTo>
                <a:cubicBezTo>
                  <a:pt x="1509772" y="-22300"/>
                  <a:pt x="1563112" y="660960"/>
                  <a:pt x="1495802" y="693980"/>
                </a:cubicBezTo>
                <a:cubicBezTo>
                  <a:pt x="1428492" y="727000"/>
                  <a:pt x="1112262" y="206300"/>
                  <a:pt x="1069082" y="18344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7" name="フリーフォーム 1376">
            <a:extLst>
              <a:ext uri="{FF2B5EF4-FFF2-40B4-BE49-F238E27FC236}">
                <a16:creationId xmlns:a16="http://schemas.microsoft.com/office/drawing/2014/main" id="{0C85B200-55B7-3223-6D05-B499A710D885}"/>
              </a:ext>
            </a:extLst>
          </p:cNvPr>
          <p:cNvSpPr/>
          <p:nvPr/>
        </p:nvSpPr>
        <p:spPr>
          <a:xfrm>
            <a:off x="6631860" y="7054229"/>
            <a:ext cx="1777827" cy="1536657"/>
          </a:xfrm>
          <a:custGeom>
            <a:avLst/>
            <a:gdLst>
              <a:gd name="connsiteX0" fmla="*/ 1361520 w 1777827"/>
              <a:gd name="connsiteY0" fmla="*/ 1891 h 1536657"/>
              <a:gd name="connsiteX1" fmla="*/ 1308180 w 1777827"/>
              <a:gd name="connsiteY1" fmla="*/ 321931 h 1536657"/>
              <a:gd name="connsiteX2" fmla="*/ 134700 w 1777827"/>
              <a:gd name="connsiteY2" fmla="*/ 939151 h 1536657"/>
              <a:gd name="connsiteX3" fmla="*/ 431880 w 1777827"/>
              <a:gd name="connsiteY3" fmla="*/ 817231 h 1536657"/>
              <a:gd name="connsiteX4" fmla="*/ 149940 w 1777827"/>
              <a:gd name="connsiteY4" fmla="*/ 1167751 h 1536657"/>
              <a:gd name="connsiteX5" fmla="*/ 5160 w 1777827"/>
              <a:gd name="connsiteY5" fmla="*/ 1533511 h 1536657"/>
              <a:gd name="connsiteX6" fmla="*/ 119460 w 1777827"/>
              <a:gd name="connsiteY6" fmla="*/ 1350631 h 1536657"/>
              <a:gd name="connsiteX7" fmla="*/ 881460 w 1777827"/>
              <a:gd name="connsiteY7" fmla="*/ 1457311 h 1536657"/>
              <a:gd name="connsiteX8" fmla="*/ 386160 w 1777827"/>
              <a:gd name="connsiteY8" fmla="*/ 1388731 h 1536657"/>
              <a:gd name="connsiteX9" fmla="*/ 1567260 w 1777827"/>
              <a:gd name="connsiteY9" fmla="*/ 725791 h 1536657"/>
              <a:gd name="connsiteX10" fmla="*/ 1003380 w 1777827"/>
              <a:gd name="connsiteY10" fmla="*/ 1236331 h 1536657"/>
              <a:gd name="connsiteX11" fmla="*/ 1765380 w 1777827"/>
              <a:gd name="connsiteY11" fmla="*/ 321931 h 1536657"/>
              <a:gd name="connsiteX12" fmla="*/ 1491060 w 1777827"/>
              <a:gd name="connsiteY12" fmla="*/ 649591 h 1536657"/>
              <a:gd name="connsiteX13" fmla="*/ 1689180 w 1777827"/>
              <a:gd name="connsiteY13" fmla="*/ 230491 h 1536657"/>
              <a:gd name="connsiteX14" fmla="*/ 1475820 w 1777827"/>
              <a:gd name="connsiteY14" fmla="*/ 451471 h 1536657"/>
              <a:gd name="connsiteX15" fmla="*/ 1673940 w 1777827"/>
              <a:gd name="connsiteY15" fmla="*/ 200011 h 1536657"/>
              <a:gd name="connsiteX16" fmla="*/ 1361520 w 1777827"/>
              <a:gd name="connsiteY16" fmla="*/ 1891 h 1536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77827" h="1536657">
                <a:moveTo>
                  <a:pt x="1361520" y="1891"/>
                </a:moveTo>
                <a:cubicBezTo>
                  <a:pt x="1300560" y="22211"/>
                  <a:pt x="1512650" y="165721"/>
                  <a:pt x="1308180" y="321931"/>
                </a:cubicBezTo>
                <a:cubicBezTo>
                  <a:pt x="1103710" y="478141"/>
                  <a:pt x="280750" y="856601"/>
                  <a:pt x="134700" y="939151"/>
                </a:cubicBezTo>
                <a:cubicBezTo>
                  <a:pt x="-11350" y="1021701"/>
                  <a:pt x="429340" y="779131"/>
                  <a:pt x="431880" y="817231"/>
                </a:cubicBezTo>
                <a:cubicBezTo>
                  <a:pt x="434420" y="855331"/>
                  <a:pt x="221060" y="1048371"/>
                  <a:pt x="149940" y="1167751"/>
                </a:cubicBezTo>
                <a:cubicBezTo>
                  <a:pt x="78820" y="1287131"/>
                  <a:pt x="10240" y="1503031"/>
                  <a:pt x="5160" y="1533511"/>
                </a:cubicBezTo>
                <a:cubicBezTo>
                  <a:pt x="80" y="1563991"/>
                  <a:pt x="-26590" y="1363331"/>
                  <a:pt x="119460" y="1350631"/>
                </a:cubicBezTo>
                <a:cubicBezTo>
                  <a:pt x="265510" y="1337931"/>
                  <a:pt x="881460" y="1457311"/>
                  <a:pt x="881460" y="1457311"/>
                </a:cubicBezTo>
                <a:cubicBezTo>
                  <a:pt x="925910" y="1463661"/>
                  <a:pt x="271860" y="1510651"/>
                  <a:pt x="386160" y="1388731"/>
                </a:cubicBezTo>
                <a:cubicBezTo>
                  <a:pt x="500460" y="1266811"/>
                  <a:pt x="1464390" y="751191"/>
                  <a:pt x="1567260" y="725791"/>
                </a:cubicBezTo>
                <a:cubicBezTo>
                  <a:pt x="1670130" y="700391"/>
                  <a:pt x="970360" y="1303641"/>
                  <a:pt x="1003380" y="1236331"/>
                </a:cubicBezTo>
                <a:cubicBezTo>
                  <a:pt x="1036400" y="1169021"/>
                  <a:pt x="1765380" y="321931"/>
                  <a:pt x="1765380" y="321931"/>
                </a:cubicBezTo>
                <a:cubicBezTo>
                  <a:pt x="1846660" y="224141"/>
                  <a:pt x="1503760" y="664831"/>
                  <a:pt x="1491060" y="649591"/>
                </a:cubicBezTo>
                <a:cubicBezTo>
                  <a:pt x="1478360" y="634351"/>
                  <a:pt x="1691720" y="263511"/>
                  <a:pt x="1689180" y="230491"/>
                </a:cubicBezTo>
                <a:cubicBezTo>
                  <a:pt x="1686640" y="197471"/>
                  <a:pt x="1478360" y="456551"/>
                  <a:pt x="1475820" y="451471"/>
                </a:cubicBezTo>
                <a:cubicBezTo>
                  <a:pt x="1473280" y="446391"/>
                  <a:pt x="1689180" y="269861"/>
                  <a:pt x="1673940" y="200011"/>
                </a:cubicBezTo>
                <a:cubicBezTo>
                  <a:pt x="1658700" y="130161"/>
                  <a:pt x="1422480" y="-18429"/>
                  <a:pt x="1361520" y="189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8" name="フリーフォーム 1377">
            <a:extLst>
              <a:ext uri="{FF2B5EF4-FFF2-40B4-BE49-F238E27FC236}">
                <a16:creationId xmlns:a16="http://schemas.microsoft.com/office/drawing/2014/main" id="{26C4C860-E19B-4FD2-C7CD-C856AFB74045}"/>
              </a:ext>
            </a:extLst>
          </p:cNvPr>
          <p:cNvSpPr/>
          <p:nvPr/>
        </p:nvSpPr>
        <p:spPr>
          <a:xfrm>
            <a:off x="7353171" y="7101446"/>
            <a:ext cx="1228192" cy="3308584"/>
          </a:xfrm>
          <a:custGeom>
            <a:avLst/>
            <a:gdLst>
              <a:gd name="connsiteX0" fmla="*/ 792609 w 1228192"/>
              <a:gd name="connsiteY0" fmla="*/ 394 h 3308584"/>
              <a:gd name="connsiteX1" fmla="*/ 1226949 w 1228192"/>
              <a:gd name="connsiteY1" fmla="*/ 1280554 h 3308584"/>
              <a:gd name="connsiteX2" fmla="*/ 929769 w 1228192"/>
              <a:gd name="connsiteY2" fmla="*/ 1981594 h 3308584"/>
              <a:gd name="connsiteX3" fmla="*/ 1105029 w 1228192"/>
              <a:gd name="connsiteY3" fmla="*/ 1943494 h 3308584"/>
              <a:gd name="connsiteX4" fmla="*/ 297309 w 1228192"/>
              <a:gd name="connsiteY4" fmla="*/ 3284614 h 3308584"/>
              <a:gd name="connsiteX5" fmla="*/ 640209 w 1228192"/>
              <a:gd name="connsiteY5" fmla="*/ 2728354 h 3308584"/>
              <a:gd name="connsiteX6" fmla="*/ 1150749 w 1228192"/>
              <a:gd name="connsiteY6" fmla="*/ 1775854 h 3308584"/>
              <a:gd name="connsiteX7" fmla="*/ 952629 w 1228192"/>
              <a:gd name="connsiteY7" fmla="*/ 1448194 h 3308584"/>
              <a:gd name="connsiteX8" fmla="*/ 129 w 1228192"/>
              <a:gd name="connsiteY8" fmla="*/ 1852054 h 3308584"/>
              <a:gd name="connsiteX9" fmla="*/ 884049 w 1228192"/>
              <a:gd name="connsiteY9" fmla="*/ 1554874 h 3308584"/>
              <a:gd name="connsiteX10" fmla="*/ 868809 w 1228192"/>
              <a:gd name="connsiteY10" fmla="*/ 1097674 h 3308584"/>
              <a:gd name="connsiteX11" fmla="*/ 792609 w 1228192"/>
              <a:gd name="connsiteY11" fmla="*/ 419494 h 3308584"/>
              <a:gd name="connsiteX12" fmla="*/ 1036449 w 1228192"/>
              <a:gd name="connsiteY12" fmla="*/ 1135774 h 3308584"/>
              <a:gd name="connsiteX13" fmla="*/ 792609 w 1228192"/>
              <a:gd name="connsiteY13" fmla="*/ 394 h 3308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28192" h="3308584">
                <a:moveTo>
                  <a:pt x="792609" y="394"/>
                </a:moveTo>
                <a:cubicBezTo>
                  <a:pt x="824359" y="24524"/>
                  <a:pt x="1204089" y="950354"/>
                  <a:pt x="1226949" y="1280554"/>
                </a:cubicBezTo>
                <a:cubicBezTo>
                  <a:pt x="1249809" y="1610754"/>
                  <a:pt x="950089" y="1871104"/>
                  <a:pt x="929769" y="1981594"/>
                </a:cubicBezTo>
                <a:cubicBezTo>
                  <a:pt x="909449" y="2092084"/>
                  <a:pt x="1210439" y="1726324"/>
                  <a:pt x="1105029" y="1943494"/>
                </a:cubicBezTo>
                <a:cubicBezTo>
                  <a:pt x="999619" y="2160664"/>
                  <a:pt x="374779" y="3153804"/>
                  <a:pt x="297309" y="3284614"/>
                </a:cubicBezTo>
                <a:cubicBezTo>
                  <a:pt x="219839" y="3415424"/>
                  <a:pt x="497969" y="2979814"/>
                  <a:pt x="640209" y="2728354"/>
                </a:cubicBezTo>
                <a:cubicBezTo>
                  <a:pt x="782449" y="2476894"/>
                  <a:pt x="1098679" y="1989214"/>
                  <a:pt x="1150749" y="1775854"/>
                </a:cubicBezTo>
                <a:cubicBezTo>
                  <a:pt x="1202819" y="1562494"/>
                  <a:pt x="1144399" y="1435494"/>
                  <a:pt x="952629" y="1448194"/>
                </a:cubicBezTo>
                <a:cubicBezTo>
                  <a:pt x="760859" y="1460894"/>
                  <a:pt x="11559" y="1834274"/>
                  <a:pt x="129" y="1852054"/>
                </a:cubicBezTo>
                <a:cubicBezTo>
                  <a:pt x="-11301" y="1869834"/>
                  <a:pt x="739269" y="1680604"/>
                  <a:pt x="884049" y="1554874"/>
                </a:cubicBezTo>
                <a:cubicBezTo>
                  <a:pt x="1028829" y="1429144"/>
                  <a:pt x="884049" y="1286904"/>
                  <a:pt x="868809" y="1097674"/>
                </a:cubicBezTo>
                <a:cubicBezTo>
                  <a:pt x="853569" y="908444"/>
                  <a:pt x="764669" y="413144"/>
                  <a:pt x="792609" y="419494"/>
                </a:cubicBezTo>
                <a:cubicBezTo>
                  <a:pt x="820549" y="425844"/>
                  <a:pt x="1035179" y="1205624"/>
                  <a:pt x="1036449" y="1135774"/>
                </a:cubicBezTo>
                <a:cubicBezTo>
                  <a:pt x="1037719" y="1065924"/>
                  <a:pt x="760859" y="-23736"/>
                  <a:pt x="792609" y="39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9" name="フリーフォーム 1378">
            <a:extLst>
              <a:ext uri="{FF2B5EF4-FFF2-40B4-BE49-F238E27FC236}">
                <a16:creationId xmlns:a16="http://schemas.microsoft.com/office/drawing/2014/main" id="{6EA4BA9D-3EA8-6CA7-C0F7-A3BAC349767A}"/>
              </a:ext>
            </a:extLst>
          </p:cNvPr>
          <p:cNvSpPr/>
          <p:nvPr/>
        </p:nvSpPr>
        <p:spPr>
          <a:xfrm>
            <a:off x="6557299" y="7588390"/>
            <a:ext cx="2029491" cy="1304920"/>
          </a:xfrm>
          <a:custGeom>
            <a:avLst/>
            <a:gdLst>
              <a:gd name="connsiteX0" fmla="*/ 41621 w 2029491"/>
              <a:gd name="connsiteY0" fmla="*/ 694550 h 1304920"/>
              <a:gd name="connsiteX1" fmla="*/ 94961 w 2029491"/>
              <a:gd name="connsiteY1" fmla="*/ 725030 h 1304920"/>
              <a:gd name="connsiteX2" fmla="*/ 544541 w 2029491"/>
              <a:gd name="connsiteY2" fmla="*/ 862190 h 1304920"/>
              <a:gd name="connsiteX3" fmla="*/ 1519901 w 2029491"/>
              <a:gd name="connsiteY3" fmla="*/ 8750 h 1304920"/>
              <a:gd name="connsiteX4" fmla="*/ 1177001 w 2029491"/>
              <a:gd name="connsiteY4" fmla="*/ 397370 h 1304920"/>
              <a:gd name="connsiteX5" fmla="*/ 1939001 w 2029491"/>
              <a:gd name="connsiteY5" fmla="*/ 31610 h 1304920"/>
              <a:gd name="connsiteX6" fmla="*/ 1580861 w 2029491"/>
              <a:gd name="connsiteY6" fmla="*/ 336410 h 1304920"/>
              <a:gd name="connsiteX7" fmla="*/ 1984721 w 2029491"/>
              <a:gd name="connsiteY7" fmla="*/ 656450 h 1304920"/>
              <a:gd name="connsiteX8" fmla="*/ 1946621 w 2029491"/>
              <a:gd name="connsiteY8" fmla="*/ 824090 h 1304920"/>
              <a:gd name="connsiteX9" fmla="*/ 1337021 w 2029491"/>
              <a:gd name="connsiteY9" fmla="*/ 1250810 h 1304920"/>
              <a:gd name="connsiteX10" fmla="*/ 1298921 w 2029491"/>
              <a:gd name="connsiteY10" fmla="*/ 1266050 h 1304920"/>
              <a:gd name="connsiteX11" fmla="*/ 216881 w 2029491"/>
              <a:gd name="connsiteY11" fmla="*/ 1189850 h 1304920"/>
              <a:gd name="connsiteX12" fmla="*/ 1512281 w 2029491"/>
              <a:gd name="connsiteY12" fmla="*/ 1304150 h 1304920"/>
              <a:gd name="connsiteX13" fmla="*/ 1352261 w 2029491"/>
              <a:gd name="connsiteY13" fmla="*/ 1121270 h 1304920"/>
              <a:gd name="connsiteX14" fmla="*/ 1161761 w 2029491"/>
              <a:gd name="connsiteY14" fmla="*/ 1067930 h 1304920"/>
              <a:gd name="connsiteX15" fmla="*/ 1039841 w 2029491"/>
              <a:gd name="connsiteY15" fmla="*/ 991730 h 1304920"/>
              <a:gd name="connsiteX16" fmla="*/ 216881 w 2029491"/>
              <a:gd name="connsiteY16" fmla="*/ 984110 h 1304920"/>
              <a:gd name="connsiteX17" fmla="*/ 590261 w 2029491"/>
              <a:gd name="connsiteY17" fmla="*/ 1014590 h 1304920"/>
              <a:gd name="connsiteX18" fmla="*/ 41621 w 2029491"/>
              <a:gd name="connsiteY18" fmla="*/ 694550 h 130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029491" h="1304920">
                <a:moveTo>
                  <a:pt x="41621" y="694550"/>
                </a:moveTo>
                <a:cubicBezTo>
                  <a:pt x="-40929" y="646290"/>
                  <a:pt x="11141" y="697090"/>
                  <a:pt x="94961" y="725030"/>
                </a:cubicBezTo>
                <a:cubicBezTo>
                  <a:pt x="178781" y="752970"/>
                  <a:pt x="307051" y="981570"/>
                  <a:pt x="544541" y="862190"/>
                </a:cubicBezTo>
                <a:cubicBezTo>
                  <a:pt x="782031" y="742810"/>
                  <a:pt x="1414491" y="86220"/>
                  <a:pt x="1519901" y="8750"/>
                </a:cubicBezTo>
                <a:cubicBezTo>
                  <a:pt x="1625311" y="-68720"/>
                  <a:pt x="1107151" y="393560"/>
                  <a:pt x="1177001" y="397370"/>
                </a:cubicBezTo>
                <a:cubicBezTo>
                  <a:pt x="1246851" y="401180"/>
                  <a:pt x="1871691" y="41770"/>
                  <a:pt x="1939001" y="31610"/>
                </a:cubicBezTo>
                <a:cubicBezTo>
                  <a:pt x="2006311" y="21450"/>
                  <a:pt x="1573241" y="232270"/>
                  <a:pt x="1580861" y="336410"/>
                </a:cubicBezTo>
                <a:cubicBezTo>
                  <a:pt x="1588481" y="440550"/>
                  <a:pt x="1923761" y="575170"/>
                  <a:pt x="1984721" y="656450"/>
                </a:cubicBezTo>
                <a:cubicBezTo>
                  <a:pt x="2045681" y="737730"/>
                  <a:pt x="2054571" y="725030"/>
                  <a:pt x="1946621" y="824090"/>
                </a:cubicBezTo>
                <a:cubicBezTo>
                  <a:pt x="1838671" y="923150"/>
                  <a:pt x="1444971" y="1177150"/>
                  <a:pt x="1337021" y="1250810"/>
                </a:cubicBezTo>
                <a:cubicBezTo>
                  <a:pt x="1229071" y="1324470"/>
                  <a:pt x="1485611" y="1276210"/>
                  <a:pt x="1298921" y="1266050"/>
                </a:cubicBezTo>
                <a:cubicBezTo>
                  <a:pt x="1112231" y="1255890"/>
                  <a:pt x="181321" y="1183500"/>
                  <a:pt x="216881" y="1189850"/>
                </a:cubicBezTo>
                <a:cubicBezTo>
                  <a:pt x="252441" y="1196200"/>
                  <a:pt x="1323051" y="1315580"/>
                  <a:pt x="1512281" y="1304150"/>
                </a:cubicBezTo>
                <a:cubicBezTo>
                  <a:pt x="1701511" y="1292720"/>
                  <a:pt x="1410681" y="1160640"/>
                  <a:pt x="1352261" y="1121270"/>
                </a:cubicBezTo>
                <a:cubicBezTo>
                  <a:pt x="1293841" y="1081900"/>
                  <a:pt x="1213831" y="1089520"/>
                  <a:pt x="1161761" y="1067930"/>
                </a:cubicBezTo>
                <a:cubicBezTo>
                  <a:pt x="1109691" y="1046340"/>
                  <a:pt x="1197321" y="1005700"/>
                  <a:pt x="1039841" y="991730"/>
                </a:cubicBezTo>
                <a:cubicBezTo>
                  <a:pt x="882361" y="977760"/>
                  <a:pt x="291811" y="980300"/>
                  <a:pt x="216881" y="984110"/>
                </a:cubicBezTo>
                <a:cubicBezTo>
                  <a:pt x="141951" y="987920"/>
                  <a:pt x="619471" y="1060310"/>
                  <a:pt x="590261" y="1014590"/>
                </a:cubicBezTo>
                <a:cubicBezTo>
                  <a:pt x="561051" y="968870"/>
                  <a:pt x="124171" y="742810"/>
                  <a:pt x="41621" y="69455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0" name="フリーフォーム 1379">
            <a:extLst>
              <a:ext uri="{FF2B5EF4-FFF2-40B4-BE49-F238E27FC236}">
                <a16:creationId xmlns:a16="http://schemas.microsoft.com/office/drawing/2014/main" id="{714396EC-F192-7A17-ED2B-0A04918881B1}"/>
              </a:ext>
            </a:extLst>
          </p:cNvPr>
          <p:cNvSpPr/>
          <p:nvPr/>
        </p:nvSpPr>
        <p:spPr>
          <a:xfrm>
            <a:off x="6530297" y="8239413"/>
            <a:ext cx="2003234" cy="1740538"/>
          </a:xfrm>
          <a:custGeom>
            <a:avLst/>
            <a:gdLst>
              <a:gd name="connsiteX0" fmla="*/ 396283 w 2003234"/>
              <a:gd name="connsiteY0" fmla="*/ 35907 h 1740538"/>
              <a:gd name="connsiteX1" fmla="*/ 480103 w 2003234"/>
              <a:gd name="connsiteY1" fmla="*/ 96867 h 1740538"/>
              <a:gd name="connsiteX2" fmla="*/ 1409743 w 2003234"/>
              <a:gd name="connsiteY2" fmla="*/ 470247 h 1740538"/>
              <a:gd name="connsiteX3" fmla="*/ 1988863 w 2003234"/>
              <a:gd name="connsiteY3" fmla="*/ 195927 h 1740538"/>
              <a:gd name="connsiteX4" fmla="*/ 1813603 w 2003234"/>
              <a:gd name="connsiteY4" fmla="*/ 317847 h 1740538"/>
              <a:gd name="connsiteX5" fmla="*/ 1661203 w 2003234"/>
              <a:gd name="connsiteY5" fmla="*/ 1689447 h 1740538"/>
              <a:gd name="connsiteX6" fmla="*/ 1234483 w 2003234"/>
              <a:gd name="connsiteY6" fmla="*/ 1415127 h 1740538"/>
              <a:gd name="connsiteX7" fmla="*/ 381043 w 2003234"/>
              <a:gd name="connsiteY7" fmla="*/ 1102707 h 1740538"/>
              <a:gd name="connsiteX8" fmla="*/ 777283 w 2003234"/>
              <a:gd name="connsiteY8" fmla="*/ 1102707 h 1740538"/>
              <a:gd name="connsiteX9" fmla="*/ 43 w 2003234"/>
              <a:gd name="connsiteY9" fmla="*/ 134967 h 1740538"/>
              <a:gd name="connsiteX10" fmla="*/ 739183 w 2003234"/>
              <a:gd name="connsiteY10" fmla="*/ 576927 h 1740538"/>
              <a:gd name="connsiteX11" fmla="*/ 396283 w 2003234"/>
              <a:gd name="connsiteY11" fmla="*/ 35907 h 174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03234" h="1740538">
                <a:moveTo>
                  <a:pt x="396283" y="35907"/>
                </a:moveTo>
                <a:cubicBezTo>
                  <a:pt x="353103" y="-44103"/>
                  <a:pt x="311193" y="24477"/>
                  <a:pt x="480103" y="96867"/>
                </a:cubicBezTo>
                <a:cubicBezTo>
                  <a:pt x="649013" y="169257"/>
                  <a:pt x="1158283" y="453737"/>
                  <a:pt x="1409743" y="470247"/>
                </a:cubicBezTo>
                <a:cubicBezTo>
                  <a:pt x="1661203" y="486757"/>
                  <a:pt x="1921553" y="221327"/>
                  <a:pt x="1988863" y="195927"/>
                </a:cubicBezTo>
                <a:cubicBezTo>
                  <a:pt x="2056173" y="170527"/>
                  <a:pt x="1868213" y="68927"/>
                  <a:pt x="1813603" y="317847"/>
                </a:cubicBezTo>
                <a:cubicBezTo>
                  <a:pt x="1758993" y="566767"/>
                  <a:pt x="1757723" y="1506567"/>
                  <a:pt x="1661203" y="1689447"/>
                </a:cubicBezTo>
                <a:cubicBezTo>
                  <a:pt x="1564683" y="1872327"/>
                  <a:pt x="1447843" y="1512917"/>
                  <a:pt x="1234483" y="1415127"/>
                </a:cubicBezTo>
                <a:cubicBezTo>
                  <a:pt x="1021123" y="1317337"/>
                  <a:pt x="457243" y="1154777"/>
                  <a:pt x="381043" y="1102707"/>
                </a:cubicBezTo>
                <a:cubicBezTo>
                  <a:pt x="304843" y="1050637"/>
                  <a:pt x="840783" y="1263997"/>
                  <a:pt x="777283" y="1102707"/>
                </a:cubicBezTo>
                <a:cubicBezTo>
                  <a:pt x="713783" y="941417"/>
                  <a:pt x="6393" y="222597"/>
                  <a:pt x="43" y="134967"/>
                </a:cubicBezTo>
                <a:cubicBezTo>
                  <a:pt x="-6307" y="47337"/>
                  <a:pt x="678223" y="588357"/>
                  <a:pt x="739183" y="576927"/>
                </a:cubicBezTo>
                <a:cubicBezTo>
                  <a:pt x="800143" y="565497"/>
                  <a:pt x="439463" y="115917"/>
                  <a:pt x="396283" y="3590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1" name="フリーフォーム 1380">
            <a:extLst>
              <a:ext uri="{FF2B5EF4-FFF2-40B4-BE49-F238E27FC236}">
                <a16:creationId xmlns:a16="http://schemas.microsoft.com/office/drawing/2014/main" id="{7666825E-D22A-70B2-1102-3AD8B94DB5B1}"/>
              </a:ext>
            </a:extLst>
          </p:cNvPr>
          <p:cNvSpPr/>
          <p:nvPr/>
        </p:nvSpPr>
        <p:spPr>
          <a:xfrm>
            <a:off x="7731214" y="8158559"/>
            <a:ext cx="1436107" cy="2571231"/>
          </a:xfrm>
          <a:custGeom>
            <a:avLst/>
            <a:gdLst>
              <a:gd name="connsiteX0" fmla="*/ 544106 w 1436107"/>
              <a:gd name="connsiteY0" fmla="*/ 71041 h 2571231"/>
              <a:gd name="connsiteX1" fmla="*/ 589826 w 1436107"/>
              <a:gd name="connsiteY1" fmla="*/ 170101 h 2571231"/>
              <a:gd name="connsiteX2" fmla="*/ 1268006 w 1436107"/>
              <a:gd name="connsiteY2" fmla="*/ 1495981 h 2571231"/>
              <a:gd name="connsiteX3" fmla="*/ 1283246 w 1436107"/>
              <a:gd name="connsiteY3" fmla="*/ 2532301 h 2571231"/>
              <a:gd name="connsiteX4" fmla="*/ 1328966 w 1436107"/>
              <a:gd name="connsiteY4" fmla="*/ 2288461 h 2571231"/>
              <a:gd name="connsiteX5" fmla="*/ 1435646 w 1436107"/>
              <a:gd name="connsiteY5" fmla="*/ 1686481 h 2571231"/>
              <a:gd name="connsiteX6" fmla="*/ 1283246 w 1436107"/>
              <a:gd name="connsiteY6" fmla="*/ 1785541 h 2571231"/>
              <a:gd name="connsiteX7" fmla="*/ 940346 w 1436107"/>
              <a:gd name="connsiteY7" fmla="*/ 1023541 h 2571231"/>
              <a:gd name="connsiteX8" fmla="*/ 3086 w 1436107"/>
              <a:gd name="connsiteY8" fmla="*/ 124381 h 2571231"/>
              <a:gd name="connsiteX9" fmla="*/ 635546 w 1436107"/>
              <a:gd name="connsiteY9" fmla="*/ 665401 h 2571231"/>
              <a:gd name="connsiteX10" fmla="*/ 544106 w 1436107"/>
              <a:gd name="connsiteY10" fmla="*/ 71041 h 2571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6107" h="2571231">
                <a:moveTo>
                  <a:pt x="544106" y="71041"/>
                </a:moveTo>
                <a:cubicBezTo>
                  <a:pt x="536486" y="-11509"/>
                  <a:pt x="469176" y="-67389"/>
                  <a:pt x="589826" y="170101"/>
                </a:cubicBezTo>
                <a:cubicBezTo>
                  <a:pt x="710476" y="407591"/>
                  <a:pt x="1152436" y="1102281"/>
                  <a:pt x="1268006" y="1495981"/>
                </a:cubicBezTo>
                <a:cubicBezTo>
                  <a:pt x="1383576" y="1889681"/>
                  <a:pt x="1273086" y="2400221"/>
                  <a:pt x="1283246" y="2532301"/>
                </a:cubicBezTo>
                <a:cubicBezTo>
                  <a:pt x="1293406" y="2664381"/>
                  <a:pt x="1303566" y="2429431"/>
                  <a:pt x="1328966" y="2288461"/>
                </a:cubicBezTo>
                <a:cubicBezTo>
                  <a:pt x="1354366" y="2147491"/>
                  <a:pt x="1443266" y="1770301"/>
                  <a:pt x="1435646" y="1686481"/>
                </a:cubicBezTo>
                <a:cubicBezTo>
                  <a:pt x="1428026" y="1602661"/>
                  <a:pt x="1365796" y="1896031"/>
                  <a:pt x="1283246" y="1785541"/>
                </a:cubicBezTo>
                <a:cubicBezTo>
                  <a:pt x="1200696" y="1675051"/>
                  <a:pt x="1153706" y="1300401"/>
                  <a:pt x="940346" y="1023541"/>
                </a:cubicBezTo>
                <a:cubicBezTo>
                  <a:pt x="726986" y="746681"/>
                  <a:pt x="53886" y="184071"/>
                  <a:pt x="3086" y="124381"/>
                </a:cubicBezTo>
                <a:cubicBezTo>
                  <a:pt x="-47714" y="64691"/>
                  <a:pt x="544106" y="676831"/>
                  <a:pt x="635546" y="665401"/>
                </a:cubicBezTo>
                <a:cubicBezTo>
                  <a:pt x="726986" y="653971"/>
                  <a:pt x="551726" y="153591"/>
                  <a:pt x="544106" y="7104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2" name="フリーフォーム 1381">
            <a:extLst>
              <a:ext uri="{FF2B5EF4-FFF2-40B4-BE49-F238E27FC236}">
                <a16:creationId xmlns:a16="http://schemas.microsoft.com/office/drawing/2014/main" id="{FA68ED36-5466-2DC7-011C-F396B9E660A1}"/>
              </a:ext>
            </a:extLst>
          </p:cNvPr>
          <p:cNvSpPr/>
          <p:nvPr/>
        </p:nvSpPr>
        <p:spPr>
          <a:xfrm>
            <a:off x="7969055" y="8652415"/>
            <a:ext cx="1030511" cy="2238854"/>
          </a:xfrm>
          <a:custGeom>
            <a:avLst/>
            <a:gdLst>
              <a:gd name="connsiteX0" fmla="*/ 161485 w 1030511"/>
              <a:gd name="connsiteY0" fmla="*/ 19145 h 2238854"/>
              <a:gd name="connsiteX1" fmla="*/ 306265 w 1030511"/>
              <a:gd name="connsiteY1" fmla="*/ 141065 h 2238854"/>
              <a:gd name="connsiteX2" fmla="*/ 862525 w 1030511"/>
              <a:gd name="connsiteY2" fmla="*/ 1116425 h 2238854"/>
              <a:gd name="connsiteX3" fmla="*/ 915865 w 1030511"/>
              <a:gd name="connsiteY3" fmla="*/ 1847945 h 2238854"/>
              <a:gd name="connsiteX4" fmla="*/ 854905 w 1030511"/>
              <a:gd name="connsiteY4" fmla="*/ 1550765 h 2238854"/>
              <a:gd name="connsiteX5" fmla="*/ 1030165 w 1030511"/>
              <a:gd name="connsiteY5" fmla="*/ 2236565 h 2238854"/>
              <a:gd name="connsiteX6" fmla="*/ 801565 w 1030511"/>
              <a:gd name="connsiteY6" fmla="*/ 1764125 h 2238854"/>
              <a:gd name="connsiteX7" fmla="*/ 595825 w 1030511"/>
              <a:gd name="connsiteY7" fmla="*/ 1520285 h 2238854"/>
              <a:gd name="connsiteX8" fmla="*/ 748225 w 1030511"/>
              <a:gd name="connsiteY8" fmla="*/ 1985105 h 2238854"/>
              <a:gd name="connsiteX9" fmla="*/ 702505 w 1030511"/>
              <a:gd name="connsiteY9" fmla="*/ 2129885 h 2238854"/>
              <a:gd name="connsiteX10" fmla="*/ 710125 w 1030511"/>
              <a:gd name="connsiteY10" fmla="*/ 1863185 h 2238854"/>
              <a:gd name="connsiteX11" fmla="*/ 161485 w 1030511"/>
              <a:gd name="connsiteY11" fmla="*/ 1223105 h 2238854"/>
              <a:gd name="connsiteX12" fmla="*/ 138625 w 1030511"/>
              <a:gd name="connsiteY12" fmla="*/ 1230725 h 2238854"/>
              <a:gd name="connsiteX13" fmla="*/ 649165 w 1030511"/>
              <a:gd name="connsiteY13" fmla="*/ 2038445 h 2238854"/>
              <a:gd name="connsiteX14" fmla="*/ 24325 w 1030511"/>
              <a:gd name="connsiteY14" fmla="*/ 1649825 h 2238854"/>
              <a:gd name="connsiteX15" fmla="*/ 123385 w 1030511"/>
              <a:gd name="connsiteY15" fmla="*/ 1680305 h 2238854"/>
              <a:gd name="connsiteX16" fmla="*/ 85285 w 1030511"/>
              <a:gd name="connsiteY16" fmla="*/ 621125 h 2238854"/>
              <a:gd name="connsiteX17" fmla="*/ 184345 w 1030511"/>
              <a:gd name="connsiteY17" fmla="*/ 613505 h 2238854"/>
              <a:gd name="connsiteX18" fmla="*/ 412945 w 1030511"/>
              <a:gd name="connsiteY18" fmla="*/ 270605 h 2238854"/>
              <a:gd name="connsiteX19" fmla="*/ 161485 w 1030511"/>
              <a:gd name="connsiteY19" fmla="*/ 19145 h 2238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30511" h="2238854">
                <a:moveTo>
                  <a:pt x="161485" y="19145"/>
                </a:moveTo>
                <a:cubicBezTo>
                  <a:pt x="143705" y="-2445"/>
                  <a:pt x="189425" y="-41815"/>
                  <a:pt x="306265" y="141065"/>
                </a:cubicBezTo>
                <a:cubicBezTo>
                  <a:pt x="423105" y="323945"/>
                  <a:pt x="760925" y="831945"/>
                  <a:pt x="862525" y="1116425"/>
                </a:cubicBezTo>
                <a:cubicBezTo>
                  <a:pt x="964125" y="1400905"/>
                  <a:pt x="917135" y="1775555"/>
                  <a:pt x="915865" y="1847945"/>
                </a:cubicBezTo>
                <a:cubicBezTo>
                  <a:pt x="914595" y="1920335"/>
                  <a:pt x="835855" y="1485995"/>
                  <a:pt x="854905" y="1550765"/>
                </a:cubicBezTo>
                <a:cubicBezTo>
                  <a:pt x="873955" y="1615535"/>
                  <a:pt x="1039055" y="2201005"/>
                  <a:pt x="1030165" y="2236565"/>
                </a:cubicBezTo>
                <a:cubicBezTo>
                  <a:pt x="1021275" y="2272125"/>
                  <a:pt x="873955" y="1883505"/>
                  <a:pt x="801565" y="1764125"/>
                </a:cubicBezTo>
                <a:cubicBezTo>
                  <a:pt x="729175" y="1644745"/>
                  <a:pt x="604715" y="1483455"/>
                  <a:pt x="595825" y="1520285"/>
                </a:cubicBezTo>
                <a:cubicBezTo>
                  <a:pt x="586935" y="1557115"/>
                  <a:pt x="730445" y="1883505"/>
                  <a:pt x="748225" y="1985105"/>
                </a:cubicBezTo>
                <a:cubicBezTo>
                  <a:pt x="766005" y="2086705"/>
                  <a:pt x="708855" y="2150205"/>
                  <a:pt x="702505" y="2129885"/>
                </a:cubicBezTo>
                <a:cubicBezTo>
                  <a:pt x="696155" y="2109565"/>
                  <a:pt x="800295" y="2014315"/>
                  <a:pt x="710125" y="1863185"/>
                </a:cubicBezTo>
                <a:cubicBezTo>
                  <a:pt x="619955" y="1712055"/>
                  <a:pt x="256735" y="1328515"/>
                  <a:pt x="161485" y="1223105"/>
                </a:cubicBezTo>
                <a:cubicBezTo>
                  <a:pt x="66235" y="1117695"/>
                  <a:pt x="57345" y="1094835"/>
                  <a:pt x="138625" y="1230725"/>
                </a:cubicBezTo>
                <a:cubicBezTo>
                  <a:pt x="219905" y="1366615"/>
                  <a:pt x="668215" y="1968595"/>
                  <a:pt x="649165" y="2038445"/>
                </a:cubicBezTo>
                <a:cubicBezTo>
                  <a:pt x="630115" y="2108295"/>
                  <a:pt x="111955" y="1709515"/>
                  <a:pt x="24325" y="1649825"/>
                </a:cubicBezTo>
                <a:cubicBezTo>
                  <a:pt x="-63305" y="1590135"/>
                  <a:pt x="113225" y="1851755"/>
                  <a:pt x="123385" y="1680305"/>
                </a:cubicBezTo>
                <a:cubicBezTo>
                  <a:pt x="133545" y="1508855"/>
                  <a:pt x="75125" y="798925"/>
                  <a:pt x="85285" y="621125"/>
                </a:cubicBezTo>
                <a:cubicBezTo>
                  <a:pt x="95445" y="443325"/>
                  <a:pt x="129735" y="671925"/>
                  <a:pt x="184345" y="613505"/>
                </a:cubicBezTo>
                <a:cubicBezTo>
                  <a:pt x="238955" y="555085"/>
                  <a:pt x="416755" y="368395"/>
                  <a:pt x="412945" y="270605"/>
                </a:cubicBezTo>
                <a:cubicBezTo>
                  <a:pt x="409135" y="172815"/>
                  <a:pt x="179265" y="40735"/>
                  <a:pt x="161485" y="19145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3" name="フリーフォーム 1382">
            <a:extLst>
              <a:ext uri="{FF2B5EF4-FFF2-40B4-BE49-F238E27FC236}">
                <a16:creationId xmlns:a16="http://schemas.microsoft.com/office/drawing/2014/main" id="{CE2E616F-F8C7-B1CD-0C6E-D6BCD608D3A9}"/>
              </a:ext>
            </a:extLst>
          </p:cNvPr>
          <p:cNvSpPr/>
          <p:nvPr/>
        </p:nvSpPr>
        <p:spPr>
          <a:xfrm>
            <a:off x="8274564" y="9151159"/>
            <a:ext cx="557608" cy="1552650"/>
          </a:xfrm>
          <a:custGeom>
            <a:avLst/>
            <a:gdLst>
              <a:gd name="connsiteX0" fmla="*/ 756 w 557608"/>
              <a:gd name="connsiteY0" fmla="*/ 461 h 1552650"/>
              <a:gd name="connsiteX1" fmla="*/ 389376 w 557608"/>
              <a:gd name="connsiteY1" fmla="*/ 991061 h 1552650"/>
              <a:gd name="connsiteX2" fmla="*/ 366516 w 557608"/>
              <a:gd name="connsiteY2" fmla="*/ 1539701 h 1552650"/>
              <a:gd name="connsiteX3" fmla="*/ 412236 w 557608"/>
              <a:gd name="connsiteY3" fmla="*/ 1333961 h 1552650"/>
              <a:gd name="connsiteX4" fmla="*/ 534156 w 557608"/>
              <a:gd name="connsiteY4" fmla="*/ 823421 h 1552650"/>
              <a:gd name="connsiteX5" fmla="*/ 503676 w 557608"/>
              <a:gd name="connsiteY5" fmla="*/ 861521 h 1552650"/>
              <a:gd name="connsiteX6" fmla="*/ 756 w 557608"/>
              <a:gd name="connsiteY6" fmla="*/ 461 h 15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7608" h="1552650">
                <a:moveTo>
                  <a:pt x="756" y="461"/>
                </a:moveTo>
                <a:cubicBezTo>
                  <a:pt x="-18294" y="22051"/>
                  <a:pt x="328416" y="734521"/>
                  <a:pt x="389376" y="991061"/>
                </a:cubicBezTo>
                <a:cubicBezTo>
                  <a:pt x="450336" y="1247601"/>
                  <a:pt x="362706" y="1482551"/>
                  <a:pt x="366516" y="1539701"/>
                </a:cubicBezTo>
                <a:cubicBezTo>
                  <a:pt x="370326" y="1596851"/>
                  <a:pt x="384296" y="1453341"/>
                  <a:pt x="412236" y="1333961"/>
                </a:cubicBezTo>
                <a:cubicBezTo>
                  <a:pt x="440176" y="1214581"/>
                  <a:pt x="518916" y="902161"/>
                  <a:pt x="534156" y="823421"/>
                </a:cubicBezTo>
                <a:cubicBezTo>
                  <a:pt x="549396" y="744681"/>
                  <a:pt x="591306" y="1001221"/>
                  <a:pt x="503676" y="861521"/>
                </a:cubicBezTo>
                <a:cubicBezTo>
                  <a:pt x="416046" y="721821"/>
                  <a:pt x="19806" y="-21129"/>
                  <a:pt x="756" y="46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4" name="フリーフォーム 1383">
            <a:extLst>
              <a:ext uri="{FF2B5EF4-FFF2-40B4-BE49-F238E27FC236}">
                <a16:creationId xmlns:a16="http://schemas.microsoft.com/office/drawing/2014/main" id="{3943BF7D-C37E-1ADD-AD0B-F8753D24F1E7}"/>
              </a:ext>
            </a:extLst>
          </p:cNvPr>
          <p:cNvSpPr/>
          <p:nvPr/>
        </p:nvSpPr>
        <p:spPr>
          <a:xfrm>
            <a:off x="5956226" y="6339254"/>
            <a:ext cx="1038308" cy="989202"/>
          </a:xfrm>
          <a:custGeom>
            <a:avLst/>
            <a:gdLst>
              <a:gd name="connsiteX0" fmla="*/ 1033659 w 1038308"/>
              <a:gd name="connsiteY0" fmla="*/ 0 h 989202"/>
              <a:gd name="connsiteX1" fmla="*/ 787474 w 1038308"/>
              <a:gd name="connsiteY1" fmla="*/ 395654 h 989202"/>
              <a:gd name="connsiteX2" fmla="*/ 664382 w 1038308"/>
              <a:gd name="connsiteY2" fmla="*/ 650631 h 989202"/>
              <a:gd name="connsiteX3" fmla="*/ 708343 w 1038308"/>
              <a:gd name="connsiteY3" fmla="*/ 527538 h 989202"/>
              <a:gd name="connsiteX4" fmla="*/ 871001 w 1038308"/>
              <a:gd name="connsiteY4" fmla="*/ 263769 h 989202"/>
              <a:gd name="connsiteX5" fmla="*/ 616024 w 1038308"/>
              <a:gd name="connsiteY5" fmla="*/ 479181 h 989202"/>
              <a:gd name="connsiteX6" fmla="*/ 391820 w 1038308"/>
              <a:gd name="connsiteY6" fmla="*/ 888023 h 989202"/>
              <a:gd name="connsiteX7" fmla="*/ 457762 w 1038308"/>
              <a:gd name="connsiteY7" fmla="*/ 703384 h 989202"/>
              <a:gd name="connsiteX8" fmla="*/ 562 w 1038308"/>
              <a:gd name="connsiteY8" fmla="*/ 989134 h 989202"/>
              <a:gd name="connsiteX9" fmla="*/ 369839 w 1038308"/>
              <a:gd name="connsiteY9" fmla="*/ 725365 h 989202"/>
              <a:gd name="connsiteX10" fmla="*/ 651193 w 1038308"/>
              <a:gd name="connsiteY10" fmla="*/ 241788 h 989202"/>
              <a:gd name="connsiteX11" fmla="*/ 550082 w 1038308"/>
              <a:gd name="connsiteY11" fmla="*/ 395654 h 989202"/>
              <a:gd name="connsiteX12" fmla="*/ 1033659 w 1038308"/>
              <a:gd name="connsiteY12" fmla="*/ 0 h 98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38308" h="989202">
                <a:moveTo>
                  <a:pt x="1033659" y="0"/>
                </a:moveTo>
                <a:cubicBezTo>
                  <a:pt x="1073224" y="0"/>
                  <a:pt x="849020" y="287216"/>
                  <a:pt x="787474" y="395654"/>
                </a:cubicBezTo>
                <a:cubicBezTo>
                  <a:pt x="725928" y="504092"/>
                  <a:pt x="677570" y="628650"/>
                  <a:pt x="664382" y="650631"/>
                </a:cubicBezTo>
                <a:cubicBezTo>
                  <a:pt x="651194" y="672612"/>
                  <a:pt x="673907" y="592015"/>
                  <a:pt x="708343" y="527538"/>
                </a:cubicBezTo>
                <a:cubicBezTo>
                  <a:pt x="742779" y="463061"/>
                  <a:pt x="886387" y="271828"/>
                  <a:pt x="871001" y="263769"/>
                </a:cubicBezTo>
                <a:cubicBezTo>
                  <a:pt x="855615" y="255710"/>
                  <a:pt x="695887" y="375139"/>
                  <a:pt x="616024" y="479181"/>
                </a:cubicBezTo>
                <a:cubicBezTo>
                  <a:pt x="536161" y="583223"/>
                  <a:pt x="418197" y="850656"/>
                  <a:pt x="391820" y="888023"/>
                </a:cubicBezTo>
                <a:cubicBezTo>
                  <a:pt x="365443" y="925390"/>
                  <a:pt x="522972" y="686532"/>
                  <a:pt x="457762" y="703384"/>
                </a:cubicBezTo>
                <a:cubicBezTo>
                  <a:pt x="392552" y="720236"/>
                  <a:pt x="15216" y="985471"/>
                  <a:pt x="562" y="989134"/>
                </a:cubicBezTo>
                <a:cubicBezTo>
                  <a:pt x="-14092" y="992797"/>
                  <a:pt x="261401" y="849923"/>
                  <a:pt x="369839" y="725365"/>
                </a:cubicBezTo>
                <a:cubicBezTo>
                  <a:pt x="478277" y="600807"/>
                  <a:pt x="621152" y="296740"/>
                  <a:pt x="651193" y="241788"/>
                </a:cubicBezTo>
                <a:cubicBezTo>
                  <a:pt x="681233" y="186836"/>
                  <a:pt x="489268" y="435219"/>
                  <a:pt x="550082" y="395654"/>
                </a:cubicBezTo>
                <a:cubicBezTo>
                  <a:pt x="610895" y="356089"/>
                  <a:pt x="994094" y="0"/>
                  <a:pt x="1033659" y="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5" name="フリーフォーム 1384">
            <a:extLst>
              <a:ext uri="{FF2B5EF4-FFF2-40B4-BE49-F238E27FC236}">
                <a16:creationId xmlns:a16="http://schemas.microsoft.com/office/drawing/2014/main" id="{8579E541-E3E7-57D5-BF3F-225ABC7B6318}"/>
              </a:ext>
            </a:extLst>
          </p:cNvPr>
          <p:cNvSpPr/>
          <p:nvPr/>
        </p:nvSpPr>
        <p:spPr>
          <a:xfrm>
            <a:off x="4530446" y="2979761"/>
            <a:ext cx="710383" cy="2000940"/>
          </a:xfrm>
          <a:custGeom>
            <a:avLst/>
            <a:gdLst>
              <a:gd name="connsiteX0" fmla="*/ 707598 w 710383"/>
              <a:gd name="connsiteY0" fmla="*/ 506 h 2000940"/>
              <a:gd name="connsiteX1" fmla="*/ 256043 w 710383"/>
              <a:gd name="connsiteY1" fmla="*/ 779439 h 2000940"/>
              <a:gd name="connsiteX2" fmla="*/ 346354 w 710383"/>
              <a:gd name="connsiteY2" fmla="*/ 1084239 h 2000940"/>
              <a:gd name="connsiteX3" fmla="*/ 289910 w 710383"/>
              <a:gd name="connsiteY3" fmla="*/ 971350 h 2000940"/>
              <a:gd name="connsiteX4" fmla="*/ 628576 w 710383"/>
              <a:gd name="connsiteY4" fmla="*/ 1976061 h 2000940"/>
              <a:gd name="connsiteX5" fmla="*/ 459243 w 710383"/>
              <a:gd name="connsiteY5" fmla="*/ 1592239 h 2000940"/>
              <a:gd name="connsiteX6" fmla="*/ 18976 w 710383"/>
              <a:gd name="connsiteY6" fmla="*/ 474639 h 2000940"/>
              <a:gd name="connsiteX7" fmla="*/ 154443 w 710383"/>
              <a:gd name="connsiteY7" fmla="*/ 711706 h 2000940"/>
              <a:gd name="connsiteX8" fmla="*/ 323776 w 710383"/>
              <a:gd name="connsiteY8" fmla="*/ 463350 h 2000940"/>
              <a:gd name="connsiteX9" fmla="*/ 7687 w 710383"/>
              <a:gd name="connsiteY9" fmla="*/ 903617 h 2000940"/>
              <a:gd name="connsiteX10" fmla="*/ 707598 w 710383"/>
              <a:gd name="connsiteY10" fmla="*/ 506 h 2000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0383" h="2000940">
                <a:moveTo>
                  <a:pt x="707598" y="506"/>
                </a:moveTo>
                <a:cubicBezTo>
                  <a:pt x="748991" y="-20190"/>
                  <a:pt x="316250" y="598817"/>
                  <a:pt x="256043" y="779439"/>
                </a:cubicBezTo>
                <a:cubicBezTo>
                  <a:pt x="195836" y="960061"/>
                  <a:pt x="340710" y="1052254"/>
                  <a:pt x="346354" y="1084239"/>
                </a:cubicBezTo>
                <a:cubicBezTo>
                  <a:pt x="351998" y="1116224"/>
                  <a:pt x="242873" y="822713"/>
                  <a:pt x="289910" y="971350"/>
                </a:cubicBezTo>
                <a:cubicBezTo>
                  <a:pt x="336947" y="1119987"/>
                  <a:pt x="600354" y="1872580"/>
                  <a:pt x="628576" y="1976061"/>
                </a:cubicBezTo>
                <a:cubicBezTo>
                  <a:pt x="656798" y="2079543"/>
                  <a:pt x="560843" y="1842476"/>
                  <a:pt x="459243" y="1592239"/>
                </a:cubicBezTo>
                <a:cubicBezTo>
                  <a:pt x="357643" y="1342002"/>
                  <a:pt x="69776" y="621395"/>
                  <a:pt x="18976" y="474639"/>
                </a:cubicBezTo>
                <a:cubicBezTo>
                  <a:pt x="-31824" y="327883"/>
                  <a:pt x="103643" y="713587"/>
                  <a:pt x="154443" y="711706"/>
                </a:cubicBezTo>
                <a:cubicBezTo>
                  <a:pt x="205243" y="709825"/>
                  <a:pt x="348235" y="431365"/>
                  <a:pt x="323776" y="463350"/>
                </a:cubicBezTo>
                <a:cubicBezTo>
                  <a:pt x="299317" y="495335"/>
                  <a:pt x="-56283" y="980758"/>
                  <a:pt x="7687" y="903617"/>
                </a:cubicBezTo>
                <a:cubicBezTo>
                  <a:pt x="71657" y="826476"/>
                  <a:pt x="666205" y="21202"/>
                  <a:pt x="707598" y="50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6" name="フリーフォーム 1385">
            <a:extLst>
              <a:ext uri="{FF2B5EF4-FFF2-40B4-BE49-F238E27FC236}">
                <a16:creationId xmlns:a16="http://schemas.microsoft.com/office/drawing/2014/main" id="{E12651C7-9539-77AD-43BB-43BBB9829A09}"/>
              </a:ext>
            </a:extLst>
          </p:cNvPr>
          <p:cNvSpPr/>
          <p:nvPr/>
        </p:nvSpPr>
        <p:spPr>
          <a:xfrm>
            <a:off x="3967205" y="3089146"/>
            <a:ext cx="627438" cy="1357357"/>
          </a:xfrm>
          <a:custGeom>
            <a:avLst/>
            <a:gdLst>
              <a:gd name="connsiteX0" fmla="*/ 627373 w 627438"/>
              <a:gd name="connsiteY0" fmla="*/ 4010 h 1357357"/>
              <a:gd name="connsiteX1" fmla="*/ 198395 w 627438"/>
              <a:gd name="connsiteY1" fmla="*/ 850676 h 1357357"/>
              <a:gd name="connsiteX2" fmla="*/ 187106 w 627438"/>
              <a:gd name="connsiteY2" fmla="*/ 1336098 h 1357357"/>
              <a:gd name="connsiteX3" fmla="*/ 175817 w 627438"/>
              <a:gd name="connsiteY3" fmla="*/ 1189343 h 1357357"/>
              <a:gd name="connsiteX4" fmla="*/ 17773 w 627438"/>
              <a:gd name="connsiteY4" fmla="*/ 466854 h 1357357"/>
              <a:gd name="connsiteX5" fmla="*/ 29062 w 627438"/>
              <a:gd name="connsiteY5" fmla="*/ 703921 h 1357357"/>
              <a:gd name="connsiteX6" fmla="*/ 243551 w 627438"/>
              <a:gd name="connsiteY6" fmla="*/ 365254 h 1357357"/>
              <a:gd name="connsiteX7" fmla="*/ 164528 w 627438"/>
              <a:gd name="connsiteY7" fmla="*/ 523298 h 1357357"/>
              <a:gd name="connsiteX8" fmla="*/ 627373 w 627438"/>
              <a:gd name="connsiteY8" fmla="*/ 4010 h 1357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7438" h="1357357">
                <a:moveTo>
                  <a:pt x="627373" y="4010"/>
                </a:moveTo>
                <a:cubicBezTo>
                  <a:pt x="633017" y="58573"/>
                  <a:pt x="271773" y="628661"/>
                  <a:pt x="198395" y="850676"/>
                </a:cubicBezTo>
                <a:cubicBezTo>
                  <a:pt x="125017" y="1072691"/>
                  <a:pt x="190869" y="1279654"/>
                  <a:pt x="187106" y="1336098"/>
                </a:cubicBezTo>
                <a:cubicBezTo>
                  <a:pt x="183343" y="1392542"/>
                  <a:pt x="204039" y="1334217"/>
                  <a:pt x="175817" y="1189343"/>
                </a:cubicBezTo>
                <a:cubicBezTo>
                  <a:pt x="147595" y="1044469"/>
                  <a:pt x="42232" y="547758"/>
                  <a:pt x="17773" y="466854"/>
                </a:cubicBezTo>
                <a:cubicBezTo>
                  <a:pt x="-6686" y="385950"/>
                  <a:pt x="-8568" y="720854"/>
                  <a:pt x="29062" y="703921"/>
                </a:cubicBezTo>
                <a:cubicBezTo>
                  <a:pt x="66692" y="686988"/>
                  <a:pt x="220974" y="395358"/>
                  <a:pt x="243551" y="365254"/>
                </a:cubicBezTo>
                <a:cubicBezTo>
                  <a:pt x="266128" y="335150"/>
                  <a:pt x="104321" y="577861"/>
                  <a:pt x="164528" y="523298"/>
                </a:cubicBezTo>
                <a:cubicBezTo>
                  <a:pt x="224735" y="468735"/>
                  <a:pt x="621729" y="-50553"/>
                  <a:pt x="627373" y="4010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7" name="フリーフォーム 1386">
            <a:extLst>
              <a:ext uri="{FF2B5EF4-FFF2-40B4-BE49-F238E27FC236}">
                <a16:creationId xmlns:a16="http://schemas.microsoft.com/office/drawing/2014/main" id="{33A9CFAC-FD04-B2DD-4509-646A8F0B3E70}"/>
              </a:ext>
            </a:extLst>
          </p:cNvPr>
          <p:cNvSpPr/>
          <p:nvPr/>
        </p:nvSpPr>
        <p:spPr>
          <a:xfrm>
            <a:off x="3495607" y="3203511"/>
            <a:ext cx="492830" cy="1695960"/>
          </a:xfrm>
          <a:custGeom>
            <a:avLst/>
            <a:gdLst>
              <a:gd name="connsiteX0" fmla="*/ 432926 w 492830"/>
              <a:gd name="connsiteY0" fmla="*/ 2533 h 1695960"/>
              <a:gd name="connsiteX1" fmla="*/ 49104 w 492830"/>
              <a:gd name="connsiteY1" fmla="*/ 916933 h 1695960"/>
              <a:gd name="connsiteX2" fmla="*/ 3949 w 492830"/>
              <a:gd name="connsiteY2" fmla="*/ 1233022 h 1695960"/>
              <a:gd name="connsiteX3" fmla="*/ 37815 w 492830"/>
              <a:gd name="connsiteY3" fmla="*/ 1187867 h 1695960"/>
              <a:gd name="connsiteX4" fmla="*/ 60393 w 492830"/>
              <a:gd name="connsiteY4" fmla="*/ 1695867 h 1695960"/>
              <a:gd name="connsiteX5" fmla="*/ 94260 w 492830"/>
              <a:gd name="connsiteY5" fmla="*/ 1221733 h 1695960"/>
              <a:gd name="connsiteX6" fmla="*/ 489371 w 492830"/>
              <a:gd name="connsiteY6" fmla="*/ 329911 h 1695960"/>
              <a:gd name="connsiteX7" fmla="*/ 286171 w 492830"/>
              <a:gd name="connsiteY7" fmla="*/ 736311 h 1695960"/>
              <a:gd name="connsiteX8" fmla="*/ 274882 w 492830"/>
              <a:gd name="connsiteY8" fmla="*/ 646000 h 1695960"/>
              <a:gd name="connsiteX9" fmla="*/ 432926 w 492830"/>
              <a:gd name="connsiteY9" fmla="*/ 2533 h 169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2830" h="1695960">
                <a:moveTo>
                  <a:pt x="432926" y="2533"/>
                </a:moveTo>
                <a:cubicBezTo>
                  <a:pt x="395296" y="47688"/>
                  <a:pt x="120600" y="711852"/>
                  <a:pt x="49104" y="916933"/>
                </a:cubicBezTo>
                <a:cubicBezTo>
                  <a:pt x="-22392" y="1122014"/>
                  <a:pt x="5830" y="1187866"/>
                  <a:pt x="3949" y="1233022"/>
                </a:cubicBezTo>
                <a:cubicBezTo>
                  <a:pt x="2068" y="1278178"/>
                  <a:pt x="28408" y="1110726"/>
                  <a:pt x="37815" y="1187867"/>
                </a:cubicBezTo>
                <a:cubicBezTo>
                  <a:pt x="47222" y="1265008"/>
                  <a:pt x="50985" y="1690223"/>
                  <a:pt x="60393" y="1695867"/>
                </a:cubicBezTo>
                <a:cubicBezTo>
                  <a:pt x="69800" y="1701511"/>
                  <a:pt x="22764" y="1449392"/>
                  <a:pt x="94260" y="1221733"/>
                </a:cubicBezTo>
                <a:cubicBezTo>
                  <a:pt x="165756" y="994074"/>
                  <a:pt x="457386" y="410815"/>
                  <a:pt x="489371" y="329911"/>
                </a:cubicBezTo>
                <a:cubicBezTo>
                  <a:pt x="521356" y="249007"/>
                  <a:pt x="321919" y="683630"/>
                  <a:pt x="286171" y="736311"/>
                </a:cubicBezTo>
                <a:cubicBezTo>
                  <a:pt x="250423" y="788992"/>
                  <a:pt x="252304" y="762652"/>
                  <a:pt x="274882" y="646000"/>
                </a:cubicBezTo>
                <a:cubicBezTo>
                  <a:pt x="297460" y="529348"/>
                  <a:pt x="470556" y="-42622"/>
                  <a:pt x="432926" y="2533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8" name="フリーフォーム 1387">
            <a:extLst>
              <a:ext uri="{FF2B5EF4-FFF2-40B4-BE49-F238E27FC236}">
                <a16:creationId xmlns:a16="http://schemas.microsoft.com/office/drawing/2014/main" id="{4EAFE323-9783-2CC2-1265-D09316369BD0}"/>
              </a:ext>
            </a:extLst>
          </p:cNvPr>
          <p:cNvSpPr/>
          <p:nvPr/>
        </p:nvSpPr>
        <p:spPr>
          <a:xfrm>
            <a:off x="7896813" y="4280730"/>
            <a:ext cx="675087" cy="3638342"/>
          </a:xfrm>
          <a:custGeom>
            <a:avLst/>
            <a:gdLst>
              <a:gd name="connsiteX0" fmla="*/ 186031 w 675087"/>
              <a:gd name="connsiteY0" fmla="*/ 121937 h 3638342"/>
              <a:gd name="connsiteX1" fmla="*/ 208609 w 675087"/>
              <a:gd name="connsiteY1" fmla="*/ 167092 h 3638342"/>
              <a:gd name="connsiteX2" fmla="*/ 377943 w 675087"/>
              <a:gd name="connsiteY2" fmla="*/ 1262114 h 3638342"/>
              <a:gd name="connsiteX3" fmla="*/ 16698 w 675087"/>
              <a:gd name="connsiteY3" fmla="*/ 3519892 h 3638342"/>
              <a:gd name="connsiteX4" fmla="*/ 118298 w 675087"/>
              <a:gd name="connsiteY4" fmla="*/ 3102203 h 3638342"/>
              <a:gd name="connsiteX5" fmla="*/ 626298 w 675087"/>
              <a:gd name="connsiteY5" fmla="*/ 1228248 h 3638342"/>
              <a:gd name="connsiteX6" fmla="*/ 603720 w 675087"/>
              <a:gd name="connsiteY6" fmla="*/ 1307270 h 3638342"/>
              <a:gd name="connsiteX7" fmla="*/ 186031 w 675087"/>
              <a:gd name="connsiteY7" fmla="*/ 121937 h 363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5087" h="3638342">
                <a:moveTo>
                  <a:pt x="186031" y="121937"/>
                </a:moveTo>
                <a:cubicBezTo>
                  <a:pt x="120179" y="-68093"/>
                  <a:pt x="176624" y="-22937"/>
                  <a:pt x="208609" y="167092"/>
                </a:cubicBezTo>
                <a:cubicBezTo>
                  <a:pt x="240594" y="357121"/>
                  <a:pt x="409928" y="703314"/>
                  <a:pt x="377943" y="1262114"/>
                </a:cubicBezTo>
                <a:cubicBezTo>
                  <a:pt x="345958" y="1820914"/>
                  <a:pt x="59972" y="3213211"/>
                  <a:pt x="16698" y="3519892"/>
                </a:cubicBezTo>
                <a:cubicBezTo>
                  <a:pt x="-26576" y="3826574"/>
                  <a:pt x="16698" y="3484144"/>
                  <a:pt x="118298" y="3102203"/>
                </a:cubicBezTo>
                <a:cubicBezTo>
                  <a:pt x="219898" y="2720262"/>
                  <a:pt x="545394" y="1527403"/>
                  <a:pt x="626298" y="1228248"/>
                </a:cubicBezTo>
                <a:cubicBezTo>
                  <a:pt x="707202" y="929093"/>
                  <a:pt x="678979" y="1491655"/>
                  <a:pt x="603720" y="1307270"/>
                </a:cubicBezTo>
                <a:cubicBezTo>
                  <a:pt x="528461" y="1122885"/>
                  <a:pt x="251883" y="311967"/>
                  <a:pt x="186031" y="121937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9" name="フリーフォーム 1388">
            <a:extLst>
              <a:ext uri="{FF2B5EF4-FFF2-40B4-BE49-F238E27FC236}">
                <a16:creationId xmlns:a16="http://schemas.microsoft.com/office/drawing/2014/main" id="{7E3A39A9-1DBA-6887-3855-D7CE93999B57}"/>
              </a:ext>
            </a:extLst>
          </p:cNvPr>
          <p:cNvSpPr/>
          <p:nvPr/>
        </p:nvSpPr>
        <p:spPr>
          <a:xfrm>
            <a:off x="6902186" y="5353427"/>
            <a:ext cx="827390" cy="3092010"/>
          </a:xfrm>
          <a:custGeom>
            <a:avLst/>
            <a:gdLst>
              <a:gd name="connsiteX0" fmla="*/ 751681 w 827390"/>
              <a:gd name="connsiteY0" fmla="*/ 200706 h 3092010"/>
              <a:gd name="connsiteX1" fmla="*/ 762970 w 827390"/>
              <a:gd name="connsiteY1" fmla="*/ 257151 h 3092010"/>
              <a:gd name="connsiteX2" fmla="*/ 198525 w 827390"/>
              <a:gd name="connsiteY2" fmla="*/ 1973062 h 3092010"/>
              <a:gd name="connsiteX3" fmla="*/ 232392 w 827390"/>
              <a:gd name="connsiteY3" fmla="*/ 3022929 h 3092010"/>
              <a:gd name="connsiteX4" fmla="*/ 209814 w 827390"/>
              <a:gd name="connsiteY4" fmla="*/ 2876173 h 3092010"/>
              <a:gd name="connsiteX5" fmla="*/ 6614 w 827390"/>
              <a:gd name="connsiteY5" fmla="*/ 1939195 h 3092010"/>
              <a:gd name="connsiteX6" fmla="*/ 63058 w 827390"/>
              <a:gd name="connsiteY6" fmla="*/ 2119817 h 3092010"/>
              <a:gd name="connsiteX7" fmla="*/ 198525 w 827390"/>
              <a:gd name="connsiteY7" fmla="*/ 2108529 h 3092010"/>
              <a:gd name="connsiteX8" fmla="*/ 751681 w 827390"/>
              <a:gd name="connsiteY8" fmla="*/ 200706 h 3092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390" h="3092010">
                <a:moveTo>
                  <a:pt x="751681" y="200706"/>
                </a:moveTo>
                <a:cubicBezTo>
                  <a:pt x="845755" y="-107857"/>
                  <a:pt x="855163" y="-38242"/>
                  <a:pt x="762970" y="257151"/>
                </a:cubicBezTo>
                <a:cubicBezTo>
                  <a:pt x="670777" y="552544"/>
                  <a:pt x="286955" y="1512099"/>
                  <a:pt x="198525" y="1973062"/>
                </a:cubicBezTo>
                <a:cubicBezTo>
                  <a:pt x="110095" y="2434025"/>
                  <a:pt x="230511" y="2872411"/>
                  <a:pt x="232392" y="3022929"/>
                </a:cubicBezTo>
                <a:cubicBezTo>
                  <a:pt x="234273" y="3173447"/>
                  <a:pt x="247444" y="3056795"/>
                  <a:pt x="209814" y="2876173"/>
                </a:cubicBezTo>
                <a:cubicBezTo>
                  <a:pt x="172184" y="2695551"/>
                  <a:pt x="31073" y="2065254"/>
                  <a:pt x="6614" y="1939195"/>
                </a:cubicBezTo>
                <a:cubicBezTo>
                  <a:pt x="-17845" y="1813136"/>
                  <a:pt x="31073" y="2091595"/>
                  <a:pt x="63058" y="2119817"/>
                </a:cubicBezTo>
                <a:cubicBezTo>
                  <a:pt x="95043" y="2148039"/>
                  <a:pt x="87518" y="2428381"/>
                  <a:pt x="198525" y="2108529"/>
                </a:cubicBezTo>
                <a:cubicBezTo>
                  <a:pt x="309532" y="1788677"/>
                  <a:pt x="657607" y="509269"/>
                  <a:pt x="751681" y="20070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0" name="フリーフォーム 1389">
            <a:extLst>
              <a:ext uri="{FF2B5EF4-FFF2-40B4-BE49-F238E27FC236}">
                <a16:creationId xmlns:a16="http://schemas.microsoft.com/office/drawing/2014/main" id="{9199B745-319D-02A5-A90B-F78F2241050F}"/>
              </a:ext>
            </a:extLst>
          </p:cNvPr>
          <p:cNvSpPr/>
          <p:nvPr/>
        </p:nvSpPr>
        <p:spPr>
          <a:xfrm>
            <a:off x="7566613" y="7337733"/>
            <a:ext cx="685571" cy="2245163"/>
          </a:xfrm>
          <a:custGeom>
            <a:avLst/>
            <a:gdLst>
              <a:gd name="connsiteX0" fmla="*/ 188854 w 685571"/>
              <a:gd name="connsiteY0" fmla="*/ 45 h 2245163"/>
              <a:gd name="connsiteX1" fmla="*/ 572676 w 685571"/>
              <a:gd name="connsiteY1" fmla="*/ 1309556 h 2245163"/>
              <a:gd name="connsiteX2" fmla="*/ 19520 w 685571"/>
              <a:gd name="connsiteY2" fmla="*/ 2201378 h 2245163"/>
              <a:gd name="connsiteX3" fmla="*/ 177565 w 685571"/>
              <a:gd name="connsiteY3" fmla="*/ 2020756 h 2245163"/>
              <a:gd name="connsiteX4" fmla="*/ 685565 w 685571"/>
              <a:gd name="connsiteY4" fmla="*/ 1264400 h 2245163"/>
              <a:gd name="connsiteX5" fmla="*/ 188854 w 685571"/>
              <a:gd name="connsiteY5" fmla="*/ 45 h 224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571" h="2245163">
                <a:moveTo>
                  <a:pt x="188854" y="45"/>
                </a:moveTo>
                <a:cubicBezTo>
                  <a:pt x="170039" y="7571"/>
                  <a:pt x="600898" y="942667"/>
                  <a:pt x="572676" y="1309556"/>
                </a:cubicBezTo>
                <a:cubicBezTo>
                  <a:pt x="544454" y="1676445"/>
                  <a:pt x="85372" y="2082845"/>
                  <a:pt x="19520" y="2201378"/>
                </a:cubicBezTo>
                <a:cubicBezTo>
                  <a:pt x="-46332" y="2319911"/>
                  <a:pt x="66558" y="2176919"/>
                  <a:pt x="177565" y="2020756"/>
                </a:cubicBezTo>
                <a:cubicBezTo>
                  <a:pt x="288572" y="1864593"/>
                  <a:pt x="687446" y="1599304"/>
                  <a:pt x="685565" y="1264400"/>
                </a:cubicBezTo>
                <a:cubicBezTo>
                  <a:pt x="683684" y="929496"/>
                  <a:pt x="207669" y="-7481"/>
                  <a:pt x="188854" y="45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1" name="フリーフォーム 1390">
            <a:extLst>
              <a:ext uri="{FF2B5EF4-FFF2-40B4-BE49-F238E27FC236}">
                <a16:creationId xmlns:a16="http://schemas.microsoft.com/office/drawing/2014/main" id="{AF5CB248-8129-6F5A-B916-72AF50705D34}"/>
              </a:ext>
            </a:extLst>
          </p:cNvPr>
          <p:cNvSpPr/>
          <p:nvPr/>
        </p:nvSpPr>
        <p:spPr>
          <a:xfrm>
            <a:off x="6165175" y="5528760"/>
            <a:ext cx="1398387" cy="1499607"/>
          </a:xfrm>
          <a:custGeom>
            <a:avLst/>
            <a:gdLst>
              <a:gd name="connsiteX0" fmla="*/ 1398381 w 1398387"/>
              <a:gd name="connsiteY0" fmla="*/ 2796 h 1499607"/>
              <a:gd name="connsiteX1" fmla="*/ 879092 w 1398387"/>
              <a:gd name="connsiteY1" fmla="*/ 476929 h 1499607"/>
              <a:gd name="connsiteX2" fmla="*/ 687181 w 1398387"/>
              <a:gd name="connsiteY2" fmla="*/ 962351 h 1499607"/>
              <a:gd name="connsiteX3" fmla="*/ 721047 w 1398387"/>
              <a:gd name="connsiteY3" fmla="*/ 860751 h 1499607"/>
              <a:gd name="connsiteX4" fmla="*/ 32425 w 1398387"/>
              <a:gd name="connsiteY4" fmla="*/ 1481640 h 1499607"/>
              <a:gd name="connsiteX5" fmla="*/ 235625 w 1398387"/>
              <a:gd name="connsiteY5" fmla="*/ 1255862 h 1499607"/>
              <a:gd name="connsiteX6" fmla="*/ 1308069 w 1398387"/>
              <a:gd name="connsiteY6" fmla="*/ 476929 h 1499607"/>
              <a:gd name="connsiteX7" fmla="*/ 845225 w 1398387"/>
              <a:gd name="connsiteY7" fmla="*/ 804307 h 1499607"/>
              <a:gd name="connsiteX8" fmla="*/ 867803 w 1398387"/>
              <a:gd name="connsiteY8" fmla="*/ 702707 h 1499607"/>
              <a:gd name="connsiteX9" fmla="*/ 1398381 w 1398387"/>
              <a:gd name="connsiteY9" fmla="*/ 2796 h 1499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98387" h="1499607">
                <a:moveTo>
                  <a:pt x="1398381" y="2796"/>
                </a:moveTo>
                <a:cubicBezTo>
                  <a:pt x="1400263" y="-34834"/>
                  <a:pt x="997625" y="317003"/>
                  <a:pt x="879092" y="476929"/>
                </a:cubicBezTo>
                <a:cubicBezTo>
                  <a:pt x="760559" y="636855"/>
                  <a:pt x="713522" y="898381"/>
                  <a:pt x="687181" y="962351"/>
                </a:cubicBezTo>
                <a:cubicBezTo>
                  <a:pt x="660840" y="1026321"/>
                  <a:pt x="830173" y="774203"/>
                  <a:pt x="721047" y="860751"/>
                </a:cubicBezTo>
                <a:cubicBezTo>
                  <a:pt x="611921" y="947299"/>
                  <a:pt x="113328" y="1415788"/>
                  <a:pt x="32425" y="1481640"/>
                </a:cubicBezTo>
                <a:cubicBezTo>
                  <a:pt x="-48478" y="1547492"/>
                  <a:pt x="23018" y="1423314"/>
                  <a:pt x="235625" y="1255862"/>
                </a:cubicBezTo>
                <a:cubicBezTo>
                  <a:pt x="448232" y="1088410"/>
                  <a:pt x="1206469" y="552188"/>
                  <a:pt x="1308069" y="476929"/>
                </a:cubicBezTo>
                <a:cubicBezTo>
                  <a:pt x="1409669" y="401670"/>
                  <a:pt x="918603" y="766677"/>
                  <a:pt x="845225" y="804307"/>
                </a:cubicBezTo>
                <a:cubicBezTo>
                  <a:pt x="771847" y="841937"/>
                  <a:pt x="771847" y="841937"/>
                  <a:pt x="867803" y="702707"/>
                </a:cubicBezTo>
                <a:cubicBezTo>
                  <a:pt x="963758" y="563477"/>
                  <a:pt x="1396499" y="40426"/>
                  <a:pt x="1398381" y="2796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2" name="フリーフォーム 1391">
            <a:extLst>
              <a:ext uri="{FF2B5EF4-FFF2-40B4-BE49-F238E27FC236}">
                <a16:creationId xmlns:a16="http://schemas.microsoft.com/office/drawing/2014/main" id="{33A5E116-B299-B66E-A431-0C3ADB0D4502}"/>
              </a:ext>
            </a:extLst>
          </p:cNvPr>
          <p:cNvSpPr/>
          <p:nvPr/>
        </p:nvSpPr>
        <p:spPr>
          <a:xfrm>
            <a:off x="6747769" y="4385101"/>
            <a:ext cx="1028294" cy="703642"/>
          </a:xfrm>
          <a:custGeom>
            <a:avLst/>
            <a:gdLst>
              <a:gd name="connsiteX0" fmla="*/ 2987 w 1028294"/>
              <a:gd name="connsiteY0" fmla="*/ 694899 h 703642"/>
              <a:gd name="connsiteX1" fmla="*/ 567431 w 1028294"/>
              <a:gd name="connsiteY1" fmla="*/ 390099 h 703642"/>
              <a:gd name="connsiteX2" fmla="*/ 1018987 w 1028294"/>
              <a:gd name="connsiteY2" fmla="*/ 6277 h 703642"/>
              <a:gd name="connsiteX3" fmla="*/ 883520 w 1028294"/>
              <a:gd name="connsiteY3" fmla="*/ 141743 h 703642"/>
              <a:gd name="connsiteX4" fmla="*/ 939964 w 1028294"/>
              <a:gd name="connsiteY4" fmla="*/ 85299 h 703642"/>
              <a:gd name="connsiteX5" fmla="*/ 465831 w 1028294"/>
              <a:gd name="connsiteY5" fmla="*/ 457832 h 703642"/>
              <a:gd name="connsiteX6" fmla="*/ 827075 w 1028294"/>
              <a:gd name="connsiteY6" fmla="*/ 40143 h 703642"/>
              <a:gd name="connsiteX7" fmla="*/ 2987 w 1028294"/>
              <a:gd name="connsiteY7" fmla="*/ 694899 h 70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8294" h="703642">
                <a:moveTo>
                  <a:pt x="2987" y="694899"/>
                </a:moveTo>
                <a:cubicBezTo>
                  <a:pt x="-40287" y="753225"/>
                  <a:pt x="398098" y="504869"/>
                  <a:pt x="567431" y="390099"/>
                </a:cubicBezTo>
                <a:cubicBezTo>
                  <a:pt x="736764" y="275329"/>
                  <a:pt x="966306" y="47670"/>
                  <a:pt x="1018987" y="6277"/>
                </a:cubicBezTo>
                <a:cubicBezTo>
                  <a:pt x="1071668" y="-35116"/>
                  <a:pt x="883520" y="141743"/>
                  <a:pt x="883520" y="141743"/>
                </a:cubicBezTo>
                <a:cubicBezTo>
                  <a:pt x="870350" y="154913"/>
                  <a:pt x="1009579" y="32618"/>
                  <a:pt x="939964" y="85299"/>
                </a:cubicBezTo>
                <a:cubicBezTo>
                  <a:pt x="870349" y="137980"/>
                  <a:pt x="484646" y="465358"/>
                  <a:pt x="465831" y="457832"/>
                </a:cubicBezTo>
                <a:cubicBezTo>
                  <a:pt x="447016" y="450306"/>
                  <a:pt x="896690" y="2513"/>
                  <a:pt x="827075" y="40143"/>
                </a:cubicBezTo>
                <a:cubicBezTo>
                  <a:pt x="757460" y="77773"/>
                  <a:pt x="46261" y="636573"/>
                  <a:pt x="2987" y="694899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3" name="フリーフォーム 1392">
            <a:extLst>
              <a:ext uri="{FF2B5EF4-FFF2-40B4-BE49-F238E27FC236}">
                <a16:creationId xmlns:a16="http://schemas.microsoft.com/office/drawing/2014/main" id="{CFF77130-84CE-7C51-48A5-4487C9F2D15E}"/>
              </a:ext>
            </a:extLst>
          </p:cNvPr>
          <p:cNvSpPr/>
          <p:nvPr/>
        </p:nvSpPr>
        <p:spPr>
          <a:xfrm>
            <a:off x="6906950" y="5322470"/>
            <a:ext cx="1145202" cy="1165681"/>
          </a:xfrm>
          <a:custGeom>
            <a:avLst/>
            <a:gdLst>
              <a:gd name="connsiteX0" fmla="*/ 1850 w 1145202"/>
              <a:gd name="connsiteY0" fmla="*/ 1157352 h 1165681"/>
              <a:gd name="connsiteX1" fmla="*/ 464694 w 1145202"/>
              <a:gd name="connsiteY1" fmla="*/ 728374 h 1165681"/>
              <a:gd name="connsiteX2" fmla="*/ 1142028 w 1145202"/>
              <a:gd name="connsiteY2" fmla="*/ 5886 h 1165681"/>
              <a:gd name="connsiteX3" fmla="*/ 735628 w 1145202"/>
              <a:gd name="connsiteY3" fmla="*/ 367130 h 1165681"/>
              <a:gd name="connsiteX4" fmla="*/ 521139 w 1145202"/>
              <a:gd name="connsiteY4" fmla="*/ 559041 h 1165681"/>
              <a:gd name="connsiteX5" fmla="*/ 634028 w 1145202"/>
              <a:gd name="connsiteY5" fmla="*/ 355841 h 1165681"/>
              <a:gd name="connsiteX6" fmla="*/ 1850 w 1145202"/>
              <a:gd name="connsiteY6" fmla="*/ 1157352 h 1165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5202" h="1165681">
                <a:moveTo>
                  <a:pt x="1850" y="1157352"/>
                </a:moveTo>
                <a:cubicBezTo>
                  <a:pt x="-26372" y="1219441"/>
                  <a:pt x="274664" y="920285"/>
                  <a:pt x="464694" y="728374"/>
                </a:cubicBezTo>
                <a:cubicBezTo>
                  <a:pt x="654724" y="536463"/>
                  <a:pt x="1096872" y="66093"/>
                  <a:pt x="1142028" y="5886"/>
                </a:cubicBezTo>
                <a:cubicBezTo>
                  <a:pt x="1187184" y="-54321"/>
                  <a:pt x="735628" y="367130"/>
                  <a:pt x="735628" y="367130"/>
                </a:cubicBezTo>
                <a:cubicBezTo>
                  <a:pt x="632147" y="459322"/>
                  <a:pt x="538072" y="560922"/>
                  <a:pt x="521139" y="559041"/>
                </a:cubicBezTo>
                <a:cubicBezTo>
                  <a:pt x="504206" y="557160"/>
                  <a:pt x="714932" y="252359"/>
                  <a:pt x="634028" y="355841"/>
                </a:cubicBezTo>
                <a:cubicBezTo>
                  <a:pt x="553124" y="459323"/>
                  <a:pt x="30072" y="1095263"/>
                  <a:pt x="1850" y="115735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4" name="フリーフォーム 1393">
            <a:extLst>
              <a:ext uri="{FF2B5EF4-FFF2-40B4-BE49-F238E27FC236}">
                <a16:creationId xmlns:a16="http://schemas.microsoft.com/office/drawing/2014/main" id="{7C50CE91-4838-F1B4-FC0B-229336A6F559}"/>
              </a:ext>
            </a:extLst>
          </p:cNvPr>
          <p:cNvSpPr/>
          <p:nvPr/>
        </p:nvSpPr>
        <p:spPr>
          <a:xfrm>
            <a:off x="7048695" y="6577903"/>
            <a:ext cx="630047" cy="1775593"/>
          </a:xfrm>
          <a:custGeom>
            <a:avLst/>
            <a:gdLst>
              <a:gd name="connsiteX0" fmla="*/ 334238 w 630047"/>
              <a:gd name="connsiteY0" fmla="*/ 59964 h 1775593"/>
              <a:gd name="connsiteX1" fmla="*/ 334238 w 630047"/>
              <a:gd name="connsiteY1" fmla="*/ 127697 h 1775593"/>
              <a:gd name="connsiteX2" fmla="*/ 503572 w 630047"/>
              <a:gd name="connsiteY2" fmla="*/ 838897 h 1775593"/>
              <a:gd name="connsiteX3" fmla="*/ 18149 w 630047"/>
              <a:gd name="connsiteY3" fmla="*/ 1742008 h 1775593"/>
              <a:gd name="connsiteX4" fmla="*/ 153616 w 630047"/>
              <a:gd name="connsiteY4" fmla="*/ 1504941 h 1775593"/>
              <a:gd name="connsiteX5" fmla="*/ 627749 w 630047"/>
              <a:gd name="connsiteY5" fmla="*/ 771164 h 1775593"/>
              <a:gd name="connsiteX6" fmla="*/ 334238 w 630047"/>
              <a:gd name="connsiteY6" fmla="*/ 59964 h 1775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047" h="1775593">
                <a:moveTo>
                  <a:pt x="334238" y="59964"/>
                </a:moveTo>
                <a:cubicBezTo>
                  <a:pt x="285320" y="-47280"/>
                  <a:pt x="306016" y="-2125"/>
                  <a:pt x="334238" y="127697"/>
                </a:cubicBezTo>
                <a:cubicBezTo>
                  <a:pt x="362460" y="257519"/>
                  <a:pt x="556254" y="569845"/>
                  <a:pt x="503572" y="838897"/>
                </a:cubicBezTo>
                <a:cubicBezTo>
                  <a:pt x="450891" y="1107949"/>
                  <a:pt x="76475" y="1631001"/>
                  <a:pt x="18149" y="1742008"/>
                </a:cubicBezTo>
                <a:cubicBezTo>
                  <a:pt x="-40177" y="1853015"/>
                  <a:pt x="52016" y="1666748"/>
                  <a:pt x="153616" y="1504941"/>
                </a:cubicBezTo>
                <a:cubicBezTo>
                  <a:pt x="255216" y="1343134"/>
                  <a:pt x="597645" y="1011993"/>
                  <a:pt x="627749" y="771164"/>
                </a:cubicBezTo>
                <a:cubicBezTo>
                  <a:pt x="657853" y="530335"/>
                  <a:pt x="383156" y="167208"/>
                  <a:pt x="334238" y="5996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5" name="フリーフォーム 1394">
            <a:extLst>
              <a:ext uri="{FF2B5EF4-FFF2-40B4-BE49-F238E27FC236}">
                <a16:creationId xmlns:a16="http://schemas.microsoft.com/office/drawing/2014/main" id="{F48E4BCA-42C7-274F-7785-5F5431B020F8}"/>
              </a:ext>
            </a:extLst>
          </p:cNvPr>
          <p:cNvSpPr/>
          <p:nvPr/>
        </p:nvSpPr>
        <p:spPr>
          <a:xfrm>
            <a:off x="7630380" y="8228612"/>
            <a:ext cx="1063102" cy="1334661"/>
          </a:xfrm>
          <a:custGeom>
            <a:avLst/>
            <a:gdLst>
              <a:gd name="connsiteX0" fmla="*/ 587931 w 1063102"/>
              <a:gd name="connsiteY0" fmla="*/ 988 h 1334661"/>
              <a:gd name="connsiteX1" fmla="*/ 960464 w 1063102"/>
              <a:gd name="connsiteY1" fmla="*/ 407388 h 1334661"/>
              <a:gd name="connsiteX2" fmla="*/ 12198 w 1063102"/>
              <a:gd name="connsiteY2" fmla="*/ 1321788 h 1334661"/>
              <a:gd name="connsiteX3" fmla="*/ 463753 w 1063102"/>
              <a:gd name="connsiteY3" fmla="*/ 915388 h 1334661"/>
              <a:gd name="connsiteX4" fmla="*/ 1062064 w 1063102"/>
              <a:gd name="connsiteY4" fmla="*/ 508988 h 1334661"/>
              <a:gd name="connsiteX5" fmla="*/ 587931 w 1063102"/>
              <a:gd name="connsiteY5" fmla="*/ 988 h 1334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102" h="1334661">
                <a:moveTo>
                  <a:pt x="587931" y="988"/>
                </a:moveTo>
                <a:cubicBezTo>
                  <a:pt x="570998" y="-15945"/>
                  <a:pt x="1056419" y="187255"/>
                  <a:pt x="960464" y="407388"/>
                </a:cubicBezTo>
                <a:cubicBezTo>
                  <a:pt x="864509" y="627521"/>
                  <a:pt x="94983" y="1237121"/>
                  <a:pt x="12198" y="1321788"/>
                </a:cubicBezTo>
                <a:cubicBezTo>
                  <a:pt x="-70587" y="1406455"/>
                  <a:pt x="288775" y="1050855"/>
                  <a:pt x="463753" y="915388"/>
                </a:cubicBezTo>
                <a:cubicBezTo>
                  <a:pt x="638731" y="779921"/>
                  <a:pt x="1035723" y="655744"/>
                  <a:pt x="1062064" y="508988"/>
                </a:cubicBezTo>
                <a:cubicBezTo>
                  <a:pt x="1088405" y="362232"/>
                  <a:pt x="604864" y="17921"/>
                  <a:pt x="587931" y="988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6" name="フリーフォーム 1395">
            <a:extLst>
              <a:ext uri="{FF2B5EF4-FFF2-40B4-BE49-F238E27FC236}">
                <a16:creationId xmlns:a16="http://schemas.microsoft.com/office/drawing/2014/main" id="{DCBFD3CB-411F-1B9D-D149-5E00B452BD03}"/>
              </a:ext>
            </a:extLst>
          </p:cNvPr>
          <p:cNvSpPr/>
          <p:nvPr/>
        </p:nvSpPr>
        <p:spPr>
          <a:xfrm>
            <a:off x="2702280" y="8828537"/>
            <a:ext cx="978847" cy="958941"/>
          </a:xfrm>
          <a:custGeom>
            <a:avLst/>
            <a:gdLst>
              <a:gd name="connsiteX0" fmla="*/ 311853 w 978847"/>
              <a:gd name="connsiteY0" fmla="*/ 21952 h 958941"/>
              <a:gd name="connsiteX1" fmla="*/ 7053 w 978847"/>
              <a:gd name="connsiteY1" fmla="*/ 891196 h 958941"/>
              <a:gd name="connsiteX2" fmla="*/ 97364 w 978847"/>
              <a:gd name="connsiteY2" fmla="*/ 710574 h 958941"/>
              <a:gd name="connsiteX3" fmla="*/ 97364 w 978847"/>
              <a:gd name="connsiteY3" fmla="*/ 958930 h 958941"/>
              <a:gd name="connsiteX4" fmla="*/ 436031 w 978847"/>
              <a:gd name="connsiteY4" fmla="*/ 699285 h 958941"/>
              <a:gd name="connsiteX5" fmla="*/ 424742 w 978847"/>
              <a:gd name="connsiteY5" fmla="*/ 812174 h 958941"/>
              <a:gd name="connsiteX6" fmla="*/ 944031 w 978847"/>
              <a:gd name="connsiteY6" fmla="*/ 89685 h 958941"/>
              <a:gd name="connsiteX7" fmla="*/ 910164 w 978847"/>
              <a:gd name="connsiteY7" fmla="*/ 191285 h 958941"/>
              <a:gd name="connsiteX8" fmla="*/ 740831 w 978847"/>
              <a:gd name="connsiteY8" fmla="*/ 100974 h 958941"/>
              <a:gd name="connsiteX9" fmla="*/ 515053 w 978847"/>
              <a:gd name="connsiteY9" fmla="*/ 123552 h 958941"/>
              <a:gd name="connsiteX10" fmla="*/ 402164 w 978847"/>
              <a:gd name="connsiteY10" fmla="*/ 247730 h 958941"/>
              <a:gd name="connsiteX11" fmla="*/ 311853 w 978847"/>
              <a:gd name="connsiteY11" fmla="*/ 21952 h 95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8847" h="958941">
                <a:moveTo>
                  <a:pt x="311853" y="21952"/>
                </a:moveTo>
                <a:cubicBezTo>
                  <a:pt x="246001" y="129196"/>
                  <a:pt x="42801" y="776426"/>
                  <a:pt x="7053" y="891196"/>
                </a:cubicBezTo>
                <a:cubicBezTo>
                  <a:pt x="-28695" y="1005966"/>
                  <a:pt x="82312" y="699285"/>
                  <a:pt x="97364" y="710574"/>
                </a:cubicBezTo>
                <a:cubicBezTo>
                  <a:pt x="112416" y="721863"/>
                  <a:pt x="40920" y="960811"/>
                  <a:pt x="97364" y="958930"/>
                </a:cubicBezTo>
                <a:cubicBezTo>
                  <a:pt x="153808" y="957049"/>
                  <a:pt x="381468" y="723744"/>
                  <a:pt x="436031" y="699285"/>
                </a:cubicBezTo>
                <a:cubicBezTo>
                  <a:pt x="490594" y="674826"/>
                  <a:pt x="340075" y="913774"/>
                  <a:pt x="424742" y="812174"/>
                </a:cubicBezTo>
                <a:cubicBezTo>
                  <a:pt x="509409" y="710574"/>
                  <a:pt x="863127" y="193167"/>
                  <a:pt x="944031" y="89685"/>
                </a:cubicBezTo>
                <a:cubicBezTo>
                  <a:pt x="1024935" y="-13797"/>
                  <a:pt x="944031" y="189404"/>
                  <a:pt x="910164" y="191285"/>
                </a:cubicBezTo>
                <a:cubicBezTo>
                  <a:pt x="876297" y="193166"/>
                  <a:pt x="806683" y="112263"/>
                  <a:pt x="740831" y="100974"/>
                </a:cubicBezTo>
                <a:cubicBezTo>
                  <a:pt x="674979" y="89685"/>
                  <a:pt x="571497" y="99093"/>
                  <a:pt x="515053" y="123552"/>
                </a:cubicBezTo>
                <a:cubicBezTo>
                  <a:pt x="458609" y="148011"/>
                  <a:pt x="430386" y="260900"/>
                  <a:pt x="402164" y="247730"/>
                </a:cubicBezTo>
                <a:cubicBezTo>
                  <a:pt x="373942" y="234560"/>
                  <a:pt x="377705" y="-85292"/>
                  <a:pt x="311853" y="21952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7" name="フリーフォーム 1396">
            <a:extLst>
              <a:ext uri="{FF2B5EF4-FFF2-40B4-BE49-F238E27FC236}">
                <a16:creationId xmlns:a16="http://schemas.microsoft.com/office/drawing/2014/main" id="{B46F6ECC-841C-4EF4-69CF-878CDD460AB1}"/>
              </a:ext>
            </a:extLst>
          </p:cNvPr>
          <p:cNvSpPr/>
          <p:nvPr/>
        </p:nvSpPr>
        <p:spPr>
          <a:xfrm>
            <a:off x="2624638" y="9220958"/>
            <a:ext cx="1067280" cy="1492674"/>
          </a:xfrm>
          <a:custGeom>
            <a:avLst/>
            <a:gdLst>
              <a:gd name="connsiteX0" fmla="*/ 1066829 w 1067280"/>
              <a:gd name="connsiteY0" fmla="*/ 182686 h 1492674"/>
              <a:gd name="connsiteX1" fmla="*/ 716873 w 1067280"/>
              <a:gd name="connsiteY1" fmla="*/ 769709 h 1492674"/>
              <a:gd name="connsiteX2" fmla="*/ 558829 w 1067280"/>
              <a:gd name="connsiteY2" fmla="*/ 1447042 h 1492674"/>
              <a:gd name="connsiteX3" fmla="*/ 581406 w 1067280"/>
              <a:gd name="connsiteY3" fmla="*/ 1379309 h 1492674"/>
              <a:gd name="connsiteX4" fmla="*/ 28251 w 1067280"/>
              <a:gd name="connsiteY4" fmla="*/ 961620 h 1492674"/>
              <a:gd name="connsiteX5" fmla="*/ 141140 w 1067280"/>
              <a:gd name="connsiteY5" fmla="*/ 826153 h 1492674"/>
              <a:gd name="connsiteX6" fmla="*/ 660429 w 1067280"/>
              <a:gd name="connsiteY6" fmla="*/ 24642 h 1492674"/>
              <a:gd name="connsiteX7" fmla="*/ 637851 w 1067280"/>
              <a:gd name="connsiteY7" fmla="*/ 205264 h 1492674"/>
              <a:gd name="connsiteX8" fmla="*/ 1066829 w 1067280"/>
              <a:gd name="connsiteY8" fmla="*/ 182686 h 1492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7280" h="1492674">
                <a:moveTo>
                  <a:pt x="1066829" y="182686"/>
                </a:moveTo>
                <a:cubicBezTo>
                  <a:pt x="1079999" y="276760"/>
                  <a:pt x="801540" y="558983"/>
                  <a:pt x="716873" y="769709"/>
                </a:cubicBezTo>
                <a:cubicBezTo>
                  <a:pt x="632206" y="980435"/>
                  <a:pt x="558829" y="1447042"/>
                  <a:pt x="558829" y="1447042"/>
                </a:cubicBezTo>
                <a:cubicBezTo>
                  <a:pt x="536251" y="1548642"/>
                  <a:pt x="669836" y="1460213"/>
                  <a:pt x="581406" y="1379309"/>
                </a:cubicBezTo>
                <a:cubicBezTo>
                  <a:pt x="492976" y="1298405"/>
                  <a:pt x="101629" y="1053813"/>
                  <a:pt x="28251" y="961620"/>
                </a:cubicBezTo>
                <a:cubicBezTo>
                  <a:pt x="-45127" y="869427"/>
                  <a:pt x="35777" y="982316"/>
                  <a:pt x="141140" y="826153"/>
                </a:cubicBezTo>
                <a:cubicBezTo>
                  <a:pt x="246503" y="669990"/>
                  <a:pt x="577644" y="128123"/>
                  <a:pt x="660429" y="24642"/>
                </a:cubicBezTo>
                <a:cubicBezTo>
                  <a:pt x="743214" y="-78839"/>
                  <a:pt x="570118" y="175160"/>
                  <a:pt x="637851" y="205264"/>
                </a:cubicBezTo>
                <a:cubicBezTo>
                  <a:pt x="705584" y="235368"/>
                  <a:pt x="1053659" y="88612"/>
                  <a:pt x="1066829" y="182686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8" name="フリーフォーム 1397">
            <a:extLst>
              <a:ext uri="{FF2B5EF4-FFF2-40B4-BE49-F238E27FC236}">
                <a16:creationId xmlns:a16="http://schemas.microsoft.com/office/drawing/2014/main" id="{49D0EB66-D993-1F9E-34BE-59F5E79EB4A1}"/>
              </a:ext>
            </a:extLst>
          </p:cNvPr>
          <p:cNvSpPr/>
          <p:nvPr/>
        </p:nvSpPr>
        <p:spPr>
          <a:xfrm>
            <a:off x="3251039" y="8944031"/>
            <a:ext cx="1394428" cy="1055398"/>
          </a:xfrm>
          <a:custGeom>
            <a:avLst/>
            <a:gdLst>
              <a:gd name="connsiteX0" fmla="*/ 161 w 1394428"/>
              <a:gd name="connsiteY0" fmla="*/ 256413 h 1055398"/>
              <a:gd name="connsiteX1" fmla="*/ 553317 w 1394428"/>
              <a:gd name="connsiteY1" fmla="*/ 19347 h 1055398"/>
              <a:gd name="connsiteX2" fmla="*/ 880694 w 1394428"/>
              <a:gd name="connsiteY2" fmla="*/ 154813 h 1055398"/>
              <a:gd name="connsiteX3" fmla="*/ 654917 w 1394428"/>
              <a:gd name="connsiteY3" fmla="*/ 87080 h 1055398"/>
              <a:gd name="connsiteX4" fmla="*/ 1354828 w 1394428"/>
              <a:gd name="connsiteY4" fmla="*/ 245125 h 1055398"/>
              <a:gd name="connsiteX5" fmla="*/ 1253228 w 1394428"/>
              <a:gd name="connsiteY5" fmla="*/ 358013 h 1055398"/>
              <a:gd name="connsiteX6" fmla="*/ 801672 w 1394428"/>
              <a:gd name="connsiteY6" fmla="*/ 967613 h 1055398"/>
              <a:gd name="connsiteX7" fmla="*/ 779094 w 1394428"/>
              <a:gd name="connsiteY7" fmla="*/ 1035347 h 1055398"/>
              <a:gd name="connsiteX8" fmla="*/ 553317 w 1394428"/>
              <a:gd name="connsiteY8" fmla="*/ 809569 h 1055398"/>
              <a:gd name="connsiteX9" fmla="*/ 327539 w 1394428"/>
              <a:gd name="connsiteY9" fmla="*/ 674102 h 1055398"/>
              <a:gd name="connsiteX10" fmla="*/ 282383 w 1394428"/>
              <a:gd name="connsiteY10" fmla="*/ 583791 h 1055398"/>
              <a:gd name="connsiteX11" fmla="*/ 372694 w 1394428"/>
              <a:gd name="connsiteY11" fmla="*/ 41925 h 1055398"/>
              <a:gd name="connsiteX12" fmla="*/ 575894 w 1394428"/>
              <a:gd name="connsiteY12" fmla="*/ 64502 h 1055398"/>
              <a:gd name="connsiteX13" fmla="*/ 496872 w 1394428"/>
              <a:gd name="connsiteY13" fmla="*/ 290280 h 1055398"/>
              <a:gd name="connsiteX14" fmla="*/ 161 w 1394428"/>
              <a:gd name="connsiteY14" fmla="*/ 256413 h 1055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4428" h="1055398">
                <a:moveTo>
                  <a:pt x="161" y="256413"/>
                </a:moveTo>
                <a:cubicBezTo>
                  <a:pt x="9569" y="211257"/>
                  <a:pt x="406561" y="36280"/>
                  <a:pt x="553317" y="19347"/>
                </a:cubicBezTo>
                <a:cubicBezTo>
                  <a:pt x="700073" y="2414"/>
                  <a:pt x="863761" y="143524"/>
                  <a:pt x="880694" y="154813"/>
                </a:cubicBezTo>
                <a:cubicBezTo>
                  <a:pt x="897627" y="166102"/>
                  <a:pt x="575895" y="72028"/>
                  <a:pt x="654917" y="87080"/>
                </a:cubicBezTo>
                <a:cubicBezTo>
                  <a:pt x="733939" y="102132"/>
                  <a:pt x="1255110" y="199970"/>
                  <a:pt x="1354828" y="245125"/>
                </a:cubicBezTo>
                <a:cubicBezTo>
                  <a:pt x="1454546" y="290280"/>
                  <a:pt x="1345421" y="237598"/>
                  <a:pt x="1253228" y="358013"/>
                </a:cubicBezTo>
                <a:cubicBezTo>
                  <a:pt x="1161035" y="478428"/>
                  <a:pt x="880694" y="854724"/>
                  <a:pt x="801672" y="967613"/>
                </a:cubicBezTo>
                <a:cubicBezTo>
                  <a:pt x="722650" y="1080502"/>
                  <a:pt x="820486" y="1061688"/>
                  <a:pt x="779094" y="1035347"/>
                </a:cubicBezTo>
                <a:cubicBezTo>
                  <a:pt x="737702" y="1009006"/>
                  <a:pt x="628576" y="869776"/>
                  <a:pt x="553317" y="809569"/>
                </a:cubicBezTo>
                <a:cubicBezTo>
                  <a:pt x="478058" y="749362"/>
                  <a:pt x="372695" y="711732"/>
                  <a:pt x="327539" y="674102"/>
                </a:cubicBezTo>
                <a:cubicBezTo>
                  <a:pt x="282383" y="636472"/>
                  <a:pt x="274857" y="689154"/>
                  <a:pt x="282383" y="583791"/>
                </a:cubicBezTo>
                <a:cubicBezTo>
                  <a:pt x="289909" y="478428"/>
                  <a:pt x="323775" y="128473"/>
                  <a:pt x="372694" y="41925"/>
                </a:cubicBezTo>
                <a:cubicBezTo>
                  <a:pt x="421613" y="-44623"/>
                  <a:pt x="555198" y="23110"/>
                  <a:pt x="575894" y="64502"/>
                </a:cubicBezTo>
                <a:cubicBezTo>
                  <a:pt x="596590" y="105894"/>
                  <a:pt x="598472" y="256413"/>
                  <a:pt x="496872" y="290280"/>
                </a:cubicBezTo>
                <a:cubicBezTo>
                  <a:pt x="395272" y="324147"/>
                  <a:pt x="-9247" y="301569"/>
                  <a:pt x="161" y="256413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9" name="フリーフォーム 1398">
            <a:extLst>
              <a:ext uri="{FF2B5EF4-FFF2-40B4-BE49-F238E27FC236}">
                <a16:creationId xmlns:a16="http://schemas.microsoft.com/office/drawing/2014/main" id="{FF6B6781-4CB2-932C-4C59-8BCD7E51AE50}"/>
              </a:ext>
            </a:extLst>
          </p:cNvPr>
          <p:cNvSpPr/>
          <p:nvPr/>
        </p:nvSpPr>
        <p:spPr>
          <a:xfrm>
            <a:off x="3041171" y="9493933"/>
            <a:ext cx="486914" cy="1063885"/>
          </a:xfrm>
          <a:custGeom>
            <a:avLst/>
            <a:gdLst>
              <a:gd name="connsiteX0" fmla="*/ 480962 w 486914"/>
              <a:gd name="connsiteY0" fmla="*/ 23 h 1063885"/>
              <a:gd name="connsiteX1" fmla="*/ 266473 w 486914"/>
              <a:gd name="connsiteY1" fmla="*/ 620911 h 1063885"/>
              <a:gd name="connsiteX2" fmla="*/ 164873 w 486914"/>
              <a:gd name="connsiteY2" fmla="*/ 1061178 h 1063885"/>
              <a:gd name="connsiteX3" fmla="*/ 108429 w 486914"/>
              <a:gd name="connsiteY3" fmla="*/ 790245 h 1063885"/>
              <a:gd name="connsiteX4" fmla="*/ 187451 w 486914"/>
              <a:gd name="connsiteY4" fmla="*/ 462867 h 1063885"/>
              <a:gd name="connsiteX5" fmla="*/ 6829 w 486914"/>
              <a:gd name="connsiteY5" fmla="*/ 643489 h 1063885"/>
              <a:gd name="connsiteX6" fmla="*/ 480962 w 486914"/>
              <a:gd name="connsiteY6" fmla="*/ 23 h 1063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914" h="1063885">
                <a:moveTo>
                  <a:pt x="480962" y="23"/>
                </a:moveTo>
                <a:cubicBezTo>
                  <a:pt x="524236" y="-3740"/>
                  <a:pt x="319154" y="444052"/>
                  <a:pt x="266473" y="620911"/>
                </a:cubicBezTo>
                <a:cubicBezTo>
                  <a:pt x="213792" y="797770"/>
                  <a:pt x="191214" y="1032956"/>
                  <a:pt x="164873" y="1061178"/>
                </a:cubicBezTo>
                <a:cubicBezTo>
                  <a:pt x="138532" y="1089400"/>
                  <a:pt x="104666" y="889963"/>
                  <a:pt x="108429" y="790245"/>
                </a:cubicBezTo>
                <a:cubicBezTo>
                  <a:pt x="112192" y="690527"/>
                  <a:pt x="204384" y="487326"/>
                  <a:pt x="187451" y="462867"/>
                </a:cubicBezTo>
                <a:cubicBezTo>
                  <a:pt x="170518" y="438408"/>
                  <a:pt x="-40208" y="716867"/>
                  <a:pt x="6829" y="643489"/>
                </a:cubicBezTo>
                <a:cubicBezTo>
                  <a:pt x="53866" y="570111"/>
                  <a:pt x="437688" y="3786"/>
                  <a:pt x="480962" y="23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0" name="フリーフォーム 1399">
            <a:extLst>
              <a:ext uri="{FF2B5EF4-FFF2-40B4-BE49-F238E27FC236}">
                <a16:creationId xmlns:a16="http://schemas.microsoft.com/office/drawing/2014/main" id="{E66FC93A-B6CC-A3DE-711C-E3FBA265C06C}"/>
              </a:ext>
            </a:extLst>
          </p:cNvPr>
          <p:cNvSpPr/>
          <p:nvPr/>
        </p:nvSpPr>
        <p:spPr>
          <a:xfrm>
            <a:off x="3234405" y="8920003"/>
            <a:ext cx="648226" cy="596774"/>
          </a:xfrm>
          <a:custGeom>
            <a:avLst/>
            <a:gdLst>
              <a:gd name="connsiteX0" fmla="*/ 536084 w 648226"/>
              <a:gd name="connsiteY0" fmla="*/ 32086 h 596774"/>
              <a:gd name="connsiteX1" fmla="*/ 490928 w 648226"/>
              <a:gd name="connsiteY1" fmla="*/ 88530 h 596774"/>
              <a:gd name="connsiteX2" fmla="*/ 5506 w 648226"/>
              <a:gd name="connsiteY2" fmla="*/ 585241 h 596774"/>
              <a:gd name="connsiteX3" fmla="*/ 253862 w 648226"/>
              <a:gd name="connsiteY3" fmla="*/ 438486 h 596774"/>
              <a:gd name="connsiteX4" fmla="*/ 637684 w 648226"/>
              <a:gd name="connsiteY4" fmla="*/ 438486 h 596774"/>
              <a:gd name="connsiteX5" fmla="*/ 536084 w 648226"/>
              <a:gd name="connsiteY5" fmla="*/ 32086 h 59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226" h="596774">
                <a:moveTo>
                  <a:pt x="536084" y="32086"/>
                </a:moveTo>
                <a:cubicBezTo>
                  <a:pt x="511625" y="-26240"/>
                  <a:pt x="579357" y="-3662"/>
                  <a:pt x="490928" y="88530"/>
                </a:cubicBezTo>
                <a:cubicBezTo>
                  <a:pt x="402499" y="180722"/>
                  <a:pt x="45017" y="526915"/>
                  <a:pt x="5506" y="585241"/>
                </a:cubicBezTo>
                <a:cubicBezTo>
                  <a:pt x="-34005" y="643567"/>
                  <a:pt x="148499" y="462945"/>
                  <a:pt x="253862" y="438486"/>
                </a:cubicBezTo>
                <a:cubicBezTo>
                  <a:pt x="359225" y="414027"/>
                  <a:pt x="590647" y="500575"/>
                  <a:pt x="637684" y="438486"/>
                </a:cubicBezTo>
                <a:cubicBezTo>
                  <a:pt x="684721" y="376397"/>
                  <a:pt x="560543" y="90412"/>
                  <a:pt x="536084" y="32086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1" name="フリーフォーム 1400">
            <a:extLst>
              <a:ext uri="{FF2B5EF4-FFF2-40B4-BE49-F238E27FC236}">
                <a16:creationId xmlns:a16="http://schemas.microsoft.com/office/drawing/2014/main" id="{317259C1-3C4A-2556-2D91-C2FCDF3B0924}"/>
              </a:ext>
            </a:extLst>
          </p:cNvPr>
          <p:cNvSpPr/>
          <p:nvPr/>
        </p:nvSpPr>
        <p:spPr>
          <a:xfrm>
            <a:off x="3058233" y="9286684"/>
            <a:ext cx="929450" cy="1339087"/>
          </a:xfrm>
          <a:custGeom>
            <a:avLst/>
            <a:gdLst>
              <a:gd name="connsiteX0" fmla="*/ 892878 w 929450"/>
              <a:gd name="connsiteY0" fmla="*/ 162116 h 1339087"/>
              <a:gd name="connsiteX1" fmla="*/ 892878 w 929450"/>
              <a:gd name="connsiteY1" fmla="*/ 241138 h 1339087"/>
              <a:gd name="connsiteX2" fmla="*/ 813856 w 929450"/>
              <a:gd name="connsiteY2" fmla="*/ 1291005 h 1339087"/>
              <a:gd name="connsiteX3" fmla="*/ 791278 w 929450"/>
              <a:gd name="connsiteY3" fmla="*/ 1178116 h 1339087"/>
              <a:gd name="connsiteX4" fmla="*/ 734834 w 929450"/>
              <a:gd name="connsiteY4" fmla="*/ 1324872 h 1339087"/>
              <a:gd name="connsiteX5" fmla="*/ 644523 w 929450"/>
              <a:gd name="connsiteY5" fmla="*/ 1178116 h 1339087"/>
              <a:gd name="connsiteX6" fmla="*/ 531634 w 929450"/>
              <a:gd name="connsiteY6" fmla="*/ 1200694 h 1339087"/>
              <a:gd name="connsiteX7" fmla="*/ 12345 w 929450"/>
              <a:gd name="connsiteY7" fmla="*/ 1223272 h 1339087"/>
              <a:gd name="connsiteX8" fmla="*/ 192967 w 929450"/>
              <a:gd name="connsiteY8" fmla="*/ 974916 h 1339087"/>
              <a:gd name="connsiteX9" fmla="*/ 531634 w 929450"/>
              <a:gd name="connsiteY9" fmla="*/ 26649 h 1339087"/>
              <a:gd name="connsiteX10" fmla="*/ 441323 w 929450"/>
              <a:gd name="connsiteY10" fmla="*/ 252427 h 1339087"/>
              <a:gd name="connsiteX11" fmla="*/ 892878 w 929450"/>
              <a:gd name="connsiteY11" fmla="*/ 162116 h 1339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29450" h="1339087">
                <a:moveTo>
                  <a:pt x="892878" y="162116"/>
                </a:moveTo>
                <a:cubicBezTo>
                  <a:pt x="968137" y="160235"/>
                  <a:pt x="906048" y="52990"/>
                  <a:pt x="892878" y="241138"/>
                </a:cubicBezTo>
                <a:cubicBezTo>
                  <a:pt x="879708" y="429286"/>
                  <a:pt x="830789" y="1134842"/>
                  <a:pt x="813856" y="1291005"/>
                </a:cubicBezTo>
                <a:cubicBezTo>
                  <a:pt x="796923" y="1447168"/>
                  <a:pt x="804448" y="1172472"/>
                  <a:pt x="791278" y="1178116"/>
                </a:cubicBezTo>
                <a:cubicBezTo>
                  <a:pt x="778108" y="1183760"/>
                  <a:pt x="759293" y="1324872"/>
                  <a:pt x="734834" y="1324872"/>
                </a:cubicBezTo>
                <a:cubicBezTo>
                  <a:pt x="710375" y="1324872"/>
                  <a:pt x="678390" y="1198812"/>
                  <a:pt x="644523" y="1178116"/>
                </a:cubicBezTo>
                <a:cubicBezTo>
                  <a:pt x="610656" y="1157420"/>
                  <a:pt x="636997" y="1193168"/>
                  <a:pt x="531634" y="1200694"/>
                </a:cubicBezTo>
                <a:cubicBezTo>
                  <a:pt x="426271" y="1208220"/>
                  <a:pt x="68789" y="1260902"/>
                  <a:pt x="12345" y="1223272"/>
                </a:cubicBezTo>
                <a:cubicBezTo>
                  <a:pt x="-44100" y="1185642"/>
                  <a:pt x="106419" y="1174353"/>
                  <a:pt x="192967" y="974916"/>
                </a:cubicBezTo>
                <a:cubicBezTo>
                  <a:pt x="279515" y="775479"/>
                  <a:pt x="490241" y="147064"/>
                  <a:pt x="531634" y="26649"/>
                </a:cubicBezTo>
                <a:cubicBezTo>
                  <a:pt x="573027" y="-93766"/>
                  <a:pt x="375471" y="231731"/>
                  <a:pt x="441323" y="252427"/>
                </a:cubicBezTo>
                <a:cubicBezTo>
                  <a:pt x="507175" y="273123"/>
                  <a:pt x="817619" y="163997"/>
                  <a:pt x="892878" y="162116"/>
                </a:cubicBezTo>
                <a:close/>
              </a:path>
            </a:pathLst>
          </a:custGeom>
          <a:solidFill>
            <a:srgbClr val="FF0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2" name="フリーフォーム 1401">
            <a:extLst>
              <a:ext uri="{FF2B5EF4-FFF2-40B4-BE49-F238E27FC236}">
                <a16:creationId xmlns:a16="http://schemas.microsoft.com/office/drawing/2014/main" id="{E78D6D38-6B3B-44A6-AC23-EA05BA29597A}"/>
              </a:ext>
            </a:extLst>
          </p:cNvPr>
          <p:cNvSpPr/>
          <p:nvPr/>
        </p:nvSpPr>
        <p:spPr>
          <a:xfrm>
            <a:off x="2199802" y="7841612"/>
            <a:ext cx="1593119" cy="314315"/>
          </a:xfrm>
          <a:custGeom>
            <a:avLst/>
            <a:gdLst>
              <a:gd name="connsiteX0" fmla="*/ 12456 w 1593119"/>
              <a:gd name="connsiteY0" fmla="*/ 314246 h 314315"/>
              <a:gd name="connsiteX1" fmla="*/ 1575785 w 1593119"/>
              <a:gd name="connsiteY1" fmla="*/ 4530 h 314315"/>
              <a:gd name="connsiteX2" fmla="*/ 867863 w 1593119"/>
              <a:gd name="connsiteY2" fmla="*/ 122517 h 314315"/>
              <a:gd name="connsiteX3" fmla="*/ 1162830 w 1593119"/>
              <a:gd name="connsiteY3" fmla="*/ 19278 h 314315"/>
              <a:gd name="connsiteX4" fmla="*/ 499153 w 1593119"/>
              <a:gd name="connsiteY4" fmla="*/ 122517 h 314315"/>
              <a:gd name="connsiteX5" fmla="*/ 823617 w 1593119"/>
              <a:gd name="connsiteY5" fmla="*/ 34027 h 314315"/>
              <a:gd name="connsiteX6" fmla="*/ 12456 w 1593119"/>
              <a:gd name="connsiteY6" fmla="*/ 314246 h 31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3119" h="314315">
                <a:moveTo>
                  <a:pt x="12456" y="314246"/>
                </a:moveTo>
                <a:cubicBezTo>
                  <a:pt x="137817" y="309330"/>
                  <a:pt x="1433217" y="36485"/>
                  <a:pt x="1575785" y="4530"/>
                </a:cubicBezTo>
                <a:cubicBezTo>
                  <a:pt x="1718353" y="-27425"/>
                  <a:pt x="936689" y="120059"/>
                  <a:pt x="867863" y="122517"/>
                </a:cubicBezTo>
                <a:cubicBezTo>
                  <a:pt x="799037" y="124975"/>
                  <a:pt x="1224282" y="19278"/>
                  <a:pt x="1162830" y="19278"/>
                </a:cubicBezTo>
                <a:cubicBezTo>
                  <a:pt x="1101378" y="19278"/>
                  <a:pt x="555688" y="120059"/>
                  <a:pt x="499153" y="122517"/>
                </a:cubicBezTo>
                <a:cubicBezTo>
                  <a:pt x="442618" y="124975"/>
                  <a:pt x="899817" y="4530"/>
                  <a:pt x="823617" y="34027"/>
                </a:cubicBezTo>
                <a:cubicBezTo>
                  <a:pt x="747417" y="63524"/>
                  <a:pt x="-112905" y="319162"/>
                  <a:pt x="12456" y="31424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3" name="フリーフォーム 1402">
            <a:extLst>
              <a:ext uri="{FF2B5EF4-FFF2-40B4-BE49-F238E27FC236}">
                <a16:creationId xmlns:a16="http://schemas.microsoft.com/office/drawing/2014/main" id="{051DFB6B-2D99-BEDB-16CE-B78E16CA1F78}"/>
              </a:ext>
            </a:extLst>
          </p:cNvPr>
          <p:cNvSpPr/>
          <p:nvPr/>
        </p:nvSpPr>
        <p:spPr>
          <a:xfrm>
            <a:off x="5823720" y="7595030"/>
            <a:ext cx="2116219" cy="2369694"/>
          </a:xfrm>
          <a:custGeom>
            <a:avLst/>
            <a:gdLst>
              <a:gd name="connsiteX0" fmla="*/ 1893 w 2116219"/>
              <a:gd name="connsiteY0" fmla="*/ 389 h 2369694"/>
              <a:gd name="connsiteX1" fmla="*/ 1093274 w 2116219"/>
              <a:gd name="connsiteY1" fmla="*/ 1416235 h 2369694"/>
              <a:gd name="connsiteX2" fmla="*/ 975286 w 2116219"/>
              <a:gd name="connsiteY2" fmla="*/ 1150764 h 2369694"/>
              <a:gd name="connsiteX3" fmla="*/ 2096164 w 2116219"/>
              <a:gd name="connsiteY3" fmla="*/ 2345383 h 2369694"/>
              <a:gd name="connsiteX4" fmla="*/ 1624215 w 2116219"/>
              <a:gd name="connsiteY4" fmla="*/ 1873435 h 2369694"/>
              <a:gd name="connsiteX5" fmla="*/ 739312 w 2116219"/>
              <a:gd name="connsiteY5" fmla="*/ 914789 h 2369694"/>
              <a:gd name="connsiteX6" fmla="*/ 827803 w 2116219"/>
              <a:gd name="connsiteY6" fmla="*/ 1268751 h 2369694"/>
              <a:gd name="connsiteX7" fmla="*/ 1893 w 2116219"/>
              <a:gd name="connsiteY7" fmla="*/ 389 h 2369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6219" h="2369694">
                <a:moveTo>
                  <a:pt x="1893" y="389"/>
                </a:moveTo>
                <a:cubicBezTo>
                  <a:pt x="46138" y="24970"/>
                  <a:pt x="931042" y="1224506"/>
                  <a:pt x="1093274" y="1416235"/>
                </a:cubicBezTo>
                <a:cubicBezTo>
                  <a:pt x="1255506" y="1607964"/>
                  <a:pt x="808138" y="995906"/>
                  <a:pt x="975286" y="1150764"/>
                </a:cubicBezTo>
                <a:cubicBezTo>
                  <a:pt x="1142434" y="1305622"/>
                  <a:pt x="1988009" y="2224938"/>
                  <a:pt x="2096164" y="2345383"/>
                </a:cubicBezTo>
                <a:cubicBezTo>
                  <a:pt x="2204319" y="2465828"/>
                  <a:pt x="1850357" y="2111867"/>
                  <a:pt x="1624215" y="1873435"/>
                </a:cubicBezTo>
                <a:cubicBezTo>
                  <a:pt x="1398073" y="1635003"/>
                  <a:pt x="872047" y="1015570"/>
                  <a:pt x="739312" y="914789"/>
                </a:cubicBezTo>
                <a:cubicBezTo>
                  <a:pt x="606577" y="814008"/>
                  <a:pt x="953164" y="1413777"/>
                  <a:pt x="827803" y="1268751"/>
                </a:cubicBezTo>
                <a:cubicBezTo>
                  <a:pt x="702442" y="1123725"/>
                  <a:pt x="-42352" y="-24192"/>
                  <a:pt x="1893" y="389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4" name="フリーフォーム 1403">
            <a:extLst>
              <a:ext uri="{FF2B5EF4-FFF2-40B4-BE49-F238E27FC236}">
                <a16:creationId xmlns:a16="http://schemas.microsoft.com/office/drawing/2014/main" id="{1ABBB9D0-EE8A-6CB6-3CEF-1CE901B9A84F}"/>
              </a:ext>
            </a:extLst>
          </p:cNvPr>
          <p:cNvSpPr/>
          <p:nvPr/>
        </p:nvSpPr>
        <p:spPr>
          <a:xfrm>
            <a:off x="6370804" y="9963903"/>
            <a:ext cx="1313184" cy="669837"/>
          </a:xfrm>
          <a:custGeom>
            <a:avLst/>
            <a:gdLst>
              <a:gd name="connsiteX0" fmla="*/ 499 w 1313184"/>
              <a:gd name="connsiteY0" fmla="*/ 669684 h 669837"/>
              <a:gd name="connsiteX1" fmla="*/ 1224615 w 1313184"/>
              <a:gd name="connsiteY1" fmla="*/ 50252 h 669837"/>
              <a:gd name="connsiteX2" fmla="*/ 1077131 w 1313184"/>
              <a:gd name="connsiteY2" fmla="*/ 109245 h 669837"/>
              <a:gd name="connsiteX3" fmla="*/ 499 w 1313184"/>
              <a:gd name="connsiteY3" fmla="*/ 669684 h 669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184" h="669837">
                <a:moveTo>
                  <a:pt x="499" y="669684"/>
                </a:moveTo>
                <a:cubicBezTo>
                  <a:pt x="25080" y="659852"/>
                  <a:pt x="1045176" y="143658"/>
                  <a:pt x="1224615" y="50252"/>
                </a:cubicBezTo>
                <a:cubicBezTo>
                  <a:pt x="1404054" y="-43155"/>
                  <a:pt x="1288524" y="3548"/>
                  <a:pt x="1077131" y="109245"/>
                </a:cubicBezTo>
                <a:cubicBezTo>
                  <a:pt x="865738" y="214942"/>
                  <a:pt x="-24082" y="679516"/>
                  <a:pt x="499" y="66968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5" name="フリーフォーム 1404">
            <a:extLst>
              <a:ext uri="{FF2B5EF4-FFF2-40B4-BE49-F238E27FC236}">
                <a16:creationId xmlns:a16="http://schemas.microsoft.com/office/drawing/2014/main" id="{8A702D74-E073-4342-4DD5-F70AA20E881A}"/>
              </a:ext>
            </a:extLst>
          </p:cNvPr>
          <p:cNvSpPr/>
          <p:nvPr/>
        </p:nvSpPr>
        <p:spPr>
          <a:xfrm>
            <a:off x="7655185" y="9845054"/>
            <a:ext cx="344459" cy="641391"/>
          </a:xfrm>
          <a:custGeom>
            <a:avLst/>
            <a:gdLst>
              <a:gd name="connsiteX0" fmla="*/ 13976 w 344459"/>
              <a:gd name="connsiteY0" fmla="*/ 6869 h 641391"/>
              <a:gd name="connsiteX1" fmla="*/ 72970 w 344459"/>
              <a:gd name="connsiteY1" fmla="*/ 65862 h 641391"/>
              <a:gd name="connsiteX2" fmla="*/ 338441 w 344459"/>
              <a:gd name="connsiteY2" fmla="*/ 287088 h 641391"/>
              <a:gd name="connsiteX3" fmla="*/ 264699 w 344459"/>
              <a:gd name="connsiteY3" fmla="*/ 272340 h 641391"/>
              <a:gd name="connsiteX4" fmla="*/ 338441 w 344459"/>
              <a:gd name="connsiteY4" fmla="*/ 641049 h 641391"/>
              <a:gd name="connsiteX5" fmla="*/ 294196 w 344459"/>
              <a:gd name="connsiteY5" fmla="*/ 198598 h 641391"/>
              <a:gd name="connsiteX6" fmla="*/ 13976 w 344459"/>
              <a:gd name="connsiteY6" fmla="*/ 6869 h 641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459" h="641391">
                <a:moveTo>
                  <a:pt x="13976" y="6869"/>
                </a:moveTo>
                <a:cubicBezTo>
                  <a:pt x="-22895" y="-15254"/>
                  <a:pt x="18893" y="19159"/>
                  <a:pt x="72970" y="65862"/>
                </a:cubicBezTo>
                <a:cubicBezTo>
                  <a:pt x="127047" y="112565"/>
                  <a:pt x="338441" y="287088"/>
                  <a:pt x="338441" y="287088"/>
                </a:cubicBezTo>
                <a:cubicBezTo>
                  <a:pt x="370396" y="321501"/>
                  <a:pt x="264699" y="213347"/>
                  <a:pt x="264699" y="272340"/>
                </a:cubicBezTo>
                <a:cubicBezTo>
                  <a:pt x="264699" y="331333"/>
                  <a:pt x="333525" y="653339"/>
                  <a:pt x="338441" y="641049"/>
                </a:cubicBezTo>
                <a:cubicBezTo>
                  <a:pt x="343357" y="628759"/>
                  <a:pt x="345815" y="296921"/>
                  <a:pt x="294196" y="198598"/>
                </a:cubicBezTo>
                <a:cubicBezTo>
                  <a:pt x="242577" y="100276"/>
                  <a:pt x="50847" y="28992"/>
                  <a:pt x="13976" y="6869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6" name="フリーフォーム 1405">
            <a:extLst>
              <a:ext uri="{FF2B5EF4-FFF2-40B4-BE49-F238E27FC236}">
                <a16:creationId xmlns:a16="http://schemas.microsoft.com/office/drawing/2014/main" id="{9E644D2F-E007-2F3A-04F5-455768DDA1B4}"/>
              </a:ext>
            </a:extLst>
          </p:cNvPr>
          <p:cNvSpPr/>
          <p:nvPr/>
        </p:nvSpPr>
        <p:spPr>
          <a:xfrm>
            <a:off x="3689594" y="7487883"/>
            <a:ext cx="346881" cy="1304920"/>
          </a:xfrm>
          <a:custGeom>
            <a:avLst/>
            <a:gdLst>
              <a:gd name="connsiteX0" fmla="*/ 343391 w 346881"/>
              <a:gd name="connsiteY0" fmla="*/ 572 h 1304920"/>
              <a:gd name="connsiteX1" fmla="*/ 179762 w 346881"/>
              <a:gd name="connsiteY1" fmla="*/ 626214 h 1304920"/>
              <a:gd name="connsiteX2" fmla="*/ 141261 w 346881"/>
              <a:gd name="connsiteY2" fmla="*/ 1040100 h 1304920"/>
              <a:gd name="connsiteX3" fmla="*/ 141261 w 346881"/>
              <a:gd name="connsiteY3" fmla="*/ 905346 h 1304920"/>
              <a:gd name="connsiteX4" fmla="*/ 150886 w 346881"/>
              <a:gd name="connsiteY4" fmla="*/ 1299982 h 1304920"/>
              <a:gd name="connsiteX5" fmla="*/ 141261 w 346881"/>
              <a:gd name="connsiteY5" fmla="*/ 1088226 h 1304920"/>
              <a:gd name="connsiteX6" fmla="*/ 112385 w 346881"/>
              <a:gd name="connsiteY6" fmla="*/ 539586 h 1304920"/>
              <a:gd name="connsiteX7" fmla="*/ 6507 w 346881"/>
              <a:gd name="connsiteY7" fmla="*/ 741717 h 1304920"/>
              <a:gd name="connsiteX8" fmla="*/ 343391 w 346881"/>
              <a:gd name="connsiteY8" fmla="*/ 572 h 130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6881" h="1304920">
                <a:moveTo>
                  <a:pt x="343391" y="572"/>
                </a:moveTo>
                <a:cubicBezTo>
                  <a:pt x="372267" y="-18678"/>
                  <a:pt x="213450" y="452959"/>
                  <a:pt x="179762" y="626214"/>
                </a:cubicBezTo>
                <a:cubicBezTo>
                  <a:pt x="146074" y="799469"/>
                  <a:pt x="147678" y="993578"/>
                  <a:pt x="141261" y="1040100"/>
                </a:cubicBezTo>
                <a:cubicBezTo>
                  <a:pt x="134844" y="1086622"/>
                  <a:pt x="139657" y="862032"/>
                  <a:pt x="141261" y="905346"/>
                </a:cubicBezTo>
                <a:cubicBezTo>
                  <a:pt x="142865" y="948660"/>
                  <a:pt x="150886" y="1269502"/>
                  <a:pt x="150886" y="1299982"/>
                </a:cubicBezTo>
                <a:cubicBezTo>
                  <a:pt x="150886" y="1330462"/>
                  <a:pt x="147678" y="1214959"/>
                  <a:pt x="141261" y="1088226"/>
                </a:cubicBezTo>
                <a:cubicBezTo>
                  <a:pt x="134844" y="961493"/>
                  <a:pt x="134844" y="597338"/>
                  <a:pt x="112385" y="539586"/>
                </a:cubicBezTo>
                <a:cubicBezTo>
                  <a:pt x="89926" y="481835"/>
                  <a:pt x="-28786" y="828344"/>
                  <a:pt x="6507" y="741717"/>
                </a:cubicBezTo>
                <a:cubicBezTo>
                  <a:pt x="41800" y="655090"/>
                  <a:pt x="314515" y="19822"/>
                  <a:pt x="343391" y="572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7" name="フリーフォーム 1406">
            <a:extLst>
              <a:ext uri="{FF2B5EF4-FFF2-40B4-BE49-F238E27FC236}">
                <a16:creationId xmlns:a16="http://schemas.microsoft.com/office/drawing/2014/main" id="{4B45A0D0-7254-D741-CD07-4380C065745D}"/>
              </a:ext>
            </a:extLst>
          </p:cNvPr>
          <p:cNvSpPr/>
          <p:nvPr/>
        </p:nvSpPr>
        <p:spPr>
          <a:xfrm>
            <a:off x="4101764" y="7768575"/>
            <a:ext cx="1602874" cy="1191999"/>
          </a:xfrm>
          <a:custGeom>
            <a:avLst/>
            <a:gdLst>
              <a:gd name="connsiteX0" fmla="*/ 1586767 w 1602874"/>
              <a:gd name="connsiteY0" fmla="*/ 8638 h 1191999"/>
              <a:gd name="connsiteX1" fmla="*/ 8223 w 1602874"/>
              <a:gd name="connsiteY1" fmla="*/ 1182920 h 1191999"/>
              <a:gd name="connsiteX2" fmla="*/ 961124 w 1602874"/>
              <a:gd name="connsiteY2" fmla="*/ 557278 h 1191999"/>
              <a:gd name="connsiteX3" fmla="*/ 835996 w 1602874"/>
              <a:gd name="connsiteY3" fmla="*/ 643905 h 1191999"/>
              <a:gd name="connsiteX4" fmla="*/ 1586767 w 1602874"/>
              <a:gd name="connsiteY4" fmla="*/ 8638 h 1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2874" h="1191999">
                <a:moveTo>
                  <a:pt x="1586767" y="8638"/>
                </a:moveTo>
                <a:cubicBezTo>
                  <a:pt x="1448805" y="98474"/>
                  <a:pt x="112497" y="1091480"/>
                  <a:pt x="8223" y="1182920"/>
                </a:cubicBezTo>
                <a:cubicBezTo>
                  <a:pt x="-96051" y="1274360"/>
                  <a:pt x="823162" y="647114"/>
                  <a:pt x="961124" y="557278"/>
                </a:cubicBezTo>
                <a:cubicBezTo>
                  <a:pt x="1099086" y="467442"/>
                  <a:pt x="738139" y="730532"/>
                  <a:pt x="835996" y="643905"/>
                </a:cubicBezTo>
                <a:cubicBezTo>
                  <a:pt x="933853" y="557278"/>
                  <a:pt x="1724729" y="-81198"/>
                  <a:pt x="1586767" y="8638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5" name="フリーフォーム 1314">
            <a:extLst>
              <a:ext uri="{FF2B5EF4-FFF2-40B4-BE49-F238E27FC236}">
                <a16:creationId xmlns:a16="http://schemas.microsoft.com/office/drawing/2014/main" id="{20A5011D-F738-E26B-E8D0-EA717393F03C}"/>
              </a:ext>
            </a:extLst>
          </p:cNvPr>
          <p:cNvSpPr/>
          <p:nvPr/>
        </p:nvSpPr>
        <p:spPr>
          <a:xfrm>
            <a:off x="4499357" y="7906779"/>
            <a:ext cx="1747576" cy="2069380"/>
          </a:xfrm>
          <a:custGeom>
            <a:avLst/>
            <a:gdLst>
              <a:gd name="connsiteX0" fmla="*/ 1564559 w 1747576"/>
              <a:gd name="connsiteY0" fmla="*/ 14813 h 2069380"/>
              <a:gd name="connsiteX1" fmla="*/ 1574184 w 1747576"/>
              <a:gd name="connsiteY1" fmla="*/ 82189 h 2069380"/>
              <a:gd name="connsiteX2" fmla="*/ 1660811 w 1747576"/>
              <a:gd name="connsiteY2" fmla="*/ 284320 h 2069380"/>
              <a:gd name="connsiteX3" fmla="*/ 1564559 w 1747576"/>
              <a:gd name="connsiteY3" fmla="*/ 419074 h 2069380"/>
              <a:gd name="connsiteX4" fmla="*/ 1651186 w 1747576"/>
              <a:gd name="connsiteY4" fmla="*/ 399823 h 2069380"/>
              <a:gd name="connsiteX5" fmla="*/ 5266 w 1747576"/>
              <a:gd name="connsiteY5" fmla="*/ 2064994 h 2069380"/>
              <a:gd name="connsiteX6" fmla="*/ 1121797 w 1747576"/>
              <a:gd name="connsiteY6" fmla="*/ 890712 h 2069380"/>
              <a:gd name="connsiteX7" fmla="*/ 948542 w 1747576"/>
              <a:gd name="connsiteY7" fmla="*/ 1054341 h 2069380"/>
              <a:gd name="connsiteX8" fmla="*/ 1497182 w 1747576"/>
              <a:gd name="connsiteY8" fmla="*/ 476825 h 2069380"/>
              <a:gd name="connsiteX9" fmla="*/ 1612685 w 1747576"/>
              <a:gd name="connsiteY9" fmla="*/ 351697 h 2069380"/>
              <a:gd name="connsiteX10" fmla="*/ 1564559 w 1747576"/>
              <a:gd name="connsiteY10" fmla="*/ 14813 h 2069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7576" h="2069380">
                <a:moveTo>
                  <a:pt x="1564559" y="14813"/>
                </a:moveTo>
                <a:cubicBezTo>
                  <a:pt x="1558142" y="-30105"/>
                  <a:pt x="1558142" y="37271"/>
                  <a:pt x="1574184" y="82189"/>
                </a:cubicBezTo>
                <a:cubicBezTo>
                  <a:pt x="1590226" y="127107"/>
                  <a:pt x="1662415" y="228173"/>
                  <a:pt x="1660811" y="284320"/>
                </a:cubicBezTo>
                <a:cubicBezTo>
                  <a:pt x="1659207" y="340467"/>
                  <a:pt x="1566163" y="399824"/>
                  <a:pt x="1564559" y="419074"/>
                </a:cubicBezTo>
                <a:cubicBezTo>
                  <a:pt x="1562955" y="438324"/>
                  <a:pt x="1911068" y="125503"/>
                  <a:pt x="1651186" y="399823"/>
                </a:cubicBezTo>
                <a:cubicBezTo>
                  <a:pt x="1391304" y="674143"/>
                  <a:pt x="93497" y="1983179"/>
                  <a:pt x="5266" y="2064994"/>
                </a:cubicBezTo>
                <a:cubicBezTo>
                  <a:pt x="-82966" y="2146809"/>
                  <a:pt x="964584" y="1059154"/>
                  <a:pt x="1121797" y="890712"/>
                </a:cubicBezTo>
                <a:cubicBezTo>
                  <a:pt x="1279010" y="722270"/>
                  <a:pt x="885978" y="1123322"/>
                  <a:pt x="948542" y="1054341"/>
                </a:cubicBezTo>
                <a:cubicBezTo>
                  <a:pt x="1011106" y="985360"/>
                  <a:pt x="1386491" y="593932"/>
                  <a:pt x="1497182" y="476825"/>
                </a:cubicBezTo>
                <a:cubicBezTo>
                  <a:pt x="1607873" y="359718"/>
                  <a:pt x="1598247" y="423887"/>
                  <a:pt x="1612685" y="351697"/>
                </a:cubicBezTo>
                <a:cubicBezTo>
                  <a:pt x="1627123" y="279507"/>
                  <a:pt x="1570976" y="59731"/>
                  <a:pt x="1564559" y="14813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A288EABE-B9D8-CC93-F1AC-C3337B4B97EE}"/>
              </a:ext>
            </a:extLst>
          </p:cNvPr>
          <p:cNvSpPr/>
          <p:nvPr/>
        </p:nvSpPr>
        <p:spPr>
          <a:xfrm>
            <a:off x="1987237" y="8496765"/>
            <a:ext cx="680743" cy="1730934"/>
          </a:xfrm>
          <a:custGeom>
            <a:avLst/>
            <a:gdLst>
              <a:gd name="connsiteX0" fmla="*/ 669336 w 680743"/>
              <a:gd name="connsiteY0" fmla="*/ 11968 h 1730934"/>
              <a:gd name="connsiteX1" fmla="*/ 14818 w 680743"/>
              <a:gd name="connsiteY1" fmla="*/ 1667513 h 1730934"/>
              <a:gd name="connsiteX2" fmla="*/ 207323 w 680743"/>
              <a:gd name="connsiteY2" fmla="*/ 1407631 h 1730934"/>
              <a:gd name="connsiteX3" fmla="*/ 149571 w 680743"/>
              <a:gd name="connsiteY3" fmla="*/ 1600136 h 1730934"/>
              <a:gd name="connsiteX4" fmla="*/ 553832 w 680743"/>
              <a:gd name="connsiteY4" fmla="*/ 647235 h 1730934"/>
              <a:gd name="connsiteX5" fmla="*/ 438329 w 680743"/>
              <a:gd name="connsiteY5" fmla="*/ 907117 h 1730934"/>
              <a:gd name="connsiteX6" fmla="*/ 669336 w 680743"/>
              <a:gd name="connsiteY6" fmla="*/ 11968 h 1730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743" h="1730934">
                <a:moveTo>
                  <a:pt x="669336" y="11968"/>
                </a:moveTo>
                <a:cubicBezTo>
                  <a:pt x="598751" y="138701"/>
                  <a:pt x="91820" y="1434903"/>
                  <a:pt x="14818" y="1667513"/>
                </a:cubicBezTo>
                <a:cubicBezTo>
                  <a:pt x="-62184" y="1900123"/>
                  <a:pt x="184864" y="1418861"/>
                  <a:pt x="207323" y="1407631"/>
                </a:cubicBezTo>
                <a:cubicBezTo>
                  <a:pt x="229782" y="1396402"/>
                  <a:pt x="91820" y="1726869"/>
                  <a:pt x="149571" y="1600136"/>
                </a:cubicBezTo>
                <a:cubicBezTo>
                  <a:pt x="207322" y="1473403"/>
                  <a:pt x="505706" y="762738"/>
                  <a:pt x="553832" y="647235"/>
                </a:cubicBezTo>
                <a:cubicBezTo>
                  <a:pt x="601958" y="531732"/>
                  <a:pt x="415870" y="1009787"/>
                  <a:pt x="438329" y="907117"/>
                </a:cubicBezTo>
                <a:cubicBezTo>
                  <a:pt x="460788" y="804448"/>
                  <a:pt x="739921" y="-114765"/>
                  <a:pt x="669336" y="11968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400E0428-AD13-883B-4155-0DD9DCD53C52}"/>
              </a:ext>
            </a:extLst>
          </p:cNvPr>
          <p:cNvSpPr/>
          <p:nvPr/>
        </p:nvSpPr>
        <p:spPr>
          <a:xfrm>
            <a:off x="4703945" y="3011297"/>
            <a:ext cx="662117" cy="1884674"/>
          </a:xfrm>
          <a:custGeom>
            <a:avLst/>
            <a:gdLst>
              <a:gd name="connsiteX0" fmla="*/ 661431 w 662117"/>
              <a:gd name="connsiteY0" fmla="*/ 844 h 1884674"/>
              <a:gd name="connsiteX1" fmla="*/ 163890 w 662117"/>
              <a:gd name="connsiteY1" fmla="*/ 659750 h 1884674"/>
              <a:gd name="connsiteX2" fmla="*/ 136996 w 662117"/>
              <a:gd name="connsiteY2" fmla="*/ 969032 h 1884674"/>
              <a:gd name="connsiteX3" fmla="*/ 96655 w 662117"/>
              <a:gd name="connsiteY3" fmla="*/ 767327 h 1884674"/>
              <a:gd name="connsiteX4" fmla="*/ 325255 w 662117"/>
              <a:gd name="connsiteY4" fmla="*/ 1883432 h 1884674"/>
              <a:gd name="connsiteX5" fmla="*/ 110102 w 662117"/>
              <a:gd name="connsiteY5" fmla="*/ 982479 h 1884674"/>
              <a:gd name="connsiteX6" fmla="*/ 56314 w 662117"/>
              <a:gd name="connsiteY6" fmla="*/ 767327 h 1884674"/>
              <a:gd name="connsiteX7" fmla="*/ 42867 w 662117"/>
              <a:gd name="connsiteY7" fmla="*/ 807668 h 1884674"/>
              <a:gd name="connsiteX8" fmla="*/ 661431 w 662117"/>
              <a:gd name="connsiteY8" fmla="*/ 844 h 188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117" h="1884674">
                <a:moveTo>
                  <a:pt x="661431" y="844"/>
                </a:moveTo>
                <a:cubicBezTo>
                  <a:pt x="681601" y="-23809"/>
                  <a:pt x="251296" y="498385"/>
                  <a:pt x="163890" y="659750"/>
                </a:cubicBezTo>
                <a:cubicBezTo>
                  <a:pt x="76484" y="821115"/>
                  <a:pt x="148202" y="951102"/>
                  <a:pt x="136996" y="969032"/>
                </a:cubicBezTo>
                <a:cubicBezTo>
                  <a:pt x="125790" y="986962"/>
                  <a:pt x="65279" y="614927"/>
                  <a:pt x="96655" y="767327"/>
                </a:cubicBezTo>
                <a:cubicBezTo>
                  <a:pt x="128031" y="919727"/>
                  <a:pt x="323014" y="1847573"/>
                  <a:pt x="325255" y="1883432"/>
                </a:cubicBezTo>
                <a:cubicBezTo>
                  <a:pt x="327496" y="1919291"/>
                  <a:pt x="154926" y="1168497"/>
                  <a:pt x="110102" y="982479"/>
                </a:cubicBezTo>
                <a:cubicBezTo>
                  <a:pt x="65278" y="796461"/>
                  <a:pt x="56314" y="767327"/>
                  <a:pt x="56314" y="767327"/>
                </a:cubicBezTo>
                <a:cubicBezTo>
                  <a:pt x="45108" y="738192"/>
                  <a:pt x="-55745" y="930933"/>
                  <a:pt x="42867" y="807668"/>
                </a:cubicBezTo>
                <a:cubicBezTo>
                  <a:pt x="141479" y="684403"/>
                  <a:pt x="641261" y="25497"/>
                  <a:pt x="661431" y="8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0B8AFBCC-3279-0A72-FBC1-B57708E0FED1}"/>
              </a:ext>
            </a:extLst>
          </p:cNvPr>
          <p:cNvSpPr/>
          <p:nvPr/>
        </p:nvSpPr>
        <p:spPr>
          <a:xfrm>
            <a:off x="4115667" y="3145935"/>
            <a:ext cx="552137" cy="1392609"/>
          </a:xfrm>
          <a:custGeom>
            <a:avLst/>
            <a:gdLst>
              <a:gd name="connsiteX0" fmla="*/ 550462 w 552137"/>
              <a:gd name="connsiteY0" fmla="*/ 677 h 1392609"/>
              <a:gd name="connsiteX1" fmla="*/ 200839 w 552137"/>
              <a:gd name="connsiteY1" fmla="*/ 673030 h 1392609"/>
              <a:gd name="connsiteX2" fmla="*/ 120157 w 552137"/>
              <a:gd name="connsiteY2" fmla="*/ 928524 h 1392609"/>
              <a:gd name="connsiteX3" fmla="*/ 79815 w 552137"/>
              <a:gd name="connsiteY3" fmla="*/ 901630 h 1392609"/>
              <a:gd name="connsiteX4" fmla="*/ 106709 w 552137"/>
              <a:gd name="connsiteY4" fmla="*/ 1385724 h 1392609"/>
              <a:gd name="connsiteX5" fmla="*/ 39474 w 552137"/>
              <a:gd name="connsiteY5" fmla="*/ 484771 h 1392609"/>
              <a:gd name="connsiteX6" fmla="*/ 39474 w 552137"/>
              <a:gd name="connsiteY6" fmla="*/ 807500 h 1392609"/>
              <a:gd name="connsiteX7" fmla="*/ 550462 w 552137"/>
              <a:gd name="connsiteY7" fmla="*/ 677 h 1392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137" h="1392609">
                <a:moveTo>
                  <a:pt x="550462" y="677"/>
                </a:moveTo>
                <a:cubicBezTo>
                  <a:pt x="577356" y="-21735"/>
                  <a:pt x="272556" y="518389"/>
                  <a:pt x="200839" y="673030"/>
                </a:cubicBezTo>
                <a:cubicBezTo>
                  <a:pt x="129121" y="827671"/>
                  <a:pt x="120157" y="928524"/>
                  <a:pt x="120157" y="928524"/>
                </a:cubicBezTo>
                <a:cubicBezTo>
                  <a:pt x="99986" y="966624"/>
                  <a:pt x="82056" y="825430"/>
                  <a:pt x="79815" y="901630"/>
                </a:cubicBezTo>
                <a:cubicBezTo>
                  <a:pt x="77574" y="977830"/>
                  <a:pt x="113432" y="1455200"/>
                  <a:pt x="106709" y="1385724"/>
                </a:cubicBezTo>
                <a:cubicBezTo>
                  <a:pt x="99986" y="1316248"/>
                  <a:pt x="50680" y="581141"/>
                  <a:pt x="39474" y="484771"/>
                </a:cubicBezTo>
                <a:cubicBezTo>
                  <a:pt x="28268" y="388401"/>
                  <a:pt x="-43450" y="883700"/>
                  <a:pt x="39474" y="807500"/>
                </a:cubicBezTo>
                <a:cubicBezTo>
                  <a:pt x="122397" y="731300"/>
                  <a:pt x="523568" y="23089"/>
                  <a:pt x="550462" y="67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9" name="フリーフォーム 1328">
            <a:extLst>
              <a:ext uri="{FF2B5EF4-FFF2-40B4-BE49-F238E27FC236}">
                <a16:creationId xmlns:a16="http://schemas.microsoft.com/office/drawing/2014/main" id="{5E2CC247-D15D-AB20-7C89-49E753DE6C96}"/>
              </a:ext>
            </a:extLst>
          </p:cNvPr>
          <p:cNvSpPr/>
          <p:nvPr/>
        </p:nvSpPr>
        <p:spPr>
          <a:xfrm>
            <a:off x="5876363" y="3170869"/>
            <a:ext cx="1373704" cy="556503"/>
          </a:xfrm>
          <a:custGeom>
            <a:avLst/>
            <a:gdLst>
              <a:gd name="connsiteX0" fmla="*/ 121025 w 1373704"/>
              <a:gd name="connsiteY0" fmla="*/ 2637 h 556503"/>
              <a:gd name="connsiteX1" fmla="*/ 995084 w 1373704"/>
              <a:gd name="connsiteY1" fmla="*/ 56425 h 556503"/>
              <a:gd name="connsiteX2" fmla="*/ 605119 w 1373704"/>
              <a:gd name="connsiteY2" fmla="*/ 123660 h 556503"/>
              <a:gd name="connsiteX3" fmla="*/ 1358155 w 1373704"/>
              <a:gd name="connsiteY3" fmla="*/ 325366 h 556503"/>
              <a:gd name="connsiteX4" fmla="*/ 1129555 w 1373704"/>
              <a:gd name="connsiteY4" fmla="*/ 271578 h 556503"/>
              <a:gd name="connsiteX5" fmla="*/ 1317813 w 1373704"/>
              <a:gd name="connsiteY5" fmla="*/ 352260 h 556503"/>
              <a:gd name="connsiteX6" fmla="*/ 1035425 w 1373704"/>
              <a:gd name="connsiteY6" fmla="*/ 352260 h 556503"/>
              <a:gd name="connsiteX7" fmla="*/ 295837 w 1373704"/>
              <a:gd name="connsiteY7" fmla="*/ 553966 h 556503"/>
              <a:gd name="connsiteX8" fmla="*/ 1089213 w 1373704"/>
              <a:gd name="connsiteY8" fmla="*/ 190896 h 556503"/>
              <a:gd name="connsiteX9" fmla="*/ 860613 w 1373704"/>
              <a:gd name="connsiteY9" fmla="*/ 150555 h 556503"/>
              <a:gd name="connsiteX10" fmla="*/ 712696 w 1373704"/>
              <a:gd name="connsiteY10" fmla="*/ 83319 h 556503"/>
              <a:gd name="connsiteX11" fmla="*/ 67237 w 1373704"/>
              <a:gd name="connsiteY11" fmla="*/ 16084 h 556503"/>
              <a:gd name="connsiteX12" fmla="*/ 121025 w 1373704"/>
              <a:gd name="connsiteY12" fmla="*/ 2637 h 556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73704" h="556503">
                <a:moveTo>
                  <a:pt x="121025" y="2637"/>
                </a:moveTo>
                <a:cubicBezTo>
                  <a:pt x="275666" y="9360"/>
                  <a:pt x="914402" y="36255"/>
                  <a:pt x="995084" y="56425"/>
                </a:cubicBezTo>
                <a:cubicBezTo>
                  <a:pt x="1075766" y="76595"/>
                  <a:pt x="544607" y="78837"/>
                  <a:pt x="605119" y="123660"/>
                </a:cubicBezTo>
                <a:cubicBezTo>
                  <a:pt x="665631" y="168484"/>
                  <a:pt x="1270749" y="300713"/>
                  <a:pt x="1358155" y="325366"/>
                </a:cubicBezTo>
                <a:cubicBezTo>
                  <a:pt x="1445561" y="350019"/>
                  <a:pt x="1136279" y="267096"/>
                  <a:pt x="1129555" y="271578"/>
                </a:cubicBezTo>
                <a:cubicBezTo>
                  <a:pt x="1122831" y="276060"/>
                  <a:pt x="1333501" y="338813"/>
                  <a:pt x="1317813" y="352260"/>
                </a:cubicBezTo>
                <a:cubicBezTo>
                  <a:pt x="1302125" y="365707"/>
                  <a:pt x="1205754" y="318642"/>
                  <a:pt x="1035425" y="352260"/>
                </a:cubicBezTo>
                <a:cubicBezTo>
                  <a:pt x="865096" y="385878"/>
                  <a:pt x="286872" y="580860"/>
                  <a:pt x="295837" y="553966"/>
                </a:cubicBezTo>
                <a:cubicBezTo>
                  <a:pt x="304802" y="527072"/>
                  <a:pt x="995084" y="258131"/>
                  <a:pt x="1089213" y="190896"/>
                </a:cubicBezTo>
                <a:cubicBezTo>
                  <a:pt x="1183342" y="123661"/>
                  <a:pt x="923366" y="168484"/>
                  <a:pt x="860613" y="150555"/>
                </a:cubicBezTo>
                <a:cubicBezTo>
                  <a:pt x="797860" y="132626"/>
                  <a:pt x="844925" y="105731"/>
                  <a:pt x="712696" y="83319"/>
                </a:cubicBezTo>
                <a:cubicBezTo>
                  <a:pt x="580467" y="60907"/>
                  <a:pt x="161366" y="29531"/>
                  <a:pt x="67237" y="16084"/>
                </a:cubicBezTo>
                <a:cubicBezTo>
                  <a:pt x="-26892" y="2637"/>
                  <a:pt x="-33616" y="-4086"/>
                  <a:pt x="121025" y="263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フリーフォーム 1331">
            <a:extLst>
              <a:ext uri="{FF2B5EF4-FFF2-40B4-BE49-F238E27FC236}">
                <a16:creationId xmlns:a16="http://schemas.microsoft.com/office/drawing/2014/main" id="{0B460E1B-474C-B9DB-CB5D-A3CA1A676A89}"/>
              </a:ext>
            </a:extLst>
          </p:cNvPr>
          <p:cNvSpPr/>
          <p:nvPr/>
        </p:nvSpPr>
        <p:spPr>
          <a:xfrm>
            <a:off x="6275782" y="4087286"/>
            <a:ext cx="1642542" cy="1201597"/>
          </a:xfrm>
          <a:custGeom>
            <a:avLst/>
            <a:gdLst>
              <a:gd name="connsiteX0" fmla="*/ 1039418 w 1642542"/>
              <a:gd name="connsiteY0" fmla="*/ 620 h 1201597"/>
              <a:gd name="connsiteX1" fmla="*/ 1214230 w 1642542"/>
              <a:gd name="connsiteY1" fmla="*/ 175432 h 1201597"/>
              <a:gd name="connsiteX2" fmla="*/ 985630 w 1642542"/>
              <a:gd name="connsiteY2" fmla="*/ 565396 h 1201597"/>
              <a:gd name="connsiteX3" fmla="*/ 44336 w 1642542"/>
              <a:gd name="connsiteY3" fmla="*/ 1183961 h 1201597"/>
              <a:gd name="connsiteX4" fmla="*/ 299830 w 1642542"/>
              <a:gd name="connsiteY4" fmla="*/ 955361 h 1201597"/>
              <a:gd name="connsiteX5" fmla="*/ 1577300 w 1642542"/>
              <a:gd name="connsiteY5" fmla="*/ 161985 h 1201597"/>
              <a:gd name="connsiteX6" fmla="*/ 1415936 w 1642542"/>
              <a:gd name="connsiteY6" fmla="*/ 229220 h 1201597"/>
              <a:gd name="connsiteX7" fmla="*/ 1039418 w 1642542"/>
              <a:gd name="connsiteY7" fmla="*/ 620 h 1201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42542" h="1201597">
                <a:moveTo>
                  <a:pt x="1039418" y="620"/>
                </a:moveTo>
                <a:cubicBezTo>
                  <a:pt x="1005800" y="-8345"/>
                  <a:pt x="1223195" y="81303"/>
                  <a:pt x="1214230" y="175432"/>
                </a:cubicBezTo>
                <a:cubicBezTo>
                  <a:pt x="1205265" y="269561"/>
                  <a:pt x="1180612" y="397308"/>
                  <a:pt x="985630" y="565396"/>
                </a:cubicBezTo>
                <a:cubicBezTo>
                  <a:pt x="790648" y="733484"/>
                  <a:pt x="158636" y="1118967"/>
                  <a:pt x="44336" y="1183961"/>
                </a:cubicBezTo>
                <a:cubicBezTo>
                  <a:pt x="-69964" y="1248955"/>
                  <a:pt x="44336" y="1125690"/>
                  <a:pt x="299830" y="955361"/>
                </a:cubicBezTo>
                <a:cubicBezTo>
                  <a:pt x="555324" y="785032"/>
                  <a:pt x="1391282" y="283009"/>
                  <a:pt x="1577300" y="161985"/>
                </a:cubicBezTo>
                <a:cubicBezTo>
                  <a:pt x="1763318" y="40962"/>
                  <a:pt x="1501101" y="251632"/>
                  <a:pt x="1415936" y="229220"/>
                </a:cubicBezTo>
                <a:cubicBezTo>
                  <a:pt x="1330771" y="206808"/>
                  <a:pt x="1073036" y="9585"/>
                  <a:pt x="1039418" y="62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8" name="フリーフォーム 1407">
            <a:extLst>
              <a:ext uri="{FF2B5EF4-FFF2-40B4-BE49-F238E27FC236}">
                <a16:creationId xmlns:a16="http://schemas.microsoft.com/office/drawing/2014/main" id="{ACCB16CC-B672-A945-A5DC-43246CAE5D61}"/>
              </a:ext>
            </a:extLst>
          </p:cNvPr>
          <p:cNvSpPr/>
          <p:nvPr/>
        </p:nvSpPr>
        <p:spPr>
          <a:xfrm>
            <a:off x="3454378" y="3279576"/>
            <a:ext cx="418430" cy="1607039"/>
          </a:xfrm>
          <a:custGeom>
            <a:avLst/>
            <a:gdLst>
              <a:gd name="connsiteX0" fmla="*/ 418375 w 418430"/>
              <a:gd name="connsiteY0" fmla="*/ 1506 h 1607039"/>
              <a:gd name="connsiteX1" fmla="*/ 82198 w 418430"/>
              <a:gd name="connsiteY1" fmla="*/ 781436 h 1607039"/>
              <a:gd name="connsiteX2" fmla="*/ 1516 w 418430"/>
              <a:gd name="connsiteY2" fmla="*/ 1211742 h 1607039"/>
              <a:gd name="connsiteX3" fmla="*/ 28410 w 418430"/>
              <a:gd name="connsiteY3" fmla="*/ 1063824 h 1607039"/>
              <a:gd name="connsiteX4" fmla="*/ 14963 w 418430"/>
              <a:gd name="connsiteY4" fmla="*/ 1601706 h 1607039"/>
              <a:gd name="connsiteX5" fmla="*/ 41857 w 418430"/>
              <a:gd name="connsiteY5" fmla="*/ 1292424 h 1607039"/>
              <a:gd name="connsiteX6" fmla="*/ 351140 w 418430"/>
              <a:gd name="connsiteY6" fmla="*/ 552836 h 1607039"/>
              <a:gd name="connsiteX7" fmla="*/ 122540 w 418430"/>
              <a:gd name="connsiteY7" fmla="*/ 1077271 h 1607039"/>
              <a:gd name="connsiteX8" fmla="*/ 135987 w 418430"/>
              <a:gd name="connsiteY8" fmla="*/ 821777 h 1607039"/>
              <a:gd name="connsiteX9" fmla="*/ 109093 w 418430"/>
              <a:gd name="connsiteY9" fmla="*/ 996589 h 1607039"/>
              <a:gd name="connsiteX10" fmla="*/ 418375 w 418430"/>
              <a:gd name="connsiteY10" fmla="*/ 1506 h 160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8430" h="1607039">
                <a:moveTo>
                  <a:pt x="418375" y="1506"/>
                </a:moveTo>
                <a:cubicBezTo>
                  <a:pt x="413893" y="-34353"/>
                  <a:pt x="151674" y="579730"/>
                  <a:pt x="82198" y="781436"/>
                </a:cubicBezTo>
                <a:cubicBezTo>
                  <a:pt x="12721" y="983142"/>
                  <a:pt x="10481" y="1164677"/>
                  <a:pt x="1516" y="1211742"/>
                </a:cubicBezTo>
                <a:cubicBezTo>
                  <a:pt x="-7449" y="1258807"/>
                  <a:pt x="26169" y="998830"/>
                  <a:pt x="28410" y="1063824"/>
                </a:cubicBezTo>
                <a:cubicBezTo>
                  <a:pt x="30651" y="1128818"/>
                  <a:pt x="12722" y="1563606"/>
                  <a:pt x="14963" y="1601706"/>
                </a:cubicBezTo>
                <a:cubicBezTo>
                  <a:pt x="17204" y="1639806"/>
                  <a:pt x="-14173" y="1467236"/>
                  <a:pt x="41857" y="1292424"/>
                </a:cubicBezTo>
                <a:cubicBezTo>
                  <a:pt x="97886" y="1117612"/>
                  <a:pt x="337693" y="588695"/>
                  <a:pt x="351140" y="552836"/>
                </a:cubicBezTo>
                <a:cubicBezTo>
                  <a:pt x="364587" y="516977"/>
                  <a:pt x="158399" y="1032448"/>
                  <a:pt x="122540" y="1077271"/>
                </a:cubicBezTo>
                <a:cubicBezTo>
                  <a:pt x="86681" y="1122094"/>
                  <a:pt x="138228" y="835224"/>
                  <a:pt x="135987" y="821777"/>
                </a:cubicBezTo>
                <a:cubicBezTo>
                  <a:pt x="133746" y="808330"/>
                  <a:pt x="64270" y="1126577"/>
                  <a:pt x="109093" y="996589"/>
                </a:cubicBezTo>
                <a:cubicBezTo>
                  <a:pt x="153916" y="866601"/>
                  <a:pt x="422857" y="37365"/>
                  <a:pt x="418375" y="150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9" name="フリーフォーム 1408">
            <a:extLst>
              <a:ext uri="{FF2B5EF4-FFF2-40B4-BE49-F238E27FC236}">
                <a16:creationId xmlns:a16="http://schemas.microsoft.com/office/drawing/2014/main" id="{E5175B16-A9CD-857F-8886-0525C84CBCC4}"/>
              </a:ext>
            </a:extLst>
          </p:cNvPr>
          <p:cNvSpPr/>
          <p:nvPr/>
        </p:nvSpPr>
        <p:spPr>
          <a:xfrm>
            <a:off x="7217075" y="4689024"/>
            <a:ext cx="1230807" cy="3473002"/>
          </a:xfrm>
          <a:custGeom>
            <a:avLst/>
            <a:gdLst>
              <a:gd name="connsiteX0" fmla="*/ 824266 w 1230807"/>
              <a:gd name="connsiteY0" fmla="*/ 125023 h 3473002"/>
              <a:gd name="connsiteX1" fmla="*/ 837713 w 1230807"/>
              <a:gd name="connsiteY1" fmla="*/ 192258 h 3473002"/>
              <a:gd name="connsiteX2" fmla="*/ 891501 w 1230807"/>
              <a:gd name="connsiteY2" fmla="*/ 1415941 h 3473002"/>
              <a:gd name="connsiteX3" fmla="*/ 488090 w 1230807"/>
              <a:gd name="connsiteY3" fmla="*/ 2693411 h 3473002"/>
              <a:gd name="connsiteX4" fmla="*/ 730137 w 1230807"/>
              <a:gd name="connsiteY4" fmla="*/ 2021058 h 3473002"/>
              <a:gd name="connsiteX5" fmla="*/ 44337 w 1230807"/>
              <a:gd name="connsiteY5" fmla="*/ 3392658 h 3473002"/>
              <a:gd name="connsiteX6" fmla="*/ 192254 w 1230807"/>
              <a:gd name="connsiteY6" fmla="*/ 3083376 h 3473002"/>
              <a:gd name="connsiteX7" fmla="*/ 1200784 w 1230807"/>
              <a:gd name="connsiteY7" fmla="*/ 1200788 h 3473002"/>
              <a:gd name="connsiteX8" fmla="*/ 985631 w 1230807"/>
              <a:gd name="connsiteY8" fmla="*/ 1563858 h 3473002"/>
              <a:gd name="connsiteX9" fmla="*/ 945290 w 1230807"/>
              <a:gd name="connsiteY9" fmla="*/ 1389047 h 3473002"/>
              <a:gd name="connsiteX10" fmla="*/ 824266 w 1230807"/>
              <a:gd name="connsiteY10" fmla="*/ 125023 h 347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30807" h="3473002">
                <a:moveTo>
                  <a:pt x="824266" y="125023"/>
                </a:moveTo>
                <a:cubicBezTo>
                  <a:pt x="806337" y="-74442"/>
                  <a:pt x="826507" y="-22895"/>
                  <a:pt x="837713" y="192258"/>
                </a:cubicBezTo>
                <a:cubicBezTo>
                  <a:pt x="848919" y="407411"/>
                  <a:pt x="949771" y="999082"/>
                  <a:pt x="891501" y="1415941"/>
                </a:cubicBezTo>
                <a:cubicBezTo>
                  <a:pt x="833231" y="1832800"/>
                  <a:pt x="514984" y="2592558"/>
                  <a:pt x="488090" y="2693411"/>
                </a:cubicBezTo>
                <a:cubicBezTo>
                  <a:pt x="461196" y="2794264"/>
                  <a:pt x="804096" y="1904517"/>
                  <a:pt x="730137" y="2021058"/>
                </a:cubicBezTo>
                <a:cubicBezTo>
                  <a:pt x="656178" y="2137599"/>
                  <a:pt x="133984" y="3215605"/>
                  <a:pt x="44337" y="3392658"/>
                </a:cubicBezTo>
                <a:cubicBezTo>
                  <a:pt x="-45310" y="3569711"/>
                  <a:pt x="-487" y="3448688"/>
                  <a:pt x="192254" y="3083376"/>
                </a:cubicBezTo>
                <a:cubicBezTo>
                  <a:pt x="384995" y="2718064"/>
                  <a:pt x="1068555" y="1454041"/>
                  <a:pt x="1200784" y="1200788"/>
                </a:cubicBezTo>
                <a:cubicBezTo>
                  <a:pt x="1333013" y="947535"/>
                  <a:pt x="985631" y="1563858"/>
                  <a:pt x="985631" y="1563858"/>
                </a:cubicBezTo>
                <a:cubicBezTo>
                  <a:pt x="943049" y="1595235"/>
                  <a:pt x="967702" y="1626612"/>
                  <a:pt x="945290" y="1389047"/>
                </a:cubicBezTo>
                <a:cubicBezTo>
                  <a:pt x="922878" y="1151482"/>
                  <a:pt x="842195" y="324488"/>
                  <a:pt x="824266" y="125023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0" name="フリーフォーム 1409">
            <a:extLst>
              <a:ext uri="{FF2B5EF4-FFF2-40B4-BE49-F238E27FC236}">
                <a16:creationId xmlns:a16="http://schemas.microsoft.com/office/drawing/2014/main" id="{3FB0FBA5-1DA3-D97D-7806-396318486148}"/>
              </a:ext>
            </a:extLst>
          </p:cNvPr>
          <p:cNvSpPr/>
          <p:nvPr/>
        </p:nvSpPr>
        <p:spPr>
          <a:xfrm>
            <a:off x="6553370" y="5352233"/>
            <a:ext cx="1653719" cy="2698093"/>
          </a:xfrm>
          <a:custGeom>
            <a:avLst/>
            <a:gdLst>
              <a:gd name="connsiteX0" fmla="*/ 1582101 w 1653719"/>
              <a:gd name="connsiteY0" fmla="*/ 93826 h 2698093"/>
              <a:gd name="connsiteX1" fmla="*/ 1568654 w 1653719"/>
              <a:gd name="connsiteY1" fmla="*/ 241743 h 2698093"/>
              <a:gd name="connsiteX2" fmla="*/ 815618 w 1653719"/>
              <a:gd name="connsiteY2" fmla="*/ 1801602 h 2698093"/>
              <a:gd name="connsiteX3" fmla="*/ 654254 w 1653719"/>
              <a:gd name="connsiteY3" fmla="*/ 2689108 h 2698093"/>
              <a:gd name="connsiteX4" fmla="*/ 708042 w 1653719"/>
              <a:gd name="connsiteY4" fmla="*/ 2231908 h 2698093"/>
              <a:gd name="connsiteX5" fmla="*/ 775277 w 1653719"/>
              <a:gd name="connsiteY5" fmla="*/ 1774708 h 2698093"/>
              <a:gd name="connsiteX6" fmla="*/ 8795 w 1653719"/>
              <a:gd name="connsiteY6" fmla="*/ 2541191 h 2698093"/>
              <a:gd name="connsiteX7" fmla="*/ 412206 w 1653719"/>
              <a:gd name="connsiteY7" fmla="*/ 2137779 h 2698093"/>
              <a:gd name="connsiteX8" fmla="*/ 1205583 w 1653719"/>
              <a:gd name="connsiteY8" fmla="*/ 954438 h 2698093"/>
              <a:gd name="connsiteX9" fmla="*/ 1084559 w 1653719"/>
              <a:gd name="connsiteY9" fmla="*/ 1129249 h 2698093"/>
              <a:gd name="connsiteX10" fmla="*/ 1582101 w 1653719"/>
              <a:gd name="connsiteY10" fmla="*/ 93826 h 2698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53719" h="2698093">
                <a:moveTo>
                  <a:pt x="1582101" y="93826"/>
                </a:moveTo>
                <a:cubicBezTo>
                  <a:pt x="1662783" y="-54092"/>
                  <a:pt x="1696401" y="-42886"/>
                  <a:pt x="1568654" y="241743"/>
                </a:cubicBezTo>
                <a:cubicBezTo>
                  <a:pt x="1440907" y="526372"/>
                  <a:pt x="968018" y="1393708"/>
                  <a:pt x="815618" y="1801602"/>
                </a:cubicBezTo>
                <a:cubicBezTo>
                  <a:pt x="663218" y="2209496"/>
                  <a:pt x="672183" y="2617390"/>
                  <a:pt x="654254" y="2689108"/>
                </a:cubicBezTo>
                <a:cubicBezTo>
                  <a:pt x="636325" y="2760826"/>
                  <a:pt x="687872" y="2384308"/>
                  <a:pt x="708042" y="2231908"/>
                </a:cubicBezTo>
                <a:cubicBezTo>
                  <a:pt x="728212" y="2079508"/>
                  <a:pt x="891818" y="1723161"/>
                  <a:pt x="775277" y="1774708"/>
                </a:cubicBezTo>
                <a:cubicBezTo>
                  <a:pt x="658736" y="1826255"/>
                  <a:pt x="8795" y="2541191"/>
                  <a:pt x="8795" y="2541191"/>
                </a:cubicBezTo>
                <a:cubicBezTo>
                  <a:pt x="-51717" y="2601703"/>
                  <a:pt x="212741" y="2402238"/>
                  <a:pt x="412206" y="2137779"/>
                </a:cubicBezTo>
                <a:cubicBezTo>
                  <a:pt x="611671" y="1873320"/>
                  <a:pt x="1093524" y="1122526"/>
                  <a:pt x="1205583" y="954438"/>
                </a:cubicBezTo>
                <a:cubicBezTo>
                  <a:pt x="1317642" y="786350"/>
                  <a:pt x="1017324" y="1268202"/>
                  <a:pt x="1084559" y="1129249"/>
                </a:cubicBezTo>
                <a:cubicBezTo>
                  <a:pt x="1151794" y="990296"/>
                  <a:pt x="1501419" y="241744"/>
                  <a:pt x="1582101" y="9382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1" name="フリーフォーム 1410">
            <a:extLst>
              <a:ext uri="{FF2B5EF4-FFF2-40B4-BE49-F238E27FC236}">
                <a16:creationId xmlns:a16="http://schemas.microsoft.com/office/drawing/2014/main" id="{FC7333F7-C460-04BC-F616-7736803C6F6C}"/>
              </a:ext>
            </a:extLst>
          </p:cNvPr>
          <p:cNvSpPr/>
          <p:nvPr/>
        </p:nvSpPr>
        <p:spPr>
          <a:xfrm>
            <a:off x="5083425" y="3133488"/>
            <a:ext cx="814159" cy="2533253"/>
          </a:xfrm>
          <a:custGeom>
            <a:avLst/>
            <a:gdLst>
              <a:gd name="connsiteX0" fmla="*/ 739151 w 814159"/>
              <a:gd name="connsiteY0" fmla="*/ 13124 h 2533253"/>
              <a:gd name="connsiteX1" fmla="*/ 214716 w 814159"/>
              <a:gd name="connsiteY1" fmla="*/ 1021653 h 2533253"/>
              <a:gd name="connsiteX2" fmla="*/ 241610 w 814159"/>
              <a:gd name="connsiteY2" fmla="*/ 1694006 h 2533253"/>
              <a:gd name="connsiteX3" fmla="*/ 228163 w 814159"/>
              <a:gd name="connsiteY3" fmla="*/ 1572983 h 2533253"/>
              <a:gd name="connsiteX4" fmla="*/ 792940 w 814159"/>
              <a:gd name="connsiteY4" fmla="*/ 2500830 h 2533253"/>
              <a:gd name="connsiteX5" fmla="*/ 631575 w 814159"/>
              <a:gd name="connsiteY5" fmla="*/ 2218441 h 2533253"/>
              <a:gd name="connsiteX6" fmla="*/ 39904 w 814159"/>
              <a:gd name="connsiteY6" fmla="*/ 1223359 h 2533253"/>
              <a:gd name="connsiteX7" fmla="*/ 93693 w 814159"/>
              <a:gd name="connsiteY7" fmla="*/ 1183018 h 2533253"/>
              <a:gd name="connsiteX8" fmla="*/ 416422 w 814159"/>
              <a:gd name="connsiteY8" fmla="*/ 187936 h 2533253"/>
              <a:gd name="connsiteX9" fmla="*/ 402975 w 814159"/>
              <a:gd name="connsiteY9" fmla="*/ 429983 h 2533253"/>
              <a:gd name="connsiteX10" fmla="*/ 739151 w 814159"/>
              <a:gd name="connsiteY10" fmla="*/ 13124 h 253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4159" h="2533253">
                <a:moveTo>
                  <a:pt x="739151" y="13124"/>
                </a:moveTo>
                <a:cubicBezTo>
                  <a:pt x="707775" y="111736"/>
                  <a:pt x="297639" y="741506"/>
                  <a:pt x="214716" y="1021653"/>
                </a:cubicBezTo>
                <a:cubicBezTo>
                  <a:pt x="131793" y="1301800"/>
                  <a:pt x="239369" y="1602118"/>
                  <a:pt x="241610" y="1694006"/>
                </a:cubicBezTo>
                <a:cubicBezTo>
                  <a:pt x="243851" y="1785894"/>
                  <a:pt x="136275" y="1438512"/>
                  <a:pt x="228163" y="1572983"/>
                </a:cubicBezTo>
                <a:cubicBezTo>
                  <a:pt x="320051" y="1707454"/>
                  <a:pt x="725705" y="2393254"/>
                  <a:pt x="792940" y="2500830"/>
                </a:cubicBezTo>
                <a:cubicBezTo>
                  <a:pt x="860175" y="2608406"/>
                  <a:pt x="757081" y="2431353"/>
                  <a:pt x="631575" y="2218441"/>
                </a:cubicBezTo>
                <a:cubicBezTo>
                  <a:pt x="506069" y="2005529"/>
                  <a:pt x="39904" y="1223359"/>
                  <a:pt x="39904" y="1223359"/>
                </a:cubicBezTo>
                <a:cubicBezTo>
                  <a:pt x="-49743" y="1050789"/>
                  <a:pt x="30940" y="1355588"/>
                  <a:pt x="93693" y="1183018"/>
                </a:cubicBezTo>
                <a:cubicBezTo>
                  <a:pt x="156446" y="1010448"/>
                  <a:pt x="364875" y="313442"/>
                  <a:pt x="416422" y="187936"/>
                </a:cubicBezTo>
                <a:cubicBezTo>
                  <a:pt x="467969" y="62430"/>
                  <a:pt x="349187" y="456877"/>
                  <a:pt x="402975" y="429983"/>
                </a:cubicBezTo>
                <a:cubicBezTo>
                  <a:pt x="456763" y="403089"/>
                  <a:pt x="770527" y="-85488"/>
                  <a:pt x="739151" y="1312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2" name="フリーフォーム 1411">
            <a:extLst>
              <a:ext uri="{FF2B5EF4-FFF2-40B4-BE49-F238E27FC236}">
                <a16:creationId xmlns:a16="http://schemas.microsoft.com/office/drawing/2014/main" id="{844AB13E-0F0A-9B4D-16EC-69820ECDCC02}"/>
              </a:ext>
            </a:extLst>
          </p:cNvPr>
          <p:cNvSpPr/>
          <p:nvPr/>
        </p:nvSpPr>
        <p:spPr>
          <a:xfrm>
            <a:off x="5821768" y="3522427"/>
            <a:ext cx="483512" cy="1547284"/>
          </a:xfrm>
          <a:custGeom>
            <a:avLst/>
            <a:gdLst>
              <a:gd name="connsiteX0" fmla="*/ 135279 w 483512"/>
              <a:gd name="connsiteY0" fmla="*/ 702 h 1547284"/>
              <a:gd name="connsiteX1" fmla="*/ 162173 w 483512"/>
              <a:gd name="connsiteY1" fmla="*/ 847867 h 1547284"/>
              <a:gd name="connsiteX2" fmla="*/ 458008 w 483512"/>
              <a:gd name="connsiteY2" fmla="*/ 1479879 h 1547284"/>
              <a:gd name="connsiteX3" fmla="*/ 417667 w 483512"/>
              <a:gd name="connsiteY3" fmla="*/ 1426091 h 1547284"/>
              <a:gd name="connsiteX4" fmla="*/ 14256 w 483512"/>
              <a:gd name="connsiteY4" fmla="*/ 565479 h 1547284"/>
              <a:gd name="connsiteX5" fmla="*/ 94938 w 483512"/>
              <a:gd name="connsiteY5" fmla="*/ 699949 h 1547284"/>
              <a:gd name="connsiteX6" fmla="*/ 135279 w 483512"/>
              <a:gd name="connsiteY6" fmla="*/ 702 h 1547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3512" h="1547284">
                <a:moveTo>
                  <a:pt x="135279" y="702"/>
                </a:moveTo>
                <a:cubicBezTo>
                  <a:pt x="146485" y="25355"/>
                  <a:pt x="108385" y="601338"/>
                  <a:pt x="162173" y="847867"/>
                </a:cubicBezTo>
                <a:cubicBezTo>
                  <a:pt x="215961" y="1094397"/>
                  <a:pt x="458008" y="1479879"/>
                  <a:pt x="458008" y="1479879"/>
                </a:cubicBezTo>
                <a:cubicBezTo>
                  <a:pt x="500590" y="1576250"/>
                  <a:pt x="491626" y="1578491"/>
                  <a:pt x="417667" y="1426091"/>
                </a:cubicBezTo>
                <a:cubicBezTo>
                  <a:pt x="343708" y="1273691"/>
                  <a:pt x="68044" y="686503"/>
                  <a:pt x="14256" y="565479"/>
                </a:cubicBezTo>
                <a:cubicBezTo>
                  <a:pt x="-39532" y="444455"/>
                  <a:pt x="74768" y="791837"/>
                  <a:pt x="94938" y="699949"/>
                </a:cubicBezTo>
                <a:cubicBezTo>
                  <a:pt x="115108" y="608061"/>
                  <a:pt x="124073" y="-23951"/>
                  <a:pt x="135279" y="70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3" name="フリーフォーム 1412">
            <a:extLst>
              <a:ext uri="{FF2B5EF4-FFF2-40B4-BE49-F238E27FC236}">
                <a16:creationId xmlns:a16="http://schemas.microsoft.com/office/drawing/2014/main" id="{1C0A9360-79AA-39F3-B1AF-3EDD54DB3468}"/>
              </a:ext>
            </a:extLst>
          </p:cNvPr>
          <p:cNvSpPr/>
          <p:nvPr/>
        </p:nvSpPr>
        <p:spPr>
          <a:xfrm>
            <a:off x="6057996" y="3872748"/>
            <a:ext cx="511631" cy="1600130"/>
          </a:xfrm>
          <a:custGeom>
            <a:avLst/>
            <a:gdLst>
              <a:gd name="connsiteX0" fmla="*/ 114204 w 511631"/>
              <a:gd name="connsiteY0" fmla="*/ 5 h 1600130"/>
              <a:gd name="connsiteX1" fmla="*/ 141098 w 511631"/>
              <a:gd name="connsiteY1" fmla="*/ 860617 h 1600130"/>
              <a:gd name="connsiteX2" fmla="*/ 477275 w 511631"/>
              <a:gd name="connsiteY2" fmla="*/ 1532970 h 1600130"/>
              <a:gd name="connsiteX3" fmla="*/ 450380 w 511631"/>
              <a:gd name="connsiteY3" fmla="*/ 1492628 h 1600130"/>
              <a:gd name="connsiteX4" fmla="*/ 33522 w 511631"/>
              <a:gd name="connsiteY4" fmla="*/ 793381 h 1600130"/>
              <a:gd name="connsiteX5" fmla="*/ 33522 w 511631"/>
              <a:gd name="connsiteY5" fmla="*/ 847170 h 1600130"/>
              <a:gd name="connsiteX6" fmla="*/ 114204 w 511631"/>
              <a:gd name="connsiteY6" fmla="*/ 5 h 1600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1631" h="1600130">
                <a:moveTo>
                  <a:pt x="114204" y="5"/>
                </a:moveTo>
                <a:cubicBezTo>
                  <a:pt x="132133" y="2246"/>
                  <a:pt x="80586" y="605123"/>
                  <a:pt x="141098" y="860617"/>
                </a:cubicBezTo>
                <a:cubicBezTo>
                  <a:pt x="201610" y="1116111"/>
                  <a:pt x="477275" y="1532970"/>
                  <a:pt x="477275" y="1532970"/>
                </a:cubicBezTo>
                <a:cubicBezTo>
                  <a:pt x="528822" y="1638305"/>
                  <a:pt x="524339" y="1615893"/>
                  <a:pt x="450380" y="1492628"/>
                </a:cubicBezTo>
                <a:cubicBezTo>
                  <a:pt x="376421" y="1369363"/>
                  <a:pt x="33522" y="793381"/>
                  <a:pt x="33522" y="793381"/>
                </a:cubicBezTo>
                <a:cubicBezTo>
                  <a:pt x="-35954" y="685805"/>
                  <a:pt x="22316" y="974917"/>
                  <a:pt x="33522" y="847170"/>
                </a:cubicBezTo>
                <a:cubicBezTo>
                  <a:pt x="44728" y="719423"/>
                  <a:pt x="96275" y="-2236"/>
                  <a:pt x="114204" y="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4" name="フリーフォーム 1413">
            <a:extLst>
              <a:ext uri="{FF2B5EF4-FFF2-40B4-BE49-F238E27FC236}">
                <a16:creationId xmlns:a16="http://schemas.microsoft.com/office/drawing/2014/main" id="{6C1E6FF1-11FD-F074-DFAA-667C045E56D2}"/>
              </a:ext>
            </a:extLst>
          </p:cNvPr>
          <p:cNvSpPr/>
          <p:nvPr/>
        </p:nvSpPr>
        <p:spPr>
          <a:xfrm>
            <a:off x="7013996" y="7642390"/>
            <a:ext cx="1311181" cy="1665325"/>
          </a:xfrm>
          <a:custGeom>
            <a:avLst/>
            <a:gdLst>
              <a:gd name="connsiteX0" fmla="*/ 597039 w 1311181"/>
              <a:gd name="connsiteY0" fmla="*/ 62775 h 1665325"/>
              <a:gd name="connsiteX1" fmla="*/ 664275 w 1311181"/>
              <a:gd name="connsiteY1" fmla="*/ 156904 h 1665325"/>
              <a:gd name="connsiteX2" fmla="*/ 1161816 w 1311181"/>
              <a:gd name="connsiteY2" fmla="*/ 775469 h 1665325"/>
              <a:gd name="connsiteX3" fmla="*/ 1134922 w 1311181"/>
              <a:gd name="connsiteY3" fmla="*/ 977175 h 1665325"/>
              <a:gd name="connsiteX4" fmla="*/ 72604 w 1311181"/>
              <a:gd name="connsiteY4" fmla="*/ 1111645 h 1665325"/>
              <a:gd name="connsiteX5" fmla="*/ 691169 w 1311181"/>
              <a:gd name="connsiteY5" fmla="*/ 1044410 h 1665325"/>
              <a:gd name="connsiteX6" fmla="*/ 5369 w 1311181"/>
              <a:gd name="connsiteY6" fmla="*/ 1662975 h 1665325"/>
              <a:gd name="connsiteX7" fmla="*/ 422228 w 1311181"/>
              <a:gd name="connsiteY7" fmla="*/ 1246116 h 1665325"/>
              <a:gd name="connsiteX8" fmla="*/ 1309733 w 1311181"/>
              <a:gd name="connsiteY8" fmla="*/ 977175 h 1665325"/>
              <a:gd name="connsiteX9" fmla="*/ 597039 w 1311181"/>
              <a:gd name="connsiteY9" fmla="*/ 62775 h 166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11181" h="1665325">
                <a:moveTo>
                  <a:pt x="597039" y="62775"/>
                </a:moveTo>
                <a:cubicBezTo>
                  <a:pt x="489463" y="-73937"/>
                  <a:pt x="570146" y="38122"/>
                  <a:pt x="664275" y="156904"/>
                </a:cubicBezTo>
                <a:cubicBezTo>
                  <a:pt x="758404" y="275686"/>
                  <a:pt x="1083375" y="638757"/>
                  <a:pt x="1161816" y="775469"/>
                </a:cubicBezTo>
                <a:cubicBezTo>
                  <a:pt x="1240257" y="912181"/>
                  <a:pt x="1316457" y="921146"/>
                  <a:pt x="1134922" y="977175"/>
                </a:cubicBezTo>
                <a:cubicBezTo>
                  <a:pt x="953387" y="1033204"/>
                  <a:pt x="146563" y="1100439"/>
                  <a:pt x="72604" y="1111645"/>
                </a:cubicBezTo>
                <a:cubicBezTo>
                  <a:pt x="-1355" y="1122851"/>
                  <a:pt x="702375" y="952522"/>
                  <a:pt x="691169" y="1044410"/>
                </a:cubicBezTo>
                <a:cubicBezTo>
                  <a:pt x="679963" y="1136298"/>
                  <a:pt x="50193" y="1629357"/>
                  <a:pt x="5369" y="1662975"/>
                </a:cubicBezTo>
                <a:cubicBezTo>
                  <a:pt x="-39455" y="1696593"/>
                  <a:pt x="204834" y="1360416"/>
                  <a:pt x="422228" y="1246116"/>
                </a:cubicBezTo>
                <a:cubicBezTo>
                  <a:pt x="639622" y="1131816"/>
                  <a:pt x="1273874" y="1169916"/>
                  <a:pt x="1309733" y="977175"/>
                </a:cubicBezTo>
                <a:cubicBezTo>
                  <a:pt x="1345592" y="784434"/>
                  <a:pt x="704615" y="199487"/>
                  <a:pt x="597039" y="6277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5" name="フリーフォーム 1414">
            <a:extLst>
              <a:ext uri="{FF2B5EF4-FFF2-40B4-BE49-F238E27FC236}">
                <a16:creationId xmlns:a16="http://schemas.microsoft.com/office/drawing/2014/main" id="{EA8517E1-50CA-9FB8-C9F4-C91A0C4625D6}"/>
              </a:ext>
            </a:extLst>
          </p:cNvPr>
          <p:cNvSpPr/>
          <p:nvPr/>
        </p:nvSpPr>
        <p:spPr>
          <a:xfrm>
            <a:off x="4746839" y="2948263"/>
            <a:ext cx="896338" cy="2428371"/>
          </a:xfrm>
          <a:custGeom>
            <a:avLst/>
            <a:gdLst>
              <a:gd name="connsiteX0" fmla="*/ 499612 w 896338"/>
              <a:gd name="connsiteY0" fmla="*/ 2460 h 2428371"/>
              <a:gd name="connsiteX1" fmla="*/ 201297 w 896338"/>
              <a:gd name="connsiteY1" fmla="*/ 864980 h 2428371"/>
              <a:gd name="connsiteX2" fmla="*/ 421791 w 896338"/>
              <a:gd name="connsiteY2" fmla="*/ 1526460 h 2428371"/>
              <a:gd name="connsiteX3" fmla="*/ 259663 w 896338"/>
              <a:gd name="connsiteY3" fmla="*/ 1383788 h 2428371"/>
              <a:gd name="connsiteX4" fmla="*/ 888718 w 896338"/>
              <a:gd name="connsiteY4" fmla="*/ 2414920 h 2428371"/>
              <a:gd name="connsiteX5" fmla="*/ 570948 w 896338"/>
              <a:gd name="connsiteY5" fmla="*/ 1902597 h 2428371"/>
              <a:gd name="connsiteX6" fmla="*/ 19714 w 896338"/>
              <a:gd name="connsiteY6" fmla="*/ 916860 h 2428371"/>
              <a:gd name="connsiteX7" fmla="*/ 129961 w 896338"/>
              <a:gd name="connsiteY7" fmla="*/ 988197 h 2428371"/>
              <a:gd name="connsiteX8" fmla="*/ 201297 w 896338"/>
              <a:gd name="connsiteY8" fmla="*/ 294290 h 2428371"/>
              <a:gd name="connsiteX9" fmla="*/ 175357 w 896338"/>
              <a:gd name="connsiteY9" fmla="*/ 534239 h 2428371"/>
              <a:gd name="connsiteX10" fmla="*/ 201297 w 896338"/>
              <a:gd name="connsiteY10" fmla="*/ 657456 h 2428371"/>
              <a:gd name="connsiteX11" fmla="*/ 194812 w 896338"/>
              <a:gd name="connsiteY11" fmla="*/ 605575 h 2428371"/>
              <a:gd name="connsiteX12" fmla="*/ 499612 w 896338"/>
              <a:gd name="connsiteY12" fmla="*/ 2460 h 242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96338" h="2428371">
                <a:moveTo>
                  <a:pt x="499612" y="2460"/>
                </a:moveTo>
                <a:cubicBezTo>
                  <a:pt x="500693" y="45694"/>
                  <a:pt x="214267" y="610980"/>
                  <a:pt x="201297" y="864980"/>
                </a:cubicBezTo>
                <a:cubicBezTo>
                  <a:pt x="188327" y="1118980"/>
                  <a:pt x="412063" y="1439992"/>
                  <a:pt x="421791" y="1526460"/>
                </a:cubicBezTo>
                <a:cubicBezTo>
                  <a:pt x="431519" y="1612928"/>
                  <a:pt x="181842" y="1235711"/>
                  <a:pt x="259663" y="1383788"/>
                </a:cubicBezTo>
                <a:cubicBezTo>
                  <a:pt x="337484" y="1531865"/>
                  <a:pt x="836837" y="2328452"/>
                  <a:pt x="888718" y="2414920"/>
                </a:cubicBezTo>
                <a:cubicBezTo>
                  <a:pt x="940599" y="2501388"/>
                  <a:pt x="715782" y="2152274"/>
                  <a:pt x="570948" y="1902597"/>
                </a:cubicBezTo>
                <a:cubicBezTo>
                  <a:pt x="426114" y="1652920"/>
                  <a:pt x="93212" y="1069260"/>
                  <a:pt x="19714" y="916860"/>
                </a:cubicBezTo>
                <a:cubicBezTo>
                  <a:pt x="-53784" y="764460"/>
                  <a:pt x="99697" y="1091958"/>
                  <a:pt x="129961" y="988197"/>
                </a:cubicBezTo>
                <a:cubicBezTo>
                  <a:pt x="160225" y="884436"/>
                  <a:pt x="193731" y="369950"/>
                  <a:pt x="201297" y="294290"/>
                </a:cubicBezTo>
                <a:cubicBezTo>
                  <a:pt x="208863" y="218630"/>
                  <a:pt x="175357" y="473711"/>
                  <a:pt x="175357" y="534239"/>
                </a:cubicBezTo>
                <a:cubicBezTo>
                  <a:pt x="175357" y="594767"/>
                  <a:pt x="198054" y="645567"/>
                  <a:pt x="201297" y="657456"/>
                </a:cubicBezTo>
                <a:cubicBezTo>
                  <a:pt x="204539" y="669345"/>
                  <a:pt x="142931" y="712579"/>
                  <a:pt x="194812" y="605575"/>
                </a:cubicBezTo>
                <a:cubicBezTo>
                  <a:pt x="246693" y="498571"/>
                  <a:pt x="498531" y="-40774"/>
                  <a:pt x="499612" y="246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6" name="フリーフォーム 1415">
            <a:extLst>
              <a:ext uri="{FF2B5EF4-FFF2-40B4-BE49-F238E27FC236}">
                <a16:creationId xmlns:a16="http://schemas.microsoft.com/office/drawing/2014/main" id="{7774EECA-F532-6BF6-316A-79260BB2AE05}"/>
              </a:ext>
            </a:extLst>
          </p:cNvPr>
          <p:cNvSpPr/>
          <p:nvPr/>
        </p:nvSpPr>
        <p:spPr>
          <a:xfrm>
            <a:off x="4021589" y="2953964"/>
            <a:ext cx="724145" cy="1766313"/>
          </a:xfrm>
          <a:custGeom>
            <a:avLst/>
            <a:gdLst>
              <a:gd name="connsiteX0" fmla="*/ 608777 w 724145"/>
              <a:gd name="connsiteY0" fmla="*/ 35670 h 1766313"/>
              <a:gd name="connsiteX1" fmla="*/ 582837 w 724145"/>
              <a:gd name="connsiteY1" fmla="*/ 94036 h 1766313"/>
              <a:gd name="connsiteX2" fmla="*/ 141849 w 724145"/>
              <a:gd name="connsiteY2" fmla="*/ 898189 h 1766313"/>
              <a:gd name="connsiteX3" fmla="*/ 336402 w 724145"/>
              <a:gd name="connsiteY3" fmla="*/ 1695857 h 1766313"/>
              <a:gd name="connsiteX4" fmla="*/ 316947 w 724145"/>
              <a:gd name="connsiteY4" fmla="*/ 1624521 h 1766313"/>
              <a:gd name="connsiteX5" fmla="*/ 18632 w 724145"/>
              <a:gd name="connsiteY5" fmla="*/ 794427 h 1766313"/>
              <a:gd name="connsiteX6" fmla="*/ 57543 w 724145"/>
              <a:gd name="connsiteY6" fmla="*/ 846308 h 1766313"/>
              <a:gd name="connsiteX7" fmla="*/ 271551 w 724145"/>
              <a:gd name="connsiteY7" fmla="*/ 567449 h 1766313"/>
              <a:gd name="connsiteX8" fmla="*/ 699568 w 724145"/>
              <a:gd name="connsiteY8" fmla="*/ 113491 h 1766313"/>
              <a:gd name="connsiteX9" fmla="*/ 654173 w 724145"/>
              <a:gd name="connsiteY9" fmla="*/ 158887 h 1766313"/>
              <a:gd name="connsiteX10" fmla="*/ 505015 w 724145"/>
              <a:gd name="connsiteY10" fmla="*/ 269134 h 1766313"/>
              <a:gd name="connsiteX11" fmla="*/ 608777 w 724145"/>
              <a:gd name="connsiteY11" fmla="*/ 35670 h 176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24145" h="1766313">
                <a:moveTo>
                  <a:pt x="608777" y="35670"/>
                </a:moveTo>
                <a:cubicBezTo>
                  <a:pt x="621747" y="6487"/>
                  <a:pt x="660658" y="-49717"/>
                  <a:pt x="582837" y="94036"/>
                </a:cubicBezTo>
                <a:cubicBezTo>
                  <a:pt x="505016" y="237789"/>
                  <a:pt x="182922" y="631219"/>
                  <a:pt x="141849" y="898189"/>
                </a:cubicBezTo>
                <a:cubicBezTo>
                  <a:pt x="100776" y="1165159"/>
                  <a:pt x="307219" y="1574802"/>
                  <a:pt x="336402" y="1695857"/>
                </a:cubicBezTo>
                <a:cubicBezTo>
                  <a:pt x="365585" y="1816912"/>
                  <a:pt x="369909" y="1774759"/>
                  <a:pt x="316947" y="1624521"/>
                </a:cubicBezTo>
                <a:cubicBezTo>
                  <a:pt x="263985" y="1474283"/>
                  <a:pt x="61866" y="924129"/>
                  <a:pt x="18632" y="794427"/>
                </a:cubicBezTo>
                <a:cubicBezTo>
                  <a:pt x="-24602" y="664725"/>
                  <a:pt x="15390" y="884138"/>
                  <a:pt x="57543" y="846308"/>
                </a:cubicBezTo>
                <a:cubicBezTo>
                  <a:pt x="99696" y="808478"/>
                  <a:pt x="164547" y="689585"/>
                  <a:pt x="271551" y="567449"/>
                </a:cubicBezTo>
                <a:cubicBezTo>
                  <a:pt x="378555" y="445313"/>
                  <a:pt x="635798" y="181585"/>
                  <a:pt x="699568" y="113491"/>
                </a:cubicBezTo>
                <a:cubicBezTo>
                  <a:pt x="763338" y="45397"/>
                  <a:pt x="686598" y="132947"/>
                  <a:pt x="654173" y="158887"/>
                </a:cubicBezTo>
                <a:cubicBezTo>
                  <a:pt x="621748" y="184827"/>
                  <a:pt x="510419" y="289670"/>
                  <a:pt x="505015" y="269134"/>
                </a:cubicBezTo>
                <a:cubicBezTo>
                  <a:pt x="499611" y="248598"/>
                  <a:pt x="595807" y="64853"/>
                  <a:pt x="608777" y="356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7" name="フリーフォーム 1416">
            <a:extLst>
              <a:ext uri="{FF2B5EF4-FFF2-40B4-BE49-F238E27FC236}">
                <a16:creationId xmlns:a16="http://schemas.microsoft.com/office/drawing/2014/main" id="{5DD7E3B3-FA9E-1A32-A3DB-6B7C7924E19E}"/>
              </a:ext>
            </a:extLst>
          </p:cNvPr>
          <p:cNvSpPr/>
          <p:nvPr/>
        </p:nvSpPr>
        <p:spPr>
          <a:xfrm>
            <a:off x="6275125" y="3858633"/>
            <a:ext cx="1289666" cy="1370901"/>
          </a:xfrm>
          <a:custGeom>
            <a:avLst/>
            <a:gdLst>
              <a:gd name="connsiteX0" fmla="*/ 579632 w 1289666"/>
              <a:gd name="connsiteY0" fmla="*/ 5 h 1370901"/>
              <a:gd name="connsiteX1" fmla="*/ 1254084 w 1289666"/>
              <a:gd name="connsiteY1" fmla="*/ 188073 h 1370901"/>
              <a:gd name="connsiteX2" fmla="*/ 1137352 w 1289666"/>
              <a:gd name="connsiteY2" fmla="*/ 201044 h 1370901"/>
              <a:gd name="connsiteX3" fmla="*/ 637998 w 1289666"/>
              <a:gd name="connsiteY3" fmla="*/ 544754 h 1370901"/>
              <a:gd name="connsiteX4" fmla="*/ 15428 w 1289666"/>
              <a:gd name="connsiteY4" fmla="*/ 1348907 h 1370901"/>
              <a:gd name="connsiteX5" fmla="*/ 229437 w 1289666"/>
              <a:gd name="connsiteY5" fmla="*/ 1063563 h 1370901"/>
              <a:gd name="connsiteX6" fmla="*/ 670424 w 1289666"/>
              <a:gd name="connsiteY6" fmla="*/ 220499 h 1370901"/>
              <a:gd name="connsiteX7" fmla="*/ 631513 w 1289666"/>
              <a:gd name="connsiteY7" fmla="*/ 272380 h 1370901"/>
              <a:gd name="connsiteX8" fmla="*/ 858492 w 1289666"/>
              <a:gd name="connsiteY8" fmla="*/ 239954 h 1370901"/>
              <a:gd name="connsiteX9" fmla="*/ 1001164 w 1289666"/>
              <a:gd name="connsiteY9" fmla="*/ 194558 h 1370901"/>
              <a:gd name="connsiteX10" fmla="*/ 579632 w 1289666"/>
              <a:gd name="connsiteY10" fmla="*/ 5 h 1370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89666" h="1370901">
                <a:moveTo>
                  <a:pt x="579632" y="5"/>
                </a:moveTo>
                <a:cubicBezTo>
                  <a:pt x="621785" y="-1076"/>
                  <a:pt x="1161131" y="154567"/>
                  <a:pt x="1254084" y="188073"/>
                </a:cubicBezTo>
                <a:cubicBezTo>
                  <a:pt x="1347037" y="221579"/>
                  <a:pt x="1240033" y="141597"/>
                  <a:pt x="1137352" y="201044"/>
                </a:cubicBezTo>
                <a:cubicBezTo>
                  <a:pt x="1034671" y="260491"/>
                  <a:pt x="824985" y="353444"/>
                  <a:pt x="637998" y="544754"/>
                </a:cubicBezTo>
                <a:cubicBezTo>
                  <a:pt x="451011" y="736064"/>
                  <a:pt x="83521" y="1262439"/>
                  <a:pt x="15428" y="1348907"/>
                </a:cubicBezTo>
                <a:cubicBezTo>
                  <a:pt x="-52666" y="1435375"/>
                  <a:pt x="120271" y="1251631"/>
                  <a:pt x="229437" y="1063563"/>
                </a:cubicBezTo>
                <a:cubicBezTo>
                  <a:pt x="338603" y="875495"/>
                  <a:pt x="603411" y="352363"/>
                  <a:pt x="670424" y="220499"/>
                </a:cubicBezTo>
                <a:cubicBezTo>
                  <a:pt x="737437" y="88635"/>
                  <a:pt x="600168" y="269138"/>
                  <a:pt x="631513" y="272380"/>
                </a:cubicBezTo>
                <a:cubicBezTo>
                  <a:pt x="662858" y="275622"/>
                  <a:pt x="796883" y="252924"/>
                  <a:pt x="858492" y="239954"/>
                </a:cubicBezTo>
                <a:cubicBezTo>
                  <a:pt x="920101" y="226984"/>
                  <a:pt x="1044398" y="233469"/>
                  <a:pt x="1001164" y="194558"/>
                </a:cubicBezTo>
                <a:cubicBezTo>
                  <a:pt x="957930" y="155647"/>
                  <a:pt x="537479" y="1086"/>
                  <a:pt x="579632" y="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8" name="フリーフォーム 1417">
            <a:extLst>
              <a:ext uri="{FF2B5EF4-FFF2-40B4-BE49-F238E27FC236}">
                <a16:creationId xmlns:a16="http://schemas.microsoft.com/office/drawing/2014/main" id="{9FEDB9A4-3A97-2DED-6359-1DF5EF6BB7F4}"/>
              </a:ext>
            </a:extLst>
          </p:cNvPr>
          <p:cNvSpPr/>
          <p:nvPr/>
        </p:nvSpPr>
        <p:spPr>
          <a:xfrm>
            <a:off x="7819491" y="4105473"/>
            <a:ext cx="454312" cy="1788381"/>
          </a:xfrm>
          <a:custGeom>
            <a:avLst/>
            <a:gdLst>
              <a:gd name="connsiteX0" fmla="*/ 1547 w 454312"/>
              <a:gd name="connsiteY0" fmla="*/ 12570 h 1788381"/>
              <a:gd name="connsiteX1" fmla="*/ 390654 w 454312"/>
              <a:gd name="connsiteY1" fmla="*/ 777812 h 1788381"/>
              <a:gd name="connsiteX2" fmla="*/ 442535 w 454312"/>
              <a:gd name="connsiteY2" fmla="*/ 1718153 h 1788381"/>
              <a:gd name="connsiteX3" fmla="*/ 449020 w 454312"/>
              <a:gd name="connsiteY3" fmla="*/ 1562510 h 1788381"/>
              <a:gd name="connsiteX4" fmla="*/ 377683 w 454312"/>
              <a:gd name="connsiteY4" fmla="*/ 310884 h 1788381"/>
              <a:gd name="connsiteX5" fmla="*/ 377683 w 454312"/>
              <a:gd name="connsiteY5" fmla="*/ 343310 h 1788381"/>
              <a:gd name="connsiteX6" fmla="*/ 442535 w 454312"/>
              <a:gd name="connsiteY6" fmla="*/ 615684 h 1788381"/>
              <a:gd name="connsiteX7" fmla="*/ 260952 w 454312"/>
              <a:gd name="connsiteY7" fmla="*/ 323855 h 1788381"/>
              <a:gd name="connsiteX8" fmla="*/ 1547 w 454312"/>
              <a:gd name="connsiteY8" fmla="*/ 12570 h 1788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312" h="1788381">
                <a:moveTo>
                  <a:pt x="1547" y="12570"/>
                </a:moveTo>
                <a:cubicBezTo>
                  <a:pt x="23164" y="88230"/>
                  <a:pt x="317156" y="493548"/>
                  <a:pt x="390654" y="777812"/>
                </a:cubicBezTo>
                <a:cubicBezTo>
                  <a:pt x="464152" y="1062076"/>
                  <a:pt x="432807" y="1587370"/>
                  <a:pt x="442535" y="1718153"/>
                </a:cubicBezTo>
                <a:cubicBezTo>
                  <a:pt x="452263" y="1848936"/>
                  <a:pt x="459829" y="1797055"/>
                  <a:pt x="449020" y="1562510"/>
                </a:cubicBezTo>
                <a:cubicBezTo>
                  <a:pt x="438211" y="1327965"/>
                  <a:pt x="377683" y="310884"/>
                  <a:pt x="377683" y="310884"/>
                </a:cubicBezTo>
                <a:cubicBezTo>
                  <a:pt x="365794" y="107684"/>
                  <a:pt x="366874" y="292510"/>
                  <a:pt x="377683" y="343310"/>
                </a:cubicBezTo>
                <a:cubicBezTo>
                  <a:pt x="388492" y="394110"/>
                  <a:pt x="461990" y="618926"/>
                  <a:pt x="442535" y="615684"/>
                </a:cubicBezTo>
                <a:cubicBezTo>
                  <a:pt x="423080" y="612442"/>
                  <a:pt x="331207" y="424374"/>
                  <a:pt x="260952" y="323855"/>
                </a:cubicBezTo>
                <a:cubicBezTo>
                  <a:pt x="190697" y="223336"/>
                  <a:pt x="-20070" y="-63090"/>
                  <a:pt x="1547" y="125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9" name="フリーフォーム 1418">
            <a:extLst>
              <a:ext uri="{FF2B5EF4-FFF2-40B4-BE49-F238E27FC236}">
                <a16:creationId xmlns:a16="http://schemas.microsoft.com/office/drawing/2014/main" id="{B52BB34C-048A-FB80-78EB-F2EC6A720E09}"/>
              </a:ext>
            </a:extLst>
          </p:cNvPr>
          <p:cNvSpPr/>
          <p:nvPr/>
        </p:nvSpPr>
        <p:spPr>
          <a:xfrm>
            <a:off x="6445685" y="4799047"/>
            <a:ext cx="1009509" cy="1023916"/>
          </a:xfrm>
          <a:custGeom>
            <a:avLst/>
            <a:gdLst>
              <a:gd name="connsiteX0" fmla="*/ 511 w 1009509"/>
              <a:gd name="connsiteY0" fmla="*/ 674383 h 1023916"/>
              <a:gd name="connsiteX1" fmla="*/ 629566 w 1009509"/>
              <a:gd name="connsiteY1" fmla="*/ 324187 h 1023916"/>
              <a:gd name="connsiteX2" fmla="*/ 992732 w 1009509"/>
              <a:gd name="connsiteY2" fmla="*/ 38842 h 1023916"/>
              <a:gd name="connsiteX3" fmla="*/ 934366 w 1009509"/>
              <a:gd name="connsiteY3" fmla="*/ 90723 h 1023916"/>
              <a:gd name="connsiteX4" fmla="*/ 804664 w 1009509"/>
              <a:gd name="connsiteY4" fmla="*/ 285276 h 1023916"/>
              <a:gd name="connsiteX5" fmla="*/ 791694 w 1009509"/>
              <a:gd name="connsiteY5" fmla="*/ 979183 h 1023916"/>
              <a:gd name="connsiteX6" fmla="*/ 791694 w 1009509"/>
              <a:gd name="connsiteY6" fmla="*/ 855966 h 1023916"/>
              <a:gd name="connsiteX7" fmla="*/ 733328 w 1009509"/>
              <a:gd name="connsiteY7" fmla="*/ 51813 h 1023916"/>
              <a:gd name="connsiteX8" fmla="*/ 746298 w 1009509"/>
              <a:gd name="connsiteY8" fmla="*/ 110179 h 1023916"/>
              <a:gd name="connsiteX9" fmla="*/ 428528 w 1009509"/>
              <a:gd name="connsiteY9" fmla="*/ 356613 h 1023916"/>
              <a:gd name="connsiteX10" fmla="*/ 739813 w 1009509"/>
              <a:gd name="connsiteY10" fmla="*/ 207455 h 1023916"/>
              <a:gd name="connsiteX11" fmla="*/ 511 w 1009509"/>
              <a:gd name="connsiteY11" fmla="*/ 674383 h 1023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9509" h="1023916">
                <a:moveTo>
                  <a:pt x="511" y="674383"/>
                </a:moveTo>
                <a:cubicBezTo>
                  <a:pt x="-17864" y="693838"/>
                  <a:pt x="464196" y="430110"/>
                  <a:pt x="629566" y="324187"/>
                </a:cubicBezTo>
                <a:cubicBezTo>
                  <a:pt x="794936" y="218264"/>
                  <a:pt x="941932" y="77753"/>
                  <a:pt x="992732" y="38842"/>
                </a:cubicBezTo>
                <a:cubicBezTo>
                  <a:pt x="1043532" y="-69"/>
                  <a:pt x="965711" y="49651"/>
                  <a:pt x="934366" y="90723"/>
                </a:cubicBezTo>
                <a:cubicBezTo>
                  <a:pt x="903021" y="131795"/>
                  <a:pt x="828443" y="137199"/>
                  <a:pt x="804664" y="285276"/>
                </a:cubicBezTo>
                <a:cubicBezTo>
                  <a:pt x="780885" y="433353"/>
                  <a:pt x="793856" y="884068"/>
                  <a:pt x="791694" y="979183"/>
                </a:cubicBezTo>
                <a:cubicBezTo>
                  <a:pt x="789532" y="1074298"/>
                  <a:pt x="801422" y="1010528"/>
                  <a:pt x="791694" y="855966"/>
                </a:cubicBezTo>
                <a:cubicBezTo>
                  <a:pt x="781966" y="701404"/>
                  <a:pt x="740894" y="176111"/>
                  <a:pt x="733328" y="51813"/>
                </a:cubicBezTo>
                <a:cubicBezTo>
                  <a:pt x="725762" y="-72485"/>
                  <a:pt x="797098" y="59379"/>
                  <a:pt x="746298" y="110179"/>
                </a:cubicBezTo>
                <a:cubicBezTo>
                  <a:pt x="695498" y="160979"/>
                  <a:pt x="429609" y="340400"/>
                  <a:pt x="428528" y="356613"/>
                </a:cubicBezTo>
                <a:cubicBezTo>
                  <a:pt x="427447" y="372826"/>
                  <a:pt x="808987" y="156655"/>
                  <a:pt x="739813" y="207455"/>
                </a:cubicBezTo>
                <a:cubicBezTo>
                  <a:pt x="670639" y="258255"/>
                  <a:pt x="18886" y="654928"/>
                  <a:pt x="511" y="674383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0" name="フリーフォーム 1419">
            <a:extLst>
              <a:ext uri="{FF2B5EF4-FFF2-40B4-BE49-F238E27FC236}">
                <a16:creationId xmlns:a16="http://schemas.microsoft.com/office/drawing/2014/main" id="{2085BF60-0E3B-249A-8256-24E78A6F123D}"/>
              </a:ext>
            </a:extLst>
          </p:cNvPr>
          <p:cNvSpPr/>
          <p:nvPr/>
        </p:nvSpPr>
        <p:spPr>
          <a:xfrm>
            <a:off x="7045329" y="5608022"/>
            <a:ext cx="607754" cy="2872601"/>
          </a:xfrm>
          <a:custGeom>
            <a:avLst/>
            <a:gdLst>
              <a:gd name="connsiteX0" fmla="*/ 607097 w 607754"/>
              <a:gd name="connsiteY0" fmla="*/ 1595 h 2872601"/>
              <a:gd name="connsiteX1" fmla="*/ 153139 w 607754"/>
              <a:gd name="connsiteY1" fmla="*/ 1117033 h 2872601"/>
              <a:gd name="connsiteX2" fmla="*/ 3982 w 607754"/>
              <a:gd name="connsiteY2" fmla="*/ 2018463 h 2872601"/>
              <a:gd name="connsiteX3" fmla="*/ 42892 w 607754"/>
              <a:gd name="connsiteY3" fmla="*/ 1752574 h 2872601"/>
              <a:gd name="connsiteX4" fmla="*/ 42892 w 607754"/>
              <a:gd name="connsiteY4" fmla="*/ 844659 h 2872601"/>
              <a:gd name="connsiteX5" fmla="*/ 75318 w 607754"/>
              <a:gd name="connsiteY5" fmla="*/ 1246735 h 2872601"/>
              <a:gd name="connsiteX6" fmla="*/ 412543 w 607754"/>
              <a:gd name="connsiteY6" fmla="*/ 2757765 h 2872601"/>
              <a:gd name="connsiteX7" fmla="*/ 406058 w 607754"/>
              <a:gd name="connsiteY7" fmla="*/ 2654004 h 2872601"/>
              <a:gd name="connsiteX8" fmla="*/ 185565 w 607754"/>
              <a:gd name="connsiteY8" fmla="*/ 1752574 h 2872601"/>
              <a:gd name="connsiteX9" fmla="*/ 276356 w 607754"/>
              <a:gd name="connsiteY9" fmla="*/ 805748 h 2872601"/>
              <a:gd name="connsiteX10" fmla="*/ 256901 w 607754"/>
              <a:gd name="connsiteY10" fmla="*/ 915995 h 2872601"/>
              <a:gd name="connsiteX11" fmla="*/ 315267 w 607754"/>
              <a:gd name="connsiteY11" fmla="*/ 520404 h 2872601"/>
              <a:gd name="connsiteX12" fmla="*/ 295811 w 607754"/>
              <a:gd name="connsiteY12" fmla="*/ 526889 h 2872601"/>
              <a:gd name="connsiteX13" fmla="*/ 321752 w 607754"/>
              <a:gd name="connsiteY13" fmla="*/ 500948 h 2872601"/>
              <a:gd name="connsiteX14" fmla="*/ 289326 w 607754"/>
              <a:gd name="connsiteY14" fmla="*/ 604710 h 2872601"/>
              <a:gd name="connsiteX15" fmla="*/ 42892 w 607754"/>
              <a:gd name="connsiteY15" fmla="*/ 864114 h 2872601"/>
              <a:gd name="connsiteX16" fmla="*/ 607097 w 607754"/>
              <a:gd name="connsiteY16" fmla="*/ 1595 h 2872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7754" h="2872601">
                <a:moveTo>
                  <a:pt x="607097" y="1595"/>
                </a:moveTo>
                <a:cubicBezTo>
                  <a:pt x="625471" y="43748"/>
                  <a:pt x="253658" y="780888"/>
                  <a:pt x="153139" y="1117033"/>
                </a:cubicBezTo>
                <a:cubicBezTo>
                  <a:pt x="52620" y="1453178"/>
                  <a:pt x="22356" y="1912540"/>
                  <a:pt x="3982" y="2018463"/>
                </a:cubicBezTo>
                <a:cubicBezTo>
                  <a:pt x="-14393" y="2124387"/>
                  <a:pt x="36407" y="1948208"/>
                  <a:pt x="42892" y="1752574"/>
                </a:cubicBezTo>
                <a:cubicBezTo>
                  <a:pt x="49377" y="1556940"/>
                  <a:pt x="37488" y="928965"/>
                  <a:pt x="42892" y="844659"/>
                </a:cubicBezTo>
                <a:cubicBezTo>
                  <a:pt x="48296" y="760353"/>
                  <a:pt x="13710" y="927884"/>
                  <a:pt x="75318" y="1246735"/>
                </a:cubicBezTo>
                <a:cubicBezTo>
                  <a:pt x="136926" y="1565586"/>
                  <a:pt x="357420" y="2523220"/>
                  <a:pt x="412543" y="2757765"/>
                </a:cubicBezTo>
                <a:cubicBezTo>
                  <a:pt x="467666" y="2992310"/>
                  <a:pt x="443888" y="2821536"/>
                  <a:pt x="406058" y="2654004"/>
                </a:cubicBezTo>
                <a:cubicBezTo>
                  <a:pt x="368228" y="2486472"/>
                  <a:pt x="207182" y="2060617"/>
                  <a:pt x="185565" y="1752574"/>
                </a:cubicBezTo>
                <a:cubicBezTo>
                  <a:pt x="163948" y="1444531"/>
                  <a:pt x="264467" y="945178"/>
                  <a:pt x="276356" y="805748"/>
                </a:cubicBezTo>
                <a:cubicBezTo>
                  <a:pt x="288245" y="666318"/>
                  <a:pt x="250416" y="963552"/>
                  <a:pt x="256901" y="915995"/>
                </a:cubicBezTo>
                <a:cubicBezTo>
                  <a:pt x="263386" y="868438"/>
                  <a:pt x="308782" y="585255"/>
                  <a:pt x="315267" y="520404"/>
                </a:cubicBezTo>
                <a:cubicBezTo>
                  <a:pt x="321752" y="455553"/>
                  <a:pt x="294730" y="530132"/>
                  <a:pt x="295811" y="526889"/>
                </a:cubicBezTo>
                <a:cubicBezTo>
                  <a:pt x="296892" y="523646"/>
                  <a:pt x="322833" y="487978"/>
                  <a:pt x="321752" y="500948"/>
                </a:cubicBezTo>
                <a:cubicBezTo>
                  <a:pt x="320671" y="513918"/>
                  <a:pt x="335803" y="544182"/>
                  <a:pt x="289326" y="604710"/>
                </a:cubicBezTo>
                <a:cubicBezTo>
                  <a:pt x="242849" y="665238"/>
                  <a:pt x="-10070" y="962471"/>
                  <a:pt x="42892" y="864114"/>
                </a:cubicBezTo>
                <a:cubicBezTo>
                  <a:pt x="95854" y="765757"/>
                  <a:pt x="588723" y="-40558"/>
                  <a:pt x="607097" y="159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1" name="フリーフォーム 1420">
            <a:extLst>
              <a:ext uri="{FF2B5EF4-FFF2-40B4-BE49-F238E27FC236}">
                <a16:creationId xmlns:a16="http://schemas.microsoft.com/office/drawing/2014/main" id="{3F6E45AE-6637-9DE4-B5E6-5D48B73AFCD1}"/>
              </a:ext>
            </a:extLst>
          </p:cNvPr>
          <p:cNvSpPr/>
          <p:nvPr/>
        </p:nvSpPr>
        <p:spPr>
          <a:xfrm>
            <a:off x="7755444" y="6589006"/>
            <a:ext cx="1202455" cy="2639932"/>
          </a:xfrm>
          <a:custGeom>
            <a:avLst/>
            <a:gdLst>
              <a:gd name="connsiteX0" fmla="*/ 480641 w 1202455"/>
              <a:gd name="connsiteY0" fmla="*/ 6347 h 2639932"/>
              <a:gd name="connsiteX1" fmla="*/ 441730 w 1202455"/>
              <a:gd name="connsiteY1" fmla="*/ 1212577 h 2639932"/>
              <a:gd name="connsiteX2" fmla="*/ 1174547 w 1202455"/>
              <a:gd name="connsiteY2" fmla="*/ 2587420 h 2639932"/>
              <a:gd name="connsiteX3" fmla="*/ 954054 w 1202455"/>
              <a:gd name="connsiteY3" fmla="*/ 2191828 h 2639932"/>
              <a:gd name="connsiteX4" fmla="*/ 65594 w 1202455"/>
              <a:gd name="connsiteY4" fmla="*/ 680798 h 2639932"/>
              <a:gd name="connsiteX5" fmla="*/ 110990 w 1202455"/>
              <a:gd name="connsiteY5" fmla="*/ 732679 h 2639932"/>
              <a:gd name="connsiteX6" fmla="*/ 480641 w 1202455"/>
              <a:gd name="connsiteY6" fmla="*/ 6347 h 263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2455" h="2639932">
                <a:moveTo>
                  <a:pt x="480641" y="6347"/>
                </a:moveTo>
                <a:cubicBezTo>
                  <a:pt x="535764" y="86330"/>
                  <a:pt x="326079" y="782398"/>
                  <a:pt x="441730" y="1212577"/>
                </a:cubicBezTo>
                <a:cubicBezTo>
                  <a:pt x="557381" y="1642756"/>
                  <a:pt x="1089160" y="2424212"/>
                  <a:pt x="1174547" y="2587420"/>
                </a:cubicBezTo>
                <a:cubicBezTo>
                  <a:pt x="1259934" y="2750628"/>
                  <a:pt x="1138879" y="2509598"/>
                  <a:pt x="954054" y="2191828"/>
                </a:cubicBezTo>
                <a:cubicBezTo>
                  <a:pt x="769229" y="1874058"/>
                  <a:pt x="206105" y="923989"/>
                  <a:pt x="65594" y="680798"/>
                </a:cubicBezTo>
                <a:cubicBezTo>
                  <a:pt x="-74917" y="437607"/>
                  <a:pt x="43977" y="838602"/>
                  <a:pt x="110990" y="732679"/>
                </a:cubicBezTo>
                <a:cubicBezTo>
                  <a:pt x="178003" y="626756"/>
                  <a:pt x="425518" y="-73636"/>
                  <a:pt x="480641" y="634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2" name="フリーフォーム 1421">
            <a:extLst>
              <a:ext uri="{FF2B5EF4-FFF2-40B4-BE49-F238E27FC236}">
                <a16:creationId xmlns:a16="http://schemas.microsoft.com/office/drawing/2014/main" id="{94C78A19-D543-DD7B-FF34-53D04A4CA801}"/>
              </a:ext>
            </a:extLst>
          </p:cNvPr>
          <p:cNvSpPr/>
          <p:nvPr/>
        </p:nvSpPr>
        <p:spPr>
          <a:xfrm>
            <a:off x="7568006" y="8448635"/>
            <a:ext cx="1059622" cy="2290956"/>
          </a:xfrm>
          <a:custGeom>
            <a:avLst/>
            <a:gdLst>
              <a:gd name="connsiteX0" fmla="*/ 113 w 1059622"/>
              <a:gd name="connsiteY0" fmla="*/ 118191 h 2290956"/>
              <a:gd name="connsiteX1" fmla="*/ 784811 w 1059622"/>
              <a:gd name="connsiteY1" fmla="*/ 1071501 h 2290956"/>
              <a:gd name="connsiteX2" fmla="*/ 1044215 w 1059622"/>
              <a:gd name="connsiteY2" fmla="*/ 2238820 h 2290956"/>
              <a:gd name="connsiteX3" fmla="*/ 1031245 w 1059622"/>
              <a:gd name="connsiteY3" fmla="*/ 2102633 h 2290956"/>
              <a:gd name="connsiteX4" fmla="*/ 843177 w 1059622"/>
              <a:gd name="connsiteY4" fmla="*/ 144131 h 2290956"/>
              <a:gd name="connsiteX5" fmla="*/ 849662 w 1059622"/>
              <a:gd name="connsiteY5" fmla="*/ 221952 h 2290956"/>
              <a:gd name="connsiteX6" fmla="*/ 843177 w 1059622"/>
              <a:gd name="connsiteY6" fmla="*/ 818582 h 2290956"/>
              <a:gd name="connsiteX7" fmla="*/ 113 w 1059622"/>
              <a:gd name="connsiteY7" fmla="*/ 118191 h 229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9622" h="2290956">
                <a:moveTo>
                  <a:pt x="113" y="118191"/>
                </a:moveTo>
                <a:cubicBezTo>
                  <a:pt x="-9615" y="160344"/>
                  <a:pt x="610794" y="718063"/>
                  <a:pt x="784811" y="1071501"/>
                </a:cubicBezTo>
                <a:cubicBezTo>
                  <a:pt x="958828" y="1424939"/>
                  <a:pt x="1003143" y="2066965"/>
                  <a:pt x="1044215" y="2238820"/>
                </a:cubicBezTo>
                <a:cubicBezTo>
                  <a:pt x="1085287" y="2410675"/>
                  <a:pt x="1031245" y="2102633"/>
                  <a:pt x="1031245" y="2102633"/>
                </a:cubicBezTo>
                <a:cubicBezTo>
                  <a:pt x="997739" y="1753518"/>
                  <a:pt x="873441" y="457578"/>
                  <a:pt x="843177" y="144131"/>
                </a:cubicBezTo>
                <a:cubicBezTo>
                  <a:pt x="812913" y="-169316"/>
                  <a:pt x="849662" y="109544"/>
                  <a:pt x="849662" y="221952"/>
                </a:cubicBezTo>
                <a:cubicBezTo>
                  <a:pt x="849662" y="334360"/>
                  <a:pt x="981526" y="833714"/>
                  <a:pt x="843177" y="818582"/>
                </a:cubicBezTo>
                <a:cubicBezTo>
                  <a:pt x="704828" y="803450"/>
                  <a:pt x="9841" y="76038"/>
                  <a:pt x="113" y="11819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3" name="フリーフォーム 1422">
            <a:extLst>
              <a:ext uri="{FF2B5EF4-FFF2-40B4-BE49-F238E27FC236}">
                <a16:creationId xmlns:a16="http://schemas.microsoft.com/office/drawing/2014/main" id="{4C50E62D-43D5-5176-E780-F3AAF3F0B33A}"/>
              </a:ext>
            </a:extLst>
          </p:cNvPr>
          <p:cNvSpPr/>
          <p:nvPr/>
        </p:nvSpPr>
        <p:spPr>
          <a:xfrm>
            <a:off x="4696114" y="2875161"/>
            <a:ext cx="431256" cy="1060604"/>
          </a:xfrm>
          <a:custGeom>
            <a:avLst/>
            <a:gdLst>
              <a:gd name="connsiteX0" fmla="*/ 431057 w 431256"/>
              <a:gd name="connsiteY0" fmla="*/ 4110 h 1060604"/>
              <a:gd name="connsiteX1" fmla="*/ 88157 w 431256"/>
              <a:gd name="connsiteY1" fmla="*/ 461310 h 1060604"/>
              <a:gd name="connsiteX2" fmla="*/ 137143 w 431256"/>
              <a:gd name="connsiteY2" fmla="*/ 1038253 h 1060604"/>
              <a:gd name="connsiteX3" fmla="*/ 120815 w 431256"/>
              <a:gd name="connsiteY3" fmla="*/ 869525 h 1060604"/>
              <a:gd name="connsiteX4" fmla="*/ 33729 w 431256"/>
              <a:gd name="connsiteY4" fmla="*/ 194610 h 1060604"/>
              <a:gd name="connsiteX5" fmla="*/ 33729 w 431256"/>
              <a:gd name="connsiteY5" fmla="*/ 232710 h 1060604"/>
              <a:gd name="connsiteX6" fmla="*/ 431057 w 431256"/>
              <a:gd name="connsiteY6" fmla="*/ 4110 h 1060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256" h="1060604">
                <a:moveTo>
                  <a:pt x="431057" y="4110"/>
                </a:moveTo>
                <a:cubicBezTo>
                  <a:pt x="440128" y="42210"/>
                  <a:pt x="137143" y="288953"/>
                  <a:pt x="88157" y="461310"/>
                </a:cubicBezTo>
                <a:cubicBezTo>
                  <a:pt x="39171" y="633667"/>
                  <a:pt x="131700" y="970217"/>
                  <a:pt x="137143" y="1038253"/>
                </a:cubicBezTo>
                <a:cubicBezTo>
                  <a:pt x="142586" y="1106289"/>
                  <a:pt x="138051" y="1010132"/>
                  <a:pt x="120815" y="869525"/>
                </a:cubicBezTo>
                <a:cubicBezTo>
                  <a:pt x="103579" y="728918"/>
                  <a:pt x="48243" y="300746"/>
                  <a:pt x="33729" y="194610"/>
                </a:cubicBezTo>
                <a:cubicBezTo>
                  <a:pt x="19215" y="88474"/>
                  <a:pt x="-34307" y="260831"/>
                  <a:pt x="33729" y="232710"/>
                </a:cubicBezTo>
                <a:cubicBezTo>
                  <a:pt x="101765" y="204589"/>
                  <a:pt x="421986" y="-33990"/>
                  <a:pt x="431057" y="411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4" name="フリーフォーム 1423">
            <a:extLst>
              <a:ext uri="{FF2B5EF4-FFF2-40B4-BE49-F238E27FC236}">
                <a16:creationId xmlns:a16="http://schemas.microsoft.com/office/drawing/2014/main" id="{212BD3A0-2DBF-7835-1B0A-A190285552C0}"/>
              </a:ext>
            </a:extLst>
          </p:cNvPr>
          <p:cNvSpPr/>
          <p:nvPr/>
        </p:nvSpPr>
        <p:spPr>
          <a:xfrm>
            <a:off x="1720553" y="9404305"/>
            <a:ext cx="91854" cy="388376"/>
          </a:xfrm>
          <a:custGeom>
            <a:avLst/>
            <a:gdLst>
              <a:gd name="connsiteX0" fmla="*/ 63797 w 91854"/>
              <a:gd name="connsiteY0" fmla="*/ 45 h 388376"/>
              <a:gd name="connsiteX1" fmla="*/ 22522 w 91854"/>
              <a:gd name="connsiteY1" fmla="*/ 104820 h 388376"/>
              <a:gd name="connsiteX2" fmla="*/ 19347 w 91854"/>
              <a:gd name="connsiteY2" fmla="*/ 203245 h 388376"/>
              <a:gd name="connsiteX3" fmla="*/ 19347 w 91854"/>
              <a:gd name="connsiteY3" fmla="*/ 139745 h 388376"/>
              <a:gd name="connsiteX4" fmla="*/ 22522 w 91854"/>
              <a:gd name="connsiteY4" fmla="*/ 273095 h 388376"/>
              <a:gd name="connsiteX5" fmla="*/ 19347 w 91854"/>
              <a:gd name="connsiteY5" fmla="*/ 250870 h 388376"/>
              <a:gd name="connsiteX6" fmla="*/ 89197 w 91854"/>
              <a:gd name="connsiteY6" fmla="*/ 384220 h 388376"/>
              <a:gd name="connsiteX7" fmla="*/ 70147 w 91854"/>
              <a:gd name="connsiteY7" fmla="*/ 342945 h 388376"/>
              <a:gd name="connsiteX8" fmla="*/ 3472 w 91854"/>
              <a:gd name="connsiteY8" fmla="*/ 225470 h 388376"/>
              <a:gd name="connsiteX9" fmla="*/ 9822 w 91854"/>
              <a:gd name="connsiteY9" fmla="*/ 244520 h 388376"/>
              <a:gd name="connsiteX10" fmla="*/ 12997 w 91854"/>
              <a:gd name="connsiteY10" fmla="*/ 79420 h 388376"/>
              <a:gd name="connsiteX11" fmla="*/ 9822 w 91854"/>
              <a:gd name="connsiteY11" fmla="*/ 117520 h 388376"/>
              <a:gd name="connsiteX12" fmla="*/ 63797 w 91854"/>
              <a:gd name="connsiteY12" fmla="*/ 45 h 38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854" h="388376">
                <a:moveTo>
                  <a:pt x="63797" y="45"/>
                </a:moveTo>
                <a:cubicBezTo>
                  <a:pt x="65914" y="-2072"/>
                  <a:pt x="29930" y="70953"/>
                  <a:pt x="22522" y="104820"/>
                </a:cubicBezTo>
                <a:cubicBezTo>
                  <a:pt x="15114" y="138687"/>
                  <a:pt x="19876" y="197424"/>
                  <a:pt x="19347" y="203245"/>
                </a:cubicBezTo>
                <a:cubicBezTo>
                  <a:pt x="18818" y="209066"/>
                  <a:pt x="18818" y="128103"/>
                  <a:pt x="19347" y="139745"/>
                </a:cubicBezTo>
                <a:cubicBezTo>
                  <a:pt x="19876" y="151387"/>
                  <a:pt x="22522" y="254574"/>
                  <a:pt x="22522" y="273095"/>
                </a:cubicBezTo>
                <a:cubicBezTo>
                  <a:pt x="22522" y="291616"/>
                  <a:pt x="8234" y="232349"/>
                  <a:pt x="19347" y="250870"/>
                </a:cubicBezTo>
                <a:cubicBezTo>
                  <a:pt x="30459" y="269391"/>
                  <a:pt x="80730" y="368874"/>
                  <a:pt x="89197" y="384220"/>
                </a:cubicBezTo>
                <a:cubicBezTo>
                  <a:pt x="97664" y="399566"/>
                  <a:pt x="84434" y="369403"/>
                  <a:pt x="70147" y="342945"/>
                </a:cubicBezTo>
                <a:cubicBezTo>
                  <a:pt x="55860" y="316487"/>
                  <a:pt x="3472" y="225470"/>
                  <a:pt x="3472" y="225470"/>
                </a:cubicBezTo>
                <a:cubicBezTo>
                  <a:pt x="-6582" y="209066"/>
                  <a:pt x="8234" y="268862"/>
                  <a:pt x="9822" y="244520"/>
                </a:cubicBezTo>
                <a:cubicBezTo>
                  <a:pt x="11409" y="220178"/>
                  <a:pt x="12997" y="100587"/>
                  <a:pt x="12997" y="79420"/>
                </a:cubicBezTo>
                <a:cubicBezTo>
                  <a:pt x="12997" y="58253"/>
                  <a:pt x="1355" y="129691"/>
                  <a:pt x="9822" y="117520"/>
                </a:cubicBezTo>
                <a:cubicBezTo>
                  <a:pt x="18289" y="105349"/>
                  <a:pt x="61680" y="2162"/>
                  <a:pt x="63797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5" name="フリーフォーム 1424">
            <a:extLst>
              <a:ext uri="{FF2B5EF4-FFF2-40B4-BE49-F238E27FC236}">
                <a16:creationId xmlns:a16="http://schemas.microsoft.com/office/drawing/2014/main" id="{E2CBF0F5-2E13-1639-9E8E-FF7FCB2B64FB}"/>
              </a:ext>
            </a:extLst>
          </p:cNvPr>
          <p:cNvSpPr/>
          <p:nvPr/>
        </p:nvSpPr>
        <p:spPr>
          <a:xfrm>
            <a:off x="1822411" y="9371633"/>
            <a:ext cx="193823" cy="77959"/>
          </a:xfrm>
          <a:custGeom>
            <a:avLst/>
            <a:gdLst>
              <a:gd name="connsiteX0" fmla="*/ 39 w 193823"/>
              <a:gd name="connsiteY0" fmla="*/ 20017 h 77959"/>
              <a:gd name="connsiteX1" fmla="*/ 69889 w 193823"/>
              <a:gd name="connsiteY1" fmla="*/ 16842 h 77959"/>
              <a:gd name="connsiteX2" fmla="*/ 120689 w 193823"/>
              <a:gd name="connsiteY2" fmla="*/ 77167 h 77959"/>
              <a:gd name="connsiteX3" fmla="*/ 136564 w 193823"/>
              <a:gd name="connsiteY3" fmla="*/ 51767 h 77959"/>
              <a:gd name="connsiteX4" fmla="*/ 193714 w 193823"/>
              <a:gd name="connsiteY4" fmla="*/ 58117 h 77959"/>
              <a:gd name="connsiteX5" fmla="*/ 149264 w 193823"/>
              <a:gd name="connsiteY5" fmla="*/ 45417 h 77959"/>
              <a:gd name="connsiteX6" fmla="*/ 88939 w 193823"/>
              <a:gd name="connsiteY6" fmla="*/ 51767 h 77959"/>
              <a:gd name="connsiteX7" fmla="*/ 60364 w 193823"/>
              <a:gd name="connsiteY7" fmla="*/ 967 h 77959"/>
              <a:gd name="connsiteX8" fmla="*/ 39 w 193823"/>
              <a:gd name="connsiteY8" fmla="*/ 20017 h 7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3823" h="77959">
                <a:moveTo>
                  <a:pt x="39" y="20017"/>
                </a:moveTo>
                <a:cubicBezTo>
                  <a:pt x="1627" y="22663"/>
                  <a:pt x="49781" y="7317"/>
                  <a:pt x="69889" y="16842"/>
                </a:cubicBezTo>
                <a:cubicBezTo>
                  <a:pt x="89997" y="26367"/>
                  <a:pt x="109577" y="71346"/>
                  <a:pt x="120689" y="77167"/>
                </a:cubicBezTo>
                <a:cubicBezTo>
                  <a:pt x="131801" y="82988"/>
                  <a:pt x="124393" y="54942"/>
                  <a:pt x="136564" y="51767"/>
                </a:cubicBezTo>
                <a:cubicBezTo>
                  <a:pt x="148735" y="48592"/>
                  <a:pt x="191597" y="59175"/>
                  <a:pt x="193714" y="58117"/>
                </a:cubicBezTo>
                <a:cubicBezTo>
                  <a:pt x="195831" y="57059"/>
                  <a:pt x="166726" y="46475"/>
                  <a:pt x="149264" y="45417"/>
                </a:cubicBezTo>
                <a:cubicBezTo>
                  <a:pt x="131802" y="44359"/>
                  <a:pt x="103756" y="59175"/>
                  <a:pt x="88939" y="51767"/>
                </a:cubicBezTo>
                <a:cubicBezTo>
                  <a:pt x="74122" y="44359"/>
                  <a:pt x="75710" y="6788"/>
                  <a:pt x="60364" y="967"/>
                </a:cubicBezTo>
                <a:cubicBezTo>
                  <a:pt x="45018" y="-4854"/>
                  <a:pt x="-1549" y="17371"/>
                  <a:pt x="39" y="200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6" name="フリーフォーム 1425">
            <a:extLst>
              <a:ext uri="{FF2B5EF4-FFF2-40B4-BE49-F238E27FC236}">
                <a16:creationId xmlns:a16="http://schemas.microsoft.com/office/drawing/2014/main" id="{8A77630B-785A-A412-60D0-9EA66CA48EA6}"/>
              </a:ext>
            </a:extLst>
          </p:cNvPr>
          <p:cNvSpPr/>
          <p:nvPr/>
        </p:nvSpPr>
        <p:spPr>
          <a:xfrm>
            <a:off x="1825584" y="9334490"/>
            <a:ext cx="173855" cy="107880"/>
          </a:xfrm>
          <a:custGeom>
            <a:avLst/>
            <a:gdLst>
              <a:gd name="connsiteX0" fmla="*/ 41 w 173855"/>
              <a:gd name="connsiteY0" fmla="*/ 10 h 107880"/>
              <a:gd name="connsiteX1" fmla="*/ 161966 w 173855"/>
              <a:gd name="connsiteY1" fmla="*/ 98435 h 107880"/>
              <a:gd name="connsiteX2" fmla="*/ 146091 w 173855"/>
              <a:gd name="connsiteY2" fmla="*/ 92085 h 107880"/>
              <a:gd name="connsiteX3" fmla="*/ 41 w 173855"/>
              <a:gd name="connsiteY3" fmla="*/ 10 h 10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855" h="107880">
                <a:moveTo>
                  <a:pt x="41" y="10"/>
                </a:moveTo>
                <a:cubicBezTo>
                  <a:pt x="2687" y="1068"/>
                  <a:pt x="161966" y="98435"/>
                  <a:pt x="161966" y="98435"/>
                </a:cubicBezTo>
                <a:cubicBezTo>
                  <a:pt x="186308" y="113781"/>
                  <a:pt x="169374" y="109548"/>
                  <a:pt x="146091" y="92085"/>
                </a:cubicBezTo>
                <a:cubicBezTo>
                  <a:pt x="122808" y="74623"/>
                  <a:pt x="-2605" y="-1048"/>
                  <a:pt x="41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7" name="フリーフォーム 1426">
            <a:extLst>
              <a:ext uri="{FF2B5EF4-FFF2-40B4-BE49-F238E27FC236}">
                <a16:creationId xmlns:a16="http://schemas.microsoft.com/office/drawing/2014/main" id="{BBB01E5D-4937-E53A-38A6-F53EACE8ADD5}"/>
              </a:ext>
            </a:extLst>
          </p:cNvPr>
          <p:cNvSpPr/>
          <p:nvPr/>
        </p:nvSpPr>
        <p:spPr>
          <a:xfrm>
            <a:off x="1762111" y="9404287"/>
            <a:ext cx="172710" cy="76924"/>
          </a:xfrm>
          <a:custGeom>
            <a:avLst/>
            <a:gdLst>
              <a:gd name="connsiteX0" fmla="*/ 14 w 172710"/>
              <a:gd name="connsiteY0" fmla="*/ 63 h 76924"/>
              <a:gd name="connsiteX1" fmla="*/ 158764 w 172710"/>
              <a:gd name="connsiteY1" fmla="*/ 73088 h 76924"/>
              <a:gd name="connsiteX2" fmla="*/ 149239 w 172710"/>
              <a:gd name="connsiteY2" fmla="*/ 60388 h 76924"/>
              <a:gd name="connsiteX3" fmla="*/ 14 w 172710"/>
              <a:gd name="connsiteY3" fmla="*/ 63 h 76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710" h="76924">
                <a:moveTo>
                  <a:pt x="14" y="63"/>
                </a:moveTo>
                <a:cubicBezTo>
                  <a:pt x="1602" y="2180"/>
                  <a:pt x="158764" y="73088"/>
                  <a:pt x="158764" y="73088"/>
                </a:cubicBezTo>
                <a:cubicBezTo>
                  <a:pt x="183635" y="83142"/>
                  <a:pt x="171993" y="71500"/>
                  <a:pt x="149239" y="60388"/>
                </a:cubicBezTo>
                <a:cubicBezTo>
                  <a:pt x="126485" y="49276"/>
                  <a:pt x="-1574" y="-2054"/>
                  <a:pt x="14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8" name="フリーフォーム 1427">
            <a:extLst>
              <a:ext uri="{FF2B5EF4-FFF2-40B4-BE49-F238E27FC236}">
                <a16:creationId xmlns:a16="http://schemas.microsoft.com/office/drawing/2014/main" id="{E1B6CD45-9184-EA20-1033-678EB8F0DE8B}"/>
              </a:ext>
            </a:extLst>
          </p:cNvPr>
          <p:cNvSpPr/>
          <p:nvPr/>
        </p:nvSpPr>
        <p:spPr>
          <a:xfrm>
            <a:off x="1762120" y="9489932"/>
            <a:ext cx="85736" cy="168435"/>
          </a:xfrm>
          <a:custGeom>
            <a:avLst/>
            <a:gdLst>
              <a:gd name="connsiteX0" fmla="*/ 85730 w 85736"/>
              <a:gd name="connsiteY0" fmla="*/ 143 h 168435"/>
              <a:gd name="connsiteX1" fmla="*/ 50805 w 85736"/>
              <a:gd name="connsiteY1" fmla="*/ 92218 h 168435"/>
              <a:gd name="connsiteX2" fmla="*/ 57155 w 85736"/>
              <a:gd name="connsiteY2" fmla="*/ 168418 h 168435"/>
              <a:gd name="connsiteX3" fmla="*/ 50805 w 85736"/>
              <a:gd name="connsiteY3" fmla="*/ 98568 h 168435"/>
              <a:gd name="connsiteX4" fmla="*/ 5 w 85736"/>
              <a:gd name="connsiteY4" fmla="*/ 31893 h 168435"/>
              <a:gd name="connsiteX5" fmla="*/ 47630 w 85736"/>
              <a:gd name="connsiteY5" fmla="*/ 69993 h 168435"/>
              <a:gd name="connsiteX6" fmla="*/ 85730 w 85736"/>
              <a:gd name="connsiteY6" fmla="*/ 143 h 168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736" h="168435">
                <a:moveTo>
                  <a:pt x="85730" y="143"/>
                </a:moveTo>
                <a:cubicBezTo>
                  <a:pt x="86259" y="3847"/>
                  <a:pt x="55567" y="64172"/>
                  <a:pt x="50805" y="92218"/>
                </a:cubicBezTo>
                <a:cubicBezTo>
                  <a:pt x="46043" y="120264"/>
                  <a:pt x="57155" y="167360"/>
                  <a:pt x="57155" y="168418"/>
                </a:cubicBezTo>
                <a:cubicBezTo>
                  <a:pt x="57155" y="169476"/>
                  <a:pt x="60330" y="121322"/>
                  <a:pt x="50805" y="98568"/>
                </a:cubicBezTo>
                <a:cubicBezTo>
                  <a:pt x="41280" y="75814"/>
                  <a:pt x="534" y="36656"/>
                  <a:pt x="5" y="31893"/>
                </a:cubicBezTo>
                <a:cubicBezTo>
                  <a:pt x="-524" y="27131"/>
                  <a:pt x="36517" y="74226"/>
                  <a:pt x="47630" y="69993"/>
                </a:cubicBezTo>
                <a:cubicBezTo>
                  <a:pt x="58742" y="65760"/>
                  <a:pt x="85201" y="-3561"/>
                  <a:pt x="85730" y="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9" name="フリーフォーム 1428">
            <a:extLst>
              <a:ext uri="{FF2B5EF4-FFF2-40B4-BE49-F238E27FC236}">
                <a16:creationId xmlns:a16="http://schemas.microsoft.com/office/drawing/2014/main" id="{53822F28-210C-E4F6-4730-6FB9309FD298}"/>
              </a:ext>
            </a:extLst>
          </p:cNvPr>
          <p:cNvSpPr/>
          <p:nvPr/>
        </p:nvSpPr>
        <p:spPr>
          <a:xfrm>
            <a:off x="1981200" y="9559925"/>
            <a:ext cx="111654" cy="128672"/>
          </a:xfrm>
          <a:custGeom>
            <a:avLst/>
            <a:gdLst>
              <a:gd name="connsiteX0" fmla="*/ 0 w 111654"/>
              <a:gd name="connsiteY0" fmla="*/ 0 h 128672"/>
              <a:gd name="connsiteX1" fmla="*/ 101600 w 111654"/>
              <a:gd name="connsiteY1" fmla="*/ 114300 h 128672"/>
              <a:gd name="connsiteX2" fmla="*/ 107950 w 111654"/>
              <a:gd name="connsiteY2" fmla="*/ 127000 h 128672"/>
              <a:gd name="connsiteX3" fmla="*/ 98425 w 111654"/>
              <a:gd name="connsiteY3" fmla="*/ 114300 h 128672"/>
              <a:gd name="connsiteX4" fmla="*/ 0 w 111654"/>
              <a:gd name="connsiteY4" fmla="*/ 0 h 12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654" h="128672">
                <a:moveTo>
                  <a:pt x="0" y="0"/>
                </a:moveTo>
                <a:cubicBezTo>
                  <a:pt x="529" y="0"/>
                  <a:pt x="101600" y="114300"/>
                  <a:pt x="101600" y="114300"/>
                </a:cubicBezTo>
                <a:cubicBezTo>
                  <a:pt x="119592" y="135467"/>
                  <a:pt x="107950" y="127000"/>
                  <a:pt x="107950" y="127000"/>
                </a:cubicBezTo>
                <a:cubicBezTo>
                  <a:pt x="107421" y="127000"/>
                  <a:pt x="115887" y="134408"/>
                  <a:pt x="98425" y="1143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0" name="フリーフォーム 1429">
            <a:extLst>
              <a:ext uri="{FF2B5EF4-FFF2-40B4-BE49-F238E27FC236}">
                <a16:creationId xmlns:a16="http://schemas.microsoft.com/office/drawing/2014/main" id="{3125F800-ECC7-F2CB-3EED-75AAB16F4234}"/>
              </a:ext>
            </a:extLst>
          </p:cNvPr>
          <p:cNvSpPr/>
          <p:nvPr/>
        </p:nvSpPr>
        <p:spPr>
          <a:xfrm>
            <a:off x="1852778" y="9728058"/>
            <a:ext cx="229002" cy="73980"/>
          </a:xfrm>
          <a:custGeom>
            <a:avLst/>
            <a:gdLst>
              <a:gd name="connsiteX0" fmla="*/ 226847 w 229002"/>
              <a:gd name="connsiteY0" fmla="*/ 142 h 73980"/>
              <a:gd name="connsiteX1" fmla="*/ 163347 w 229002"/>
              <a:gd name="connsiteY1" fmla="*/ 44592 h 73980"/>
              <a:gd name="connsiteX2" fmla="*/ 1422 w 229002"/>
              <a:gd name="connsiteY2" fmla="*/ 73167 h 73980"/>
              <a:gd name="connsiteX3" fmla="*/ 93497 w 229002"/>
              <a:gd name="connsiteY3" fmla="*/ 60467 h 73980"/>
              <a:gd name="connsiteX4" fmla="*/ 226847 w 229002"/>
              <a:gd name="connsiteY4" fmla="*/ 142 h 73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002" h="73980">
                <a:moveTo>
                  <a:pt x="226847" y="142"/>
                </a:moveTo>
                <a:cubicBezTo>
                  <a:pt x="238489" y="-2504"/>
                  <a:pt x="200918" y="32421"/>
                  <a:pt x="163347" y="44592"/>
                </a:cubicBezTo>
                <a:cubicBezTo>
                  <a:pt x="125776" y="56763"/>
                  <a:pt x="13064" y="70521"/>
                  <a:pt x="1422" y="73167"/>
                </a:cubicBezTo>
                <a:cubicBezTo>
                  <a:pt x="-10220" y="75813"/>
                  <a:pt x="52222" y="72109"/>
                  <a:pt x="93497" y="60467"/>
                </a:cubicBezTo>
                <a:cubicBezTo>
                  <a:pt x="134772" y="48825"/>
                  <a:pt x="215205" y="2788"/>
                  <a:pt x="226847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1" name="フリーフォーム 1430">
            <a:extLst>
              <a:ext uri="{FF2B5EF4-FFF2-40B4-BE49-F238E27FC236}">
                <a16:creationId xmlns:a16="http://schemas.microsoft.com/office/drawing/2014/main" id="{36516FD6-5991-AC6D-4C16-855369479341}"/>
              </a:ext>
            </a:extLst>
          </p:cNvPr>
          <p:cNvSpPr/>
          <p:nvPr/>
        </p:nvSpPr>
        <p:spPr>
          <a:xfrm>
            <a:off x="1852115" y="9504089"/>
            <a:ext cx="106923" cy="182842"/>
          </a:xfrm>
          <a:custGeom>
            <a:avLst/>
            <a:gdLst>
              <a:gd name="connsiteX0" fmla="*/ 2085 w 106923"/>
              <a:gd name="connsiteY0" fmla="*/ 1861 h 182842"/>
              <a:gd name="connsiteX1" fmla="*/ 62410 w 106923"/>
              <a:gd name="connsiteY1" fmla="*/ 132036 h 182842"/>
              <a:gd name="connsiteX2" fmla="*/ 75110 w 106923"/>
              <a:gd name="connsiteY2" fmla="*/ 182836 h 182842"/>
              <a:gd name="connsiteX3" fmla="*/ 56060 w 106923"/>
              <a:gd name="connsiteY3" fmla="*/ 135211 h 182842"/>
              <a:gd name="connsiteX4" fmla="*/ 106860 w 106923"/>
              <a:gd name="connsiteY4" fmla="*/ 84411 h 182842"/>
              <a:gd name="connsiteX5" fmla="*/ 65585 w 106923"/>
              <a:gd name="connsiteY5" fmla="*/ 122511 h 182842"/>
              <a:gd name="connsiteX6" fmla="*/ 21135 w 106923"/>
              <a:gd name="connsiteY6" fmla="*/ 59011 h 182842"/>
              <a:gd name="connsiteX7" fmla="*/ 2085 w 106923"/>
              <a:gd name="connsiteY7" fmla="*/ 1861 h 182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923" h="182842">
                <a:moveTo>
                  <a:pt x="2085" y="1861"/>
                </a:moveTo>
                <a:cubicBezTo>
                  <a:pt x="8964" y="14032"/>
                  <a:pt x="50239" y="101874"/>
                  <a:pt x="62410" y="132036"/>
                </a:cubicBezTo>
                <a:cubicBezTo>
                  <a:pt x="74581" y="162198"/>
                  <a:pt x="76168" y="182307"/>
                  <a:pt x="75110" y="182836"/>
                </a:cubicBezTo>
                <a:cubicBezTo>
                  <a:pt x="74052" y="183365"/>
                  <a:pt x="50768" y="151615"/>
                  <a:pt x="56060" y="135211"/>
                </a:cubicBezTo>
                <a:cubicBezTo>
                  <a:pt x="61352" y="118807"/>
                  <a:pt x="105272" y="86528"/>
                  <a:pt x="106860" y="84411"/>
                </a:cubicBezTo>
                <a:cubicBezTo>
                  <a:pt x="108448" y="82294"/>
                  <a:pt x="79872" y="126744"/>
                  <a:pt x="65585" y="122511"/>
                </a:cubicBezTo>
                <a:cubicBezTo>
                  <a:pt x="51298" y="118278"/>
                  <a:pt x="35952" y="77532"/>
                  <a:pt x="21135" y="59011"/>
                </a:cubicBezTo>
                <a:cubicBezTo>
                  <a:pt x="6318" y="40490"/>
                  <a:pt x="-4794" y="-10310"/>
                  <a:pt x="2085" y="1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2" name="フリーフォーム 1431">
            <a:extLst>
              <a:ext uri="{FF2B5EF4-FFF2-40B4-BE49-F238E27FC236}">
                <a16:creationId xmlns:a16="http://schemas.microsoft.com/office/drawing/2014/main" id="{E5F9D2A1-E628-C2B4-B6EE-6906DF8998D5}"/>
              </a:ext>
            </a:extLst>
          </p:cNvPr>
          <p:cNvSpPr/>
          <p:nvPr/>
        </p:nvSpPr>
        <p:spPr>
          <a:xfrm>
            <a:off x="1907790" y="9489892"/>
            <a:ext cx="68542" cy="116135"/>
          </a:xfrm>
          <a:custGeom>
            <a:avLst/>
            <a:gdLst>
              <a:gd name="connsiteX0" fmla="*/ 385 w 68542"/>
              <a:gd name="connsiteY0" fmla="*/ 183 h 116135"/>
              <a:gd name="connsiteX1" fmla="*/ 67060 w 68542"/>
              <a:gd name="connsiteY1" fmla="*/ 111308 h 116135"/>
              <a:gd name="connsiteX2" fmla="*/ 41660 w 68542"/>
              <a:gd name="connsiteY2" fmla="*/ 85908 h 116135"/>
              <a:gd name="connsiteX3" fmla="*/ 385 w 68542"/>
              <a:gd name="connsiteY3" fmla="*/ 183 h 116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42" h="116135">
                <a:moveTo>
                  <a:pt x="385" y="183"/>
                </a:moveTo>
                <a:cubicBezTo>
                  <a:pt x="4618" y="4416"/>
                  <a:pt x="60181" y="97021"/>
                  <a:pt x="67060" y="111308"/>
                </a:cubicBezTo>
                <a:cubicBezTo>
                  <a:pt x="73939" y="125596"/>
                  <a:pt x="55418" y="105487"/>
                  <a:pt x="41660" y="85908"/>
                </a:cubicBezTo>
                <a:cubicBezTo>
                  <a:pt x="27902" y="66329"/>
                  <a:pt x="-3848" y="-4050"/>
                  <a:pt x="385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" name="フリーフォーム 1432">
            <a:extLst>
              <a:ext uri="{FF2B5EF4-FFF2-40B4-BE49-F238E27FC236}">
                <a16:creationId xmlns:a16="http://schemas.microsoft.com/office/drawing/2014/main" id="{46A433B6-DE60-BAB6-171A-6368F5765706}"/>
              </a:ext>
            </a:extLst>
          </p:cNvPr>
          <p:cNvSpPr/>
          <p:nvPr/>
        </p:nvSpPr>
        <p:spPr>
          <a:xfrm>
            <a:off x="1882769" y="9464643"/>
            <a:ext cx="158761" cy="81185"/>
          </a:xfrm>
          <a:custGeom>
            <a:avLst/>
            <a:gdLst>
              <a:gd name="connsiteX0" fmla="*/ 6 w 158761"/>
              <a:gd name="connsiteY0" fmla="*/ 32 h 81185"/>
              <a:gd name="connsiteX1" fmla="*/ 146056 w 158761"/>
              <a:gd name="connsiteY1" fmla="*/ 76232 h 81185"/>
              <a:gd name="connsiteX2" fmla="*/ 139706 w 158761"/>
              <a:gd name="connsiteY2" fmla="*/ 66707 h 81185"/>
              <a:gd name="connsiteX3" fmla="*/ 6 w 158761"/>
              <a:gd name="connsiteY3" fmla="*/ 32 h 81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761" h="81185">
                <a:moveTo>
                  <a:pt x="6" y="32"/>
                </a:moveTo>
                <a:cubicBezTo>
                  <a:pt x="1064" y="1620"/>
                  <a:pt x="146056" y="76232"/>
                  <a:pt x="146056" y="76232"/>
                </a:cubicBezTo>
                <a:cubicBezTo>
                  <a:pt x="169339" y="87344"/>
                  <a:pt x="156639" y="77819"/>
                  <a:pt x="139706" y="66707"/>
                </a:cubicBezTo>
                <a:cubicBezTo>
                  <a:pt x="122773" y="55595"/>
                  <a:pt x="-1052" y="-1556"/>
                  <a:pt x="6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4" name="フリーフォーム 1433">
            <a:extLst>
              <a:ext uri="{FF2B5EF4-FFF2-40B4-BE49-F238E27FC236}">
                <a16:creationId xmlns:a16="http://schemas.microsoft.com/office/drawing/2014/main" id="{DF9C3A8F-A6AF-9E7A-EB24-A707D0269748}"/>
              </a:ext>
            </a:extLst>
          </p:cNvPr>
          <p:cNvSpPr/>
          <p:nvPr/>
        </p:nvSpPr>
        <p:spPr>
          <a:xfrm>
            <a:off x="2022461" y="9582083"/>
            <a:ext cx="79123" cy="106935"/>
          </a:xfrm>
          <a:custGeom>
            <a:avLst/>
            <a:gdLst>
              <a:gd name="connsiteX0" fmla="*/ 14 w 79123"/>
              <a:gd name="connsiteY0" fmla="*/ 67 h 106935"/>
              <a:gd name="connsiteX1" fmla="*/ 73039 w 79123"/>
              <a:gd name="connsiteY1" fmla="*/ 101667 h 106935"/>
              <a:gd name="connsiteX2" fmla="*/ 66689 w 79123"/>
              <a:gd name="connsiteY2" fmla="*/ 85792 h 106935"/>
              <a:gd name="connsiteX3" fmla="*/ 14 w 79123"/>
              <a:gd name="connsiteY3" fmla="*/ 67 h 106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123" h="106935">
                <a:moveTo>
                  <a:pt x="14" y="67"/>
                </a:moveTo>
                <a:cubicBezTo>
                  <a:pt x="1072" y="2713"/>
                  <a:pt x="73039" y="101667"/>
                  <a:pt x="73039" y="101667"/>
                </a:cubicBezTo>
                <a:cubicBezTo>
                  <a:pt x="84152" y="115955"/>
                  <a:pt x="78860" y="97963"/>
                  <a:pt x="66689" y="85792"/>
                </a:cubicBezTo>
                <a:cubicBezTo>
                  <a:pt x="54518" y="73621"/>
                  <a:pt x="-1044" y="-2579"/>
                  <a:pt x="14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5" name="フリーフォーム 1434">
            <a:extLst>
              <a:ext uri="{FF2B5EF4-FFF2-40B4-BE49-F238E27FC236}">
                <a16:creationId xmlns:a16="http://schemas.microsoft.com/office/drawing/2014/main" id="{28F913DF-40A8-1B6C-75C5-09B3FAF98B31}"/>
              </a:ext>
            </a:extLst>
          </p:cNvPr>
          <p:cNvSpPr/>
          <p:nvPr/>
        </p:nvSpPr>
        <p:spPr>
          <a:xfrm>
            <a:off x="1939906" y="9636125"/>
            <a:ext cx="105062" cy="108718"/>
          </a:xfrm>
          <a:custGeom>
            <a:avLst/>
            <a:gdLst>
              <a:gd name="connsiteX0" fmla="*/ 19 w 105062"/>
              <a:gd name="connsiteY0" fmla="*/ 0 h 108718"/>
              <a:gd name="connsiteX1" fmla="*/ 95269 w 105062"/>
              <a:gd name="connsiteY1" fmla="*/ 73025 h 108718"/>
              <a:gd name="connsiteX2" fmla="*/ 76219 w 105062"/>
              <a:gd name="connsiteY2" fmla="*/ 95250 h 108718"/>
              <a:gd name="connsiteX3" fmla="*/ 57169 w 105062"/>
              <a:gd name="connsiteY3" fmla="*/ 107950 h 108718"/>
              <a:gd name="connsiteX4" fmla="*/ 104794 w 105062"/>
              <a:gd name="connsiteY4" fmla="*/ 73025 h 108718"/>
              <a:gd name="connsiteX5" fmla="*/ 19 w 105062"/>
              <a:gd name="connsiteY5" fmla="*/ 0 h 10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062" h="108718">
                <a:moveTo>
                  <a:pt x="19" y="0"/>
                </a:moveTo>
                <a:cubicBezTo>
                  <a:pt x="-1568" y="0"/>
                  <a:pt x="95269" y="73025"/>
                  <a:pt x="95269" y="73025"/>
                </a:cubicBezTo>
                <a:cubicBezTo>
                  <a:pt x="107969" y="88900"/>
                  <a:pt x="82569" y="89429"/>
                  <a:pt x="76219" y="95250"/>
                </a:cubicBezTo>
                <a:cubicBezTo>
                  <a:pt x="69869" y="101071"/>
                  <a:pt x="52407" y="111654"/>
                  <a:pt x="57169" y="107950"/>
                </a:cubicBezTo>
                <a:cubicBezTo>
                  <a:pt x="61931" y="104246"/>
                  <a:pt x="109027" y="88371"/>
                  <a:pt x="104794" y="73025"/>
                </a:cubicBezTo>
                <a:cubicBezTo>
                  <a:pt x="100561" y="57679"/>
                  <a:pt x="1606" y="0"/>
                  <a:pt x="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6" name="フリーフォーム 1435">
            <a:extLst>
              <a:ext uri="{FF2B5EF4-FFF2-40B4-BE49-F238E27FC236}">
                <a16:creationId xmlns:a16="http://schemas.microsoft.com/office/drawing/2014/main" id="{0A9CA9DF-99AB-2596-540B-D35A7179CEC2}"/>
              </a:ext>
            </a:extLst>
          </p:cNvPr>
          <p:cNvSpPr/>
          <p:nvPr/>
        </p:nvSpPr>
        <p:spPr>
          <a:xfrm>
            <a:off x="447669" y="9302163"/>
            <a:ext cx="488855" cy="124412"/>
          </a:xfrm>
          <a:custGeom>
            <a:avLst/>
            <a:gdLst>
              <a:gd name="connsiteX0" fmla="*/ 6 w 488855"/>
              <a:gd name="connsiteY0" fmla="*/ 124412 h 124412"/>
              <a:gd name="connsiteX1" fmla="*/ 371481 w 488855"/>
              <a:gd name="connsiteY1" fmla="*/ 6937 h 124412"/>
              <a:gd name="connsiteX2" fmla="*/ 485781 w 488855"/>
              <a:gd name="connsiteY2" fmla="*/ 22812 h 124412"/>
              <a:gd name="connsiteX3" fmla="*/ 450856 w 488855"/>
              <a:gd name="connsiteY3" fmla="*/ 587 h 124412"/>
              <a:gd name="connsiteX4" fmla="*/ 393706 w 488855"/>
              <a:gd name="connsiteY4" fmla="*/ 10112 h 124412"/>
              <a:gd name="connsiteX5" fmla="*/ 266706 w 488855"/>
              <a:gd name="connsiteY5" fmla="*/ 48212 h 124412"/>
              <a:gd name="connsiteX6" fmla="*/ 381006 w 488855"/>
              <a:gd name="connsiteY6" fmla="*/ 6937 h 124412"/>
              <a:gd name="connsiteX7" fmla="*/ 6 w 488855"/>
              <a:gd name="connsiteY7" fmla="*/ 124412 h 124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8855" h="124412">
                <a:moveTo>
                  <a:pt x="6" y="124412"/>
                </a:moveTo>
                <a:cubicBezTo>
                  <a:pt x="-1581" y="124412"/>
                  <a:pt x="290519" y="23870"/>
                  <a:pt x="371481" y="6937"/>
                </a:cubicBezTo>
                <a:cubicBezTo>
                  <a:pt x="452443" y="-9996"/>
                  <a:pt x="472552" y="23870"/>
                  <a:pt x="485781" y="22812"/>
                </a:cubicBezTo>
                <a:cubicBezTo>
                  <a:pt x="499010" y="21754"/>
                  <a:pt x="466202" y="2704"/>
                  <a:pt x="450856" y="587"/>
                </a:cubicBezTo>
                <a:cubicBezTo>
                  <a:pt x="435510" y="-1530"/>
                  <a:pt x="424398" y="2175"/>
                  <a:pt x="393706" y="10112"/>
                </a:cubicBezTo>
                <a:cubicBezTo>
                  <a:pt x="363014" y="18049"/>
                  <a:pt x="268823" y="48741"/>
                  <a:pt x="266706" y="48212"/>
                </a:cubicBezTo>
                <a:cubicBezTo>
                  <a:pt x="264589" y="47683"/>
                  <a:pt x="430748" y="-4705"/>
                  <a:pt x="381006" y="6937"/>
                </a:cubicBezTo>
                <a:cubicBezTo>
                  <a:pt x="331264" y="18579"/>
                  <a:pt x="1593" y="124412"/>
                  <a:pt x="6" y="124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7" name="フリーフォーム 1436">
            <a:extLst>
              <a:ext uri="{FF2B5EF4-FFF2-40B4-BE49-F238E27FC236}">
                <a16:creationId xmlns:a16="http://schemas.microsoft.com/office/drawing/2014/main" id="{98AD7EAE-7DC6-4931-6CAC-0EBFC493F317}"/>
              </a:ext>
            </a:extLst>
          </p:cNvPr>
          <p:cNvSpPr/>
          <p:nvPr/>
        </p:nvSpPr>
        <p:spPr>
          <a:xfrm>
            <a:off x="996944" y="9318600"/>
            <a:ext cx="407594" cy="178970"/>
          </a:xfrm>
          <a:custGeom>
            <a:avLst/>
            <a:gdLst>
              <a:gd name="connsiteX0" fmla="*/ 6 w 407594"/>
              <a:gd name="connsiteY0" fmla="*/ 25 h 178970"/>
              <a:gd name="connsiteX1" fmla="*/ 368306 w 407594"/>
              <a:gd name="connsiteY1" fmla="*/ 165125 h 178970"/>
              <a:gd name="connsiteX2" fmla="*/ 358781 w 407594"/>
              <a:gd name="connsiteY2" fmla="*/ 152425 h 178970"/>
              <a:gd name="connsiteX3" fmla="*/ 6 w 407594"/>
              <a:gd name="connsiteY3" fmla="*/ 25 h 17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594" h="178970">
                <a:moveTo>
                  <a:pt x="6" y="25"/>
                </a:moveTo>
                <a:cubicBezTo>
                  <a:pt x="1594" y="2142"/>
                  <a:pt x="368306" y="165125"/>
                  <a:pt x="368306" y="165125"/>
                </a:cubicBezTo>
                <a:cubicBezTo>
                  <a:pt x="428102" y="190525"/>
                  <a:pt x="415402" y="177825"/>
                  <a:pt x="358781" y="152425"/>
                </a:cubicBezTo>
                <a:cubicBezTo>
                  <a:pt x="302160" y="127025"/>
                  <a:pt x="-1582" y="-2092"/>
                  <a:pt x="6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8" name="フリーフォーム 1437">
            <a:extLst>
              <a:ext uri="{FF2B5EF4-FFF2-40B4-BE49-F238E27FC236}">
                <a16:creationId xmlns:a16="http://schemas.microsoft.com/office/drawing/2014/main" id="{A83387DA-70E0-40B2-BA01-5780D78AC373}"/>
              </a:ext>
            </a:extLst>
          </p:cNvPr>
          <p:cNvSpPr/>
          <p:nvPr/>
        </p:nvSpPr>
        <p:spPr>
          <a:xfrm>
            <a:off x="1406301" y="9489893"/>
            <a:ext cx="256244" cy="176057"/>
          </a:xfrm>
          <a:custGeom>
            <a:avLst/>
            <a:gdLst>
              <a:gd name="connsiteX0" fmla="*/ 224 w 256244"/>
              <a:gd name="connsiteY0" fmla="*/ 182 h 176057"/>
              <a:gd name="connsiteX1" fmla="*/ 187549 w 256244"/>
              <a:gd name="connsiteY1" fmla="*/ 114482 h 176057"/>
              <a:gd name="connsiteX2" fmla="*/ 247874 w 256244"/>
              <a:gd name="connsiteY2" fmla="*/ 174807 h 176057"/>
              <a:gd name="connsiteX3" fmla="*/ 228824 w 256244"/>
              <a:gd name="connsiteY3" fmla="*/ 143057 h 176057"/>
              <a:gd name="connsiteX4" fmla="*/ 224 w 256244"/>
              <a:gd name="connsiteY4" fmla="*/ 182 h 176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244" h="176057">
                <a:moveTo>
                  <a:pt x="224" y="182"/>
                </a:moveTo>
                <a:cubicBezTo>
                  <a:pt x="-6655" y="-4580"/>
                  <a:pt x="146274" y="85378"/>
                  <a:pt x="187549" y="114482"/>
                </a:cubicBezTo>
                <a:cubicBezTo>
                  <a:pt x="228824" y="143586"/>
                  <a:pt x="240995" y="170045"/>
                  <a:pt x="247874" y="174807"/>
                </a:cubicBezTo>
                <a:cubicBezTo>
                  <a:pt x="254753" y="179569"/>
                  <a:pt x="269570" y="171103"/>
                  <a:pt x="228824" y="143057"/>
                </a:cubicBezTo>
                <a:cubicBezTo>
                  <a:pt x="188078" y="115011"/>
                  <a:pt x="7103" y="4944"/>
                  <a:pt x="224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9" name="フリーフォーム 1438">
            <a:extLst>
              <a:ext uri="{FF2B5EF4-FFF2-40B4-BE49-F238E27FC236}">
                <a16:creationId xmlns:a16="http://schemas.microsoft.com/office/drawing/2014/main" id="{FE5400DB-FD64-8E3C-9721-76DCCFE92B47}"/>
              </a:ext>
            </a:extLst>
          </p:cNvPr>
          <p:cNvSpPr/>
          <p:nvPr/>
        </p:nvSpPr>
        <p:spPr>
          <a:xfrm>
            <a:off x="485772" y="9594821"/>
            <a:ext cx="342801" cy="149378"/>
          </a:xfrm>
          <a:custGeom>
            <a:avLst/>
            <a:gdLst>
              <a:gd name="connsiteX0" fmla="*/ 3 w 342801"/>
              <a:gd name="connsiteY0" fmla="*/ 29 h 149378"/>
              <a:gd name="connsiteX1" fmla="*/ 111128 w 342801"/>
              <a:gd name="connsiteY1" fmla="*/ 85754 h 149378"/>
              <a:gd name="connsiteX2" fmla="*/ 323853 w 342801"/>
              <a:gd name="connsiteY2" fmla="*/ 146079 h 149378"/>
              <a:gd name="connsiteX3" fmla="*/ 307978 w 342801"/>
              <a:gd name="connsiteY3" fmla="*/ 136554 h 149378"/>
              <a:gd name="connsiteX4" fmla="*/ 107953 w 342801"/>
              <a:gd name="connsiteY4" fmla="*/ 95279 h 149378"/>
              <a:gd name="connsiteX5" fmla="*/ 3 w 342801"/>
              <a:gd name="connsiteY5" fmla="*/ 29 h 149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2801" h="149378">
                <a:moveTo>
                  <a:pt x="3" y="29"/>
                </a:moveTo>
                <a:cubicBezTo>
                  <a:pt x="532" y="-1558"/>
                  <a:pt x="57153" y="61412"/>
                  <a:pt x="111128" y="85754"/>
                </a:cubicBezTo>
                <a:cubicBezTo>
                  <a:pt x="165103" y="110096"/>
                  <a:pt x="323853" y="146079"/>
                  <a:pt x="323853" y="146079"/>
                </a:cubicBezTo>
                <a:cubicBezTo>
                  <a:pt x="356661" y="154546"/>
                  <a:pt x="343961" y="145021"/>
                  <a:pt x="307978" y="136554"/>
                </a:cubicBezTo>
                <a:cubicBezTo>
                  <a:pt x="271995" y="128087"/>
                  <a:pt x="152932" y="117504"/>
                  <a:pt x="107953" y="95279"/>
                </a:cubicBezTo>
                <a:cubicBezTo>
                  <a:pt x="62974" y="73054"/>
                  <a:pt x="-526" y="1616"/>
                  <a:pt x="3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0" name="フリーフォーム 1439">
            <a:extLst>
              <a:ext uri="{FF2B5EF4-FFF2-40B4-BE49-F238E27FC236}">
                <a16:creationId xmlns:a16="http://schemas.microsoft.com/office/drawing/2014/main" id="{5B54D384-30C4-DFB0-8C38-F6FAB78EAA56}"/>
              </a:ext>
            </a:extLst>
          </p:cNvPr>
          <p:cNvSpPr/>
          <p:nvPr/>
        </p:nvSpPr>
        <p:spPr>
          <a:xfrm>
            <a:off x="806402" y="9750409"/>
            <a:ext cx="335359" cy="28630"/>
          </a:xfrm>
          <a:custGeom>
            <a:avLst/>
            <a:gdLst>
              <a:gd name="connsiteX0" fmla="*/ 48 w 335359"/>
              <a:gd name="connsiteY0" fmla="*/ 12716 h 28630"/>
              <a:gd name="connsiteX1" fmla="*/ 285798 w 335359"/>
              <a:gd name="connsiteY1" fmla="*/ 6366 h 28630"/>
              <a:gd name="connsiteX2" fmla="*/ 333423 w 335359"/>
              <a:gd name="connsiteY2" fmla="*/ 28591 h 28630"/>
              <a:gd name="connsiteX3" fmla="*/ 263573 w 335359"/>
              <a:gd name="connsiteY3" fmla="*/ 16 h 28630"/>
              <a:gd name="connsiteX4" fmla="*/ 48 w 335359"/>
              <a:gd name="connsiteY4" fmla="*/ 12716 h 28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359" h="28630">
                <a:moveTo>
                  <a:pt x="48" y="12716"/>
                </a:moveTo>
                <a:cubicBezTo>
                  <a:pt x="3752" y="13774"/>
                  <a:pt x="230236" y="3720"/>
                  <a:pt x="285798" y="6366"/>
                </a:cubicBezTo>
                <a:cubicBezTo>
                  <a:pt x="341360" y="9012"/>
                  <a:pt x="337127" y="29649"/>
                  <a:pt x="333423" y="28591"/>
                </a:cubicBezTo>
                <a:cubicBezTo>
                  <a:pt x="329719" y="27533"/>
                  <a:pt x="322310" y="545"/>
                  <a:pt x="263573" y="16"/>
                </a:cubicBezTo>
                <a:cubicBezTo>
                  <a:pt x="204836" y="-513"/>
                  <a:pt x="-3656" y="11658"/>
                  <a:pt x="48" y="127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1" name="フリーフォーム 1440">
            <a:extLst>
              <a:ext uri="{FF2B5EF4-FFF2-40B4-BE49-F238E27FC236}">
                <a16:creationId xmlns:a16="http://schemas.microsoft.com/office/drawing/2014/main" id="{0D075F00-B1DE-4F52-2C6B-FFE60102E202}"/>
              </a:ext>
            </a:extLst>
          </p:cNvPr>
          <p:cNvSpPr/>
          <p:nvPr/>
        </p:nvSpPr>
        <p:spPr>
          <a:xfrm>
            <a:off x="949325" y="9734550"/>
            <a:ext cx="623526" cy="170450"/>
          </a:xfrm>
          <a:custGeom>
            <a:avLst/>
            <a:gdLst>
              <a:gd name="connsiteX0" fmla="*/ 0 w 623526"/>
              <a:gd name="connsiteY0" fmla="*/ 0 h 170450"/>
              <a:gd name="connsiteX1" fmla="*/ 200025 w 623526"/>
              <a:gd name="connsiteY1" fmla="*/ 57150 h 170450"/>
              <a:gd name="connsiteX2" fmla="*/ 546100 w 623526"/>
              <a:gd name="connsiteY2" fmla="*/ 152400 h 170450"/>
              <a:gd name="connsiteX3" fmla="*/ 619125 w 623526"/>
              <a:gd name="connsiteY3" fmla="*/ 168275 h 170450"/>
              <a:gd name="connsiteX4" fmla="*/ 463550 w 623526"/>
              <a:gd name="connsiteY4" fmla="*/ 123825 h 170450"/>
              <a:gd name="connsiteX5" fmla="*/ 0 w 623526"/>
              <a:gd name="connsiteY5" fmla="*/ 0 h 17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3526" h="170450">
                <a:moveTo>
                  <a:pt x="0" y="0"/>
                </a:moveTo>
                <a:lnTo>
                  <a:pt x="200025" y="57150"/>
                </a:lnTo>
                <a:lnTo>
                  <a:pt x="546100" y="152400"/>
                </a:lnTo>
                <a:cubicBezTo>
                  <a:pt x="615950" y="170921"/>
                  <a:pt x="632883" y="173037"/>
                  <a:pt x="619125" y="168275"/>
                </a:cubicBezTo>
                <a:cubicBezTo>
                  <a:pt x="605367" y="163513"/>
                  <a:pt x="463550" y="123825"/>
                  <a:pt x="463550" y="1238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2" name="フリーフォーム 1441">
            <a:extLst>
              <a:ext uri="{FF2B5EF4-FFF2-40B4-BE49-F238E27FC236}">
                <a16:creationId xmlns:a16="http://schemas.microsoft.com/office/drawing/2014/main" id="{9C6F8989-358F-D217-5734-15331153C321}"/>
              </a:ext>
            </a:extLst>
          </p:cNvPr>
          <p:cNvSpPr/>
          <p:nvPr/>
        </p:nvSpPr>
        <p:spPr>
          <a:xfrm>
            <a:off x="723897" y="9315371"/>
            <a:ext cx="325027" cy="47704"/>
          </a:xfrm>
          <a:custGeom>
            <a:avLst/>
            <a:gdLst>
              <a:gd name="connsiteX0" fmla="*/ 3 w 325027"/>
              <a:gd name="connsiteY0" fmla="*/ 47704 h 47704"/>
              <a:gd name="connsiteX1" fmla="*/ 266703 w 325027"/>
              <a:gd name="connsiteY1" fmla="*/ 28654 h 47704"/>
              <a:gd name="connsiteX2" fmla="*/ 323853 w 325027"/>
              <a:gd name="connsiteY2" fmla="*/ 38179 h 47704"/>
              <a:gd name="connsiteX3" fmla="*/ 238128 w 325027"/>
              <a:gd name="connsiteY3" fmla="*/ 79 h 47704"/>
              <a:gd name="connsiteX4" fmla="*/ 273053 w 325027"/>
              <a:gd name="connsiteY4" fmla="*/ 28654 h 47704"/>
              <a:gd name="connsiteX5" fmla="*/ 3 w 325027"/>
              <a:gd name="connsiteY5" fmla="*/ 47704 h 47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027" h="47704">
                <a:moveTo>
                  <a:pt x="3" y="47704"/>
                </a:moveTo>
                <a:cubicBezTo>
                  <a:pt x="-1055" y="47704"/>
                  <a:pt x="212728" y="30241"/>
                  <a:pt x="266703" y="28654"/>
                </a:cubicBezTo>
                <a:cubicBezTo>
                  <a:pt x="320678" y="27066"/>
                  <a:pt x="328615" y="42941"/>
                  <a:pt x="323853" y="38179"/>
                </a:cubicBezTo>
                <a:cubicBezTo>
                  <a:pt x="319091" y="33417"/>
                  <a:pt x="246595" y="1666"/>
                  <a:pt x="238128" y="79"/>
                </a:cubicBezTo>
                <a:cubicBezTo>
                  <a:pt x="229661" y="-1508"/>
                  <a:pt x="312211" y="21246"/>
                  <a:pt x="273053" y="28654"/>
                </a:cubicBezTo>
                <a:cubicBezTo>
                  <a:pt x="233895" y="36062"/>
                  <a:pt x="1061" y="47704"/>
                  <a:pt x="3" y="477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3" name="フリーフォーム 1442">
            <a:extLst>
              <a:ext uri="{FF2B5EF4-FFF2-40B4-BE49-F238E27FC236}">
                <a16:creationId xmlns:a16="http://schemas.microsoft.com/office/drawing/2014/main" id="{E00890BE-AAE2-4317-66AD-131C7488BEF6}"/>
              </a:ext>
            </a:extLst>
          </p:cNvPr>
          <p:cNvSpPr/>
          <p:nvPr/>
        </p:nvSpPr>
        <p:spPr>
          <a:xfrm>
            <a:off x="498436" y="9436026"/>
            <a:ext cx="109709" cy="152537"/>
          </a:xfrm>
          <a:custGeom>
            <a:avLst/>
            <a:gdLst>
              <a:gd name="connsiteX0" fmla="*/ 39 w 109709"/>
              <a:gd name="connsiteY0" fmla="*/ 74 h 152537"/>
              <a:gd name="connsiteX1" fmla="*/ 95289 w 109709"/>
              <a:gd name="connsiteY1" fmla="*/ 66749 h 152537"/>
              <a:gd name="connsiteX2" fmla="*/ 85764 w 109709"/>
              <a:gd name="connsiteY2" fmla="*/ 152474 h 152537"/>
              <a:gd name="connsiteX3" fmla="*/ 107989 w 109709"/>
              <a:gd name="connsiteY3" fmla="*/ 79449 h 152537"/>
              <a:gd name="connsiteX4" fmla="*/ 39 w 109709"/>
              <a:gd name="connsiteY4" fmla="*/ 74 h 152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709" h="152537">
                <a:moveTo>
                  <a:pt x="39" y="74"/>
                </a:moveTo>
                <a:cubicBezTo>
                  <a:pt x="-2078" y="-2043"/>
                  <a:pt x="81002" y="41349"/>
                  <a:pt x="95289" y="66749"/>
                </a:cubicBezTo>
                <a:cubicBezTo>
                  <a:pt x="109576" y="92149"/>
                  <a:pt x="83647" y="150357"/>
                  <a:pt x="85764" y="152474"/>
                </a:cubicBezTo>
                <a:cubicBezTo>
                  <a:pt x="87881" y="154591"/>
                  <a:pt x="116985" y="103261"/>
                  <a:pt x="107989" y="79449"/>
                </a:cubicBezTo>
                <a:cubicBezTo>
                  <a:pt x="98993" y="55637"/>
                  <a:pt x="2156" y="2191"/>
                  <a:pt x="39" y="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4" name="フリーフォーム 1443">
            <a:extLst>
              <a:ext uri="{FF2B5EF4-FFF2-40B4-BE49-F238E27FC236}">
                <a16:creationId xmlns:a16="http://schemas.microsoft.com/office/drawing/2014/main" id="{BC214677-EA90-2FDB-69C5-8055718643F7}"/>
              </a:ext>
            </a:extLst>
          </p:cNvPr>
          <p:cNvSpPr/>
          <p:nvPr/>
        </p:nvSpPr>
        <p:spPr>
          <a:xfrm>
            <a:off x="815868" y="9415461"/>
            <a:ext cx="228902" cy="30173"/>
          </a:xfrm>
          <a:custGeom>
            <a:avLst/>
            <a:gdLst>
              <a:gd name="connsiteX0" fmla="*/ 107 w 228902"/>
              <a:gd name="connsiteY0" fmla="*/ 4764 h 30173"/>
              <a:gd name="connsiteX1" fmla="*/ 127107 w 228902"/>
              <a:gd name="connsiteY1" fmla="*/ 4764 h 30173"/>
              <a:gd name="connsiteX2" fmla="*/ 228707 w 228902"/>
              <a:gd name="connsiteY2" fmla="*/ 30164 h 30173"/>
              <a:gd name="connsiteX3" fmla="*/ 149332 w 228902"/>
              <a:gd name="connsiteY3" fmla="*/ 1589 h 30173"/>
              <a:gd name="connsiteX4" fmla="*/ 107 w 228902"/>
              <a:gd name="connsiteY4" fmla="*/ 4764 h 3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902" h="30173">
                <a:moveTo>
                  <a:pt x="107" y="4764"/>
                </a:moveTo>
                <a:cubicBezTo>
                  <a:pt x="-3597" y="5293"/>
                  <a:pt x="89007" y="531"/>
                  <a:pt x="127107" y="4764"/>
                </a:cubicBezTo>
                <a:cubicBezTo>
                  <a:pt x="165207" y="8997"/>
                  <a:pt x="225003" y="30693"/>
                  <a:pt x="228707" y="30164"/>
                </a:cubicBezTo>
                <a:cubicBezTo>
                  <a:pt x="232411" y="29635"/>
                  <a:pt x="182669" y="6351"/>
                  <a:pt x="149332" y="1589"/>
                </a:cubicBezTo>
                <a:cubicBezTo>
                  <a:pt x="115995" y="-3173"/>
                  <a:pt x="3811" y="4235"/>
                  <a:pt x="107" y="4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5" name="フリーフォーム 1444">
            <a:extLst>
              <a:ext uri="{FF2B5EF4-FFF2-40B4-BE49-F238E27FC236}">
                <a16:creationId xmlns:a16="http://schemas.microsoft.com/office/drawing/2014/main" id="{FDF88A7C-5EB7-8832-6CC5-16DF26364D84}"/>
              </a:ext>
            </a:extLst>
          </p:cNvPr>
          <p:cNvSpPr/>
          <p:nvPr/>
        </p:nvSpPr>
        <p:spPr>
          <a:xfrm>
            <a:off x="822153" y="9455013"/>
            <a:ext cx="167547" cy="13160"/>
          </a:xfrm>
          <a:custGeom>
            <a:avLst/>
            <a:gdLst>
              <a:gd name="connsiteX0" fmla="*/ 172 w 167547"/>
              <a:gd name="connsiteY0" fmla="*/ 12837 h 13160"/>
              <a:gd name="connsiteX1" fmla="*/ 117647 w 167547"/>
              <a:gd name="connsiteY1" fmla="*/ 9662 h 13160"/>
              <a:gd name="connsiteX2" fmla="*/ 162097 w 167547"/>
              <a:gd name="connsiteY2" fmla="*/ 12837 h 13160"/>
              <a:gd name="connsiteX3" fmla="*/ 146222 w 167547"/>
              <a:gd name="connsiteY3" fmla="*/ 137 h 13160"/>
              <a:gd name="connsiteX4" fmla="*/ 172 w 167547"/>
              <a:gd name="connsiteY4" fmla="*/ 12837 h 1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547" h="13160">
                <a:moveTo>
                  <a:pt x="172" y="12837"/>
                </a:moveTo>
                <a:cubicBezTo>
                  <a:pt x="-4590" y="14424"/>
                  <a:pt x="90660" y="9662"/>
                  <a:pt x="117647" y="9662"/>
                </a:cubicBezTo>
                <a:cubicBezTo>
                  <a:pt x="144634" y="9662"/>
                  <a:pt x="162097" y="12837"/>
                  <a:pt x="162097" y="12837"/>
                </a:cubicBezTo>
                <a:cubicBezTo>
                  <a:pt x="166859" y="11250"/>
                  <a:pt x="176914" y="-1451"/>
                  <a:pt x="146222" y="137"/>
                </a:cubicBezTo>
                <a:cubicBezTo>
                  <a:pt x="115530" y="1724"/>
                  <a:pt x="4934" y="11250"/>
                  <a:pt x="172" y="12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6" name="フリーフォーム 1445">
            <a:extLst>
              <a:ext uri="{FF2B5EF4-FFF2-40B4-BE49-F238E27FC236}">
                <a16:creationId xmlns:a16="http://schemas.microsoft.com/office/drawing/2014/main" id="{6F542F0E-503B-24F5-7EF6-E7846D5A22D9}"/>
              </a:ext>
            </a:extLst>
          </p:cNvPr>
          <p:cNvSpPr/>
          <p:nvPr/>
        </p:nvSpPr>
        <p:spPr>
          <a:xfrm>
            <a:off x="691297" y="9448788"/>
            <a:ext cx="23090" cy="127056"/>
          </a:xfrm>
          <a:custGeom>
            <a:avLst/>
            <a:gdLst>
              <a:gd name="connsiteX0" fmla="*/ 23078 w 23090"/>
              <a:gd name="connsiteY0" fmla="*/ 12 h 127056"/>
              <a:gd name="connsiteX1" fmla="*/ 4028 w 23090"/>
              <a:gd name="connsiteY1" fmla="*/ 88912 h 127056"/>
              <a:gd name="connsiteX2" fmla="*/ 7203 w 23090"/>
              <a:gd name="connsiteY2" fmla="*/ 127012 h 127056"/>
              <a:gd name="connsiteX3" fmla="*/ 853 w 23090"/>
              <a:gd name="connsiteY3" fmla="*/ 82562 h 127056"/>
              <a:gd name="connsiteX4" fmla="*/ 23078 w 23090"/>
              <a:gd name="connsiteY4" fmla="*/ 12 h 12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0" h="127056">
                <a:moveTo>
                  <a:pt x="23078" y="12"/>
                </a:moveTo>
                <a:cubicBezTo>
                  <a:pt x="23607" y="1070"/>
                  <a:pt x="6674" y="67745"/>
                  <a:pt x="4028" y="88912"/>
                </a:cubicBezTo>
                <a:cubicBezTo>
                  <a:pt x="1382" y="110079"/>
                  <a:pt x="7732" y="128070"/>
                  <a:pt x="7203" y="127012"/>
                </a:cubicBezTo>
                <a:cubicBezTo>
                  <a:pt x="6674" y="125954"/>
                  <a:pt x="-2851" y="102141"/>
                  <a:pt x="853" y="82562"/>
                </a:cubicBezTo>
                <a:cubicBezTo>
                  <a:pt x="4557" y="62983"/>
                  <a:pt x="22549" y="-1046"/>
                  <a:pt x="23078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7" name="フリーフォーム 1446">
            <a:extLst>
              <a:ext uri="{FF2B5EF4-FFF2-40B4-BE49-F238E27FC236}">
                <a16:creationId xmlns:a16="http://schemas.microsoft.com/office/drawing/2014/main" id="{3B598205-CA68-B23C-24D3-A6078B12CC87}"/>
              </a:ext>
            </a:extLst>
          </p:cNvPr>
          <p:cNvSpPr/>
          <p:nvPr/>
        </p:nvSpPr>
        <p:spPr>
          <a:xfrm>
            <a:off x="1005850" y="9382086"/>
            <a:ext cx="182655" cy="69486"/>
          </a:xfrm>
          <a:custGeom>
            <a:avLst/>
            <a:gdLst>
              <a:gd name="connsiteX0" fmla="*/ 625 w 182655"/>
              <a:gd name="connsiteY0" fmla="*/ 39 h 69486"/>
              <a:gd name="connsiteX1" fmla="*/ 178425 w 182655"/>
              <a:gd name="connsiteY1" fmla="*/ 66714 h 69486"/>
              <a:gd name="connsiteX2" fmla="*/ 124450 w 182655"/>
              <a:gd name="connsiteY2" fmla="*/ 57189 h 69486"/>
              <a:gd name="connsiteX3" fmla="*/ 95875 w 182655"/>
              <a:gd name="connsiteY3" fmla="*/ 60364 h 69486"/>
              <a:gd name="connsiteX4" fmla="*/ 118100 w 182655"/>
              <a:gd name="connsiteY4" fmla="*/ 57189 h 69486"/>
              <a:gd name="connsiteX5" fmla="*/ 625 w 182655"/>
              <a:gd name="connsiteY5" fmla="*/ 39 h 69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655" h="69486">
                <a:moveTo>
                  <a:pt x="625" y="39"/>
                </a:moveTo>
                <a:cubicBezTo>
                  <a:pt x="10679" y="1626"/>
                  <a:pt x="157788" y="57189"/>
                  <a:pt x="178425" y="66714"/>
                </a:cubicBezTo>
                <a:cubicBezTo>
                  <a:pt x="199062" y="76239"/>
                  <a:pt x="138208" y="58247"/>
                  <a:pt x="124450" y="57189"/>
                </a:cubicBezTo>
                <a:cubicBezTo>
                  <a:pt x="110692" y="56131"/>
                  <a:pt x="96933" y="60364"/>
                  <a:pt x="95875" y="60364"/>
                </a:cubicBezTo>
                <a:cubicBezTo>
                  <a:pt x="94817" y="60364"/>
                  <a:pt x="131329" y="69360"/>
                  <a:pt x="118100" y="57189"/>
                </a:cubicBezTo>
                <a:cubicBezTo>
                  <a:pt x="104871" y="45018"/>
                  <a:pt x="-9429" y="-1548"/>
                  <a:pt x="625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8" name="フリーフォーム 1447">
            <a:extLst>
              <a:ext uri="{FF2B5EF4-FFF2-40B4-BE49-F238E27FC236}">
                <a16:creationId xmlns:a16="http://schemas.microsoft.com/office/drawing/2014/main" id="{92496CE3-B9BF-F14D-A0EE-D5931A440FCF}"/>
              </a:ext>
            </a:extLst>
          </p:cNvPr>
          <p:cNvSpPr/>
          <p:nvPr/>
        </p:nvSpPr>
        <p:spPr>
          <a:xfrm>
            <a:off x="752377" y="9439264"/>
            <a:ext cx="28846" cy="133419"/>
          </a:xfrm>
          <a:custGeom>
            <a:avLst/>
            <a:gdLst>
              <a:gd name="connsiteX0" fmla="*/ 28673 w 28846"/>
              <a:gd name="connsiteY0" fmla="*/ 11 h 133419"/>
              <a:gd name="connsiteX1" fmla="*/ 12798 w 28846"/>
              <a:gd name="connsiteY1" fmla="*/ 85736 h 133419"/>
              <a:gd name="connsiteX2" fmla="*/ 28673 w 28846"/>
              <a:gd name="connsiteY2" fmla="*/ 133361 h 133419"/>
              <a:gd name="connsiteX3" fmla="*/ 98 w 28846"/>
              <a:gd name="connsiteY3" fmla="*/ 95261 h 133419"/>
              <a:gd name="connsiteX4" fmla="*/ 19148 w 28846"/>
              <a:gd name="connsiteY4" fmla="*/ 82561 h 133419"/>
              <a:gd name="connsiteX5" fmla="*/ 15973 w 28846"/>
              <a:gd name="connsiteY5" fmla="*/ 79386 h 133419"/>
              <a:gd name="connsiteX6" fmla="*/ 28673 w 28846"/>
              <a:gd name="connsiteY6" fmla="*/ 11 h 1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846" h="133419">
                <a:moveTo>
                  <a:pt x="28673" y="11"/>
                </a:moveTo>
                <a:cubicBezTo>
                  <a:pt x="28144" y="1069"/>
                  <a:pt x="12798" y="63511"/>
                  <a:pt x="12798" y="85736"/>
                </a:cubicBezTo>
                <a:cubicBezTo>
                  <a:pt x="12798" y="107961"/>
                  <a:pt x="30790" y="131773"/>
                  <a:pt x="28673" y="133361"/>
                </a:cubicBezTo>
                <a:cubicBezTo>
                  <a:pt x="26556" y="134949"/>
                  <a:pt x="1685" y="103728"/>
                  <a:pt x="98" y="95261"/>
                </a:cubicBezTo>
                <a:cubicBezTo>
                  <a:pt x="-1489" y="86794"/>
                  <a:pt x="16502" y="85207"/>
                  <a:pt x="19148" y="82561"/>
                </a:cubicBezTo>
                <a:cubicBezTo>
                  <a:pt x="21794" y="79915"/>
                  <a:pt x="15973" y="87323"/>
                  <a:pt x="15973" y="79386"/>
                </a:cubicBezTo>
                <a:cubicBezTo>
                  <a:pt x="15973" y="71449"/>
                  <a:pt x="29202" y="-1047"/>
                  <a:pt x="28673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9" name="フリーフォーム 1448">
            <a:extLst>
              <a:ext uri="{FF2B5EF4-FFF2-40B4-BE49-F238E27FC236}">
                <a16:creationId xmlns:a16="http://schemas.microsoft.com/office/drawing/2014/main" id="{4D17632C-276D-309B-67D8-DC7111EFEB3F}"/>
              </a:ext>
            </a:extLst>
          </p:cNvPr>
          <p:cNvSpPr/>
          <p:nvPr/>
        </p:nvSpPr>
        <p:spPr>
          <a:xfrm>
            <a:off x="787400" y="9677400"/>
            <a:ext cx="355600" cy="25429"/>
          </a:xfrm>
          <a:custGeom>
            <a:avLst/>
            <a:gdLst>
              <a:gd name="connsiteX0" fmla="*/ 0 w 355600"/>
              <a:gd name="connsiteY0" fmla="*/ 0 h 25429"/>
              <a:gd name="connsiteX1" fmla="*/ 288925 w 355600"/>
              <a:gd name="connsiteY1" fmla="*/ 15875 h 25429"/>
              <a:gd name="connsiteX2" fmla="*/ 355600 w 355600"/>
              <a:gd name="connsiteY2" fmla="*/ 25400 h 25429"/>
              <a:gd name="connsiteX3" fmla="*/ 288925 w 355600"/>
              <a:gd name="connsiteY3" fmla="*/ 19050 h 25429"/>
              <a:gd name="connsiteX4" fmla="*/ 0 w 355600"/>
              <a:gd name="connsiteY4" fmla="*/ 0 h 2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600" h="25429">
                <a:moveTo>
                  <a:pt x="0" y="0"/>
                </a:moveTo>
                <a:lnTo>
                  <a:pt x="288925" y="15875"/>
                </a:lnTo>
                <a:cubicBezTo>
                  <a:pt x="348192" y="20108"/>
                  <a:pt x="355600" y="24871"/>
                  <a:pt x="355600" y="25400"/>
                </a:cubicBezTo>
                <a:cubicBezTo>
                  <a:pt x="355600" y="25929"/>
                  <a:pt x="288925" y="19050"/>
                  <a:pt x="288925" y="190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0" name="フリーフォーム 1449">
            <a:extLst>
              <a:ext uri="{FF2B5EF4-FFF2-40B4-BE49-F238E27FC236}">
                <a16:creationId xmlns:a16="http://schemas.microsoft.com/office/drawing/2014/main" id="{677113ED-9001-CBB3-2340-A741969C11C5}"/>
              </a:ext>
            </a:extLst>
          </p:cNvPr>
          <p:cNvSpPr/>
          <p:nvPr/>
        </p:nvSpPr>
        <p:spPr>
          <a:xfrm>
            <a:off x="828599" y="9521792"/>
            <a:ext cx="267649" cy="98565"/>
          </a:xfrm>
          <a:custGeom>
            <a:avLst/>
            <a:gdLst>
              <a:gd name="connsiteX0" fmla="*/ 76 w 267649"/>
              <a:gd name="connsiteY0" fmla="*/ 73058 h 98565"/>
              <a:gd name="connsiteX1" fmla="*/ 171526 w 267649"/>
              <a:gd name="connsiteY1" fmla="*/ 79408 h 98565"/>
              <a:gd name="connsiteX2" fmla="*/ 263601 w 267649"/>
              <a:gd name="connsiteY2" fmla="*/ 98458 h 98565"/>
              <a:gd name="connsiteX3" fmla="*/ 241376 w 267649"/>
              <a:gd name="connsiteY3" fmla="*/ 69883 h 98565"/>
              <a:gd name="connsiteX4" fmla="*/ 152476 w 267649"/>
              <a:gd name="connsiteY4" fmla="*/ 33 h 98565"/>
              <a:gd name="connsiteX5" fmla="*/ 238201 w 267649"/>
              <a:gd name="connsiteY5" fmla="*/ 79408 h 98565"/>
              <a:gd name="connsiteX6" fmla="*/ 225501 w 267649"/>
              <a:gd name="connsiteY6" fmla="*/ 69883 h 98565"/>
              <a:gd name="connsiteX7" fmla="*/ 193751 w 267649"/>
              <a:gd name="connsiteY7" fmla="*/ 92108 h 98565"/>
              <a:gd name="connsiteX8" fmla="*/ 76 w 267649"/>
              <a:gd name="connsiteY8" fmla="*/ 73058 h 9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7649" h="98565">
                <a:moveTo>
                  <a:pt x="76" y="73058"/>
                </a:moveTo>
                <a:cubicBezTo>
                  <a:pt x="-3628" y="70941"/>
                  <a:pt x="127605" y="75175"/>
                  <a:pt x="171526" y="79408"/>
                </a:cubicBezTo>
                <a:cubicBezTo>
                  <a:pt x="215447" y="83641"/>
                  <a:pt x="251959" y="100045"/>
                  <a:pt x="263601" y="98458"/>
                </a:cubicBezTo>
                <a:cubicBezTo>
                  <a:pt x="275243" y="96871"/>
                  <a:pt x="259897" y="86287"/>
                  <a:pt x="241376" y="69883"/>
                </a:cubicBezTo>
                <a:cubicBezTo>
                  <a:pt x="222855" y="53479"/>
                  <a:pt x="153005" y="-1554"/>
                  <a:pt x="152476" y="33"/>
                </a:cubicBezTo>
                <a:cubicBezTo>
                  <a:pt x="151947" y="1620"/>
                  <a:pt x="238201" y="79408"/>
                  <a:pt x="238201" y="79408"/>
                </a:cubicBezTo>
                <a:cubicBezTo>
                  <a:pt x="250372" y="91050"/>
                  <a:pt x="232909" y="67766"/>
                  <a:pt x="225501" y="69883"/>
                </a:cubicBezTo>
                <a:cubicBezTo>
                  <a:pt x="218093" y="72000"/>
                  <a:pt x="231322" y="91050"/>
                  <a:pt x="193751" y="92108"/>
                </a:cubicBezTo>
                <a:cubicBezTo>
                  <a:pt x="156180" y="93166"/>
                  <a:pt x="3780" y="75175"/>
                  <a:pt x="76" y="73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1" name="フリーフォーム 1450">
            <a:extLst>
              <a:ext uri="{FF2B5EF4-FFF2-40B4-BE49-F238E27FC236}">
                <a16:creationId xmlns:a16="http://schemas.microsoft.com/office/drawing/2014/main" id="{28532554-5A3D-C73D-C01B-6B24EE2C3DB1}"/>
              </a:ext>
            </a:extLst>
          </p:cNvPr>
          <p:cNvSpPr/>
          <p:nvPr/>
        </p:nvSpPr>
        <p:spPr>
          <a:xfrm>
            <a:off x="1231900" y="9534461"/>
            <a:ext cx="165105" cy="168661"/>
          </a:xfrm>
          <a:custGeom>
            <a:avLst/>
            <a:gdLst>
              <a:gd name="connsiteX0" fmla="*/ 0 w 165105"/>
              <a:gd name="connsiteY0" fmla="*/ 15939 h 168661"/>
              <a:gd name="connsiteX1" fmla="*/ 111125 w 165105"/>
              <a:gd name="connsiteY1" fmla="*/ 88964 h 168661"/>
              <a:gd name="connsiteX2" fmla="*/ 117475 w 165105"/>
              <a:gd name="connsiteY2" fmla="*/ 120714 h 168661"/>
              <a:gd name="connsiteX3" fmla="*/ 98425 w 165105"/>
              <a:gd name="connsiteY3" fmla="*/ 168339 h 168661"/>
              <a:gd name="connsiteX4" fmla="*/ 114300 w 165105"/>
              <a:gd name="connsiteY4" fmla="*/ 95314 h 168661"/>
              <a:gd name="connsiteX5" fmla="*/ 165100 w 165105"/>
              <a:gd name="connsiteY5" fmla="*/ 64 h 168661"/>
              <a:gd name="connsiteX6" fmla="*/ 111125 w 165105"/>
              <a:gd name="connsiteY6" fmla="*/ 79439 h 168661"/>
              <a:gd name="connsiteX7" fmla="*/ 0 w 165105"/>
              <a:gd name="connsiteY7" fmla="*/ 15939 h 168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5105" h="168661">
                <a:moveTo>
                  <a:pt x="0" y="15939"/>
                </a:moveTo>
                <a:cubicBezTo>
                  <a:pt x="0" y="17526"/>
                  <a:pt x="91546" y="71502"/>
                  <a:pt x="111125" y="88964"/>
                </a:cubicBezTo>
                <a:cubicBezTo>
                  <a:pt x="130704" y="106426"/>
                  <a:pt x="119592" y="107485"/>
                  <a:pt x="117475" y="120714"/>
                </a:cubicBezTo>
                <a:cubicBezTo>
                  <a:pt x="115358" y="133943"/>
                  <a:pt x="98954" y="172572"/>
                  <a:pt x="98425" y="168339"/>
                </a:cubicBezTo>
                <a:cubicBezTo>
                  <a:pt x="97896" y="164106"/>
                  <a:pt x="103188" y="123360"/>
                  <a:pt x="114300" y="95314"/>
                </a:cubicBezTo>
                <a:cubicBezTo>
                  <a:pt x="125413" y="67268"/>
                  <a:pt x="165629" y="2710"/>
                  <a:pt x="165100" y="64"/>
                </a:cubicBezTo>
                <a:cubicBezTo>
                  <a:pt x="164571" y="-2582"/>
                  <a:pt x="135996" y="77322"/>
                  <a:pt x="111125" y="79439"/>
                </a:cubicBezTo>
                <a:cubicBezTo>
                  <a:pt x="86254" y="81556"/>
                  <a:pt x="0" y="14352"/>
                  <a:pt x="0" y="15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2" name="フリーフォーム 1451">
            <a:extLst>
              <a:ext uri="{FF2B5EF4-FFF2-40B4-BE49-F238E27FC236}">
                <a16:creationId xmlns:a16="http://schemas.microsoft.com/office/drawing/2014/main" id="{20A6086A-09EF-9ED9-FCCC-40BA395DED02}"/>
              </a:ext>
            </a:extLst>
          </p:cNvPr>
          <p:cNvSpPr/>
          <p:nvPr/>
        </p:nvSpPr>
        <p:spPr>
          <a:xfrm>
            <a:off x="1108035" y="9680557"/>
            <a:ext cx="340711" cy="147959"/>
          </a:xfrm>
          <a:custGeom>
            <a:avLst/>
            <a:gdLst>
              <a:gd name="connsiteX0" fmla="*/ 40 w 340711"/>
              <a:gd name="connsiteY0" fmla="*/ 47643 h 147959"/>
              <a:gd name="connsiteX1" fmla="*/ 238165 w 340711"/>
              <a:gd name="connsiteY1" fmla="*/ 107968 h 147959"/>
              <a:gd name="connsiteX2" fmla="*/ 333415 w 340711"/>
              <a:gd name="connsiteY2" fmla="*/ 146068 h 147959"/>
              <a:gd name="connsiteX3" fmla="*/ 333415 w 340711"/>
              <a:gd name="connsiteY3" fmla="*/ 127018 h 147959"/>
              <a:gd name="connsiteX4" fmla="*/ 327065 w 340711"/>
              <a:gd name="connsiteY4" fmla="*/ 18 h 147959"/>
              <a:gd name="connsiteX5" fmla="*/ 330240 w 340711"/>
              <a:gd name="connsiteY5" fmla="*/ 117493 h 147959"/>
              <a:gd name="connsiteX6" fmla="*/ 304840 w 340711"/>
              <a:gd name="connsiteY6" fmla="*/ 120668 h 147959"/>
              <a:gd name="connsiteX7" fmla="*/ 238165 w 340711"/>
              <a:gd name="connsiteY7" fmla="*/ 98443 h 147959"/>
              <a:gd name="connsiteX8" fmla="*/ 257215 w 340711"/>
              <a:gd name="connsiteY8" fmla="*/ 117493 h 147959"/>
              <a:gd name="connsiteX9" fmla="*/ 40 w 340711"/>
              <a:gd name="connsiteY9" fmla="*/ 47643 h 147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0711" h="147959">
                <a:moveTo>
                  <a:pt x="40" y="47643"/>
                </a:moveTo>
                <a:cubicBezTo>
                  <a:pt x="-3135" y="46056"/>
                  <a:pt x="182603" y="91564"/>
                  <a:pt x="238165" y="107968"/>
                </a:cubicBezTo>
                <a:cubicBezTo>
                  <a:pt x="293727" y="124372"/>
                  <a:pt x="333415" y="146068"/>
                  <a:pt x="333415" y="146068"/>
                </a:cubicBezTo>
                <a:cubicBezTo>
                  <a:pt x="349290" y="149243"/>
                  <a:pt x="334473" y="151360"/>
                  <a:pt x="333415" y="127018"/>
                </a:cubicBezTo>
                <a:cubicBezTo>
                  <a:pt x="332357" y="102676"/>
                  <a:pt x="327594" y="1605"/>
                  <a:pt x="327065" y="18"/>
                </a:cubicBezTo>
                <a:cubicBezTo>
                  <a:pt x="326536" y="-1569"/>
                  <a:pt x="333944" y="97385"/>
                  <a:pt x="330240" y="117493"/>
                </a:cubicBezTo>
                <a:cubicBezTo>
                  <a:pt x="326536" y="137601"/>
                  <a:pt x="320186" y="123843"/>
                  <a:pt x="304840" y="120668"/>
                </a:cubicBezTo>
                <a:cubicBezTo>
                  <a:pt x="289494" y="117493"/>
                  <a:pt x="238165" y="98443"/>
                  <a:pt x="238165" y="98443"/>
                </a:cubicBezTo>
                <a:cubicBezTo>
                  <a:pt x="230228" y="97914"/>
                  <a:pt x="292140" y="125960"/>
                  <a:pt x="257215" y="117493"/>
                </a:cubicBezTo>
                <a:cubicBezTo>
                  <a:pt x="222290" y="109026"/>
                  <a:pt x="3215" y="49230"/>
                  <a:pt x="40" y="47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3" name="フリーフォーム 1452">
            <a:extLst>
              <a:ext uri="{FF2B5EF4-FFF2-40B4-BE49-F238E27FC236}">
                <a16:creationId xmlns:a16="http://schemas.microsoft.com/office/drawing/2014/main" id="{B1FBB09F-F989-5AB3-0D4B-F733A1294877}"/>
              </a:ext>
            </a:extLst>
          </p:cNvPr>
          <p:cNvSpPr/>
          <p:nvPr/>
        </p:nvSpPr>
        <p:spPr>
          <a:xfrm>
            <a:off x="1542956" y="9651573"/>
            <a:ext cx="73141" cy="191391"/>
          </a:xfrm>
          <a:custGeom>
            <a:avLst/>
            <a:gdLst>
              <a:gd name="connsiteX0" fmla="*/ 73119 w 73141"/>
              <a:gd name="connsiteY0" fmla="*/ 427 h 191391"/>
              <a:gd name="connsiteX1" fmla="*/ 19144 w 73141"/>
              <a:gd name="connsiteY1" fmla="*/ 114727 h 191391"/>
              <a:gd name="connsiteX2" fmla="*/ 94 w 73141"/>
              <a:gd name="connsiteY2" fmla="*/ 190927 h 191391"/>
              <a:gd name="connsiteX3" fmla="*/ 25494 w 73141"/>
              <a:gd name="connsiteY3" fmla="*/ 79802 h 191391"/>
              <a:gd name="connsiteX4" fmla="*/ 73119 w 73141"/>
              <a:gd name="connsiteY4" fmla="*/ 427 h 191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41" h="191391">
                <a:moveTo>
                  <a:pt x="73119" y="427"/>
                </a:moveTo>
                <a:cubicBezTo>
                  <a:pt x="72061" y="6248"/>
                  <a:pt x="31315" y="82977"/>
                  <a:pt x="19144" y="114727"/>
                </a:cubicBezTo>
                <a:cubicBezTo>
                  <a:pt x="6973" y="146477"/>
                  <a:pt x="-964" y="196748"/>
                  <a:pt x="94" y="190927"/>
                </a:cubicBezTo>
                <a:cubicBezTo>
                  <a:pt x="1152" y="185106"/>
                  <a:pt x="13323" y="109964"/>
                  <a:pt x="25494" y="79802"/>
                </a:cubicBezTo>
                <a:cubicBezTo>
                  <a:pt x="37665" y="49640"/>
                  <a:pt x="74177" y="-5394"/>
                  <a:pt x="73119" y="4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4" name="フリーフォーム 1453">
            <a:extLst>
              <a:ext uri="{FF2B5EF4-FFF2-40B4-BE49-F238E27FC236}">
                <a16:creationId xmlns:a16="http://schemas.microsoft.com/office/drawing/2014/main" id="{846CD930-2582-30A0-DB52-C664911FFAD5}"/>
              </a:ext>
            </a:extLst>
          </p:cNvPr>
          <p:cNvSpPr/>
          <p:nvPr/>
        </p:nvSpPr>
        <p:spPr>
          <a:xfrm>
            <a:off x="1519798" y="9670479"/>
            <a:ext cx="29645" cy="220316"/>
          </a:xfrm>
          <a:custGeom>
            <a:avLst/>
            <a:gdLst>
              <a:gd name="connsiteX0" fmla="*/ 29602 w 29645"/>
              <a:gd name="connsiteY0" fmla="*/ 571 h 220316"/>
              <a:gd name="connsiteX1" fmla="*/ 7377 w 29645"/>
              <a:gd name="connsiteY1" fmla="*/ 133921 h 220316"/>
              <a:gd name="connsiteX2" fmla="*/ 1027 w 29645"/>
              <a:gd name="connsiteY2" fmla="*/ 184721 h 220316"/>
              <a:gd name="connsiteX3" fmla="*/ 26427 w 29645"/>
              <a:gd name="connsiteY3" fmla="*/ 219646 h 220316"/>
              <a:gd name="connsiteX4" fmla="*/ 1027 w 29645"/>
              <a:gd name="connsiteY4" fmla="*/ 191071 h 220316"/>
              <a:gd name="connsiteX5" fmla="*/ 29602 w 29645"/>
              <a:gd name="connsiteY5" fmla="*/ 571 h 22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45" h="220316">
                <a:moveTo>
                  <a:pt x="29602" y="571"/>
                </a:moveTo>
                <a:cubicBezTo>
                  <a:pt x="30660" y="-8954"/>
                  <a:pt x="12139" y="103230"/>
                  <a:pt x="7377" y="133921"/>
                </a:cubicBezTo>
                <a:cubicBezTo>
                  <a:pt x="2615" y="164612"/>
                  <a:pt x="-2148" y="170434"/>
                  <a:pt x="1027" y="184721"/>
                </a:cubicBezTo>
                <a:cubicBezTo>
                  <a:pt x="4202" y="199008"/>
                  <a:pt x="26427" y="218588"/>
                  <a:pt x="26427" y="219646"/>
                </a:cubicBezTo>
                <a:cubicBezTo>
                  <a:pt x="26427" y="220704"/>
                  <a:pt x="2614" y="224408"/>
                  <a:pt x="1027" y="191071"/>
                </a:cubicBezTo>
                <a:cubicBezTo>
                  <a:pt x="-560" y="157734"/>
                  <a:pt x="28544" y="10096"/>
                  <a:pt x="29602" y="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5" name="フリーフォーム 1454">
            <a:extLst>
              <a:ext uri="{FF2B5EF4-FFF2-40B4-BE49-F238E27FC236}">
                <a16:creationId xmlns:a16="http://schemas.microsoft.com/office/drawing/2014/main" id="{EF185D9E-1229-E596-6CA1-AEABC546AA7B}"/>
              </a:ext>
            </a:extLst>
          </p:cNvPr>
          <p:cNvSpPr/>
          <p:nvPr/>
        </p:nvSpPr>
        <p:spPr>
          <a:xfrm>
            <a:off x="1517963" y="9642094"/>
            <a:ext cx="50509" cy="171025"/>
          </a:xfrm>
          <a:custGeom>
            <a:avLst/>
            <a:gdLst>
              <a:gd name="connsiteX0" fmla="*/ 50487 w 50509"/>
              <a:gd name="connsiteY0" fmla="*/ 381 h 171025"/>
              <a:gd name="connsiteX1" fmla="*/ 2862 w 50509"/>
              <a:gd name="connsiteY1" fmla="*/ 165481 h 171025"/>
              <a:gd name="connsiteX2" fmla="*/ 9212 w 50509"/>
              <a:gd name="connsiteY2" fmla="*/ 121031 h 171025"/>
              <a:gd name="connsiteX3" fmla="*/ 50487 w 50509"/>
              <a:gd name="connsiteY3" fmla="*/ 381 h 17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09" h="171025">
                <a:moveTo>
                  <a:pt x="50487" y="381"/>
                </a:moveTo>
                <a:cubicBezTo>
                  <a:pt x="49429" y="7789"/>
                  <a:pt x="9741" y="145373"/>
                  <a:pt x="2862" y="165481"/>
                </a:cubicBezTo>
                <a:cubicBezTo>
                  <a:pt x="-4017" y="185589"/>
                  <a:pt x="2862" y="146431"/>
                  <a:pt x="9212" y="121031"/>
                </a:cubicBezTo>
                <a:cubicBezTo>
                  <a:pt x="15562" y="95631"/>
                  <a:pt x="51545" y="-7027"/>
                  <a:pt x="50487" y="3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6" name="フリーフォーム 1455">
            <a:extLst>
              <a:ext uri="{FF2B5EF4-FFF2-40B4-BE49-F238E27FC236}">
                <a16:creationId xmlns:a16="http://schemas.microsoft.com/office/drawing/2014/main" id="{1DA48476-9573-1B4C-3E77-BA580187F233}"/>
              </a:ext>
            </a:extLst>
          </p:cNvPr>
          <p:cNvSpPr/>
          <p:nvPr/>
        </p:nvSpPr>
        <p:spPr>
          <a:xfrm>
            <a:off x="1590623" y="9623415"/>
            <a:ext cx="80106" cy="91291"/>
          </a:xfrm>
          <a:custGeom>
            <a:avLst/>
            <a:gdLst>
              <a:gd name="connsiteX0" fmla="*/ 52 w 80106"/>
              <a:gd name="connsiteY0" fmla="*/ 10 h 91291"/>
              <a:gd name="connsiteX1" fmla="*/ 60377 w 80106"/>
              <a:gd name="connsiteY1" fmla="*/ 76210 h 91291"/>
              <a:gd name="connsiteX2" fmla="*/ 76252 w 80106"/>
              <a:gd name="connsiteY2" fmla="*/ 88910 h 91291"/>
              <a:gd name="connsiteX3" fmla="*/ 73077 w 80106"/>
              <a:gd name="connsiteY3" fmla="*/ 82560 h 91291"/>
              <a:gd name="connsiteX4" fmla="*/ 52 w 80106"/>
              <a:gd name="connsiteY4" fmla="*/ 10 h 91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06" h="91291">
                <a:moveTo>
                  <a:pt x="52" y="10"/>
                </a:moveTo>
                <a:cubicBezTo>
                  <a:pt x="-2065" y="-1048"/>
                  <a:pt x="60377" y="76210"/>
                  <a:pt x="60377" y="76210"/>
                </a:cubicBezTo>
                <a:cubicBezTo>
                  <a:pt x="73077" y="91027"/>
                  <a:pt x="76252" y="88910"/>
                  <a:pt x="76252" y="88910"/>
                </a:cubicBezTo>
                <a:cubicBezTo>
                  <a:pt x="78369" y="89968"/>
                  <a:pt x="85248" y="96318"/>
                  <a:pt x="73077" y="82560"/>
                </a:cubicBezTo>
                <a:cubicBezTo>
                  <a:pt x="60906" y="68802"/>
                  <a:pt x="2169" y="1068"/>
                  <a:pt x="5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7" name="フリーフォーム 1456">
            <a:extLst>
              <a:ext uri="{FF2B5EF4-FFF2-40B4-BE49-F238E27FC236}">
                <a16:creationId xmlns:a16="http://schemas.microsoft.com/office/drawing/2014/main" id="{354D0CE0-8275-F1A6-4C3D-64E81878FEA1}"/>
              </a:ext>
            </a:extLst>
          </p:cNvPr>
          <p:cNvSpPr/>
          <p:nvPr/>
        </p:nvSpPr>
        <p:spPr>
          <a:xfrm>
            <a:off x="1615811" y="9693193"/>
            <a:ext cx="132458" cy="209976"/>
          </a:xfrm>
          <a:custGeom>
            <a:avLst/>
            <a:gdLst>
              <a:gd name="connsiteX0" fmla="*/ 264 w 132458"/>
              <a:gd name="connsiteY0" fmla="*/ 82 h 209976"/>
              <a:gd name="connsiteX1" fmla="*/ 89164 w 132458"/>
              <a:gd name="connsiteY1" fmla="*/ 54057 h 209976"/>
              <a:gd name="connsiteX2" fmla="*/ 111389 w 132458"/>
              <a:gd name="connsiteY2" fmla="*/ 101682 h 209976"/>
              <a:gd name="connsiteX3" fmla="*/ 101864 w 132458"/>
              <a:gd name="connsiteY3" fmla="*/ 149307 h 209976"/>
              <a:gd name="connsiteX4" fmla="*/ 70114 w 132458"/>
              <a:gd name="connsiteY4" fmla="*/ 193757 h 209976"/>
              <a:gd name="connsiteX5" fmla="*/ 54239 w 132458"/>
              <a:gd name="connsiteY5" fmla="*/ 209632 h 209976"/>
              <a:gd name="connsiteX6" fmla="*/ 70114 w 132458"/>
              <a:gd name="connsiteY6" fmla="*/ 181057 h 209976"/>
              <a:gd name="connsiteX7" fmla="*/ 124089 w 132458"/>
              <a:gd name="connsiteY7" fmla="*/ 104857 h 209976"/>
              <a:gd name="connsiteX8" fmla="*/ 120914 w 132458"/>
              <a:gd name="connsiteY8" fmla="*/ 66757 h 209976"/>
              <a:gd name="connsiteX9" fmla="*/ 264 w 132458"/>
              <a:gd name="connsiteY9" fmla="*/ 82 h 209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458" h="209976">
                <a:moveTo>
                  <a:pt x="264" y="82"/>
                </a:moveTo>
                <a:cubicBezTo>
                  <a:pt x="-5028" y="-2035"/>
                  <a:pt x="70643" y="37124"/>
                  <a:pt x="89164" y="54057"/>
                </a:cubicBezTo>
                <a:cubicBezTo>
                  <a:pt x="107685" y="70990"/>
                  <a:pt x="109272" y="85807"/>
                  <a:pt x="111389" y="101682"/>
                </a:cubicBezTo>
                <a:cubicBezTo>
                  <a:pt x="113506" y="117557"/>
                  <a:pt x="108743" y="133961"/>
                  <a:pt x="101864" y="149307"/>
                </a:cubicBezTo>
                <a:cubicBezTo>
                  <a:pt x="94985" y="164653"/>
                  <a:pt x="78051" y="183703"/>
                  <a:pt x="70114" y="193757"/>
                </a:cubicBezTo>
                <a:cubicBezTo>
                  <a:pt x="62177" y="203811"/>
                  <a:pt x="54239" y="211749"/>
                  <a:pt x="54239" y="209632"/>
                </a:cubicBezTo>
                <a:cubicBezTo>
                  <a:pt x="54239" y="207515"/>
                  <a:pt x="58472" y="198519"/>
                  <a:pt x="70114" y="181057"/>
                </a:cubicBezTo>
                <a:cubicBezTo>
                  <a:pt x="81756" y="163595"/>
                  <a:pt x="115622" y="123907"/>
                  <a:pt x="124089" y="104857"/>
                </a:cubicBezTo>
                <a:cubicBezTo>
                  <a:pt x="132556" y="85807"/>
                  <a:pt x="138906" y="82632"/>
                  <a:pt x="120914" y="66757"/>
                </a:cubicBezTo>
                <a:cubicBezTo>
                  <a:pt x="102922" y="50882"/>
                  <a:pt x="5556" y="2199"/>
                  <a:pt x="264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8" name="フリーフォーム 1457">
            <a:extLst>
              <a:ext uri="{FF2B5EF4-FFF2-40B4-BE49-F238E27FC236}">
                <a16:creationId xmlns:a16="http://schemas.microsoft.com/office/drawing/2014/main" id="{DB71D298-CD8E-0FC2-9454-DA80C2429A91}"/>
              </a:ext>
            </a:extLst>
          </p:cNvPr>
          <p:cNvSpPr/>
          <p:nvPr/>
        </p:nvSpPr>
        <p:spPr>
          <a:xfrm>
            <a:off x="1533525" y="9845675"/>
            <a:ext cx="140661" cy="51035"/>
          </a:xfrm>
          <a:custGeom>
            <a:avLst/>
            <a:gdLst>
              <a:gd name="connsiteX0" fmla="*/ 0 w 140661"/>
              <a:gd name="connsiteY0" fmla="*/ 0 h 51035"/>
              <a:gd name="connsiteX1" fmla="*/ 73025 w 140661"/>
              <a:gd name="connsiteY1" fmla="*/ 44450 h 51035"/>
              <a:gd name="connsiteX2" fmla="*/ 139700 w 140661"/>
              <a:gd name="connsiteY2" fmla="*/ 50800 h 51035"/>
              <a:gd name="connsiteX3" fmla="*/ 114300 w 140661"/>
              <a:gd name="connsiteY3" fmla="*/ 44450 h 51035"/>
              <a:gd name="connsiteX4" fmla="*/ 0 w 140661"/>
              <a:gd name="connsiteY4" fmla="*/ 0 h 51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661" h="51035">
                <a:moveTo>
                  <a:pt x="0" y="0"/>
                </a:moveTo>
                <a:cubicBezTo>
                  <a:pt x="24871" y="17991"/>
                  <a:pt x="49742" y="35983"/>
                  <a:pt x="73025" y="44450"/>
                </a:cubicBezTo>
                <a:cubicBezTo>
                  <a:pt x="96308" y="52917"/>
                  <a:pt x="132821" y="50800"/>
                  <a:pt x="139700" y="50800"/>
                </a:cubicBezTo>
                <a:cubicBezTo>
                  <a:pt x="146579" y="50800"/>
                  <a:pt x="114300" y="44450"/>
                  <a:pt x="114300" y="444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9" name="フリーフォーム 1458">
            <a:extLst>
              <a:ext uri="{FF2B5EF4-FFF2-40B4-BE49-F238E27FC236}">
                <a16:creationId xmlns:a16="http://schemas.microsoft.com/office/drawing/2014/main" id="{0A890F4F-E431-3EDB-7806-B627C783E2BF}"/>
              </a:ext>
            </a:extLst>
          </p:cNvPr>
          <p:cNvSpPr/>
          <p:nvPr/>
        </p:nvSpPr>
        <p:spPr>
          <a:xfrm>
            <a:off x="1662024" y="9763122"/>
            <a:ext cx="33464" cy="98447"/>
          </a:xfrm>
          <a:custGeom>
            <a:avLst/>
            <a:gdLst>
              <a:gd name="connsiteX0" fmla="*/ 33426 w 33464"/>
              <a:gd name="connsiteY0" fmla="*/ 3 h 98447"/>
              <a:gd name="connsiteX1" fmla="*/ 8026 w 33464"/>
              <a:gd name="connsiteY1" fmla="*/ 73028 h 98447"/>
              <a:gd name="connsiteX2" fmla="*/ 1676 w 33464"/>
              <a:gd name="connsiteY2" fmla="*/ 98428 h 98447"/>
              <a:gd name="connsiteX3" fmla="*/ 1676 w 33464"/>
              <a:gd name="connsiteY3" fmla="*/ 76203 h 98447"/>
              <a:gd name="connsiteX4" fmla="*/ 33426 w 33464"/>
              <a:gd name="connsiteY4" fmla="*/ 3 h 9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64" h="98447">
                <a:moveTo>
                  <a:pt x="33426" y="3"/>
                </a:moveTo>
                <a:cubicBezTo>
                  <a:pt x="34484" y="-526"/>
                  <a:pt x="13318" y="56624"/>
                  <a:pt x="8026" y="73028"/>
                </a:cubicBezTo>
                <a:cubicBezTo>
                  <a:pt x="2734" y="89432"/>
                  <a:pt x="2734" y="97899"/>
                  <a:pt x="1676" y="98428"/>
                </a:cubicBezTo>
                <a:cubicBezTo>
                  <a:pt x="618" y="98957"/>
                  <a:pt x="-1499" y="88903"/>
                  <a:pt x="1676" y="76203"/>
                </a:cubicBezTo>
                <a:cubicBezTo>
                  <a:pt x="4851" y="63503"/>
                  <a:pt x="32368" y="532"/>
                  <a:pt x="3342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0" name="フリーフォーム 1459">
            <a:extLst>
              <a:ext uri="{FF2B5EF4-FFF2-40B4-BE49-F238E27FC236}">
                <a16:creationId xmlns:a16="http://schemas.microsoft.com/office/drawing/2014/main" id="{6F297A15-A840-895B-122A-543CF53AE0E2}"/>
              </a:ext>
            </a:extLst>
          </p:cNvPr>
          <p:cNvSpPr/>
          <p:nvPr/>
        </p:nvSpPr>
        <p:spPr>
          <a:xfrm>
            <a:off x="1606548" y="9731375"/>
            <a:ext cx="118044" cy="42107"/>
          </a:xfrm>
          <a:custGeom>
            <a:avLst/>
            <a:gdLst>
              <a:gd name="connsiteX0" fmla="*/ 2 w 118044"/>
              <a:gd name="connsiteY0" fmla="*/ 0 h 42107"/>
              <a:gd name="connsiteX1" fmla="*/ 107952 w 118044"/>
              <a:gd name="connsiteY1" fmla="*/ 38100 h 42107"/>
              <a:gd name="connsiteX2" fmla="*/ 104777 w 118044"/>
              <a:gd name="connsiteY2" fmla="*/ 38100 h 42107"/>
              <a:gd name="connsiteX3" fmla="*/ 2 w 118044"/>
              <a:gd name="connsiteY3" fmla="*/ 0 h 4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044" h="42107">
                <a:moveTo>
                  <a:pt x="2" y="0"/>
                </a:moveTo>
                <a:cubicBezTo>
                  <a:pt x="531" y="0"/>
                  <a:pt x="107952" y="38100"/>
                  <a:pt x="107952" y="38100"/>
                </a:cubicBezTo>
                <a:cubicBezTo>
                  <a:pt x="125414" y="44450"/>
                  <a:pt x="117477" y="42333"/>
                  <a:pt x="104777" y="38100"/>
                </a:cubicBezTo>
                <a:cubicBezTo>
                  <a:pt x="92077" y="33867"/>
                  <a:pt x="-527" y="0"/>
                  <a:pt x="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1" name="フリーフォーム 1460">
            <a:extLst>
              <a:ext uri="{FF2B5EF4-FFF2-40B4-BE49-F238E27FC236}">
                <a16:creationId xmlns:a16="http://schemas.microsoft.com/office/drawing/2014/main" id="{FD55BA77-2F72-F599-A985-EDEB964E709D}"/>
              </a:ext>
            </a:extLst>
          </p:cNvPr>
          <p:cNvSpPr/>
          <p:nvPr/>
        </p:nvSpPr>
        <p:spPr>
          <a:xfrm>
            <a:off x="370280" y="9448612"/>
            <a:ext cx="42544" cy="254739"/>
          </a:xfrm>
          <a:custGeom>
            <a:avLst/>
            <a:gdLst>
              <a:gd name="connsiteX0" fmla="*/ 42470 w 42544"/>
              <a:gd name="connsiteY0" fmla="*/ 188 h 254739"/>
              <a:gd name="connsiteX1" fmla="*/ 17070 w 42544"/>
              <a:gd name="connsiteY1" fmla="*/ 124013 h 254739"/>
              <a:gd name="connsiteX2" fmla="*/ 26595 w 42544"/>
              <a:gd name="connsiteY2" fmla="*/ 251013 h 254739"/>
              <a:gd name="connsiteX3" fmla="*/ 23420 w 42544"/>
              <a:gd name="connsiteY3" fmla="*/ 212913 h 254739"/>
              <a:gd name="connsiteX4" fmla="*/ 1195 w 42544"/>
              <a:gd name="connsiteY4" fmla="*/ 130363 h 254739"/>
              <a:gd name="connsiteX5" fmla="*/ 7545 w 42544"/>
              <a:gd name="connsiteY5" fmla="*/ 152588 h 254739"/>
              <a:gd name="connsiteX6" fmla="*/ 42470 w 42544"/>
              <a:gd name="connsiteY6" fmla="*/ 188 h 254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544" h="254739">
                <a:moveTo>
                  <a:pt x="42470" y="188"/>
                </a:moveTo>
                <a:cubicBezTo>
                  <a:pt x="44057" y="-4574"/>
                  <a:pt x="19716" y="82209"/>
                  <a:pt x="17070" y="124013"/>
                </a:cubicBezTo>
                <a:cubicBezTo>
                  <a:pt x="14424" y="165817"/>
                  <a:pt x="25537" y="236196"/>
                  <a:pt x="26595" y="251013"/>
                </a:cubicBezTo>
                <a:cubicBezTo>
                  <a:pt x="27653" y="265830"/>
                  <a:pt x="27653" y="233021"/>
                  <a:pt x="23420" y="212913"/>
                </a:cubicBezTo>
                <a:cubicBezTo>
                  <a:pt x="19187" y="192805"/>
                  <a:pt x="3841" y="140417"/>
                  <a:pt x="1195" y="130363"/>
                </a:cubicBezTo>
                <a:cubicBezTo>
                  <a:pt x="-1451" y="120309"/>
                  <a:pt x="137" y="171638"/>
                  <a:pt x="7545" y="152588"/>
                </a:cubicBezTo>
                <a:cubicBezTo>
                  <a:pt x="14953" y="133538"/>
                  <a:pt x="40883" y="4950"/>
                  <a:pt x="42470" y="1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2" name="フリーフォーム 1461">
            <a:extLst>
              <a:ext uri="{FF2B5EF4-FFF2-40B4-BE49-F238E27FC236}">
                <a16:creationId xmlns:a16="http://schemas.microsoft.com/office/drawing/2014/main" id="{355584C7-AA40-3374-C6BA-9CA7484669AC}"/>
              </a:ext>
            </a:extLst>
          </p:cNvPr>
          <p:cNvSpPr/>
          <p:nvPr/>
        </p:nvSpPr>
        <p:spPr>
          <a:xfrm>
            <a:off x="355033" y="9464585"/>
            <a:ext cx="29235" cy="256230"/>
          </a:xfrm>
          <a:custGeom>
            <a:avLst/>
            <a:gdLst>
              <a:gd name="connsiteX0" fmla="*/ 29142 w 29235"/>
              <a:gd name="connsiteY0" fmla="*/ 90 h 256230"/>
              <a:gd name="connsiteX1" fmla="*/ 567 w 29235"/>
              <a:gd name="connsiteY1" fmla="*/ 120740 h 256230"/>
              <a:gd name="connsiteX2" fmla="*/ 10092 w 29235"/>
              <a:gd name="connsiteY2" fmla="*/ 254090 h 256230"/>
              <a:gd name="connsiteX3" fmla="*/ 10092 w 29235"/>
              <a:gd name="connsiteY3" fmla="*/ 206465 h 256230"/>
              <a:gd name="connsiteX4" fmla="*/ 10092 w 29235"/>
              <a:gd name="connsiteY4" fmla="*/ 139790 h 256230"/>
              <a:gd name="connsiteX5" fmla="*/ 29142 w 29235"/>
              <a:gd name="connsiteY5" fmla="*/ 90 h 256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35" h="256230">
                <a:moveTo>
                  <a:pt x="29142" y="90"/>
                </a:moveTo>
                <a:cubicBezTo>
                  <a:pt x="27555" y="-3085"/>
                  <a:pt x="3742" y="78407"/>
                  <a:pt x="567" y="120740"/>
                </a:cubicBezTo>
                <a:cubicBezTo>
                  <a:pt x="-2608" y="163073"/>
                  <a:pt x="8505" y="239803"/>
                  <a:pt x="10092" y="254090"/>
                </a:cubicBezTo>
                <a:cubicBezTo>
                  <a:pt x="11679" y="268377"/>
                  <a:pt x="10092" y="206465"/>
                  <a:pt x="10092" y="206465"/>
                </a:cubicBezTo>
                <a:cubicBezTo>
                  <a:pt x="10092" y="187415"/>
                  <a:pt x="8504" y="170482"/>
                  <a:pt x="10092" y="139790"/>
                </a:cubicBezTo>
                <a:cubicBezTo>
                  <a:pt x="11679" y="109098"/>
                  <a:pt x="30729" y="3265"/>
                  <a:pt x="29142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3" name="フリーフォーム 1462">
            <a:extLst>
              <a:ext uri="{FF2B5EF4-FFF2-40B4-BE49-F238E27FC236}">
                <a16:creationId xmlns:a16="http://schemas.microsoft.com/office/drawing/2014/main" id="{1048C9B1-BC35-CF34-6306-5595C2625A8E}"/>
              </a:ext>
            </a:extLst>
          </p:cNvPr>
          <p:cNvSpPr/>
          <p:nvPr/>
        </p:nvSpPr>
        <p:spPr>
          <a:xfrm>
            <a:off x="183766" y="9718674"/>
            <a:ext cx="171895" cy="479427"/>
          </a:xfrm>
          <a:custGeom>
            <a:avLst/>
            <a:gdLst>
              <a:gd name="connsiteX0" fmla="*/ 171834 w 171895"/>
              <a:gd name="connsiteY0" fmla="*/ 1 h 479427"/>
              <a:gd name="connsiteX1" fmla="*/ 32134 w 171895"/>
              <a:gd name="connsiteY1" fmla="*/ 196851 h 479427"/>
              <a:gd name="connsiteX2" fmla="*/ 41659 w 171895"/>
              <a:gd name="connsiteY2" fmla="*/ 266701 h 479427"/>
              <a:gd name="connsiteX3" fmla="*/ 143259 w 171895"/>
              <a:gd name="connsiteY3" fmla="*/ 479426 h 479427"/>
              <a:gd name="connsiteX4" fmla="*/ 32134 w 171895"/>
              <a:gd name="connsiteY4" fmla="*/ 269876 h 479427"/>
              <a:gd name="connsiteX5" fmla="*/ 13084 w 171895"/>
              <a:gd name="connsiteY5" fmla="*/ 193676 h 479427"/>
              <a:gd name="connsiteX6" fmla="*/ 171834 w 171895"/>
              <a:gd name="connsiteY6" fmla="*/ 1 h 47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1895" h="479427">
                <a:moveTo>
                  <a:pt x="171834" y="1"/>
                </a:moveTo>
                <a:cubicBezTo>
                  <a:pt x="175009" y="530"/>
                  <a:pt x="53830" y="152401"/>
                  <a:pt x="32134" y="196851"/>
                </a:cubicBezTo>
                <a:cubicBezTo>
                  <a:pt x="10438" y="241301"/>
                  <a:pt x="23138" y="219605"/>
                  <a:pt x="41659" y="266701"/>
                </a:cubicBezTo>
                <a:cubicBezTo>
                  <a:pt x="60180" y="313797"/>
                  <a:pt x="144846" y="478897"/>
                  <a:pt x="143259" y="479426"/>
                </a:cubicBezTo>
                <a:cubicBezTo>
                  <a:pt x="141672" y="479955"/>
                  <a:pt x="53830" y="317501"/>
                  <a:pt x="32134" y="269876"/>
                </a:cubicBezTo>
                <a:cubicBezTo>
                  <a:pt x="10438" y="222251"/>
                  <a:pt x="-16549" y="241830"/>
                  <a:pt x="13084" y="193676"/>
                </a:cubicBezTo>
                <a:cubicBezTo>
                  <a:pt x="42717" y="145522"/>
                  <a:pt x="168659" y="-528"/>
                  <a:pt x="171834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4" name="フリーフォーム 1463">
            <a:extLst>
              <a:ext uri="{FF2B5EF4-FFF2-40B4-BE49-F238E27FC236}">
                <a16:creationId xmlns:a16="http://schemas.microsoft.com/office/drawing/2014/main" id="{1CD7A722-3266-82E7-DB0C-F57FF6714B91}"/>
              </a:ext>
            </a:extLst>
          </p:cNvPr>
          <p:cNvSpPr/>
          <p:nvPr/>
        </p:nvSpPr>
        <p:spPr>
          <a:xfrm>
            <a:off x="438580" y="9635047"/>
            <a:ext cx="542695" cy="176904"/>
          </a:xfrm>
          <a:custGeom>
            <a:avLst/>
            <a:gdLst>
              <a:gd name="connsiteX0" fmla="*/ 2745 w 542695"/>
              <a:gd name="connsiteY0" fmla="*/ 1078 h 176904"/>
              <a:gd name="connsiteX1" fmla="*/ 145620 w 542695"/>
              <a:gd name="connsiteY1" fmla="*/ 96328 h 176904"/>
              <a:gd name="connsiteX2" fmla="*/ 348820 w 542695"/>
              <a:gd name="connsiteY2" fmla="*/ 172528 h 176904"/>
              <a:gd name="connsiteX3" fmla="*/ 317070 w 542695"/>
              <a:gd name="connsiteY3" fmla="*/ 153478 h 176904"/>
              <a:gd name="connsiteX4" fmla="*/ 542495 w 542695"/>
              <a:gd name="connsiteY4" fmla="*/ 169353 h 176904"/>
              <a:gd name="connsiteX5" fmla="*/ 272620 w 542695"/>
              <a:gd name="connsiteY5" fmla="*/ 163003 h 176904"/>
              <a:gd name="connsiteX6" fmla="*/ 2745 w 542695"/>
              <a:gd name="connsiteY6" fmla="*/ 1078 h 17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2695" h="176904">
                <a:moveTo>
                  <a:pt x="2745" y="1078"/>
                </a:moveTo>
                <a:cubicBezTo>
                  <a:pt x="-18422" y="-10035"/>
                  <a:pt x="87941" y="67753"/>
                  <a:pt x="145620" y="96328"/>
                </a:cubicBezTo>
                <a:cubicBezTo>
                  <a:pt x="203299" y="124903"/>
                  <a:pt x="320245" y="163003"/>
                  <a:pt x="348820" y="172528"/>
                </a:cubicBezTo>
                <a:cubicBezTo>
                  <a:pt x="377395" y="182053"/>
                  <a:pt x="284791" y="154007"/>
                  <a:pt x="317070" y="153478"/>
                </a:cubicBezTo>
                <a:cubicBezTo>
                  <a:pt x="349349" y="152949"/>
                  <a:pt x="549903" y="167766"/>
                  <a:pt x="542495" y="169353"/>
                </a:cubicBezTo>
                <a:cubicBezTo>
                  <a:pt x="535087" y="170940"/>
                  <a:pt x="361520" y="188932"/>
                  <a:pt x="272620" y="163003"/>
                </a:cubicBezTo>
                <a:cubicBezTo>
                  <a:pt x="183720" y="137074"/>
                  <a:pt x="23912" y="12191"/>
                  <a:pt x="2745" y="10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5" name="フリーフォーム 1464">
            <a:extLst>
              <a:ext uri="{FF2B5EF4-FFF2-40B4-BE49-F238E27FC236}">
                <a16:creationId xmlns:a16="http://schemas.microsoft.com/office/drawing/2014/main" id="{090D3B4D-A358-F941-2A98-EF7CD9FAC50D}"/>
              </a:ext>
            </a:extLst>
          </p:cNvPr>
          <p:cNvSpPr/>
          <p:nvPr/>
        </p:nvSpPr>
        <p:spPr>
          <a:xfrm>
            <a:off x="835022" y="9841605"/>
            <a:ext cx="555634" cy="64492"/>
          </a:xfrm>
          <a:custGeom>
            <a:avLst/>
            <a:gdLst>
              <a:gd name="connsiteX0" fmla="*/ 3 w 555634"/>
              <a:gd name="connsiteY0" fmla="*/ 895 h 64492"/>
              <a:gd name="connsiteX1" fmla="*/ 333378 w 555634"/>
              <a:gd name="connsiteY1" fmla="*/ 23120 h 64492"/>
              <a:gd name="connsiteX2" fmla="*/ 555628 w 555634"/>
              <a:gd name="connsiteY2" fmla="*/ 64395 h 64492"/>
              <a:gd name="connsiteX3" fmla="*/ 327028 w 555634"/>
              <a:gd name="connsiteY3" fmla="*/ 10420 h 64492"/>
              <a:gd name="connsiteX4" fmla="*/ 3 w 555634"/>
              <a:gd name="connsiteY4" fmla="*/ 895 h 64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5634" h="64492">
                <a:moveTo>
                  <a:pt x="3" y="895"/>
                </a:moveTo>
                <a:cubicBezTo>
                  <a:pt x="1061" y="3012"/>
                  <a:pt x="240774" y="12537"/>
                  <a:pt x="333378" y="23120"/>
                </a:cubicBezTo>
                <a:cubicBezTo>
                  <a:pt x="425982" y="33703"/>
                  <a:pt x="556686" y="66512"/>
                  <a:pt x="555628" y="64395"/>
                </a:cubicBezTo>
                <a:cubicBezTo>
                  <a:pt x="554570" y="62278"/>
                  <a:pt x="420691" y="21003"/>
                  <a:pt x="327028" y="10420"/>
                </a:cubicBezTo>
                <a:cubicBezTo>
                  <a:pt x="233365" y="-163"/>
                  <a:pt x="-1055" y="-1222"/>
                  <a:pt x="3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6" name="フリーフォーム 1465">
            <a:extLst>
              <a:ext uri="{FF2B5EF4-FFF2-40B4-BE49-F238E27FC236}">
                <a16:creationId xmlns:a16="http://schemas.microsoft.com/office/drawing/2014/main" id="{8546877D-40A5-87A5-5600-296657195C8D}"/>
              </a:ext>
            </a:extLst>
          </p:cNvPr>
          <p:cNvSpPr/>
          <p:nvPr/>
        </p:nvSpPr>
        <p:spPr>
          <a:xfrm>
            <a:off x="490570" y="9394742"/>
            <a:ext cx="221629" cy="112313"/>
          </a:xfrm>
          <a:custGeom>
            <a:avLst/>
            <a:gdLst>
              <a:gd name="connsiteX0" fmla="*/ 61880 w 221629"/>
              <a:gd name="connsiteY0" fmla="*/ 83 h 112313"/>
              <a:gd name="connsiteX1" fmla="*/ 217455 w 221629"/>
              <a:gd name="connsiteY1" fmla="*/ 41358 h 112313"/>
              <a:gd name="connsiteX2" fmla="*/ 166655 w 221629"/>
              <a:gd name="connsiteY2" fmla="*/ 28658 h 112313"/>
              <a:gd name="connsiteX3" fmla="*/ 55530 w 221629"/>
              <a:gd name="connsiteY3" fmla="*/ 73108 h 112313"/>
              <a:gd name="connsiteX4" fmla="*/ 4730 w 221629"/>
              <a:gd name="connsiteY4" fmla="*/ 111208 h 112313"/>
              <a:gd name="connsiteX5" fmla="*/ 169830 w 221629"/>
              <a:gd name="connsiteY5" fmla="*/ 28658 h 112313"/>
              <a:gd name="connsiteX6" fmla="*/ 188880 w 221629"/>
              <a:gd name="connsiteY6" fmla="*/ 54058 h 112313"/>
              <a:gd name="connsiteX7" fmla="*/ 61880 w 221629"/>
              <a:gd name="connsiteY7" fmla="*/ 83 h 1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1629" h="112313">
                <a:moveTo>
                  <a:pt x="61880" y="83"/>
                </a:moveTo>
                <a:cubicBezTo>
                  <a:pt x="66642" y="-2034"/>
                  <a:pt x="199992" y="36595"/>
                  <a:pt x="217455" y="41358"/>
                </a:cubicBezTo>
                <a:cubicBezTo>
                  <a:pt x="234918" y="46121"/>
                  <a:pt x="193643" y="23366"/>
                  <a:pt x="166655" y="28658"/>
                </a:cubicBezTo>
                <a:cubicBezTo>
                  <a:pt x="139668" y="33950"/>
                  <a:pt x="82518" y="59350"/>
                  <a:pt x="55530" y="73108"/>
                </a:cubicBezTo>
                <a:cubicBezTo>
                  <a:pt x="28542" y="86866"/>
                  <a:pt x="-14320" y="118616"/>
                  <a:pt x="4730" y="111208"/>
                </a:cubicBezTo>
                <a:cubicBezTo>
                  <a:pt x="23780" y="103800"/>
                  <a:pt x="139138" y="38183"/>
                  <a:pt x="169830" y="28658"/>
                </a:cubicBezTo>
                <a:cubicBezTo>
                  <a:pt x="200522" y="19133"/>
                  <a:pt x="201580" y="58821"/>
                  <a:pt x="188880" y="54058"/>
                </a:cubicBezTo>
                <a:cubicBezTo>
                  <a:pt x="176180" y="49295"/>
                  <a:pt x="57118" y="2200"/>
                  <a:pt x="61880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7" name="フリーフォーム 1466">
            <a:extLst>
              <a:ext uri="{FF2B5EF4-FFF2-40B4-BE49-F238E27FC236}">
                <a16:creationId xmlns:a16="http://schemas.microsoft.com/office/drawing/2014/main" id="{304CF1C3-FFC6-297F-DC44-9311EFA220EE}"/>
              </a:ext>
            </a:extLst>
          </p:cNvPr>
          <p:cNvSpPr/>
          <p:nvPr/>
        </p:nvSpPr>
        <p:spPr>
          <a:xfrm>
            <a:off x="389924" y="9725938"/>
            <a:ext cx="184019" cy="91389"/>
          </a:xfrm>
          <a:custGeom>
            <a:avLst/>
            <a:gdLst>
              <a:gd name="connsiteX0" fmla="*/ 601 w 184019"/>
              <a:gd name="connsiteY0" fmla="*/ 34012 h 91389"/>
              <a:gd name="connsiteX1" fmla="*/ 178401 w 184019"/>
              <a:gd name="connsiteY1" fmla="*/ 21312 h 91389"/>
              <a:gd name="connsiteX2" fmla="*/ 133951 w 184019"/>
              <a:gd name="connsiteY2" fmla="*/ 27662 h 91389"/>
              <a:gd name="connsiteX3" fmla="*/ 76801 w 184019"/>
              <a:gd name="connsiteY3" fmla="*/ 91162 h 91389"/>
              <a:gd name="connsiteX4" fmla="*/ 146651 w 184019"/>
              <a:gd name="connsiteY4" fmla="*/ 2262 h 91389"/>
              <a:gd name="connsiteX5" fmla="*/ 121251 w 184019"/>
              <a:gd name="connsiteY5" fmla="*/ 27662 h 91389"/>
              <a:gd name="connsiteX6" fmla="*/ 601 w 184019"/>
              <a:gd name="connsiteY6" fmla="*/ 34012 h 9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019" h="91389">
                <a:moveTo>
                  <a:pt x="601" y="34012"/>
                </a:moveTo>
                <a:cubicBezTo>
                  <a:pt x="10126" y="32954"/>
                  <a:pt x="156176" y="22370"/>
                  <a:pt x="178401" y="21312"/>
                </a:cubicBezTo>
                <a:cubicBezTo>
                  <a:pt x="200626" y="20254"/>
                  <a:pt x="150884" y="16020"/>
                  <a:pt x="133951" y="27662"/>
                </a:cubicBezTo>
                <a:cubicBezTo>
                  <a:pt x="117018" y="39304"/>
                  <a:pt x="74684" y="95395"/>
                  <a:pt x="76801" y="91162"/>
                </a:cubicBezTo>
                <a:cubicBezTo>
                  <a:pt x="78918" y="86929"/>
                  <a:pt x="139243" y="12845"/>
                  <a:pt x="146651" y="2262"/>
                </a:cubicBezTo>
                <a:cubicBezTo>
                  <a:pt x="154059" y="-8321"/>
                  <a:pt x="145063" y="21312"/>
                  <a:pt x="121251" y="27662"/>
                </a:cubicBezTo>
                <a:cubicBezTo>
                  <a:pt x="97439" y="34012"/>
                  <a:pt x="-8924" y="35070"/>
                  <a:pt x="601" y="34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8" name="フリーフォーム 1467">
            <a:extLst>
              <a:ext uri="{FF2B5EF4-FFF2-40B4-BE49-F238E27FC236}">
                <a16:creationId xmlns:a16="http://schemas.microsoft.com/office/drawing/2014/main" id="{601BE46A-A270-76C6-80FF-FA2C4F21A746}"/>
              </a:ext>
            </a:extLst>
          </p:cNvPr>
          <p:cNvSpPr/>
          <p:nvPr/>
        </p:nvSpPr>
        <p:spPr>
          <a:xfrm>
            <a:off x="326951" y="9839091"/>
            <a:ext cx="136702" cy="127241"/>
          </a:xfrm>
          <a:custGeom>
            <a:avLst/>
            <a:gdLst>
              <a:gd name="connsiteX0" fmla="*/ 74 w 136702"/>
              <a:gd name="connsiteY0" fmla="*/ 234 h 127241"/>
              <a:gd name="connsiteX1" fmla="*/ 98499 w 136702"/>
              <a:gd name="connsiteY1" fmla="*/ 79609 h 127241"/>
              <a:gd name="connsiteX2" fmla="*/ 136599 w 136702"/>
              <a:gd name="connsiteY2" fmla="*/ 127234 h 127241"/>
              <a:gd name="connsiteX3" fmla="*/ 88974 w 136702"/>
              <a:gd name="connsiteY3" fmla="*/ 76434 h 127241"/>
              <a:gd name="connsiteX4" fmla="*/ 44524 w 136702"/>
              <a:gd name="connsiteY4" fmla="*/ 98659 h 127241"/>
              <a:gd name="connsiteX5" fmla="*/ 31824 w 136702"/>
              <a:gd name="connsiteY5" fmla="*/ 111359 h 127241"/>
              <a:gd name="connsiteX6" fmla="*/ 120724 w 136702"/>
              <a:gd name="connsiteY6" fmla="*/ 22459 h 127241"/>
              <a:gd name="connsiteX7" fmla="*/ 82624 w 136702"/>
              <a:gd name="connsiteY7" fmla="*/ 54209 h 127241"/>
              <a:gd name="connsiteX8" fmla="*/ 74 w 136702"/>
              <a:gd name="connsiteY8" fmla="*/ 234 h 12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702" h="127241">
                <a:moveTo>
                  <a:pt x="74" y="234"/>
                </a:moveTo>
                <a:cubicBezTo>
                  <a:pt x="2720" y="4467"/>
                  <a:pt x="75745" y="58442"/>
                  <a:pt x="98499" y="79609"/>
                </a:cubicBezTo>
                <a:cubicBezTo>
                  <a:pt x="121253" y="100776"/>
                  <a:pt x="138186" y="127763"/>
                  <a:pt x="136599" y="127234"/>
                </a:cubicBezTo>
                <a:cubicBezTo>
                  <a:pt x="135012" y="126705"/>
                  <a:pt x="104320" y="81197"/>
                  <a:pt x="88974" y="76434"/>
                </a:cubicBezTo>
                <a:cubicBezTo>
                  <a:pt x="73628" y="71671"/>
                  <a:pt x="54049" y="92838"/>
                  <a:pt x="44524" y="98659"/>
                </a:cubicBezTo>
                <a:cubicBezTo>
                  <a:pt x="34999" y="104480"/>
                  <a:pt x="31824" y="111359"/>
                  <a:pt x="31824" y="111359"/>
                </a:cubicBezTo>
                <a:cubicBezTo>
                  <a:pt x="44524" y="98659"/>
                  <a:pt x="112257" y="31984"/>
                  <a:pt x="120724" y="22459"/>
                </a:cubicBezTo>
                <a:cubicBezTo>
                  <a:pt x="129191" y="12934"/>
                  <a:pt x="99028" y="57913"/>
                  <a:pt x="82624" y="54209"/>
                </a:cubicBezTo>
                <a:cubicBezTo>
                  <a:pt x="66220" y="50505"/>
                  <a:pt x="-2572" y="-3999"/>
                  <a:pt x="74" y="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9" name="フリーフォーム 1468">
            <a:extLst>
              <a:ext uri="{FF2B5EF4-FFF2-40B4-BE49-F238E27FC236}">
                <a16:creationId xmlns:a16="http://schemas.microsoft.com/office/drawing/2014/main" id="{2943FD35-C469-0F35-0235-D09CBAAD0F85}"/>
              </a:ext>
            </a:extLst>
          </p:cNvPr>
          <p:cNvSpPr/>
          <p:nvPr/>
        </p:nvSpPr>
        <p:spPr>
          <a:xfrm>
            <a:off x="193067" y="9779000"/>
            <a:ext cx="191108" cy="181177"/>
          </a:xfrm>
          <a:custGeom>
            <a:avLst/>
            <a:gdLst>
              <a:gd name="connsiteX0" fmla="*/ 191108 w 191108"/>
              <a:gd name="connsiteY0" fmla="*/ 0 h 181177"/>
              <a:gd name="connsiteX1" fmla="*/ 3783 w 191108"/>
              <a:gd name="connsiteY1" fmla="*/ 168275 h 181177"/>
              <a:gd name="connsiteX2" fmla="*/ 67283 w 191108"/>
              <a:gd name="connsiteY2" fmla="*/ 114300 h 181177"/>
              <a:gd name="connsiteX3" fmla="*/ 89508 w 191108"/>
              <a:gd name="connsiteY3" fmla="*/ 85725 h 181177"/>
              <a:gd name="connsiteX4" fmla="*/ 86333 w 191108"/>
              <a:gd name="connsiteY4" fmla="*/ 120650 h 181177"/>
              <a:gd name="connsiteX5" fmla="*/ 102208 w 191108"/>
              <a:gd name="connsiteY5" fmla="*/ 180975 h 181177"/>
              <a:gd name="connsiteX6" fmla="*/ 67283 w 191108"/>
              <a:gd name="connsiteY6" fmla="*/ 98425 h 181177"/>
              <a:gd name="connsiteX7" fmla="*/ 111733 w 191108"/>
              <a:gd name="connsiteY7" fmla="*/ 60325 h 181177"/>
              <a:gd name="connsiteX8" fmla="*/ 67283 w 191108"/>
              <a:gd name="connsiteY8" fmla="*/ 95250 h 181177"/>
              <a:gd name="connsiteX9" fmla="*/ 191108 w 191108"/>
              <a:gd name="connsiteY9" fmla="*/ 0 h 181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1108" h="181177">
                <a:moveTo>
                  <a:pt x="191108" y="0"/>
                </a:moveTo>
                <a:lnTo>
                  <a:pt x="3783" y="168275"/>
                </a:lnTo>
                <a:cubicBezTo>
                  <a:pt x="-16854" y="187325"/>
                  <a:pt x="52995" y="128058"/>
                  <a:pt x="67283" y="114300"/>
                </a:cubicBezTo>
                <a:cubicBezTo>
                  <a:pt x="81571" y="100542"/>
                  <a:pt x="86333" y="84667"/>
                  <a:pt x="89508" y="85725"/>
                </a:cubicBezTo>
                <a:cubicBezTo>
                  <a:pt x="92683" y="86783"/>
                  <a:pt x="84216" y="104775"/>
                  <a:pt x="86333" y="120650"/>
                </a:cubicBezTo>
                <a:cubicBezTo>
                  <a:pt x="88450" y="136525"/>
                  <a:pt x="105383" y="184679"/>
                  <a:pt x="102208" y="180975"/>
                </a:cubicBezTo>
                <a:cubicBezTo>
                  <a:pt x="99033" y="177271"/>
                  <a:pt x="65695" y="118533"/>
                  <a:pt x="67283" y="98425"/>
                </a:cubicBezTo>
                <a:cubicBezTo>
                  <a:pt x="68870" y="78317"/>
                  <a:pt x="111733" y="60854"/>
                  <a:pt x="111733" y="60325"/>
                </a:cubicBezTo>
                <a:cubicBezTo>
                  <a:pt x="111733" y="59796"/>
                  <a:pt x="67283" y="95250"/>
                  <a:pt x="67283" y="95250"/>
                </a:cubicBezTo>
                <a:lnTo>
                  <a:pt x="19110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0" name="フリーフォーム 1469">
            <a:extLst>
              <a:ext uri="{FF2B5EF4-FFF2-40B4-BE49-F238E27FC236}">
                <a16:creationId xmlns:a16="http://schemas.microsoft.com/office/drawing/2014/main" id="{3A1975F0-7070-1DA8-E12C-3ECEE1848E97}"/>
              </a:ext>
            </a:extLst>
          </p:cNvPr>
          <p:cNvSpPr/>
          <p:nvPr/>
        </p:nvSpPr>
        <p:spPr>
          <a:xfrm>
            <a:off x="583407" y="9861550"/>
            <a:ext cx="536108" cy="38255"/>
          </a:xfrm>
          <a:custGeom>
            <a:avLst/>
            <a:gdLst>
              <a:gd name="connsiteX0" fmla="*/ 793 w 536108"/>
              <a:gd name="connsiteY0" fmla="*/ 0 h 38255"/>
              <a:gd name="connsiteX1" fmla="*/ 346868 w 536108"/>
              <a:gd name="connsiteY1" fmla="*/ 31750 h 38255"/>
              <a:gd name="connsiteX2" fmla="*/ 527843 w 536108"/>
              <a:gd name="connsiteY2" fmla="*/ 38100 h 38255"/>
              <a:gd name="connsiteX3" fmla="*/ 451643 w 536108"/>
              <a:gd name="connsiteY3" fmla="*/ 28575 h 38255"/>
              <a:gd name="connsiteX4" fmla="*/ 793 w 536108"/>
              <a:gd name="connsiteY4" fmla="*/ 0 h 3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108" h="38255">
                <a:moveTo>
                  <a:pt x="793" y="0"/>
                </a:moveTo>
                <a:cubicBezTo>
                  <a:pt x="-16669" y="529"/>
                  <a:pt x="259026" y="25400"/>
                  <a:pt x="346868" y="31750"/>
                </a:cubicBezTo>
                <a:cubicBezTo>
                  <a:pt x="434710" y="38100"/>
                  <a:pt x="510381" y="38629"/>
                  <a:pt x="527843" y="38100"/>
                </a:cubicBezTo>
                <a:cubicBezTo>
                  <a:pt x="545305" y="37571"/>
                  <a:pt x="541601" y="33867"/>
                  <a:pt x="451643" y="28575"/>
                </a:cubicBezTo>
                <a:lnTo>
                  <a:pt x="79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1" name="フリーフォーム 1470">
            <a:extLst>
              <a:ext uri="{FF2B5EF4-FFF2-40B4-BE49-F238E27FC236}">
                <a16:creationId xmlns:a16="http://schemas.microsoft.com/office/drawing/2014/main" id="{B7DC22E6-44CB-DCD8-AFA7-E617DF6FDF09}"/>
              </a:ext>
            </a:extLst>
          </p:cNvPr>
          <p:cNvSpPr/>
          <p:nvPr/>
        </p:nvSpPr>
        <p:spPr>
          <a:xfrm>
            <a:off x="482233" y="9826925"/>
            <a:ext cx="190950" cy="166615"/>
          </a:xfrm>
          <a:custGeom>
            <a:avLst/>
            <a:gdLst>
              <a:gd name="connsiteX0" fmla="*/ 190867 w 190950"/>
              <a:gd name="connsiteY0" fmla="*/ 15575 h 166615"/>
              <a:gd name="connsiteX1" fmla="*/ 44817 w 190950"/>
              <a:gd name="connsiteY1" fmla="*/ 34625 h 166615"/>
              <a:gd name="connsiteX2" fmla="*/ 13067 w 190950"/>
              <a:gd name="connsiteY2" fmla="*/ 88600 h 166615"/>
              <a:gd name="connsiteX3" fmla="*/ 367 w 190950"/>
              <a:gd name="connsiteY3" fmla="*/ 164800 h 166615"/>
              <a:gd name="connsiteX4" fmla="*/ 25767 w 190950"/>
              <a:gd name="connsiteY4" fmla="*/ 6050 h 166615"/>
              <a:gd name="connsiteX5" fmla="*/ 22592 w 190950"/>
              <a:gd name="connsiteY5" fmla="*/ 31450 h 166615"/>
              <a:gd name="connsiteX6" fmla="*/ 190867 w 190950"/>
              <a:gd name="connsiteY6" fmla="*/ 15575 h 166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950" h="166615">
                <a:moveTo>
                  <a:pt x="190867" y="15575"/>
                </a:moveTo>
                <a:cubicBezTo>
                  <a:pt x="194571" y="16104"/>
                  <a:pt x="74450" y="22454"/>
                  <a:pt x="44817" y="34625"/>
                </a:cubicBezTo>
                <a:cubicBezTo>
                  <a:pt x="15184" y="46796"/>
                  <a:pt x="20475" y="66904"/>
                  <a:pt x="13067" y="88600"/>
                </a:cubicBezTo>
                <a:cubicBezTo>
                  <a:pt x="5659" y="110296"/>
                  <a:pt x="-1750" y="178558"/>
                  <a:pt x="367" y="164800"/>
                </a:cubicBezTo>
                <a:cubicBezTo>
                  <a:pt x="2484" y="151042"/>
                  <a:pt x="22063" y="28275"/>
                  <a:pt x="25767" y="6050"/>
                </a:cubicBezTo>
                <a:cubicBezTo>
                  <a:pt x="29471" y="-16175"/>
                  <a:pt x="-691" y="29863"/>
                  <a:pt x="22592" y="31450"/>
                </a:cubicBezTo>
                <a:cubicBezTo>
                  <a:pt x="45875" y="33038"/>
                  <a:pt x="187163" y="15046"/>
                  <a:pt x="190867" y="155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4E35393C-675B-04A5-C95A-1D95AD2995AF}"/>
              </a:ext>
            </a:extLst>
          </p:cNvPr>
          <p:cNvSpPr/>
          <p:nvPr/>
        </p:nvSpPr>
        <p:spPr>
          <a:xfrm>
            <a:off x="1092050" y="9912245"/>
            <a:ext cx="641696" cy="79484"/>
          </a:xfrm>
          <a:custGeom>
            <a:avLst/>
            <a:gdLst>
              <a:gd name="connsiteX0" fmla="*/ 150 w 641696"/>
              <a:gd name="connsiteY0" fmla="*/ 105 h 79484"/>
              <a:gd name="connsiteX1" fmla="*/ 330350 w 641696"/>
              <a:gd name="connsiteY1" fmla="*/ 15980 h 79484"/>
              <a:gd name="connsiteX2" fmla="*/ 641500 w 641696"/>
              <a:gd name="connsiteY2" fmla="*/ 79480 h 79484"/>
              <a:gd name="connsiteX3" fmla="*/ 371625 w 641696"/>
              <a:gd name="connsiteY3" fmla="*/ 12805 h 79484"/>
              <a:gd name="connsiteX4" fmla="*/ 150 w 641696"/>
              <a:gd name="connsiteY4" fmla="*/ 105 h 79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1696" h="79484">
                <a:moveTo>
                  <a:pt x="150" y="105"/>
                </a:moveTo>
                <a:cubicBezTo>
                  <a:pt x="-6729" y="634"/>
                  <a:pt x="223458" y="2751"/>
                  <a:pt x="330350" y="15980"/>
                </a:cubicBezTo>
                <a:cubicBezTo>
                  <a:pt x="437242" y="29209"/>
                  <a:pt x="634621" y="80009"/>
                  <a:pt x="641500" y="79480"/>
                </a:cubicBezTo>
                <a:cubicBezTo>
                  <a:pt x="648379" y="78951"/>
                  <a:pt x="472696" y="24976"/>
                  <a:pt x="371625" y="12805"/>
                </a:cubicBezTo>
                <a:cubicBezTo>
                  <a:pt x="270554" y="634"/>
                  <a:pt x="7029" y="-424"/>
                  <a:pt x="150" y="1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2" name="フリーフォーム 1471">
            <a:extLst>
              <a:ext uri="{FF2B5EF4-FFF2-40B4-BE49-F238E27FC236}">
                <a16:creationId xmlns:a16="http://schemas.microsoft.com/office/drawing/2014/main" id="{50903EC7-BCF2-4CD8-783A-8315DE7BC204}"/>
              </a:ext>
            </a:extLst>
          </p:cNvPr>
          <p:cNvSpPr/>
          <p:nvPr/>
        </p:nvSpPr>
        <p:spPr>
          <a:xfrm>
            <a:off x="237990" y="9864650"/>
            <a:ext cx="339913" cy="209905"/>
          </a:xfrm>
          <a:custGeom>
            <a:avLst/>
            <a:gdLst>
              <a:gd name="connsiteX0" fmla="*/ 135 w 339913"/>
              <a:gd name="connsiteY0" fmla="*/ 79450 h 209905"/>
              <a:gd name="connsiteX1" fmla="*/ 254135 w 339913"/>
              <a:gd name="connsiteY1" fmla="*/ 123900 h 209905"/>
              <a:gd name="connsiteX2" fmla="*/ 317635 w 339913"/>
              <a:gd name="connsiteY2" fmla="*/ 206450 h 209905"/>
              <a:gd name="connsiteX3" fmla="*/ 308110 w 339913"/>
              <a:gd name="connsiteY3" fmla="*/ 174700 h 209905"/>
              <a:gd name="connsiteX4" fmla="*/ 339860 w 339913"/>
              <a:gd name="connsiteY4" fmla="*/ 75 h 209905"/>
              <a:gd name="connsiteX5" fmla="*/ 314460 w 339913"/>
              <a:gd name="connsiteY5" fmla="*/ 152475 h 209905"/>
              <a:gd name="connsiteX6" fmla="*/ 270010 w 339913"/>
              <a:gd name="connsiteY6" fmla="*/ 136600 h 209905"/>
              <a:gd name="connsiteX7" fmla="*/ 225560 w 339913"/>
              <a:gd name="connsiteY7" fmla="*/ 127075 h 209905"/>
              <a:gd name="connsiteX8" fmla="*/ 231910 w 339913"/>
              <a:gd name="connsiteY8" fmla="*/ 184225 h 209905"/>
              <a:gd name="connsiteX9" fmla="*/ 219210 w 339913"/>
              <a:gd name="connsiteY9" fmla="*/ 130250 h 209905"/>
              <a:gd name="connsiteX10" fmla="*/ 135 w 339913"/>
              <a:gd name="connsiteY10" fmla="*/ 79450 h 20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9913" h="209905">
                <a:moveTo>
                  <a:pt x="135" y="79450"/>
                </a:moveTo>
                <a:cubicBezTo>
                  <a:pt x="5956" y="78392"/>
                  <a:pt x="201218" y="102733"/>
                  <a:pt x="254135" y="123900"/>
                </a:cubicBezTo>
                <a:cubicBezTo>
                  <a:pt x="307052" y="145067"/>
                  <a:pt x="308639" y="197983"/>
                  <a:pt x="317635" y="206450"/>
                </a:cubicBezTo>
                <a:cubicBezTo>
                  <a:pt x="326631" y="214917"/>
                  <a:pt x="304406" y="209096"/>
                  <a:pt x="308110" y="174700"/>
                </a:cubicBezTo>
                <a:cubicBezTo>
                  <a:pt x="311814" y="140304"/>
                  <a:pt x="338802" y="3779"/>
                  <a:pt x="339860" y="75"/>
                </a:cubicBezTo>
                <a:cubicBezTo>
                  <a:pt x="340918" y="-3629"/>
                  <a:pt x="326102" y="129721"/>
                  <a:pt x="314460" y="152475"/>
                </a:cubicBezTo>
                <a:cubicBezTo>
                  <a:pt x="302818" y="175229"/>
                  <a:pt x="284827" y="140833"/>
                  <a:pt x="270010" y="136600"/>
                </a:cubicBezTo>
                <a:cubicBezTo>
                  <a:pt x="255193" y="132367"/>
                  <a:pt x="231910" y="119138"/>
                  <a:pt x="225560" y="127075"/>
                </a:cubicBezTo>
                <a:cubicBezTo>
                  <a:pt x="219210" y="135012"/>
                  <a:pt x="232968" y="183696"/>
                  <a:pt x="231910" y="184225"/>
                </a:cubicBezTo>
                <a:cubicBezTo>
                  <a:pt x="230852" y="184754"/>
                  <a:pt x="260485" y="146654"/>
                  <a:pt x="219210" y="130250"/>
                </a:cubicBezTo>
                <a:cubicBezTo>
                  <a:pt x="177935" y="113846"/>
                  <a:pt x="-5686" y="80508"/>
                  <a:pt x="135" y="79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3" name="フリーフォーム 1472">
            <a:extLst>
              <a:ext uri="{FF2B5EF4-FFF2-40B4-BE49-F238E27FC236}">
                <a16:creationId xmlns:a16="http://schemas.microsoft.com/office/drawing/2014/main" id="{51B201BE-41A8-D376-6FD0-80DC0F007527}"/>
              </a:ext>
            </a:extLst>
          </p:cNvPr>
          <p:cNvSpPr/>
          <p:nvPr/>
        </p:nvSpPr>
        <p:spPr>
          <a:xfrm>
            <a:off x="460375" y="9940900"/>
            <a:ext cx="323307" cy="149250"/>
          </a:xfrm>
          <a:custGeom>
            <a:avLst/>
            <a:gdLst>
              <a:gd name="connsiteX0" fmla="*/ 0 w 323307"/>
              <a:gd name="connsiteY0" fmla="*/ 149250 h 149250"/>
              <a:gd name="connsiteX1" fmla="*/ 311150 w 323307"/>
              <a:gd name="connsiteY1" fmla="*/ 6375 h 149250"/>
              <a:gd name="connsiteX2" fmla="*/ 247650 w 323307"/>
              <a:gd name="connsiteY2" fmla="*/ 31775 h 149250"/>
              <a:gd name="connsiteX3" fmla="*/ 130175 w 323307"/>
              <a:gd name="connsiteY3" fmla="*/ 25 h 149250"/>
              <a:gd name="connsiteX4" fmla="*/ 241300 w 323307"/>
              <a:gd name="connsiteY4" fmla="*/ 38125 h 149250"/>
              <a:gd name="connsiteX5" fmla="*/ 187325 w 323307"/>
              <a:gd name="connsiteY5" fmla="*/ 60350 h 149250"/>
              <a:gd name="connsiteX6" fmla="*/ 0 w 323307"/>
              <a:gd name="connsiteY6" fmla="*/ 149250 h 14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307" h="149250">
                <a:moveTo>
                  <a:pt x="0" y="149250"/>
                </a:moveTo>
                <a:cubicBezTo>
                  <a:pt x="20638" y="140254"/>
                  <a:pt x="269875" y="25954"/>
                  <a:pt x="311150" y="6375"/>
                </a:cubicBezTo>
                <a:cubicBezTo>
                  <a:pt x="352425" y="-13204"/>
                  <a:pt x="277812" y="32833"/>
                  <a:pt x="247650" y="31775"/>
                </a:cubicBezTo>
                <a:cubicBezTo>
                  <a:pt x="217488" y="30717"/>
                  <a:pt x="131233" y="-1033"/>
                  <a:pt x="130175" y="25"/>
                </a:cubicBezTo>
                <a:cubicBezTo>
                  <a:pt x="129117" y="1083"/>
                  <a:pt x="231775" y="28071"/>
                  <a:pt x="241300" y="38125"/>
                </a:cubicBezTo>
                <a:cubicBezTo>
                  <a:pt x="250825" y="48179"/>
                  <a:pt x="227542" y="41300"/>
                  <a:pt x="187325" y="60350"/>
                </a:cubicBezTo>
                <a:lnTo>
                  <a:pt x="0" y="1492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4" name="フリーフォーム 1473">
            <a:extLst>
              <a:ext uri="{FF2B5EF4-FFF2-40B4-BE49-F238E27FC236}">
                <a16:creationId xmlns:a16="http://schemas.microsoft.com/office/drawing/2014/main" id="{086CB2EF-6773-1530-5788-AF694EECC278}"/>
              </a:ext>
            </a:extLst>
          </p:cNvPr>
          <p:cNvSpPr/>
          <p:nvPr/>
        </p:nvSpPr>
        <p:spPr>
          <a:xfrm>
            <a:off x="1023778" y="9909168"/>
            <a:ext cx="93846" cy="277614"/>
          </a:xfrm>
          <a:custGeom>
            <a:avLst/>
            <a:gdLst>
              <a:gd name="connsiteX0" fmla="*/ 93822 w 93846"/>
              <a:gd name="connsiteY0" fmla="*/ 7 h 277614"/>
              <a:gd name="connsiteX1" fmla="*/ 11272 w 93846"/>
              <a:gd name="connsiteY1" fmla="*/ 130182 h 277614"/>
              <a:gd name="connsiteX2" fmla="*/ 43022 w 93846"/>
              <a:gd name="connsiteY2" fmla="*/ 107957 h 277614"/>
              <a:gd name="connsiteX3" fmla="*/ 58897 w 93846"/>
              <a:gd name="connsiteY3" fmla="*/ 149232 h 277614"/>
              <a:gd name="connsiteX4" fmla="*/ 39847 w 93846"/>
              <a:gd name="connsiteY4" fmla="*/ 190507 h 277614"/>
              <a:gd name="connsiteX5" fmla="*/ 81122 w 93846"/>
              <a:gd name="connsiteY5" fmla="*/ 276232 h 277614"/>
              <a:gd name="connsiteX6" fmla="*/ 65247 w 93846"/>
              <a:gd name="connsiteY6" fmla="*/ 238132 h 277614"/>
              <a:gd name="connsiteX7" fmla="*/ 43022 w 93846"/>
              <a:gd name="connsiteY7" fmla="*/ 168282 h 277614"/>
              <a:gd name="connsiteX8" fmla="*/ 55722 w 93846"/>
              <a:gd name="connsiteY8" fmla="*/ 117482 h 277614"/>
              <a:gd name="connsiteX9" fmla="*/ 23972 w 93846"/>
              <a:gd name="connsiteY9" fmla="*/ 88907 h 277614"/>
              <a:gd name="connsiteX10" fmla="*/ 1747 w 93846"/>
              <a:gd name="connsiteY10" fmla="*/ 123832 h 277614"/>
              <a:gd name="connsiteX11" fmla="*/ 93822 w 93846"/>
              <a:gd name="connsiteY11" fmla="*/ 7 h 27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3846" h="277614">
                <a:moveTo>
                  <a:pt x="93822" y="7"/>
                </a:moveTo>
                <a:cubicBezTo>
                  <a:pt x="95410" y="1065"/>
                  <a:pt x="19739" y="112190"/>
                  <a:pt x="11272" y="130182"/>
                </a:cubicBezTo>
                <a:cubicBezTo>
                  <a:pt x="2805" y="148174"/>
                  <a:pt x="35084" y="104782"/>
                  <a:pt x="43022" y="107957"/>
                </a:cubicBezTo>
                <a:cubicBezTo>
                  <a:pt x="50960" y="111132"/>
                  <a:pt x="59426" y="135474"/>
                  <a:pt x="58897" y="149232"/>
                </a:cubicBezTo>
                <a:cubicBezTo>
                  <a:pt x="58368" y="162990"/>
                  <a:pt x="36143" y="169340"/>
                  <a:pt x="39847" y="190507"/>
                </a:cubicBezTo>
                <a:cubicBezTo>
                  <a:pt x="43551" y="211674"/>
                  <a:pt x="76889" y="268295"/>
                  <a:pt x="81122" y="276232"/>
                </a:cubicBezTo>
                <a:cubicBezTo>
                  <a:pt x="85355" y="284169"/>
                  <a:pt x="71597" y="256124"/>
                  <a:pt x="65247" y="238132"/>
                </a:cubicBezTo>
                <a:cubicBezTo>
                  <a:pt x="58897" y="220140"/>
                  <a:pt x="44609" y="188390"/>
                  <a:pt x="43022" y="168282"/>
                </a:cubicBezTo>
                <a:cubicBezTo>
                  <a:pt x="41434" y="148174"/>
                  <a:pt x="58897" y="130711"/>
                  <a:pt x="55722" y="117482"/>
                </a:cubicBezTo>
                <a:cubicBezTo>
                  <a:pt x="52547" y="104253"/>
                  <a:pt x="32968" y="87849"/>
                  <a:pt x="23972" y="88907"/>
                </a:cubicBezTo>
                <a:cubicBezTo>
                  <a:pt x="14976" y="89965"/>
                  <a:pt x="-6191" y="134945"/>
                  <a:pt x="1747" y="123832"/>
                </a:cubicBezTo>
                <a:cubicBezTo>
                  <a:pt x="9684" y="112720"/>
                  <a:pt x="92234" y="-1051"/>
                  <a:pt x="93822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5" name="フリーフォーム 1474">
            <a:extLst>
              <a:ext uri="{FF2B5EF4-FFF2-40B4-BE49-F238E27FC236}">
                <a16:creationId xmlns:a16="http://schemas.microsoft.com/office/drawing/2014/main" id="{34F5D09A-1948-3650-D153-3370D983B24C}"/>
              </a:ext>
            </a:extLst>
          </p:cNvPr>
          <p:cNvSpPr/>
          <p:nvPr/>
        </p:nvSpPr>
        <p:spPr>
          <a:xfrm>
            <a:off x="1025449" y="9939244"/>
            <a:ext cx="258105" cy="87902"/>
          </a:xfrm>
          <a:custGeom>
            <a:avLst/>
            <a:gdLst>
              <a:gd name="connsiteX0" fmla="*/ 76 w 258105"/>
              <a:gd name="connsiteY0" fmla="*/ 68356 h 87902"/>
              <a:gd name="connsiteX1" fmla="*/ 111201 w 258105"/>
              <a:gd name="connsiteY1" fmla="*/ 27081 h 87902"/>
              <a:gd name="connsiteX2" fmla="*/ 235026 w 258105"/>
              <a:gd name="connsiteY2" fmla="*/ 30256 h 87902"/>
              <a:gd name="connsiteX3" fmla="*/ 257251 w 258105"/>
              <a:gd name="connsiteY3" fmla="*/ 1681 h 87902"/>
              <a:gd name="connsiteX4" fmla="*/ 222326 w 258105"/>
              <a:gd name="connsiteY4" fmla="*/ 87406 h 87902"/>
              <a:gd name="connsiteX5" fmla="*/ 235026 w 258105"/>
              <a:gd name="connsiteY5" fmla="*/ 36606 h 87902"/>
              <a:gd name="connsiteX6" fmla="*/ 203276 w 258105"/>
              <a:gd name="connsiteY6" fmla="*/ 30256 h 87902"/>
              <a:gd name="connsiteX7" fmla="*/ 95326 w 258105"/>
              <a:gd name="connsiteY7" fmla="*/ 30256 h 87902"/>
              <a:gd name="connsiteX8" fmla="*/ 76 w 258105"/>
              <a:gd name="connsiteY8" fmla="*/ 68356 h 87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8105" h="87902">
                <a:moveTo>
                  <a:pt x="76" y="68356"/>
                </a:moveTo>
                <a:cubicBezTo>
                  <a:pt x="2722" y="67827"/>
                  <a:pt x="72043" y="33431"/>
                  <a:pt x="111201" y="27081"/>
                </a:cubicBezTo>
                <a:cubicBezTo>
                  <a:pt x="150359" y="20731"/>
                  <a:pt x="210684" y="34489"/>
                  <a:pt x="235026" y="30256"/>
                </a:cubicBezTo>
                <a:cubicBezTo>
                  <a:pt x="259368" y="26023"/>
                  <a:pt x="259368" y="-7844"/>
                  <a:pt x="257251" y="1681"/>
                </a:cubicBezTo>
                <a:cubicBezTo>
                  <a:pt x="255134" y="11206"/>
                  <a:pt x="226030" y="81585"/>
                  <a:pt x="222326" y="87406"/>
                </a:cubicBezTo>
                <a:cubicBezTo>
                  <a:pt x="218622" y="93227"/>
                  <a:pt x="238201" y="46131"/>
                  <a:pt x="235026" y="36606"/>
                </a:cubicBezTo>
                <a:cubicBezTo>
                  <a:pt x="231851" y="27081"/>
                  <a:pt x="226559" y="31314"/>
                  <a:pt x="203276" y="30256"/>
                </a:cubicBezTo>
                <a:cubicBezTo>
                  <a:pt x="179993" y="29198"/>
                  <a:pt x="126547" y="23906"/>
                  <a:pt x="95326" y="30256"/>
                </a:cubicBezTo>
                <a:cubicBezTo>
                  <a:pt x="64105" y="36606"/>
                  <a:pt x="-2570" y="68885"/>
                  <a:pt x="76" y="68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6" name="フリーフォーム 1475">
            <a:extLst>
              <a:ext uri="{FF2B5EF4-FFF2-40B4-BE49-F238E27FC236}">
                <a16:creationId xmlns:a16="http://schemas.microsoft.com/office/drawing/2014/main" id="{38F2DCBD-0CDE-927A-5263-A818027C3D1F}"/>
              </a:ext>
            </a:extLst>
          </p:cNvPr>
          <p:cNvSpPr/>
          <p:nvPr/>
        </p:nvSpPr>
        <p:spPr>
          <a:xfrm>
            <a:off x="1038100" y="10022528"/>
            <a:ext cx="247852" cy="77161"/>
          </a:xfrm>
          <a:custGeom>
            <a:avLst/>
            <a:gdLst>
              <a:gd name="connsiteX0" fmla="*/ 125 w 247852"/>
              <a:gd name="connsiteY0" fmla="*/ 7297 h 77161"/>
              <a:gd name="connsiteX1" fmla="*/ 168400 w 247852"/>
              <a:gd name="connsiteY1" fmla="*/ 10472 h 77161"/>
              <a:gd name="connsiteX2" fmla="*/ 247775 w 247852"/>
              <a:gd name="connsiteY2" fmla="*/ 77147 h 77161"/>
              <a:gd name="connsiteX3" fmla="*/ 184275 w 247852"/>
              <a:gd name="connsiteY3" fmla="*/ 4122 h 77161"/>
              <a:gd name="connsiteX4" fmla="*/ 196975 w 247852"/>
              <a:gd name="connsiteY4" fmla="*/ 7297 h 77161"/>
              <a:gd name="connsiteX5" fmla="*/ 125 w 247852"/>
              <a:gd name="connsiteY5" fmla="*/ 7297 h 7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852" h="77161">
                <a:moveTo>
                  <a:pt x="125" y="7297"/>
                </a:moveTo>
                <a:cubicBezTo>
                  <a:pt x="-4638" y="7826"/>
                  <a:pt x="127125" y="-1170"/>
                  <a:pt x="168400" y="10472"/>
                </a:cubicBezTo>
                <a:cubicBezTo>
                  <a:pt x="209675" y="22114"/>
                  <a:pt x="245129" y="78205"/>
                  <a:pt x="247775" y="77147"/>
                </a:cubicBezTo>
                <a:cubicBezTo>
                  <a:pt x="250421" y="76089"/>
                  <a:pt x="184275" y="4122"/>
                  <a:pt x="184275" y="4122"/>
                </a:cubicBezTo>
                <a:cubicBezTo>
                  <a:pt x="175808" y="-7520"/>
                  <a:pt x="222375" y="9414"/>
                  <a:pt x="196975" y="7297"/>
                </a:cubicBezTo>
                <a:cubicBezTo>
                  <a:pt x="171575" y="5180"/>
                  <a:pt x="4888" y="6768"/>
                  <a:pt x="125" y="7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7" name="フリーフォーム 1476">
            <a:extLst>
              <a:ext uri="{FF2B5EF4-FFF2-40B4-BE49-F238E27FC236}">
                <a16:creationId xmlns:a16="http://schemas.microsoft.com/office/drawing/2014/main" id="{099ECA49-6B81-42C5-76BA-63DBEC4F19F9}"/>
              </a:ext>
            </a:extLst>
          </p:cNvPr>
          <p:cNvSpPr/>
          <p:nvPr/>
        </p:nvSpPr>
        <p:spPr>
          <a:xfrm>
            <a:off x="983595" y="10086927"/>
            <a:ext cx="302410" cy="32216"/>
          </a:xfrm>
          <a:custGeom>
            <a:avLst/>
            <a:gdLst>
              <a:gd name="connsiteX0" fmla="*/ 655 w 302410"/>
              <a:gd name="connsiteY0" fmla="*/ 28623 h 32216"/>
              <a:gd name="connsiteX1" fmla="*/ 295930 w 302410"/>
              <a:gd name="connsiteY1" fmla="*/ 31798 h 32216"/>
              <a:gd name="connsiteX2" fmla="*/ 207030 w 302410"/>
              <a:gd name="connsiteY2" fmla="*/ 28623 h 32216"/>
              <a:gd name="connsiteX3" fmla="*/ 235605 w 302410"/>
              <a:gd name="connsiteY3" fmla="*/ 48 h 32216"/>
              <a:gd name="connsiteX4" fmla="*/ 216555 w 302410"/>
              <a:gd name="connsiteY4" fmla="*/ 22273 h 32216"/>
              <a:gd name="connsiteX5" fmla="*/ 655 w 302410"/>
              <a:gd name="connsiteY5" fmla="*/ 28623 h 3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410" h="32216">
                <a:moveTo>
                  <a:pt x="655" y="28623"/>
                </a:moveTo>
                <a:cubicBezTo>
                  <a:pt x="13884" y="30210"/>
                  <a:pt x="261534" y="31798"/>
                  <a:pt x="295930" y="31798"/>
                </a:cubicBezTo>
                <a:cubicBezTo>
                  <a:pt x="330326" y="31798"/>
                  <a:pt x="217084" y="33915"/>
                  <a:pt x="207030" y="28623"/>
                </a:cubicBezTo>
                <a:cubicBezTo>
                  <a:pt x="196976" y="23331"/>
                  <a:pt x="234017" y="1106"/>
                  <a:pt x="235605" y="48"/>
                </a:cubicBezTo>
                <a:cubicBezTo>
                  <a:pt x="237193" y="-1010"/>
                  <a:pt x="254655" y="15394"/>
                  <a:pt x="216555" y="22273"/>
                </a:cubicBezTo>
                <a:cubicBezTo>
                  <a:pt x="178455" y="29152"/>
                  <a:pt x="-12574" y="27036"/>
                  <a:pt x="655" y="28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8" name="フリーフォーム 1477">
            <a:extLst>
              <a:ext uri="{FF2B5EF4-FFF2-40B4-BE49-F238E27FC236}">
                <a16:creationId xmlns:a16="http://schemas.microsoft.com/office/drawing/2014/main" id="{3209F4BA-3EB5-4FF2-5DFE-5B0D87F852A9}"/>
              </a:ext>
            </a:extLst>
          </p:cNvPr>
          <p:cNvSpPr/>
          <p:nvPr/>
        </p:nvSpPr>
        <p:spPr>
          <a:xfrm>
            <a:off x="386834" y="10080470"/>
            <a:ext cx="954696" cy="171633"/>
          </a:xfrm>
          <a:custGeom>
            <a:avLst/>
            <a:gdLst>
              <a:gd name="connsiteX0" fmla="*/ 516 w 954696"/>
              <a:gd name="connsiteY0" fmla="*/ 155 h 171633"/>
              <a:gd name="connsiteX1" fmla="*/ 511691 w 954696"/>
              <a:gd name="connsiteY1" fmla="*/ 117630 h 171633"/>
              <a:gd name="connsiteX2" fmla="*/ 422791 w 954696"/>
              <a:gd name="connsiteY2" fmla="*/ 123980 h 171633"/>
              <a:gd name="connsiteX3" fmla="*/ 953016 w 954696"/>
              <a:gd name="connsiteY3" fmla="*/ 171605 h 171633"/>
              <a:gd name="connsiteX4" fmla="*/ 581541 w 954696"/>
              <a:gd name="connsiteY4" fmla="*/ 130330 h 171633"/>
              <a:gd name="connsiteX5" fmla="*/ 324366 w 954696"/>
              <a:gd name="connsiteY5" fmla="*/ 89055 h 171633"/>
              <a:gd name="connsiteX6" fmla="*/ 413266 w 954696"/>
              <a:gd name="connsiteY6" fmla="*/ 92230 h 171633"/>
              <a:gd name="connsiteX7" fmla="*/ 516 w 954696"/>
              <a:gd name="connsiteY7" fmla="*/ 155 h 171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696" h="171633">
                <a:moveTo>
                  <a:pt x="516" y="155"/>
                </a:moveTo>
                <a:cubicBezTo>
                  <a:pt x="16920" y="4388"/>
                  <a:pt x="441312" y="96993"/>
                  <a:pt x="511691" y="117630"/>
                </a:cubicBezTo>
                <a:cubicBezTo>
                  <a:pt x="582070" y="138267"/>
                  <a:pt x="349237" y="114984"/>
                  <a:pt x="422791" y="123980"/>
                </a:cubicBezTo>
                <a:cubicBezTo>
                  <a:pt x="496345" y="132976"/>
                  <a:pt x="926558" y="170547"/>
                  <a:pt x="953016" y="171605"/>
                </a:cubicBezTo>
                <a:cubicBezTo>
                  <a:pt x="979474" y="172663"/>
                  <a:pt x="686316" y="144088"/>
                  <a:pt x="581541" y="130330"/>
                </a:cubicBezTo>
                <a:cubicBezTo>
                  <a:pt x="476766" y="116572"/>
                  <a:pt x="352412" y="95405"/>
                  <a:pt x="324366" y="89055"/>
                </a:cubicBezTo>
                <a:cubicBezTo>
                  <a:pt x="296320" y="82705"/>
                  <a:pt x="463008" y="104930"/>
                  <a:pt x="413266" y="92230"/>
                </a:cubicBezTo>
                <a:cubicBezTo>
                  <a:pt x="363524" y="79530"/>
                  <a:pt x="-15888" y="-4078"/>
                  <a:pt x="516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9" name="フリーフォーム 1478">
            <a:extLst>
              <a:ext uri="{FF2B5EF4-FFF2-40B4-BE49-F238E27FC236}">
                <a16:creationId xmlns:a16="http://schemas.microsoft.com/office/drawing/2014/main" id="{1020B9F0-BE95-63FD-2398-7DD8D7F06B09}"/>
              </a:ext>
            </a:extLst>
          </p:cNvPr>
          <p:cNvSpPr/>
          <p:nvPr/>
        </p:nvSpPr>
        <p:spPr>
          <a:xfrm>
            <a:off x="403219" y="10099661"/>
            <a:ext cx="410630" cy="82820"/>
          </a:xfrm>
          <a:custGeom>
            <a:avLst/>
            <a:gdLst>
              <a:gd name="connsiteX0" fmla="*/ 6 w 410630"/>
              <a:gd name="connsiteY0" fmla="*/ 14 h 82820"/>
              <a:gd name="connsiteX1" fmla="*/ 371481 w 410630"/>
              <a:gd name="connsiteY1" fmla="*/ 76214 h 82820"/>
              <a:gd name="connsiteX2" fmla="*/ 361956 w 410630"/>
              <a:gd name="connsiteY2" fmla="*/ 69864 h 82820"/>
              <a:gd name="connsiteX3" fmla="*/ 6 w 410630"/>
              <a:gd name="connsiteY3" fmla="*/ 14 h 82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0630" h="82820">
                <a:moveTo>
                  <a:pt x="6" y="14"/>
                </a:moveTo>
                <a:cubicBezTo>
                  <a:pt x="1594" y="1072"/>
                  <a:pt x="371481" y="76214"/>
                  <a:pt x="371481" y="76214"/>
                </a:cubicBezTo>
                <a:cubicBezTo>
                  <a:pt x="431806" y="87856"/>
                  <a:pt x="417518" y="83093"/>
                  <a:pt x="361956" y="69864"/>
                </a:cubicBezTo>
                <a:cubicBezTo>
                  <a:pt x="306394" y="56635"/>
                  <a:pt x="-1582" y="-1044"/>
                  <a:pt x="6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0" name="フリーフォーム 1479">
            <a:extLst>
              <a:ext uri="{FF2B5EF4-FFF2-40B4-BE49-F238E27FC236}">
                <a16:creationId xmlns:a16="http://schemas.microsoft.com/office/drawing/2014/main" id="{F792D11F-04A1-B4AA-3DFD-84F63064463B}"/>
              </a:ext>
            </a:extLst>
          </p:cNvPr>
          <p:cNvSpPr/>
          <p:nvPr/>
        </p:nvSpPr>
        <p:spPr>
          <a:xfrm>
            <a:off x="1269984" y="10258399"/>
            <a:ext cx="482009" cy="82618"/>
          </a:xfrm>
          <a:custGeom>
            <a:avLst/>
            <a:gdLst>
              <a:gd name="connsiteX0" fmla="*/ 16 w 482009"/>
              <a:gd name="connsiteY0" fmla="*/ 26 h 82618"/>
              <a:gd name="connsiteX1" fmla="*/ 396891 w 482009"/>
              <a:gd name="connsiteY1" fmla="*/ 50826 h 82618"/>
              <a:gd name="connsiteX2" fmla="*/ 479441 w 482009"/>
              <a:gd name="connsiteY2" fmla="*/ 82576 h 82618"/>
              <a:gd name="connsiteX3" fmla="*/ 412766 w 482009"/>
              <a:gd name="connsiteY3" fmla="*/ 44476 h 82618"/>
              <a:gd name="connsiteX4" fmla="*/ 16 w 482009"/>
              <a:gd name="connsiteY4" fmla="*/ 26 h 8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009" h="82618">
                <a:moveTo>
                  <a:pt x="16" y="26"/>
                </a:moveTo>
                <a:cubicBezTo>
                  <a:pt x="-2630" y="1084"/>
                  <a:pt x="316987" y="37068"/>
                  <a:pt x="396891" y="50826"/>
                </a:cubicBezTo>
                <a:cubicBezTo>
                  <a:pt x="476795" y="64584"/>
                  <a:pt x="476795" y="83634"/>
                  <a:pt x="479441" y="82576"/>
                </a:cubicBezTo>
                <a:cubicBezTo>
                  <a:pt x="482087" y="81518"/>
                  <a:pt x="496374" y="59293"/>
                  <a:pt x="412766" y="44476"/>
                </a:cubicBezTo>
                <a:cubicBezTo>
                  <a:pt x="329158" y="29659"/>
                  <a:pt x="2662" y="-1032"/>
                  <a:pt x="16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1" name="フリーフォーム 1480">
            <a:extLst>
              <a:ext uri="{FF2B5EF4-FFF2-40B4-BE49-F238E27FC236}">
                <a16:creationId xmlns:a16="http://schemas.microsoft.com/office/drawing/2014/main" id="{E84A502E-8C82-EE55-67C3-178EB875BE95}"/>
              </a:ext>
            </a:extLst>
          </p:cNvPr>
          <p:cNvSpPr/>
          <p:nvPr/>
        </p:nvSpPr>
        <p:spPr>
          <a:xfrm>
            <a:off x="1303460" y="9982140"/>
            <a:ext cx="406215" cy="82908"/>
          </a:xfrm>
          <a:custGeom>
            <a:avLst/>
            <a:gdLst>
              <a:gd name="connsiteX0" fmla="*/ 10990 w 406215"/>
              <a:gd name="connsiteY0" fmla="*/ 15935 h 82908"/>
              <a:gd name="connsiteX1" fmla="*/ 401515 w 406215"/>
              <a:gd name="connsiteY1" fmla="*/ 60 h 82908"/>
              <a:gd name="connsiteX2" fmla="*/ 233240 w 406215"/>
              <a:gd name="connsiteY2" fmla="*/ 22285 h 82908"/>
              <a:gd name="connsiteX3" fmla="*/ 331665 w 406215"/>
              <a:gd name="connsiteY3" fmla="*/ 82610 h 82908"/>
              <a:gd name="connsiteX4" fmla="*/ 252290 w 406215"/>
              <a:gd name="connsiteY4" fmla="*/ 44510 h 82908"/>
              <a:gd name="connsiteX5" fmla="*/ 220540 w 406215"/>
              <a:gd name="connsiteY5" fmla="*/ 22285 h 82908"/>
              <a:gd name="connsiteX6" fmla="*/ 160215 w 406215"/>
              <a:gd name="connsiteY6" fmla="*/ 31810 h 82908"/>
              <a:gd name="connsiteX7" fmla="*/ 128465 w 406215"/>
              <a:gd name="connsiteY7" fmla="*/ 41335 h 82908"/>
              <a:gd name="connsiteX8" fmla="*/ 201490 w 406215"/>
              <a:gd name="connsiteY8" fmla="*/ 9585 h 82908"/>
              <a:gd name="connsiteX9" fmla="*/ 115765 w 406215"/>
              <a:gd name="connsiteY9" fmla="*/ 22285 h 82908"/>
              <a:gd name="connsiteX10" fmla="*/ 10990 w 406215"/>
              <a:gd name="connsiteY10" fmla="*/ 15935 h 82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215" h="82908">
                <a:moveTo>
                  <a:pt x="10990" y="15935"/>
                </a:moveTo>
                <a:cubicBezTo>
                  <a:pt x="58615" y="12231"/>
                  <a:pt x="364473" y="-998"/>
                  <a:pt x="401515" y="60"/>
                </a:cubicBezTo>
                <a:cubicBezTo>
                  <a:pt x="438557" y="1118"/>
                  <a:pt x="244882" y="8527"/>
                  <a:pt x="233240" y="22285"/>
                </a:cubicBezTo>
                <a:cubicBezTo>
                  <a:pt x="221598" y="36043"/>
                  <a:pt x="328490" y="78906"/>
                  <a:pt x="331665" y="82610"/>
                </a:cubicBezTo>
                <a:cubicBezTo>
                  <a:pt x="334840" y="86314"/>
                  <a:pt x="270811" y="54564"/>
                  <a:pt x="252290" y="44510"/>
                </a:cubicBezTo>
                <a:cubicBezTo>
                  <a:pt x="233769" y="34456"/>
                  <a:pt x="235886" y="24402"/>
                  <a:pt x="220540" y="22285"/>
                </a:cubicBezTo>
                <a:cubicBezTo>
                  <a:pt x="205194" y="20168"/>
                  <a:pt x="175561" y="28635"/>
                  <a:pt x="160215" y="31810"/>
                </a:cubicBezTo>
                <a:cubicBezTo>
                  <a:pt x="144869" y="34985"/>
                  <a:pt x="121586" y="45039"/>
                  <a:pt x="128465" y="41335"/>
                </a:cubicBezTo>
                <a:cubicBezTo>
                  <a:pt x="135344" y="37631"/>
                  <a:pt x="203607" y="12760"/>
                  <a:pt x="201490" y="9585"/>
                </a:cubicBezTo>
                <a:cubicBezTo>
                  <a:pt x="199373" y="6410"/>
                  <a:pt x="147515" y="18052"/>
                  <a:pt x="115765" y="22285"/>
                </a:cubicBezTo>
                <a:cubicBezTo>
                  <a:pt x="84015" y="26518"/>
                  <a:pt x="-36635" y="19639"/>
                  <a:pt x="10990" y="159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2" name="フリーフォーム 1481">
            <a:extLst>
              <a:ext uri="{FF2B5EF4-FFF2-40B4-BE49-F238E27FC236}">
                <a16:creationId xmlns:a16="http://schemas.microsoft.com/office/drawing/2014/main" id="{1223DB3E-4E80-D623-586D-2C2BC19C2D91}"/>
              </a:ext>
            </a:extLst>
          </p:cNvPr>
          <p:cNvSpPr/>
          <p:nvPr/>
        </p:nvSpPr>
        <p:spPr>
          <a:xfrm>
            <a:off x="1219180" y="10112261"/>
            <a:ext cx="162253" cy="95897"/>
          </a:xfrm>
          <a:custGeom>
            <a:avLst/>
            <a:gdLst>
              <a:gd name="connsiteX0" fmla="*/ 161945 w 162253"/>
              <a:gd name="connsiteY0" fmla="*/ 114 h 95897"/>
              <a:gd name="connsiteX1" fmla="*/ 50820 w 162253"/>
              <a:gd name="connsiteY1" fmla="*/ 76314 h 95897"/>
              <a:gd name="connsiteX2" fmla="*/ 19070 w 162253"/>
              <a:gd name="connsiteY2" fmla="*/ 92189 h 95897"/>
              <a:gd name="connsiteX3" fmla="*/ 47645 w 162253"/>
              <a:gd name="connsiteY3" fmla="*/ 50914 h 95897"/>
              <a:gd name="connsiteX4" fmla="*/ 20 w 162253"/>
              <a:gd name="connsiteY4" fmla="*/ 9639 h 95897"/>
              <a:gd name="connsiteX5" fmla="*/ 41295 w 162253"/>
              <a:gd name="connsiteY5" fmla="*/ 50914 h 95897"/>
              <a:gd name="connsiteX6" fmla="*/ 12720 w 162253"/>
              <a:gd name="connsiteY6" fmla="*/ 95364 h 95897"/>
              <a:gd name="connsiteX7" fmla="*/ 161945 w 162253"/>
              <a:gd name="connsiteY7" fmla="*/ 114 h 9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2253" h="95897">
                <a:moveTo>
                  <a:pt x="161945" y="114"/>
                </a:moveTo>
                <a:cubicBezTo>
                  <a:pt x="168295" y="-3061"/>
                  <a:pt x="74632" y="60968"/>
                  <a:pt x="50820" y="76314"/>
                </a:cubicBezTo>
                <a:cubicBezTo>
                  <a:pt x="27008" y="91660"/>
                  <a:pt x="19599" y="96422"/>
                  <a:pt x="19070" y="92189"/>
                </a:cubicBezTo>
                <a:cubicBezTo>
                  <a:pt x="18541" y="87956"/>
                  <a:pt x="50820" y="64672"/>
                  <a:pt x="47645" y="50914"/>
                </a:cubicBezTo>
                <a:cubicBezTo>
                  <a:pt x="44470" y="37156"/>
                  <a:pt x="1078" y="9639"/>
                  <a:pt x="20" y="9639"/>
                </a:cubicBezTo>
                <a:cubicBezTo>
                  <a:pt x="-1038" y="9639"/>
                  <a:pt x="39178" y="36627"/>
                  <a:pt x="41295" y="50914"/>
                </a:cubicBezTo>
                <a:cubicBezTo>
                  <a:pt x="43412" y="65202"/>
                  <a:pt x="-2626" y="100656"/>
                  <a:pt x="12720" y="95364"/>
                </a:cubicBezTo>
                <a:cubicBezTo>
                  <a:pt x="28066" y="90072"/>
                  <a:pt x="155595" y="3289"/>
                  <a:pt x="161945" y="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3" name="フリーフォーム 1482">
            <a:extLst>
              <a:ext uri="{FF2B5EF4-FFF2-40B4-BE49-F238E27FC236}">
                <a16:creationId xmlns:a16="http://schemas.microsoft.com/office/drawing/2014/main" id="{7D046D3F-9273-197D-D439-75FDE7F28FC4}"/>
              </a:ext>
            </a:extLst>
          </p:cNvPr>
          <p:cNvSpPr/>
          <p:nvPr/>
        </p:nvSpPr>
        <p:spPr>
          <a:xfrm>
            <a:off x="1619230" y="10080310"/>
            <a:ext cx="165315" cy="147428"/>
          </a:xfrm>
          <a:custGeom>
            <a:avLst/>
            <a:gdLst>
              <a:gd name="connsiteX0" fmla="*/ 9545 w 165315"/>
              <a:gd name="connsiteY0" fmla="*/ 315 h 147428"/>
              <a:gd name="connsiteX1" fmla="*/ 53995 w 165315"/>
              <a:gd name="connsiteY1" fmla="*/ 63815 h 147428"/>
              <a:gd name="connsiteX2" fmla="*/ 47645 w 165315"/>
              <a:gd name="connsiteY2" fmla="*/ 101915 h 147428"/>
              <a:gd name="connsiteX3" fmla="*/ 20 w 165315"/>
              <a:gd name="connsiteY3" fmla="*/ 146365 h 147428"/>
              <a:gd name="connsiteX4" fmla="*/ 53995 w 165315"/>
              <a:gd name="connsiteY4" fmla="*/ 54290 h 147428"/>
              <a:gd name="connsiteX5" fmla="*/ 165120 w 165315"/>
              <a:gd name="connsiteY5" fmla="*/ 32065 h 147428"/>
              <a:gd name="connsiteX6" fmla="*/ 79395 w 165315"/>
              <a:gd name="connsiteY6" fmla="*/ 38415 h 147428"/>
              <a:gd name="connsiteX7" fmla="*/ 9545 w 165315"/>
              <a:gd name="connsiteY7" fmla="*/ 315 h 14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5315" h="147428">
                <a:moveTo>
                  <a:pt x="9545" y="315"/>
                </a:moveTo>
                <a:cubicBezTo>
                  <a:pt x="5312" y="4548"/>
                  <a:pt x="47645" y="46882"/>
                  <a:pt x="53995" y="63815"/>
                </a:cubicBezTo>
                <a:cubicBezTo>
                  <a:pt x="60345" y="80748"/>
                  <a:pt x="56641" y="88157"/>
                  <a:pt x="47645" y="101915"/>
                </a:cubicBezTo>
                <a:cubicBezTo>
                  <a:pt x="38649" y="115673"/>
                  <a:pt x="-1038" y="154302"/>
                  <a:pt x="20" y="146365"/>
                </a:cubicBezTo>
                <a:cubicBezTo>
                  <a:pt x="1078" y="138428"/>
                  <a:pt x="26478" y="73340"/>
                  <a:pt x="53995" y="54290"/>
                </a:cubicBezTo>
                <a:cubicBezTo>
                  <a:pt x="81512" y="35240"/>
                  <a:pt x="160887" y="34711"/>
                  <a:pt x="165120" y="32065"/>
                </a:cubicBezTo>
                <a:cubicBezTo>
                  <a:pt x="169353" y="29419"/>
                  <a:pt x="103737" y="41061"/>
                  <a:pt x="79395" y="38415"/>
                </a:cubicBezTo>
                <a:cubicBezTo>
                  <a:pt x="55053" y="35769"/>
                  <a:pt x="13778" y="-3918"/>
                  <a:pt x="9545" y="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4" name="フリーフォーム 1483">
            <a:extLst>
              <a:ext uri="{FF2B5EF4-FFF2-40B4-BE49-F238E27FC236}">
                <a16:creationId xmlns:a16="http://schemas.microsoft.com/office/drawing/2014/main" id="{E4A1026B-A49B-13CC-A653-019F9BC6B4B6}"/>
              </a:ext>
            </a:extLst>
          </p:cNvPr>
          <p:cNvSpPr/>
          <p:nvPr/>
        </p:nvSpPr>
        <p:spPr>
          <a:xfrm>
            <a:off x="1747426" y="10045688"/>
            <a:ext cx="164502" cy="293821"/>
          </a:xfrm>
          <a:custGeom>
            <a:avLst/>
            <a:gdLst>
              <a:gd name="connsiteX0" fmla="*/ 71849 w 164502"/>
              <a:gd name="connsiteY0" fmla="*/ 12 h 293821"/>
              <a:gd name="connsiteX1" fmla="*/ 138524 w 164502"/>
              <a:gd name="connsiteY1" fmla="*/ 92087 h 293821"/>
              <a:gd name="connsiteX2" fmla="*/ 151224 w 164502"/>
              <a:gd name="connsiteY2" fmla="*/ 155587 h 293821"/>
              <a:gd name="connsiteX3" fmla="*/ 128999 w 164502"/>
              <a:gd name="connsiteY3" fmla="*/ 196862 h 293821"/>
              <a:gd name="connsiteX4" fmla="*/ 84549 w 164502"/>
              <a:gd name="connsiteY4" fmla="*/ 238137 h 293821"/>
              <a:gd name="connsiteX5" fmla="*/ 5174 w 164502"/>
              <a:gd name="connsiteY5" fmla="*/ 292112 h 293821"/>
              <a:gd name="connsiteX6" fmla="*/ 24224 w 164502"/>
              <a:gd name="connsiteY6" fmla="*/ 269887 h 293821"/>
              <a:gd name="connsiteX7" fmla="*/ 157574 w 164502"/>
              <a:gd name="connsiteY7" fmla="*/ 168287 h 293821"/>
              <a:gd name="connsiteX8" fmla="*/ 138524 w 164502"/>
              <a:gd name="connsiteY8" fmla="*/ 98437 h 293821"/>
              <a:gd name="connsiteX9" fmla="*/ 71849 w 164502"/>
              <a:gd name="connsiteY9" fmla="*/ 12 h 29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02" h="293821">
                <a:moveTo>
                  <a:pt x="71849" y="12"/>
                </a:moveTo>
                <a:cubicBezTo>
                  <a:pt x="71849" y="-1046"/>
                  <a:pt x="125295" y="66158"/>
                  <a:pt x="138524" y="92087"/>
                </a:cubicBezTo>
                <a:cubicBezTo>
                  <a:pt x="151753" y="118016"/>
                  <a:pt x="152811" y="138125"/>
                  <a:pt x="151224" y="155587"/>
                </a:cubicBezTo>
                <a:cubicBezTo>
                  <a:pt x="149637" y="173049"/>
                  <a:pt x="140112" y="183104"/>
                  <a:pt x="128999" y="196862"/>
                </a:cubicBezTo>
                <a:cubicBezTo>
                  <a:pt x="117886" y="210620"/>
                  <a:pt x="105187" y="222262"/>
                  <a:pt x="84549" y="238137"/>
                </a:cubicBezTo>
                <a:cubicBezTo>
                  <a:pt x="63911" y="254012"/>
                  <a:pt x="5174" y="292112"/>
                  <a:pt x="5174" y="292112"/>
                </a:cubicBezTo>
                <a:cubicBezTo>
                  <a:pt x="-4880" y="297404"/>
                  <a:pt x="-1176" y="290525"/>
                  <a:pt x="24224" y="269887"/>
                </a:cubicBezTo>
                <a:cubicBezTo>
                  <a:pt x="49624" y="249249"/>
                  <a:pt x="138524" y="196862"/>
                  <a:pt x="157574" y="168287"/>
                </a:cubicBezTo>
                <a:cubicBezTo>
                  <a:pt x="176624" y="139712"/>
                  <a:pt x="151753" y="127541"/>
                  <a:pt x="138524" y="98437"/>
                </a:cubicBezTo>
                <a:cubicBezTo>
                  <a:pt x="125295" y="69333"/>
                  <a:pt x="71849" y="1070"/>
                  <a:pt x="71849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5" name="フリーフォーム 1484">
            <a:extLst>
              <a:ext uri="{FF2B5EF4-FFF2-40B4-BE49-F238E27FC236}">
                <a16:creationId xmlns:a16="http://schemas.microsoft.com/office/drawing/2014/main" id="{7E4F9205-8C51-1471-079C-749523BB4F7C}"/>
              </a:ext>
            </a:extLst>
          </p:cNvPr>
          <p:cNvSpPr/>
          <p:nvPr/>
        </p:nvSpPr>
        <p:spPr>
          <a:xfrm>
            <a:off x="1685726" y="10013908"/>
            <a:ext cx="182165" cy="269968"/>
          </a:xfrm>
          <a:custGeom>
            <a:avLst/>
            <a:gdLst>
              <a:gd name="connsiteX0" fmla="*/ 199 w 182165"/>
              <a:gd name="connsiteY0" fmla="*/ 42 h 269968"/>
              <a:gd name="connsiteX1" fmla="*/ 120849 w 182165"/>
              <a:gd name="connsiteY1" fmla="*/ 104817 h 269968"/>
              <a:gd name="connsiteX2" fmla="*/ 146249 w 182165"/>
              <a:gd name="connsiteY2" fmla="*/ 181017 h 269968"/>
              <a:gd name="connsiteX3" fmla="*/ 130374 w 182165"/>
              <a:gd name="connsiteY3" fmla="*/ 269917 h 269968"/>
              <a:gd name="connsiteX4" fmla="*/ 133549 w 182165"/>
              <a:gd name="connsiteY4" fmla="*/ 168317 h 269968"/>
              <a:gd name="connsiteX5" fmla="*/ 181174 w 182165"/>
              <a:gd name="connsiteY5" fmla="*/ 117517 h 269968"/>
              <a:gd name="connsiteX6" fmla="*/ 152599 w 182165"/>
              <a:gd name="connsiteY6" fmla="*/ 117517 h 269968"/>
              <a:gd name="connsiteX7" fmla="*/ 199 w 182165"/>
              <a:gd name="connsiteY7" fmla="*/ 42 h 26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2165" h="269968">
                <a:moveTo>
                  <a:pt x="199" y="42"/>
                </a:moveTo>
                <a:cubicBezTo>
                  <a:pt x="-5093" y="-2075"/>
                  <a:pt x="96507" y="74655"/>
                  <a:pt x="120849" y="104817"/>
                </a:cubicBezTo>
                <a:cubicBezTo>
                  <a:pt x="145191" y="134980"/>
                  <a:pt x="144662" y="153500"/>
                  <a:pt x="146249" y="181017"/>
                </a:cubicBezTo>
                <a:cubicBezTo>
                  <a:pt x="147836" y="208534"/>
                  <a:pt x="132491" y="272034"/>
                  <a:pt x="130374" y="269917"/>
                </a:cubicBezTo>
                <a:cubicBezTo>
                  <a:pt x="128257" y="267800"/>
                  <a:pt x="125082" y="193717"/>
                  <a:pt x="133549" y="168317"/>
                </a:cubicBezTo>
                <a:cubicBezTo>
                  <a:pt x="142016" y="142917"/>
                  <a:pt x="181174" y="117517"/>
                  <a:pt x="181174" y="117517"/>
                </a:cubicBezTo>
                <a:cubicBezTo>
                  <a:pt x="184349" y="109050"/>
                  <a:pt x="181174" y="136038"/>
                  <a:pt x="152599" y="117517"/>
                </a:cubicBezTo>
                <a:cubicBezTo>
                  <a:pt x="124024" y="98996"/>
                  <a:pt x="5491" y="2159"/>
                  <a:pt x="199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6" name="フリーフォーム 1485">
            <a:extLst>
              <a:ext uri="{FF2B5EF4-FFF2-40B4-BE49-F238E27FC236}">
                <a16:creationId xmlns:a16="http://schemas.microsoft.com/office/drawing/2014/main" id="{FF6CF4EF-AFF5-9BCA-312C-0076BBBE10E6}"/>
              </a:ext>
            </a:extLst>
          </p:cNvPr>
          <p:cNvSpPr/>
          <p:nvPr/>
        </p:nvSpPr>
        <p:spPr>
          <a:xfrm>
            <a:off x="581643" y="9991137"/>
            <a:ext cx="304438" cy="130851"/>
          </a:xfrm>
          <a:custGeom>
            <a:avLst/>
            <a:gdLst>
              <a:gd name="connsiteX0" fmla="*/ 218457 w 304438"/>
              <a:gd name="connsiteY0" fmla="*/ 588 h 130851"/>
              <a:gd name="connsiteX1" fmla="*/ 8907 w 304438"/>
              <a:gd name="connsiteY1" fmla="*/ 95838 h 130851"/>
              <a:gd name="connsiteX2" fmla="*/ 50182 w 304438"/>
              <a:gd name="connsiteY2" fmla="*/ 70438 h 130851"/>
              <a:gd name="connsiteX3" fmla="*/ 154957 w 304438"/>
              <a:gd name="connsiteY3" fmla="*/ 86313 h 130851"/>
              <a:gd name="connsiteX4" fmla="*/ 304182 w 304438"/>
              <a:gd name="connsiteY4" fmla="*/ 130763 h 130851"/>
              <a:gd name="connsiteX5" fmla="*/ 116857 w 304438"/>
              <a:gd name="connsiteY5" fmla="*/ 73613 h 130851"/>
              <a:gd name="connsiteX6" fmla="*/ 81932 w 304438"/>
              <a:gd name="connsiteY6" fmla="*/ 67263 h 130851"/>
              <a:gd name="connsiteX7" fmla="*/ 104157 w 304438"/>
              <a:gd name="connsiteY7" fmla="*/ 41863 h 130851"/>
              <a:gd name="connsiteX8" fmla="*/ 50182 w 304438"/>
              <a:gd name="connsiteY8" fmla="*/ 54563 h 130851"/>
              <a:gd name="connsiteX9" fmla="*/ 218457 w 304438"/>
              <a:gd name="connsiteY9" fmla="*/ 588 h 130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4438" h="130851">
                <a:moveTo>
                  <a:pt x="218457" y="588"/>
                </a:moveTo>
                <a:cubicBezTo>
                  <a:pt x="211578" y="7467"/>
                  <a:pt x="36953" y="84196"/>
                  <a:pt x="8907" y="95838"/>
                </a:cubicBezTo>
                <a:cubicBezTo>
                  <a:pt x="-19139" y="107480"/>
                  <a:pt x="25840" y="72026"/>
                  <a:pt x="50182" y="70438"/>
                </a:cubicBezTo>
                <a:cubicBezTo>
                  <a:pt x="74524" y="68851"/>
                  <a:pt x="112624" y="76259"/>
                  <a:pt x="154957" y="86313"/>
                </a:cubicBezTo>
                <a:cubicBezTo>
                  <a:pt x="197290" y="96367"/>
                  <a:pt x="310532" y="132880"/>
                  <a:pt x="304182" y="130763"/>
                </a:cubicBezTo>
                <a:cubicBezTo>
                  <a:pt x="297832" y="128646"/>
                  <a:pt x="153899" y="84196"/>
                  <a:pt x="116857" y="73613"/>
                </a:cubicBezTo>
                <a:cubicBezTo>
                  <a:pt x="79815" y="63030"/>
                  <a:pt x="84049" y="72555"/>
                  <a:pt x="81932" y="67263"/>
                </a:cubicBezTo>
                <a:cubicBezTo>
                  <a:pt x="79815" y="61971"/>
                  <a:pt x="109449" y="43980"/>
                  <a:pt x="104157" y="41863"/>
                </a:cubicBezTo>
                <a:cubicBezTo>
                  <a:pt x="98865" y="39746"/>
                  <a:pt x="33778" y="59855"/>
                  <a:pt x="50182" y="54563"/>
                </a:cubicBezTo>
                <a:cubicBezTo>
                  <a:pt x="66586" y="49271"/>
                  <a:pt x="225336" y="-6291"/>
                  <a:pt x="218457" y="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7" name="フリーフォーム 1486">
            <a:extLst>
              <a:ext uri="{FF2B5EF4-FFF2-40B4-BE49-F238E27FC236}">
                <a16:creationId xmlns:a16="http://schemas.microsoft.com/office/drawing/2014/main" id="{B535A631-6D2B-5C15-2F8D-432D174C79AF}"/>
              </a:ext>
            </a:extLst>
          </p:cNvPr>
          <p:cNvSpPr/>
          <p:nvPr/>
        </p:nvSpPr>
        <p:spPr>
          <a:xfrm>
            <a:off x="1278323" y="10071100"/>
            <a:ext cx="515602" cy="184166"/>
          </a:xfrm>
          <a:custGeom>
            <a:avLst/>
            <a:gdLst>
              <a:gd name="connsiteX0" fmla="*/ 185352 w 515602"/>
              <a:gd name="connsiteY0" fmla="*/ 0 h 184166"/>
              <a:gd name="connsiteX1" fmla="*/ 102802 w 515602"/>
              <a:gd name="connsiteY1" fmla="*/ 117475 h 184166"/>
              <a:gd name="connsiteX2" fmla="*/ 61527 w 515602"/>
              <a:gd name="connsiteY2" fmla="*/ 149225 h 184166"/>
              <a:gd name="connsiteX3" fmla="*/ 102802 w 515602"/>
              <a:gd name="connsiteY3" fmla="*/ 146050 h 184166"/>
              <a:gd name="connsiteX4" fmla="*/ 7552 w 515602"/>
              <a:gd name="connsiteY4" fmla="*/ 152400 h 184166"/>
              <a:gd name="connsiteX5" fmla="*/ 337752 w 515602"/>
              <a:gd name="connsiteY5" fmla="*/ 161925 h 184166"/>
              <a:gd name="connsiteX6" fmla="*/ 248852 w 515602"/>
              <a:gd name="connsiteY6" fmla="*/ 165100 h 184166"/>
              <a:gd name="connsiteX7" fmla="*/ 515552 w 515602"/>
              <a:gd name="connsiteY7" fmla="*/ 184150 h 184166"/>
              <a:gd name="connsiteX8" fmla="*/ 271077 w 515602"/>
              <a:gd name="connsiteY8" fmla="*/ 168275 h 184166"/>
              <a:gd name="connsiteX9" fmla="*/ 236152 w 515602"/>
              <a:gd name="connsiteY9" fmla="*/ 161925 h 184166"/>
              <a:gd name="connsiteX10" fmla="*/ 299652 w 515602"/>
              <a:gd name="connsiteY10" fmla="*/ 142875 h 184166"/>
              <a:gd name="connsiteX11" fmla="*/ 340927 w 515602"/>
              <a:gd name="connsiteY11" fmla="*/ 92075 h 184166"/>
              <a:gd name="connsiteX12" fmla="*/ 290127 w 515602"/>
              <a:gd name="connsiteY12" fmla="*/ 139700 h 184166"/>
              <a:gd name="connsiteX13" fmla="*/ 172652 w 515602"/>
              <a:gd name="connsiteY13" fmla="*/ 142875 h 184166"/>
              <a:gd name="connsiteX14" fmla="*/ 77402 w 515602"/>
              <a:gd name="connsiteY14" fmla="*/ 142875 h 184166"/>
              <a:gd name="connsiteX15" fmla="*/ 109152 w 515602"/>
              <a:gd name="connsiteY15" fmla="*/ 107950 h 184166"/>
              <a:gd name="connsiteX16" fmla="*/ 90102 w 515602"/>
              <a:gd name="connsiteY16" fmla="*/ 117475 h 184166"/>
              <a:gd name="connsiteX17" fmla="*/ 185352 w 515602"/>
              <a:gd name="connsiteY17" fmla="*/ 0 h 18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15602" h="184166">
                <a:moveTo>
                  <a:pt x="185352" y="0"/>
                </a:moveTo>
                <a:cubicBezTo>
                  <a:pt x="187469" y="0"/>
                  <a:pt x="123439" y="92604"/>
                  <a:pt x="102802" y="117475"/>
                </a:cubicBezTo>
                <a:cubicBezTo>
                  <a:pt x="82165" y="142346"/>
                  <a:pt x="61527" y="144463"/>
                  <a:pt x="61527" y="149225"/>
                </a:cubicBezTo>
                <a:cubicBezTo>
                  <a:pt x="61527" y="153987"/>
                  <a:pt x="102802" y="146050"/>
                  <a:pt x="102802" y="146050"/>
                </a:cubicBezTo>
                <a:cubicBezTo>
                  <a:pt x="93806" y="146579"/>
                  <a:pt x="-31606" y="149754"/>
                  <a:pt x="7552" y="152400"/>
                </a:cubicBezTo>
                <a:cubicBezTo>
                  <a:pt x="46710" y="155046"/>
                  <a:pt x="297535" y="159808"/>
                  <a:pt x="337752" y="161925"/>
                </a:cubicBezTo>
                <a:cubicBezTo>
                  <a:pt x="377969" y="164042"/>
                  <a:pt x="219219" y="161396"/>
                  <a:pt x="248852" y="165100"/>
                </a:cubicBezTo>
                <a:cubicBezTo>
                  <a:pt x="278485" y="168804"/>
                  <a:pt x="511848" y="183621"/>
                  <a:pt x="515552" y="184150"/>
                </a:cubicBezTo>
                <a:cubicBezTo>
                  <a:pt x="519256" y="184679"/>
                  <a:pt x="317644" y="171979"/>
                  <a:pt x="271077" y="168275"/>
                </a:cubicBezTo>
                <a:cubicBezTo>
                  <a:pt x="224510" y="164571"/>
                  <a:pt x="231390" y="166158"/>
                  <a:pt x="236152" y="161925"/>
                </a:cubicBezTo>
                <a:cubicBezTo>
                  <a:pt x="240914" y="157692"/>
                  <a:pt x="282190" y="154517"/>
                  <a:pt x="299652" y="142875"/>
                </a:cubicBezTo>
                <a:cubicBezTo>
                  <a:pt x="317114" y="131233"/>
                  <a:pt x="342514" y="92604"/>
                  <a:pt x="340927" y="92075"/>
                </a:cubicBezTo>
                <a:cubicBezTo>
                  <a:pt x="339340" y="91546"/>
                  <a:pt x="318173" y="131233"/>
                  <a:pt x="290127" y="139700"/>
                </a:cubicBezTo>
                <a:cubicBezTo>
                  <a:pt x="262081" y="148167"/>
                  <a:pt x="208106" y="142346"/>
                  <a:pt x="172652" y="142875"/>
                </a:cubicBezTo>
                <a:cubicBezTo>
                  <a:pt x="137198" y="143404"/>
                  <a:pt x="87985" y="148696"/>
                  <a:pt x="77402" y="142875"/>
                </a:cubicBezTo>
                <a:cubicBezTo>
                  <a:pt x="66819" y="137054"/>
                  <a:pt x="107035" y="112183"/>
                  <a:pt x="109152" y="107950"/>
                </a:cubicBezTo>
                <a:cubicBezTo>
                  <a:pt x="111269" y="103717"/>
                  <a:pt x="76873" y="134938"/>
                  <a:pt x="90102" y="117475"/>
                </a:cubicBezTo>
                <a:cubicBezTo>
                  <a:pt x="103331" y="100013"/>
                  <a:pt x="183235" y="0"/>
                  <a:pt x="18535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8" name="フリーフォーム 1487">
            <a:extLst>
              <a:ext uri="{FF2B5EF4-FFF2-40B4-BE49-F238E27FC236}">
                <a16:creationId xmlns:a16="http://schemas.microsoft.com/office/drawing/2014/main" id="{12187C39-45AC-A18A-23DD-1A6C56DC1162}"/>
              </a:ext>
            </a:extLst>
          </p:cNvPr>
          <p:cNvSpPr/>
          <p:nvPr/>
        </p:nvSpPr>
        <p:spPr>
          <a:xfrm>
            <a:off x="1670041" y="10048766"/>
            <a:ext cx="155611" cy="209832"/>
          </a:xfrm>
          <a:custGeom>
            <a:avLst/>
            <a:gdLst>
              <a:gd name="connsiteX0" fmla="*/ 15884 w 155611"/>
              <a:gd name="connsiteY0" fmla="*/ 109 h 209832"/>
              <a:gd name="connsiteX1" fmla="*/ 85734 w 155611"/>
              <a:gd name="connsiteY1" fmla="*/ 111234 h 209832"/>
              <a:gd name="connsiteX2" fmla="*/ 34934 w 155611"/>
              <a:gd name="connsiteY2" fmla="*/ 174734 h 209832"/>
              <a:gd name="connsiteX3" fmla="*/ 9 w 155611"/>
              <a:gd name="connsiteY3" fmla="*/ 203309 h 209832"/>
              <a:gd name="connsiteX4" fmla="*/ 38109 w 155611"/>
              <a:gd name="connsiteY4" fmla="*/ 181084 h 209832"/>
              <a:gd name="connsiteX5" fmla="*/ 12709 w 155611"/>
              <a:gd name="connsiteY5" fmla="*/ 196959 h 209832"/>
              <a:gd name="connsiteX6" fmla="*/ 107959 w 155611"/>
              <a:gd name="connsiteY6" fmla="*/ 209659 h 209832"/>
              <a:gd name="connsiteX7" fmla="*/ 25409 w 155611"/>
              <a:gd name="connsiteY7" fmla="*/ 196959 h 209832"/>
              <a:gd name="connsiteX8" fmla="*/ 104784 w 155611"/>
              <a:gd name="connsiteY8" fmla="*/ 117584 h 209832"/>
              <a:gd name="connsiteX9" fmla="*/ 155584 w 155611"/>
              <a:gd name="connsiteY9" fmla="*/ 114409 h 209832"/>
              <a:gd name="connsiteX10" fmla="*/ 98434 w 155611"/>
              <a:gd name="connsiteY10" fmla="*/ 104884 h 209832"/>
              <a:gd name="connsiteX11" fmla="*/ 139709 w 155611"/>
              <a:gd name="connsiteY11" fmla="*/ 31859 h 209832"/>
              <a:gd name="connsiteX12" fmla="*/ 104784 w 155611"/>
              <a:gd name="connsiteY12" fmla="*/ 89009 h 209832"/>
              <a:gd name="connsiteX13" fmla="*/ 15884 w 155611"/>
              <a:gd name="connsiteY13" fmla="*/ 109 h 209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5611" h="209832">
                <a:moveTo>
                  <a:pt x="15884" y="109"/>
                </a:moveTo>
                <a:cubicBezTo>
                  <a:pt x="12709" y="3813"/>
                  <a:pt x="82559" y="82130"/>
                  <a:pt x="85734" y="111234"/>
                </a:cubicBezTo>
                <a:cubicBezTo>
                  <a:pt x="88909" y="140338"/>
                  <a:pt x="49222" y="159388"/>
                  <a:pt x="34934" y="174734"/>
                </a:cubicBezTo>
                <a:cubicBezTo>
                  <a:pt x="20647" y="190080"/>
                  <a:pt x="-520" y="202251"/>
                  <a:pt x="9" y="203309"/>
                </a:cubicBezTo>
                <a:cubicBezTo>
                  <a:pt x="538" y="204367"/>
                  <a:pt x="35992" y="182142"/>
                  <a:pt x="38109" y="181084"/>
                </a:cubicBezTo>
                <a:cubicBezTo>
                  <a:pt x="40226" y="180026"/>
                  <a:pt x="1067" y="192197"/>
                  <a:pt x="12709" y="196959"/>
                </a:cubicBezTo>
                <a:cubicBezTo>
                  <a:pt x="24351" y="201721"/>
                  <a:pt x="105842" y="209659"/>
                  <a:pt x="107959" y="209659"/>
                </a:cubicBezTo>
                <a:cubicBezTo>
                  <a:pt x="110076" y="209659"/>
                  <a:pt x="25938" y="212305"/>
                  <a:pt x="25409" y="196959"/>
                </a:cubicBezTo>
                <a:cubicBezTo>
                  <a:pt x="24880" y="181613"/>
                  <a:pt x="83088" y="131342"/>
                  <a:pt x="104784" y="117584"/>
                </a:cubicBezTo>
                <a:cubicBezTo>
                  <a:pt x="126480" y="103826"/>
                  <a:pt x="156642" y="116526"/>
                  <a:pt x="155584" y="114409"/>
                </a:cubicBezTo>
                <a:cubicBezTo>
                  <a:pt x="154526" y="112292"/>
                  <a:pt x="101080" y="118642"/>
                  <a:pt x="98434" y="104884"/>
                </a:cubicBezTo>
                <a:cubicBezTo>
                  <a:pt x="95788" y="91126"/>
                  <a:pt x="138651" y="34505"/>
                  <a:pt x="139709" y="31859"/>
                </a:cubicBezTo>
                <a:cubicBezTo>
                  <a:pt x="140767" y="29213"/>
                  <a:pt x="122246" y="90067"/>
                  <a:pt x="104784" y="89009"/>
                </a:cubicBezTo>
                <a:cubicBezTo>
                  <a:pt x="87322" y="87951"/>
                  <a:pt x="19059" y="-3595"/>
                  <a:pt x="15884" y="1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9" name="フリーフォーム 1488">
            <a:extLst>
              <a:ext uri="{FF2B5EF4-FFF2-40B4-BE49-F238E27FC236}">
                <a16:creationId xmlns:a16="http://schemas.microsoft.com/office/drawing/2014/main" id="{4813E7B1-06D2-7C79-075C-CFB45B4E0181}"/>
              </a:ext>
            </a:extLst>
          </p:cNvPr>
          <p:cNvSpPr/>
          <p:nvPr/>
        </p:nvSpPr>
        <p:spPr>
          <a:xfrm>
            <a:off x="261255" y="10169469"/>
            <a:ext cx="158889" cy="429646"/>
          </a:xfrm>
          <a:custGeom>
            <a:avLst/>
            <a:gdLst>
              <a:gd name="connsiteX0" fmla="*/ 87995 w 158889"/>
              <a:gd name="connsiteY0" fmla="*/ 56 h 429646"/>
              <a:gd name="connsiteX1" fmla="*/ 18145 w 158889"/>
              <a:gd name="connsiteY1" fmla="*/ 161981 h 429646"/>
              <a:gd name="connsiteX2" fmla="*/ 27670 w 158889"/>
              <a:gd name="connsiteY2" fmla="*/ 235006 h 429646"/>
              <a:gd name="connsiteX3" fmla="*/ 14970 w 158889"/>
              <a:gd name="connsiteY3" fmla="*/ 215956 h 429646"/>
              <a:gd name="connsiteX4" fmla="*/ 78470 w 158889"/>
              <a:gd name="connsiteY4" fmla="*/ 295331 h 429646"/>
              <a:gd name="connsiteX5" fmla="*/ 107045 w 158889"/>
              <a:gd name="connsiteY5" fmla="*/ 320731 h 429646"/>
              <a:gd name="connsiteX6" fmla="*/ 151495 w 158889"/>
              <a:gd name="connsiteY6" fmla="*/ 425506 h 429646"/>
              <a:gd name="connsiteX7" fmla="*/ 148320 w 158889"/>
              <a:gd name="connsiteY7" fmla="*/ 393756 h 429646"/>
              <a:gd name="connsiteX8" fmla="*/ 49895 w 158889"/>
              <a:gd name="connsiteY8" fmla="*/ 257231 h 429646"/>
              <a:gd name="connsiteX9" fmla="*/ 21320 w 158889"/>
              <a:gd name="connsiteY9" fmla="*/ 88956 h 429646"/>
              <a:gd name="connsiteX10" fmla="*/ 2270 w 158889"/>
              <a:gd name="connsiteY10" fmla="*/ 142931 h 429646"/>
              <a:gd name="connsiteX11" fmla="*/ 87995 w 158889"/>
              <a:gd name="connsiteY11" fmla="*/ 56 h 429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889" h="429646">
                <a:moveTo>
                  <a:pt x="87995" y="56"/>
                </a:moveTo>
                <a:cubicBezTo>
                  <a:pt x="90641" y="3231"/>
                  <a:pt x="28199" y="122823"/>
                  <a:pt x="18145" y="161981"/>
                </a:cubicBezTo>
                <a:cubicBezTo>
                  <a:pt x="8091" y="201139"/>
                  <a:pt x="28199" y="226010"/>
                  <a:pt x="27670" y="235006"/>
                </a:cubicBezTo>
                <a:cubicBezTo>
                  <a:pt x="27141" y="244002"/>
                  <a:pt x="6503" y="205902"/>
                  <a:pt x="14970" y="215956"/>
                </a:cubicBezTo>
                <a:cubicBezTo>
                  <a:pt x="23437" y="226010"/>
                  <a:pt x="63124" y="277869"/>
                  <a:pt x="78470" y="295331"/>
                </a:cubicBezTo>
                <a:cubicBezTo>
                  <a:pt x="93816" y="312793"/>
                  <a:pt x="94874" y="299035"/>
                  <a:pt x="107045" y="320731"/>
                </a:cubicBezTo>
                <a:cubicBezTo>
                  <a:pt x="119216" y="342427"/>
                  <a:pt x="144616" y="413335"/>
                  <a:pt x="151495" y="425506"/>
                </a:cubicBezTo>
                <a:cubicBezTo>
                  <a:pt x="158374" y="437677"/>
                  <a:pt x="165253" y="421802"/>
                  <a:pt x="148320" y="393756"/>
                </a:cubicBezTo>
                <a:cubicBezTo>
                  <a:pt x="131387" y="365710"/>
                  <a:pt x="71062" y="308031"/>
                  <a:pt x="49895" y="257231"/>
                </a:cubicBezTo>
                <a:cubicBezTo>
                  <a:pt x="28728" y="206431"/>
                  <a:pt x="29257" y="108006"/>
                  <a:pt x="21320" y="88956"/>
                </a:cubicBezTo>
                <a:cubicBezTo>
                  <a:pt x="13383" y="69906"/>
                  <a:pt x="-6726" y="157218"/>
                  <a:pt x="2270" y="142931"/>
                </a:cubicBezTo>
                <a:cubicBezTo>
                  <a:pt x="11266" y="128644"/>
                  <a:pt x="85349" y="-3119"/>
                  <a:pt x="87995" y="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0" name="フリーフォーム 1489">
            <a:extLst>
              <a:ext uri="{FF2B5EF4-FFF2-40B4-BE49-F238E27FC236}">
                <a16:creationId xmlns:a16="http://schemas.microsoft.com/office/drawing/2014/main" id="{81471409-D2CF-CD12-3AB4-DBED71545A20}"/>
              </a:ext>
            </a:extLst>
          </p:cNvPr>
          <p:cNvSpPr/>
          <p:nvPr/>
        </p:nvSpPr>
        <p:spPr>
          <a:xfrm>
            <a:off x="291910" y="10394901"/>
            <a:ext cx="89209" cy="211757"/>
          </a:xfrm>
          <a:custGeom>
            <a:avLst/>
            <a:gdLst>
              <a:gd name="connsiteX0" fmla="*/ 190 w 89209"/>
              <a:gd name="connsiteY0" fmla="*/ 49 h 211757"/>
              <a:gd name="connsiteX1" fmla="*/ 85915 w 89209"/>
              <a:gd name="connsiteY1" fmla="*/ 196899 h 211757"/>
              <a:gd name="connsiteX2" fmla="*/ 63690 w 89209"/>
              <a:gd name="connsiteY2" fmla="*/ 177849 h 211757"/>
              <a:gd name="connsiteX3" fmla="*/ 190 w 89209"/>
              <a:gd name="connsiteY3" fmla="*/ 49 h 211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209" h="211757">
                <a:moveTo>
                  <a:pt x="190" y="49"/>
                </a:moveTo>
                <a:cubicBezTo>
                  <a:pt x="3894" y="3224"/>
                  <a:pt x="75332" y="167266"/>
                  <a:pt x="85915" y="196899"/>
                </a:cubicBezTo>
                <a:cubicBezTo>
                  <a:pt x="96498" y="226532"/>
                  <a:pt x="79565" y="207482"/>
                  <a:pt x="63690" y="177849"/>
                </a:cubicBezTo>
                <a:cubicBezTo>
                  <a:pt x="47815" y="148216"/>
                  <a:pt x="-3514" y="-3126"/>
                  <a:pt x="190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1" name="フリーフォーム 1490">
            <a:extLst>
              <a:ext uri="{FF2B5EF4-FFF2-40B4-BE49-F238E27FC236}">
                <a16:creationId xmlns:a16="http://schemas.microsoft.com/office/drawing/2014/main" id="{6AA794DB-6DD7-A6FC-5E45-89ED005380EB}"/>
              </a:ext>
            </a:extLst>
          </p:cNvPr>
          <p:cNvSpPr/>
          <p:nvPr/>
        </p:nvSpPr>
        <p:spPr>
          <a:xfrm>
            <a:off x="333303" y="10191699"/>
            <a:ext cx="63276" cy="243027"/>
          </a:xfrm>
          <a:custGeom>
            <a:avLst/>
            <a:gdLst>
              <a:gd name="connsiteX0" fmla="*/ 44522 w 63276"/>
              <a:gd name="connsiteY0" fmla="*/ 51 h 243027"/>
              <a:gd name="connsiteX1" fmla="*/ 9597 w 63276"/>
              <a:gd name="connsiteY1" fmla="*/ 101651 h 243027"/>
              <a:gd name="connsiteX2" fmla="*/ 60397 w 63276"/>
              <a:gd name="connsiteY2" fmla="*/ 238176 h 243027"/>
              <a:gd name="connsiteX3" fmla="*/ 50872 w 63276"/>
              <a:gd name="connsiteY3" fmla="*/ 203251 h 243027"/>
              <a:gd name="connsiteX4" fmla="*/ 72 w 63276"/>
              <a:gd name="connsiteY4" fmla="*/ 114351 h 243027"/>
              <a:gd name="connsiteX5" fmla="*/ 44522 w 63276"/>
              <a:gd name="connsiteY5" fmla="*/ 51 h 243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276" h="243027">
                <a:moveTo>
                  <a:pt x="44522" y="51"/>
                </a:moveTo>
                <a:cubicBezTo>
                  <a:pt x="46110" y="-2066"/>
                  <a:pt x="6951" y="61964"/>
                  <a:pt x="9597" y="101651"/>
                </a:cubicBezTo>
                <a:cubicBezTo>
                  <a:pt x="12243" y="141338"/>
                  <a:pt x="53518" y="221243"/>
                  <a:pt x="60397" y="238176"/>
                </a:cubicBezTo>
                <a:cubicBezTo>
                  <a:pt x="67276" y="255109"/>
                  <a:pt x="60926" y="223889"/>
                  <a:pt x="50872" y="203251"/>
                </a:cubicBezTo>
                <a:cubicBezTo>
                  <a:pt x="40818" y="182613"/>
                  <a:pt x="2189" y="143984"/>
                  <a:pt x="72" y="114351"/>
                </a:cubicBezTo>
                <a:cubicBezTo>
                  <a:pt x="-2045" y="84718"/>
                  <a:pt x="42934" y="2168"/>
                  <a:pt x="44522" y="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2" name="フリーフォーム 1491">
            <a:extLst>
              <a:ext uri="{FF2B5EF4-FFF2-40B4-BE49-F238E27FC236}">
                <a16:creationId xmlns:a16="http://schemas.microsoft.com/office/drawing/2014/main" id="{BB6B7483-1721-1300-B966-4A1BB7060E6C}"/>
              </a:ext>
            </a:extLst>
          </p:cNvPr>
          <p:cNvSpPr/>
          <p:nvPr/>
        </p:nvSpPr>
        <p:spPr>
          <a:xfrm>
            <a:off x="285726" y="10286997"/>
            <a:ext cx="212756" cy="117484"/>
          </a:xfrm>
          <a:custGeom>
            <a:avLst/>
            <a:gdLst>
              <a:gd name="connsiteX0" fmla="*/ 24 w 212756"/>
              <a:gd name="connsiteY0" fmla="*/ 117478 h 117484"/>
              <a:gd name="connsiteX1" fmla="*/ 111149 w 212756"/>
              <a:gd name="connsiteY1" fmla="*/ 85728 h 117484"/>
              <a:gd name="connsiteX2" fmla="*/ 177824 w 212756"/>
              <a:gd name="connsiteY2" fmla="*/ 101603 h 117484"/>
              <a:gd name="connsiteX3" fmla="*/ 171474 w 212756"/>
              <a:gd name="connsiteY3" fmla="*/ 73028 h 117484"/>
              <a:gd name="connsiteX4" fmla="*/ 212749 w 212756"/>
              <a:gd name="connsiteY4" fmla="*/ 3 h 117484"/>
              <a:gd name="connsiteX5" fmla="*/ 174649 w 212756"/>
              <a:gd name="connsiteY5" fmla="*/ 69853 h 117484"/>
              <a:gd name="connsiteX6" fmla="*/ 152424 w 212756"/>
              <a:gd name="connsiteY6" fmla="*/ 79378 h 117484"/>
              <a:gd name="connsiteX7" fmla="*/ 101624 w 212756"/>
              <a:gd name="connsiteY7" fmla="*/ 82553 h 117484"/>
              <a:gd name="connsiteX8" fmla="*/ 24 w 212756"/>
              <a:gd name="connsiteY8" fmla="*/ 117478 h 11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756" h="117484">
                <a:moveTo>
                  <a:pt x="24" y="117478"/>
                </a:moveTo>
                <a:cubicBezTo>
                  <a:pt x="1611" y="118007"/>
                  <a:pt x="81516" y="88374"/>
                  <a:pt x="111149" y="85728"/>
                </a:cubicBezTo>
                <a:cubicBezTo>
                  <a:pt x="140782" y="83082"/>
                  <a:pt x="177824" y="101603"/>
                  <a:pt x="177824" y="101603"/>
                </a:cubicBezTo>
                <a:cubicBezTo>
                  <a:pt x="187878" y="99486"/>
                  <a:pt x="165653" y="89961"/>
                  <a:pt x="171474" y="73028"/>
                </a:cubicBezTo>
                <a:cubicBezTo>
                  <a:pt x="177295" y="56095"/>
                  <a:pt x="212220" y="532"/>
                  <a:pt x="212749" y="3"/>
                </a:cubicBezTo>
                <a:cubicBezTo>
                  <a:pt x="213278" y="-526"/>
                  <a:pt x="184703" y="56624"/>
                  <a:pt x="174649" y="69853"/>
                </a:cubicBezTo>
                <a:cubicBezTo>
                  <a:pt x="164595" y="83082"/>
                  <a:pt x="164595" y="77261"/>
                  <a:pt x="152424" y="79378"/>
                </a:cubicBezTo>
                <a:cubicBezTo>
                  <a:pt x="140253" y="81495"/>
                  <a:pt x="128611" y="75674"/>
                  <a:pt x="101624" y="82553"/>
                </a:cubicBezTo>
                <a:cubicBezTo>
                  <a:pt x="74637" y="89432"/>
                  <a:pt x="-1563" y="116949"/>
                  <a:pt x="24" y="1174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3" name="フリーフォーム 1492">
            <a:extLst>
              <a:ext uri="{FF2B5EF4-FFF2-40B4-BE49-F238E27FC236}">
                <a16:creationId xmlns:a16="http://schemas.microsoft.com/office/drawing/2014/main" id="{116281E7-82D0-5DFD-6B1C-49B5C336B18B}"/>
              </a:ext>
            </a:extLst>
          </p:cNvPr>
          <p:cNvSpPr/>
          <p:nvPr/>
        </p:nvSpPr>
        <p:spPr>
          <a:xfrm>
            <a:off x="285749" y="10198097"/>
            <a:ext cx="196941" cy="98428"/>
          </a:xfrm>
          <a:custGeom>
            <a:avLst/>
            <a:gdLst>
              <a:gd name="connsiteX0" fmla="*/ 1 w 196941"/>
              <a:gd name="connsiteY0" fmla="*/ 98428 h 98428"/>
              <a:gd name="connsiteX1" fmla="*/ 133351 w 196941"/>
              <a:gd name="connsiteY1" fmla="*/ 82553 h 98428"/>
              <a:gd name="connsiteX2" fmla="*/ 196851 w 196941"/>
              <a:gd name="connsiteY2" fmla="*/ 82553 h 98428"/>
              <a:gd name="connsiteX3" fmla="*/ 146051 w 196941"/>
              <a:gd name="connsiteY3" fmla="*/ 73028 h 98428"/>
              <a:gd name="connsiteX4" fmla="*/ 92076 w 196941"/>
              <a:gd name="connsiteY4" fmla="*/ 3 h 98428"/>
              <a:gd name="connsiteX5" fmla="*/ 133351 w 196941"/>
              <a:gd name="connsiteY5" fmla="*/ 76203 h 98428"/>
              <a:gd name="connsiteX6" fmla="*/ 136526 w 196941"/>
              <a:gd name="connsiteY6" fmla="*/ 88903 h 98428"/>
              <a:gd name="connsiteX7" fmla="*/ 130176 w 196941"/>
              <a:gd name="connsiteY7" fmla="*/ 82553 h 98428"/>
              <a:gd name="connsiteX8" fmla="*/ 1 w 196941"/>
              <a:gd name="connsiteY8" fmla="*/ 98428 h 98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941" h="98428">
                <a:moveTo>
                  <a:pt x="1" y="98428"/>
                </a:moveTo>
                <a:cubicBezTo>
                  <a:pt x="530" y="98428"/>
                  <a:pt x="100543" y="85199"/>
                  <a:pt x="133351" y="82553"/>
                </a:cubicBezTo>
                <a:cubicBezTo>
                  <a:pt x="166159" y="79907"/>
                  <a:pt x="194734" y="84141"/>
                  <a:pt x="196851" y="82553"/>
                </a:cubicBezTo>
                <a:cubicBezTo>
                  <a:pt x="198968" y="80965"/>
                  <a:pt x="163513" y="86786"/>
                  <a:pt x="146051" y="73028"/>
                </a:cubicBezTo>
                <a:cubicBezTo>
                  <a:pt x="128589" y="59270"/>
                  <a:pt x="94193" y="-526"/>
                  <a:pt x="92076" y="3"/>
                </a:cubicBezTo>
                <a:cubicBezTo>
                  <a:pt x="89959" y="532"/>
                  <a:pt x="133351" y="76203"/>
                  <a:pt x="133351" y="76203"/>
                </a:cubicBezTo>
                <a:cubicBezTo>
                  <a:pt x="140759" y="91020"/>
                  <a:pt x="136526" y="88903"/>
                  <a:pt x="136526" y="88903"/>
                </a:cubicBezTo>
                <a:cubicBezTo>
                  <a:pt x="135997" y="89961"/>
                  <a:pt x="150284" y="82024"/>
                  <a:pt x="130176" y="82553"/>
                </a:cubicBezTo>
                <a:cubicBezTo>
                  <a:pt x="110068" y="83082"/>
                  <a:pt x="-528" y="98428"/>
                  <a:pt x="1" y="984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4" name="フリーフォーム 1493">
            <a:extLst>
              <a:ext uri="{FF2B5EF4-FFF2-40B4-BE49-F238E27FC236}">
                <a16:creationId xmlns:a16="http://schemas.microsoft.com/office/drawing/2014/main" id="{40EA20A3-CC5D-A615-92B3-1F6BE031BEBB}"/>
              </a:ext>
            </a:extLst>
          </p:cNvPr>
          <p:cNvSpPr/>
          <p:nvPr/>
        </p:nvSpPr>
        <p:spPr>
          <a:xfrm>
            <a:off x="322376" y="9985281"/>
            <a:ext cx="46059" cy="178144"/>
          </a:xfrm>
          <a:custGeom>
            <a:avLst/>
            <a:gdLst>
              <a:gd name="connsiteX0" fmla="*/ 1474 w 46059"/>
              <a:gd name="connsiteY0" fmla="*/ 94 h 178144"/>
              <a:gd name="connsiteX1" fmla="*/ 17349 w 46059"/>
              <a:gd name="connsiteY1" fmla="*/ 123919 h 178144"/>
              <a:gd name="connsiteX2" fmla="*/ 45924 w 46059"/>
              <a:gd name="connsiteY2" fmla="*/ 177894 h 178144"/>
              <a:gd name="connsiteX3" fmla="*/ 4649 w 46059"/>
              <a:gd name="connsiteY3" fmla="*/ 104869 h 178144"/>
              <a:gd name="connsiteX4" fmla="*/ 1474 w 46059"/>
              <a:gd name="connsiteY4" fmla="*/ 94 h 178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59" h="178144">
                <a:moveTo>
                  <a:pt x="1474" y="94"/>
                </a:moveTo>
                <a:cubicBezTo>
                  <a:pt x="3591" y="3269"/>
                  <a:pt x="9941" y="94286"/>
                  <a:pt x="17349" y="123919"/>
                </a:cubicBezTo>
                <a:cubicBezTo>
                  <a:pt x="24757" y="153552"/>
                  <a:pt x="48041" y="181069"/>
                  <a:pt x="45924" y="177894"/>
                </a:cubicBezTo>
                <a:cubicBezTo>
                  <a:pt x="43807" y="174719"/>
                  <a:pt x="10470" y="135032"/>
                  <a:pt x="4649" y="104869"/>
                </a:cubicBezTo>
                <a:cubicBezTo>
                  <a:pt x="-1172" y="74706"/>
                  <a:pt x="-643" y="-3081"/>
                  <a:pt x="1474" y="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5" name="フリーフォーム 1494">
            <a:extLst>
              <a:ext uri="{FF2B5EF4-FFF2-40B4-BE49-F238E27FC236}">
                <a16:creationId xmlns:a16="http://schemas.microsoft.com/office/drawing/2014/main" id="{DD1B59B3-4B1C-B7FD-8475-3DDD8E36A722}"/>
              </a:ext>
            </a:extLst>
          </p:cNvPr>
          <p:cNvSpPr/>
          <p:nvPr/>
        </p:nvSpPr>
        <p:spPr>
          <a:xfrm>
            <a:off x="373740" y="10153121"/>
            <a:ext cx="839452" cy="134283"/>
          </a:xfrm>
          <a:custGeom>
            <a:avLst/>
            <a:gdLst>
              <a:gd name="connsiteX0" fmla="*/ 910 w 839452"/>
              <a:gd name="connsiteY0" fmla="*/ 529 h 134283"/>
              <a:gd name="connsiteX1" fmla="*/ 439060 w 839452"/>
              <a:gd name="connsiteY1" fmla="*/ 79904 h 134283"/>
              <a:gd name="connsiteX2" fmla="*/ 835935 w 839452"/>
              <a:gd name="connsiteY2" fmla="*/ 133879 h 134283"/>
              <a:gd name="connsiteX3" fmla="*/ 610510 w 839452"/>
              <a:gd name="connsiteY3" fmla="*/ 98954 h 134283"/>
              <a:gd name="connsiteX4" fmla="*/ 223160 w 839452"/>
              <a:gd name="connsiteY4" fmla="*/ 529 h 134283"/>
              <a:gd name="connsiteX5" fmla="*/ 499385 w 839452"/>
              <a:gd name="connsiteY5" fmla="*/ 89429 h 134283"/>
              <a:gd name="connsiteX6" fmla="*/ 223160 w 839452"/>
              <a:gd name="connsiteY6" fmla="*/ 35454 h 134283"/>
              <a:gd name="connsiteX7" fmla="*/ 321585 w 839452"/>
              <a:gd name="connsiteY7" fmla="*/ 44979 h 134283"/>
              <a:gd name="connsiteX8" fmla="*/ 910 w 839452"/>
              <a:gd name="connsiteY8" fmla="*/ 529 h 134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9452" h="134283">
                <a:moveTo>
                  <a:pt x="910" y="529"/>
                </a:moveTo>
                <a:cubicBezTo>
                  <a:pt x="20489" y="6350"/>
                  <a:pt x="299889" y="57679"/>
                  <a:pt x="439060" y="79904"/>
                </a:cubicBezTo>
                <a:cubicBezTo>
                  <a:pt x="578231" y="102129"/>
                  <a:pt x="807360" y="130704"/>
                  <a:pt x="835935" y="133879"/>
                </a:cubicBezTo>
                <a:cubicBezTo>
                  <a:pt x="864510" y="137054"/>
                  <a:pt x="712639" y="121179"/>
                  <a:pt x="610510" y="98954"/>
                </a:cubicBezTo>
                <a:cubicBezTo>
                  <a:pt x="508381" y="76729"/>
                  <a:pt x="241681" y="2116"/>
                  <a:pt x="223160" y="529"/>
                </a:cubicBezTo>
                <a:cubicBezTo>
                  <a:pt x="204639" y="-1058"/>
                  <a:pt x="499385" y="83608"/>
                  <a:pt x="499385" y="89429"/>
                </a:cubicBezTo>
                <a:cubicBezTo>
                  <a:pt x="499385" y="95250"/>
                  <a:pt x="252793" y="42862"/>
                  <a:pt x="223160" y="35454"/>
                </a:cubicBezTo>
                <a:cubicBezTo>
                  <a:pt x="193527" y="28046"/>
                  <a:pt x="359685" y="51329"/>
                  <a:pt x="321585" y="44979"/>
                </a:cubicBezTo>
                <a:cubicBezTo>
                  <a:pt x="283485" y="38629"/>
                  <a:pt x="-18669" y="-5292"/>
                  <a:pt x="910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6" name="フリーフォーム 1495">
            <a:extLst>
              <a:ext uri="{FF2B5EF4-FFF2-40B4-BE49-F238E27FC236}">
                <a16:creationId xmlns:a16="http://schemas.microsoft.com/office/drawing/2014/main" id="{71AC9767-7806-55ED-02D0-B453B8E0FE7D}"/>
              </a:ext>
            </a:extLst>
          </p:cNvPr>
          <p:cNvSpPr/>
          <p:nvPr/>
        </p:nvSpPr>
        <p:spPr>
          <a:xfrm>
            <a:off x="1047656" y="10315575"/>
            <a:ext cx="238899" cy="105040"/>
          </a:xfrm>
          <a:custGeom>
            <a:avLst/>
            <a:gdLst>
              <a:gd name="connsiteX0" fmla="*/ 47719 w 238899"/>
              <a:gd name="connsiteY0" fmla="*/ 0 h 105040"/>
              <a:gd name="connsiteX1" fmla="*/ 171544 w 238899"/>
              <a:gd name="connsiteY1" fmla="*/ 44450 h 105040"/>
              <a:gd name="connsiteX2" fmla="*/ 200119 w 238899"/>
              <a:gd name="connsiteY2" fmla="*/ 85725 h 105040"/>
              <a:gd name="connsiteX3" fmla="*/ 94 w 238899"/>
              <a:gd name="connsiteY3" fmla="*/ 104775 h 105040"/>
              <a:gd name="connsiteX4" fmla="*/ 228694 w 238899"/>
              <a:gd name="connsiteY4" fmla="*/ 95250 h 105040"/>
              <a:gd name="connsiteX5" fmla="*/ 200119 w 238899"/>
              <a:gd name="connsiteY5" fmla="*/ 73025 h 105040"/>
              <a:gd name="connsiteX6" fmla="*/ 209644 w 238899"/>
              <a:gd name="connsiteY6" fmla="*/ 44450 h 105040"/>
              <a:gd name="connsiteX7" fmla="*/ 47719 w 238899"/>
              <a:gd name="connsiteY7" fmla="*/ 0 h 10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899" h="105040">
                <a:moveTo>
                  <a:pt x="47719" y="0"/>
                </a:moveTo>
                <a:cubicBezTo>
                  <a:pt x="41369" y="0"/>
                  <a:pt x="146144" y="30163"/>
                  <a:pt x="171544" y="44450"/>
                </a:cubicBezTo>
                <a:cubicBezTo>
                  <a:pt x="196944" y="58737"/>
                  <a:pt x="228694" y="75671"/>
                  <a:pt x="200119" y="85725"/>
                </a:cubicBezTo>
                <a:cubicBezTo>
                  <a:pt x="171544" y="95779"/>
                  <a:pt x="-4668" y="103188"/>
                  <a:pt x="94" y="104775"/>
                </a:cubicBezTo>
                <a:cubicBezTo>
                  <a:pt x="4856" y="106362"/>
                  <a:pt x="195357" y="100542"/>
                  <a:pt x="228694" y="95250"/>
                </a:cubicBezTo>
                <a:cubicBezTo>
                  <a:pt x="262031" y="89958"/>
                  <a:pt x="203294" y="81492"/>
                  <a:pt x="200119" y="73025"/>
                </a:cubicBezTo>
                <a:cubicBezTo>
                  <a:pt x="196944" y="64558"/>
                  <a:pt x="239807" y="57150"/>
                  <a:pt x="209644" y="44450"/>
                </a:cubicBezTo>
                <a:cubicBezTo>
                  <a:pt x="179482" y="31750"/>
                  <a:pt x="54069" y="0"/>
                  <a:pt x="477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7" name="フリーフォーム 1496">
            <a:extLst>
              <a:ext uri="{FF2B5EF4-FFF2-40B4-BE49-F238E27FC236}">
                <a16:creationId xmlns:a16="http://schemas.microsoft.com/office/drawing/2014/main" id="{E0E01AE2-1724-9271-5DA6-333FFC7EDB23}"/>
              </a:ext>
            </a:extLst>
          </p:cNvPr>
          <p:cNvSpPr/>
          <p:nvPr/>
        </p:nvSpPr>
        <p:spPr>
          <a:xfrm>
            <a:off x="881359" y="10255243"/>
            <a:ext cx="568050" cy="82557"/>
          </a:xfrm>
          <a:custGeom>
            <a:avLst/>
            <a:gdLst>
              <a:gd name="connsiteX0" fmla="*/ 1291 w 568050"/>
              <a:gd name="connsiteY0" fmla="*/ 7 h 82557"/>
              <a:gd name="connsiteX1" fmla="*/ 537866 w 568050"/>
              <a:gd name="connsiteY1" fmla="*/ 38107 h 82557"/>
              <a:gd name="connsiteX2" fmla="*/ 490241 w 568050"/>
              <a:gd name="connsiteY2" fmla="*/ 44457 h 82557"/>
              <a:gd name="connsiteX3" fmla="*/ 404516 w 568050"/>
              <a:gd name="connsiteY3" fmla="*/ 82557 h 82557"/>
              <a:gd name="connsiteX4" fmla="*/ 442616 w 568050"/>
              <a:gd name="connsiteY4" fmla="*/ 44457 h 82557"/>
              <a:gd name="connsiteX5" fmla="*/ 388641 w 568050"/>
              <a:gd name="connsiteY5" fmla="*/ 47632 h 82557"/>
              <a:gd name="connsiteX6" fmla="*/ 341016 w 568050"/>
              <a:gd name="connsiteY6" fmla="*/ 69857 h 82557"/>
              <a:gd name="connsiteX7" fmla="*/ 385466 w 568050"/>
              <a:gd name="connsiteY7" fmla="*/ 34932 h 82557"/>
              <a:gd name="connsiteX8" fmla="*/ 1291 w 568050"/>
              <a:gd name="connsiteY8" fmla="*/ 7 h 82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8050" h="82557">
                <a:moveTo>
                  <a:pt x="1291" y="7"/>
                </a:moveTo>
                <a:cubicBezTo>
                  <a:pt x="26691" y="536"/>
                  <a:pt x="456374" y="30699"/>
                  <a:pt x="537866" y="38107"/>
                </a:cubicBezTo>
                <a:cubicBezTo>
                  <a:pt x="619358" y="45515"/>
                  <a:pt x="512466" y="37049"/>
                  <a:pt x="490241" y="44457"/>
                </a:cubicBezTo>
                <a:cubicBezTo>
                  <a:pt x="468016" y="51865"/>
                  <a:pt x="412453" y="82557"/>
                  <a:pt x="404516" y="82557"/>
                </a:cubicBezTo>
                <a:cubicBezTo>
                  <a:pt x="396579" y="82557"/>
                  <a:pt x="445262" y="50278"/>
                  <a:pt x="442616" y="44457"/>
                </a:cubicBezTo>
                <a:cubicBezTo>
                  <a:pt x="439970" y="38636"/>
                  <a:pt x="405574" y="43399"/>
                  <a:pt x="388641" y="47632"/>
                </a:cubicBezTo>
                <a:cubicBezTo>
                  <a:pt x="371708" y="51865"/>
                  <a:pt x="341545" y="71974"/>
                  <a:pt x="341016" y="69857"/>
                </a:cubicBezTo>
                <a:cubicBezTo>
                  <a:pt x="340487" y="67740"/>
                  <a:pt x="437853" y="44457"/>
                  <a:pt x="385466" y="34932"/>
                </a:cubicBezTo>
                <a:cubicBezTo>
                  <a:pt x="333079" y="25407"/>
                  <a:pt x="-24109" y="-522"/>
                  <a:pt x="129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8" name="フリーフォーム 1497">
            <a:extLst>
              <a:ext uri="{FF2B5EF4-FFF2-40B4-BE49-F238E27FC236}">
                <a16:creationId xmlns:a16="http://schemas.microsoft.com/office/drawing/2014/main" id="{EBF0AAC8-3CA7-FF62-8CEF-23E726587D2A}"/>
              </a:ext>
            </a:extLst>
          </p:cNvPr>
          <p:cNvSpPr/>
          <p:nvPr/>
        </p:nvSpPr>
        <p:spPr>
          <a:xfrm>
            <a:off x="413538" y="10512312"/>
            <a:ext cx="1009256" cy="82679"/>
          </a:xfrm>
          <a:custGeom>
            <a:avLst/>
            <a:gdLst>
              <a:gd name="connsiteX0" fmla="*/ 402437 w 1009256"/>
              <a:gd name="connsiteY0" fmla="*/ 63613 h 82679"/>
              <a:gd name="connsiteX1" fmla="*/ 8737 w 1009256"/>
              <a:gd name="connsiteY1" fmla="*/ 6463 h 82679"/>
              <a:gd name="connsiteX2" fmla="*/ 167487 w 1009256"/>
              <a:gd name="connsiteY2" fmla="*/ 22338 h 82679"/>
              <a:gd name="connsiteX3" fmla="*/ 599287 w 1009256"/>
              <a:gd name="connsiteY3" fmla="*/ 41388 h 82679"/>
              <a:gd name="connsiteX4" fmla="*/ 548487 w 1009256"/>
              <a:gd name="connsiteY4" fmla="*/ 25513 h 82679"/>
              <a:gd name="connsiteX5" fmla="*/ 1008862 w 1009256"/>
              <a:gd name="connsiteY5" fmla="*/ 82663 h 82679"/>
              <a:gd name="connsiteX6" fmla="*/ 459587 w 1009256"/>
              <a:gd name="connsiteY6" fmla="*/ 19163 h 82679"/>
              <a:gd name="connsiteX7" fmla="*/ 46837 w 1009256"/>
              <a:gd name="connsiteY7" fmla="*/ 113 h 82679"/>
              <a:gd name="connsiteX8" fmla="*/ 100812 w 1009256"/>
              <a:gd name="connsiteY8" fmla="*/ 25513 h 82679"/>
              <a:gd name="connsiteX9" fmla="*/ 53187 w 1009256"/>
              <a:gd name="connsiteY9" fmla="*/ 28688 h 82679"/>
              <a:gd name="connsiteX10" fmla="*/ 402437 w 1009256"/>
              <a:gd name="connsiteY10" fmla="*/ 63613 h 82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9256" h="82679">
                <a:moveTo>
                  <a:pt x="402437" y="63613"/>
                </a:moveTo>
                <a:cubicBezTo>
                  <a:pt x="395029" y="59909"/>
                  <a:pt x="47895" y="13342"/>
                  <a:pt x="8737" y="6463"/>
                </a:cubicBezTo>
                <a:cubicBezTo>
                  <a:pt x="-30421" y="-416"/>
                  <a:pt x="69062" y="16517"/>
                  <a:pt x="167487" y="22338"/>
                </a:cubicBezTo>
                <a:cubicBezTo>
                  <a:pt x="265912" y="28159"/>
                  <a:pt x="535787" y="40859"/>
                  <a:pt x="599287" y="41388"/>
                </a:cubicBezTo>
                <a:cubicBezTo>
                  <a:pt x="662787" y="41917"/>
                  <a:pt x="480225" y="18634"/>
                  <a:pt x="548487" y="25513"/>
                </a:cubicBezTo>
                <a:cubicBezTo>
                  <a:pt x="616749" y="32392"/>
                  <a:pt x="1023679" y="83721"/>
                  <a:pt x="1008862" y="82663"/>
                </a:cubicBezTo>
                <a:cubicBezTo>
                  <a:pt x="994045" y="81605"/>
                  <a:pt x="619925" y="32921"/>
                  <a:pt x="459587" y="19163"/>
                </a:cubicBezTo>
                <a:cubicBezTo>
                  <a:pt x="299249" y="5405"/>
                  <a:pt x="106633" y="-945"/>
                  <a:pt x="46837" y="113"/>
                </a:cubicBezTo>
                <a:cubicBezTo>
                  <a:pt x="-12959" y="1171"/>
                  <a:pt x="99754" y="20751"/>
                  <a:pt x="100812" y="25513"/>
                </a:cubicBezTo>
                <a:cubicBezTo>
                  <a:pt x="101870" y="30275"/>
                  <a:pt x="6091" y="20221"/>
                  <a:pt x="53187" y="28688"/>
                </a:cubicBezTo>
                <a:cubicBezTo>
                  <a:pt x="100283" y="37155"/>
                  <a:pt x="409845" y="67317"/>
                  <a:pt x="402437" y="63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9" name="フリーフォーム 1498">
            <a:extLst>
              <a:ext uri="{FF2B5EF4-FFF2-40B4-BE49-F238E27FC236}">
                <a16:creationId xmlns:a16="http://schemas.microsoft.com/office/drawing/2014/main" id="{177A3863-182E-E8F0-38F9-21748C08D5F7}"/>
              </a:ext>
            </a:extLst>
          </p:cNvPr>
          <p:cNvSpPr/>
          <p:nvPr/>
        </p:nvSpPr>
        <p:spPr>
          <a:xfrm>
            <a:off x="520700" y="10290021"/>
            <a:ext cx="633567" cy="60488"/>
          </a:xfrm>
          <a:custGeom>
            <a:avLst/>
            <a:gdLst>
              <a:gd name="connsiteX0" fmla="*/ 0 w 633567"/>
              <a:gd name="connsiteY0" fmla="*/ 12854 h 60488"/>
              <a:gd name="connsiteX1" fmla="*/ 619125 w 633567"/>
              <a:gd name="connsiteY1" fmla="*/ 154 h 60488"/>
              <a:gd name="connsiteX2" fmla="*/ 434975 w 633567"/>
              <a:gd name="connsiteY2" fmla="*/ 22379 h 60488"/>
              <a:gd name="connsiteX3" fmla="*/ 412750 w 633567"/>
              <a:gd name="connsiteY3" fmla="*/ 31904 h 60488"/>
              <a:gd name="connsiteX4" fmla="*/ 584200 w 633567"/>
              <a:gd name="connsiteY4" fmla="*/ 60479 h 60488"/>
              <a:gd name="connsiteX5" fmla="*/ 384175 w 633567"/>
              <a:gd name="connsiteY5" fmla="*/ 35079 h 60488"/>
              <a:gd name="connsiteX6" fmla="*/ 320675 w 633567"/>
              <a:gd name="connsiteY6" fmla="*/ 35079 h 60488"/>
              <a:gd name="connsiteX7" fmla="*/ 425450 w 633567"/>
              <a:gd name="connsiteY7" fmla="*/ 6504 h 60488"/>
              <a:gd name="connsiteX8" fmla="*/ 377825 w 633567"/>
              <a:gd name="connsiteY8" fmla="*/ 19204 h 60488"/>
              <a:gd name="connsiteX9" fmla="*/ 0 w 633567"/>
              <a:gd name="connsiteY9" fmla="*/ 12854 h 6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3567" h="60488">
                <a:moveTo>
                  <a:pt x="0" y="12854"/>
                </a:moveTo>
                <a:cubicBezTo>
                  <a:pt x="40217" y="9679"/>
                  <a:pt x="546629" y="-1433"/>
                  <a:pt x="619125" y="154"/>
                </a:cubicBezTo>
                <a:cubicBezTo>
                  <a:pt x="691621" y="1741"/>
                  <a:pt x="469371" y="17087"/>
                  <a:pt x="434975" y="22379"/>
                </a:cubicBezTo>
                <a:cubicBezTo>
                  <a:pt x="400579" y="27671"/>
                  <a:pt x="387879" y="25554"/>
                  <a:pt x="412750" y="31904"/>
                </a:cubicBezTo>
                <a:cubicBezTo>
                  <a:pt x="437621" y="38254"/>
                  <a:pt x="588963" y="59950"/>
                  <a:pt x="584200" y="60479"/>
                </a:cubicBezTo>
                <a:cubicBezTo>
                  <a:pt x="579438" y="61008"/>
                  <a:pt x="428096" y="39312"/>
                  <a:pt x="384175" y="35079"/>
                </a:cubicBezTo>
                <a:cubicBezTo>
                  <a:pt x="340254" y="30846"/>
                  <a:pt x="313796" y="39841"/>
                  <a:pt x="320675" y="35079"/>
                </a:cubicBezTo>
                <a:cubicBezTo>
                  <a:pt x="327554" y="30317"/>
                  <a:pt x="415925" y="9150"/>
                  <a:pt x="425450" y="6504"/>
                </a:cubicBezTo>
                <a:cubicBezTo>
                  <a:pt x="434975" y="3858"/>
                  <a:pt x="447146" y="18675"/>
                  <a:pt x="377825" y="19204"/>
                </a:cubicBezTo>
                <a:lnTo>
                  <a:pt x="0" y="1285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0" name="フリーフォーム 1499">
            <a:extLst>
              <a:ext uri="{FF2B5EF4-FFF2-40B4-BE49-F238E27FC236}">
                <a16:creationId xmlns:a16="http://schemas.microsoft.com/office/drawing/2014/main" id="{5D1771EE-AF3C-F91C-ACB5-44647E724041}"/>
              </a:ext>
            </a:extLst>
          </p:cNvPr>
          <p:cNvSpPr/>
          <p:nvPr/>
        </p:nvSpPr>
        <p:spPr>
          <a:xfrm>
            <a:off x="503632" y="10353675"/>
            <a:ext cx="474268" cy="95367"/>
          </a:xfrm>
          <a:custGeom>
            <a:avLst/>
            <a:gdLst>
              <a:gd name="connsiteX0" fmla="*/ 474268 w 474268"/>
              <a:gd name="connsiteY0" fmla="*/ 0 h 95367"/>
              <a:gd name="connsiteX1" fmla="*/ 55168 w 474268"/>
              <a:gd name="connsiteY1" fmla="*/ 15875 h 95367"/>
              <a:gd name="connsiteX2" fmla="*/ 29768 w 474268"/>
              <a:gd name="connsiteY2" fmla="*/ 28575 h 95367"/>
              <a:gd name="connsiteX3" fmla="*/ 17068 w 474268"/>
              <a:gd name="connsiteY3" fmla="*/ 57150 h 95367"/>
              <a:gd name="connsiteX4" fmla="*/ 96443 w 474268"/>
              <a:gd name="connsiteY4" fmla="*/ 76200 h 95367"/>
              <a:gd name="connsiteX5" fmla="*/ 42468 w 474268"/>
              <a:gd name="connsiteY5" fmla="*/ 92075 h 95367"/>
              <a:gd name="connsiteX6" fmla="*/ 429818 w 474268"/>
              <a:gd name="connsiteY6" fmla="*/ 92075 h 95367"/>
              <a:gd name="connsiteX7" fmla="*/ 39293 w 474268"/>
              <a:gd name="connsiteY7" fmla="*/ 92075 h 95367"/>
              <a:gd name="connsiteX8" fmla="*/ 13893 w 474268"/>
              <a:gd name="connsiteY8" fmla="*/ 47625 h 95367"/>
              <a:gd name="connsiteX9" fmla="*/ 42468 w 474268"/>
              <a:gd name="connsiteY9" fmla="*/ 9525 h 95367"/>
              <a:gd name="connsiteX10" fmla="*/ 23418 w 474268"/>
              <a:gd name="connsiteY10" fmla="*/ 12700 h 95367"/>
              <a:gd name="connsiteX11" fmla="*/ 474268 w 474268"/>
              <a:gd name="connsiteY11" fmla="*/ 0 h 9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4268" h="95367">
                <a:moveTo>
                  <a:pt x="474268" y="0"/>
                </a:moveTo>
                <a:lnTo>
                  <a:pt x="55168" y="15875"/>
                </a:lnTo>
                <a:cubicBezTo>
                  <a:pt x="-18915" y="20638"/>
                  <a:pt x="36118" y="21696"/>
                  <a:pt x="29768" y="28575"/>
                </a:cubicBezTo>
                <a:cubicBezTo>
                  <a:pt x="23418" y="35454"/>
                  <a:pt x="5955" y="49213"/>
                  <a:pt x="17068" y="57150"/>
                </a:cubicBezTo>
                <a:cubicBezTo>
                  <a:pt x="28180" y="65088"/>
                  <a:pt x="92210" y="70379"/>
                  <a:pt x="96443" y="76200"/>
                </a:cubicBezTo>
                <a:cubicBezTo>
                  <a:pt x="100676" y="82021"/>
                  <a:pt x="-13094" y="89429"/>
                  <a:pt x="42468" y="92075"/>
                </a:cubicBezTo>
                <a:cubicBezTo>
                  <a:pt x="98030" y="94721"/>
                  <a:pt x="429818" y="92075"/>
                  <a:pt x="429818" y="92075"/>
                </a:cubicBezTo>
                <a:cubicBezTo>
                  <a:pt x="429289" y="92075"/>
                  <a:pt x="108614" y="99483"/>
                  <a:pt x="39293" y="92075"/>
                </a:cubicBezTo>
                <a:cubicBezTo>
                  <a:pt x="-30028" y="84667"/>
                  <a:pt x="13364" y="61383"/>
                  <a:pt x="13893" y="47625"/>
                </a:cubicBezTo>
                <a:cubicBezTo>
                  <a:pt x="14422" y="33867"/>
                  <a:pt x="42468" y="9525"/>
                  <a:pt x="42468" y="9525"/>
                </a:cubicBezTo>
                <a:cubicBezTo>
                  <a:pt x="44055" y="3704"/>
                  <a:pt x="23418" y="12700"/>
                  <a:pt x="23418" y="12700"/>
                </a:cubicBezTo>
                <a:lnTo>
                  <a:pt x="47426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1" name="フリーフォーム 1500">
            <a:extLst>
              <a:ext uri="{FF2B5EF4-FFF2-40B4-BE49-F238E27FC236}">
                <a16:creationId xmlns:a16="http://schemas.microsoft.com/office/drawing/2014/main" id="{A623835A-6954-F54A-8616-AC430578EB9D}"/>
              </a:ext>
            </a:extLst>
          </p:cNvPr>
          <p:cNvSpPr/>
          <p:nvPr/>
        </p:nvSpPr>
        <p:spPr>
          <a:xfrm>
            <a:off x="1130280" y="10339882"/>
            <a:ext cx="571778" cy="147377"/>
          </a:xfrm>
          <a:custGeom>
            <a:avLst/>
            <a:gdLst>
              <a:gd name="connsiteX0" fmla="*/ 571520 w 571778"/>
              <a:gd name="connsiteY0" fmla="*/ 32843 h 147377"/>
              <a:gd name="connsiteX1" fmla="*/ 250845 w 571778"/>
              <a:gd name="connsiteY1" fmla="*/ 16968 h 147377"/>
              <a:gd name="connsiteX2" fmla="*/ 127020 w 571778"/>
              <a:gd name="connsiteY2" fmla="*/ 61418 h 147377"/>
              <a:gd name="connsiteX3" fmla="*/ 196870 w 571778"/>
              <a:gd name="connsiteY3" fmla="*/ 20143 h 147377"/>
              <a:gd name="connsiteX4" fmla="*/ 161945 w 571778"/>
              <a:gd name="connsiteY4" fmla="*/ 55068 h 147377"/>
              <a:gd name="connsiteX5" fmla="*/ 200045 w 571778"/>
              <a:gd name="connsiteY5" fmla="*/ 96343 h 147377"/>
              <a:gd name="connsiteX6" fmla="*/ 196870 w 571778"/>
              <a:gd name="connsiteY6" fmla="*/ 128093 h 147377"/>
              <a:gd name="connsiteX7" fmla="*/ 20 w 571778"/>
              <a:gd name="connsiteY7" fmla="*/ 147143 h 147377"/>
              <a:gd name="connsiteX8" fmla="*/ 209570 w 571778"/>
              <a:gd name="connsiteY8" fmla="*/ 115393 h 147377"/>
              <a:gd name="connsiteX9" fmla="*/ 149245 w 571778"/>
              <a:gd name="connsiteY9" fmla="*/ 64593 h 147377"/>
              <a:gd name="connsiteX10" fmla="*/ 193695 w 571778"/>
              <a:gd name="connsiteY10" fmla="*/ 26493 h 147377"/>
              <a:gd name="connsiteX11" fmla="*/ 238145 w 571778"/>
              <a:gd name="connsiteY11" fmla="*/ 1093 h 147377"/>
              <a:gd name="connsiteX12" fmla="*/ 193695 w 571778"/>
              <a:gd name="connsiteY12" fmla="*/ 7443 h 147377"/>
              <a:gd name="connsiteX13" fmla="*/ 571520 w 571778"/>
              <a:gd name="connsiteY13" fmla="*/ 32843 h 147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71778" h="147377">
                <a:moveTo>
                  <a:pt x="571520" y="32843"/>
                </a:moveTo>
                <a:cubicBezTo>
                  <a:pt x="581045" y="34431"/>
                  <a:pt x="324928" y="12205"/>
                  <a:pt x="250845" y="16968"/>
                </a:cubicBezTo>
                <a:cubicBezTo>
                  <a:pt x="176762" y="21730"/>
                  <a:pt x="136016" y="60889"/>
                  <a:pt x="127020" y="61418"/>
                </a:cubicBezTo>
                <a:cubicBezTo>
                  <a:pt x="118024" y="61947"/>
                  <a:pt x="191049" y="21201"/>
                  <a:pt x="196870" y="20143"/>
                </a:cubicBezTo>
                <a:cubicBezTo>
                  <a:pt x="202691" y="19085"/>
                  <a:pt x="161416" y="42368"/>
                  <a:pt x="161945" y="55068"/>
                </a:cubicBezTo>
                <a:cubicBezTo>
                  <a:pt x="162474" y="67768"/>
                  <a:pt x="194224" y="84172"/>
                  <a:pt x="200045" y="96343"/>
                </a:cubicBezTo>
                <a:cubicBezTo>
                  <a:pt x="205866" y="108514"/>
                  <a:pt x="230207" y="119626"/>
                  <a:pt x="196870" y="128093"/>
                </a:cubicBezTo>
                <a:cubicBezTo>
                  <a:pt x="163533" y="136560"/>
                  <a:pt x="-2097" y="149260"/>
                  <a:pt x="20" y="147143"/>
                </a:cubicBezTo>
                <a:cubicBezTo>
                  <a:pt x="2137" y="145026"/>
                  <a:pt x="184699" y="129151"/>
                  <a:pt x="209570" y="115393"/>
                </a:cubicBezTo>
                <a:cubicBezTo>
                  <a:pt x="234441" y="101635"/>
                  <a:pt x="151891" y="79410"/>
                  <a:pt x="149245" y="64593"/>
                </a:cubicBezTo>
                <a:cubicBezTo>
                  <a:pt x="146599" y="49776"/>
                  <a:pt x="178878" y="37076"/>
                  <a:pt x="193695" y="26493"/>
                </a:cubicBezTo>
                <a:cubicBezTo>
                  <a:pt x="208512" y="15910"/>
                  <a:pt x="238145" y="4268"/>
                  <a:pt x="238145" y="1093"/>
                </a:cubicBezTo>
                <a:cubicBezTo>
                  <a:pt x="238145" y="-2082"/>
                  <a:pt x="145012" y="2151"/>
                  <a:pt x="193695" y="7443"/>
                </a:cubicBezTo>
                <a:cubicBezTo>
                  <a:pt x="242378" y="12735"/>
                  <a:pt x="561995" y="31255"/>
                  <a:pt x="571520" y="32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2" name="フリーフォーム 1501">
            <a:extLst>
              <a:ext uri="{FF2B5EF4-FFF2-40B4-BE49-F238E27FC236}">
                <a16:creationId xmlns:a16="http://schemas.microsoft.com/office/drawing/2014/main" id="{62B7B2E1-F0B3-74F3-C3BD-8604D762944A}"/>
              </a:ext>
            </a:extLst>
          </p:cNvPr>
          <p:cNvSpPr/>
          <p:nvPr/>
        </p:nvSpPr>
        <p:spPr>
          <a:xfrm>
            <a:off x="1371571" y="10305964"/>
            <a:ext cx="470011" cy="59659"/>
          </a:xfrm>
          <a:custGeom>
            <a:avLst/>
            <a:gdLst>
              <a:gd name="connsiteX0" fmla="*/ 29 w 470011"/>
              <a:gd name="connsiteY0" fmla="*/ 86 h 59659"/>
              <a:gd name="connsiteX1" fmla="*/ 428654 w 470011"/>
              <a:gd name="connsiteY1" fmla="*/ 57236 h 59659"/>
              <a:gd name="connsiteX2" fmla="*/ 406429 w 470011"/>
              <a:gd name="connsiteY2" fmla="*/ 44536 h 59659"/>
              <a:gd name="connsiteX3" fmla="*/ 29 w 470011"/>
              <a:gd name="connsiteY3" fmla="*/ 86 h 59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011" h="59659">
                <a:moveTo>
                  <a:pt x="29" y="86"/>
                </a:moveTo>
                <a:cubicBezTo>
                  <a:pt x="3733" y="2203"/>
                  <a:pt x="360921" y="49828"/>
                  <a:pt x="428654" y="57236"/>
                </a:cubicBezTo>
                <a:cubicBezTo>
                  <a:pt x="496387" y="64644"/>
                  <a:pt x="475221" y="53532"/>
                  <a:pt x="406429" y="44536"/>
                </a:cubicBezTo>
                <a:cubicBezTo>
                  <a:pt x="337637" y="35540"/>
                  <a:pt x="-3675" y="-2031"/>
                  <a:pt x="29" y="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3" name="フリーフォーム 1502">
            <a:extLst>
              <a:ext uri="{FF2B5EF4-FFF2-40B4-BE49-F238E27FC236}">
                <a16:creationId xmlns:a16="http://schemas.microsoft.com/office/drawing/2014/main" id="{0D89448D-24FA-8395-CD42-2991DB677544}"/>
              </a:ext>
            </a:extLst>
          </p:cNvPr>
          <p:cNvSpPr/>
          <p:nvPr/>
        </p:nvSpPr>
        <p:spPr>
          <a:xfrm>
            <a:off x="1359342" y="10418903"/>
            <a:ext cx="384029" cy="78345"/>
          </a:xfrm>
          <a:custGeom>
            <a:avLst/>
            <a:gdLst>
              <a:gd name="connsiteX0" fmla="*/ 383733 w 384029"/>
              <a:gd name="connsiteY0" fmla="*/ 1447 h 78345"/>
              <a:gd name="connsiteX1" fmla="*/ 72583 w 384029"/>
              <a:gd name="connsiteY1" fmla="*/ 7797 h 78345"/>
              <a:gd name="connsiteX2" fmla="*/ 110683 w 384029"/>
              <a:gd name="connsiteY2" fmla="*/ 23672 h 78345"/>
              <a:gd name="connsiteX3" fmla="*/ 28133 w 384029"/>
              <a:gd name="connsiteY3" fmla="*/ 77647 h 78345"/>
              <a:gd name="connsiteX4" fmla="*/ 53533 w 384029"/>
              <a:gd name="connsiteY4" fmla="*/ 55422 h 78345"/>
              <a:gd name="connsiteX5" fmla="*/ 151958 w 384029"/>
              <a:gd name="connsiteY5" fmla="*/ 71297 h 78345"/>
              <a:gd name="connsiteX6" fmla="*/ 82108 w 384029"/>
              <a:gd name="connsiteY6" fmla="*/ 52247 h 78345"/>
              <a:gd name="connsiteX7" fmla="*/ 94808 w 384029"/>
              <a:gd name="connsiteY7" fmla="*/ 14147 h 78345"/>
              <a:gd name="connsiteX8" fmla="*/ 9083 w 384029"/>
              <a:gd name="connsiteY8" fmla="*/ 1447 h 78345"/>
              <a:gd name="connsiteX9" fmla="*/ 383733 w 384029"/>
              <a:gd name="connsiteY9" fmla="*/ 1447 h 7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4029" h="78345">
                <a:moveTo>
                  <a:pt x="383733" y="1447"/>
                </a:moveTo>
                <a:cubicBezTo>
                  <a:pt x="394316" y="2505"/>
                  <a:pt x="118091" y="4093"/>
                  <a:pt x="72583" y="7797"/>
                </a:cubicBezTo>
                <a:cubicBezTo>
                  <a:pt x="27075" y="11501"/>
                  <a:pt x="118091" y="12030"/>
                  <a:pt x="110683" y="23672"/>
                </a:cubicBezTo>
                <a:cubicBezTo>
                  <a:pt x="103275" y="35314"/>
                  <a:pt x="37658" y="72355"/>
                  <a:pt x="28133" y="77647"/>
                </a:cubicBezTo>
                <a:cubicBezTo>
                  <a:pt x="18608" y="82939"/>
                  <a:pt x="32896" y="56480"/>
                  <a:pt x="53533" y="55422"/>
                </a:cubicBezTo>
                <a:cubicBezTo>
                  <a:pt x="74170" y="54364"/>
                  <a:pt x="147195" y="71826"/>
                  <a:pt x="151958" y="71297"/>
                </a:cubicBezTo>
                <a:cubicBezTo>
                  <a:pt x="156720" y="70768"/>
                  <a:pt x="91633" y="61772"/>
                  <a:pt x="82108" y="52247"/>
                </a:cubicBezTo>
                <a:cubicBezTo>
                  <a:pt x="72583" y="42722"/>
                  <a:pt x="106979" y="22614"/>
                  <a:pt x="94808" y="14147"/>
                </a:cubicBezTo>
                <a:cubicBezTo>
                  <a:pt x="82637" y="5680"/>
                  <a:pt x="-32721" y="4093"/>
                  <a:pt x="9083" y="1447"/>
                </a:cubicBezTo>
                <a:cubicBezTo>
                  <a:pt x="50887" y="-1199"/>
                  <a:pt x="373150" y="389"/>
                  <a:pt x="383733" y="14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4" name="フリーフォーム 1503">
            <a:extLst>
              <a:ext uri="{FF2B5EF4-FFF2-40B4-BE49-F238E27FC236}">
                <a16:creationId xmlns:a16="http://schemas.microsoft.com/office/drawing/2014/main" id="{FD5EC38C-ED5F-6C4E-9D6C-704BFDAA6FDE}"/>
              </a:ext>
            </a:extLst>
          </p:cNvPr>
          <p:cNvSpPr/>
          <p:nvPr/>
        </p:nvSpPr>
        <p:spPr>
          <a:xfrm>
            <a:off x="971550" y="10531475"/>
            <a:ext cx="759796" cy="17322"/>
          </a:xfrm>
          <a:custGeom>
            <a:avLst/>
            <a:gdLst>
              <a:gd name="connsiteX0" fmla="*/ 0 w 759796"/>
              <a:gd name="connsiteY0" fmla="*/ 0 h 17322"/>
              <a:gd name="connsiteX1" fmla="*/ 720725 w 759796"/>
              <a:gd name="connsiteY1" fmla="*/ 15875 h 17322"/>
              <a:gd name="connsiteX2" fmla="*/ 650875 w 759796"/>
              <a:gd name="connsiteY2" fmla="*/ 15875 h 17322"/>
              <a:gd name="connsiteX3" fmla="*/ 542925 w 759796"/>
              <a:gd name="connsiteY3" fmla="*/ 9525 h 17322"/>
              <a:gd name="connsiteX4" fmla="*/ 457200 w 759796"/>
              <a:gd name="connsiteY4" fmla="*/ 6350 h 17322"/>
              <a:gd name="connsiteX5" fmla="*/ 0 w 759796"/>
              <a:gd name="connsiteY5" fmla="*/ 0 h 1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9796" h="17322">
                <a:moveTo>
                  <a:pt x="0" y="0"/>
                </a:moveTo>
                <a:lnTo>
                  <a:pt x="720725" y="15875"/>
                </a:lnTo>
                <a:cubicBezTo>
                  <a:pt x="829204" y="18521"/>
                  <a:pt x="680508" y="16933"/>
                  <a:pt x="650875" y="15875"/>
                </a:cubicBezTo>
                <a:cubicBezTo>
                  <a:pt x="621242" y="14817"/>
                  <a:pt x="575204" y="11112"/>
                  <a:pt x="542925" y="9525"/>
                </a:cubicBezTo>
                <a:cubicBezTo>
                  <a:pt x="510646" y="7938"/>
                  <a:pt x="457200" y="6350"/>
                  <a:pt x="457200" y="63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5" name="フリーフォーム 1504">
            <a:extLst>
              <a:ext uri="{FF2B5EF4-FFF2-40B4-BE49-F238E27FC236}">
                <a16:creationId xmlns:a16="http://schemas.microsoft.com/office/drawing/2014/main" id="{26C72ACC-6DCD-0600-A44F-B63DBB88C4FC}"/>
              </a:ext>
            </a:extLst>
          </p:cNvPr>
          <p:cNvSpPr/>
          <p:nvPr/>
        </p:nvSpPr>
        <p:spPr>
          <a:xfrm>
            <a:off x="1354762" y="10355049"/>
            <a:ext cx="556640" cy="224303"/>
          </a:xfrm>
          <a:custGeom>
            <a:avLst/>
            <a:gdLst>
              <a:gd name="connsiteX0" fmla="*/ 420063 w 556640"/>
              <a:gd name="connsiteY0" fmla="*/ 1801 h 224303"/>
              <a:gd name="connsiteX1" fmla="*/ 308938 w 556640"/>
              <a:gd name="connsiteY1" fmla="*/ 119276 h 224303"/>
              <a:gd name="connsiteX2" fmla="*/ 343863 w 556640"/>
              <a:gd name="connsiteY2" fmla="*/ 157376 h 224303"/>
              <a:gd name="connsiteX3" fmla="*/ 283538 w 556640"/>
              <a:gd name="connsiteY3" fmla="*/ 100226 h 224303"/>
              <a:gd name="connsiteX4" fmla="*/ 470863 w 556640"/>
              <a:gd name="connsiteY4" fmla="*/ 103401 h 224303"/>
              <a:gd name="connsiteX5" fmla="*/ 467688 w 556640"/>
              <a:gd name="connsiteY5" fmla="*/ 84351 h 224303"/>
              <a:gd name="connsiteX6" fmla="*/ 556588 w 556640"/>
              <a:gd name="connsiteY6" fmla="*/ 128801 h 224303"/>
              <a:gd name="connsiteX7" fmla="*/ 480388 w 556640"/>
              <a:gd name="connsiteY7" fmla="*/ 103401 h 224303"/>
              <a:gd name="connsiteX8" fmla="*/ 461338 w 556640"/>
              <a:gd name="connsiteY8" fmla="*/ 144676 h 224303"/>
              <a:gd name="connsiteX9" fmla="*/ 470863 w 556640"/>
              <a:gd name="connsiteY9" fmla="*/ 224051 h 224303"/>
              <a:gd name="connsiteX10" fmla="*/ 451813 w 556640"/>
              <a:gd name="connsiteY10" fmla="*/ 116101 h 224303"/>
              <a:gd name="connsiteX11" fmla="*/ 315288 w 556640"/>
              <a:gd name="connsiteY11" fmla="*/ 97051 h 224303"/>
              <a:gd name="connsiteX12" fmla="*/ 347038 w 556640"/>
              <a:gd name="connsiteY12" fmla="*/ 55776 h 224303"/>
              <a:gd name="connsiteX13" fmla="*/ 137488 w 556640"/>
              <a:gd name="connsiteY13" fmla="*/ 46251 h 224303"/>
              <a:gd name="connsiteX14" fmla="*/ 4138 w 556640"/>
              <a:gd name="connsiteY14" fmla="*/ 81176 h 224303"/>
              <a:gd name="connsiteX15" fmla="*/ 293063 w 556640"/>
              <a:gd name="connsiteY15" fmla="*/ 49426 h 224303"/>
              <a:gd name="connsiteX16" fmla="*/ 420063 w 556640"/>
              <a:gd name="connsiteY16" fmla="*/ 1801 h 224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56640" h="224303">
                <a:moveTo>
                  <a:pt x="420063" y="1801"/>
                </a:moveTo>
                <a:cubicBezTo>
                  <a:pt x="422709" y="13443"/>
                  <a:pt x="321638" y="93347"/>
                  <a:pt x="308938" y="119276"/>
                </a:cubicBezTo>
                <a:cubicBezTo>
                  <a:pt x="296238" y="145205"/>
                  <a:pt x="348096" y="160551"/>
                  <a:pt x="343863" y="157376"/>
                </a:cubicBezTo>
                <a:cubicBezTo>
                  <a:pt x="339630" y="154201"/>
                  <a:pt x="262371" y="109222"/>
                  <a:pt x="283538" y="100226"/>
                </a:cubicBezTo>
                <a:cubicBezTo>
                  <a:pt x="304705" y="91230"/>
                  <a:pt x="440171" y="106047"/>
                  <a:pt x="470863" y="103401"/>
                </a:cubicBezTo>
                <a:cubicBezTo>
                  <a:pt x="501555" y="100755"/>
                  <a:pt x="453401" y="80118"/>
                  <a:pt x="467688" y="84351"/>
                </a:cubicBezTo>
                <a:cubicBezTo>
                  <a:pt x="481975" y="88584"/>
                  <a:pt x="554471" y="125626"/>
                  <a:pt x="556588" y="128801"/>
                </a:cubicBezTo>
                <a:cubicBezTo>
                  <a:pt x="558705" y="131976"/>
                  <a:pt x="496263" y="100755"/>
                  <a:pt x="480388" y="103401"/>
                </a:cubicBezTo>
                <a:cubicBezTo>
                  <a:pt x="464513" y="106047"/>
                  <a:pt x="462926" y="124568"/>
                  <a:pt x="461338" y="144676"/>
                </a:cubicBezTo>
                <a:cubicBezTo>
                  <a:pt x="459751" y="164784"/>
                  <a:pt x="472450" y="228813"/>
                  <a:pt x="470863" y="224051"/>
                </a:cubicBezTo>
                <a:cubicBezTo>
                  <a:pt x="469276" y="219289"/>
                  <a:pt x="477742" y="137268"/>
                  <a:pt x="451813" y="116101"/>
                </a:cubicBezTo>
                <a:cubicBezTo>
                  <a:pt x="425884" y="94934"/>
                  <a:pt x="332750" y="107105"/>
                  <a:pt x="315288" y="97051"/>
                </a:cubicBezTo>
                <a:cubicBezTo>
                  <a:pt x="297826" y="86997"/>
                  <a:pt x="376671" y="64243"/>
                  <a:pt x="347038" y="55776"/>
                </a:cubicBezTo>
                <a:cubicBezTo>
                  <a:pt x="317405" y="47309"/>
                  <a:pt x="194638" y="42018"/>
                  <a:pt x="137488" y="46251"/>
                </a:cubicBezTo>
                <a:cubicBezTo>
                  <a:pt x="80338" y="50484"/>
                  <a:pt x="-21791" y="80647"/>
                  <a:pt x="4138" y="81176"/>
                </a:cubicBezTo>
                <a:cubicBezTo>
                  <a:pt x="30067" y="81705"/>
                  <a:pt x="226917" y="60539"/>
                  <a:pt x="293063" y="49426"/>
                </a:cubicBezTo>
                <a:cubicBezTo>
                  <a:pt x="359209" y="38313"/>
                  <a:pt x="417417" y="-9841"/>
                  <a:pt x="420063" y="18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6" name="フリーフォーム 1505">
            <a:extLst>
              <a:ext uri="{FF2B5EF4-FFF2-40B4-BE49-F238E27FC236}">
                <a16:creationId xmlns:a16="http://schemas.microsoft.com/office/drawing/2014/main" id="{9D4BFDDD-C5DB-1B72-48EB-84D2BACFE043}"/>
              </a:ext>
            </a:extLst>
          </p:cNvPr>
          <p:cNvSpPr/>
          <p:nvPr/>
        </p:nvSpPr>
        <p:spPr>
          <a:xfrm>
            <a:off x="414635" y="9429387"/>
            <a:ext cx="87253" cy="311817"/>
          </a:xfrm>
          <a:custGeom>
            <a:avLst/>
            <a:gdLst>
              <a:gd name="connsiteX0" fmla="*/ 87015 w 87253"/>
              <a:gd name="connsiteY0" fmla="*/ 363 h 311817"/>
              <a:gd name="connsiteX1" fmla="*/ 29865 w 87253"/>
              <a:gd name="connsiteY1" fmla="*/ 86088 h 311817"/>
              <a:gd name="connsiteX2" fmla="*/ 39390 w 87253"/>
              <a:gd name="connsiteY2" fmla="*/ 155938 h 311817"/>
              <a:gd name="connsiteX3" fmla="*/ 13990 w 87253"/>
              <a:gd name="connsiteY3" fmla="*/ 178163 h 311817"/>
              <a:gd name="connsiteX4" fmla="*/ 17165 w 87253"/>
              <a:gd name="connsiteY4" fmla="*/ 311513 h 311817"/>
              <a:gd name="connsiteX5" fmla="*/ 1290 w 87253"/>
              <a:gd name="connsiteY5" fmla="*/ 213088 h 311817"/>
              <a:gd name="connsiteX6" fmla="*/ 29865 w 87253"/>
              <a:gd name="connsiteY6" fmla="*/ 162288 h 311817"/>
              <a:gd name="connsiteX7" fmla="*/ 13990 w 87253"/>
              <a:gd name="connsiteY7" fmla="*/ 92438 h 311817"/>
              <a:gd name="connsiteX8" fmla="*/ 4465 w 87253"/>
              <a:gd name="connsiteY8" fmla="*/ 121013 h 311817"/>
              <a:gd name="connsiteX9" fmla="*/ 87015 w 87253"/>
              <a:gd name="connsiteY9" fmla="*/ 363 h 311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7253" h="311817">
                <a:moveTo>
                  <a:pt x="87015" y="363"/>
                </a:moveTo>
                <a:cubicBezTo>
                  <a:pt x="91248" y="-5458"/>
                  <a:pt x="37802" y="60159"/>
                  <a:pt x="29865" y="86088"/>
                </a:cubicBezTo>
                <a:cubicBezTo>
                  <a:pt x="21928" y="112017"/>
                  <a:pt x="42036" y="140592"/>
                  <a:pt x="39390" y="155938"/>
                </a:cubicBezTo>
                <a:cubicBezTo>
                  <a:pt x="36744" y="171284"/>
                  <a:pt x="17694" y="152234"/>
                  <a:pt x="13990" y="178163"/>
                </a:cubicBezTo>
                <a:cubicBezTo>
                  <a:pt x="10286" y="204092"/>
                  <a:pt x="19282" y="305692"/>
                  <a:pt x="17165" y="311513"/>
                </a:cubicBezTo>
                <a:cubicBezTo>
                  <a:pt x="15048" y="317334"/>
                  <a:pt x="-827" y="237959"/>
                  <a:pt x="1290" y="213088"/>
                </a:cubicBezTo>
                <a:cubicBezTo>
                  <a:pt x="3407" y="188217"/>
                  <a:pt x="27748" y="182396"/>
                  <a:pt x="29865" y="162288"/>
                </a:cubicBezTo>
                <a:cubicBezTo>
                  <a:pt x="31982" y="142180"/>
                  <a:pt x="18223" y="99317"/>
                  <a:pt x="13990" y="92438"/>
                </a:cubicBezTo>
                <a:cubicBezTo>
                  <a:pt x="9757" y="85559"/>
                  <a:pt x="-8235" y="135830"/>
                  <a:pt x="4465" y="121013"/>
                </a:cubicBezTo>
                <a:cubicBezTo>
                  <a:pt x="17165" y="106196"/>
                  <a:pt x="82782" y="6184"/>
                  <a:pt x="87015" y="3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7" name="フリーフォーム 1506">
            <a:extLst>
              <a:ext uri="{FF2B5EF4-FFF2-40B4-BE49-F238E27FC236}">
                <a16:creationId xmlns:a16="http://schemas.microsoft.com/office/drawing/2014/main" id="{8034ADD8-CE1A-D46B-A1E5-662053434306}"/>
              </a:ext>
            </a:extLst>
          </p:cNvPr>
          <p:cNvSpPr/>
          <p:nvPr/>
        </p:nvSpPr>
        <p:spPr>
          <a:xfrm>
            <a:off x="949851" y="2176704"/>
            <a:ext cx="178073" cy="7104937"/>
          </a:xfrm>
          <a:custGeom>
            <a:avLst/>
            <a:gdLst>
              <a:gd name="connsiteX0" fmla="*/ 177909 w 178073"/>
              <a:gd name="connsiteY0" fmla="*/ 2616 h 7104937"/>
              <a:gd name="connsiteX1" fmla="*/ 40749 w 178073"/>
              <a:gd name="connsiteY1" fmla="*/ 5961456 h 7104937"/>
              <a:gd name="connsiteX2" fmla="*/ 10269 w 178073"/>
              <a:gd name="connsiteY2" fmla="*/ 7058736 h 7104937"/>
              <a:gd name="connsiteX3" fmla="*/ 10269 w 178073"/>
              <a:gd name="connsiteY3" fmla="*/ 5229936 h 7104937"/>
              <a:gd name="connsiteX4" fmla="*/ 177909 w 178073"/>
              <a:gd name="connsiteY4" fmla="*/ 2616 h 7104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073" h="7104937">
                <a:moveTo>
                  <a:pt x="177909" y="2616"/>
                </a:moveTo>
                <a:cubicBezTo>
                  <a:pt x="182989" y="124536"/>
                  <a:pt x="68689" y="4785436"/>
                  <a:pt x="40749" y="5961456"/>
                </a:cubicBezTo>
                <a:cubicBezTo>
                  <a:pt x="12809" y="7137476"/>
                  <a:pt x="15349" y="7180656"/>
                  <a:pt x="10269" y="7058736"/>
                </a:cubicBezTo>
                <a:cubicBezTo>
                  <a:pt x="5189" y="6936816"/>
                  <a:pt x="-10051" y="6405956"/>
                  <a:pt x="10269" y="5229936"/>
                </a:cubicBezTo>
                <a:cubicBezTo>
                  <a:pt x="30589" y="4053916"/>
                  <a:pt x="172829" y="-119304"/>
                  <a:pt x="177909" y="2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8" name="フリーフォーム 1507">
            <a:extLst>
              <a:ext uri="{FF2B5EF4-FFF2-40B4-BE49-F238E27FC236}">
                <a16:creationId xmlns:a16="http://schemas.microsoft.com/office/drawing/2014/main" id="{56965619-E1E1-0087-B718-BA8D3CD1C829}"/>
              </a:ext>
            </a:extLst>
          </p:cNvPr>
          <p:cNvSpPr/>
          <p:nvPr/>
        </p:nvSpPr>
        <p:spPr>
          <a:xfrm>
            <a:off x="1682045" y="1574919"/>
            <a:ext cx="400120" cy="7988480"/>
          </a:xfrm>
          <a:custGeom>
            <a:avLst/>
            <a:gdLst>
              <a:gd name="connsiteX0" fmla="*/ 360115 w 400120"/>
              <a:gd name="connsiteY0" fmla="*/ 528201 h 7988480"/>
              <a:gd name="connsiteX1" fmla="*/ 24835 w 400120"/>
              <a:gd name="connsiteY1" fmla="*/ 6746121 h 7988480"/>
              <a:gd name="connsiteX2" fmla="*/ 24835 w 400120"/>
              <a:gd name="connsiteY2" fmla="*/ 7980561 h 7988480"/>
              <a:gd name="connsiteX3" fmla="*/ 24835 w 400120"/>
              <a:gd name="connsiteY3" fmla="*/ 7172841 h 7988480"/>
              <a:gd name="connsiteX4" fmla="*/ 161995 w 400120"/>
              <a:gd name="connsiteY4" fmla="*/ 5222121 h 7988480"/>
              <a:gd name="connsiteX5" fmla="*/ 161995 w 400120"/>
              <a:gd name="connsiteY5" fmla="*/ 5435481 h 7988480"/>
              <a:gd name="connsiteX6" fmla="*/ 177235 w 400120"/>
              <a:gd name="connsiteY6" fmla="*/ 2463681 h 7988480"/>
              <a:gd name="connsiteX7" fmla="*/ 177235 w 400120"/>
              <a:gd name="connsiteY7" fmla="*/ 2692281 h 7988480"/>
              <a:gd name="connsiteX8" fmla="*/ 375355 w 400120"/>
              <a:gd name="connsiteY8" fmla="*/ 589161 h 7988480"/>
              <a:gd name="connsiteX9" fmla="*/ 360115 w 400120"/>
              <a:gd name="connsiteY9" fmla="*/ 528201 h 7988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0120" h="7988480">
                <a:moveTo>
                  <a:pt x="360115" y="528201"/>
                </a:moveTo>
                <a:cubicBezTo>
                  <a:pt x="301695" y="1554361"/>
                  <a:pt x="80715" y="5504061"/>
                  <a:pt x="24835" y="6746121"/>
                </a:cubicBezTo>
                <a:cubicBezTo>
                  <a:pt x="-31045" y="7988181"/>
                  <a:pt x="24835" y="7980561"/>
                  <a:pt x="24835" y="7980561"/>
                </a:cubicBezTo>
                <a:cubicBezTo>
                  <a:pt x="24835" y="8051681"/>
                  <a:pt x="1975" y="7632581"/>
                  <a:pt x="24835" y="7172841"/>
                </a:cubicBezTo>
                <a:cubicBezTo>
                  <a:pt x="47695" y="6713101"/>
                  <a:pt x="139135" y="5511681"/>
                  <a:pt x="161995" y="5222121"/>
                </a:cubicBezTo>
                <a:cubicBezTo>
                  <a:pt x="184855" y="4932561"/>
                  <a:pt x="159455" y="5895221"/>
                  <a:pt x="161995" y="5435481"/>
                </a:cubicBezTo>
                <a:cubicBezTo>
                  <a:pt x="164535" y="4975741"/>
                  <a:pt x="174695" y="2920881"/>
                  <a:pt x="177235" y="2463681"/>
                </a:cubicBezTo>
                <a:cubicBezTo>
                  <a:pt x="179775" y="2006481"/>
                  <a:pt x="144215" y="3004701"/>
                  <a:pt x="177235" y="2692281"/>
                </a:cubicBezTo>
                <a:cubicBezTo>
                  <a:pt x="210255" y="2379861"/>
                  <a:pt x="347415" y="954921"/>
                  <a:pt x="375355" y="589161"/>
                </a:cubicBezTo>
                <a:cubicBezTo>
                  <a:pt x="403295" y="223401"/>
                  <a:pt x="418535" y="-497959"/>
                  <a:pt x="360115" y="5282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9" name="フリーフォーム 1508">
            <a:extLst>
              <a:ext uri="{FF2B5EF4-FFF2-40B4-BE49-F238E27FC236}">
                <a16:creationId xmlns:a16="http://schemas.microsoft.com/office/drawing/2014/main" id="{27B60C24-A204-F7DA-20B0-DEB15BE88B36}"/>
              </a:ext>
            </a:extLst>
          </p:cNvPr>
          <p:cNvSpPr/>
          <p:nvPr/>
        </p:nvSpPr>
        <p:spPr>
          <a:xfrm>
            <a:off x="1694980" y="9031703"/>
            <a:ext cx="51276" cy="715068"/>
          </a:xfrm>
          <a:custGeom>
            <a:avLst/>
            <a:gdLst>
              <a:gd name="connsiteX0" fmla="*/ 51270 w 51276"/>
              <a:gd name="connsiteY0" fmla="*/ 7522 h 715068"/>
              <a:gd name="connsiteX1" fmla="*/ 6820 w 51276"/>
              <a:gd name="connsiteY1" fmla="*/ 683797 h 715068"/>
              <a:gd name="connsiteX2" fmla="*/ 470 w 51276"/>
              <a:gd name="connsiteY2" fmla="*/ 566322 h 715068"/>
              <a:gd name="connsiteX3" fmla="*/ 9995 w 51276"/>
              <a:gd name="connsiteY3" fmla="*/ 245647 h 715068"/>
              <a:gd name="connsiteX4" fmla="*/ 9995 w 51276"/>
              <a:gd name="connsiteY4" fmla="*/ 318672 h 715068"/>
              <a:gd name="connsiteX5" fmla="*/ 51270 w 51276"/>
              <a:gd name="connsiteY5" fmla="*/ 7522 h 71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276" h="715068">
                <a:moveTo>
                  <a:pt x="51270" y="7522"/>
                </a:moveTo>
                <a:cubicBezTo>
                  <a:pt x="50741" y="68376"/>
                  <a:pt x="15287" y="590664"/>
                  <a:pt x="6820" y="683797"/>
                </a:cubicBezTo>
                <a:cubicBezTo>
                  <a:pt x="-1647" y="776930"/>
                  <a:pt x="-59" y="639347"/>
                  <a:pt x="470" y="566322"/>
                </a:cubicBezTo>
                <a:cubicBezTo>
                  <a:pt x="999" y="493297"/>
                  <a:pt x="8408" y="286922"/>
                  <a:pt x="9995" y="245647"/>
                </a:cubicBezTo>
                <a:cubicBezTo>
                  <a:pt x="11582" y="204372"/>
                  <a:pt x="470" y="363651"/>
                  <a:pt x="9995" y="318672"/>
                </a:cubicBezTo>
                <a:cubicBezTo>
                  <a:pt x="19520" y="273693"/>
                  <a:pt x="51799" y="-53332"/>
                  <a:pt x="51270" y="7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0" name="フリーフォーム 1509">
            <a:extLst>
              <a:ext uri="{FF2B5EF4-FFF2-40B4-BE49-F238E27FC236}">
                <a16:creationId xmlns:a16="http://schemas.microsoft.com/office/drawing/2014/main" id="{2C543E6D-3D26-26BE-01BA-A7E54FB0F93A}"/>
              </a:ext>
            </a:extLst>
          </p:cNvPr>
          <p:cNvSpPr/>
          <p:nvPr/>
        </p:nvSpPr>
        <p:spPr>
          <a:xfrm>
            <a:off x="1698539" y="9845146"/>
            <a:ext cx="10802" cy="146795"/>
          </a:xfrm>
          <a:custGeom>
            <a:avLst/>
            <a:gdLst>
              <a:gd name="connsiteX0" fmla="*/ 9611 w 10802"/>
              <a:gd name="connsiteY0" fmla="*/ 529 h 146795"/>
              <a:gd name="connsiteX1" fmla="*/ 9611 w 10802"/>
              <a:gd name="connsiteY1" fmla="*/ 143404 h 146795"/>
              <a:gd name="connsiteX2" fmla="*/ 86 w 10802"/>
              <a:gd name="connsiteY2" fmla="*/ 95779 h 146795"/>
              <a:gd name="connsiteX3" fmla="*/ 9611 w 10802"/>
              <a:gd name="connsiteY3" fmla="*/ 529 h 146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02" h="146795">
                <a:moveTo>
                  <a:pt x="9611" y="529"/>
                </a:moveTo>
                <a:cubicBezTo>
                  <a:pt x="11199" y="8467"/>
                  <a:pt x="11199" y="127529"/>
                  <a:pt x="9611" y="143404"/>
                </a:cubicBezTo>
                <a:cubicBezTo>
                  <a:pt x="8023" y="159279"/>
                  <a:pt x="1144" y="115358"/>
                  <a:pt x="86" y="95779"/>
                </a:cubicBezTo>
                <a:cubicBezTo>
                  <a:pt x="-972" y="76200"/>
                  <a:pt x="8023" y="-7409"/>
                  <a:pt x="9611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1" name="フリーフォーム 1510">
            <a:extLst>
              <a:ext uri="{FF2B5EF4-FFF2-40B4-BE49-F238E27FC236}">
                <a16:creationId xmlns:a16="http://schemas.microsoft.com/office/drawing/2014/main" id="{8CED98C3-66C6-730A-B7A1-518B09EF0786}"/>
              </a:ext>
            </a:extLst>
          </p:cNvPr>
          <p:cNvSpPr/>
          <p:nvPr/>
        </p:nvSpPr>
        <p:spPr>
          <a:xfrm>
            <a:off x="465706" y="9610450"/>
            <a:ext cx="485553" cy="175618"/>
          </a:xfrm>
          <a:custGeom>
            <a:avLst/>
            <a:gdLst>
              <a:gd name="connsiteX0" fmla="*/ 1019 w 485553"/>
              <a:gd name="connsiteY0" fmla="*/ 275 h 175618"/>
              <a:gd name="connsiteX1" fmla="*/ 283594 w 485553"/>
              <a:gd name="connsiteY1" fmla="*/ 152675 h 175618"/>
              <a:gd name="connsiteX2" fmla="*/ 210569 w 485553"/>
              <a:gd name="connsiteY2" fmla="*/ 146325 h 175618"/>
              <a:gd name="connsiteX3" fmla="*/ 483619 w 485553"/>
              <a:gd name="connsiteY3" fmla="*/ 174900 h 175618"/>
              <a:gd name="connsiteX4" fmla="*/ 321694 w 485553"/>
              <a:gd name="connsiteY4" fmla="*/ 162200 h 175618"/>
              <a:gd name="connsiteX5" fmla="*/ 115319 w 485553"/>
              <a:gd name="connsiteY5" fmla="*/ 111400 h 175618"/>
              <a:gd name="connsiteX6" fmla="*/ 185169 w 485553"/>
              <a:gd name="connsiteY6" fmla="*/ 114575 h 175618"/>
              <a:gd name="connsiteX7" fmla="*/ 1019 w 485553"/>
              <a:gd name="connsiteY7" fmla="*/ 275 h 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553" h="175618">
                <a:moveTo>
                  <a:pt x="1019" y="275"/>
                </a:moveTo>
                <a:cubicBezTo>
                  <a:pt x="17423" y="6625"/>
                  <a:pt x="248669" y="128333"/>
                  <a:pt x="283594" y="152675"/>
                </a:cubicBezTo>
                <a:cubicBezTo>
                  <a:pt x="318519" y="177017"/>
                  <a:pt x="210569" y="146325"/>
                  <a:pt x="210569" y="146325"/>
                </a:cubicBezTo>
                <a:lnTo>
                  <a:pt x="483619" y="174900"/>
                </a:lnTo>
                <a:cubicBezTo>
                  <a:pt x="502140" y="177546"/>
                  <a:pt x="383077" y="172783"/>
                  <a:pt x="321694" y="162200"/>
                </a:cubicBezTo>
                <a:cubicBezTo>
                  <a:pt x="260311" y="151617"/>
                  <a:pt x="138073" y="119338"/>
                  <a:pt x="115319" y="111400"/>
                </a:cubicBezTo>
                <a:cubicBezTo>
                  <a:pt x="92565" y="103463"/>
                  <a:pt x="198927" y="129921"/>
                  <a:pt x="185169" y="114575"/>
                </a:cubicBezTo>
                <a:cubicBezTo>
                  <a:pt x="171411" y="99229"/>
                  <a:pt x="-15385" y="-6075"/>
                  <a:pt x="1019" y="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2" name="フリーフォーム 1511">
            <a:extLst>
              <a:ext uri="{FF2B5EF4-FFF2-40B4-BE49-F238E27FC236}">
                <a16:creationId xmlns:a16="http://schemas.microsoft.com/office/drawing/2014/main" id="{8591B7BD-27F2-47B9-8FAB-BD5A761DA8C7}"/>
              </a:ext>
            </a:extLst>
          </p:cNvPr>
          <p:cNvSpPr/>
          <p:nvPr/>
        </p:nvSpPr>
        <p:spPr>
          <a:xfrm>
            <a:off x="723316" y="9749927"/>
            <a:ext cx="864816" cy="179994"/>
          </a:xfrm>
          <a:custGeom>
            <a:avLst/>
            <a:gdLst>
              <a:gd name="connsiteX0" fmla="*/ 584 w 864816"/>
              <a:gd name="connsiteY0" fmla="*/ 498 h 179994"/>
              <a:gd name="connsiteX1" fmla="*/ 340309 w 864816"/>
              <a:gd name="connsiteY1" fmla="*/ 16373 h 179994"/>
              <a:gd name="connsiteX2" fmla="*/ 622884 w 864816"/>
              <a:gd name="connsiteY2" fmla="*/ 108448 h 179994"/>
              <a:gd name="connsiteX3" fmla="*/ 613359 w 864816"/>
              <a:gd name="connsiteY3" fmla="*/ 92573 h 179994"/>
              <a:gd name="connsiteX4" fmla="*/ 851484 w 864816"/>
              <a:gd name="connsiteY4" fmla="*/ 156073 h 179994"/>
              <a:gd name="connsiteX5" fmla="*/ 822909 w 864816"/>
              <a:gd name="connsiteY5" fmla="*/ 149723 h 179994"/>
              <a:gd name="connsiteX6" fmla="*/ 724484 w 864816"/>
              <a:gd name="connsiteY6" fmla="*/ 159248 h 179994"/>
              <a:gd name="connsiteX7" fmla="*/ 807034 w 864816"/>
              <a:gd name="connsiteY7" fmla="*/ 178298 h 179994"/>
              <a:gd name="connsiteX8" fmla="*/ 565734 w 864816"/>
              <a:gd name="connsiteY8" fmla="*/ 111623 h 179994"/>
              <a:gd name="connsiteX9" fmla="*/ 238709 w 864816"/>
              <a:gd name="connsiteY9" fmla="*/ 51298 h 179994"/>
              <a:gd name="connsiteX10" fmla="*/ 273634 w 864816"/>
              <a:gd name="connsiteY10" fmla="*/ 51298 h 179994"/>
              <a:gd name="connsiteX11" fmla="*/ 86309 w 864816"/>
              <a:gd name="connsiteY11" fmla="*/ 29073 h 179994"/>
              <a:gd name="connsiteX12" fmla="*/ 254584 w 864816"/>
              <a:gd name="connsiteY12" fmla="*/ 22723 h 179994"/>
              <a:gd name="connsiteX13" fmla="*/ 584 w 864816"/>
              <a:gd name="connsiteY13" fmla="*/ 498 h 179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4816" h="179994">
                <a:moveTo>
                  <a:pt x="584" y="498"/>
                </a:moveTo>
                <a:cubicBezTo>
                  <a:pt x="14871" y="-560"/>
                  <a:pt x="236592" y="-1619"/>
                  <a:pt x="340309" y="16373"/>
                </a:cubicBezTo>
                <a:cubicBezTo>
                  <a:pt x="444026" y="34365"/>
                  <a:pt x="622884" y="108448"/>
                  <a:pt x="622884" y="108448"/>
                </a:cubicBezTo>
                <a:cubicBezTo>
                  <a:pt x="668392" y="121148"/>
                  <a:pt x="575259" y="84636"/>
                  <a:pt x="613359" y="92573"/>
                </a:cubicBezTo>
                <a:cubicBezTo>
                  <a:pt x="651459" y="100510"/>
                  <a:pt x="816559" y="146548"/>
                  <a:pt x="851484" y="156073"/>
                </a:cubicBezTo>
                <a:cubicBezTo>
                  <a:pt x="886409" y="165598"/>
                  <a:pt x="844076" y="149194"/>
                  <a:pt x="822909" y="149723"/>
                </a:cubicBezTo>
                <a:cubicBezTo>
                  <a:pt x="801742" y="150252"/>
                  <a:pt x="727130" y="154486"/>
                  <a:pt x="724484" y="159248"/>
                </a:cubicBezTo>
                <a:cubicBezTo>
                  <a:pt x="721838" y="164010"/>
                  <a:pt x="833492" y="186236"/>
                  <a:pt x="807034" y="178298"/>
                </a:cubicBezTo>
                <a:cubicBezTo>
                  <a:pt x="780576" y="170360"/>
                  <a:pt x="660455" y="132790"/>
                  <a:pt x="565734" y="111623"/>
                </a:cubicBezTo>
                <a:cubicBezTo>
                  <a:pt x="471013" y="90456"/>
                  <a:pt x="287392" y="61352"/>
                  <a:pt x="238709" y="51298"/>
                </a:cubicBezTo>
                <a:cubicBezTo>
                  <a:pt x="190026" y="41244"/>
                  <a:pt x="299034" y="55002"/>
                  <a:pt x="273634" y="51298"/>
                </a:cubicBezTo>
                <a:cubicBezTo>
                  <a:pt x="248234" y="47594"/>
                  <a:pt x="89484" y="33835"/>
                  <a:pt x="86309" y="29073"/>
                </a:cubicBezTo>
                <a:cubicBezTo>
                  <a:pt x="83134" y="24311"/>
                  <a:pt x="270459" y="24840"/>
                  <a:pt x="254584" y="22723"/>
                </a:cubicBezTo>
                <a:cubicBezTo>
                  <a:pt x="238709" y="20606"/>
                  <a:pt x="-13703" y="1556"/>
                  <a:pt x="584" y="4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3" name="フリーフォーム 1512">
            <a:extLst>
              <a:ext uri="{FF2B5EF4-FFF2-40B4-BE49-F238E27FC236}">
                <a16:creationId xmlns:a16="http://schemas.microsoft.com/office/drawing/2014/main" id="{1CC77388-D2A8-51DC-1DA6-84E8A5F825EC}"/>
              </a:ext>
            </a:extLst>
          </p:cNvPr>
          <p:cNvSpPr/>
          <p:nvPr/>
        </p:nvSpPr>
        <p:spPr>
          <a:xfrm>
            <a:off x="1024857" y="10248085"/>
            <a:ext cx="742448" cy="96133"/>
          </a:xfrm>
          <a:custGeom>
            <a:avLst/>
            <a:gdLst>
              <a:gd name="connsiteX0" fmla="*/ 3843 w 742448"/>
              <a:gd name="connsiteY0" fmla="*/ 7165 h 96133"/>
              <a:gd name="connsiteX1" fmla="*/ 448343 w 742448"/>
              <a:gd name="connsiteY1" fmla="*/ 29390 h 96133"/>
              <a:gd name="connsiteX2" fmla="*/ 410243 w 742448"/>
              <a:gd name="connsiteY2" fmla="*/ 16690 h 96133"/>
              <a:gd name="connsiteX3" fmla="*/ 543593 w 742448"/>
              <a:gd name="connsiteY3" fmla="*/ 45265 h 96133"/>
              <a:gd name="connsiteX4" fmla="*/ 654718 w 742448"/>
              <a:gd name="connsiteY4" fmla="*/ 73840 h 96133"/>
              <a:gd name="connsiteX5" fmla="*/ 610268 w 742448"/>
              <a:gd name="connsiteY5" fmla="*/ 67490 h 96133"/>
              <a:gd name="connsiteX6" fmla="*/ 737268 w 742448"/>
              <a:gd name="connsiteY6" fmla="*/ 96065 h 96133"/>
              <a:gd name="connsiteX7" fmla="*/ 403893 w 742448"/>
              <a:gd name="connsiteY7" fmla="*/ 57965 h 96133"/>
              <a:gd name="connsiteX8" fmla="*/ 324518 w 742448"/>
              <a:gd name="connsiteY8" fmla="*/ 29390 h 96133"/>
              <a:gd name="connsiteX9" fmla="*/ 356268 w 742448"/>
              <a:gd name="connsiteY9" fmla="*/ 19865 h 96133"/>
              <a:gd name="connsiteX10" fmla="*/ 187993 w 742448"/>
              <a:gd name="connsiteY10" fmla="*/ 3990 h 96133"/>
              <a:gd name="connsiteX11" fmla="*/ 229268 w 742448"/>
              <a:gd name="connsiteY11" fmla="*/ 815 h 96133"/>
              <a:gd name="connsiteX12" fmla="*/ 3843 w 742448"/>
              <a:gd name="connsiteY12" fmla="*/ 7165 h 96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42448" h="96133">
                <a:moveTo>
                  <a:pt x="3843" y="7165"/>
                </a:moveTo>
                <a:cubicBezTo>
                  <a:pt x="40356" y="11928"/>
                  <a:pt x="380610" y="27803"/>
                  <a:pt x="448343" y="29390"/>
                </a:cubicBezTo>
                <a:cubicBezTo>
                  <a:pt x="516076" y="30977"/>
                  <a:pt x="394368" y="14044"/>
                  <a:pt x="410243" y="16690"/>
                </a:cubicBezTo>
                <a:cubicBezTo>
                  <a:pt x="426118" y="19336"/>
                  <a:pt x="502847" y="35740"/>
                  <a:pt x="543593" y="45265"/>
                </a:cubicBezTo>
                <a:cubicBezTo>
                  <a:pt x="584339" y="54790"/>
                  <a:pt x="643606" y="70136"/>
                  <a:pt x="654718" y="73840"/>
                </a:cubicBezTo>
                <a:cubicBezTo>
                  <a:pt x="665830" y="77544"/>
                  <a:pt x="596510" y="63786"/>
                  <a:pt x="610268" y="67490"/>
                </a:cubicBezTo>
                <a:cubicBezTo>
                  <a:pt x="624026" y="71194"/>
                  <a:pt x="771664" y="97653"/>
                  <a:pt x="737268" y="96065"/>
                </a:cubicBezTo>
                <a:cubicBezTo>
                  <a:pt x="702872" y="94478"/>
                  <a:pt x="472685" y="69077"/>
                  <a:pt x="403893" y="57965"/>
                </a:cubicBezTo>
                <a:cubicBezTo>
                  <a:pt x="335101" y="46853"/>
                  <a:pt x="332455" y="35740"/>
                  <a:pt x="324518" y="29390"/>
                </a:cubicBezTo>
                <a:cubicBezTo>
                  <a:pt x="316581" y="23040"/>
                  <a:pt x="379022" y="24098"/>
                  <a:pt x="356268" y="19865"/>
                </a:cubicBezTo>
                <a:cubicBezTo>
                  <a:pt x="333514" y="15632"/>
                  <a:pt x="209160" y="7165"/>
                  <a:pt x="187993" y="3990"/>
                </a:cubicBezTo>
                <a:cubicBezTo>
                  <a:pt x="166826" y="815"/>
                  <a:pt x="256256" y="3461"/>
                  <a:pt x="229268" y="815"/>
                </a:cubicBezTo>
                <a:cubicBezTo>
                  <a:pt x="202281" y="-1831"/>
                  <a:pt x="-32670" y="2402"/>
                  <a:pt x="3843" y="7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4" name="フリーフォーム 1513">
            <a:extLst>
              <a:ext uri="{FF2B5EF4-FFF2-40B4-BE49-F238E27FC236}">
                <a16:creationId xmlns:a16="http://schemas.microsoft.com/office/drawing/2014/main" id="{F4412891-641F-B59C-B8D5-60E0EF72EFC9}"/>
              </a:ext>
            </a:extLst>
          </p:cNvPr>
          <p:cNvSpPr/>
          <p:nvPr/>
        </p:nvSpPr>
        <p:spPr>
          <a:xfrm>
            <a:off x="574051" y="10128084"/>
            <a:ext cx="549645" cy="119288"/>
          </a:xfrm>
          <a:custGeom>
            <a:avLst/>
            <a:gdLst>
              <a:gd name="connsiteX0" fmla="*/ 3799 w 549645"/>
              <a:gd name="connsiteY0" fmla="*/ 166 h 119288"/>
              <a:gd name="connsiteX1" fmla="*/ 527674 w 549645"/>
              <a:gd name="connsiteY1" fmla="*/ 111291 h 119288"/>
              <a:gd name="connsiteX2" fmla="*/ 429249 w 549645"/>
              <a:gd name="connsiteY2" fmla="*/ 108116 h 119288"/>
              <a:gd name="connsiteX3" fmla="*/ 226049 w 549645"/>
              <a:gd name="connsiteY3" fmla="*/ 89066 h 119288"/>
              <a:gd name="connsiteX4" fmla="*/ 286374 w 549645"/>
              <a:gd name="connsiteY4" fmla="*/ 85891 h 119288"/>
              <a:gd name="connsiteX5" fmla="*/ 3799 w 549645"/>
              <a:gd name="connsiteY5" fmla="*/ 166 h 119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9645" h="119288">
                <a:moveTo>
                  <a:pt x="3799" y="166"/>
                </a:moveTo>
                <a:cubicBezTo>
                  <a:pt x="44016" y="4399"/>
                  <a:pt x="456766" y="93299"/>
                  <a:pt x="527674" y="111291"/>
                </a:cubicBezTo>
                <a:cubicBezTo>
                  <a:pt x="598582" y="129283"/>
                  <a:pt x="479520" y="111820"/>
                  <a:pt x="429249" y="108116"/>
                </a:cubicBezTo>
                <a:cubicBezTo>
                  <a:pt x="378978" y="104412"/>
                  <a:pt x="249862" y="92770"/>
                  <a:pt x="226049" y="89066"/>
                </a:cubicBezTo>
                <a:cubicBezTo>
                  <a:pt x="202237" y="85362"/>
                  <a:pt x="317595" y="98062"/>
                  <a:pt x="286374" y="85891"/>
                </a:cubicBezTo>
                <a:cubicBezTo>
                  <a:pt x="255153" y="73720"/>
                  <a:pt x="-36418" y="-4067"/>
                  <a:pt x="3799" y="1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5" name="フリーフォーム 1514">
            <a:extLst>
              <a:ext uri="{FF2B5EF4-FFF2-40B4-BE49-F238E27FC236}">
                <a16:creationId xmlns:a16="http://schemas.microsoft.com/office/drawing/2014/main" id="{4D42750A-B824-9377-CDBB-0B483AA729EC}"/>
              </a:ext>
            </a:extLst>
          </p:cNvPr>
          <p:cNvSpPr/>
          <p:nvPr/>
        </p:nvSpPr>
        <p:spPr>
          <a:xfrm>
            <a:off x="1716493" y="9308955"/>
            <a:ext cx="33258" cy="214164"/>
          </a:xfrm>
          <a:custGeom>
            <a:avLst/>
            <a:gdLst>
              <a:gd name="connsiteX0" fmla="*/ 32932 w 33258"/>
              <a:gd name="connsiteY0" fmla="*/ 145 h 214164"/>
              <a:gd name="connsiteX1" fmla="*/ 20232 w 33258"/>
              <a:gd name="connsiteY1" fmla="*/ 98570 h 214164"/>
              <a:gd name="connsiteX2" fmla="*/ 26582 w 33258"/>
              <a:gd name="connsiteY2" fmla="*/ 206520 h 214164"/>
              <a:gd name="connsiteX3" fmla="*/ 20232 w 33258"/>
              <a:gd name="connsiteY3" fmla="*/ 193820 h 214164"/>
              <a:gd name="connsiteX4" fmla="*/ 1182 w 33258"/>
              <a:gd name="connsiteY4" fmla="*/ 101745 h 214164"/>
              <a:gd name="connsiteX5" fmla="*/ 4357 w 33258"/>
              <a:gd name="connsiteY5" fmla="*/ 120795 h 214164"/>
              <a:gd name="connsiteX6" fmla="*/ 32932 w 33258"/>
              <a:gd name="connsiteY6" fmla="*/ 145 h 214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258" h="214164">
                <a:moveTo>
                  <a:pt x="32932" y="145"/>
                </a:moveTo>
                <a:cubicBezTo>
                  <a:pt x="35578" y="-3559"/>
                  <a:pt x="21290" y="64174"/>
                  <a:pt x="20232" y="98570"/>
                </a:cubicBezTo>
                <a:cubicBezTo>
                  <a:pt x="19174" y="132966"/>
                  <a:pt x="26582" y="206520"/>
                  <a:pt x="26582" y="206520"/>
                </a:cubicBezTo>
                <a:cubicBezTo>
                  <a:pt x="26582" y="222395"/>
                  <a:pt x="24465" y="211282"/>
                  <a:pt x="20232" y="193820"/>
                </a:cubicBezTo>
                <a:cubicBezTo>
                  <a:pt x="15999" y="176358"/>
                  <a:pt x="3828" y="113916"/>
                  <a:pt x="1182" y="101745"/>
                </a:cubicBezTo>
                <a:cubicBezTo>
                  <a:pt x="-1464" y="89574"/>
                  <a:pt x="653" y="134553"/>
                  <a:pt x="4357" y="120795"/>
                </a:cubicBezTo>
                <a:cubicBezTo>
                  <a:pt x="8061" y="107037"/>
                  <a:pt x="30286" y="3849"/>
                  <a:pt x="32932" y="1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6" name="フリーフォーム 1515">
            <a:extLst>
              <a:ext uri="{FF2B5EF4-FFF2-40B4-BE49-F238E27FC236}">
                <a16:creationId xmlns:a16="http://schemas.microsoft.com/office/drawing/2014/main" id="{A71602D8-FE1E-9CDB-F188-93454A48D712}"/>
              </a:ext>
            </a:extLst>
          </p:cNvPr>
          <p:cNvSpPr/>
          <p:nvPr/>
        </p:nvSpPr>
        <p:spPr>
          <a:xfrm>
            <a:off x="1450690" y="9896475"/>
            <a:ext cx="209245" cy="9525"/>
          </a:xfrm>
          <a:custGeom>
            <a:avLst/>
            <a:gdLst>
              <a:gd name="connsiteX0" fmla="*/ 285 w 209245"/>
              <a:gd name="connsiteY0" fmla="*/ 3175 h 9525"/>
              <a:gd name="connsiteX1" fmla="*/ 146335 w 209245"/>
              <a:gd name="connsiteY1" fmla="*/ 9525 h 9525"/>
              <a:gd name="connsiteX2" fmla="*/ 200310 w 209245"/>
              <a:gd name="connsiteY2" fmla="*/ 3175 h 9525"/>
              <a:gd name="connsiteX3" fmla="*/ 187610 w 209245"/>
              <a:gd name="connsiteY3" fmla="*/ 0 h 9525"/>
              <a:gd name="connsiteX4" fmla="*/ 285 w 209245"/>
              <a:gd name="connsiteY4" fmla="*/ 317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245" h="9525">
                <a:moveTo>
                  <a:pt x="285" y="3175"/>
                </a:moveTo>
                <a:cubicBezTo>
                  <a:pt x="-6594" y="4762"/>
                  <a:pt x="112998" y="9525"/>
                  <a:pt x="146335" y="9525"/>
                </a:cubicBezTo>
                <a:cubicBezTo>
                  <a:pt x="179672" y="9525"/>
                  <a:pt x="200310" y="3175"/>
                  <a:pt x="200310" y="3175"/>
                </a:cubicBezTo>
                <a:cubicBezTo>
                  <a:pt x="207189" y="1588"/>
                  <a:pt x="221477" y="0"/>
                  <a:pt x="187610" y="0"/>
                </a:cubicBezTo>
                <a:cubicBezTo>
                  <a:pt x="153743" y="0"/>
                  <a:pt x="7164" y="1588"/>
                  <a:pt x="285" y="3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7" name="フリーフォーム 1516">
            <a:extLst>
              <a:ext uri="{FF2B5EF4-FFF2-40B4-BE49-F238E27FC236}">
                <a16:creationId xmlns:a16="http://schemas.microsoft.com/office/drawing/2014/main" id="{A782EE2D-D109-AFC3-AEB5-5B35636DB653}"/>
              </a:ext>
            </a:extLst>
          </p:cNvPr>
          <p:cNvSpPr/>
          <p:nvPr/>
        </p:nvSpPr>
        <p:spPr>
          <a:xfrm>
            <a:off x="1577812" y="9566045"/>
            <a:ext cx="119554" cy="180977"/>
          </a:xfrm>
          <a:custGeom>
            <a:avLst/>
            <a:gdLst>
              <a:gd name="connsiteX0" fmla="*/ 163 w 119554"/>
              <a:gd name="connsiteY0" fmla="*/ 230 h 180977"/>
              <a:gd name="connsiteX1" fmla="*/ 76363 w 119554"/>
              <a:gd name="connsiteY1" fmla="*/ 95480 h 180977"/>
              <a:gd name="connsiteX2" fmla="*/ 117638 w 119554"/>
              <a:gd name="connsiteY2" fmla="*/ 178030 h 180977"/>
              <a:gd name="connsiteX3" fmla="*/ 111288 w 119554"/>
              <a:gd name="connsiteY3" fmla="*/ 158980 h 180977"/>
              <a:gd name="connsiteX4" fmla="*/ 98588 w 119554"/>
              <a:gd name="connsiteY4" fmla="*/ 124055 h 180977"/>
              <a:gd name="connsiteX5" fmla="*/ 163 w 119554"/>
              <a:gd name="connsiteY5" fmla="*/ 230 h 18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554" h="180977">
                <a:moveTo>
                  <a:pt x="163" y="230"/>
                </a:moveTo>
                <a:cubicBezTo>
                  <a:pt x="-3541" y="-4532"/>
                  <a:pt x="56784" y="65847"/>
                  <a:pt x="76363" y="95480"/>
                </a:cubicBezTo>
                <a:cubicBezTo>
                  <a:pt x="95942" y="125113"/>
                  <a:pt x="117638" y="178030"/>
                  <a:pt x="117638" y="178030"/>
                </a:cubicBezTo>
                <a:cubicBezTo>
                  <a:pt x="123459" y="188613"/>
                  <a:pt x="114463" y="167976"/>
                  <a:pt x="111288" y="158980"/>
                </a:cubicBezTo>
                <a:cubicBezTo>
                  <a:pt x="108113" y="149984"/>
                  <a:pt x="114992" y="146280"/>
                  <a:pt x="98588" y="124055"/>
                </a:cubicBezTo>
                <a:cubicBezTo>
                  <a:pt x="82184" y="101830"/>
                  <a:pt x="3867" y="4992"/>
                  <a:pt x="163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8" name="フリーフォーム 1517">
            <a:extLst>
              <a:ext uri="{FF2B5EF4-FFF2-40B4-BE49-F238E27FC236}">
                <a16:creationId xmlns:a16="http://schemas.microsoft.com/office/drawing/2014/main" id="{68F13F39-5D11-2BA3-8665-82E77B648CF7}"/>
              </a:ext>
            </a:extLst>
          </p:cNvPr>
          <p:cNvSpPr/>
          <p:nvPr/>
        </p:nvSpPr>
        <p:spPr>
          <a:xfrm>
            <a:off x="901565" y="9663699"/>
            <a:ext cx="409805" cy="61331"/>
          </a:xfrm>
          <a:custGeom>
            <a:avLst/>
            <a:gdLst>
              <a:gd name="connsiteX0" fmla="*/ 135 w 409805"/>
              <a:gd name="connsiteY0" fmla="*/ 1001 h 61331"/>
              <a:gd name="connsiteX1" fmla="*/ 384310 w 409805"/>
              <a:gd name="connsiteY1" fmla="*/ 7351 h 61331"/>
              <a:gd name="connsiteX2" fmla="*/ 365260 w 409805"/>
              <a:gd name="connsiteY2" fmla="*/ 10526 h 61331"/>
              <a:gd name="connsiteX3" fmla="*/ 409710 w 409805"/>
              <a:gd name="connsiteY3" fmla="*/ 61326 h 61331"/>
              <a:gd name="connsiteX4" fmla="*/ 374785 w 409805"/>
              <a:gd name="connsiteY4" fmla="*/ 13701 h 61331"/>
              <a:gd name="connsiteX5" fmla="*/ 301760 w 409805"/>
              <a:gd name="connsiteY5" fmla="*/ 7351 h 61331"/>
              <a:gd name="connsiteX6" fmla="*/ 339860 w 409805"/>
              <a:gd name="connsiteY6" fmla="*/ 1001 h 61331"/>
              <a:gd name="connsiteX7" fmla="*/ 135 w 409805"/>
              <a:gd name="connsiteY7" fmla="*/ 1001 h 6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805" h="61331">
                <a:moveTo>
                  <a:pt x="135" y="1001"/>
                </a:moveTo>
                <a:cubicBezTo>
                  <a:pt x="7543" y="2059"/>
                  <a:pt x="384310" y="7351"/>
                  <a:pt x="384310" y="7351"/>
                </a:cubicBezTo>
                <a:cubicBezTo>
                  <a:pt x="445164" y="8938"/>
                  <a:pt x="361027" y="1530"/>
                  <a:pt x="365260" y="10526"/>
                </a:cubicBezTo>
                <a:cubicBezTo>
                  <a:pt x="369493" y="19522"/>
                  <a:pt x="408123" y="60797"/>
                  <a:pt x="409710" y="61326"/>
                </a:cubicBezTo>
                <a:cubicBezTo>
                  <a:pt x="411297" y="61855"/>
                  <a:pt x="392777" y="22697"/>
                  <a:pt x="374785" y="13701"/>
                </a:cubicBezTo>
                <a:cubicBezTo>
                  <a:pt x="356793" y="4705"/>
                  <a:pt x="307581" y="9468"/>
                  <a:pt x="301760" y="7351"/>
                </a:cubicBezTo>
                <a:cubicBezTo>
                  <a:pt x="295939" y="5234"/>
                  <a:pt x="388543" y="2588"/>
                  <a:pt x="339860" y="1001"/>
                </a:cubicBezTo>
                <a:cubicBezTo>
                  <a:pt x="291177" y="-586"/>
                  <a:pt x="-7273" y="-57"/>
                  <a:pt x="135" y="10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9" name="フリーフォーム 1518">
            <a:extLst>
              <a:ext uri="{FF2B5EF4-FFF2-40B4-BE49-F238E27FC236}">
                <a16:creationId xmlns:a16="http://schemas.microsoft.com/office/drawing/2014/main" id="{CF37B625-6DE9-1CC5-1BF4-42CE61B711A6}"/>
              </a:ext>
            </a:extLst>
          </p:cNvPr>
          <p:cNvSpPr/>
          <p:nvPr/>
        </p:nvSpPr>
        <p:spPr>
          <a:xfrm>
            <a:off x="822117" y="9972671"/>
            <a:ext cx="176576" cy="114311"/>
          </a:xfrm>
          <a:custGeom>
            <a:avLst/>
            <a:gdLst>
              <a:gd name="connsiteX0" fmla="*/ 208 w 176576"/>
              <a:gd name="connsiteY0" fmla="*/ 114304 h 114311"/>
              <a:gd name="connsiteX1" fmla="*/ 168483 w 176576"/>
              <a:gd name="connsiteY1" fmla="*/ 73029 h 114311"/>
              <a:gd name="connsiteX2" fmla="*/ 143083 w 176576"/>
              <a:gd name="connsiteY2" fmla="*/ 57154 h 114311"/>
              <a:gd name="connsiteX3" fmla="*/ 82758 w 176576"/>
              <a:gd name="connsiteY3" fmla="*/ 4 h 114311"/>
              <a:gd name="connsiteX4" fmla="*/ 136733 w 176576"/>
              <a:gd name="connsiteY4" fmla="*/ 60329 h 114311"/>
              <a:gd name="connsiteX5" fmla="*/ 133558 w 176576"/>
              <a:gd name="connsiteY5" fmla="*/ 76204 h 114311"/>
              <a:gd name="connsiteX6" fmla="*/ 208 w 176576"/>
              <a:gd name="connsiteY6" fmla="*/ 114304 h 114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576" h="114311">
                <a:moveTo>
                  <a:pt x="208" y="114304"/>
                </a:moveTo>
                <a:cubicBezTo>
                  <a:pt x="6029" y="113775"/>
                  <a:pt x="144671" y="82554"/>
                  <a:pt x="168483" y="73029"/>
                </a:cubicBezTo>
                <a:cubicBezTo>
                  <a:pt x="192296" y="63504"/>
                  <a:pt x="157370" y="69325"/>
                  <a:pt x="143083" y="57154"/>
                </a:cubicBezTo>
                <a:cubicBezTo>
                  <a:pt x="128796" y="44983"/>
                  <a:pt x="83816" y="-525"/>
                  <a:pt x="82758" y="4"/>
                </a:cubicBezTo>
                <a:cubicBezTo>
                  <a:pt x="81700" y="533"/>
                  <a:pt x="136733" y="60329"/>
                  <a:pt x="136733" y="60329"/>
                </a:cubicBezTo>
                <a:cubicBezTo>
                  <a:pt x="145200" y="73029"/>
                  <a:pt x="154725" y="66679"/>
                  <a:pt x="133558" y="76204"/>
                </a:cubicBezTo>
                <a:cubicBezTo>
                  <a:pt x="112391" y="85729"/>
                  <a:pt x="-5613" y="114833"/>
                  <a:pt x="208" y="1143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0" name="フリーフォーム 1519">
            <a:extLst>
              <a:ext uri="{FF2B5EF4-FFF2-40B4-BE49-F238E27FC236}">
                <a16:creationId xmlns:a16="http://schemas.microsoft.com/office/drawing/2014/main" id="{317DFE94-BCFA-38B0-330F-D48480022748}"/>
              </a:ext>
            </a:extLst>
          </p:cNvPr>
          <p:cNvSpPr/>
          <p:nvPr/>
        </p:nvSpPr>
        <p:spPr>
          <a:xfrm>
            <a:off x="466724" y="10188572"/>
            <a:ext cx="514351" cy="82553"/>
          </a:xfrm>
          <a:custGeom>
            <a:avLst/>
            <a:gdLst>
              <a:gd name="connsiteX0" fmla="*/ 1 w 514351"/>
              <a:gd name="connsiteY0" fmla="*/ 3 h 82553"/>
              <a:gd name="connsiteX1" fmla="*/ 111126 w 514351"/>
              <a:gd name="connsiteY1" fmla="*/ 66678 h 82553"/>
              <a:gd name="connsiteX2" fmla="*/ 41276 w 514351"/>
              <a:gd name="connsiteY2" fmla="*/ 69853 h 82553"/>
              <a:gd name="connsiteX3" fmla="*/ 514351 w 514351"/>
              <a:gd name="connsiteY3" fmla="*/ 82553 h 82553"/>
              <a:gd name="connsiteX4" fmla="*/ 187326 w 514351"/>
              <a:gd name="connsiteY4" fmla="*/ 73028 h 82553"/>
              <a:gd name="connsiteX5" fmla="*/ 101601 w 514351"/>
              <a:gd name="connsiteY5" fmla="*/ 73028 h 82553"/>
              <a:gd name="connsiteX6" fmla="*/ 114301 w 514351"/>
              <a:gd name="connsiteY6" fmla="*/ 69853 h 82553"/>
              <a:gd name="connsiteX7" fmla="*/ 1 w 514351"/>
              <a:gd name="connsiteY7" fmla="*/ 3 h 82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1" h="82553">
                <a:moveTo>
                  <a:pt x="1" y="3"/>
                </a:moveTo>
                <a:cubicBezTo>
                  <a:pt x="-528" y="-526"/>
                  <a:pt x="104247" y="55036"/>
                  <a:pt x="111126" y="66678"/>
                </a:cubicBezTo>
                <a:cubicBezTo>
                  <a:pt x="118005" y="78320"/>
                  <a:pt x="-25928" y="67207"/>
                  <a:pt x="41276" y="69853"/>
                </a:cubicBezTo>
                <a:cubicBezTo>
                  <a:pt x="108480" y="72499"/>
                  <a:pt x="514351" y="82553"/>
                  <a:pt x="514351" y="82553"/>
                </a:cubicBezTo>
                <a:lnTo>
                  <a:pt x="187326" y="73028"/>
                </a:lnTo>
                <a:cubicBezTo>
                  <a:pt x="118534" y="71440"/>
                  <a:pt x="101601" y="73028"/>
                  <a:pt x="101601" y="73028"/>
                </a:cubicBezTo>
                <a:cubicBezTo>
                  <a:pt x="89430" y="72499"/>
                  <a:pt x="130705" y="82024"/>
                  <a:pt x="114301" y="69853"/>
                </a:cubicBezTo>
                <a:cubicBezTo>
                  <a:pt x="97897" y="57682"/>
                  <a:pt x="530" y="532"/>
                  <a:pt x="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1" name="フリーフォーム 1520">
            <a:extLst>
              <a:ext uri="{FF2B5EF4-FFF2-40B4-BE49-F238E27FC236}">
                <a16:creationId xmlns:a16="http://schemas.microsoft.com/office/drawing/2014/main" id="{12A0CFA8-E8DB-0D96-9502-75DB14E87B1F}"/>
              </a:ext>
            </a:extLst>
          </p:cNvPr>
          <p:cNvSpPr/>
          <p:nvPr/>
        </p:nvSpPr>
        <p:spPr>
          <a:xfrm>
            <a:off x="1482271" y="9624971"/>
            <a:ext cx="16425" cy="165366"/>
          </a:xfrm>
          <a:custGeom>
            <a:avLst/>
            <a:gdLst>
              <a:gd name="connsiteX0" fmla="*/ 16329 w 16425"/>
              <a:gd name="connsiteY0" fmla="*/ 1629 h 165366"/>
              <a:gd name="connsiteX1" fmla="*/ 6804 w 16425"/>
              <a:gd name="connsiteY1" fmla="*/ 163554 h 165366"/>
              <a:gd name="connsiteX2" fmla="*/ 454 w 16425"/>
              <a:gd name="connsiteY2" fmla="*/ 84179 h 165366"/>
              <a:gd name="connsiteX3" fmla="*/ 16329 w 16425"/>
              <a:gd name="connsiteY3" fmla="*/ 1629 h 165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25" h="165366">
                <a:moveTo>
                  <a:pt x="16329" y="1629"/>
                </a:moveTo>
                <a:cubicBezTo>
                  <a:pt x="17387" y="14858"/>
                  <a:pt x="9450" y="149796"/>
                  <a:pt x="6804" y="163554"/>
                </a:cubicBezTo>
                <a:cubicBezTo>
                  <a:pt x="4158" y="177312"/>
                  <a:pt x="-1663" y="109050"/>
                  <a:pt x="454" y="84179"/>
                </a:cubicBezTo>
                <a:cubicBezTo>
                  <a:pt x="2571" y="59308"/>
                  <a:pt x="15271" y="-11600"/>
                  <a:pt x="16329" y="1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2" name="フリーフォーム 1521">
            <a:extLst>
              <a:ext uri="{FF2B5EF4-FFF2-40B4-BE49-F238E27FC236}">
                <a16:creationId xmlns:a16="http://schemas.microsoft.com/office/drawing/2014/main" id="{665A47B2-4C71-CE4B-7319-70170C7B75DD}"/>
              </a:ext>
            </a:extLst>
          </p:cNvPr>
          <p:cNvSpPr/>
          <p:nvPr/>
        </p:nvSpPr>
        <p:spPr>
          <a:xfrm>
            <a:off x="1409611" y="9537700"/>
            <a:ext cx="179462" cy="105631"/>
          </a:xfrm>
          <a:custGeom>
            <a:avLst/>
            <a:gdLst>
              <a:gd name="connsiteX0" fmla="*/ 89 w 179462"/>
              <a:gd name="connsiteY0" fmla="*/ 60325 h 105631"/>
              <a:gd name="connsiteX1" fmla="*/ 171539 w 179462"/>
              <a:gd name="connsiteY1" fmla="*/ 104775 h 105631"/>
              <a:gd name="connsiteX2" fmla="*/ 139789 w 179462"/>
              <a:gd name="connsiteY2" fmla="*/ 82550 h 105631"/>
              <a:gd name="connsiteX3" fmla="*/ 41364 w 179462"/>
              <a:gd name="connsiteY3" fmla="*/ 0 h 105631"/>
              <a:gd name="connsiteX4" fmla="*/ 146139 w 179462"/>
              <a:gd name="connsiteY4" fmla="*/ 82550 h 105631"/>
              <a:gd name="connsiteX5" fmla="*/ 89 w 179462"/>
              <a:gd name="connsiteY5" fmla="*/ 60325 h 105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462" h="105631">
                <a:moveTo>
                  <a:pt x="89" y="60325"/>
                </a:moveTo>
                <a:cubicBezTo>
                  <a:pt x="4322" y="64029"/>
                  <a:pt x="148256" y="101071"/>
                  <a:pt x="171539" y="104775"/>
                </a:cubicBezTo>
                <a:cubicBezTo>
                  <a:pt x="194822" y="108479"/>
                  <a:pt x="161485" y="100012"/>
                  <a:pt x="139789" y="82550"/>
                </a:cubicBezTo>
                <a:cubicBezTo>
                  <a:pt x="118093" y="65088"/>
                  <a:pt x="40306" y="0"/>
                  <a:pt x="41364" y="0"/>
                </a:cubicBezTo>
                <a:cubicBezTo>
                  <a:pt x="42422" y="0"/>
                  <a:pt x="148785" y="71437"/>
                  <a:pt x="146139" y="82550"/>
                </a:cubicBezTo>
                <a:cubicBezTo>
                  <a:pt x="143493" y="93663"/>
                  <a:pt x="-4144" y="56621"/>
                  <a:pt x="89" y="60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3" name="フリーフォーム 1522">
            <a:extLst>
              <a:ext uri="{FF2B5EF4-FFF2-40B4-BE49-F238E27FC236}">
                <a16:creationId xmlns:a16="http://schemas.microsoft.com/office/drawing/2014/main" id="{12E6C147-E1EE-8B95-3982-EB080E1A896B}"/>
              </a:ext>
            </a:extLst>
          </p:cNvPr>
          <p:cNvSpPr/>
          <p:nvPr/>
        </p:nvSpPr>
        <p:spPr>
          <a:xfrm>
            <a:off x="-62083" y="6238696"/>
            <a:ext cx="1065774" cy="235406"/>
          </a:xfrm>
          <a:custGeom>
            <a:avLst/>
            <a:gdLst>
              <a:gd name="connsiteX0" fmla="*/ 14458 w 1065774"/>
              <a:gd name="connsiteY0" fmla="*/ 3354 h 235406"/>
              <a:gd name="connsiteX1" fmla="*/ 982833 w 1065774"/>
              <a:gd name="connsiteY1" fmla="*/ 216079 h 235406"/>
              <a:gd name="connsiteX2" fmla="*/ 811383 w 1065774"/>
              <a:gd name="connsiteY2" fmla="*/ 190679 h 235406"/>
              <a:gd name="connsiteX3" fmla="*/ 1065383 w 1065774"/>
              <a:gd name="connsiteY3" fmla="*/ 235129 h 235406"/>
              <a:gd name="connsiteX4" fmla="*/ 741533 w 1065774"/>
              <a:gd name="connsiteY4" fmla="*/ 165279 h 235406"/>
              <a:gd name="connsiteX5" fmla="*/ 116058 w 1065774"/>
              <a:gd name="connsiteY5" fmla="*/ 117654 h 235406"/>
              <a:gd name="connsiteX6" fmla="*/ 624058 w 1065774"/>
              <a:gd name="connsiteY6" fmla="*/ 130354 h 235406"/>
              <a:gd name="connsiteX7" fmla="*/ 303383 w 1065774"/>
              <a:gd name="connsiteY7" fmla="*/ 92254 h 235406"/>
              <a:gd name="connsiteX8" fmla="*/ 201783 w 1065774"/>
              <a:gd name="connsiteY8" fmla="*/ 47804 h 235406"/>
              <a:gd name="connsiteX9" fmla="*/ 385933 w 1065774"/>
              <a:gd name="connsiteY9" fmla="*/ 82729 h 235406"/>
              <a:gd name="connsiteX10" fmla="*/ 14458 w 1065774"/>
              <a:gd name="connsiteY10" fmla="*/ 3354 h 23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5774" h="235406">
                <a:moveTo>
                  <a:pt x="14458" y="3354"/>
                </a:moveTo>
                <a:lnTo>
                  <a:pt x="982833" y="216079"/>
                </a:lnTo>
                <a:cubicBezTo>
                  <a:pt x="1115654" y="247300"/>
                  <a:pt x="797625" y="187504"/>
                  <a:pt x="811383" y="190679"/>
                </a:cubicBezTo>
                <a:cubicBezTo>
                  <a:pt x="825141" y="193854"/>
                  <a:pt x="1077025" y="239362"/>
                  <a:pt x="1065383" y="235129"/>
                </a:cubicBezTo>
                <a:cubicBezTo>
                  <a:pt x="1053741" y="230896"/>
                  <a:pt x="899754" y="184858"/>
                  <a:pt x="741533" y="165279"/>
                </a:cubicBezTo>
                <a:cubicBezTo>
                  <a:pt x="583312" y="145700"/>
                  <a:pt x="135637" y="123475"/>
                  <a:pt x="116058" y="117654"/>
                </a:cubicBezTo>
                <a:cubicBezTo>
                  <a:pt x="96479" y="111833"/>
                  <a:pt x="592837" y="134587"/>
                  <a:pt x="624058" y="130354"/>
                </a:cubicBezTo>
                <a:cubicBezTo>
                  <a:pt x="655279" y="126121"/>
                  <a:pt x="373762" y="106012"/>
                  <a:pt x="303383" y="92254"/>
                </a:cubicBezTo>
                <a:cubicBezTo>
                  <a:pt x="233004" y="78496"/>
                  <a:pt x="188025" y="49391"/>
                  <a:pt x="201783" y="47804"/>
                </a:cubicBezTo>
                <a:cubicBezTo>
                  <a:pt x="215541" y="46217"/>
                  <a:pt x="411333" y="89079"/>
                  <a:pt x="385933" y="82729"/>
                </a:cubicBezTo>
                <a:cubicBezTo>
                  <a:pt x="360533" y="76379"/>
                  <a:pt x="-85025" y="-18871"/>
                  <a:pt x="14458" y="3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4" name="フリーフォーム 1523">
            <a:extLst>
              <a:ext uri="{FF2B5EF4-FFF2-40B4-BE49-F238E27FC236}">
                <a16:creationId xmlns:a16="http://schemas.microsoft.com/office/drawing/2014/main" id="{D7C5A073-1674-0D4E-D10E-5D270DCD05B2}"/>
              </a:ext>
            </a:extLst>
          </p:cNvPr>
          <p:cNvSpPr/>
          <p:nvPr/>
        </p:nvSpPr>
        <p:spPr>
          <a:xfrm>
            <a:off x="1802648" y="6582477"/>
            <a:ext cx="1513781" cy="282265"/>
          </a:xfrm>
          <a:custGeom>
            <a:avLst/>
            <a:gdLst>
              <a:gd name="connsiteX0" fmla="*/ 19802 w 1513781"/>
              <a:gd name="connsiteY0" fmla="*/ 2473 h 282265"/>
              <a:gd name="connsiteX1" fmla="*/ 1419977 w 1513781"/>
              <a:gd name="connsiteY1" fmla="*/ 265998 h 282265"/>
              <a:gd name="connsiteX2" fmla="*/ 1296152 w 1513781"/>
              <a:gd name="connsiteY2" fmla="*/ 246948 h 282265"/>
              <a:gd name="connsiteX3" fmla="*/ 578602 w 1513781"/>
              <a:gd name="connsiteY3" fmla="*/ 189798 h 282265"/>
              <a:gd name="connsiteX4" fmla="*/ 1016752 w 1513781"/>
              <a:gd name="connsiteY4" fmla="*/ 208848 h 282265"/>
              <a:gd name="connsiteX5" fmla="*/ 359527 w 1513781"/>
              <a:gd name="connsiteY5" fmla="*/ 113598 h 282265"/>
              <a:gd name="connsiteX6" fmla="*/ 578602 w 1513781"/>
              <a:gd name="connsiteY6" fmla="*/ 132648 h 282265"/>
              <a:gd name="connsiteX7" fmla="*/ 19802 w 1513781"/>
              <a:gd name="connsiteY7" fmla="*/ 2473 h 282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13781" h="282265">
                <a:moveTo>
                  <a:pt x="19802" y="2473"/>
                </a:moveTo>
                <a:cubicBezTo>
                  <a:pt x="160031" y="24698"/>
                  <a:pt x="1207252" y="225252"/>
                  <a:pt x="1419977" y="265998"/>
                </a:cubicBezTo>
                <a:cubicBezTo>
                  <a:pt x="1632702" y="306744"/>
                  <a:pt x="1436381" y="259648"/>
                  <a:pt x="1296152" y="246948"/>
                </a:cubicBezTo>
                <a:cubicBezTo>
                  <a:pt x="1155923" y="234248"/>
                  <a:pt x="625169" y="196148"/>
                  <a:pt x="578602" y="189798"/>
                </a:cubicBezTo>
                <a:cubicBezTo>
                  <a:pt x="532035" y="183448"/>
                  <a:pt x="1053265" y="221548"/>
                  <a:pt x="1016752" y="208848"/>
                </a:cubicBezTo>
                <a:cubicBezTo>
                  <a:pt x="980240" y="196148"/>
                  <a:pt x="432552" y="126298"/>
                  <a:pt x="359527" y="113598"/>
                </a:cubicBezTo>
                <a:cubicBezTo>
                  <a:pt x="286502" y="100898"/>
                  <a:pt x="628873" y="150640"/>
                  <a:pt x="578602" y="132648"/>
                </a:cubicBezTo>
                <a:cubicBezTo>
                  <a:pt x="528331" y="114656"/>
                  <a:pt x="-120427" y="-19752"/>
                  <a:pt x="19802" y="24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5" name="フリーフォーム 1524">
            <a:extLst>
              <a:ext uri="{FF2B5EF4-FFF2-40B4-BE49-F238E27FC236}">
                <a16:creationId xmlns:a16="http://schemas.microsoft.com/office/drawing/2014/main" id="{546B0519-A876-2C97-3709-A216AD5D492E}"/>
              </a:ext>
            </a:extLst>
          </p:cNvPr>
          <p:cNvSpPr/>
          <p:nvPr/>
        </p:nvSpPr>
        <p:spPr>
          <a:xfrm>
            <a:off x="8709833" y="7593815"/>
            <a:ext cx="956043" cy="113980"/>
          </a:xfrm>
          <a:custGeom>
            <a:avLst/>
            <a:gdLst>
              <a:gd name="connsiteX0" fmla="*/ 8717 w 956043"/>
              <a:gd name="connsiteY0" fmla="*/ 785 h 113980"/>
              <a:gd name="connsiteX1" fmla="*/ 904067 w 956043"/>
              <a:gd name="connsiteY1" fmla="*/ 108735 h 113980"/>
              <a:gd name="connsiteX2" fmla="*/ 792942 w 956043"/>
              <a:gd name="connsiteY2" fmla="*/ 96035 h 113980"/>
              <a:gd name="connsiteX3" fmla="*/ 326217 w 956043"/>
              <a:gd name="connsiteY3" fmla="*/ 86510 h 113980"/>
              <a:gd name="connsiteX4" fmla="*/ 440517 w 956043"/>
              <a:gd name="connsiteY4" fmla="*/ 61110 h 113980"/>
              <a:gd name="connsiteX5" fmla="*/ 8717 w 956043"/>
              <a:gd name="connsiteY5" fmla="*/ 785 h 113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6043" h="113980">
                <a:moveTo>
                  <a:pt x="8717" y="785"/>
                </a:moveTo>
                <a:cubicBezTo>
                  <a:pt x="85975" y="8722"/>
                  <a:pt x="773363" y="92860"/>
                  <a:pt x="904067" y="108735"/>
                </a:cubicBezTo>
                <a:cubicBezTo>
                  <a:pt x="1034771" y="124610"/>
                  <a:pt x="889250" y="99739"/>
                  <a:pt x="792942" y="96035"/>
                </a:cubicBezTo>
                <a:cubicBezTo>
                  <a:pt x="696634" y="92331"/>
                  <a:pt x="384955" y="92331"/>
                  <a:pt x="326217" y="86510"/>
                </a:cubicBezTo>
                <a:cubicBezTo>
                  <a:pt x="267480" y="80689"/>
                  <a:pt x="489200" y="74868"/>
                  <a:pt x="440517" y="61110"/>
                </a:cubicBezTo>
                <a:cubicBezTo>
                  <a:pt x="391834" y="47352"/>
                  <a:pt x="-68541" y="-7152"/>
                  <a:pt x="8717" y="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6" name="フリーフォーム 1525">
            <a:extLst>
              <a:ext uri="{FF2B5EF4-FFF2-40B4-BE49-F238E27FC236}">
                <a16:creationId xmlns:a16="http://schemas.microsoft.com/office/drawing/2014/main" id="{FF5D10E0-65C8-4B6C-F6F4-A7AEE3CA808D}"/>
              </a:ext>
            </a:extLst>
          </p:cNvPr>
          <p:cNvSpPr/>
          <p:nvPr/>
        </p:nvSpPr>
        <p:spPr>
          <a:xfrm>
            <a:off x="-44450" y="5465166"/>
            <a:ext cx="1119708" cy="113309"/>
          </a:xfrm>
          <a:custGeom>
            <a:avLst/>
            <a:gdLst>
              <a:gd name="connsiteX0" fmla="*/ 0 w 1119708"/>
              <a:gd name="connsiteY0" fmla="*/ 8534 h 113309"/>
              <a:gd name="connsiteX1" fmla="*/ 1063625 w 1119708"/>
              <a:gd name="connsiteY1" fmla="*/ 5359 h 113309"/>
              <a:gd name="connsiteX2" fmla="*/ 981075 w 1119708"/>
              <a:gd name="connsiteY2" fmla="*/ 21234 h 113309"/>
              <a:gd name="connsiteX3" fmla="*/ 139700 w 1119708"/>
              <a:gd name="connsiteY3" fmla="*/ 113309 h 113309"/>
              <a:gd name="connsiteX4" fmla="*/ 1009650 w 1119708"/>
              <a:gd name="connsiteY4" fmla="*/ 11709 h 113309"/>
              <a:gd name="connsiteX5" fmla="*/ 520700 w 1119708"/>
              <a:gd name="connsiteY5" fmla="*/ 2184 h 113309"/>
              <a:gd name="connsiteX6" fmla="*/ 0 w 1119708"/>
              <a:gd name="connsiteY6" fmla="*/ 8534 h 11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9708" h="113309">
                <a:moveTo>
                  <a:pt x="0" y="8534"/>
                </a:moveTo>
                <a:lnTo>
                  <a:pt x="1063625" y="5359"/>
                </a:lnTo>
                <a:cubicBezTo>
                  <a:pt x="1227137" y="7476"/>
                  <a:pt x="981075" y="21234"/>
                  <a:pt x="981075" y="21234"/>
                </a:cubicBezTo>
                <a:lnTo>
                  <a:pt x="139700" y="113309"/>
                </a:lnTo>
                <a:cubicBezTo>
                  <a:pt x="144462" y="111722"/>
                  <a:pt x="946150" y="30230"/>
                  <a:pt x="1009650" y="11709"/>
                </a:cubicBezTo>
                <a:cubicBezTo>
                  <a:pt x="1073150" y="-6812"/>
                  <a:pt x="520700" y="2184"/>
                  <a:pt x="520700" y="2184"/>
                </a:cubicBezTo>
                <a:lnTo>
                  <a:pt x="0" y="853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7" name="フリーフォーム 1526">
            <a:extLst>
              <a:ext uri="{FF2B5EF4-FFF2-40B4-BE49-F238E27FC236}">
                <a16:creationId xmlns:a16="http://schemas.microsoft.com/office/drawing/2014/main" id="{016176C9-A36B-8B45-3E87-90C4C28907D5}"/>
              </a:ext>
            </a:extLst>
          </p:cNvPr>
          <p:cNvSpPr/>
          <p:nvPr/>
        </p:nvSpPr>
        <p:spPr>
          <a:xfrm>
            <a:off x="-9222" y="5656087"/>
            <a:ext cx="1177276" cy="76033"/>
          </a:xfrm>
          <a:custGeom>
            <a:avLst/>
            <a:gdLst>
              <a:gd name="connsiteX0" fmla="*/ 9222 w 1177276"/>
              <a:gd name="connsiteY0" fmla="*/ 74788 h 76033"/>
              <a:gd name="connsiteX1" fmla="*/ 1028397 w 1177276"/>
              <a:gd name="connsiteY1" fmla="*/ 68438 h 76033"/>
              <a:gd name="connsiteX2" fmla="*/ 860122 w 1177276"/>
              <a:gd name="connsiteY2" fmla="*/ 36688 h 76033"/>
              <a:gd name="connsiteX3" fmla="*/ 56847 w 1177276"/>
              <a:gd name="connsiteY3" fmla="*/ 1763 h 76033"/>
              <a:gd name="connsiteX4" fmla="*/ 1133172 w 1177276"/>
              <a:gd name="connsiteY4" fmla="*/ 8113 h 76033"/>
              <a:gd name="connsiteX5" fmla="*/ 901397 w 1177276"/>
              <a:gd name="connsiteY5" fmla="*/ 33513 h 76033"/>
              <a:gd name="connsiteX6" fmla="*/ 269572 w 1177276"/>
              <a:gd name="connsiteY6" fmla="*/ 49388 h 76033"/>
              <a:gd name="connsiteX7" fmla="*/ 510872 w 1177276"/>
              <a:gd name="connsiteY7" fmla="*/ 49388 h 76033"/>
              <a:gd name="connsiteX8" fmla="*/ 9222 w 1177276"/>
              <a:gd name="connsiteY8" fmla="*/ 74788 h 76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7276" h="76033">
                <a:moveTo>
                  <a:pt x="9222" y="74788"/>
                </a:moveTo>
                <a:cubicBezTo>
                  <a:pt x="95476" y="77963"/>
                  <a:pt x="886580" y="74788"/>
                  <a:pt x="1028397" y="68438"/>
                </a:cubicBezTo>
                <a:cubicBezTo>
                  <a:pt x="1170214" y="62088"/>
                  <a:pt x="1022047" y="47800"/>
                  <a:pt x="860122" y="36688"/>
                </a:cubicBezTo>
                <a:cubicBezTo>
                  <a:pt x="698197" y="25576"/>
                  <a:pt x="11339" y="6525"/>
                  <a:pt x="56847" y="1763"/>
                </a:cubicBezTo>
                <a:cubicBezTo>
                  <a:pt x="102355" y="-2999"/>
                  <a:pt x="992414" y="2821"/>
                  <a:pt x="1133172" y="8113"/>
                </a:cubicBezTo>
                <a:cubicBezTo>
                  <a:pt x="1273930" y="13405"/>
                  <a:pt x="1045330" y="26634"/>
                  <a:pt x="901397" y="33513"/>
                </a:cubicBezTo>
                <a:cubicBezTo>
                  <a:pt x="757464" y="40392"/>
                  <a:pt x="334659" y="46742"/>
                  <a:pt x="269572" y="49388"/>
                </a:cubicBezTo>
                <a:cubicBezTo>
                  <a:pt x="204485" y="52034"/>
                  <a:pt x="552676" y="45684"/>
                  <a:pt x="510872" y="49388"/>
                </a:cubicBezTo>
                <a:cubicBezTo>
                  <a:pt x="469068" y="53092"/>
                  <a:pt x="-77032" y="71613"/>
                  <a:pt x="9222" y="74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8" name="フリーフォーム 1527">
            <a:extLst>
              <a:ext uri="{FF2B5EF4-FFF2-40B4-BE49-F238E27FC236}">
                <a16:creationId xmlns:a16="http://schemas.microsoft.com/office/drawing/2014/main" id="{1674E997-F1B9-0894-8BB0-00824DF15650}"/>
              </a:ext>
            </a:extLst>
          </p:cNvPr>
          <p:cNvSpPr/>
          <p:nvPr/>
        </p:nvSpPr>
        <p:spPr>
          <a:xfrm>
            <a:off x="1868311" y="5469763"/>
            <a:ext cx="1330438" cy="23049"/>
          </a:xfrm>
          <a:custGeom>
            <a:avLst/>
            <a:gdLst>
              <a:gd name="connsiteX0" fmla="*/ 1764 w 1330438"/>
              <a:gd name="connsiteY0" fmla="*/ 762 h 23049"/>
              <a:gd name="connsiteX1" fmla="*/ 1271764 w 1330438"/>
              <a:gd name="connsiteY1" fmla="*/ 22987 h 23049"/>
              <a:gd name="connsiteX2" fmla="*/ 1001889 w 1330438"/>
              <a:gd name="connsiteY2" fmla="*/ 7112 h 23049"/>
              <a:gd name="connsiteX3" fmla="*/ 1764 w 1330438"/>
              <a:gd name="connsiteY3" fmla="*/ 762 h 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0438" h="23049">
                <a:moveTo>
                  <a:pt x="1764" y="762"/>
                </a:moveTo>
                <a:cubicBezTo>
                  <a:pt x="46743" y="3408"/>
                  <a:pt x="1105077" y="21929"/>
                  <a:pt x="1271764" y="22987"/>
                </a:cubicBezTo>
                <a:cubicBezTo>
                  <a:pt x="1438451" y="24045"/>
                  <a:pt x="1218847" y="11345"/>
                  <a:pt x="1001889" y="7112"/>
                </a:cubicBezTo>
                <a:cubicBezTo>
                  <a:pt x="784931" y="2879"/>
                  <a:pt x="-43215" y="-1884"/>
                  <a:pt x="1764" y="7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9" name="フリーフォーム 1528">
            <a:extLst>
              <a:ext uri="{FF2B5EF4-FFF2-40B4-BE49-F238E27FC236}">
                <a16:creationId xmlns:a16="http://schemas.microsoft.com/office/drawing/2014/main" id="{03CC5BDD-79ED-FF0C-BC4C-BD98A4AE651B}"/>
              </a:ext>
            </a:extLst>
          </p:cNvPr>
          <p:cNvSpPr/>
          <p:nvPr/>
        </p:nvSpPr>
        <p:spPr>
          <a:xfrm>
            <a:off x="1860550" y="5514975"/>
            <a:ext cx="1267798" cy="28575"/>
          </a:xfrm>
          <a:custGeom>
            <a:avLst/>
            <a:gdLst>
              <a:gd name="connsiteX0" fmla="*/ 0 w 1267798"/>
              <a:gd name="connsiteY0" fmla="*/ 28575 h 28575"/>
              <a:gd name="connsiteX1" fmla="*/ 1203325 w 1267798"/>
              <a:gd name="connsiteY1" fmla="*/ 19050 h 28575"/>
              <a:gd name="connsiteX2" fmla="*/ 1114425 w 1267798"/>
              <a:gd name="connsiteY2" fmla="*/ 0 h 28575"/>
              <a:gd name="connsiteX3" fmla="*/ 0 w 1267798"/>
              <a:gd name="connsiteY3" fmla="*/ 28575 h 2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7798" h="28575">
                <a:moveTo>
                  <a:pt x="0" y="28575"/>
                </a:moveTo>
                <a:lnTo>
                  <a:pt x="1203325" y="19050"/>
                </a:lnTo>
                <a:cubicBezTo>
                  <a:pt x="1389062" y="14288"/>
                  <a:pt x="1114425" y="0"/>
                  <a:pt x="1114425" y="0"/>
                </a:cubicBezTo>
                <a:lnTo>
                  <a:pt x="0" y="285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0" name="フリーフォーム 1529">
            <a:extLst>
              <a:ext uri="{FF2B5EF4-FFF2-40B4-BE49-F238E27FC236}">
                <a16:creationId xmlns:a16="http://schemas.microsoft.com/office/drawing/2014/main" id="{2E00C725-7E3B-48A8-DAB0-59CF837897A3}"/>
              </a:ext>
            </a:extLst>
          </p:cNvPr>
          <p:cNvSpPr/>
          <p:nvPr/>
        </p:nvSpPr>
        <p:spPr>
          <a:xfrm>
            <a:off x="1865971" y="5632314"/>
            <a:ext cx="1333838" cy="29129"/>
          </a:xfrm>
          <a:custGeom>
            <a:avLst/>
            <a:gdLst>
              <a:gd name="connsiteX0" fmla="*/ 929 w 1333838"/>
              <a:gd name="connsiteY0" fmla="*/ 28711 h 29129"/>
              <a:gd name="connsiteX1" fmla="*/ 1258229 w 1333838"/>
              <a:gd name="connsiteY1" fmla="*/ 16011 h 29129"/>
              <a:gd name="connsiteX2" fmla="*/ 1058204 w 1333838"/>
              <a:gd name="connsiteY2" fmla="*/ 136 h 29129"/>
              <a:gd name="connsiteX3" fmla="*/ 929 w 1333838"/>
              <a:gd name="connsiteY3" fmla="*/ 28711 h 29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3838" h="29129">
                <a:moveTo>
                  <a:pt x="929" y="28711"/>
                </a:moveTo>
                <a:cubicBezTo>
                  <a:pt x="34267" y="31357"/>
                  <a:pt x="1082017" y="20773"/>
                  <a:pt x="1258229" y="16011"/>
                </a:cubicBezTo>
                <a:cubicBezTo>
                  <a:pt x="1434441" y="11249"/>
                  <a:pt x="1275692" y="-1452"/>
                  <a:pt x="1058204" y="136"/>
                </a:cubicBezTo>
                <a:cubicBezTo>
                  <a:pt x="840717" y="1723"/>
                  <a:pt x="-32409" y="26065"/>
                  <a:pt x="929" y="28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1" name="フリーフォーム 1530">
            <a:extLst>
              <a:ext uri="{FF2B5EF4-FFF2-40B4-BE49-F238E27FC236}">
                <a16:creationId xmlns:a16="http://schemas.microsoft.com/office/drawing/2014/main" id="{D485A67D-A380-8B9B-61C7-F3EF94CA8048}"/>
              </a:ext>
            </a:extLst>
          </p:cNvPr>
          <p:cNvSpPr/>
          <p:nvPr/>
        </p:nvSpPr>
        <p:spPr>
          <a:xfrm>
            <a:off x="8550769" y="5154878"/>
            <a:ext cx="1047626" cy="186872"/>
          </a:xfrm>
          <a:custGeom>
            <a:avLst/>
            <a:gdLst>
              <a:gd name="connsiteX0" fmla="*/ 2681 w 1047626"/>
              <a:gd name="connsiteY0" fmla="*/ 182297 h 186872"/>
              <a:gd name="connsiteX1" fmla="*/ 844056 w 1047626"/>
              <a:gd name="connsiteY1" fmla="*/ 175947 h 186872"/>
              <a:gd name="connsiteX2" fmla="*/ 618631 w 1047626"/>
              <a:gd name="connsiteY2" fmla="*/ 87047 h 186872"/>
              <a:gd name="connsiteX3" fmla="*/ 428131 w 1047626"/>
              <a:gd name="connsiteY3" fmla="*/ 1322 h 186872"/>
              <a:gd name="connsiteX4" fmla="*/ 796431 w 1047626"/>
              <a:gd name="connsiteY4" fmla="*/ 156897 h 186872"/>
              <a:gd name="connsiteX5" fmla="*/ 1040906 w 1047626"/>
              <a:gd name="connsiteY5" fmla="*/ 179122 h 186872"/>
              <a:gd name="connsiteX6" fmla="*/ 529731 w 1047626"/>
              <a:gd name="connsiteY6" fmla="*/ 147372 h 186872"/>
              <a:gd name="connsiteX7" fmla="*/ 275731 w 1047626"/>
              <a:gd name="connsiteY7" fmla="*/ 134672 h 186872"/>
              <a:gd name="connsiteX8" fmla="*/ 567831 w 1047626"/>
              <a:gd name="connsiteY8" fmla="*/ 147372 h 186872"/>
              <a:gd name="connsiteX9" fmla="*/ 2681 w 1047626"/>
              <a:gd name="connsiteY9" fmla="*/ 182297 h 186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7626" h="186872">
                <a:moveTo>
                  <a:pt x="2681" y="182297"/>
                </a:moveTo>
                <a:cubicBezTo>
                  <a:pt x="48719" y="187060"/>
                  <a:pt x="741398" y="191822"/>
                  <a:pt x="844056" y="175947"/>
                </a:cubicBezTo>
                <a:cubicBezTo>
                  <a:pt x="946714" y="160072"/>
                  <a:pt x="687952" y="116151"/>
                  <a:pt x="618631" y="87047"/>
                </a:cubicBezTo>
                <a:cubicBezTo>
                  <a:pt x="549310" y="57943"/>
                  <a:pt x="398498" y="-10320"/>
                  <a:pt x="428131" y="1322"/>
                </a:cubicBezTo>
                <a:cubicBezTo>
                  <a:pt x="457764" y="12964"/>
                  <a:pt x="694302" y="127264"/>
                  <a:pt x="796431" y="156897"/>
                </a:cubicBezTo>
                <a:cubicBezTo>
                  <a:pt x="898560" y="186530"/>
                  <a:pt x="1085356" y="180709"/>
                  <a:pt x="1040906" y="179122"/>
                </a:cubicBezTo>
                <a:cubicBezTo>
                  <a:pt x="996456" y="177534"/>
                  <a:pt x="529731" y="147372"/>
                  <a:pt x="529731" y="147372"/>
                </a:cubicBezTo>
                <a:lnTo>
                  <a:pt x="275731" y="134672"/>
                </a:lnTo>
                <a:cubicBezTo>
                  <a:pt x="282081" y="134672"/>
                  <a:pt x="617573" y="143668"/>
                  <a:pt x="567831" y="147372"/>
                </a:cubicBezTo>
                <a:cubicBezTo>
                  <a:pt x="518089" y="151076"/>
                  <a:pt x="-43357" y="177534"/>
                  <a:pt x="2681" y="182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2" name="フリーフォーム 1531">
            <a:extLst>
              <a:ext uri="{FF2B5EF4-FFF2-40B4-BE49-F238E27FC236}">
                <a16:creationId xmlns:a16="http://schemas.microsoft.com/office/drawing/2014/main" id="{7693D40D-1F97-0D8C-53FC-02B9556A19FF}"/>
              </a:ext>
            </a:extLst>
          </p:cNvPr>
          <p:cNvSpPr/>
          <p:nvPr/>
        </p:nvSpPr>
        <p:spPr>
          <a:xfrm>
            <a:off x="-70134" y="2573585"/>
            <a:ext cx="1206840" cy="410920"/>
          </a:xfrm>
          <a:custGeom>
            <a:avLst/>
            <a:gdLst>
              <a:gd name="connsiteX0" fmla="*/ 284 w 1206840"/>
              <a:gd name="connsiteY0" fmla="*/ 169615 h 410920"/>
              <a:gd name="connsiteX1" fmla="*/ 193959 w 1206840"/>
              <a:gd name="connsiteY1" fmla="*/ 48965 h 410920"/>
              <a:gd name="connsiteX2" fmla="*/ 165384 w 1206840"/>
              <a:gd name="connsiteY2" fmla="*/ 96590 h 410920"/>
              <a:gd name="connsiteX3" fmla="*/ 340009 w 1206840"/>
              <a:gd name="connsiteY3" fmla="*/ 242640 h 410920"/>
              <a:gd name="connsiteX4" fmla="*/ 355884 w 1206840"/>
              <a:gd name="connsiteY4" fmla="*/ 198190 h 410920"/>
              <a:gd name="connsiteX5" fmla="*/ 397159 w 1206840"/>
              <a:gd name="connsiteY5" fmla="*/ 280740 h 410920"/>
              <a:gd name="connsiteX6" fmla="*/ 527334 w 1206840"/>
              <a:gd name="connsiteY6" fmla="*/ 207715 h 410920"/>
              <a:gd name="connsiteX7" fmla="*/ 517809 w 1206840"/>
              <a:gd name="connsiteY7" fmla="*/ 268040 h 410920"/>
              <a:gd name="connsiteX8" fmla="*/ 619409 w 1206840"/>
              <a:gd name="connsiteY8" fmla="*/ 302965 h 410920"/>
              <a:gd name="connsiteX9" fmla="*/ 679734 w 1206840"/>
              <a:gd name="connsiteY9" fmla="*/ 220415 h 410920"/>
              <a:gd name="connsiteX10" fmla="*/ 806734 w 1206840"/>
              <a:gd name="connsiteY10" fmla="*/ 363290 h 410920"/>
              <a:gd name="connsiteX11" fmla="*/ 838484 w 1206840"/>
              <a:gd name="connsiteY11" fmla="*/ 207715 h 410920"/>
              <a:gd name="connsiteX12" fmla="*/ 895634 w 1206840"/>
              <a:gd name="connsiteY12" fmla="*/ 344240 h 410920"/>
              <a:gd name="connsiteX13" fmla="*/ 921034 w 1206840"/>
              <a:gd name="connsiteY13" fmla="*/ 179140 h 410920"/>
              <a:gd name="connsiteX14" fmla="*/ 946434 w 1206840"/>
              <a:gd name="connsiteY14" fmla="*/ 407740 h 410920"/>
              <a:gd name="connsiteX15" fmla="*/ 1009934 w 1206840"/>
              <a:gd name="connsiteY15" fmla="*/ 318840 h 410920"/>
              <a:gd name="connsiteX16" fmla="*/ 1206784 w 1206840"/>
              <a:gd name="connsiteY16" fmla="*/ 407740 h 410920"/>
              <a:gd name="connsiteX17" fmla="*/ 1032159 w 1206840"/>
              <a:gd name="connsiteY17" fmla="*/ 369640 h 410920"/>
              <a:gd name="connsiteX18" fmla="*/ 327309 w 1206840"/>
              <a:gd name="connsiteY18" fmla="*/ 223590 h 410920"/>
              <a:gd name="connsiteX19" fmla="*/ 247934 w 1206840"/>
              <a:gd name="connsiteY19" fmla="*/ 198190 h 410920"/>
              <a:gd name="connsiteX20" fmla="*/ 133634 w 1206840"/>
              <a:gd name="connsiteY20" fmla="*/ 7690 h 410920"/>
              <a:gd name="connsiteX21" fmla="*/ 149509 w 1206840"/>
              <a:gd name="connsiteY21" fmla="*/ 48965 h 410920"/>
              <a:gd name="connsiteX22" fmla="*/ 284 w 1206840"/>
              <a:gd name="connsiteY22" fmla="*/ 169615 h 41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06840" h="410920">
                <a:moveTo>
                  <a:pt x="284" y="169615"/>
                </a:moveTo>
                <a:cubicBezTo>
                  <a:pt x="7692" y="169615"/>
                  <a:pt x="166442" y="61136"/>
                  <a:pt x="193959" y="48965"/>
                </a:cubicBezTo>
                <a:cubicBezTo>
                  <a:pt x="221476" y="36794"/>
                  <a:pt x="141042" y="64311"/>
                  <a:pt x="165384" y="96590"/>
                </a:cubicBezTo>
                <a:cubicBezTo>
                  <a:pt x="189726" y="128869"/>
                  <a:pt x="308259" y="225707"/>
                  <a:pt x="340009" y="242640"/>
                </a:cubicBezTo>
                <a:cubicBezTo>
                  <a:pt x="371759" y="259573"/>
                  <a:pt x="346359" y="191840"/>
                  <a:pt x="355884" y="198190"/>
                </a:cubicBezTo>
                <a:cubicBezTo>
                  <a:pt x="365409" y="204540"/>
                  <a:pt x="368584" y="279153"/>
                  <a:pt x="397159" y="280740"/>
                </a:cubicBezTo>
                <a:cubicBezTo>
                  <a:pt x="425734" y="282328"/>
                  <a:pt x="507226" y="209832"/>
                  <a:pt x="527334" y="207715"/>
                </a:cubicBezTo>
                <a:cubicBezTo>
                  <a:pt x="547442" y="205598"/>
                  <a:pt x="502463" y="252165"/>
                  <a:pt x="517809" y="268040"/>
                </a:cubicBezTo>
                <a:cubicBezTo>
                  <a:pt x="533155" y="283915"/>
                  <a:pt x="592422" y="310902"/>
                  <a:pt x="619409" y="302965"/>
                </a:cubicBezTo>
                <a:cubicBezTo>
                  <a:pt x="646396" y="295028"/>
                  <a:pt x="648513" y="210361"/>
                  <a:pt x="679734" y="220415"/>
                </a:cubicBezTo>
                <a:cubicBezTo>
                  <a:pt x="710955" y="230469"/>
                  <a:pt x="780276" y="365407"/>
                  <a:pt x="806734" y="363290"/>
                </a:cubicBezTo>
                <a:cubicBezTo>
                  <a:pt x="833192" y="361173"/>
                  <a:pt x="823667" y="210890"/>
                  <a:pt x="838484" y="207715"/>
                </a:cubicBezTo>
                <a:cubicBezTo>
                  <a:pt x="853301" y="204540"/>
                  <a:pt x="881876" y="349002"/>
                  <a:pt x="895634" y="344240"/>
                </a:cubicBezTo>
                <a:cubicBezTo>
                  <a:pt x="909392" y="339478"/>
                  <a:pt x="912567" y="168557"/>
                  <a:pt x="921034" y="179140"/>
                </a:cubicBezTo>
                <a:cubicBezTo>
                  <a:pt x="929501" y="189723"/>
                  <a:pt x="931617" y="384457"/>
                  <a:pt x="946434" y="407740"/>
                </a:cubicBezTo>
                <a:cubicBezTo>
                  <a:pt x="961251" y="431023"/>
                  <a:pt x="966542" y="318840"/>
                  <a:pt x="1009934" y="318840"/>
                </a:cubicBezTo>
                <a:cubicBezTo>
                  <a:pt x="1053326" y="318840"/>
                  <a:pt x="1203080" y="399273"/>
                  <a:pt x="1206784" y="407740"/>
                </a:cubicBezTo>
                <a:cubicBezTo>
                  <a:pt x="1210488" y="416207"/>
                  <a:pt x="1032159" y="369640"/>
                  <a:pt x="1032159" y="369640"/>
                </a:cubicBezTo>
                <a:lnTo>
                  <a:pt x="327309" y="223590"/>
                </a:lnTo>
                <a:cubicBezTo>
                  <a:pt x="196605" y="195015"/>
                  <a:pt x="280213" y="234173"/>
                  <a:pt x="247934" y="198190"/>
                </a:cubicBezTo>
                <a:cubicBezTo>
                  <a:pt x="215655" y="162207"/>
                  <a:pt x="150038" y="32561"/>
                  <a:pt x="133634" y="7690"/>
                </a:cubicBezTo>
                <a:cubicBezTo>
                  <a:pt x="117230" y="-17181"/>
                  <a:pt x="166442" y="24094"/>
                  <a:pt x="149509" y="48965"/>
                </a:cubicBezTo>
                <a:cubicBezTo>
                  <a:pt x="132576" y="73836"/>
                  <a:pt x="-7124" y="169615"/>
                  <a:pt x="284" y="169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3" name="フリーフォーム 1532">
            <a:extLst>
              <a:ext uri="{FF2B5EF4-FFF2-40B4-BE49-F238E27FC236}">
                <a16:creationId xmlns:a16="http://schemas.microsoft.com/office/drawing/2014/main" id="{A93AB805-D881-93F8-ECA9-F18E01CBCFE0}"/>
              </a:ext>
            </a:extLst>
          </p:cNvPr>
          <p:cNvSpPr/>
          <p:nvPr/>
        </p:nvSpPr>
        <p:spPr>
          <a:xfrm>
            <a:off x="1904279" y="3187529"/>
            <a:ext cx="1740010" cy="673174"/>
          </a:xfrm>
          <a:custGeom>
            <a:avLst/>
            <a:gdLst>
              <a:gd name="connsiteX0" fmla="*/ 721 w 1740010"/>
              <a:gd name="connsiteY0" fmla="*/ 114471 h 673174"/>
              <a:gd name="connsiteX1" fmla="*/ 321396 w 1740010"/>
              <a:gd name="connsiteY1" fmla="*/ 41446 h 673174"/>
              <a:gd name="connsiteX2" fmla="*/ 245196 w 1740010"/>
              <a:gd name="connsiteY2" fmla="*/ 66846 h 673174"/>
              <a:gd name="connsiteX3" fmla="*/ 251546 w 1740010"/>
              <a:gd name="connsiteY3" fmla="*/ 133521 h 673174"/>
              <a:gd name="connsiteX4" fmla="*/ 505546 w 1740010"/>
              <a:gd name="connsiteY4" fmla="*/ 162096 h 673174"/>
              <a:gd name="connsiteX5" fmla="*/ 581746 w 1740010"/>
              <a:gd name="connsiteY5" fmla="*/ 117646 h 673174"/>
              <a:gd name="connsiteX6" fmla="*/ 753196 w 1740010"/>
              <a:gd name="connsiteY6" fmla="*/ 266871 h 673174"/>
              <a:gd name="connsiteX7" fmla="*/ 435696 w 1740010"/>
              <a:gd name="connsiteY7" fmla="*/ 311321 h 673174"/>
              <a:gd name="connsiteX8" fmla="*/ 810346 w 1740010"/>
              <a:gd name="connsiteY8" fmla="*/ 276396 h 673174"/>
              <a:gd name="connsiteX9" fmla="*/ 994496 w 1740010"/>
              <a:gd name="connsiteY9" fmla="*/ 422446 h 673174"/>
              <a:gd name="connsiteX10" fmla="*/ 1016721 w 1740010"/>
              <a:gd name="connsiteY10" fmla="*/ 374821 h 673174"/>
              <a:gd name="connsiteX11" fmla="*/ 1375496 w 1740010"/>
              <a:gd name="connsiteY11" fmla="*/ 638346 h 673174"/>
              <a:gd name="connsiteX12" fmla="*/ 1296121 w 1740010"/>
              <a:gd name="connsiteY12" fmla="*/ 533571 h 673174"/>
              <a:gd name="connsiteX13" fmla="*/ 1727921 w 1740010"/>
              <a:gd name="connsiteY13" fmla="*/ 670096 h 673174"/>
              <a:gd name="connsiteX14" fmla="*/ 1629496 w 1740010"/>
              <a:gd name="connsiteY14" fmla="*/ 631996 h 673174"/>
              <a:gd name="connsiteX15" fmla="*/ 1096096 w 1740010"/>
              <a:gd name="connsiteY15" fmla="*/ 425621 h 673174"/>
              <a:gd name="connsiteX16" fmla="*/ 632546 w 1740010"/>
              <a:gd name="connsiteY16" fmla="*/ 219246 h 673174"/>
              <a:gd name="connsiteX17" fmla="*/ 372196 w 1740010"/>
              <a:gd name="connsiteY17" fmla="*/ 127171 h 673174"/>
              <a:gd name="connsiteX18" fmla="*/ 200746 w 1740010"/>
              <a:gd name="connsiteY18" fmla="*/ 92246 h 673174"/>
              <a:gd name="connsiteX19" fmla="*/ 232496 w 1740010"/>
              <a:gd name="connsiteY19" fmla="*/ 171 h 673174"/>
              <a:gd name="connsiteX20" fmla="*/ 721 w 1740010"/>
              <a:gd name="connsiteY20" fmla="*/ 114471 h 67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40010" h="673174">
                <a:moveTo>
                  <a:pt x="721" y="114471"/>
                </a:moveTo>
                <a:cubicBezTo>
                  <a:pt x="15538" y="121350"/>
                  <a:pt x="280650" y="49383"/>
                  <a:pt x="321396" y="41446"/>
                </a:cubicBezTo>
                <a:cubicBezTo>
                  <a:pt x="362142" y="33509"/>
                  <a:pt x="256838" y="51500"/>
                  <a:pt x="245196" y="66846"/>
                </a:cubicBezTo>
                <a:cubicBezTo>
                  <a:pt x="233554" y="82192"/>
                  <a:pt x="208154" y="117646"/>
                  <a:pt x="251546" y="133521"/>
                </a:cubicBezTo>
                <a:cubicBezTo>
                  <a:pt x="294938" y="149396"/>
                  <a:pt x="450513" y="164742"/>
                  <a:pt x="505546" y="162096"/>
                </a:cubicBezTo>
                <a:cubicBezTo>
                  <a:pt x="560579" y="159450"/>
                  <a:pt x="540471" y="100183"/>
                  <a:pt x="581746" y="117646"/>
                </a:cubicBezTo>
                <a:cubicBezTo>
                  <a:pt x="623021" y="135109"/>
                  <a:pt x="777538" y="234592"/>
                  <a:pt x="753196" y="266871"/>
                </a:cubicBezTo>
                <a:cubicBezTo>
                  <a:pt x="728854" y="299150"/>
                  <a:pt x="426171" y="309734"/>
                  <a:pt x="435696" y="311321"/>
                </a:cubicBezTo>
                <a:cubicBezTo>
                  <a:pt x="445221" y="312909"/>
                  <a:pt x="717213" y="257875"/>
                  <a:pt x="810346" y="276396"/>
                </a:cubicBezTo>
                <a:cubicBezTo>
                  <a:pt x="903479" y="294917"/>
                  <a:pt x="960100" y="406042"/>
                  <a:pt x="994496" y="422446"/>
                </a:cubicBezTo>
                <a:cubicBezTo>
                  <a:pt x="1028892" y="438850"/>
                  <a:pt x="953221" y="338838"/>
                  <a:pt x="1016721" y="374821"/>
                </a:cubicBezTo>
                <a:cubicBezTo>
                  <a:pt x="1080221" y="410804"/>
                  <a:pt x="1328929" y="611888"/>
                  <a:pt x="1375496" y="638346"/>
                </a:cubicBezTo>
                <a:cubicBezTo>
                  <a:pt x="1422063" y="664804"/>
                  <a:pt x="1237384" y="528279"/>
                  <a:pt x="1296121" y="533571"/>
                </a:cubicBezTo>
                <a:cubicBezTo>
                  <a:pt x="1354858" y="538863"/>
                  <a:pt x="1672359" y="653692"/>
                  <a:pt x="1727921" y="670096"/>
                </a:cubicBezTo>
                <a:cubicBezTo>
                  <a:pt x="1783483" y="686500"/>
                  <a:pt x="1629496" y="631996"/>
                  <a:pt x="1629496" y="631996"/>
                </a:cubicBezTo>
                <a:cubicBezTo>
                  <a:pt x="1524192" y="591250"/>
                  <a:pt x="1262254" y="494413"/>
                  <a:pt x="1096096" y="425621"/>
                </a:cubicBezTo>
                <a:cubicBezTo>
                  <a:pt x="929938" y="356829"/>
                  <a:pt x="753196" y="268988"/>
                  <a:pt x="632546" y="219246"/>
                </a:cubicBezTo>
                <a:cubicBezTo>
                  <a:pt x="511896" y="169504"/>
                  <a:pt x="444163" y="148338"/>
                  <a:pt x="372196" y="127171"/>
                </a:cubicBezTo>
                <a:cubicBezTo>
                  <a:pt x="300229" y="106004"/>
                  <a:pt x="224029" y="113413"/>
                  <a:pt x="200746" y="92246"/>
                </a:cubicBezTo>
                <a:cubicBezTo>
                  <a:pt x="177463" y="71079"/>
                  <a:pt x="261071" y="-4062"/>
                  <a:pt x="232496" y="171"/>
                </a:cubicBezTo>
                <a:cubicBezTo>
                  <a:pt x="203921" y="4404"/>
                  <a:pt x="-14096" y="107592"/>
                  <a:pt x="721" y="114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4" name="フリーフォーム 1533">
            <a:extLst>
              <a:ext uri="{FF2B5EF4-FFF2-40B4-BE49-F238E27FC236}">
                <a16:creationId xmlns:a16="http://schemas.microsoft.com/office/drawing/2014/main" id="{D98720C7-4755-F168-09DC-0C59982BF90D}"/>
              </a:ext>
            </a:extLst>
          </p:cNvPr>
          <p:cNvSpPr/>
          <p:nvPr/>
        </p:nvSpPr>
        <p:spPr>
          <a:xfrm>
            <a:off x="8394504" y="4635493"/>
            <a:ext cx="1267141" cy="261934"/>
          </a:xfrm>
          <a:custGeom>
            <a:avLst/>
            <a:gdLst>
              <a:gd name="connsiteX0" fmla="*/ 196 w 1267141"/>
              <a:gd name="connsiteY0" fmla="*/ 7 h 261934"/>
              <a:gd name="connsiteX1" fmla="*/ 333571 w 1267141"/>
              <a:gd name="connsiteY1" fmla="*/ 127007 h 261934"/>
              <a:gd name="connsiteX2" fmla="*/ 473271 w 1267141"/>
              <a:gd name="connsiteY2" fmla="*/ 155582 h 261934"/>
              <a:gd name="connsiteX3" fmla="*/ 431996 w 1267141"/>
              <a:gd name="connsiteY3" fmla="*/ 73032 h 261934"/>
              <a:gd name="connsiteX4" fmla="*/ 473271 w 1267141"/>
              <a:gd name="connsiteY4" fmla="*/ 149232 h 261934"/>
              <a:gd name="connsiteX5" fmla="*/ 752671 w 1267141"/>
              <a:gd name="connsiteY5" fmla="*/ 184157 h 261934"/>
              <a:gd name="connsiteX6" fmla="*/ 565346 w 1267141"/>
              <a:gd name="connsiteY6" fmla="*/ 203207 h 261934"/>
              <a:gd name="connsiteX7" fmla="*/ 978096 w 1267141"/>
              <a:gd name="connsiteY7" fmla="*/ 171457 h 261934"/>
              <a:gd name="connsiteX8" fmla="*/ 879671 w 1267141"/>
              <a:gd name="connsiteY8" fmla="*/ 260357 h 261934"/>
              <a:gd name="connsiteX9" fmla="*/ 1051121 w 1267141"/>
              <a:gd name="connsiteY9" fmla="*/ 82557 h 261934"/>
              <a:gd name="connsiteX10" fmla="*/ 1009846 w 1267141"/>
              <a:gd name="connsiteY10" fmla="*/ 149232 h 261934"/>
              <a:gd name="connsiteX11" fmla="*/ 1267021 w 1267141"/>
              <a:gd name="connsiteY11" fmla="*/ 152407 h 261934"/>
              <a:gd name="connsiteX12" fmla="*/ 1038421 w 1267141"/>
              <a:gd name="connsiteY12" fmla="*/ 158757 h 261934"/>
              <a:gd name="connsiteX13" fmla="*/ 692346 w 1267141"/>
              <a:gd name="connsiteY13" fmla="*/ 219082 h 261934"/>
              <a:gd name="connsiteX14" fmla="*/ 600271 w 1267141"/>
              <a:gd name="connsiteY14" fmla="*/ 225432 h 261934"/>
              <a:gd name="connsiteX15" fmla="*/ 435171 w 1267141"/>
              <a:gd name="connsiteY15" fmla="*/ 130182 h 261934"/>
              <a:gd name="connsiteX16" fmla="*/ 174821 w 1267141"/>
              <a:gd name="connsiteY16" fmla="*/ 34932 h 261934"/>
              <a:gd name="connsiteX17" fmla="*/ 282771 w 1267141"/>
              <a:gd name="connsiteY17" fmla="*/ 120657 h 261934"/>
              <a:gd name="connsiteX18" fmla="*/ 196 w 1267141"/>
              <a:gd name="connsiteY18" fmla="*/ 7 h 26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67141" h="261934">
                <a:moveTo>
                  <a:pt x="196" y="7"/>
                </a:moveTo>
                <a:cubicBezTo>
                  <a:pt x="8663" y="1065"/>
                  <a:pt x="254725" y="101078"/>
                  <a:pt x="333571" y="127007"/>
                </a:cubicBezTo>
                <a:cubicBezTo>
                  <a:pt x="412417" y="152936"/>
                  <a:pt x="456867" y="164578"/>
                  <a:pt x="473271" y="155582"/>
                </a:cubicBezTo>
                <a:cubicBezTo>
                  <a:pt x="489675" y="146586"/>
                  <a:pt x="431996" y="74090"/>
                  <a:pt x="431996" y="73032"/>
                </a:cubicBezTo>
                <a:cubicBezTo>
                  <a:pt x="431996" y="71974"/>
                  <a:pt x="419825" y="130711"/>
                  <a:pt x="473271" y="149232"/>
                </a:cubicBezTo>
                <a:cubicBezTo>
                  <a:pt x="526717" y="167753"/>
                  <a:pt x="737325" y="175161"/>
                  <a:pt x="752671" y="184157"/>
                </a:cubicBezTo>
                <a:cubicBezTo>
                  <a:pt x="768017" y="193153"/>
                  <a:pt x="527775" y="205324"/>
                  <a:pt x="565346" y="203207"/>
                </a:cubicBezTo>
                <a:cubicBezTo>
                  <a:pt x="602917" y="201090"/>
                  <a:pt x="925709" y="161932"/>
                  <a:pt x="978096" y="171457"/>
                </a:cubicBezTo>
                <a:cubicBezTo>
                  <a:pt x="1030483" y="180982"/>
                  <a:pt x="867500" y="275174"/>
                  <a:pt x="879671" y="260357"/>
                </a:cubicBezTo>
                <a:cubicBezTo>
                  <a:pt x="891842" y="245540"/>
                  <a:pt x="1029425" y="101078"/>
                  <a:pt x="1051121" y="82557"/>
                </a:cubicBezTo>
                <a:cubicBezTo>
                  <a:pt x="1072817" y="64036"/>
                  <a:pt x="973863" y="137590"/>
                  <a:pt x="1009846" y="149232"/>
                </a:cubicBezTo>
                <a:cubicBezTo>
                  <a:pt x="1045829" y="160874"/>
                  <a:pt x="1262259" y="150820"/>
                  <a:pt x="1267021" y="152407"/>
                </a:cubicBezTo>
                <a:cubicBezTo>
                  <a:pt x="1271783" y="153994"/>
                  <a:pt x="1134200" y="147645"/>
                  <a:pt x="1038421" y="158757"/>
                </a:cubicBezTo>
                <a:cubicBezTo>
                  <a:pt x="942642" y="169870"/>
                  <a:pt x="765371" y="207970"/>
                  <a:pt x="692346" y="219082"/>
                </a:cubicBezTo>
                <a:cubicBezTo>
                  <a:pt x="619321" y="230194"/>
                  <a:pt x="643133" y="240249"/>
                  <a:pt x="600271" y="225432"/>
                </a:cubicBezTo>
                <a:cubicBezTo>
                  <a:pt x="557409" y="210615"/>
                  <a:pt x="506079" y="161932"/>
                  <a:pt x="435171" y="130182"/>
                </a:cubicBezTo>
                <a:cubicBezTo>
                  <a:pt x="364263" y="98432"/>
                  <a:pt x="200221" y="36520"/>
                  <a:pt x="174821" y="34932"/>
                </a:cubicBezTo>
                <a:cubicBezTo>
                  <a:pt x="149421" y="33345"/>
                  <a:pt x="306583" y="123303"/>
                  <a:pt x="282771" y="120657"/>
                </a:cubicBezTo>
                <a:cubicBezTo>
                  <a:pt x="258959" y="118011"/>
                  <a:pt x="-8271" y="-1051"/>
                  <a:pt x="196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5" name="フリーフォーム 1534">
            <a:extLst>
              <a:ext uri="{FF2B5EF4-FFF2-40B4-BE49-F238E27FC236}">
                <a16:creationId xmlns:a16="http://schemas.microsoft.com/office/drawing/2014/main" id="{8E73B7D3-A64A-D836-AC3A-F92D771510F9}"/>
              </a:ext>
            </a:extLst>
          </p:cNvPr>
          <p:cNvSpPr/>
          <p:nvPr/>
        </p:nvSpPr>
        <p:spPr>
          <a:xfrm>
            <a:off x="1063960" y="1265658"/>
            <a:ext cx="898556" cy="8516680"/>
          </a:xfrm>
          <a:custGeom>
            <a:avLst/>
            <a:gdLst>
              <a:gd name="connsiteX0" fmla="*/ 79040 w 898556"/>
              <a:gd name="connsiteY0" fmla="*/ 144042 h 8516680"/>
              <a:gd name="connsiteX1" fmla="*/ 79040 w 898556"/>
              <a:gd name="connsiteY1" fmla="*/ 7230642 h 8516680"/>
              <a:gd name="connsiteX2" fmla="*/ 2840 w 898556"/>
              <a:gd name="connsiteY2" fmla="*/ 6773442 h 8516680"/>
              <a:gd name="connsiteX3" fmla="*/ 193340 w 898556"/>
              <a:gd name="connsiteY3" fmla="*/ 7954542 h 8516680"/>
              <a:gd name="connsiteX4" fmla="*/ 345740 w 898556"/>
              <a:gd name="connsiteY4" fmla="*/ 7535442 h 8516680"/>
              <a:gd name="connsiteX5" fmla="*/ 498140 w 898556"/>
              <a:gd name="connsiteY5" fmla="*/ 8087892 h 8516680"/>
              <a:gd name="connsiteX6" fmla="*/ 898190 w 898556"/>
              <a:gd name="connsiteY6" fmla="*/ 258342 h 8516680"/>
              <a:gd name="connsiteX7" fmla="*/ 421940 w 898556"/>
              <a:gd name="connsiteY7" fmla="*/ 5782842 h 8516680"/>
              <a:gd name="connsiteX8" fmla="*/ 402890 w 898556"/>
              <a:gd name="connsiteY8" fmla="*/ 982242 h 8516680"/>
              <a:gd name="connsiteX9" fmla="*/ 402890 w 898556"/>
              <a:gd name="connsiteY9" fmla="*/ 2353842 h 8516680"/>
              <a:gd name="connsiteX10" fmla="*/ 79040 w 898556"/>
              <a:gd name="connsiteY10" fmla="*/ 144042 h 851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8556" h="8516680">
                <a:moveTo>
                  <a:pt x="79040" y="144042"/>
                </a:moveTo>
                <a:cubicBezTo>
                  <a:pt x="25065" y="956842"/>
                  <a:pt x="91740" y="6125742"/>
                  <a:pt x="79040" y="7230642"/>
                </a:cubicBezTo>
                <a:cubicBezTo>
                  <a:pt x="66340" y="8335542"/>
                  <a:pt x="-16210" y="6652792"/>
                  <a:pt x="2840" y="6773442"/>
                </a:cubicBezTo>
                <a:cubicBezTo>
                  <a:pt x="21890" y="6894092"/>
                  <a:pt x="136190" y="7827542"/>
                  <a:pt x="193340" y="7954542"/>
                </a:cubicBezTo>
                <a:cubicBezTo>
                  <a:pt x="250490" y="8081542"/>
                  <a:pt x="294940" y="7513217"/>
                  <a:pt x="345740" y="7535442"/>
                </a:cubicBezTo>
                <a:cubicBezTo>
                  <a:pt x="396540" y="7557667"/>
                  <a:pt x="406065" y="9300742"/>
                  <a:pt x="498140" y="8087892"/>
                </a:cubicBezTo>
                <a:cubicBezTo>
                  <a:pt x="590215" y="6875042"/>
                  <a:pt x="910890" y="642517"/>
                  <a:pt x="898190" y="258342"/>
                </a:cubicBezTo>
                <a:cubicBezTo>
                  <a:pt x="885490" y="-125833"/>
                  <a:pt x="504490" y="5662192"/>
                  <a:pt x="421940" y="5782842"/>
                </a:cubicBezTo>
                <a:cubicBezTo>
                  <a:pt x="339390" y="5903492"/>
                  <a:pt x="406065" y="1553742"/>
                  <a:pt x="402890" y="982242"/>
                </a:cubicBezTo>
                <a:cubicBezTo>
                  <a:pt x="399715" y="410742"/>
                  <a:pt x="453690" y="2490367"/>
                  <a:pt x="402890" y="2353842"/>
                </a:cubicBezTo>
                <a:cubicBezTo>
                  <a:pt x="352090" y="2217317"/>
                  <a:pt x="133015" y="-668758"/>
                  <a:pt x="79040" y="144042"/>
                </a:cubicBezTo>
                <a:close/>
              </a:path>
            </a:pathLst>
          </a:custGeom>
          <a:solidFill>
            <a:schemeClr val="accent2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6" name="フリーフォーム 1535">
            <a:extLst>
              <a:ext uri="{FF2B5EF4-FFF2-40B4-BE49-F238E27FC236}">
                <a16:creationId xmlns:a16="http://schemas.microsoft.com/office/drawing/2014/main" id="{3A95BF80-1149-34D4-03AF-1990AAD0DCEA}"/>
              </a:ext>
            </a:extLst>
          </p:cNvPr>
          <p:cNvSpPr/>
          <p:nvPr/>
        </p:nvSpPr>
        <p:spPr>
          <a:xfrm>
            <a:off x="1038042" y="533015"/>
            <a:ext cx="1045583" cy="8889602"/>
          </a:xfrm>
          <a:custGeom>
            <a:avLst/>
            <a:gdLst>
              <a:gd name="connsiteX0" fmla="*/ 1000308 w 1045583"/>
              <a:gd name="connsiteY0" fmla="*/ 438535 h 8889602"/>
              <a:gd name="connsiteX1" fmla="*/ 1000308 w 1045583"/>
              <a:gd name="connsiteY1" fmla="*/ 705235 h 8889602"/>
              <a:gd name="connsiteX2" fmla="*/ 619308 w 1045583"/>
              <a:gd name="connsiteY2" fmla="*/ 8058535 h 8889602"/>
              <a:gd name="connsiteX3" fmla="*/ 581208 w 1045583"/>
              <a:gd name="connsiteY3" fmla="*/ 8725285 h 8889602"/>
              <a:gd name="connsiteX4" fmla="*/ 390708 w 1045583"/>
              <a:gd name="connsiteY4" fmla="*/ 8115685 h 8889602"/>
              <a:gd name="connsiteX5" fmla="*/ 219258 w 1045583"/>
              <a:gd name="connsiteY5" fmla="*/ 8515735 h 8889602"/>
              <a:gd name="connsiteX6" fmla="*/ 47808 w 1045583"/>
              <a:gd name="connsiteY6" fmla="*/ 3619885 h 8889602"/>
              <a:gd name="connsiteX7" fmla="*/ 9708 w 1045583"/>
              <a:gd name="connsiteY7" fmla="*/ 4324735 h 8889602"/>
              <a:gd name="connsiteX8" fmla="*/ 200208 w 1045583"/>
              <a:gd name="connsiteY8" fmla="*/ 571885 h 8889602"/>
              <a:gd name="connsiteX9" fmla="*/ 333558 w 1045583"/>
              <a:gd name="connsiteY9" fmla="*/ 1695835 h 8889602"/>
              <a:gd name="connsiteX10" fmla="*/ 581208 w 1045583"/>
              <a:gd name="connsiteY10" fmla="*/ 895735 h 8889602"/>
              <a:gd name="connsiteX11" fmla="*/ 657408 w 1045583"/>
              <a:gd name="connsiteY11" fmla="*/ 1981585 h 8889602"/>
              <a:gd name="connsiteX12" fmla="*/ 1000308 w 1045583"/>
              <a:gd name="connsiteY12" fmla="*/ 438535 h 8889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5583" h="8889602">
                <a:moveTo>
                  <a:pt x="1000308" y="438535"/>
                </a:moveTo>
                <a:cubicBezTo>
                  <a:pt x="1057458" y="225810"/>
                  <a:pt x="1063808" y="-564765"/>
                  <a:pt x="1000308" y="705235"/>
                </a:cubicBezTo>
                <a:cubicBezTo>
                  <a:pt x="936808" y="1975235"/>
                  <a:pt x="689158" y="6721860"/>
                  <a:pt x="619308" y="8058535"/>
                </a:cubicBezTo>
                <a:cubicBezTo>
                  <a:pt x="549458" y="9395210"/>
                  <a:pt x="619308" y="8715760"/>
                  <a:pt x="581208" y="8725285"/>
                </a:cubicBezTo>
                <a:cubicBezTo>
                  <a:pt x="543108" y="8734810"/>
                  <a:pt x="451033" y="8150610"/>
                  <a:pt x="390708" y="8115685"/>
                </a:cubicBezTo>
                <a:cubicBezTo>
                  <a:pt x="330383" y="8080760"/>
                  <a:pt x="276408" y="9265035"/>
                  <a:pt x="219258" y="8515735"/>
                </a:cubicBezTo>
                <a:cubicBezTo>
                  <a:pt x="162108" y="7766435"/>
                  <a:pt x="82733" y="4318385"/>
                  <a:pt x="47808" y="3619885"/>
                </a:cubicBezTo>
                <a:cubicBezTo>
                  <a:pt x="12883" y="2921385"/>
                  <a:pt x="-15692" y="4832735"/>
                  <a:pt x="9708" y="4324735"/>
                </a:cubicBezTo>
                <a:cubicBezTo>
                  <a:pt x="35108" y="3816735"/>
                  <a:pt x="146233" y="1010035"/>
                  <a:pt x="200208" y="571885"/>
                </a:cubicBezTo>
                <a:cubicBezTo>
                  <a:pt x="254183" y="133735"/>
                  <a:pt x="270058" y="1641860"/>
                  <a:pt x="333558" y="1695835"/>
                </a:cubicBezTo>
                <a:cubicBezTo>
                  <a:pt x="397058" y="1749810"/>
                  <a:pt x="527233" y="848110"/>
                  <a:pt x="581208" y="895735"/>
                </a:cubicBezTo>
                <a:cubicBezTo>
                  <a:pt x="635183" y="943360"/>
                  <a:pt x="587558" y="2051435"/>
                  <a:pt x="657408" y="1981585"/>
                </a:cubicBezTo>
                <a:cubicBezTo>
                  <a:pt x="727258" y="1911735"/>
                  <a:pt x="943158" y="651260"/>
                  <a:pt x="1000308" y="438535"/>
                </a:cubicBezTo>
                <a:close/>
              </a:path>
            </a:pathLst>
          </a:custGeom>
          <a:solidFill>
            <a:schemeClr val="accent2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7" name="フリーフォーム 1536">
            <a:extLst>
              <a:ext uri="{FF2B5EF4-FFF2-40B4-BE49-F238E27FC236}">
                <a16:creationId xmlns:a16="http://schemas.microsoft.com/office/drawing/2014/main" id="{94FCA119-DF3C-0175-044E-D44FF0DB2C31}"/>
              </a:ext>
            </a:extLst>
          </p:cNvPr>
          <p:cNvSpPr/>
          <p:nvPr/>
        </p:nvSpPr>
        <p:spPr>
          <a:xfrm>
            <a:off x="-218016" y="2494787"/>
            <a:ext cx="1382447" cy="2878509"/>
          </a:xfrm>
          <a:custGeom>
            <a:avLst/>
            <a:gdLst>
              <a:gd name="connsiteX0" fmla="*/ 8466 w 1382447"/>
              <a:gd name="connsiteY0" fmla="*/ 305563 h 2878509"/>
              <a:gd name="connsiteX1" fmla="*/ 103716 w 1382447"/>
              <a:gd name="connsiteY1" fmla="*/ 305563 h 2878509"/>
              <a:gd name="connsiteX2" fmla="*/ 541866 w 1382447"/>
              <a:gd name="connsiteY2" fmla="*/ 172213 h 2878509"/>
              <a:gd name="connsiteX3" fmla="*/ 903816 w 1382447"/>
              <a:gd name="connsiteY3" fmla="*/ 477013 h 2878509"/>
              <a:gd name="connsiteX4" fmla="*/ 1037166 w 1382447"/>
              <a:gd name="connsiteY4" fmla="*/ 763 h 2878509"/>
              <a:gd name="connsiteX5" fmla="*/ 1246716 w 1382447"/>
              <a:gd name="connsiteY5" fmla="*/ 610363 h 2878509"/>
              <a:gd name="connsiteX6" fmla="*/ 1361016 w 1382447"/>
              <a:gd name="connsiteY6" fmla="*/ 1867663 h 2878509"/>
              <a:gd name="connsiteX7" fmla="*/ 1303866 w 1382447"/>
              <a:gd name="connsiteY7" fmla="*/ 1029463 h 2878509"/>
              <a:gd name="connsiteX8" fmla="*/ 618066 w 1382447"/>
              <a:gd name="connsiteY8" fmla="*/ 934213 h 2878509"/>
              <a:gd name="connsiteX9" fmla="*/ 903816 w 1382447"/>
              <a:gd name="connsiteY9" fmla="*/ 1848613 h 2878509"/>
              <a:gd name="connsiteX10" fmla="*/ 980016 w 1382447"/>
              <a:gd name="connsiteY10" fmla="*/ 1943863 h 2878509"/>
              <a:gd name="connsiteX11" fmla="*/ 1265766 w 1382447"/>
              <a:gd name="connsiteY11" fmla="*/ 2782063 h 2878509"/>
              <a:gd name="connsiteX12" fmla="*/ 103716 w 1382447"/>
              <a:gd name="connsiteY12" fmla="*/ 2858263 h 2878509"/>
              <a:gd name="connsiteX13" fmla="*/ 827616 w 1382447"/>
              <a:gd name="connsiteY13" fmla="*/ 2763013 h 2878509"/>
              <a:gd name="connsiteX14" fmla="*/ 122766 w 1382447"/>
              <a:gd name="connsiteY14" fmla="*/ 1772413 h 2878509"/>
              <a:gd name="connsiteX15" fmla="*/ 198966 w 1382447"/>
              <a:gd name="connsiteY15" fmla="*/ 896113 h 2878509"/>
              <a:gd name="connsiteX16" fmla="*/ 256116 w 1382447"/>
              <a:gd name="connsiteY16" fmla="*/ 572263 h 2878509"/>
              <a:gd name="connsiteX17" fmla="*/ 8466 w 1382447"/>
              <a:gd name="connsiteY17" fmla="*/ 305563 h 2878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82447" h="2878509">
                <a:moveTo>
                  <a:pt x="8466" y="305563"/>
                </a:moveTo>
                <a:cubicBezTo>
                  <a:pt x="-16934" y="261113"/>
                  <a:pt x="14816" y="327788"/>
                  <a:pt x="103716" y="305563"/>
                </a:cubicBezTo>
                <a:cubicBezTo>
                  <a:pt x="192616" y="283338"/>
                  <a:pt x="408516" y="143638"/>
                  <a:pt x="541866" y="172213"/>
                </a:cubicBezTo>
                <a:cubicBezTo>
                  <a:pt x="675216" y="200788"/>
                  <a:pt x="821266" y="505588"/>
                  <a:pt x="903816" y="477013"/>
                </a:cubicBezTo>
                <a:cubicBezTo>
                  <a:pt x="986366" y="448438"/>
                  <a:pt x="980016" y="-21462"/>
                  <a:pt x="1037166" y="763"/>
                </a:cubicBezTo>
                <a:cubicBezTo>
                  <a:pt x="1094316" y="22988"/>
                  <a:pt x="1192741" y="299213"/>
                  <a:pt x="1246716" y="610363"/>
                </a:cubicBezTo>
                <a:cubicBezTo>
                  <a:pt x="1300691" y="921513"/>
                  <a:pt x="1351491" y="1797813"/>
                  <a:pt x="1361016" y="1867663"/>
                </a:cubicBezTo>
                <a:cubicBezTo>
                  <a:pt x="1370541" y="1937513"/>
                  <a:pt x="1427691" y="1185038"/>
                  <a:pt x="1303866" y="1029463"/>
                </a:cubicBezTo>
                <a:cubicBezTo>
                  <a:pt x="1180041" y="873888"/>
                  <a:pt x="684741" y="797688"/>
                  <a:pt x="618066" y="934213"/>
                </a:cubicBezTo>
                <a:cubicBezTo>
                  <a:pt x="551391" y="1070738"/>
                  <a:pt x="843491" y="1680338"/>
                  <a:pt x="903816" y="1848613"/>
                </a:cubicBezTo>
                <a:cubicBezTo>
                  <a:pt x="964141" y="2016888"/>
                  <a:pt x="919691" y="1788288"/>
                  <a:pt x="980016" y="1943863"/>
                </a:cubicBezTo>
                <a:cubicBezTo>
                  <a:pt x="1040341" y="2099438"/>
                  <a:pt x="1411816" y="2629663"/>
                  <a:pt x="1265766" y="2782063"/>
                </a:cubicBezTo>
                <a:cubicBezTo>
                  <a:pt x="1119716" y="2934463"/>
                  <a:pt x="176741" y="2861438"/>
                  <a:pt x="103716" y="2858263"/>
                </a:cubicBezTo>
                <a:cubicBezTo>
                  <a:pt x="30691" y="2855088"/>
                  <a:pt x="824441" y="2943988"/>
                  <a:pt x="827616" y="2763013"/>
                </a:cubicBezTo>
                <a:cubicBezTo>
                  <a:pt x="830791" y="2582038"/>
                  <a:pt x="227541" y="2083563"/>
                  <a:pt x="122766" y="1772413"/>
                </a:cubicBezTo>
                <a:cubicBezTo>
                  <a:pt x="17991" y="1461263"/>
                  <a:pt x="176741" y="1096138"/>
                  <a:pt x="198966" y="896113"/>
                </a:cubicBezTo>
                <a:cubicBezTo>
                  <a:pt x="221191" y="696088"/>
                  <a:pt x="294216" y="673863"/>
                  <a:pt x="256116" y="572263"/>
                </a:cubicBezTo>
                <a:cubicBezTo>
                  <a:pt x="218016" y="470663"/>
                  <a:pt x="33866" y="350013"/>
                  <a:pt x="8466" y="305563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8" name="フリーフォーム 1537">
            <a:extLst>
              <a:ext uri="{FF2B5EF4-FFF2-40B4-BE49-F238E27FC236}">
                <a16:creationId xmlns:a16="http://schemas.microsoft.com/office/drawing/2014/main" id="{4577B807-A9AD-65F8-DB7C-871F8776221C}"/>
              </a:ext>
            </a:extLst>
          </p:cNvPr>
          <p:cNvSpPr/>
          <p:nvPr/>
        </p:nvSpPr>
        <p:spPr>
          <a:xfrm>
            <a:off x="-225851" y="2769567"/>
            <a:ext cx="1263052" cy="2666565"/>
          </a:xfrm>
          <a:custGeom>
            <a:avLst/>
            <a:gdLst>
              <a:gd name="connsiteX0" fmla="*/ 1083101 w 1263052"/>
              <a:gd name="connsiteY0" fmla="*/ 11733 h 2666565"/>
              <a:gd name="connsiteX1" fmla="*/ 1178351 w 1263052"/>
              <a:gd name="connsiteY1" fmla="*/ 735633 h 2666565"/>
              <a:gd name="connsiteX2" fmla="*/ 1254551 w 1263052"/>
              <a:gd name="connsiteY2" fmla="*/ 2316783 h 2666565"/>
              <a:gd name="connsiteX3" fmla="*/ 1121201 w 1263052"/>
              <a:gd name="connsiteY3" fmla="*/ 2564433 h 2666565"/>
              <a:gd name="connsiteX4" fmla="*/ 16301 w 1263052"/>
              <a:gd name="connsiteY4" fmla="*/ 2602533 h 2666565"/>
              <a:gd name="connsiteX5" fmla="*/ 435401 w 1263052"/>
              <a:gd name="connsiteY5" fmla="*/ 2526333 h 2666565"/>
              <a:gd name="connsiteX6" fmla="*/ 73451 w 1263052"/>
              <a:gd name="connsiteY6" fmla="*/ 1002333 h 2666565"/>
              <a:gd name="connsiteX7" fmla="*/ 587801 w 1263052"/>
              <a:gd name="connsiteY7" fmla="*/ 1497633 h 2666565"/>
              <a:gd name="connsiteX8" fmla="*/ 73451 w 1263052"/>
              <a:gd name="connsiteY8" fmla="*/ 278433 h 2666565"/>
              <a:gd name="connsiteX9" fmla="*/ 1006901 w 1263052"/>
              <a:gd name="connsiteY9" fmla="*/ 430833 h 2666565"/>
              <a:gd name="connsiteX10" fmla="*/ 1197401 w 1263052"/>
              <a:gd name="connsiteY10" fmla="*/ 297483 h 2666565"/>
              <a:gd name="connsiteX11" fmla="*/ 1083101 w 1263052"/>
              <a:gd name="connsiteY11" fmla="*/ 11733 h 266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63052" h="2666565">
                <a:moveTo>
                  <a:pt x="1083101" y="11733"/>
                </a:moveTo>
                <a:cubicBezTo>
                  <a:pt x="1079926" y="84758"/>
                  <a:pt x="1149776" y="351458"/>
                  <a:pt x="1178351" y="735633"/>
                </a:cubicBezTo>
                <a:cubicBezTo>
                  <a:pt x="1206926" y="1119808"/>
                  <a:pt x="1264076" y="2011983"/>
                  <a:pt x="1254551" y="2316783"/>
                </a:cubicBezTo>
                <a:cubicBezTo>
                  <a:pt x="1245026" y="2621583"/>
                  <a:pt x="1327576" y="2516808"/>
                  <a:pt x="1121201" y="2564433"/>
                </a:cubicBezTo>
                <a:cubicBezTo>
                  <a:pt x="914826" y="2612058"/>
                  <a:pt x="130601" y="2608883"/>
                  <a:pt x="16301" y="2602533"/>
                </a:cubicBezTo>
                <a:cubicBezTo>
                  <a:pt x="-97999" y="2596183"/>
                  <a:pt x="425876" y="2793033"/>
                  <a:pt x="435401" y="2526333"/>
                </a:cubicBezTo>
                <a:cubicBezTo>
                  <a:pt x="444926" y="2259633"/>
                  <a:pt x="48051" y="1173783"/>
                  <a:pt x="73451" y="1002333"/>
                </a:cubicBezTo>
                <a:cubicBezTo>
                  <a:pt x="98851" y="830883"/>
                  <a:pt x="587801" y="1618283"/>
                  <a:pt x="587801" y="1497633"/>
                </a:cubicBezTo>
                <a:cubicBezTo>
                  <a:pt x="587801" y="1376983"/>
                  <a:pt x="3601" y="456233"/>
                  <a:pt x="73451" y="278433"/>
                </a:cubicBezTo>
                <a:cubicBezTo>
                  <a:pt x="143301" y="100633"/>
                  <a:pt x="819576" y="427658"/>
                  <a:pt x="1006901" y="430833"/>
                </a:cubicBezTo>
                <a:cubicBezTo>
                  <a:pt x="1194226" y="434008"/>
                  <a:pt x="1191051" y="367333"/>
                  <a:pt x="1197401" y="297483"/>
                </a:cubicBezTo>
                <a:cubicBezTo>
                  <a:pt x="1203751" y="227633"/>
                  <a:pt x="1086276" y="-61292"/>
                  <a:pt x="1083101" y="11733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9" name="フリーフォーム 1538">
            <a:extLst>
              <a:ext uri="{FF2B5EF4-FFF2-40B4-BE49-F238E27FC236}">
                <a16:creationId xmlns:a16="http://schemas.microsoft.com/office/drawing/2014/main" id="{5C827D1F-AD7A-3A30-CD21-11BDF95811B1}"/>
              </a:ext>
            </a:extLst>
          </p:cNvPr>
          <p:cNvSpPr/>
          <p:nvPr/>
        </p:nvSpPr>
        <p:spPr>
          <a:xfrm>
            <a:off x="1859157" y="3084873"/>
            <a:ext cx="1702746" cy="2527068"/>
          </a:xfrm>
          <a:custGeom>
            <a:avLst/>
            <a:gdLst>
              <a:gd name="connsiteX0" fmla="*/ 64893 w 1702746"/>
              <a:gd name="connsiteY0" fmla="*/ 2382477 h 2527068"/>
              <a:gd name="connsiteX1" fmla="*/ 179193 w 1702746"/>
              <a:gd name="connsiteY1" fmla="*/ 96477 h 2527068"/>
              <a:gd name="connsiteX2" fmla="*/ 388743 w 1702746"/>
              <a:gd name="connsiteY2" fmla="*/ 401277 h 2527068"/>
              <a:gd name="connsiteX3" fmla="*/ 503043 w 1702746"/>
              <a:gd name="connsiteY3" fmla="*/ 172677 h 2527068"/>
              <a:gd name="connsiteX4" fmla="*/ 1360293 w 1702746"/>
              <a:gd name="connsiteY4" fmla="*/ 477477 h 2527068"/>
              <a:gd name="connsiteX5" fmla="*/ 1226943 w 1702746"/>
              <a:gd name="connsiteY5" fmla="*/ 363177 h 2527068"/>
              <a:gd name="connsiteX6" fmla="*/ 1607943 w 1702746"/>
              <a:gd name="connsiteY6" fmla="*/ 782277 h 2527068"/>
              <a:gd name="connsiteX7" fmla="*/ 1646043 w 1702746"/>
              <a:gd name="connsiteY7" fmla="*/ 1334727 h 2527068"/>
              <a:gd name="connsiteX8" fmla="*/ 1684143 w 1702746"/>
              <a:gd name="connsiteY8" fmla="*/ 1582377 h 2527068"/>
              <a:gd name="connsiteX9" fmla="*/ 1322193 w 1702746"/>
              <a:gd name="connsiteY9" fmla="*/ 2096727 h 2527068"/>
              <a:gd name="connsiteX10" fmla="*/ 1245993 w 1702746"/>
              <a:gd name="connsiteY10" fmla="*/ 2268177 h 2527068"/>
              <a:gd name="connsiteX11" fmla="*/ 64893 w 1702746"/>
              <a:gd name="connsiteY11" fmla="*/ 2382477 h 252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02746" h="2527068">
                <a:moveTo>
                  <a:pt x="64893" y="2382477"/>
                </a:moveTo>
                <a:cubicBezTo>
                  <a:pt x="-112907" y="2020527"/>
                  <a:pt x="125218" y="426677"/>
                  <a:pt x="179193" y="96477"/>
                </a:cubicBezTo>
                <a:cubicBezTo>
                  <a:pt x="233168" y="-233723"/>
                  <a:pt x="334768" y="388577"/>
                  <a:pt x="388743" y="401277"/>
                </a:cubicBezTo>
                <a:cubicBezTo>
                  <a:pt x="442718" y="413977"/>
                  <a:pt x="341118" y="159977"/>
                  <a:pt x="503043" y="172677"/>
                </a:cubicBezTo>
                <a:cubicBezTo>
                  <a:pt x="664968" y="185377"/>
                  <a:pt x="1239643" y="445727"/>
                  <a:pt x="1360293" y="477477"/>
                </a:cubicBezTo>
                <a:cubicBezTo>
                  <a:pt x="1480943" y="509227"/>
                  <a:pt x="1185668" y="312377"/>
                  <a:pt x="1226943" y="363177"/>
                </a:cubicBezTo>
                <a:cubicBezTo>
                  <a:pt x="1268218" y="413977"/>
                  <a:pt x="1538093" y="620352"/>
                  <a:pt x="1607943" y="782277"/>
                </a:cubicBezTo>
                <a:cubicBezTo>
                  <a:pt x="1677793" y="944202"/>
                  <a:pt x="1633343" y="1201377"/>
                  <a:pt x="1646043" y="1334727"/>
                </a:cubicBezTo>
                <a:cubicBezTo>
                  <a:pt x="1658743" y="1468077"/>
                  <a:pt x="1738118" y="1455377"/>
                  <a:pt x="1684143" y="1582377"/>
                </a:cubicBezTo>
                <a:cubicBezTo>
                  <a:pt x="1630168" y="1709377"/>
                  <a:pt x="1395218" y="1982427"/>
                  <a:pt x="1322193" y="2096727"/>
                </a:cubicBezTo>
                <a:cubicBezTo>
                  <a:pt x="1249168" y="2211027"/>
                  <a:pt x="1461893" y="2217377"/>
                  <a:pt x="1245993" y="2268177"/>
                </a:cubicBezTo>
                <a:cubicBezTo>
                  <a:pt x="1030093" y="2318977"/>
                  <a:pt x="242693" y="2744427"/>
                  <a:pt x="64893" y="2382477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0" name="フリーフォーム 1539">
            <a:extLst>
              <a:ext uri="{FF2B5EF4-FFF2-40B4-BE49-F238E27FC236}">
                <a16:creationId xmlns:a16="http://schemas.microsoft.com/office/drawing/2014/main" id="{4405E3A2-BA29-F71D-3A35-6234F8176D1E}"/>
              </a:ext>
            </a:extLst>
          </p:cNvPr>
          <p:cNvSpPr/>
          <p:nvPr/>
        </p:nvSpPr>
        <p:spPr>
          <a:xfrm>
            <a:off x="2058832" y="3749273"/>
            <a:ext cx="1285880" cy="1433447"/>
          </a:xfrm>
          <a:custGeom>
            <a:avLst/>
            <a:gdLst>
              <a:gd name="connsiteX0" fmla="*/ 93818 w 1285880"/>
              <a:gd name="connsiteY0" fmla="*/ 22627 h 1433447"/>
              <a:gd name="connsiteX1" fmla="*/ 150968 w 1285880"/>
              <a:gd name="connsiteY1" fmla="*/ 98827 h 1433447"/>
              <a:gd name="connsiteX2" fmla="*/ 1141568 w 1285880"/>
              <a:gd name="connsiteY2" fmla="*/ 670327 h 1433447"/>
              <a:gd name="connsiteX3" fmla="*/ 951068 w 1285880"/>
              <a:gd name="connsiteY3" fmla="*/ 689377 h 1433447"/>
              <a:gd name="connsiteX4" fmla="*/ 303368 w 1285880"/>
              <a:gd name="connsiteY4" fmla="*/ 1413277 h 1433447"/>
              <a:gd name="connsiteX5" fmla="*/ 398618 w 1285880"/>
              <a:gd name="connsiteY5" fmla="*/ 975127 h 1433447"/>
              <a:gd name="connsiteX6" fmla="*/ 246218 w 1285880"/>
              <a:gd name="connsiteY6" fmla="*/ 1413277 h 1433447"/>
              <a:gd name="connsiteX7" fmla="*/ 1236818 w 1285880"/>
              <a:gd name="connsiteY7" fmla="*/ 175027 h 1433447"/>
              <a:gd name="connsiteX8" fmla="*/ 1027268 w 1285880"/>
              <a:gd name="connsiteY8" fmla="*/ 346477 h 1433447"/>
              <a:gd name="connsiteX9" fmla="*/ 93818 w 1285880"/>
              <a:gd name="connsiteY9" fmla="*/ 22627 h 1433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85880" h="1433447">
                <a:moveTo>
                  <a:pt x="93818" y="22627"/>
                </a:moveTo>
                <a:cubicBezTo>
                  <a:pt x="-52232" y="-18648"/>
                  <a:pt x="-23657" y="-9123"/>
                  <a:pt x="150968" y="98827"/>
                </a:cubicBezTo>
                <a:cubicBezTo>
                  <a:pt x="325593" y="206777"/>
                  <a:pt x="1008218" y="571902"/>
                  <a:pt x="1141568" y="670327"/>
                </a:cubicBezTo>
                <a:cubicBezTo>
                  <a:pt x="1274918" y="768752"/>
                  <a:pt x="1090768" y="565552"/>
                  <a:pt x="951068" y="689377"/>
                </a:cubicBezTo>
                <a:cubicBezTo>
                  <a:pt x="811368" y="813202"/>
                  <a:pt x="395443" y="1365652"/>
                  <a:pt x="303368" y="1413277"/>
                </a:cubicBezTo>
                <a:cubicBezTo>
                  <a:pt x="211293" y="1460902"/>
                  <a:pt x="408143" y="975127"/>
                  <a:pt x="398618" y="975127"/>
                </a:cubicBezTo>
                <a:cubicBezTo>
                  <a:pt x="389093" y="975127"/>
                  <a:pt x="106518" y="1546627"/>
                  <a:pt x="246218" y="1413277"/>
                </a:cubicBezTo>
                <a:cubicBezTo>
                  <a:pt x="385918" y="1279927"/>
                  <a:pt x="1106643" y="352827"/>
                  <a:pt x="1236818" y="175027"/>
                </a:cubicBezTo>
                <a:cubicBezTo>
                  <a:pt x="1366993" y="-2773"/>
                  <a:pt x="1217768" y="371877"/>
                  <a:pt x="1027268" y="346477"/>
                </a:cubicBezTo>
                <a:cubicBezTo>
                  <a:pt x="836768" y="321077"/>
                  <a:pt x="239868" y="63902"/>
                  <a:pt x="93818" y="22627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1" name="フリーフォーム 1540">
            <a:extLst>
              <a:ext uri="{FF2B5EF4-FFF2-40B4-BE49-F238E27FC236}">
                <a16:creationId xmlns:a16="http://schemas.microsoft.com/office/drawing/2014/main" id="{AE117521-1700-B15E-054F-825CC6F5A504}"/>
              </a:ext>
            </a:extLst>
          </p:cNvPr>
          <p:cNvSpPr/>
          <p:nvPr/>
        </p:nvSpPr>
        <p:spPr>
          <a:xfrm>
            <a:off x="8309607" y="4712513"/>
            <a:ext cx="1362917" cy="569513"/>
          </a:xfrm>
          <a:custGeom>
            <a:avLst/>
            <a:gdLst>
              <a:gd name="connsiteX0" fmla="*/ 15243 w 1362917"/>
              <a:gd name="connsiteY0" fmla="*/ 11887 h 569513"/>
              <a:gd name="connsiteX1" fmla="*/ 1177293 w 1362917"/>
              <a:gd name="connsiteY1" fmla="*/ 164287 h 569513"/>
              <a:gd name="connsiteX2" fmla="*/ 853443 w 1362917"/>
              <a:gd name="connsiteY2" fmla="*/ 278587 h 569513"/>
              <a:gd name="connsiteX3" fmla="*/ 1348743 w 1362917"/>
              <a:gd name="connsiteY3" fmla="*/ 526237 h 569513"/>
              <a:gd name="connsiteX4" fmla="*/ 186693 w 1362917"/>
              <a:gd name="connsiteY4" fmla="*/ 564337 h 569513"/>
              <a:gd name="connsiteX5" fmla="*/ 491493 w 1362917"/>
              <a:gd name="connsiteY5" fmla="*/ 507187 h 569513"/>
              <a:gd name="connsiteX6" fmla="*/ 15243 w 1362917"/>
              <a:gd name="connsiteY6" fmla="*/ 11887 h 569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2917" h="569513">
                <a:moveTo>
                  <a:pt x="15243" y="11887"/>
                </a:moveTo>
                <a:cubicBezTo>
                  <a:pt x="129543" y="-45263"/>
                  <a:pt x="1037593" y="119837"/>
                  <a:pt x="1177293" y="164287"/>
                </a:cubicBezTo>
                <a:cubicBezTo>
                  <a:pt x="1316993" y="208737"/>
                  <a:pt x="824868" y="218262"/>
                  <a:pt x="853443" y="278587"/>
                </a:cubicBezTo>
                <a:cubicBezTo>
                  <a:pt x="882018" y="338912"/>
                  <a:pt x="1459868" y="478612"/>
                  <a:pt x="1348743" y="526237"/>
                </a:cubicBezTo>
                <a:cubicBezTo>
                  <a:pt x="1237618" y="573862"/>
                  <a:pt x="329568" y="567512"/>
                  <a:pt x="186693" y="564337"/>
                </a:cubicBezTo>
                <a:cubicBezTo>
                  <a:pt x="43818" y="561162"/>
                  <a:pt x="516893" y="599262"/>
                  <a:pt x="491493" y="507187"/>
                </a:cubicBezTo>
                <a:cubicBezTo>
                  <a:pt x="466093" y="415112"/>
                  <a:pt x="-99057" y="69037"/>
                  <a:pt x="15243" y="11887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2" name="フリーフォーム 1541">
            <a:extLst>
              <a:ext uri="{FF2B5EF4-FFF2-40B4-BE49-F238E27FC236}">
                <a16:creationId xmlns:a16="http://schemas.microsoft.com/office/drawing/2014/main" id="{63493080-4BCF-E200-0295-C8DFD0614EAB}"/>
              </a:ext>
            </a:extLst>
          </p:cNvPr>
          <p:cNvSpPr/>
          <p:nvPr/>
        </p:nvSpPr>
        <p:spPr>
          <a:xfrm>
            <a:off x="-187537" y="5644958"/>
            <a:ext cx="1432977" cy="851423"/>
          </a:xfrm>
          <a:custGeom>
            <a:avLst/>
            <a:gdLst>
              <a:gd name="connsiteX0" fmla="*/ 187537 w 1432977"/>
              <a:gd name="connsiteY0" fmla="*/ 12892 h 851423"/>
              <a:gd name="connsiteX1" fmla="*/ 1387687 w 1432977"/>
              <a:gd name="connsiteY1" fmla="*/ 31942 h 851423"/>
              <a:gd name="connsiteX2" fmla="*/ 1178137 w 1432977"/>
              <a:gd name="connsiteY2" fmla="*/ 108142 h 851423"/>
              <a:gd name="connsiteX3" fmla="*/ 1159087 w 1432977"/>
              <a:gd name="connsiteY3" fmla="*/ 527242 h 851423"/>
              <a:gd name="connsiteX4" fmla="*/ 1044787 w 1432977"/>
              <a:gd name="connsiteY4" fmla="*/ 374842 h 851423"/>
              <a:gd name="connsiteX5" fmla="*/ 1254337 w 1432977"/>
              <a:gd name="connsiteY5" fmla="*/ 851092 h 851423"/>
              <a:gd name="connsiteX6" fmla="*/ 35137 w 1432977"/>
              <a:gd name="connsiteY6" fmla="*/ 451042 h 851423"/>
              <a:gd name="connsiteX7" fmla="*/ 320887 w 1432977"/>
              <a:gd name="connsiteY7" fmla="*/ 508192 h 851423"/>
              <a:gd name="connsiteX8" fmla="*/ 225637 w 1432977"/>
              <a:gd name="connsiteY8" fmla="*/ 260542 h 851423"/>
              <a:gd name="connsiteX9" fmla="*/ 797137 w 1432977"/>
              <a:gd name="connsiteY9" fmla="*/ 222442 h 851423"/>
              <a:gd name="connsiteX10" fmla="*/ 187537 w 1432977"/>
              <a:gd name="connsiteY10" fmla="*/ 12892 h 85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2977" h="851423">
                <a:moveTo>
                  <a:pt x="187537" y="12892"/>
                </a:moveTo>
                <a:cubicBezTo>
                  <a:pt x="285962" y="-18858"/>
                  <a:pt x="1222587" y="16067"/>
                  <a:pt x="1387687" y="31942"/>
                </a:cubicBezTo>
                <a:cubicBezTo>
                  <a:pt x="1552787" y="47817"/>
                  <a:pt x="1216237" y="25592"/>
                  <a:pt x="1178137" y="108142"/>
                </a:cubicBezTo>
                <a:cubicBezTo>
                  <a:pt x="1140037" y="190692"/>
                  <a:pt x="1181312" y="482792"/>
                  <a:pt x="1159087" y="527242"/>
                </a:cubicBezTo>
                <a:cubicBezTo>
                  <a:pt x="1136862" y="571692"/>
                  <a:pt x="1028912" y="320867"/>
                  <a:pt x="1044787" y="374842"/>
                </a:cubicBezTo>
                <a:cubicBezTo>
                  <a:pt x="1060662" y="428817"/>
                  <a:pt x="1422612" y="838392"/>
                  <a:pt x="1254337" y="851092"/>
                </a:cubicBezTo>
                <a:cubicBezTo>
                  <a:pt x="1086062" y="863792"/>
                  <a:pt x="190712" y="508192"/>
                  <a:pt x="35137" y="451042"/>
                </a:cubicBezTo>
                <a:cubicBezTo>
                  <a:pt x="-120438" y="393892"/>
                  <a:pt x="289137" y="539942"/>
                  <a:pt x="320887" y="508192"/>
                </a:cubicBezTo>
                <a:cubicBezTo>
                  <a:pt x="352637" y="476442"/>
                  <a:pt x="146262" y="308167"/>
                  <a:pt x="225637" y="260542"/>
                </a:cubicBezTo>
                <a:cubicBezTo>
                  <a:pt x="305012" y="212917"/>
                  <a:pt x="803487" y="263717"/>
                  <a:pt x="797137" y="222442"/>
                </a:cubicBezTo>
                <a:cubicBezTo>
                  <a:pt x="790787" y="181167"/>
                  <a:pt x="89112" y="44642"/>
                  <a:pt x="187537" y="12892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3" name="フリーフォーム 1542">
            <a:extLst>
              <a:ext uri="{FF2B5EF4-FFF2-40B4-BE49-F238E27FC236}">
                <a16:creationId xmlns:a16="http://schemas.microsoft.com/office/drawing/2014/main" id="{E3319DC3-B99F-3A43-62B6-7DA2D249D399}"/>
              </a:ext>
            </a:extLst>
          </p:cNvPr>
          <p:cNvSpPr/>
          <p:nvPr/>
        </p:nvSpPr>
        <p:spPr>
          <a:xfrm>
            <a:off x="-185329" y="5692618"/>
            <a:ext cx="1326841" cy="841789"/>
          </a:xfrm>
          <a:custGeom>
            <a:avLst/>
            <a:gdLst>
              <a:gd name="connsiteX0" fmla="*/ 13879 w 1326841"/>
              <a:gd name="connsiteY0" fmla="*/ 3332 h 841789"/>
              <a:gd name="connsiteX1" fmla="*/ 1233079 w 1326841"/>
              <a:gd name="connsiteY1" fmla="*/ 60482 h 841789"/>
              <a:gd name="connsiteX2" fmla="*/ 737779 w 1326841"/>
              <a:gd name="connsiteY2" fmla="*/ 174782 h 841789"/>
              <a:gd name="connsiteX3" fmla="*/ 1118779 w 1326841"/>
              <a:gd name="connsiteY3" fmla="*/ 479582 h 841789"/>
              <a:gd name="connsiteX4" fmla="*/ 1271179 w 1326841"/>
              <a:gd name="connsiteY4" fmla="*/ 841532 h 841789"/>
              <a:gd name="connsiteX5" fmla="*/ 166279 w 1326841"/>
              <a:gd name="connsiteY5" fmla="*/ 536732 h 841789"/>
              <a:gd name="connsiteX6" fmla="*/ 737779 w 1326841"/>
              <a:gd name="connsiteY6" fmla="*/ 498632 h 841789"/>
              <a:gd name="connsiteX7" fmla="*/ 128179 w 1326841"/>
              <a:gd name="connsiteY7" fmla="*/ 231932 h 841789"/>
              <a:gd name="connsiteX8" fmla="*/ 547279 w 1326841"/>
              <a:gd name="connsiteY8" fmla="*/ 155732 h 841789"/>
              <a:gd name="connsiteX9" fmla="*/ 13879 w 1326841"/>
              <a:gd name="connsiteY9" fmla="*/ 3332 h 84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6841" h="841789">
                <a:moveTo>
                  <a:pt x="13879" y="3332"/>
                </a:moveTo>
                <a:cubicBezTo>
                  <a:pt x="128179" y="-12543"/>
                  <a:pt x="1112429" y="31907"/>
                  <a:pt x="1233079" y="60482"/>
                </a:cubicBezTo>
                <a:cubicBezTo>
                  <a:pt x="1353729" y="89057"/>
                  <a:pt x="756829" y="104932"/>
                  <a:pt x="737779" y="174782"/>
                </a:cubicBezTo>
                <a:cubicBezTo>
                  <a:pt x="718729" y="244632"/>
                  <a:pt x="1029879" y="368457"/>
                  <a:pt x="1118779" y="479582"/>
                </a:cubicBezTo>
                <a:cubicBezTo>
                  <a:pt x="1207679" y="590707"/>
                  <a:pt x="1429929" y="832007"/>
                  <a:pt x="1271179" y="841532"/>
                </a:cubicBezTo>
                <a:cubicBezTo>
                  <a:pt x="1112429" y="851057"/>
                  <a:pt x="255179" y="593882"/>
                  <a:pt x="166279" y="536732"/>
                </a:cubicBezTo>
                <a:cubicBezTo>
                  <a:pt x="77379" y="479582"/>
                  <a:pt x="744129" y="549432"/>
                  <a:pt x="737779" y="498632"/>
                </a:cubicBezTo>
                <a:cubicBezTo>
                  <a:pt x="731429" y="447832"/>
                  <a:pt x="159929" y="289082"/>
                  <a:pt x="128179" y="231932"/>
                </a:cubicBezTo>
                <a:cubicBezTo>
                  <a:pt x="96429" y="174782"/>
                  <a:pt x="566329" y="193832"/>
                  <a:pt x="547279" y="155732"/>
                </a:cubicBezTo>
                <a:cubicBezTo>
                  <a:pt x="528229" y="117632"/>
                  <a:pt x="-100421" y="19207"/>
                  <a:pt x="13879" y="3332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4" name="フリーフォーム 1543">
            <a:extLst>
              <a:ext uri="{FF2B5EF4-FFF2-40B4-BE49-F238E27FC236}">
                <a16:creationId xmlns:a16="http://schemas.microsoft.com/office/drawing/2014/main" id="{063723DB-F1E8-31A7-B461-7B91CD7F8FEE}"/>
              </a:ext>
            </a:extLst>
          </p:cNvPr>
          <p:cNvSpPr/>
          <p:nvPr/>
        </p:nvSpPr>
        <p:spPr>
          <a:xfrm>
            <a:off x="1728799" y="5594337"/>
            <a:ext cx="1627062" cy="1187833"/>
          </a:xfrm>
          <a:custGeom>
            <a:avLst/>
            <a:gdLst>
              <a:gd name="connsiteX0" fmla="*/ 1585901 w 1627062"/>
              <a:gd name="connsiteY0" fmla="*/ 25413 h 1187833"/>
              <a:gd name="connsiteX1" fmla="*/ 61901 w 1627062"/>
              <a:gd name="connsiteY1" fmla="*/ 44463 h 1187833"/>
              <a:gd name="connsiteX2" fmla="*/ 290501 w 1627062"/>
              <a:gd name="connsiteY2" fmla="*/ 158763 h 1187833"/>
              <a:gd name="connsiteX3" fmla="*/ 233351 w 1627062"/>
              <a:gd name="connsiteY3" fmla="*/ 368313 h 1187833"/>
              <a:gd name="connsiteX4" fmla="*/ 404801 w 1627062"/>
              <a:gd name="connsiteY4" fmla="*/ 539763 h 1187833"/>
              <a:gd name="connsiteX5" fmla="*/ 423851 w 1627062"/>
              <a:gd name="connsiteY5" fmla="*/ 673113 h 1187833"/>
              <a:gd name="connsiteX6" fmla="*/ 1166801 w 1627062"/>
              <a:gd name="connsiteY6" fmla="*/ 920763 h 1187833"/>
              <a:gd name="connsiteX7" fmla="*/ 138101 w 1627062"/>
              <a:gd name="connsiteY7" fmla="*/ 749313 h 1187833"/>
              <a:gd name="connsiteX8" fmla="*/ 1490651 w 1627062"/>
              <a:gd name="connsiteY8" fmla="*/ 1187463 h 1187833"/>
              <a:gd name="connsiteX9" fmla="*/ 709601 w 1627062"/>
              <a:gd name="connsiteY9" fmla="*/ 825513 h 1187833"/>
              <a:gd name="connsiteX10" fmla="*/ 1300151 w 1627062"/>
              <a:gd name="connsiteY10" fmla="*/ 844563 h 1187833"/>
              <a:gd name="connsiteX11" fmla="*/ 1204901 w 1627062"/>
              <a:gd name="connsiteY11" fmla="*/ 387363 h 1187833"/>
              <a:gd name="connsiteX12" fmla="*/ 1585901 w 1627062"/>
              <a:gd name="connsiteY12" fmla="*/ 25413 h 1187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7062" h="1187833">
                <a:moveTo>
                  <a:pt x="1585901" y="25413"/>
                </a:moveTo>
                <a:cubicBezTo>
                  <a:pt x="1395401" y="-31737"/>
                  <a:pt x="277801" y="22238"/>
                  <a:pt x="61901" y="44463"/>
                </a:cubicBezTo>
                <a:cubicBezTo>
                  <a:pt x="-153999" y="66688"/>
                  <a:pt x="261926" y="104788"/>
                  <a:pt x="290501" y="158763"/>
                </a:cubicBezTo>
                <a:cubicBezTo>
                  <a:pt x="319076" y="212738"/>
                  <a:pt x="214301" y="304813"/>
                  <a:pt x="233351" y="368313"/>
                </a:cubicBezTo>
                <a:cubicBezTo>
                  <a:pt x="252401" y="431813"/>
                  <a:pt x="373051" y="488963"/>
                  <a:pt x="404801" y="539763"/>
                </a:cubicBezTo>
                <a:cubicBezTo>
                  <a:pt x="436551" y="590563"/>
                  <a:pt x="296851" y="609613"/>
                  <a:pt x="423851" y="673113"/>
                </a:cubicBezTo>
                <a:cubicBezTo>
                  <a:pt x="550851" y="736613"/>
                  <a:pt x="1214426" y="908063"/>
                  <a:pt x="1166801" y="920763"/>
                </a:cubicBezTo>
                <a:cubicBezTo>
                  <a:pt x="1119176" y="933463"/>
                  <a:pt x="84126" y="704863"/>
                  <a:pt x="138101" y="749313"/>
                </a:cubicBezTo>
                <a:cubicBezTo>
                  <a:pt x="192076" y="793763"/>
                  <a:pt x="1395401" y="1174763"/>
                  <a:pt x="1490651" y="1187463"/>
                </a:cubicBezTo>
                <a:cubicBezTo>
                  <a:pt x="1585901" y="1200163"/>
                  <a:pt x="741351" y="882663"/>
                  <a:pt x="709601" y="825513"/>
                </a:cubicBezTo>
                <a:cubicBezTo>
                  <a:pt x="677851" y="768363"/>
                  <a:pt x="1217601" y="917588"/>
                  <a:pt x="1300151" y="844563"/>
                </a:cubicBezTo>
                <a:cubicBezTo>
                  <a:pt x="1382701" y="771538"/>
                  <a:pt x="1163626" y="523888"/>
                  <a:pt x="1204901" y="387363"/>
                </a:cubicBezTo>
                <a:cubicBezTo>
                  <a:pt x="1246176" y="250838"/>
                  <a:pt x="1776401" y="82563"/>
                  <a:pt x="1585901" y="25413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5" name="フリーフォーム 1544">
            <a:extLst>
              <a:ext uri="{FF2B5EF4-FFF2-40B4-BE49-F238E27FC236}">
                <a16:creationId xmlns:a16="http://schemas.microsoft.com/office/drawing/2014/main" id="{DDABBE31-AB87-2CB2-D625-AE3FF3C6BC5F}"/>
              </a:ext>
            </a:extLst>
          </p:cNvPr>
          <p:cNvSpPr/>
          <p:nvPr/>
        </p:nvSpPr>
        <p:spPr>
          <a:xfrm>
            <a:off x="1800287" y="5646570"/>
            <a:ext cx="1535797" cy="1232607"/>
          </a:xfrm>
          <a:custGeom>
            <a:avLst/>
            <a:gdLst>
              <a:gd name="connsiteX0" fmla="*/ 1133413 w 1535797"/>
              <a:gd name="connsiteY0" fmla="*/ 11280 h 1232607"/>
              <a:gd name="connsiteX1" fmla="*/ 1476313 w 1535797"/>
              <a:gd name="connsiteY1" fmla="*/ 697080 h 1232607"/>
              <a:gd name="connsiteX2" fmla="*/ 1285813 w 1535797"/>
              <a:gd name="connsiteY2" fmla="*/ 849480 h 1232607"/>
              <a:gd name="connsiteX3" fmla="*/ 1476313 w 1535797"/>
              <a:gd name="connsiteY3" fmla="*/ 1230480 h 1232607"/>
              <a:gd name="connsiteX4" fmla="*/ 47563 w 1535797"/>
              <a:gd name="connsiteY4" fmla="*/ 1001880 h 1232607"/>
              <a:gd name="connsiteX5" fmla="*/ 314263 w 1535797"/>
              <a:gd name="connsiteY5" fmla="*/ 963780 h 1232607"/>
              <a:gd name="connsiteX6" fmla="*/ 47563 w 1535797"/>
              <a:gd name="connsiteY6" fmla="*/ 468480 h 1232607"/>
              <a:gd name="connsiteX7" fmla="*/ 161863 w 1535797"/>
              <a:gd name="connsiteY7" fmla="*/ 525630 h 1232607"/>
              <a:gd name="connsiteX8" fmla="*/ 238063 w 1535797"/>
              <a:gd name="connsiteY8" fmla="*/ 30330 h 1232607"/>
              <a:gd name="connsiteX9" fmla="*/ 790513 w 1535797"/>
              <a:gd name="connsiteY9" fmla="*/ 449430 h 1232607"/>
              <a:gd name="connsiteX10" fmla="*/ 828613 w 1535797"/>
              <a:gd name="connsiteY10" fmla="*/ 106530 h 1232607"/>
              <a:gd name="connsiteX11" fmla="*/ 1133413 w 1535797"/>
              <a:gd name="connsiteY11" fmla="*/ 258930 h 1232607"/>
              <a:gd name="connsiteX12" fmla="*/ 1133413 w 1535797"/>
              <a:gd name="connsiteY12" fmla="*/ 11280 h 123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35797" h="1232607">
                <a:moveTo>
                  <a:pt x="1133413" y="11280"/>
                </a:moveTo>
                <a:cubicBezTo>
                  <a:pt x="1190563" y="84305"/>
                  <a:pt x="1450913" y="557380"/>
                  <a:pt x="1476313" y="697080"/>
                </a:cubicBezTo>
                <a:cubicBezTo>
                  <a:pt x="1501713" y="836780"/>
                  <a:pt x="1285813" y="760580"/>
                  <a:pt x="1285813" y="849480"/>
                </a:cubicBezTo>
                <a:cubicBezTo>
                  <a:pt x="1285813" y="938380"/>
                  <a:pt x="1682688" y="1205080"/>
                  <a:pt x="1476313" y="1230480"/>
                </a:cubicBezTo>
                <a:cubicBezTo>
                  <a:pt x="1269938" y="1255880"/>
                  <a:pt x="241238" y="1046330"/>
                  <a:pt x="47563" y="1001880"/>
                </a:cubicBezTo>
                <a:cubicBezTo>
                  <a:pt x="-146112" y="957430"/>
                  <a:pt x="314263" y="1052680"/>
                  <a:pt x="314263" y="963780"/>
                </a:cubicBezTo>
                <a:cubicBezTo>
                  <a:pt x="314263" y="874880"/>
                  <a:pt x="47563" y="468480"/>
                  <a:pt x="47563" y="468480"/>
                </a:cubicBezTo>
                <a:cubicBezTo>
                  <a:pt x="22163" y="395455"/>
                  <a:pt x="130113" y="598655"/>
                  <a:pt x="161863" y="525630"/>
                </a:cubicBezTo>
                <a:cubicBezTo>
                  <a:pt x="193613" y="452605"/>
                  <a:pt x="133288" y="43030"/>
                  <a:pt x="238063" y="30330"/>
                </a:cubicBezTo>
                <a:cubicBezTo>
                  <a:pt x="342838" y="17630"/>
                  <a:pt x="692088" y="436730"/>
                  <a:pt x="790513" y="449430"/>
                </a:cubicBezTo>
                <a:cubicBezTo>
                  <a:pt x="888938" y="462130"/>
                  <a:pt x="771463" y="138280"/>
                  <a:pt x="828613" y="106530"/>
                </a:cubicBezTo>
                <a:cubicBezTo>
                  <a:pt x="885763" y="74780"/>
                  <a:pt x="1079438" y="274805"/>
                  <a:pt x="1133413" y="258930"/>
                </a:cubicBezTo>
                <a:cubicBezTo>
                  <a:pt x="1187388" y="243055"/>
                  <a:pt x="1076263" y="-61745"/>
                  <a:pt x="1133413" y="11280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6" name="フリーフォーム 1545">
            <a:extLst>
              <a:ext uri="{FF2B5EF4-FFF2-40B4-BE49-F238E27FC236}">
                <a16:creationId xmlns:a16="http://schemas.microsoft.com/office/drawing/2014/main" id="{981A8D88-A53C-BD93-67B9-FFFF6BAF249B}"/>
              </a:ext>
            </a:extLst>
          </p:cNvPr>
          <p:cNvSpPr/>
          <p:nvPr/>
        </p:nvSpPr>
        <p:spPr>
          <a:xfrm>
            <a:off x="5734024" y="6366265"/>
            <a:ext cx="1328213" cy="1245311"/>
          </a:xfrm>
          <a:custGeom>
            <a:avLst/>
            <a:gdLst>
              <a:gd name="connsiteX0" fmla="*/ 26 w 1328213"/>
              <a:gd name="connsiteY0" fmla="*/ 1196585 h 1245311"/>
              <a:gd name="connsiteX1" fmla="*/ 1276376 w 1328213"/>
              <a:gd name="connsiteY1" fmla="*/ 34535 h 1245311"/>
              <a:gd name="connsiteX2" fmla="*/ 1085876 w 1328213"/>
              <a:gd name="connsiteY2" fmla="*/ 339335 h 1245311"/>
              <a:gd name="connsiteX3" fmla="*/ 1143026 w 1328213"/>
              <a:gd name="connsiteY3" fmla="*/ 682235 h 1245311"/>
              <a:gd name="connsiteX4" fmla="*/ 895376 w 1328213"/>
              <a:gd name="connsiteY4" fmla="*/ 853685 h 1245311"/>
              <a:gd name="connsiteX5" fmla="*/ 1104926 w 1328213"/>
              <a:gd name="connsiteY5" fmla="*/ 758435 h 1245311"/>
              <a:gd name="connsiteX6" fmla="*/ 666776 w 1328213"/>
              <a:gd name="connsiteY6" fmla="*/ 1044185 h 1245311"/>
              <a:gd name="connsiteX7" fmla="*/ 1238276 w 1328213"/>
              <a:gd name="connsiteY7" fmla="*/ 1025135 h 1245311"/>
              <a:gd name="connsiteX8" fmla="*/ 26 w 1328213"/>
              <a:gd name="connsiteY8" fmla="*/ 1196585 h 1245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8213" h="1245311">
                <a:moveTo>
                  <a:pt x="26" y="1196585"/>
                </a:moveTo>
                <a:cubicBezTo>
                  <a:pt x="6376" y="1031485"/>
                  <a:pt x="1095401" y="177410"/>
                  <a:pt x="1276376" y="34535"/>
                </a:cubicBezTo>
                <a:cubicBezTo>
                  <a:pt x="1457351" y="-108340"/>
                  <a:pt x="1108101" y="231385"/>
                  <a:pt x="1085876" y="339335"/>
                </a:cubicBezTo>
                <a:cubicBezTo>
                  <a:pt x="1063651" y="447285"/>
                  <a:pt x="1174776" y="596510"/>
                  <a:pt x="1143026" y="682235"/>
                </a:cubicBezTo>
                <a:cubicBezTo>
                  <a:pt x="1111276" y="767960"/>
                  <a:pt x="901726" y="840985"/>
                  <a:pt x="895376" y="853685"/>
                </a:cubicBezTo>
                <a:cubicBezTo>
                  <a:pt x="889026" y="866385"/>
                  <a:pt x="1143026" y="726685"/>
                  <a:pt x="1104926" y="758435"/>
                </a:cubicBezTo>
                <a:cubicBezTo>
                  <a:pt x="1066826" y="790185"/>
                  <a:pt x="644551" y="999735"/>
                  <a:pt x="666776" y="1044185"/>
                </a:cubicBezTo>
                <a:cubicBezTo>
                  <a:pt x="689001" y="1088635"/>
                  <a:pt x="1346226" y="993385"/>
                  <a:pt x="1238276" y="1025135"/>
                </a:cubicBezTo>
                <a:cubicBezTo>
                  <a:pt x="1130326" y="1056885"/>
                  <a:pt x="-6324" y="1361685"/>
                  <a:pt x="26" y="1196585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7" name="フリーフォーム 1546">
            <a:extLst>
              <a:ext uri="{FF2B5EF4-FFF2-40B4-BE49-F238E27FC236}">
                <a16:creationId xmlns:a16="http://schemas.microsoft.com/office/drawing/2014/main" id="{E539E2A7-6031-AB31-95A8-BCC66F1103F1}"/>
              </a:ext>
            </a:extLst>
          </p:cNvPr>
          <p:cNvSpPr/>
          <p:nvPr/>
        </p:nvSpPr>
        <p:spPr>
          <a:xfrm>
            <a:off x="8059696" y="5047542"/>
            <a:ext cx="1526763" cy="2818118"/>
          </a:xfrm>
          <a:custGeom>
            <a:avLst/>
            <a:gdLst>
              <a:gd name="connsiteX0" fmla="*/ 1446254 w 1526763"/>
              <a:gd name="connsiteY0" fmla="*/ 210258 h 2818118"/>
              <a:gd name="connsiteX1" fmla="*/ 1446254 w 1526763"/>
              <a:gd name="connsiteY1" fmla="*/ 286458 h 2818118"/>
              <a:gd name="connsiteX2" fmla="*/ 1503404 w 1526763"/>
              <a:gd name="connsiteY2" fmla="*/ 2667708 h 2818118"/>
              <a:gd name="connsiteX3" fmla="*/ 1274804 w 1526763"/>
              <a:gd name="connsiteY3" fmla="*/ 2553408 h 2818118"/>
              <a:gd name="connsiteX4" fmla="*/ 1008104 w 1526763"/>
              <a:gd name="connsiteY4" fmla="*/ 2401008 h 2818118"/>
              <a:gd name="connsiteX5" fmla="*/ 417554 w 1526763"/>
              <a:gd name="connsiteY5" fmla="*/ 1905708 h 2818118"/>
              <a:gd name="connsiteX6" fmla="*/ 417554 w 1526763"/>
              <a:gd name="connsiteY6" fmla="*/ 2058108 h 2818118"/>
              <a:gd name="connsiteX7" fmla="*/ 436604 w 1526763"/>
              <a:gd name="connsiteY7" fmla="*/ 57858 h 2818118"/>
              <a:gd name="connsiteX8" fmla="*/ 379454 w 1526763"/>
              <a:gd name="connsiteY8" fmla="*/ 534108 h 2818118"/>
              <a:gd name="connsiteX9" fmla="*/ 17504 w 1526763"/>
              <a:gd name="connsiteY9" fmla="*/ 476958 h 2818118"/>
              <a:gd name="connsiteX10" fmla="*/ 1008104 w 1526763"/>
              <a:gd name="connsiteY10" fmla="*/ 476958 h 2818118"/>
              <a:gd name="connsiteX11" fmla="*/ 1503404 w 1526763"/>
              <a:gd name="connsiteY11" fmla="*/ 115008 h 2818118"/>
              <a:gd name="connsiteX12" fmla="*/ 1446254 w 1526763"/>
              <a:gd name="connsiteY12" fmla="*/ 210258 h 281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26763" h="2818118">
                <a:moveTo>
                  <a:pt x="1446254" y="210258"/>
                </a:moveTo>
                <a:cubicBezTo>
                  <a:pt x="1436729" y="238833"/>
                  <a:pt x="1436729" y="-123117"/>
                  <a:pt x="1446254" y="286458"/>
                </a:cubicBezTo>
                <a:cubicBezTo>
                  <a:pt x="1455779" y="696033"/>
                  <a:pt x="1531979" y="2289883"/>
                  <a:pt x="1503404" y="2667708"/>
                </a:cubicBezTo>
                <a:cubicBezTo>
                  <a:pt x="1474829" y="3045533"/>
                  <a:pt x="1357354" y="2597858"/>
                  <a:pt x="1274804" y="2553408"/>
                </a:cubicBezTo>
                <a:cubicBezTo>
                  <a:pt x="1192254" y="2508958"/>
                  <a:pt x="1150979" y="2508958"/>
                  <a:pt x="1008104" y="2401008"/>
                </a:cubicBezTo>
                <a:cubicBezTo>
                  <a:pt x="865229" y="2293058"/>
                  <a:pt x="515979" y="1962858"/>
                  <a:pt x="417554" y="1905708"/>
                </a:cubicBezTo>
                <a:cubicBezTo>
                  <a:pt x="319129" y="1848558"/>
                  <a:pt x="414379" y="2366083"/>
                  <a:pt x="417554" y="2058108"/>
                </a:cubicBezTo>
                <a:cubicBezTo>
                  <a:pt x="420729" y="1750133"/>
                  <a:pt x="442954" y="311858"/>
                  <a:pt x="436604" y="57858"/>
                </a:cubicBezTo>
                <a:cubicBezTo>
                  <a:pt x="430254" y="-196142"/>
                  <a:pt x="449304" y="464258"/>
                  <a:pt x="379454" y="534108"/>
                </a:cubicBezTo>
                <a:cubicBezTo>
                  <a:pt x="309604" y="603958"/>
                  <a:pt x="-87271" y="486483"/>
                  <a:pt x="17504" y="476958"/>
                </a:cubicBezTo>
                <a:cubicBezTo>
                  <a:pt x="122279" y="467433"/>
                  <a:pt x="760454" y="537283"/>
                  <a:pt x="1008104" y="476958"/>
                </a:cubicBezTo>
                <a:cubicBezTo>
                  <a:pt x="1255754" y="416633"/>
                  <a:pt x="1430379" y="162633"/>
                  <a:pt x="1503404" y="115008"/>
                </a:cubicBezTo>
                <a:cubicBezTo>
                  <a:pt x="1576429" y="67383"/>
                  <a:pt x="1455779" y="181683"/>
                  <a:pt x="1446254" y="210258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8" name="フリーフォーム 1547">
            <a:extLst>
              <a:ext uri="{FF2B5EF4-FFF2-40B4-BE49-F238E27FC236}">
                <a16:creationId xmlns:a16="http://schemas.microsoft.com/office/drawing/2014/main" id="{C10834A5-77D3-3187-D250-A365A8D54262}"/>
              </a:ext>
            </a:extLst>
          </p:cNvPr>
          <p:cNvSpPr/>
          <p:nvPr/>
        </p:nvSpPr>
        <p:spPr>
          <a:xfrm>
            <a:off x="-253722" y="6334478"/>
            <a:ext cx="1244961" cy="3374661"/>
          </a:xfrm>
          <a:custGeom>
            <a:avLst/>
            <a:gdLst>
              <a:gd name="connsiteX0" fmla="*/ 6072 w 1244961"/>
              <a:gd name="connsiteY0" fmla="*/ 9172 h 3374661"/>
              <a:gd name="connsiteX1" fmla="*/ 1187172 w 1244961"/>
              <a:gd name="connsiteY1" fmla="*/ 180622 h 3374661"/>
              <a:gd name="connsiteX2" fmla="*/ 1072872 w 1244961"/>
              <a:gd name="connsiteY2" fmla="*/ 275872 h 3374661"/>
              <a:gd name="connsiteX3" fmla="*/ 1168122 w 1244961"/>
              <a:gd name="connsiteY3" fmla="*/ 1342672 h 3374661"/>
              <a:gd name="connsiteX4" fmla="*/ 1149072 w 1244961"/>
              <a:gd name="connsiteY4" fmla="*/ 1095022 h 3374661"/>
              <a:gd name="connsiteX5" fmla="*/ 1187172 w 1244961"/>
              <a:gd name="connsiteY5" fmla="*/ 2828572 h 3374661"/>
              <a:gd name="connsiteX6" fmla="*/ 1072872 w 1244961"/>
              <a:gd name="connsiteY6" fmla="*/ 2866672 h 3374661"/>
              <a:gd name="connsiteX7" fmla="*/ 558522 w 1244961"/>
              <a:gd name="connsiteY7" fmla="*/ 3228622 h 3374661"/>
              <a:gd name="connsiteX8" fmla="*/ 634722 w 1244961"/>
              <a:gd name="connsiteY8" fmla="*/ 2866672 h 3374661"/>
              <a:gd name="connsiteX9" fmla="*/ 101322 w 1244961"/>
              <a:gd name="connsiteY9" fmla="*/ 3361972 h 3374661"/>
              <a:gd name="connsiteX10" fmla="*/ 120372 w 1244961"/>
              <a:gd name="connsiteY10" fmla="*/ 2238022 h 3374661"/>
              <a:gd name="connsiteX11" fmla="*/ 272772 w 1244961"/>
              <a:gd name="connsiteY11" fmla="*/ 1761772 h 3374661"/>
              <a:gd name="connsiteX12" fmla="*/ 482322 w 1244961"/>
              <a:gd name="connsiteY12" fmla="*/ 2276122 h 3374661"/>
              <a:gd name="connsiteX13" fmla="*/ 501372 w 1244961"/>
              <a:gd name="connsiteY13" fmla="*/ 1533172 h 3374661"/>
              <a:gd name="connsiteX14" fmla="*/ 6072 w 1244961"/>
              <a:gd name="connsiteY14" fmla="*/ 1285522 h 3374661"/>
              <a:gd name="connsiteX15" fmla="*/ 634722 w 1244961"/>
              <a:gd name="connsiteY15" fmla="*/ 1056922 h 3374661"/>
              <a:gd name="connsiteX16" fmla="*/ 368022 w 1244961"/>
              <a:gd name="connsiteY16" fmla="*/ 618772 h 3374661"/>
              <a:gd name="connsiteX17" fmla="*/ 710922 w 1244961"/>
              <a:gd name="connsiteY17" fmla="*/ 523522 h 3374661"/>
              <a:gd name="connsiteX18" fmla="*/ 6072 w 1244961"/>
              <a:gd name="connsiteY18" fmla="*/ 9172 h 3374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44961" h="3374661">
                <a:moveTo>
                  <a:pt x="6072" y="9172"/>
                </a:moveTo>
                <a:cubicBezTo>
                  <a:pt x="85447" y="-47978"/>
                  <a:pt x="1187172" y="180622"/>
                  <a:pt x="1187172" y="180622"/>
                </a:cubicBezTo>
                <a:cubicBezTo>
                  <a:pt x="1364972" y="225072"/>
                  <a:pt x="1076047" y="82197"/>
                  <a:pt x="1072872" y="275872"/>
                </a:cubicBezTo>
                <a:cubicBezTo>
                  <a:pt x="1069697" y="469547"/>
                  <a:pt x="1155422" y="1206147"/>
                  <a:pt x="1168122" y="1342672"/>
                </a:cubicBezTo>
                <a:cubicBezTo>
                  <a:pt x="1180822" y="1479197"/>
                  <a:pt x="1145897" y="847372"/>
                  <a:pt x="1149072" y="1095022"/>
                </a:cubicBezTo>
                <a:cubicBezTo>
                  <a:pt x="1152247" y="1342672"/>
                  <a:pt x="1187172" y="2828572"/>
                  <a:pt x="1187172" y="2828572"/>
                </a:cubicBezTo>
                <a:cubicBezTo>
                  <a:pt x="1174472" y="3123847"/>
                  <a:pt x="1177647" y="2799997"/>
                  <a:pt x="1072872" y="2866672"/>
                </a:cubicBezTo>
                <a:cubicBezTo>
                  <a:pt x="968097" y="2933347"/>
                  <a:pt x="631547" y="3228622"/>
                  <a:pt x="558522" y="3228622"/>
                </a:cubicBezTo>
                <a:cubicBezTo>
                  <a:pt x="485497" y="3228622"/>
                  <a:pt x="710922" y="2844447"/>
                  <a:pt x="634722" y="2866672"/>
                </a:cubicBezTo>
                <a:cubicBezTo>
                  <a:pt x="558522" y="2888897"/>
                  <a:pt x="187047" y="3466747"/>
                  <a:pt x="101322" y="3361972"/>
                </a:cubicBezTo>
                <a:cubicBezTo>
                  <a:pt x="15597" y="3257197"/>
                  <a:pt x="91797" y="2504722"/>
                  <a:pt x="120372" y="2238022"/>
                </a:cubicBezTo>
                <a:cubicBezTo>
                  <a:pt x="148947" y="1971322"/>
                  <a:pt x="212447" y="1755422"/>
                  <a:pt x="272772" y="1761772"/>
                </a:cubicBezTo>
                <a:cubicBezTo>
                  <a:pt x="333097" y="1768122"/>
                  <a:pt x="444222" y="2314222"/>
                  <a:pt x="482322" y="2276122"/>
                </a:cubicBezTo>
                <a:cubicBezTo>
                  <a:pt x="520422" y="2238022"/>
                  <a:pt x="580747" y="1698272"/>
                  <a:pt x="501372" y="1533172"/>
                </a:cubicBezTo>
                <a:cubicBezTo>
                  <a:pt x="421997" y="1368072"/>
                  <a:pt x="-16153" y="1364897"/>
                  <a:pt x="6072" y="1285522"/>
                </a:cubicBezTo>
                <a:cubicBezTo>
                  <a:pt x="28297" y="1206147"/>
                  <a:pt x="574397" y="1168047"/>
                  <a:pt x="634722" y="1056922"/>
                </a:cubicBezTo>
                <a:cubicBezTo>
                  <a:pt x="695047" y="945797"/>
                  <a:pt x="355322" y="707672"/>
                  <a:pt x="368022" y="618772"/>
                </a:cubicBezTo>
                <a:cubicBezTo>
                  <a:pt x="380722" y="529872"/>
                  <a:pt x="771247" y="628297"/>
                  <a:pt x="710922" y="523522"/>
                </a:cubicBezTo>
                <a:cubicBezTo>
                  <a:pt x="650597" y="418747"/>
                  <a:pt x="-73303" y="66322"/>
                  <a:pt x="6072" y="917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9" name="フリーフォーム 1548">
            <a:extLst>
              <a:ext uri="{FF2B5EF4-FFF2-40B4-BE49-F238E27FC236}">
                <a16:creationId xmlns:a16="http://schemas.microsoft.com/office/drawing/2014/main" id="{4780786A-EED3-939B-0783-9A016C8FF72E}"/>
              </a:ext>
            </a:extLst>
          </p:cNvPr>
          <p:cNvSpPr/>
          <p:nvPr/>
        </p:nvSpPr>
        <p:spPr>
          <a:xfrm>
            <a:off x="-57322" y="6271310"/>
            <a:ext cx="944440" cy="4359531"/>
          </a:xfrm>
          <a:custGeom>
            <a:avLst/>
            <a:gdLst>
              <a:gd name="connsiteX0" fmla="*/ 914572 w 944440"/>
              <a:gd name="connsiteY0" fmla="*/ 129490 h 4359531"/>
              <a:gd name="connsiteX1" fmla="*/ 933622 w 944440"/>
              <a:gd name="connsiteY1" fmla="*/ 2682190 h 4359531"/>
              <a:gd name="connsiteX2" fmla="*/ 895522 w 944440"/>
              <a:gd name="connsiteY2" fmla="*/ 2472640 h 4359531"/>
              <a:gd name="connsiteX3" fmla="*/ 438322 w 944440"/>
              <a:gd name="connsiteY3" fmla="*/ 3158440 h 4359531"/>
              <a:gd name="connsiteX4" fmla="*/ 266872 w 944440"/>
              <a:gd name="connsiteY4" fmla="*/ 4358590 h 4359531"/>
              <a:gd name="connsiteX5" fmla="*/ 209722 w 944440"/>
              <a:gd name="connsiteY5" fmla="*/ 3310840 h 4359531"/>
              <a:gd name="connsiteX6" fmla="*/ 172 w 944440"/>
              <a:gd name="connsiteY6" fmla="*/ 872440 h 4359531"/>
              <a:gd name="connsiteX7" fmla="*/ 171622 w 944440"/>
              <a:gd name="connsiteY7" fmla="*/ 1120090 h 4359531"/>
              <a:gd name="connsiteX8" fmla="*/ 38272 w 944440"/>
              <a:gd name="connsiteY8" fmla="*/ 91390 h 4359531"/>
              <a:gd name="connsiteX9" fmla="*/ 400222 w 944440"/>
              <a:gd name="connsiteY9" fmla="*/ 339040 h 4359531"/>
              <a:gd name="connsiteX10" fmla="*/ 152572 w 944440"/>
              <a:gd name="connsiteY10" fmla="*/ 34240 h 4359531"/>
              <a:gd name="connsiteX11" fmla="*/ 762172 w 944440"/>
              <a:gd name="connsiteY11" fmla="*/ 339040 h 4359531"/>
              <a:gd name="connsiteX12" fmla="*/ 914572 w 944440"/>
              <a:gd name="connsiteY12" fmla="*/ 129490 h 4359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4440" h="4359531">
                <a:moveTo>
                  <a:pt x="914572" y="129490"/>
                </a:moveTo>
                <a:cubicBezTo>
                  <a:pt x="943147" y="520015"/>
                  <a:pt x="936797" y="2291665"/>
                  <a:pt x="933622" y="2682190"/>
                </a:cubicBezTo>
                <a:cubicBezTo>
                  <a:pt x="930447" y="3072715"/>
                  <a:pt x="978072" y="2393265"/>
                  <a:pt x="895522" y="2472640"/>
                </a:cubicBezTo>
                <a:cubicBezTo>
                  <a:pt x="812972" y="2552015"/>
                  <a:pt x="543097" y="2844115"/>
                  <a:pt x="438322" y="3158440"/>
                </a:cubicBezTo>
                <a:cubicBezTo>
                  <a:pt x="333547" y="3472765"/>
                  <a:pt x="304972" y="4333190"/>
                  <a:pt x="266872" y="4358590"/>
                </a:cubicBezTo>
                <a:cubicBezTo>
                  <a:pt x="228772" y="4383990"/>
                  <a:pt x="254172" y="3891865"/>
                  <a:pt x="209722" y="3310840"/>
                </a:cubicBezTo>
                <a:cubicBezTo>
                  <a:pt x="165272" y="2729815"/>
                  <a:pt x="6522" y="1237565"/>
                  <a:pt x="172" y="872440"/>
                </a:cubicBezTo>
                <a:cubicBezTo>
                  <a:pt x="-6178" y="507315"/>
                  <a:pt x="165272" y="1250265"/>
                  <a:pt x="171622" y="1120090"/>
                </a:cubicBezTo>
                <a:cubicBezTo>
                  <a:pt x="177972" y="989915"/>
                  <a:pt x="172" y="221565"/>
                  <a:pt x="38272" y="91390"/>
                </a:cubicBezTo>
                <a:cubicBezTo>
                  <a:pt x="76372" y="-38785"/>
                  <a:pt x="381172" y="348565"/>
                  <a:pt x="400222" y="339040"/>
                </a:cubicBezTo>
                <a:cubicBezTo>
                  <a:pt x="419272" y="329515"/>
                  <a:pt x="92247" y="34240"/>
                  <a:pt x="152572" y="34240"/>
                </a:cubicBezTo>
                <a:cubicBezTo>
                  <a:pt x="212897" y="34240"/>
                  <a:pt x="631997" y="319990"/>
                  <a:pt x="762172" y="339040"/>
                </a:cubicBezTo>
                <a:cubicBezTo>
                  <a:pt x="892347" y="358090"/>
                  <a:pt x="885997" y="-261035"/>
                  <a:pt x="914572" y="12949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0" name="フリーフォーム 1549">
            <a:extLst>
              <a:ext uri="{FF2B5EF4-FFF2-40B4-BE49-F238E27FC236}">
                <a16:creationId xmlns:a16="http://schemas.microsoft.com/office/drawing/2014/main" id="{DDB661C8-9E93-FDDD-1D25-9124EF455FDF}"/>
              </a:ext>
            </a:extLst>
          </p:cNvPr>
          <p:cNvSpPr/>
          <p:nvPr/>
        </p:nvSpPr>
        <p:spPr>
          <a:xfrm>
            <a:off x="1678343" y="6288333"/>
            <a:ext cx="2257218" cy="3221233"/>
          </a:xfrm>
          <a:custGeom>
            <a:avLst/>
            <a:gdLst>
              <a:gd name="connsiteX0" fmla="*/ 264757 w 2257218"/>
              <a:gd name="connsiteY0" fmla="*/ 74367 h 3221233"/>
              <a:gd name="connsiteX1" fmla="*/ 55207 w 2257218"/>
              <a:gd name="connsiteY1" fmla="*/ 3046167 h 3221233"/>
              <a:gd name="connsiteX2" fmla="*/ 93307 w 2257218"/>
              <a:gd name="connsiteY2" fmla="*/ 2741367 h 3221233"/>
              <a:gd name="connsiteX3" fmla="*/ 1045807 w 2257218"/>
              <a:gd name="connsiteY3" fmla="*/ 1636467 h 3221233"/>
              <a:gd name="connsiteX4" fmla="*/ 760057 w 2257218"/>
              <a:gd name="connsiteY4" fmla="*/ 1636467 h 3221233"/>
              <a:gd name="connsiteX5" fmla="*/ 2112607 w 2257218"/>
              <a:gd name="connsiteY5" fmla="*/ 1522167 h 3221233"/>
              <a:gd name="connsiteX6" fmla="*/ 2188807 w 2257218"/>
              <a:gd name="connsiteY6" fmla="*/ 1236417 h 3221233"/>
              <a:gd name="connsiteX7" fmla="*/ 1845907 w 2257218"/>
              <a:gd name="connsiteY7" fmla="*/ 988767 h 3221233"/>
              <a:gd name="connsiteX8" fmla="*/ 1045807 w 2257218"/>
              <a:gd name="connsiteY8" fmla="*/ 436317 h 3221233"/>
              <a:gd name="connsiteX9" fmla="*/ 1369657 w 2257218"/>
              <a:gd name="connsiteY9" fmla="*/ 550617 h 3221233"/>
              <a:gd name="connsiteX10" fmla="*/ 379057 w 2257218"/>
              <a:gd name="connsiteY10" fmla="*/ 398217 h 3221233"/>
              <a:gd name="connsiteX11" fmla="*/ 455257 w 2257218"/>
              <a:gd name="connsiteY11" fmla="*/ 855417 h 3221233"/>
              <a:gd name="connsiteX12" fmla="*/ 264757 w 2257218"/>
              <a:gd name="connsiteY12" fmla="*/ 74367 h 3221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57218" h="3221233">
                <a:moveTo>
                  <a:pt x="264757" y="74367"/>
                </a:moveTo>
                <a:cubicBezTo>
                  <a:pt x="198082" y="439492"/>
                  <a:pt x="83782" y="2601667"/>
                  <a:pt x="55207" y="3046167"/>
                </a:cubicBezTo>
                <a:cubicBezTo>
                  <a:pt x="26632" y="3490667"/>
                  <a:pt x="-71793" y="2976317"/>
                  <a:pt x="93307" y="2741367"/>
                </a:cubicBezTo>
                <a:cubicBezTo>
                  <a:pt x="258407" y="2506417"/>
                  <a:pt x="934682" y="1820617"/>
                  <a:pt x="1045807" y="1636467"/>
                </a:cubicBezTo>
                <a:cubicBezTo>
                  <a:pt x="1156932" y="1452317"/>
                  <a:pt x="582257" y="1655517"/>
                  <a:pt x="760057" y="1636467"/>
                </a:cubicBezTo>
                <a:cubicBezTo>
                  <a:pt x="937857" y="1617417"/>
                  <a:pt x="1874482" y="1588842"/>
                  <a:pt x="2112607" y="1522167"/>
                </a:cubicBezTo>
                <a:cubicBezTo>
                  <a:pt x="2350732" y="1455492"/>
                  <a:pt x="2233257" y="1325317"/>
                  <a:pt x="2188807" y="1236417"/>
                </a:cubicBezTo>
                <a:cubicBezTo>
                  <a:pt x="2144357" y="1147517"/>
                  <a:pt x="1845907" y="988767"/>
                  <a:pt x="1845907" y="988767"/>
                </a:cubicBezTo>
                <a:cubicBezTo>
                  <a:pt x="1655407" y="855417"/>
                  <a:pt x="1125182" y="509342"/>
                  <a:pt x="1045807" y="436317"/>
                </a:cubicBezTo>
                <a:cubicBezTo>
                  <a:pt x="966432" y="363292"/>
                  <a:pt x="1480782" y="556967"/>
                  <a:pt x="1369657" y="550617"/>
                </a:cubicBezTo>
                <a:cubicBezTo>
                  <a:pt x="1258532" y="544267"/>
                  <a:pt x="531457" y="347417"/>
                  <a:pt x="379057" y="398217"/>
                </a:cubicBezTo>
                <a:cubicBezTo>
                  <a:pt x="226657" y="449017"/>
                  <a:pt x="477482" y="906217"/>
                  <a:pt x="455257" y="855417"/>
                </a:cubicBezTo>
                <a:cubicBezTo>
                  <a:pt x="433032" y="804617"/>
                  <a:pt x="331432" y="-290758"/>
                  <a:pt x="264757" y="74367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1" name="フリーフォーム 1550">
            <a:extLst>
              <a:ext uri="{FF2B5EF4-FFF2-40B4-BE49-F238E27FC236}">
                <a16:creationId xmlns:a16="http://schemas.microsoft.com/office/drawing/2014/main" id="{F6902308-9AD6-2356-DA1F-BE8636FB18AD}"/>
              </a:ext>
            </a:extLst>
          </p:cNvPr>
          <p:cNvSpPr/>
          <p:nvPr/>
        </p:nvSpPr>
        <p:spPr>
          <a:xfrm>
            <a:off x="8479379" y="7083342"/>
            <a:ext cx="1164346" cy="3899966"/>
          </a:xfrm>
          <a:custGeom>
            <a:avLst/>
            <a:gdLst>
              <a:gd name="connsiteX0" fmla="*/ 55021 w 1164346"/>
              <a:gd name="connsiteY0" fmla="*/ 155658 h 3899966"/>
              <a:gd name="connsiteX1" fmla="*/ 131221 w 1164346"/>
              <a:gd name="connsiteY1" fmla="*/ 250908 h 3899966"/>
              <a:gd name="connsiteX2" fmla="*/ 931321 w 1164346"/>
              <a:gd name="connsiteY2" fmla="*/ 2670258 h 3899966"/>
              <a:gd name="connsiteX3" fmla="*/ 569371 w 1164346"/>
              <a:gd name="connsiteY3" fmla="*/ 2136858 h 3899966"/>
              <a:gd name="connsiteX4" fmla="*/ 1140871 w 1164346"/>
              <a:gd name="connsiteY4" fmla="*/ 3889458 h 3899966"/>
              <a:gd name="connsiteX5" fmla="*/ 1064671 w 1164346"/>
              <a:gd name="connsiteY5" fmla="*/ 2746458 h 3899966"/>
              <a:gd name="connsiteX6" fmla="*/ 1159921 w 1164346"/>
              <a:gd name="connsiteY6" fmla="*/ 346158 h 3899966"/>
              <a:gd name="connsiteX7" fmla="*/ 1045621 w 1164346"/>
              <a:gd name="connsiteY7" fmla="*/ 1584408 h 3899966"/>
              <a:gd name="connsiteX8" fmla="*/ 607471 w 1164346"/>
              <a:gd name="connsiteY8" fmla="*/ 612858 h 3899966"/>
              <a:gd name="connsiteX9" fmla="*/ 683671 w 1164346"/>
              <a:gd name="connsiteY9" fmla="*/ 955758 h 3899966"/>
              <a:gd name="connsiteX10" fmla="*/ 55021 w 1164346"/>
              <a:gd name="connsiteY10" fmla="*/ 155658 h 3899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4346" h="3899966">
                <a:moveTo>
                  <a:pt x="55021" y="155658"/>
                </a:moveTo>
                <a:cubicBezTo>
                  <a:pt x="-37054" y="38183"/>
                  <a:pt x="-14829" y="-168192"/>
                  <a:pt x="131221" y="250908"/>
                </a:cubicBezTo>
                <a:cubicBezTo>
                  <a:pt x="277271" y="670008"/>
                  <a:pt x="858296" y="2355933"/>
                  <a:pt x="931321" y="2670258"/>
                </a:cubicBezTo>
                <a:cubicBezTo>
                  <a:pt x="1004346" y="2984583"/>
                  <a:pt x="534446" y="1933658"/>
                  <a:pt x="569371" y="2136858"/>
                </a:cubicBezTo>
                <a:cubicBezTo>
                  <a:pt x="604296" y="2340058"/>
                  <a:pt x="1058321" y="3787858"/>
                  <a:pt x="1140871" y="3889458"/>
                </a:cubicBezTo>
                <a:cubicBezTo>
                  <a:pt x="1223421" y="3991058"/>
                  <a:pt x="1061496" y="3337008"/>
                  <a:pt x="1064671" y="2746458"/>
                </a:cubicBezTo>
                <a:cubicBezTo>
                  <a:pt x="1067846" y="2155908"/>
                  <a:pt x="1163096" y="539833"/>
                  <a:pt x="1159921" y="346158"/>
                </a:cubicBezTo>
                <a:cubicBezTo>
                  <a:pt x="1156746" y="152483"/>
                  <a:pt x="1137696" y="1539958"/>
                  <a:pt x="1045621" y="1584408"/>
                </a:cubicBezTo>
                <a:cubicBezTo>
                  <a:pt x="953546" y="1628858"/>
                  <a:pt x="667796" y="717633"/>
                  <a:pt x="607471" y="612858"/>
                </a:cubicBezTo>
                <a:cubicBezTo>
                  <a:pt x="547146" y="508083"/>
                  <a:pt x="769396" y="1035133"/>
                  <a:pt x="683671" y="955758"/>
                </a:cubicBezTo>
                <a:cubicBezTo>
                  <a:pt x="597946" y="876383"/>
                  <a:pt x="147096" y="273133"/>
                  <a:pt x="55021" y="15565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2" name="フリーフォーム 1551">
            <a:extLst>
              <a:ext uri="{FF2B5EF4-FFF2-40B4-BE49-F238E27FC236}">
                <a16:creationId xmlns:a16="http://schemas.microsoft.com/office/drawing/2014/main" id="{990DE224-20BF-A6F2-282B-47B473A0C773}"/>
              </a:ext>
            </a:extLst>
          </p:cNvPr>
          <p:cNvSpPr/>
          <p:nvPr/>
        </p:nvSpPr>
        <p:spPr>
          <a:xfrm>
            <a:off x="8227251" y="5207694"/>
            <a:ext cx="1513006" cy="3269721"/>
          </a:xfrm>
          <a:custGeom>
            <a:avLst/>
            <a:gdLst>
              <a:gd name="connsiteX0" fmla="*/ 2349 w 1513006"/>
              <a:gd name="connsiteY0" fmla="*/ 31056 h 3269721"/>
              <a:gd name="connsiteX1" fmla="*/ 1507299 w 1513006"/>
              <a:gd name="connsiteY1" fmla="*/ 50106 h 3269721"/>
              <a:gd name="connsiteX2" fmla="*/ 535749 w 1513006"/>
              <a:gd name="connsiteY2" fmla="*/ 202506 h 3269721"/>
              <a:gd name="connsiteX3" fmla="*/ 1011999 w 1513006"/>
              <a:gd name="connsiteY3" fmla="*/ 621606 h 3269721"/>
              <a:gd name="connsiteX4" fmla="*/ 650049 w 1513006"/>
              <a:gd name="connsiteY4" fmla="*/ 926406 h 3269721"/>
              <a:gd name="connsiteX5" fmla="*/ 1069149 w 1513006"/>
              <a:gd name="connsiteY5" fmla="*/ 1269306 h 3269721"/>
              <a:gd name="connsiteX6" fmla="*/ 745299 w 1513006"/>
              <a:gd name="connsiteY6" fmla="*/ 1326456 h 3269721"/>
              <a:gd name="connsiteX7" fmla="*/ 1297749 w 1513006"/>
              <a:gd name="connsiteY7" fmla="*/ 2240856 h 3269721"/>
              <a:gd name="connsiteX8" fmla="*/ 1011999 w 1513006"/>
              <a:gd name="connsiteY8" fmla="*/ 2126556 h 3269721"/>
              <a:gd name="connsiteX9" fmla="*/ 1469199 w 1513006"/>
              <a:gd name="connsiteY9" fmla="*/ 3269556 h 3269721"/>
              <a:gd name="connsiteX10" fmla="*/ 821499 w 1513006"/>
              <a:gd name="connsiteY10" fmla="*/ 2202756 h 3269721"/>
              <a:gd name="connsiteX11" fmla="*/ 383349 w 1513006"/>
              <a:gd name="connsiteY11" fmla="*/ 1116906 h 3269721"/>
              <a:gd name="connsiteX12" fmla="*/ 783399 w 1513006"/>
              <a:gd name="connsiteY12" fmla="*/ 488256 h 3269721"/>
              <a:gd name="connsiteX13" fmla="*/ 1031049 w 1513006"/>
              <a:gd name="connsiteY13" fmla="*/ 373956 h 3269721"/>
              <a:gd name="connsiteX14" fmla="*/ 478599 w 1513006"/>
              <a:gd name="connsiteY14" fmla="*/ 259656 h 3269721"/>
              <a:gd name="connsiteX15" fmla="*/ 1145349 w 1513006"/>
              <a:gd name="connsiteY15" fmla="*/ 450156 h 3269721"/>
              <a:gd name="connsiteX16" fmla="*/ 2349 w 1513006"/>
              <a:gd name="connsiteY16" fmla="*/ 31056 h 3269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3006" h="3269721">
                <a:moveTo>
                  <a:pt x="2349" y="31056"/>
                </a:moveTo>
                <a:cubicBezTo>
                  <a:pt x="62674" y="-35619"/>
                  <a:pt x="1418399" y="21531"/>
                  <a:pt x="1507299" y="50106"/>
                </a:cubicBezTo>
                <a:cubicBezTo>
                  <a:pt x="1596199" y="78681"/>
                  <a:pt x="618299" y="107256"/>
                  <a:pt x="535749" y="202506"/>
                </a:cubicBezTo>
                <a:cubicBezTo>
                  <a:pt x="453199" y="297756"/>
                  <a:pt x="992949" y="500956"/>
                  <a:pt x="1011999" y="621606"/>
                </a:cubicBezTo>
                <a:cubicBezTo>
                  <a:pt x="1031049" y="742256"/>
                  <a:pt x="640524" y="818456"/>
                  <a:pt x="650049" y="926406"/>
                </a:cubicBezTo>
                <a:cubicBezTo>
                  <a:pt x="659574" y="1034356"/>
                  <a:pt x="1053274" y="1202631"/>
                  <a:pt x="1069149" y="1269306"/>
                </a:cubicBezTo>
                <a:cubicBezTo>
                  <a:pt x="1085024" y="1335981"/>
                  <a:pt x="707199" y="1164531"/>
                  <a:pt x="745299" y="1326456"/>
                </a:cubicBezTo>
                <a:cubicBezTo>
                  <a:pt x="783399" y="1488381"/>
                  <a:pt x="1253299" y="2107506"/>
                  <a:pt x="1297749" y="2240856"/>
                </a:cubicBezTo>
                <a:cubicBezTo>
                  <a:pt x="1342199" y="2374206"/>
                  <a:pt x="983424" y="1955106"/>
                  <a:pt x="1011999" y="2126556"/>
                </a:cubicBezTo>
                <a:cubicBezTo>
                  <a:pt x="1040574" y="2298006"/>
                  <a:pt x="1500949" y="3256856"/>
                  <a:pt x="1469199" y="3269556"/>
                </a:cubicBezTo>
                <a:cubicBezTo>
                  <a:pt x="1437449" y="3282256"/>
                  <a:pt x="1002474" y="2561531"/>
                  <a:pt x="821499" y="2202756"/>
                </a:cubicBezTo>
                <a:cubicBezTo>
                  <a:pt x="640524" y="1843981"/>
                  <a:pt x="389699" y="1402656"/>
                  <a:pt x="383349" y="1116906"/>
                </a:cubicBezTo>
                <a:cubicBezTo>
                  <a:pt x="376999" y="831156"/>
                  <a:pt x="675449" y="612081"/>
                  <a:pt x="783399" y="488256"/>
                </a:cubicBezTo>
                <a:cubicBezTo>
                  <a:pt x="891349" y="364431"/>
                  <a:pt x="1081849" y="412056"/>
                  <a:pt x="1031049" y="373956"/>
                </a:cubicBezTo>
                <a:cubicBezTo>
                  <a:pt x="980249" y="335856"/>
                  <a:pt x="459549" y="246956"/>
                  <a:pt x="478599" y="259656"/>
                </a:cubicBezTo>
                <a:cubicBezTo>
                  <a:pt x="497649" y="272356"/>
                  <a:pt x="1227899" y="485081"/>
                  <a:pt x="1145349" y="450156"/>
                </a:cubicBezTo>
                <a:cubicBezTo>
                  <a:pt x="1062799" y="415231"/>
                  <a:pt x="-57976" y="97731"/>
                  <a:pt x="2349" y="31056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3" name="フリーフォーム 1552">
            <a:extLst>
              <a:ext uri="{FF2B5EF4-FFF2-40B4-BE49-F238E27FC236}">
                <a16:creationId xmlns:a16="http://schemas.microsoft.com/office/drawing/2014/main" id="{5023F0B9-C8B3-D977-BC7F-6745373C3172}"/>
              </a:ext>
            </a:extLst>
          </p:cNvPr>
          <p:cNvSpPr/>
          <p:nvPr/>
        </p:nvSpPr>
        <p:spPr>
          <a:xfrm>
            <a:off x="-63067" y="2199308"/>
            <a:ext cx="1252792" cy="798238"/>
          </a:xfrm>
          <a:custGeom>
            <a:avLst/>
            <a:gdLst>
              <a:gd name="connsiteX0" fmla="*/ 10915 w 1252792"/>
              <a:gd name="connsiteY0" fmla="*/ 15417 h 798238"/>
              <a:gd name="connsiteX1" fmla="*/ 1213890 w 1252792"/>
              <a:gd name="connsiteY1" fmla="*/ 11941 h 798238"/>
              <a:gd name="connsiteX2" fmla="*/ 970513 w 1252792"/>
              <a:gd name="connsiteY2" fmla="*/ 22371 h 798238"/>
              <a:gd name="connsiteX3" fmla="*/ 1095678 w 1252792"/>
              <a:gd name="connsiteY3" fmla="*/ 276178 h 798238"/>
              <a:gd name="connsiteX4" fmla="*/ 1126970 w 1252792"/>
              <a:gd name="connsiteY4" fmla="*/ 769884 h 798238"/>
              <a:gd name="connsiteX5" fmla="*/ 1137400 w 1252792"/>
              <a:gd name="connsiteY5" fmla="*/ 568230 h 798238"/>
              <a:gd name="connsiteX6" fmla="*/ 1099155 w 1252792"/>
              <a:gd name="connsiteY6" fmla="*/ 797699 h 798238"/>
              <a:gd name="connsiteX7" fmla="*/ 226477 w 1252792"/>
              <a:gd name="connsiteY7" fmla="*/ 488263 h 798238"/>
              <a:gd name="connsiteX8" fmla="*/ 70021 w 1252792"/>
              <a:gd name="connsiteY8" fmla="*/ 443065 h 798238"/>
              <a:gd name="connsiteX9" fmla="*/ 236907 w 1252792"/>
              <a:gd name="connsiteY9" fmla="*/ 415250 h 798238"/>
              <a:gd name="connsiteX10" fmla="*/ 52637 w 1252792"/>
              <a:gd name="connsiteY10" fmla="*/ 310946 h 798238"/>
              <a:gd name="connsiteX11" fmla="*/ 410748 w 1252792"/>
              <a:gd name="connsiteY11" fmla="*/ 265748 h 798238"/>
              <a:gd name="connsiteX12" fmla="*/ 184755 w 1252792"/>
              <a:gd name="connsiteY12" fmla="*/ 154490 h 798238"/>
              <a:gd name="connsiteX13" fmla="*/ 595018 w 1252792"/>
              <a:gd name="connsiteY13" fmla="*/ 130152 h 798238"/>
              <a:gd name="connsiteX14" fmla="*/ 10915 w 1252792"/>
              <a:gd name="connsiteY14" fmla="*/ 15417 h 798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52792" h="798238">
                <a:moveTo>
                  <a:pt x="10915" y="15417"/>
                </a:moveTo>
                <a:cubicBezTo>
                  <a:pt x="114060" y="-4285"/>
                  <a:pt x="1053957" y="10782"/>
                  <a:pt x="1213890" y="11941"/>
                </a:cubicBezTo>
                <a:cubicBezTo>
                  <a:pt x="1373823" y="13100"/>
                  <a:pt x="990215" y="-21668"/>
                  <a:pt x="970513" y="22371"/>
                </a:cubicBezTo>
                <a:cubicBezTo>
                  <a:pt x="950811" y="66410"/>
                  <a:pt x="1069602" y="151593"/>
                  <a:pt x="1095678" y="276178"/>
                </a:cubicBezTo>
                <a:cubicBezTo>
                  <a:pt x="1121754" y="400763"/>
                  <a:pt x="1120016" y="721209"/>
                  <a:pt x="1126970" y="769884"/>
                </a:cubicBezTo>
                <a:cubicBezTo>
                  <a:pt x="1133924" y="818559"/>
                  <a:pt x="1142036" y="563594"/>
                  <a:pt x="1137400" y="568230"/>
                </a:cubicBezTo>
                <a:cubicBezTo>
                  <a:pt x="1132764" y="572866"/>
                  <a:pt x="1250975" y="811027"/>
                  <a:pt x="1099155" y="797699"/>
                </a:cubicBezTo>
                <a:cubicBezTo>
                  <a:pt x="947335" y="784371"/>
                  <a:pt x="397999" y="547369"/>
                  <a:pt x="226477" y="488263"/>
                </a:cubicBezTo>
                <a:cubicBezTo>
                  <a:pt x="54955" y="429157"/>
                  <a:pt x="68283" y="455234"/>
                  <a:pt x="70021" y="443065"/>
                </a:cubicBezTo>
                <a:cubicBezTo>
                  <a:pt x="71759" y="430896"/>
                  <a:pt x="239804" y="437270"/>
                  <a:pt x="236907" y="415250"/>
                </a:cubicBezTo>
                <a:cubicBezTo>
                  <a:pt x="234010" y="393230"/>
                  <a:pt x="23664" y="335863"/>
                  <a:pt x="52637" y="310946"/>
                </a:cubicBezTo>
                <a:cubicBezTo>
                  <a:pt x="81610" y="286029"/>
                  <a:pt x="388728" y="291824"/>
                  <a:pt x="410748" y="265748"/>
                </a:cubicBezTo>
                <a:cubicBezTo>
                  <a:pt x="432768" y="239672"/>
                  <a:pt x="154043" y="177089"/>
                  <a:pt x="184755" y="154490"/>
                </a:cubicBezTo>
                <a:cubicBezTo>
                  <a:pt x="215467" y="131891"/>
                  <a:pt x="621094" y="151592"/>
                  <a:pt x="595018" y="130152"/>
                </a:cubicBezTo>
                <a:cubicBezTo>
                  <a:pt x="568942" y="108712"/>
                  <a:pt x="-92230" y="35119"/>
                  <a:pt x="10915" y="15417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4" name="フリーフォーム 1553">
            <a:extLst>
              <a:ext uri="{FF2B5EF4-FFF2-40B4-BE49-F238E27FC236}">
                <a16:creationId xmlns:a16="http://schemas.microsoft.com/office/drawing/2014/main" id="{0A76E50B-6856-D5F5-A254-505556ED10B0}"/>
              </a:ext>
            </a:extLst>
          </p:cNvPr>
          <p:cNvSpPr/>
          <p:nvPr/>
        </p:nvSpPr>
        <p:spPr>
          <a:xfrm>
            <a:off x="-47786" y="2170022"/>
            <a:ext cx="1191801" cy="899998"/>
          </a:xfrm>
          <a:custGeom>
            <a:avLst/>
            <a:gdLst>
              <a:gd name="connsiteX0" fmla="*/ 305070 w 1191801"/>
              <a:gd name="connsiteY0" fmla="*/ 569701 h 899998"/>
              <a:gd name="connsiteX1" fmla="*/ 2588 w 1191801"/>
              <a:gd name="connsiteY1" fmla="*/ 281126 h 899998"/>
              <a:gd name="connsiteX2" fmla="*/ 155567 w 1191801"/>
              <a:gd name="connsiteY2" fmla="*/ 371523 h 899998"/>
              <a:gd name="connsiteX3" fmla="*/ 92984 w 1191801"/>
              <a:gd name="connsiteY3" fmla="*/ 107286 h 899998"/>
              <a:gd name="connsiteX4" fmla="*/ 892650 w 1191801"/>
              <a:gd name="connsiteY4" fmla="*/ 128147 h 899998"/>
              <a:gd name="connsiteX5" fmla="*/ 958709 w 1191801"/>
              <a:gd name="connsiteY5" fmla="*/ 2982 h 899998"/>
              <a:gd name="connsiteX6" fmla="*/ 1184702 w 1191801"/>
              <a:gd name="connsiteY6" fmla="*/ 274173 h 899998"/>
              <a:gd name="connsiteX7" fmla="*/ 1136026 w 1191801"/>
              <a:gd name="connsiteY7" fmla="*/ 712250 h 899998"/>
              <a:gd name="connsiteX8" fmla="*/ 1146457 w 1191801"/>
              <a:gd name="connsiteY8" fmla="*/ 899998 h 899998"/>
              <a:gd name="connsiteX9" fmla="*/ 757054 w 1191801"/>
              <a:gd name="connsiteY9" fmla="*/ 712250 h 899998"/>
              <a:gd name="connsiteX10" fmla="*/ 395467 w 1191801"/>
              <a:gd name="connsiteY10" fmla="*/ 708773 h 899998"/>
              <a:gd name="connsiteX11" fmla="*/ 437188 w 1191801"/>
              <a:gd name="connsiteY11" fmla="*/ 687913 h 899998"/>
              <a:gd name="connsiteX12" fmla="*/ 305070 w 1191801"/>
              <a:gd name="connsiteY12" fmla="*/ 569701 h 89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91801" h="899998">
                <a:moveTo>
                  <a:pt x="305070" y="569701"/>
                </a:moveTo>
                <a:cubicBezTo>
                  <a:pt x="232637" y="501903"/>
                  <a:pt x="27505" y="314156"/>
                  <a:pt x="2588" y="281126"/>
                </a:cubicBezTo>
                <a:cubicBezTo>
                  <a:pt x="-22329" y="248096"/>
                  <a:pt x="140501" y="400496"/>
                  <a:pt x="155567" y="371523"/>
                </a:cubicBezTo>
                <a:cubicBezTo>
                  <a:pt x="170633" y="342550"/>
                  <a:pt x="-29863" y="147849"/>
                  <a:pt x="92984" y="107286"/>
                </a:cubicBezTo>
                <a:cubicBezTo>
                  <a:pt x="215831" y="66723"/>
                  <a:pt x="748363" y="145531"/>
                  <a:pt x="892650" y="128147"/>
                </a:cubicBezTo>
                <a:cubicBezTo>
                  <a:pt x="1036937" y="110763"/>
                  <a:pt x="910034" y="-21356"/>
                  <a:pt x="958709" y="2982"/>
                </a:cubicBezTo>
                <a:cubicBezTo>
                  <a:pt x="1007384" y="27320"/>
                  <a:pt x="1155149" y="155962"/>
                  <a:pt x="1184702" y="274173"/>
                </a:cubicBezTo>
                <a:cubicBezTo>
                  <a:pt x="1214255" y="392384"/>
                  <a:pt x="1142400" y="607946"/>
                  <a:pt x="1136026" y="712250"/>
                </a:cubicBezTo>
                <a:cubicBezTo>
                  <a:pt x="1129652" y="816554"/>
                  <a:pt x="1209619" y="899998"/>
                  <a:pt x="1146457" y="899998"/>
                </a:cubicBezTo>
                <a:cubicBezTo>
                  <a:pt x="1083295" y="899998"/>
                  <a:pt x="882219" y="744121"/>
                  <a:pt x="757054" y="712250"/>
                </a:cubicBezTo>
                <a:cubicBezTo>
                  <a:pt x="631889" y="680379"/>
                  <a:pt x="448778" y="712829"/>
                  <a:pt x="395467" y="708773"/>
                </a:cubicBezTo>
                <a:cubicBezTo>
                  <a:pt x="342156" y="704717"/>
                  <a:pt x="447618" y="709353"/>
                  <a:pt x="437188" y="687913"/>
                </a:cubicBezTo>
                <a:cubicBezTo>
                  <a:pt x="426758" y="666473"/>
                  <a:pt x="377503" y="637499"/>
                  <a:pt x="305070" y="569701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5" name="フリーフォーム 1554">
            <a:extLst>
              <a:ext uri="{FF2B5EF4-FFF2-40B4-BE49-F238E27FC236}">
                <a16:creationId xmlns:a16="http://schemas.microsoft.com/office/drawing/2014/main" id="{815060D8-992B-569D-9A8A-FA3BF8E3573B}"/>
              </a:ext>
            </a:extLst>
          </p:cNvPr>
          <p:cNvSpPr/>
          <p:nvPr/>
        </p:nvSpPr>
        <p:spPr>
          <a:xfrm>
            <a:off x="1671039" y="2125718"/>
            <a:ext cx="7837592" cy="684924"/>
          </a:xfrm>
          <a:custGeom>
            <a:avLst/>
            <a:gdLst>
              <a:gd name="connsiteX0" fmla="*/ 356544 w 7837592"/>
              <a:gd name="connsiteY0" fmla="*/ 100648 h 1622561"/>
              <a:gd name="connsiteX1" fmla="*/ 7340439 w 7837592"/>
              <a:gd name="connsiteY1" fmla="*/ 34387 h 1622561"/>
              <a:gd name="connsiteX2" fmla="*/ 7260926 w 7837592"/>
              <a:gd name="connsiteY2" fmla="*/ 21135 h 1622561"/>
              <a:gd name="connsiteX3" fmla="*/ 7181413 w 7837592"/>
              <a:gd name="connsiteY3" fmla="*/ 325935 h 1622561"/>
              <a:gd name="connsiteX4" fmla="*/ 4981552 w 7837592"/>
              <a:gd name="connsiteY4" fmla="*/ 498213 h 1622561"/>
              <a:gd name="connsiteX5" fmla="*/ 5710422 w 7837592"/>
              <a:gd name="connsiteY5" fmla="*/ 630735 h 1622561"/>
              <a:gd name="connsiteX6" fmla="*/ 2291361 w 7837592"/>
              <a:gd name="connsiteY6" fmla="*/ 1386109 h 1622561"/>
              <a:gd name="connsiteX7" fmla="*/ 1986561 w 7837592"/>
              <a:gd name="connsiteY7" fmla="*/ 1571640 h 1622561"/>
              <a:gd name="connsiteX8" fmla="*/ 2993726 w 7837592"/>
              <a:gd name="connsiteY8" fmla="*/ 564474 h 1622561"/>
              <a:gd name="connsiteX9" fmla="*/ 1920300 w 7837592"/>
              <a:gd name="connsiteY9" fmla="*/ 1545135 h 1622561"/>
              <a:gd name="connsiteX10" fmla="*/ 224022 w 7837592"/>
              <a:gd name="connsiteY10" fmla="*/ 1081309 h 1622561"/>
              <a:gd name="connsiteX11" fmla="*/ 91500 w 7837592"/>
              <a:gd name="connsiteY11" fmla="*/ 1028300 h 1622561"/>
              <a:gd name="connsiteX12" fmla="*/ 899883 w 7837592"/>
              <a:gd name="connsiteY12" fmla="*/ 418700 h 1622561"/>
              <a:gd name="connsiteX13" fmla="*/ 144509 w 7837592"/>
              <a:gd name="connsiteY13" fmla="*/ 312683 h 1622561"/>
              <a:gd name="connsiteX14" fmla="*/ 1151674 w 7837592"/>
              <a:gd name="connsiteY14" fmla="*/ 100648 h 1622561"/>
              <a:gd name="connsiteX15" fmla="*/ 356544 w 7837592"/>
              <a:gd name="connsiteY15" fmla="*/ 100648 h 1622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837592" h="1622561">
                <a:moveTo>
                  <a:pt x="356544" y="100648"/>
                </a:moveTo>
                <a:lnTo>
                  <a:pt x="7340439" y="34387"/>
                </a:lnTo>
                <a:cubicBezTo>
                  <a:pt x="8491169" y="21135"/>
                  <a:pt x="7287430" y="-27456"/>
                  <a:pt x="7260926" y="21135"/>
                </a:cubicBezTo>
                <a:cubicBezTo>
                  <a:pt x="7234422" y="69726"/>
                  <a:pt x="7561309" y="246422"/>
                  <a:pt x="7181413" y="325935"/>
                </a:cubicBezTo>
                <a:cubicBezTo>
                  <a:pt x="6801517" y="405448"/>
                  <a:pt x="5226717" y="447413"/>
                  <a:pt x="4981552" y="498213"/>
                </a:cubicBezTo>
                <a:cubicBezTo>
                  <a:pt x="4736387" y="549013"/>
                  <a:pt x="6158787" y="482752"/>
                  <a:pt x="5710422" y="630735"/>
                </a:cubicBezTo>
                <a:cubicBezTo>
                  <a:pt x="5262057" y="778718"/>
                  <a:pt x="2912005" y="1229291"/>
                  <a:pt x="2291361" y="1386109"/>
                </a:cubicBezTo>
                <a:cubicBezTo>
                  <a:pt x="1670717" y="1542927"/>
                  <a:pt x="1869500" y="1708579"/>
                  <a:pt x="1986561" y="1571640"/>
                </a:cubicBezTo>
                <a:cubicBezTo>
                  <a:pt x="2103622" y="1434701"/>
                  <a:pt x="3004769" y="568891"/>
                  <a:pt x="2993726" y="564474"/>
                </a:cubicBezTo>
                <a:cubicBezTo>
                  <a:pt x="2982683" y="560057"/>
                  <a:pt x="2381917" y="1458996"/>
                  <a:pt x="1920300" y="1545135"/>
                </a:cubicBezTo>
                <a:cubicBezTo>
                  <a:pt x="1458683" y="1631274"/>
                  <a:pt x="528822" y="1167448"/>
                  <a:pt x="224022" y="1081309"/>
                </a:cubicBezTo>
                <a:cubicBezTo>
                  <a:pt x="-80778" y="995170"/>
                  <a:pt x="-21144" y="1138735"/>
                  <a:pt x="91500" y="1028300"/>
                </a:cubicBezTo>
                <a:cubicBezTo>
                  <a:pt x="204143" y="917865"/>
                  <a:pt x="891048" y="537969"/>
                  <a:pt x="899883" y="418700"/>
                </a:cubicBezTo>
                <a:cubicBezTo>
                  <a:pt x="908718" y="299431"/>
                  <a:pt x="102544" y="365692"/>
                  <a:pt x="144509" y="312683"/>
                </a:cubicBezTo>
                <a:cubicBezTo>
                  <a:pt x="186474" y="259674"/>
                  <a:pt x="1118544" y="138196"/>
                  <a:pt x="1151674" y="100648"/>
                </a:cubicBezTo>
                <a:cubicBezTo>
                  <a:pt x="1184804" y="63100"/>
                  <a:pt x="-674917" y="111691"/>
                  <a:pt x="356544" y="100648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6" name="フリーフォーム 1555">
            <a:extLst>
              <a:ext uri="{FF2B5EF4-FFF2-40B4-BE49-F238E27FC236}">
                <a16:creationId xmlns:a16="http://schemas.microsoft.com/office/drawing/2014/main" id="{8FDC6E4D-159B-92E7-017A-87DF7EF9DCE9}"/>
              </a:ext>
            </a:extLst>
          </p:cNvPr>
          <p:cNvSpPr/>
          <p:nvPr/>
        </p:nvSpPr>
        <p:spPr>
          <a:xfrm>
            <a:off x="1844088" y="2092145"/>
            <a:ext cx="4782242" cy="1237420"/>
          </a:xfrm>
          <a:custGeom>
            <a:avLst/>
            <a:gdLst>
              <a:gd name="connsiteX0" fmla="*/ 4781999 w 4782242"/>
              <a:gd name="connsiteY0" fmla="*/ 81213 h 1486099"/>
              <a:gd name="connsiteX1" fmla="*/ 1826764 w 4782242"/>
              <a:gd name="connsiteY1" fmla="*/ 1406430 h 1486099"/>
              <a:gd name="connsiteX2" fmla="*/ 1999042 w 4782242"/>
              <a:gd name="connsiteY2" fmla="*/ 1273908 h 1486099"/>
              <a:gd name="connsiteX3" fmla="*/ 1667738 w 4782242"/>
              <a:gd name="connsiteY3" fmla="*/ 1485943 h 1486099"/>
              <a:gd name="connsiteX4" fmla="*/ 567808 w 4782242"/>
              <a:gd name="connsiteY4" fmla="*/ 1234152 h 1486099"/>
              <a:gd name="connsiteX5" fmla="*/ 24469 w 4782242"/>
              <a:gd name="connsiteY5" fmla="*/ 1379926 h 1486099"/>
              <a:gd name="connsiteX6" fmla="*/ 90729 w 4782242"/>
              <a:gd name="connsiteY6" fmla="*/ 1008865 h 1486099"/>
              <a:gd name="connsiteX7" fmla="*/ 64225 w 4782242"/>
              <a:gd name="connsiteY7" fmla="*/ 1114882 h 1486099"/>
              <a:gd name="connsiteX8" fmla="*/ 170242 w 4782242"/>
              <a:gd name="connsiteY8" fmla="*/ 94465 h 1486099"/>
              <a:gd name="connsiteX9" fmla="*/ 1177408 w 4782242"/>
              <a:gd name="connsiteY9" fmla="*/ 253491 h 1486099"/>
              <a:gd name="connsiteX10" fmla="*/ 302764 w 4782242"/>
              <a:gd name="connsiteY10" fmla="*/ 306499 h 1486099"/>
              <a:gd name="connsiteX11" fmla="*/ 4039877 w 4782242"/>
              <a:gd name="connsiteY11" fmla="*/ 160726 h 1486099"/>
              <a:gd name="connsiteX12" fmla="*/ 1217164 w 4782242"/>
              <a:gd name="connsiteY12" fmla="*/ 823334 h 1486099"/>
              <a:gd name="connsiteX13" fmla="*/ 2780921 w 4782242"/>
              <a:gd name="connsiteY13" fmla="*/ 478778 h 1486099"/>
              <a:gd name="connsiteX14" fmla="*/ 1773755 w 4782242"/>
              <a:gd name="connsiteY14" fmla="*/ 478778 h 1486099"/>
              <a:gd name="connsiteX15" fmla="*/ 3470034 w 4782242"/>
              <a:gd name="connsiteY15" fmla="*/ 293247 h 1486099"/>
              <a:gd name="connsiteX16" fmla="*/ 1654486 w 4782242"/>
              <a:gd name="connsiteY16" fmla="*/ 160726 h 1486099"/>
              <a:gd name="connsiteX17" fmla="*/ 4781999 w 4782242"/>
              <a:gd name="connsiteY17" fmla="*/ 81213 h 1486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782242" h="1486099">
                <a:moveTo>
                  <a:pt x="4781999" y="81213"/>
                </a:moveTo>
                <a:cubicBezTo>
                  <a:pt x="4810712" y="288830"/>
                  <a:pt x="2290590" y="1207648"/>
                  <a:pt x="1826764" y="1406430"/>
                </a:cubicBezTo>
                <a:cubicBezTo>
                  <a:pt x="1362938" y="1605212"/>
                  <a:pt x="2025546" y="1260656"/>
                  <a:pt x="1999042" y="1273908"/>
                </a:cubicBezTo>
                <a:cubicBezTo>
                  <a:pt x="1972538" y="1287160"/>
                  <a:pt x="1906277" y="1492569"/>
                  <a:pt x="1667738" y="1485943"/>
                </a:cubicBezTo>
                <a:cubicBezTo>
                  <a:pt x="1429199" y="1479317"/>
                  <a:pt x="841686" y="1251822"/>
                  <a:pt x="567808" y="1234152"/>
                </a:cubicBezTo>
                <a:cubicBezTo>
                  <a:pt x="293930" y="1216483"/>
                  <a:pt x="103982" y="1417474"/>
                  <a:pt x="24469" y="1379926"/>
                </a:cubicBezTo>
                <a:cubicBezTo>
                  <a:pt x="-55044" y="1342378"/>
                  <a:pt x="84103" y="1053039"/>
                  <a:pt x="90729" y="1008865"/>
                </a:cubicBezTo>
                <a:cubicBezTo>
                  <a:pt x="97355" y="964691"/>
                  <a:pt x="50973" y="1267282"/>
                  <a:pt x="64225" y="1114882"/>
                </a:cubicBezTo>
                <a:cubicBezTo>
                  <a:pt x="77477" y="962482"/>
                  <a:pt x="-15288" y="238030"/>
                  <a:pt x="170242" y="94465"/>
                </a:cubicBezTo>
                <a:cubicBezTo>
                  <a:pt x="355772" y="-49100"/>
                  <a:pt x="1155321" y="218152"/>
                  <a:pt x="1177408" y="253491"/>
                </a:cubicBezTo>
                <a:cubicBezTo>
                  <a:pt x="1199495" y="288830"/>
                  <a:pt x="302764" y="306499"/>
                  <a:pt x="302764" y="306499"/>
                </a:cubicBezTo>
                <a:cubicBezTo>
                  <a:pt x="779842" y="291038"/>
                  <a:pt x="3887477" y="74587"/>
                  <a:pt x="4039877" y="160726"/>
                </a:cubicBezTo>
                <a:cubicBezTo>
                  <a:pt x="4192277" y="246865"/>
                  <a:pt x="1426990" y="770325"/>
                  <a:pt x="1217164" y="823334"/>
                </a:cubicBezTo>
                <a:cubicBezTo>
                  <a:pt x="1007338" y="876343"/>
                  <a:pt x="2688156" y="536204"/>
                  <a:pt x="2780921" y="478778"/>
                </a:cubicBezTo>
                <a:cubicBezTo>
                  <a:pt x="2873686" y="421352"/>
                  <a:pt x="1658903" y="509700"/>
                  <a:pt x="1773755" y="478778"/>
                </a:cubicBezTo>
                <a:cubicBezTo>
                  <a:pt x="1888607" y="447856"/>
                  <a:pt x="3489912" y="346256"/>
                  <a:pt x="3470034" y="293247"/>
                </a:cubicBezTo>
                <a:cubicBezTo>
                  <a:pt x="3450156" y="240238"/>
                  <a:pt x="1440243" y="196065"/>
                  <a:pt x="1654486" y="160726"/>
                </a:cubicBezTo>
                <a:cubicBezTo>
                  <a:pt x="1868729" y="125387"/>
                  <a:pt x="4753286" y="-126404"/>
                  <a:pt x="4781999" y="81213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7" name="フリーフォーム 1556">
            <a:extLst>
              <a:ext uri="{FF2B5EF4-FFF2-40B4-BE49-F238E27FC236}">
                <a16:creationId xmlns:a16="http://schemas.microsoft.com/office/drawing/2014/main" id="{1867927A-6FFC-46BD-0615-3C35AF617537}"/>
              </a:ext>
            </a:extLst>
          </p:cNvPr>
          <p:cNvSpPr/>
          <p:nvPr/>
        </p:nvSpPr>
        <p:spPr>
          <a:xfrm>
            <a:off x="3668641" y="2172955"/>
            <a:ext cx="6006221" cy="2804649"/>
          </a:xfrm>
          <a:custGeom>
            <a:avLst/>
            <a:gdLst>
              <a:gd name="connsiteX0" fmla="*/ 1592472 w 6006221"/>
              <a:gd name="connsiteY0" fmla="*/ 26906 h 2804649"/>
              <a:gd name="connsiteX1" fmla="*/ 5833168 w 6006221"/>
              <a:gd name="connsiteY1" fmla="*/ 402 h 2804649"/>
              <a:gd name="connsiteX2" fmla="*/ 5250072 w 6006221"/>
              <a:gd name="connsiteY2" fmla="*/ 40158 h 2804649"/>
              <a:gd name="connsiteX3" fmla="*/ 5859672 w 6006221"/>
              <a:gd name="connsiteY3" fmla="*/ 278697 h 2804649"/>
              <a:gd name="connsiteX4" fmla="*/ 5965689 w 6006221"/>
              <a:gd name="connsiteY4" fmla="*/ 1630419 h 2804649"/>
              <a:gd name="connsiteX5" fmla="*/ 5780159 w 6006221"/>
              <a:gd name="connsiteY5" fmla="*/ 1511149 h 2804649"/>
              <a:gd name="connsiteX6" fmla="*/ 5727150 w 6006221"/>
              <a:gd name="connsiteY6" fmla="*/ 2796610 h 2804649"/>
              <a:gd name="connsiteX7" fmla="*/ 4613968 w 6006221"/>
              <a:gd name="connsiteY7" fmla="*/ 1988228 h 2804649"/>
              <a:gd name="connsiteX8" fmla="*/ 1990037 w 6006221"/>
              <a:gd name="connsiteY8" fmla="*/ 636506 h 2804649"/>
              <a:gd name="connsiteX9" fmla="*/ 2546629 w 6006221"/>
              <a:gd name="connsiteY9" fmla="*/ 543741 h 2804649"/>
              <a:gd name="connsiteX10" fmla="*/ 41968 w 6006221"/>
              <a:gd name="connsiteY10" fmla="*/ 371462 h 2804649"/>
              <a:gd name="connsiteX11" fmla="*/ 4945272 w 6006221"/>
              <a:gd name="connsiteY11" fmla="*/ 397967 h 2804649"/>
              <a:gd name="connsiteX12" fmla="*/ 996124 w 6006221"/>
              <a:gd name="connsiteY12" fmla="*/ 225688 h 2804649"/>
              <a:gd name="connsiteX13" fmla="*/ 5276576 w 6006221"/>
              <a:gd name="connsiteY13" fmla="*/ 132923 h 2804649"/>
              <a:gd name="connsiteX14" fmla="*/ 1592472 w 6006221"/>
              <a:gd name="connsiteY14" fmla="*/ 26906 h 2804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006221" h="2804649">
                <a:moveTo>
                  <a:pt x="1592472" y="26906"/>
                </a:moveTo>
                <a:cubicBezTo>
                  <a:pt x="1685237" y="4819"/>
                  <a:pt x="5223568" y="-1807"/>
                  <a:pt x="5833168" y="402"/>
                </a:cubicBezTo>
                <a:cubicBezTo>
                  <a:pt x="6442768" y="2611"/>
                  <a:pt x="5245655" y="-6225"/>
                  <a:pt x="5250072" y="40158"/>
                </a:cubicBezTo>
                <a:cubicBezTo>
                  <a:pt x="5254489" y="86541"/>
                  <a:pt x="5740403" y="13654"/>
                  <a:pt x="5859672" y="278697"/>
                </a:cubicBezTo>
                <a:cubicBezTo>
                  <a:pt x="5978941" y="543740"/>
                  <a:pt x="5978941" y="1425010"/>
                  <a:pt x="5965689" y="1630419"/>
                </a:cubicBezTo>
                <a:cubicBezTo>
                  <a:pt x="5952437" y="1835828"/>
                  <a:pt x="5819916" y="1316784"/>
                  <a:pt x="5780159" y="1511149"/>
                </a:cubicBezTo>
                <a:cubicBezTo>
                  <a:pt x="5740403" y="1705514"/>
                  <a:pt x="5921515" y="2717097"/>
                  <a:pt x="5727150" y="2796610"/>
                </a:cubicBezTo>
                <a:cubicBezTo>
                  <a:pt x="5532785" y="2876123"/>
                  <a:pt x="5236820" y="2348245"/>
                  <a:pt x="4613968" y="1988228"/>
                </a:cubicBezTo>
                <a:cubicBezTo>
                  <a:pt x="3991116" y="1628211"/>
                  <a:pt x="2334593" y="877254"/>
                  <a:pt x="1990037" y="636506"/>
                </a:cubicBezTo>
                <a:cubicBezTo>
                  <a:pt x="1645481" y="395758"/>
                  <a:pt x="2871307" y="587915"/>
                  <a:pt x="2546629" y="543741"/>
                </a:cubicBezTo>
                <a:cubicBezTo>
                  <a:pt x="2221951" y="499567"/>
                  <a:pt x="-357806" y="395758"/>
                  <a:pt x="41968" y="371462"/>
                </a:cubicBezTo>
                <a:cubicBezTo>
                  <a:pt x="441742" y="347166"/>
                  <a:pt x="4786246" y="422263"/>
                  <a:pt x="4945272" y="397967"/>
                </a:cubicBezTo>
                <a:cubicBezTo>
                  <a:pt x="5104298" y="373671"/>
                  <a:pt x="940907" y="269862"/>
                  <a:pt x="996124" y="225688"/>
                </a:cubicBezTo>
                <a:cubicBezTo>
                  <a:pt x="1051341" y="181514"/>
                  <a:pt x="5177185" y="166053"/>
                  <a:pt x="5276576" y="132923"/>
                </a:cubicBezTo>
                <a:cubicBezTo>
                  <a:pt x="5375967" y="99793"/>
                  <a:pt x="1499707" y="48993"/>
                  <a:pt x="1592472" y="26906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8" name="フリーフォーム 1557">
            <a:extLst>
              <a:ext uri="{FF2B5EF4-FFF2-40B4-BE49-F238E27FC236}">
                <a16:creationId xmlns:a16="http://schemas.microsoft.com/office/drawing/2014/main" id="{695140A6-E9DB-8E77-800B-EB140A0C879F}"/>
              </a:ext>
            </a:extLst>
          </p:cNvPr>
          <p:cNvSpPr/>
          <p:nvPr/>
        </p:nvSpPr>
        <p:spPr>
          <a:xfrm>
            <a:off x="3997598" y="2385391"/>
            <a:ext cx="5838988" cy="1420653"/>
          </a:xfrm>
          <a:custGeom>
            <a:avLst/>
            <a:gdLst>
              <a:gd name="connsiteX0" fmla="*/ 123828 w 5838988"/>
              <a:gd name="connsiteY0" fmla="*/ 0 h 1420653"/>
              <a:gd name="connsiteX1" fmla="*/ 309359 w 5838988"/>
              <a:gd name="connsiteY1" fmla="*/ 26505 h 1420653"/>
              <a:gd name="connsiteX2" fmla="*/ 5583724 w 5838988"/>
              <a:gd name="connsiteY2" fmla="*/ 53009 h 1420653"/>
              <a:gd name="connsiteX3" fmla="*/ 5053637 w 5838988"/>
              <a:gd name="connsiteY3" fmla="*/ 145774 h 1420653"/>
              <a:gd name="connsiteX4" fmla="*/ 5437950 w 5838988"/>
              <a:gd name="connsiteY4" fmla="*/ 848139 h 1420653"/>
              <a:gd name="connsiteX5" fmla="*/ 4059724 w 5838988"/>
              <a:gd name="connsiteY5" fmla="*/ 742122 h 1420653"/>
              <a:gd name="connsiteX6" fmla="*/ 5186159 w 5838988"/>
              <a:gd name="connsiteY6" fmla="*/ 1417983 h 1420653"/>
              <a:gd name="connsiteX7" fmla="*/ 2959793 w 5838988"/>
              <a:gd name="connsiteY7" fmla="*/ 450574 h 1420653"/>
              <a:gd name="connsiteX8" fmla="*/ 733428 w 5838988"/>
              <a:gd name="connsiteY8" fmla="*/ 225287 h 1420653"/>
              <a:gd name="connsiteX9" fmla="*/ 2336941 w 5838988"/>
              <a:gd name="connsiteY9" fmla="*/ 251792 h 1420653"/>
              <a:gd name="connsiteX10" fmla="*/ 123828 w 5838988"/>
              <a:gd name="connsiteY10" fmla="*/ 0 h 142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838988" h="1420653">
                <a:moveTo>
                  <a:pt x="123828" y="0"/>
                </a:moveTo>
                <a:cubicBezTo>
                  <a:pt x="-238398" y="8835"/>
                  <a:pt x="309359" y="26505"/>
                  <a:pt x="309359" y="26505"/>
                </a:cubicBezTo>
                <a:lnTo>
                  <a:pt x="5583724" y="53009"/>
                </a:lnTo>
                <a:cubicBezTo>
                  <a:pt x="6374437" y="72887"/>
                  <a:pt x="5077933" y="13252"/>
                  <a:pt x="5053637" y="145774"/>
                </a:cubicBezTo>
                <a:cubicBezTo>
                  <a:pt x="5029341" y="278296"/>
                  <a:pt x="5603602" y="748748"/>
                  <a:pt x="5437950" y="848139"/>
                </a:cubicBezTo>
                <a:cubicBezTo>
                  <a:pt x="5272298" y="947530"/>
                  <a:pt x="4101689" y="647148"/>
                  <a:pt x="4059724" y="742122"/>
                </a:cubicBezTo>
                <a:cubicBezTo>
                  <a:pt x="4017759" y="837096"/>
                  <a:pt x="5369481" y="1466574"/>
                  <a:pt x="5186159" y="1417983"/>
                </a:cubicBezTo>
                <a:cubicBezTo>
                  <a:pt x="5002837" y="1369392"/>
                  <a:pt x="3701915" y="649357"/>
                  <a:pt x="2959793" y="450574"/>
                </a:cubicBezTo>
                <a:cubicBezTo>
                  <a:pt x="2217671" y="251791"/>
                  <a:pt x="837237" y="258417"/>
                  <a:pt x="733428" y="225287"/>
                </a:cubicBezTo>
                <a:cubicBezTo>
                  <a:pt x="629619" y="192157"/>
                  <a:pt x="2440750" y="287131"/>
                  <a:pt x="2336941" y="251792"/>
                </a:cubicBezTo>
                <a:cubicBezTo>
                  <a:pt x="2233132" y="216453"/>
                  <a:pt x="1171854" y="114852"/>
                  <a:pt x="123828" y="0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9" name="フリーフォーム 1558">
            <a:extLst>
              <a:ext uri="{FF2B5EF4-FFF2-40B4-BE49-F238E27FC236}">
                <a16:creationId xmlns:a16="http://schemas.microsoft.com/office/drawing/2014/main" id="{5168BD8C-94C6-B4BB-02BB-229A4262C612}"/>
              </a:ext>
            </a:extLst>
          </p:cNvPr>
          <p:cNvSpPr/>
          <p:nvPr/>
        </p:nvSpPr>
        <p:spPr>
          <a:xfrm>
            <a:off x="2507129" y="2495861"/>
            <a:ext cx="3445159" cy="954210"/>
          </a:xfrm>
          <a:custGeom>
            <a:avLst/>
            <a:gdLst>
              <a:gd name="connsiteX0" fmla="*/ 63793 w 3445159"/>
              <a:gd name="connsiteY0" fmla="*/ 538887 h 954210"/>
              <a:gd name="connsiteX1" fmla="*/ 3390088 w 3445159"/>
              <a:gd name="connsiteY1" fmla="*/ 22052 h 954210"/>
              <a:gd name="connsiteX2" fmla="*/ 2051619 w 3445159"/>
              <a:gd name="connsiteY2" fmla="*/ 181078 h 954210"/>
              <a:gd name="connsiteX3" fmla="*/ 898680 w 3445159"/>
              <a:gd name="connsiteY3" fmla="*/ 949704 h 954210"/>
              <a:gd name="connsiteX4" fmla="*/ 1176975 w 3445159"/>
              <a:gd name="connsiteY4" fmla="*/ 499130 h 954210"/>
              <a:gd name="connsiteX5" fmla="*/ 63793 w 3445159"/>
              <a:gd name="connsiteY5" fmla="*/ 538887 h 954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45159" h="954210">
                <a:moveTo>
                  <a:pt x="63793" y="538887"/>
                </a:moveTo>
                <a:cubicBezTo>
                  <a:pt x="432645" y="459374"/>
                  <a:pt x="3058784" y="81687"/>
                  <a:pt x="3390088" y="22052"/>
                </a:cubicBezTo>
                <a:cubicBezTo>
                  <a:pt x="3721392" y="-37583"/>
                  <a:pt x="2466854" y="26469"/>
                  <a:pt x="2051619" y="181078"/>
                </a:cubicBezTo>
                <a:cubicBezTo>
                  <a:pt x="1636384" y="335687"/>
                  <a:pt x="1044454" y="896695"/>
                  <a:pt x="898680" y="949704"/>
                </a:cubicBezTo>
                <a:cubicBezTo>
                  <a:pt x="752906" y="1002713"/>
                  <a:pt x="1313914" y="572017"/>
                  <a:pt x="1176975" y="499130"/>
                </a:cubicBezTo>
                <a:cubicBezTo>
                  <a:pt x="1040036" y="426243"/>
                  <a:pt x="-305059" y="618400"/>
                  <a:pt x="63793" y="538887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0" name="星 5 1559">
            <a:extLst>
              <a:ext uri="{FF2B5EF4-FFF2-40B4-BE49-F238E27FC236}">
                <a16:creationId xmlns:a16="http://schemas.microsoft.com/office/drawing/2014/main" id="{DE8F23D7-BB5C-7CFC-4EC2-D9DCC2E6F49F}"/>
              </a:ext>
            </a:extLst>
          </p:cNvPr>
          <p:cNvSpPr/>
          <p:nvPr/>
        </p:nvSpPr>
        <p:spPr>
          <a:xfrm>
            <a:off x="4768803" y="5898621"/>
            <a:ext cx="92168" cy="92168"/>
          </a:xfrm>
          <a:prstGeom prst="star5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1" name="星 5 1560">
            <a:extLst>
              <a:ext uri="{FF2B5EF4-FFF2-40B4-BE49-F238E27FC236}">
                <a16:creationId xmlns:a16="http://schemas.microsoft.com/office/drawing/2014/main" id="{1131C36B-9038-3B91-AE0C-4DDA37D02473}"/>
              </a:ext>
            </a:extLst>
          </p:cNvPr>
          <p:cNvSpPr/>
          <p:nvPr/>
        </p:nvSpPr>
        <p:spPr>
          <a:xfrm>
            <a:off x="5356966" y="6016121"/>
            <a:ext cx="92168" cy="92168"/>
          </a:xfrm>
          <a:prstGeom prst="star5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2" name="星 5 1561">
            <a:extLst>
              <a:ext uri="{FF2B5EF4-FFF2-40B4-BE49-F238E27FC236}">
                <a16:creationId xmlns:a16="http://schemas.microsoft.com/office/drawing/2014/main" id="{B9E6AA70-21AD-06E0-F7A6-D533BB511C47}"/>
              </a:ext>
            </a:extLst>
          </p:cNvPr>
          <p:cNvSpPr/>
          <p:nvPr/>
        </p:nvSpPr>
        <p:spPr>
          <a:xfrm>
            <a:off x="5287063" y="6077410"/>
            <a:ext cx="92168" cy="92168"/>
          </a:xfrm>
          <a:prstGeom prst="star5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3" name="星 5 1562">
            <a:extLst>
              <a:ext uri="{FF2B5EF4-FFF2-40B4-BE49-F238E27FC236}">
                <a16:creationId xmlns:a16="http://schemas.microsoft.com/office/drawing/2014/main" id="{AE95EE52-89DD-4B11-26EE-03B3E5668616}"/>
              </a:ext>
            </a:extLst>
          </p:cNvPr>
          <p:cNvSpPr/>
          <p:nvPr/>
        </p:nvSpPr>
        <p:spPr>
          <a:xfrm>
            <a:off x="4516576" y="6493499"/>
            <a:ext cx="92168" cy="92168"/>
          </a:xfrm>
          <a:prstGeom prst="star5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4" name="円/楕円 1563">
            <a:extLst>
              <a:ext uri="{FF2B5EF4-FFF2-40B4-BE49-F238E27FC236}">
                <a16:creationId xmlns:a16="http://schemas.microsoft.com/office/drawing/2014/main" id="{C663230C-86D7-5F70-F0B9-A3C0D482AEE2}"/>
              </a:ext>
            </a:extLst>
          </p:cNvPr>
          <p:cNvSpPr/>
          <p:nvPr/>
        </p:nvSpPr>
        <p:spPr>
          <a:xfrm>
            <a:off x="4194706" y="5531801"/>
            <a:ext cx="587100" cy="587100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5" name="フリーフォーム 1564">
            <a:extLst>
              <a:ext uri="{FF2B5EF4-FFF2-40B4-BE49-F238E27FC236}">
                <a16:creationId xmlns:a16="http://schemas.microsoft.com/office/drawing/2014/main" id="{B22F03BC-2206-667C-50CF-0FFFDBA59F2C}"/>
              </a:ext>
            </a:extLst>
          </p:cNvPr>
          <p:cNvSpPr/>
          <p:nvPr/>
        </p:nvSpPr>
        <p:spPr>
          <a:xfrm>
            <a:off x="5831597" y="7315186"/>
            <a:ext cx="1403748" cy="1389659"/>
          </a:xfrm>
          <a:custGeom>
            <a:avLst/>
            <a:gdLst>
              <a:gd name="connsiteX0" fmla="*/ 38132 w 1403748"/>
              <a:gd name="connsiteY0" fmla="*/ 243588 h 1389659"/>
              <a:gd name="connsiteX1" fmla="*/ 1383778 w 1403748"/>
              <a:gd name="connsiteY1" fmla="*/ 14 h 1389659"/>
              <a:gd name="connsiteX2" fmla="*/ 609133 w 1403748"/>
              <a:gd name="connsiteY2" fmla="*/ 255567 h 1389659"/>
              <a:gd name="connsiteX3" fmla="*/ 1152183 w 1403748"/>
              <a:gd name="connsiteY3" fmla="*/ 303483 h 1389659"/>
              <a:gd name="connsiteX4" fmla="*/ 836735 w 1403748"/>
              <a:gd name="connsiteY4" fmla="*/ 626917 h 1389659"/>
              <a:gd name="connsiteX5" fmla="*/ 1403743 w 1403748"/>
              <a:gd name="connsiteY5" fmla="*/ 582994 h 1389659"/>
              <a:gd name="connsiteX6" fmla="*/ 848714 w 1403748"/>
              <a:gd name="connsiteY6" fmla="*/ 986288 h 1389659"/>
              <a:gd name="connsiteX7" fmla="*/ 1236036 w 1403748"/>
              <a:gd name="connsiteY7" fmla="*/ 1389583 h 1389659"/>
              <a:gd name="connsiteX8" fmla="*/ 561217 w 1403748"/>
              <a:gd name="connsiteY8" fmla="*/ 954344 h 1389659"/>
              <a:gd name="connsiteX9" fmla="*/ 716944 w 1403748"/>
              <a:gd name="connsiteY9" fmla="*/ 1197918 h 1389659"/>
              <a:gd name="connsiteX10" fmla="*/ 18167 w 1403748"/>
              <a:gd name="connsiteY10" fmla="*/ 331434 h 1389659"/>
              <a:gd name="connsiteX11" fmla="*/ 217818 w 1403748"/>
              <a:gd name="connsiteY11" fmla="*/ 323448 h 1389659"/>
              <a:gd name="connsiteX12" fmla="*/ 357573 w 1403748"/>
              <a:gd name="connsiteY12" fmla="*/ 8000 h 1389659"/>
              <a:gd name="connsiteX13" fmla="*/ 441427 w 1403748"/>
              <a:gd name="connsiteY13" fmla="*/ 227616 h 1389659"/>
              <a:gd name="connsiteX14" fmla="*/ 38132 w 1403748"/>
              <a:gd name="connsiteY14" fmla="*/ 243588 h 1389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03748" h="1389659">
                <a:moveTo>
                  <a:pt x="38132" y="243588"/>
                </a:moveTo>
                <a:cubicBezTo>
                  <a:pt x="195191" y="205654"/>
                  <a:pt x="1288611" y="-1982"/>
                  <a:pt x="1383778" y="14"/>
                </a:cubicBezTo>
                <a:cubicBezTo>
                  <a:pt x="1478945" y="2010"/>
                  <a:pt x="647732" y="204989"/>
                  <a:pt x="609133" y="255567"/>
                </a:cubicBezTo>
                <a:cubicBezTo>
                  <a:pt x="570534" y="306145"/>
                  <a:pt x="1114249" y="241591"/>
                  <a:pt x="1152183" y="303483"/>
                </a:cubicBezTo>
                <a:cubicBezTo>
                  <a:pt x="1190117" y="365375"/>
                  <a:pt x="794808" y="580332"/>
                  <a:pt x="836735" y="626917"/>
                </a:cubicBezTo>
                <a:cubicBezTo>
                  <a:pt x="878662" y="673502"/>
                  <a:pt x="1401747" y="523099"/>
                  <a:pt x="1403743" y="582994"/>
                </a:cubicBezTo>
                <a:cubicBezTo>
                  <a:pt x="1405739" y="642889"/>
                  <a:pt x="876665" y="851857"/>
                  <a:pt x="848714" y="986288"/>
                </a:cubicBezTo>
                <a:cubicBezTo>
                  <a:pt x="820763" y="1120719"/>
                  <a:pt x="1283952" y="1394907"/>
                  <a:pt x="1236036" y="1389583"/>
                </a:cubicBezTo>
                <a:cubicBezTo>
                  <a:pt x="1188120" y="1384259"/>
                  <a:pt x="647732" y="986288"/>
                  <a:pt x="561217" y="954344"/>
                </a:cubicBezTo>
                <a:cubicBezTo>
                  <a:pt x="474702" y="922400"/>
                  <a:pt x="807452" y="1301736"/>
                  <a:pt x="716944" y="1197918"/>
                </a:cubicBezTo>
                <a:cubicBezTo>
                  <a:pt x="626436" y="1094100"/>
                  <a:pt x="101355" y="477179"/>
                  <a:pt x="18167" y="331434"/>
                </a:cubicBezTo>
                <a:cubicBezTo>
                  <a:pt x="-65021" y="185689"/>
                  <a:pt x="161250" y="377354"/>
                  <a:pt x="217818" y="323448"/>
                </a:cubicBezTo>
                <a:cubicBezTo>
                  <a:pt x="274386" y="269542"/>
                  <a:pt x="320305" y="23972"/>
                  <a:pt x="357573" y="8000"/>
                </a:cubicBezTo>
                <a:cubicBezTo>
                  <a:pt x="394841" y="-7972"/>
                  <a:pt x="489343" y="190348"/>
                  <a:pt x="441427" y="227616"/>
                </a:cubicBezTo>
                <a:cubicBezTo>
                  <a:pt x="393511" y="264884"/>
                  <a:pt x="-118927" y="281522"/>
                  <a:pt x="38132" y="24358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6" name="フリーフォーム 1565">
            <a:extLst>
              <a:ext uri="{FF2B5EF4-FFF2-40B4-BE49-F238E27FC236}">
                <a16:creationId xmlns:a16="http://schemas.microsoft.com/office/drawing/2014/main" id="{8AD55C74-F79B-F6AD-3C50-9A44DFE3C84F}"/>
              </a:ext>
            </a:extLst>
          </p:cNvPr>
          <p:cNvSpPr/>
          <p:nvPr/>
        </p:nvSpPr>
        <p:spPr>
          <a:xfrm>
            <a:off x="5979455" y="7626175"/>
            <a:ext cx="940448" cy="599034"/>
          </a:xfrm>
          <a:custGeom>
            <a:avLst/>
            <a:gdLst>
              <a:gd name="connsiteX0" fmla="*/ 53988 w 940448"/>
              <a:gd name="connsiteY0" fmla="*/ 4473 h 599034"/>
              <a:gd name="connsiteX1" fmla="*/ 93918 w 940448"/>
              <a:gd name="connsiteY1" fmla="*/ 36417 h 599034"/>
              <a:gd name="connsiteX2" fmla="*/ 924465 w 940448"/>
              <a:gd name="connsiteY2" fmla="*/ 108291 h 599034"/>
              <a:gd name="connsiteX3" fmla="*/ 465268 w 940448"/>
              <a:gd name="connsiteY3" fmla="*/ 148222 h 599034"/>
              <a:gd name="connsiteX4" fmla="*/ 940437 w 940448"/>
              <a:gd name="connsiteY4" fmla="*/ 363844 h 599034"/>
              <a:gd name="connsiteX5" fmla="*/ 449296 w 940448"/>
              <a:gd name="connsiteY5" fmla="*/ 431725 h 599034"/>
              <a:gd name="connsiteX6" fmla="*/ 924465 w 940448"/>
              <a:gd name="connsiteY6" fmla="*/ 555509 h 599034"/>
              <a:gd name="connsiteX7" fmla="*/ 429331 w 940448"/>
              <a:gd name="connsiteY7" fmla="*/ 595439 h 599034"/>
              <a:gd name="connsiteX8" fmla="*/ 876548 w 940448"/>
              <a:gd name="connsiteY8" fmla="*/ 475649 h 599034"/>
              <a:gd name="connsiteX9" fmla="*/ 397387 w 940448"/>
              <a:gd name="connsiteY9" fmla="*/ 220096 h 599034"/>
              <a:gd name="connsiteX10" fmla="*/ 42009 w 940448"/>
              <a:gd name="connsiteY10" fmla="*/ 148222 h 599034"/>
              <a:gd name="connsiteX11" fmla="*/ 405373 w 940448"/>
              <a:gd name="connsiteY11" fmla="*/ 132249 h 599034"/>
              <a:gd name="connsiteX12" fmla="*/ 53988 w 940448"/>
              <a:gd name="connsiteY12" fmla="*/ 4473 h 599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0448" h="599034">
                <a:moveTo>
                  <a:pt x="53988" y="4473"/>
                </a:moveTo>
                <a:cubicBezTo>
                  <a:pt x="2079" y="-11499"/>
                  <a:pt x="-51161" y="19114"/>
                  <a:pt x="93918" y="36417"/>
                </a:cubicBezTo>
                <a:cubicBezTo>
                  <a:pt x="238997" y="53720"/>
                  <a:pt x="862573" y="89657"/>
                  <a:pt x="924465" y="108291"/>
                </a:cubicBezTo>
                <a:cubicBezTo>
                  <a:pt x="986357" y="126925"/>
                  <a:pt x="462606" y="105630"/>
                  <a:pt x="465268" y="148222"/>
                </a:cubicBezTo>
                <a:cubicBezTo>
                  <a:pt x="467930" y="190814"/>
                  <a:pt x="943099" y="316594"/>
                  <a:pt x="940437" y="363844"/>
                </a:cubicBezTo>
                <a:cubicBezTo>
                  <a:pt x="937775" y="411095"/>
                  <a:pt x="451958" y="399781"/>
                  <a:pt x="449296" y="431725"/>
                </a:cubicBezTo>
                <a:cubicBezTo>
                  <a:pt x="446634" y="463669"/>
                  <a:pt x="927792" y="528223"/>
                  <a:pt x="924465" y="555509"/>
                </a:cubicBezTo>
                <a:cubicBezTo>
                  <a:pt x="921138" y="582795"/>
                  <a:pt x="437317" y="608749"/>
                  <a:pt x="429331" y="595439"/>
                </a:cubicBezTo>
                <a:cubicBezTo>
                  <a:pt x="421345" y="582129"/>
                  <a:pt x="881872" y="538206"/>
                  <a:pt x="876548" y="475649"/>
                </a:cubicBezTo>
                <a:cubicBezTo>
                  <a:pt x="871224" y="413092"/>
                  <a:pt x="536477" y="274667"/>
                  <a:pt x="397387" y="220096"/>
                </a:cubicBezTo>
                <a:cubicBezTo>
                  <a:pt x="258297" y="165525"/>
                  <a:pt x="40678" y="162863"/>
                  <a:pt x="42009" y="148222"/>
                </a:cubicBezTo>
                <a:cubicBezTo>
                  <a:pt x="43340" y="133581"/>
                  <a:pt x="397387" y="152214"/>
                  <a:pt x="405373" y="132249"/>
                </a:cubicBezTo>
                <a:cubicBezTo>
                  <a:pt x="413359" y="112284"/>
                  <a:pt x="105897" y="20445"/>
                  <a:pt x="53988" y="4473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7" name="フリーフォーム 1566">
            <a:extLst>
              <a:ext uri="{FF2B5EF4-FFF2-40B4-BE49-F238E27FC236}">
                <a16:creationId xmlns:a16="http://schemas.microsoft.com/office/drawing/2014/main" id="{F2845714-5415-7EFD-C112-F6D324A7B05A}"/>
              </a:ext>
            </a:extLst>
          </p:cNvPr>
          <p:cNvSpPr/>
          <p:nvPr/>
        </p:nvSpPr>
        <p:spPr>
          <a:xfrm>
            <a:off x="1849731" y="6835910"/>
            <a:ext cx="1872531" cy="2067900"/>
          </a:xfrm>
          <a:custGeom>
            <a:avLst/>
            <a:gdLst>
              <a:gd name="connsiteX0" fmla="*/ 166741 w 1872531"/>
              <a:gd name="connsiteY0" fmla="*/ 44052 h 2067900"/>
              <a:gd name="connsiteX1" fmla="*/ 218650 w 1872531"/>
              <a:gd name="connsiteY1" fmla="*/ 99954 h 2067900"/>
              <a:gd name="connsiteX2" fmla="*/ 1791897 w 1872531"/>
              <a:gd name="connsiteY2" fmla="*/ 718871 h 2067900"/>
              <a:gd name="connsiteX3" fmla="*/ 1544330 w 1872531"/>
              <a:gd name="connsiteY3" fmla="*/ 682934 h 2067900"/>
              <a:gd name="connsiteX4" fmla="*/ 681839 w 1872531"/>
              <a:gd name="connsiteY4" fmla="*/ 754808 h 2067900"/>
              <a:gd name="connsiteX5" fmla="*/ 977322 w 1872531"/>
              <a:gd name="connsiteY5" fmla="*/ 782759 h 2067900"/>
              <a:gd name="connsiteX6" fmla="*/ 74901 w 1872531"/>
              <a:gd name="connsiteY6" fmla="*/ 1253935 h 2067900"/>
              <a:gd name="connsiteX7" fmla="*/ 206671 w 1872531"/>
              <a:gd name="connsiteY7" fmla="*/ 1190046 h 2067900"/>
              <a:gd name="connsiteX8" fmla="*/ 7020 w 1872531"/>
              <a:gd name="connsiteY8" fmla="*/ 2060523 h 2067900"/>
              <a:gd name="connsiteX9" fmla="*/ 510140 w 1872531"/>
              <a:gd name="connsiteY9" fmla="*/ 627031 h 2067900"/>
              <a:gd name="connsiteX10" fmla="*/ 701804 w 1872531"/>
              <a:gd name="connsiteY10" fmla="*/ 387451 h 2067900"/>
              <a:gd name="connsiteX11" fmla="*/ 442259 w 1872531"/>
              <a:gd name="connsiteY11" fmla="*/ 307590 h 2067900"/>
              <a:gd name="connsiteX12" fmla="*/ 1364645 w 1872531"/>
              <a:gd name="connsiteY12" fmla="*/ 535192 h 2067900"/>
              <a:gd name="connsiteX13" fmla="*/ 166741 w 1872531"/>
              <a:gd name="connsiteY13" fmla="*/ 44052 h 206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72531" h="2067900">
                <a:moveTo>
                  <a:pt x="166741" y="44052"/>
                </a:moveTo>
                <a:cubicBezTo>
                  <a:pt x="-24258" y="-28488"/>
                  <a:pt x="-52209" y="-12516"/>
                  <a:pt x="218650" y="99954"/>
                </a:cubicBezTo>
                <a:cubicBezTo>
                  <a:pt x="489509" y="212424"/>
                  <a:pt x="1570950" y="621708"/>
                  <a:pt x="1791897" y="718871"/>
                </a:cubicBezTo>
                <a:cubicBezTo>
                  <a:pt x="2012844" y="816034"/>
                  <a:pt x="1729339" y="676945"/>
                  <a:pt x="1544330" y="682934"/>
                </a:cubicBezTo>
                <a:cubicBezTo>
                  <a:pt x="1359321" y="688923"/>
                  <a:pt x="776340" y="738171"/>
                  <a:pt x="681839" y="754808"/>
                </a:cubicBezTo>
                <a:cubicBezTo>
                  <a:pt x="587338" y="771445"/>
                  <a:pt x="1078478" y="699571"/>
                  <a:pt x="977322" y="782759"/>
                </a:cubicBezTo>
                <a:cubicBezTo>
                  <a:pt x="876166" y="865947"/>
                  <a:pt x="203343" y="1186054"/>
                  <a:pt x="74901" y="1253935"/>
                </a:cubicBezTo>
                <a:cubicBezTo>
                  <a:pt x="-53541" y="1321816"/>
                  <a:pt x="217985" y="1055615"/>
                  <a:pt x="206671" y="1190046"/>
                </a:cubicBezTo>
                <a:cubicBezTo>
                  <a:pt x="195358" y="1324477"/>
                  <a:pt x="-43558" y="2154359"/>
                  <a:pt x="7020" y="2060523"/>
                </a:cubicBezTo>
                <a:cubicBezTo>
                  <a:pt x="57598" y="1966687"/>
                  <a:pt x="394343" y="905876"/>
                  <a:pt x="510140" y="627031"/>
                </a:cubicBezTo>
                <a:cubicBezTo>
                  <a:pt x="625937" y="348186"/>
                  <a:pt x="713117" y="440691"/>
                  <a:pt x="701804" y="387451"/>
                </a:cubicBezTo>
                <a:cubicBezTo>
                  <a:pt x="690491" y="334211"/>
                  <a:pt x="331786" y="282967"/>
                  <a:pt x="442259" y="307590"/>
                </a:cubicBezTo>
                <a:cubicBezTo>
                  <a:pt x="552732" y="332213"/>
                  <a:pt x="1407903" y="574457"/>
                  <a:pt x="1364645" y="535192"/>
                </a:cubicBezTo>
                <a:cubicBezTo>
                  <a:pt x="1321387" y="495928"/>
                  <a:pt x="357740" y="116592"/>
                  <a:pt x="166741" y="4405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8" name="フリーフォーム 1567">
            <a:extLst>
              <a:ext uri="{FF2B5EF4-FFF2-40B4-BE49-F238E27FC236}">
                <a16:creationId xmlns:a16="http://schemas.microsoft.com/office/drawing/2014/main" id="{A98712E8-CB32-5F7C-33E4-E0FA713C4C64}"/>
              </a:ext>
            </a:extLst>
          </p:cNvPr>
          <p:cNvSpPr/>
          <p:nvPr/>
        </p:nvSpPr>
        <p:spPr>
          <a:xfrm>
            <a:off x="5603687" y="3128051"/>
            <a:ext cx="949935" cy="2158854"/>
          </a:xfrm>
          <a:custGeom>
            <a:avLst/>
            <a:gdLst>
              <a:gd name="connsiteX0" fmla="*/ 15235 w 949935"/>
              <a:gd name="connsiteY0" fmla="*/ 52471 h 2158854"/>
              <a:gd name="connsiteX1" fmla="*/ 41739 w 949935"/>
              <a:gd name="connsiteY1" fmla="*/ 238001 h 2158854"/>
              <a:gd name="connsiteX2" fmla="*/ 121252 w 949935"/>
              <a:gd name="connsiteY2" fmla="*/ 1225288 h 2158854"/>
              <a:gd name="connsiteX3" fmla="*/ 445930 w 949935"/>
              <a:gd name="connsiteY3" fmla="*/ 1596349 h 2158854"/>
              <a:gd name="connsiteX4" fmla="*/ 320035 w 949935"/>
              <a:gd name="connsiteY4" fmla="*/ 1576471 h 2158854"/>
              <a:gd name="connsiteX5" fmla="*/ 923009 w 949935"/>
              <a:gd name="connsiteY5" fmla="*/ 2093306 h 2158854"/>
              <a:gd name="connsiteX6" fmla="*/ 816991 w 949935"/>
              <a:gd name="connsiteY6" fmla="*/ 2033671 h 2158854"/>
              <a:gd name="connsiteX7" fmla="*/ 565200 w 949935"/>
              <a:gd name="connsiteY7" fmla="*/ 1026506 h 2158854"/>
              <a:gd name="connsiteX8" fmla="*/ 551948 w 949935"/>
              <a:gd name="connsiteY8" fmla="*/ 1404192 h 2158854"/>
              <a:gd name="connsiteX9" fmla="*/ 187513 w 949935"/>
              <a:gd name="connsiteY9" fmla="*/ 556053 h 2158854"/>
              <a:gd name="connsiteX10" fmla="*/ 280278 w 949935"/>
              <a:gd name="connsiteY10" fmla="*/ 993375 h 2158854"/>
              <a:gd name="connsiteX11" fmla="*/ 15235 w 949935"/>
              <a:gd name="connsiteY11" fmla="*/ 52471 h 2158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49935" h="2158854">
                <a:moveTo>
                  <a:pt x="15235" y="52471"/>
                </a:moveTo>
                <a:cubicBezTo>
                  <a:pt x="-24521" y="-73425"/>
                  <a:pt x="24070" y="42532"/>
                  <a:pt x="41739" y="238001"/>
                </a:cubicBezTo>
                <a:cubicBezTo>
                  <a:pt x="59408" y="433470"/>
                  <a:pt x="53887" y="998897"/>
                  <a:pt x="121252" y="1225288"/>
                </a:cubicBezTo>
                <a:cubicBezTo>
                  <a:pt x="188617" y="1451679"/>
                  <a:pt x="412800" y="1537819"/>
                  <a:pt x="445930" y="1596349"/>
                </a:cubicBezTo>
                <a:cubicBezTo>
                  <a:pt x="479060" y="1654879"/>
                  <a:pt x="240522" y="1493645"/>
                  <a:pt x="320035" y="1576471"/>
                </a:cubicBezTo>
                <a:cubicBezTo>
                  <a:pt x="399548" y="1659297"/>
                  <a:pt x="840183" y="2017106"/>
                  <a:pt x="923009" y="2093306"/>
                </a:cubicBezTo>
                <a:cubicBezTo>
                  <a:pt x="1005835" y="2169506"/>
                  <a:pt x="876626" y="2211471"/>
                  <a:pt x="816991" y="2033671"/>
                </a:cubicBezTo>
                <a:cubicBezTo>
                  <a:pt x="757356" y="1855871"/>
                  <a:pt x="609374" y="1131419"/>
                  <a:pt x="565200" y="1026506"/>
                </a:cubicBezTo>
                <a:cubicBezTo>
                  <a:pt x="521026" y="921593"/>
                  <a:pt x="614896" y="1482601"/>
                  <a:pt x="551948" y="1404192"/>
                </a:cubicBezTo>
                <a:cubicBezTo>
                  <a:pt x="489000" y="1325783"/>
                  <a:pt x="232791" y="624523"/>
                  <a:pt x="187513" y="556053"/>
                </a:cubicBezTo>
                <a:cubicBezTo>
                  <a:pt x="142235" y="487583"/>
                  <a:pt x="307887" y="1069575"/>
                  <a:pt x="280278" y="993375"/>
                </a:cubicBezTo>
                <a:cubicBezTo>
                  <a:pt x="252669" y="917175"/>
                  <a:pt x="54991" y="178367"/>
                  <a:pt x="15235" y="52471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9" name="フリーフォーム 1568">
            <a:extLst>
              <a:ext uri="{FF2B5EF4-FFF2-40B4-BE49-F238E27FC236}">
                <a16:creationId xmlns:a16="http://schemas.microsoft.com/office/drawing/2014/main" id="{BE832612-9DAA-DED7-8A73-DAF6720A7CE5}"/>
              </a:ext>
            </a:extLst>
          </p:cNvPr>
          <p:cNvSpPr/>
          <p:nvPr/>
        </p:nvSpPr>
        <p:spPr>
          <a:xfrm>
            <a:off x="5540693" y="3333167"/>
            <a:ext cx="768292" cy="1823445"/>
          </a:xfrm>
          <a:custGeom>
            <a:avLst/>
            <a:gdLst>
              <a:gd name="connsiteX0" fmla="*/ 270385 w 768292"/>
              <a:gd name="connsiteY0" fmla="*/ 72642 h 1823445"/>
              <a:gd name="connsiteX1" fmla="*/ 296890 w 768292"/>
              <a:gd name="connsiteY1" fmla="*/ 145529 h 1823445"/>
              <a:gd name="connsiteX2" fmla="*/ 290264 w 768292"/>
              <a:gd name="connsiteY2" fmla="*/ 1093059 h 1823445"/>
              <a:gd name="connsiteX3" fmla="*/ 740837 w 768292"/>
              <a:gd name="connsiteY3" fmla="*/ 1782172 h 1823445"/>
              <a:gd name="connsiteX4" fmla="*/ 720959 w 768292"/>
              <a:gd name="connsiteY4" fmla="*/ 1749042 h 1823445"/>
              <a:gd name="connsiteX5" fmla="*/ 45098 w 768292"/>
              <a:gd name="connsiteY5" fmla="*/ 755129 h 1823445"/>
              <a:gd name="connsiteX6" fmla="*/ 84855 w 768292"/>
              <a:gd name="connsiteY6" fmla="*/ 828016 h 1823445"/>
              <a:gd name="connsiteX7" fmla="*/ 270385 w 768292"/>
              <a:gd name="connsiteY7" fmla="*/ 72642 h 1823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8292" h="1823445">
                <a:moveTo>
                  <a:pt x="270385" y="72642"/>
                </a:moveTo>
                <a:cubicBezTo>
                  <a:pt x="305724" y="-41106"/>
                  <a:pt x="293577" y="-24540"/>
                  <a:pt x="296890" y="145529"/>
                </a:cubicBezTo>
                <a:cubicBezTo>
                  <a:pt x="300203" y="315598"/>
                  <a:pt x="216273" y="820285"/>
                  <a:pt x="290264" y="1093059"/>
                </a:cubicBezTo>
                <a:cubicBezTo>
                  <a:pt x="364255" y="1365833"/>
                  <a:pt x="740837" y="1782172"/>
                  <a:pt x="740837" y="1782172"/>
                </a:cubicBezTo>
                <a:cubicBezTo>
                  <a:pt x="812619" y="1891502"/>
                  <a:pt x="720959" y="1749042"/>
                  <a:pt x="720959" y="1749042"/>
                </a:cubicBezTo>
                <a:lnTo>
                  <a:pt x="45098" y="755129"/>
                </a:lnTo>
                <a:cubicBezTo>
                  <a:pt x="-60919" y="601625"/>
                  <a:pt x="48411" y="939555"/>
                  <a:pt x="84855" y="828016"/>
                </a:cubicBezTo>
                <a:cubicBezTo>
                  <a:pt x="121299" y="716477"/>
                  <a:pt x="235046" y="186390"/>
                  <a:pt x="270385" y="72642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0" name="フリーフォーム 1569">
            <a:extLst>
              <a:ext uri="{FF2B5EF4-FFF2-40B4-BE49-F238E27FC236}">
                <a16:creationId xmlns:a16="http://schemas.microsoft.com/office/drawing/2014/main" id="{A039A375-0356-AA71-2469-3E302BF205C4}"/>
              </a:ext>
            </a:extLst>
          </p:cNvPr>
          <p:cNvSpPr/>
          <p:nvPr/>
        </p:nvSpPr>
        <p:spPr>
          <a:xfrm>
            <a:off x="5561859" y="3313698"/>
            <a:ext cx="370195" cy="2090267"/>
          </a:xfrm>
          <a:custGeom>
            <a:avLst/>
            <a:gdLst>
              <a:gd name="connsiteX0" fmla="*/ 10680 w 370195"/>
              <a:gd name="connsiteY0" fmla="*/ 52354 h 2090267"/>
              <a:gd name="connsiteX1" fmla="*/ 23932 w 370195"/>
              <a:gd name="connsiteY1" fmla="*/ 118615 h 2090267"/>
              <a:gd name="connsiteX2" fmla="*/ 17306 w 370195"/>
              <a:gd name="connsiteY2" fmla="*/ 980006 h 2090267"/>
              <a:gd name="connsiteX3" fmla="*/ 90193 w 370195"/>
              <a:gd name="connsiteY3" fmla="*/ 1582980 h 2090267"/>
              <a:gd name="connsiteX4" fmla="*/ 90193 w 370195"/>
              <a:gd name="connsiteY4" fmla="*/ 1510093 h 2090267"/>
              <a:gd name="connsiteX5" fmla="*/ 368489 w 370195"/>
              <a:gd name="connsiteY5" fmla="*/ 2086563 h 2090267"/>
              <a:gd name="connsiteX6" fmla="*/ 202837 w 370195"/>
              <a:gd name="connsiteY6" fmla="*/ 1728754 h 2090267"/>
              <a:gd name="connsiteX7" fmla="*/ 110071 w 370195"/>
              <a:gd name="connsiteY7" fmla="*/ 1165537 h 2090267"/>
              <a:gd name="connsiteX8" fmla="*/ 288976 w 370195"/>
              <a:gd name="connsiteY8" fmla="*/ 284267 h 2090267"/>
              <a:gd name="connsiteX9" fmla="*/ 202837 w 370195"/>
              <a:gd name="connsiteY9" fmla="*/ 542685 h 2090267"/>
              <a:gd name="connsiteX10" fmla="*/ 10680 w 370195"/>
              <a:gd name="connsiteY10" fmla="*/ 52354 h 2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0195" h="2090267">
                <a:moveTo>
                  <a:pt x="10680" y="52354"/>
                </a:moveTo>
                <a:cubicBezTo>
                  <a:pt x="-19138" y="-18324"/>
                  <a:pt x="22828" y="-35994"/>
                  <a:pt x="23932" y="118615"/>
                </a:cubicBezTo>
                <a:cubicBezTo>
                  <a:pt x="25036" y="273224"/>
                  <a:pt x="6263" y="735945"/>
                  <a:pt x="17306" y="980006"/>
                </a:cubicBezTo>
                <a:cubicBezTo>
                  <a:pt x="28349" y="1224067"/>
                  <a:pt x="78045" y="1494632"/>
                  <a:pt x="90193" y="1582980"/>
                </a:cubicBezTo>
                <a:cubicBezTo>
                  <a:pt x="102341" y="1671328"/>
                  <a:pt x="43810" y="1426163"/>
                  <a:pt x="90193" y="1510093"/>
                </a:cubicBezTo>
                <a:cubicBezTo>
                  <a:pt x="136576" y="1594023"/>
                  <a:pt x="349715" y="2050120"/>
                  <a:pt x="368489" y="2086563"/>
                </a:cubicBezTo>
                <a:cubicBezTo>
                  <a:pt x="387263" y="2123006"/>
                  <a:pt x="245907" y="1882258"/>
                  <a:pt x="202837" y="1728754"/>
                </a:cubicBezTo>
                <a:cubicBezTo>
                  <a:pt x="159767" y="1575250"/>
                  <a:pt x="95714" y="1406285"/>
                  <a:pt x="110071" y="1165537"/>
                </a:cubicBezTo>
                <a:cubicBezTo>
                  <a:pt x="124428" y="924789"/>
                  <a:pt x="273515" y="388076"/>
                  <a:pt x="288976" y="284267"/>
                </a:cubicBezTo>
                <a:cubicBezTo>
                  <a:pt x="304437" y="180458"/>
                  <a:pt x="245907" y="580233"/>
                  <a:pt x="202837" y="542685"/>
                </a:cubicBezTo>
                <a:cubicBezTo>
                  <a:pt x="159767" y="505137"/>
                  <a:pt x="40498" y="123032"/>
                  <a:pt x="10680" y="52354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1" name="フリーフォーム 1570">
            <a:extLst>
              <a:ext uri="{FF2B5EF4-FFF2-40B4-BE49-F238E27FC236}">
                <a16:creationId xmlns:a16="http://schemas.microsoft.com/office/drawing/2014/main" id="{AE0CAB12-227D-4DF8-6D7B-EF9D456D99C1}"/>
              </a:ext>
            </a:extLst>
          </p:cNvPr>
          <p:cNvSpPr/>
          <p:nvPr/>
        </p:nvSpPr>
        <p:spPr>
          <a:xfrm>
            <a:off x="5604337" y="3405501"/>
            <a:ext cx="424378" cy="2119910"/>
          </a:xfrm>
          <a:custGeom>
            <a:avLst/>
            <a:gdLst>
              <a:gd name="connsiteX0" fmla="*/ 107350 w 424378"/>
              <a:gd name="connsiteY0" fmla="*/ 308 h 2119910"/>
              <a:gd name="connsiteX1" fmla="*/ 74220 w 424378"/>
              <a:gd name="connsiteY1" fmla="*/ 1053856 h 2119910"/>
              <a:gd name="connsiteX2" fmla="*/ 398898 w 424378"/>
              <a:gd name="connsiteY2" fmla="*/ 2041142 h 2119910"/>
              <a:gd name="connsiteX3" fmla="*/ 359141 w 424378"/>
              <a:gd name="connsiteY3" fmla="*/ 1935125 h 2119910"/>
              <a:gd name="connsiteX4" fmla="*/ 7959 w 424378"/>
              <a:gd name="connsiteY4" fmla="*/ 954464 h 2119910"/>
              <a:gd name="connsiteX5" fmla="*/ 107350 w 424378"/>
              <a:gd name="connsiteY5" fmla="*/ 308 h 211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378" h="2119910">
                <a:moveTo>
                  <a:pt x="107350" y="308"/>
                </a:moveTo>
                <a:cubicBezTo>
                  <a:pt x="118393" y="16873"/>
                  <a:pt x="25629" y="713717"/>
                  <a:pt x="74220" y="1053856"/>
                </a:cubicBezTo>
                <a:cubicBezTo>
                  <a:pt x="122811" y="1393995"/>
                  <a:pt x="351411" y="1894264"/>
                  <a:pt x="398898" y="2041142"/>
                </a:cubicBezTo>
                <a:cubicBezTo>
                  <a:pt x="446385" y="2188020"/>
                  <a:pt x="424297" y="2116238"/>
                  <a:pt x="359141" y="1935125"/>
                </a:cubicBezTo>
                <a:cubicBezTo>
                  <a:pt x="293985" y="1754012"/>
                  <a:pt x="48820" y="1271412"/>
                  <a:pt x="7959" y="954464"/>
                </a:cubicBezTo>
                <a:cubicBezTo>
                  <a:pt x="-32902" y="637516"/>
                  <a:pt x="96307" y="-16257"/>
                  <a:pt x="107350" y="308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2" name="フリーフォーム 1571">
            <a:extLst>
              <a:ext uri="{FF2B5EF4-FFF2-40B4-BE49-F238E27FC236}">
                <a16:creationId xmlns:a16="http://schemas.microsoft.com/office/drawing/2014/main" id="{89FC7337-7F72-8C22-4D36-E852028A904D}"/>
              </a:ext>
            </a:extLst>
          </p:cNvPr>
          <p:cNvSpPr/>
          <p:nvPr/>
        </p:nvSpPr>
        <p:spPr>
          <a:xfrm>
            <a:off x="1830296" y="2446964"/>
            <a:ext cx="3951709" cy="1303810"/>
          </a:xfrm>
          <a:custGeom>
            <a:avLst/>
            <a:gdLst>
              <a:gd name="connsiteX0" fmla="*/ 478951 w 3951709"/>
              <a:gd name="connsiteY0" fmla="*/ 125755 h 1303810"/>
              <a:gd name="connsiteX1" fmla="*/ 680429 w 3951709"/>
              <a:gd name="connsiteY1" fmla="*/ 280738 h 1303810"/>
              <a:gd name="connsiteX2" fmla="*/ 1796307 w 3951709"/>
              <a:gd name="connsiteY2" fmla="*/ 838677 h 1303810"/>
              <a:gd name="connsiteX3" fmla="*/ 1579331 w 3951709"/>
              <a:gd name="connsiteY3" fmla="*/ 1303626 h 1303810"/>
              <a:gd name="connsiteX4" fmla="*/ 1966789 w 3951709"/>
              <a:gd name="connsiteY4" fmla="*/ 885172 h 1303810"/>
              <a:gd name="connsiteX5" fmla="*/ 3950572 w 3951709"/>
              <a:gd name="connsiteY5" fmla="*/ 172250 h 1303810"/>
              <a:gd name="connsiteX6" fmla="*/ 2245758 w 3951709"/>
              <a:gd name="connsiteY6" fmla="*/ 606202 h 1303810"/>
              <a:gd name="connsiteX7" fmla="*/ 1796307 w 3951709"/>
              <a:gd name="connsiteY7" fmla="*/ 1257131 h 1303810"/>
              <a:gd name="connsiteX8" fmla="*/ 75996 w 3951709"/>
              <a:gd name="connsiteY8" fmla="*/ 668195 h 1303810"/>
              <a:gd name="connsiteX9" fmla="*/ 401460 w 3951709"/>
              <a:gd name="connsiteY9" fmla="*/ 668195 h 1303810"/>
              <a:gd name="connsiteX10" fmla="*/ 1284863 w 3951709"/>
              <a:gd name="connsiteY10" fmla="*/ 218744 h 1303810"/>
              <a:gd name="connsiteX11" fmla="*/ 1889297 w 3951709"/>
              <a:gd name="connsiteY11" fmla="*/ 1768 h 1303810"/>
              <a:gd name="connsiteX12" fmla="*/ 1269365 w 3951709"/>
              <a:gd name="connsiteY12" fmla="*/ 327233 h 1303810"/>
              <a:gd name="connsiteX13" fmla="*/ 478951 w 3951709"/>
              <a:gd name="connsiteY13" fmla="*/ 125755 h 130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51709" h="1303810">
                <a:moveTo>
                  <a:pt x="478951" y="125755"/>
                </a:moveTo>
                <a:cubicBezTo>
                  <a:pt x="380795" y="118006"/>
                  <a:pt x="460870" y="161918"/>
                  <a:pt x="680429" y="280738"/>
                </a:cubicBezTo>
                <a:cubicBezTo>
                  <a:pt x="899988" y="399558"/>
                  <a:pt x="1646490" y="668196"/>
                  <a:pt x="1796307" y="838677"/>
                </a:cubicBezTo>
                <a:cubicBezTo>
                  <a:pt x="1946124" y="1009158"/>
                  <a:pt x="1550917" y="1295877"/>
                  <a:pt x="1579331" y="1303626"/>
                </a:cubicBezTo>
                <a:cubicBezTo>
                  <a:pt x="1607745" y="1311375"/>
                  <a:pt x="1571582" y="1073735"/>
                  <a:pt x="1966789" y="885172"/>
                </a:cubicBezTo>
                <a:cubicBezTo>
                  <a:pt x="2361996" y="696609"/>
                  <a:pt x="3904077" y="218745"/>
                  <a:pt x="3950572" y="172250"/>
                </a:cubicBezTo>
                <a:cubicBezTo>
                  <a:pt x="3997067" y="125755"/>
                  <a:pt x="2604802" y="425389"/>
                  <a:pt x="2245758" y="606202"/>
                </a:cubicBezTo>
                <a:cubicBezTo>
                  <a:pt x="1886714" y="787015"/>
                  <a:pt x="2157934" y="1246799"/>
                  <a:pt x="1796307" y="1257131"/>
                </a:cubicBezTo>
                <a:cubicBezTo>
                  <a:pt x="1434680" y="1267463"/>
                  <a:pt x="308470" y="766351"/>
                  <a:pt x="75996" y="668195"/>
                </a:cubicBezTo>
                <a:cubicBezTo>
                  <a:pt x="-156479" y="570039"/>
                  <a:pt x="199982" y="743103"/>
                  <a:pt x="401460" y="668195"/>
                </a:cubicBezTo>
                <a:cubicBezTo>
                  <a:pt x="602938" y="593287"/>
                  <a:pt x="1036890" y="329815"/>
                  <a:pt x="1284863" y="218744"/>
                </a:cubicBezTo>
                <a:cubicBezTo>
                  <a:pt x="1532836" y="107673"/>
                  <a:pt x="1891880" y="-16314"/>
                  <a:pt x="1889297" y="1768"/>
                </a:cubicBezTo>
                <a:cubicBezTo>
                  <a:pt x="1886714" y="19849"/>
                  <a:pt x="1499257" y="303985"/>
                  <a:pt x="1269365" y="327233"/>
                </a:cubicBezTo>
                <a:cubicBezTo>
                  <a:pt x="1039473" y="350481"/>
                  <a:pt x="577107" y="133504"/>
                  <a:pt x="478951" y="125755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3" name="フリーフォーム 1572">
            <a:extLst>
              <a:ext uri="{FF2B5EF4-FFF2-40B4-BE49-F238E27FC236}">
                <a16:creationId xmlns:a16="http://schemas.microsoft.com/office/drawing/2014/main" id="{BED1B766-8DBC-92E5-9CB3-4508343104CE}"/>
              </a:ext>
            </a:extLst>
          </p:cNvPr>
          <p:cNvSpPr/>
          <p:nvPr/>
        </p:nvSpPr>
        <p:spPr>
          <a:xfrm>
            <a:off x="6565791" y="2304852"/>
            <a:ext cx="3027696" cy="3122126"/>
          </a:xfrm>
          <a:custGeom>
            <a:avLst/>
            <a:gdLst>
              <a:gd name="connsiteX0" fmla="*/ 1152365 w 3027696"/>
              <a:gd name="connsiteY0" fmla="*/ 1104775 h 3122126"/>
              <a:gd name="connsiteX1" fmla="*/ 2299240 w 3027696"/>
              <a:gd name="connsiteY1" fmla="*/ 2236151 h 3122126"/>
              <a:gd name="connsiteX2" fmla="*/ 3027660 w 3027696"/>
              <a:gd name="connsiteY2" fmla="*/ 2747595 h 3122126"/>
              <a:gd name="connsiteX3" fmla="*/ 2330236 w 3027696"/>
              <a:gd name="connsiteY3" fmla="*/ 2437629 h 3122126"/>
              <a:gd name="connsiteX4" fmla="*/ 2051267 w 3027696"/>
              <a:gd name="connsiteY4" fmla="*/ 3119555 h 3122126"/>
              <a:gd name="connsiteX5" fmla="*/ 1818792 w 3027696"/>
              <a:gd name="connsiteY5" fmla="*/ 2143162 h 3122126"/>
              <a:gd name="connsiteX6" fmla="*/ 5490 w 3027696"/>
              <a:gd name="connsiteY6" fmla="*/ 4395 h 3122126"/>
              <a:gd name="connsiteX7" fmla="*/ 1260853 w 3027696"/>
              <a:gd name="connsiteY7" fmla="*/ 1585223 h 3122126"/>
              <a:gd name="connsiteX8" fmla="*/ 1400338 w 3027696"/>
              <a:gd name="connsiteY8" fmla="*/ 1585223 h 3122126"/>
              <a:gd name="connsiteX9" fmla="*/ 1152365 w 3027696"/>
              <a:gd name="connsiteY9" fmla="*/ 1104775 h 3122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27696" h="3122126">
                <a:moveTo>
                  <a:pt x="1152365" y="1104775"/>
                </a:moveTo>
                <a:cubicBezTo>
                  <a:pt x="1302182" y="1213263"/>
                  <a:pt x="1986691" y="1962348"/>
                  <a:pt x="2299240" y="2236151"/>
                </a:cubicBezTo>
                <a:cubicBezTo>
                  <a:pt x="2611789" y="2509954"/>
                  <a:pt x="3022494" y="2714015"/>
                  <a:pt x="3027660" y="2747595"/>
                </a:cubicBezTo>
                <a:cubicBezTo>
                  <a:pt x="3032826" y="2781175"/>
                  <a:pt x="2492968" y="2375636"/>
                  <a:pt x="2330236" y="2437629"/>
                </a:cubicBezTo>
                <a:cubicBezTo>
                  <a:pt x="2167504" y="2499622"/>
                  <a:pt x="2136508" y="3168633"/>
                  <a:pt x="2051267" y="3119555"/>
                </a:cubicBezTo>
                <a:cubicBezTo>
                  <a:pt x="1966026" y="3070477"/>
                  <a:pt x="2159755" y="2662355"/>
                  <a:pt x="1818792" y="2143162"/>
                </a:cubicBezTo>
                <a:cubicBezTo>
                  <a:pt x="1477829" y="1623969"/>
                  <a:pt x="98480" y="97385"/>
                  <a:pt x="5490" y="4395"/>
                </a:cubicBezTo>
                <a:cubicBezTo>
                  <a:pt x="-87500" y="-88595"/>
                  <a:pt x="1028378" y="1321752"/>
                  <a:pt x="1260853" y="1585223"/>
                </a:cubicBezTo>
                <a:cubicBezTo>
                  <a:pt x="1493328" y="1848694"/>
                  <a:pt x="1421002" y="1667881"/>
                  <a:pt x="1400338" y="1585223"/>
                </a:cubicBezTo>
                <a:cubicBezTo>
                  <a:pt x="1379674" y="1502565"/>
                  <a:pt x="1002548" y="996287"/>
                  <a:pt x="1152365" y="1104775"/>
                </a:cubicBezTo>
                <a:close/>
              </a:path>
            </a:pathLst>
          </a:custGeom>
          <a:solidFill>
            <a:srgbClr val="00B0F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4" name="フリーフォーム 1573">
            <a:extLst>
              <a:ext uri="{FF2B5EF4-FFF2-40B4-BE49-F238E27FC236}">
                <a16:creationId xmlns:a16="http://schemas.microsoft.com/office/drawing/2014/main" id="{8849A7B5-554C-AD13-22E6-A0619FE82C7C}"/>
              </a:ext>
            </a:extLst>
          </p:cNvPr>
          <p:cNvSpPr/>
          <p:nvPr/>
        </p:nvSpPr>
        <p:spPr>
          <a:xfrm>
            <a:off x="816152" y="1288487"/>
            <a:ext cx="1016415" cy="8084511"/>
          </a:xfrm>
          <a:custGeom>
            <a:avLst/>
            <a:gdLst>
              <a:gd name="connsiteX0" fmla="*/ 1012648 w 1016415"/>
              <a:gd name="connsiteY0" fmla="*/ 400828 h 8084511"/>
              <a:gd name="connsiteX1" fmla="*/ 935156 w 1016415"/>
              <a:gd name="connsiteY1" fmla="*/ 602306 h 8084511"/>
              <a:gd name="connsiteX2" fmla="*/ 656187 w 1016415"/>
              <a:gd name="connsiteY2" fmla="*/ 5933723 h 8084511"/>
              <a:gd name="connsiteX3" fmla="*/ 687184 w 1016415"/>
              <a:gd name="connsiteY3" fmla="*/ 5468774 h 8084511"/>
              <a:gd name="connsiteX4" fmla="*/ 268729 w 1016415"/>
              <a:gd name="connsiteY4" fmla="*/ 8025994 h 8084511"/>
              <a:gd name="connsiteX5" fmla="*/ 299726 w 1016415"/>
              <a:gd name="connsiteY5" fmla="*/ 6910116 h 8084511"/>
              <a:gd name="connsiteX6" fmla="*/ 20756 w 1016415"/>
              <a:gd name="connsiteY6" fmla="*/ 3035540 h 8084511"/>
              <a:gd name="connsiteX7" fmla="*/ 67251 w 1016415"/>
              <a:gd name="connsiteY7" fmla="*/ 3670971 h 8084511"/>
              <a:gd name="connsiteX8" fmla="*/ 439211 w 1016415"/>
              <a:gd name="connsiteY8" fmla="*/ 1671689 h 8084511"/>
              <a:gd name="connsiteX9" fmla="*/ 950655 w 1016415"/>
              <a:gd name="connsiteY9" fmla="*/ 2539594 h 8084511"/>
              <a:gd name="connsiteX10" fmla="*/ 842167 w 1016415"/>
              <a:gd name="connsiteY10" fmla="*/ 1780177 h 8084511"/>
              <a:gd name="connsiteX11" fmla="*/ 842167 w 1016415"/>
              <a:gd name="connsiteY11" fmla="*/ 3082035 h 8084511"/>
              <a:gd name="connsiteX12" fmla="*/ 1012648 w 1016415"/>
              <a:gd name="connsiteY12" fmla="*/ 400828 h 8084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6415" h="8084511">
                <a:moveTo>
                  <a:pt x="1012648" y="400828"/>
                </a:moveTo>
                <a:cubicBezTo>
                  <a:pt x="1028146" y="-12460"/>
                  <a:pt x="994566" y="-319843"/>
                  <a:pt x="935156" y="602306"/>
                </a:cubicBezTo>
                <a:cubicBezTo>
                  <a:pt x="875746" y="1524455"/>
                  <a:pt x="697516" y="5122645"/>
                  <a:pt x="656187" y="5933723"/>
                </a:cubicBezTo>
                <a:cubicBezTo>
                  <a:pt x="614858" y="6744801"/>
                  <a:pt x="751760" y="5120062"/>
                  <a:pt x="687184" y="5468774"/>
                </a:cubicBezTo>
                <a:cubicBezTo>
                  <a:pt x="622608" y="5817486"/>
                  <a:pt x="333305" y="7785770"/>
                  <a:pt x="268729" y="8025994"/>
                </a:cubicBezTo>
                <a:cubicBezTo>
                  <a:pt x="204153" y="8266218"/>
                  <a:pt x="341055" y="7741858"/>
                  <a:pt x="299726" y="6910116"/>
                </a:cubicBezTo>
                <a:cubicBezTo>
                  <a:pt x="258397" y="6078374"/>
                  <a:pt x="59502" y="3575397"/>
                  <a:pt x="20756" y="3035540"/>
                </a:cubicBezTo>
                <a:cubicBezTo>
                  <a:pt x="-17990" y="2495683"/>
                  <a:pt x="-2491" y="3898279"/>
                  <a:pt x="67251" y="3670971"/>
                </a:cubicBezTo>
                <a:cubicBezTo>
                  <a:pt x="136993" y="3443663"/>
                  <a:pt x="291977" y="1860252"/>
                  <a:pt x="439211" y="1671689"/>
                </a:cubicBezTo>
                <a:cubicBezTo>
                  <a:pt x="586445" y="1483126"/>
                  <a:pt x="883496" y="2521513"/>
                  <a:pt x="950655" y="2539594"/>
                </a:cubicBezTo>
                <a:cubicBezTo>
                  <a:pt x="1017814" y="2557675"/>
                  <a:pt x="860248" y="1689770"/>
                  <a:pt x="842167" y="1780177"/>
                </a:cubicBezTo>
                <a:cubicBezTo>
                  <a:pt x="824086" y="1870584"/>
                  <a:pt x="808587" y="3314509"/>
                  <a:pt x="842167" y="3082035"/>
                </a:cubicBezTo>
                <a:cubicBezTo>
                  <a:pt x="875747" y="2849561"/>
                  <a:pt x="997150" y="814116"/>
                  <a:pt x="1012648" y="400828"/>
                </a:cubicBezTo>
                <a:close/>
              </a:path>
            </a:pathLst>
          </a:custGeom>
          <a:solidFill>
            <a:schemeClr val="accent2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5" name="フリーフォーム 1574">
            <a:extLst>
              <a:ext uri="{FF2B5EF4-FFF2-40B4-BE49-F238E27FC236}">
                <a16:creationId xmlns:a16="http://schemas.microsoft.com/office/drawing/2014/main" id="{9057E94E-B450-8D90-D108-A8EACC812A25}"/>
              </a:ext>
            </a:extLst>
          </p:cNvPr>
          <p:cNvSpPr/>
          <p:nvPr/>
        </p:nvSpPr>
        <p:spPr>
          <a:xfrm>
            <a:off x="6383944" y="4840989"/>
            <a:ext cx="1725153" cy="3938978"/>
          </a:xfrm>
          <a:custGeom>
            <a:avLst/>
            <a:gdLst>
              <a:gd name="connsiteX0" fmla="*/ 1287717 w 1725153"/>
              <a:gd name="connsiteY0" fmla="*/ 40977 h 3938978"/>
              <a:gd name="connsiteX1" fmla="*/ 574795 w 1725153"/>
              <a:gd name="connsiteY1" fmla="*/ 2303730 h 3938978"/>
              <a:gd name="connsiteX2" fmla="*/ 636788 w 1725153"/>
              <a:gd name="connsiteY2" fmla="*/ 2861669 h 3938978"/>
              <a:gd name="connsiteX3" fmla="*/ 481805 w 1725153"/>
              <a:gd name="connsiteY3" fmla="*/ 2675689 h 3938978"/>
              <a:gd name="connsiteX4" fmla="*/ 1690673 w 1725153"/>
              <a:gd name="connsiteY4" fmla="*/ 3900055 h 3938978"/>
              <a:gd name="connsiteX5" fmla="*/ 1272219 w 1725153"/>
              <a:gd name="connsiteY5" fmla="*/ 3605587 h 3938978"/>
              <a:gd name="connsiteX6" fmla="*/ 1358 w 1725153"/>
              <a:gd name="connsiteY6" fmla="*/ 3311119 h 3938978"/>
              <a:gd name="connsiteX7" fmla="*/ 1535690 w 1725153"/>
              <a:gd name="connsiteY7" fmla="*/ 3140638 h 3938978"/>
              <a:gd name="connsiteX8" fmla="*/ 512802 w 1725153"/>
              <a:gd name="connsiteY8" fmla="*/ 2706686 h 3938978"/>
              <a:gd name="connsiteX9" fmla="*/ 1628680 w 1725153"/>
              <a:gd name="connsiteY9" fmla="*/ 459431 h 3938978"/>
              <a:gd name="connsiteX10" fmla="*/ 1349710 w 1725153"/>
              <a:gd name="connsiteY10" fmla="*/ 815892 h 3938978"/>
              <a:gd name="connsiteX11" fmla="*/ 1287717 w 1725153"/>
              <a:gd name="connsiteY11" fmla="*/ 40977 h 393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25153" h="3938978">
                <a:moveTo>
                  <a:pt x="1287717" y="40977"/>
                </a:moveTo>
                <a:cubicBezTo>
                  <a:pt x="1158564" y="288950"/>
                  <a:pt x="683283" y="1833615"/>
                  <a:pt x="574795" y="2303730"/>
                </a:cubicBezTo>
                <a:cubicBezTo>
                  <a:pt x="466307" y="2773845"/>
                  <a:pt x="652286" y="2799676"/>
                  <a:pt x="636788" y="2861669"/>
                </a:cubicBezTo>
                <a:cubicBezTo>
                  <a:pt x="621290" y="2923662"/>
                  <a:pt x="306158" y="2502625"/>
                  <a:pt x="481805" y="2675689"/>
                </a:cubicBezTo>
                <a:cubicBezTo>
                  <a:pt x="657452" y="2848753"/>
                  <a:pt x="1558937" y="3745072"/>
                  <a:pt x="1690673" y="3900055"/>
                </a:cubicBezTo>
                <a:cubicBezTo>
                  <a:pt x="1822409" y="4055038"/>
                  <a:pt x="1553771" y="3703743"/>
                  <a:pt x="1272219" y="3605587"/>
                </a:cubicBezTo>
                <a:cubicBezTo>
                  <a:pt x="990667" y="3507431"/>
                  <a:pt x="-42554" y="3388611"/>
                  <a:pt x="1358" y="3311119"/>
                </a:cubicBezTo>
                <a:cubicBezTo>
                  <a:pt x="45270" y="3233628"/>
                  <a:pt x="1450449" y="3241377"/>
                  <a:pt x="1535690" y="3140638"/>
                </a:cubicBezTo>
                <a:cubicBezTo>
                  <a:pt x="1620931" y="3039899"/>
                  <a:pt x="497304" y="3153554"/>
                  <a:pt x="512802" y="2706686"/>
                </a:cubicBezTo>
                <a:cubicBezTo>
                  <a:pt x="528300" y="2259818"/>
                  <a:pt x="1489195" y="774563"/>
                  <a:pt x="1628680" y="459431"/>
                </a:cubicBezTo>
                <a:cubicBezTo>
                  <a:pt x="1768165" y="144299"/>
                  <a:pt x="1409120" y="883051"/>
                  <a:pt x="1349710" y="815892"/>
                </a:cubicBezTo>
                <a:cubicBezTo>
                  <a:pt x="1290300" y="748733"/>
                  <a:pt x="1416870" y="-206996"/>
                  <a:pt x="1287717" y="40977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6" name="フリーフォーム 1575">
            <a:extLst>
              <a:ext uri="{FF2B5EF4-FFF2-40B4-BE49-F238E27FC236}">
                <a16:creationId xmlns:a16="http://schemas.microsoft.com/office/drawing/2014/main" id="{E3E4DA35-6EF3-B4F1-353B-D07253B4834B}"/>
              </a:ext>
            </a:extLst>
          </p:cNvPr>
          <p:cNvSpPr/>
          <p:nvPr/>
        </p:nvSpPr>
        <p:spPr>
          <a:xfrm>
            <a:off x="5706750" y="3161528"/>
            <a:ext cx="2143034" cy="1925313"/>
          </a:xfrm>
          <a:custGeom>
            <a:avLst/>
            <a:gdLst>
              <a:gd name="connsiteX0" fmla="*/ 43121 w 2143034"/>
              <a:gd name="connsiteY0" fmla="*/ 124113 h 1925313"/>
              <a:gd name="connsiteX1" fmla="*/ 74118 w 2143034"/>
              <a:gd name="connsiteY1" fmla="*/ 170608 h 1925313"/>
              <a:gd name="connsiteX2" fmla="*/ 539067 w 2143034"/>
              <a:gd name="connsiteY2" fmla="*/ 126 h 1925313"/>
              <a:gd name="connsiteX3" fmla="*/ 1004016 w 2143034"/>
              <a:gd name="connsiteY3" fmla="*/ 201604 h 1925313"/>
              <a:gd name="connsiteX4" fmla="*/ 957521 w 2143034"/>
              <a:gd name="connsiteY4" fmla="*/ 62119 h 1925313"/>
              <a:gd name="connsiteX5" fmla="*/ 2135392 w 2143034"/>
              <a:gd name="connsiteY5" fmla="*/ 821536 h 1925313"/>
              <a:gd name="connsiteX6" fmla="*/ 1437969 w 2143034"/>
              <a:gd name="connsiteY6" fmla="*/ 651055 h 1925313"/>
              <a:gd name="connsiteX7" fmla="*/ 895528 w 2143034"/>
              <a:gd name="connsiteY7" fmla="*/ 1921916 h 1925313"/>
              <a:gd name="connsiteX8" fmla="*/ 926525 w 2143034"/>
              <a:gd name="connsiteY8" fmla="*/ 1007516 h 1925313"/>
              <a:gd name="connsiteX9" fmla="*/ 306592 w 2143034"/>
              <a:gd name="connsiteY9" fmla="*/ 496072 h 1925313"/>
              <a:gd name="connsiteX10" fmla="*/ 182606 w 2143034"/>
              <a:gd name="connsiteY10" fmla="*/ 589062 h 1925313"/>
              <a:gd name="connsiteX11" fmla="*/ 678552 w 2143034"/>
              <a:gd name="connsiteY11" fmla="*/ 1301984 h 1925313"/>
              <a:gd name="connsiteX12" fmla="*/ 12125 w 2143034"/>
              <a:gd name="connsiteY12" fmla="*/ 387584 h 1925313"/>
              <a:gd name="connsiteX13" fmla="*/ 492572 w 2143034"/>
              <a:gd name="connsiteY13" fmla="*/ 434079 h 1925313"/>
              <a:gd name="connsiteX14" fmla="*/ 43121 w 2143034"/>
              <a:gd name="connsiteY14" fmla="*/ 124113 h 192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43034" h="1925313">
                <a:moveTo>
                  <a:pt x="43121" y="124113"/>
                </a:moveTo>
                <a:cubicBezTo>
                  <a:pt x="-26621" y="80201"/>
                  <a:pt x="-8540" y="191273"/>
                  <a:pt x="74118" y="170608"/>
                </a:cubicBezTo>
                <a:cubicBezTo>
                  <a:pt x="156776" y="149943"/>
                  <a:pt x="384084" y="-5040"/>
                  <a:pt x="539067" y="126"/>
                </a:cubicBezTo>
                <a:cubicBezTo>
                  <a:pt x="694050" y="5292"/>
                  <a:pt x="934274" y="191272"/>
                  <a:pt x="1004016" y="201604"/>
                </a:cubicBezTo>
                <a:cubicBezTo>
                  <a:pt x="1073758" y="211936"/>
                  <a:pt x="768958" y="-41203"/>
                  <a:pt x="957521" y="62119"/>
                </a:cubicBezTo>
                <a:cubicBezTo>
                  <a:pt x="1146084" y="165441"/>
                  <a:pt x="2055317" y="723380"/>
                  <a:pt x="2135392" y="821536"/>
                </a:cubicBezTo>
                <a:cubicBezTo>
                  <a:pt x="2215467" y="919692"/>
                  <a:pt x="1644613" y="467658"/>
                  <a:pt x="1437969" y="651055"/>
                </a:cubicBezTo>
                <a:cubicBezTo>
                  <a:pt x="1231325" y="834452"/>
                  <a:pt x="980769" y="1862506"/>
                  <a:pt x="895528" y="1921916"/>
                </a:cubicBezTo>
                <a:cubicBezTo>
                  <a:pt x="810287" y="1981326"/>
                  <a:pt x="1024681" y="1245157"/>
                  <a:pt x="926525" y="1007516"/>
                </a:cubicBezTo>
                <a:cubicBezTo>
                  <a:pt x="828369" y="769875"/>
                  <a:pt x="430578" y="565814"/>
                  <a:pt x="306592" y="496072"/>
                </a:cubicBezTo>
                <a:cubicBezTo>
                  <a:pt x="182606" y="426330"/>
                  <a:pt x="120613" y="454744"/>
                  <a:pt x="182606" y="589062"/>
                </a:cubicBezTo>
                <a:cubicBezTo>
                  <a:pt x="244599" y="723380"/>
                  <a:pt x="706966" y="1335564"/>
                  <a:pt x="678552" y="1301984"/>
                </a:cubicBezTo>
                <a:cubicBezTo>
                  <a:pt x="650139" y="1268404"/>
                  <a:pt x="43122" y="532235"/>
                  <a:pt x="12125" y="387584"/>
                </a:cubicBezTo>
                <a:cubicBezTo>
                  <a:pt x="-18872" y="242933"/>
                  <a:pt x="484823" y="477991"/>
                  <a:pt x="492572" y="434079"/>
                </a:cubicBezTo>
                <a:cubicBezTo>
                  <a:pt x="500321" y="390167"/>
                  <a:pt x="112863" y="168025"/>
                  <a:pt x="43121" y="124113"/>
                </a:cubicBezTo>
                <a:close/>
              </a:path>
            </a:pathLst>
          </a:custGeom>
          <a:solidFill>
            <a:srgbClr val="92D05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7" name="フリーフォーム 1576">
            <a:extLst>
              <a:ext uri="{FF2B5EF4-FFF2-40B4-BE49-F238E27FC236}">
                <a16:creationId xmlns:a16="http://schemas.microsoft.com/office/drawing/2014/main" id="{E5524307-EA8C-5AB3-E360-9B5E9BF95826}"/>
              </a:ext>
            </a:extLst>
          </p:cNvPr>
          <p:cNvSpPr/>
          <p:nvPr/>
        </p:nvSpPr>
        <p:spPr>
          <a:xfrm>
            <a:off x="6136360" y="3241743"/>
            <a:ext cx="1320065" cy="3400667"/>
          </a:xfrm>
          <a:custGeom>
            <a:avLst/>
            <a:gdLst>
              <a:gd name="connsiteX0" fmla="*/ 31965 w 1320065"/>
              <a:gd name="connsiteY0" fmla="*/ 105891 h 3400667"/>
              <a:gd name="connsiteX1" fmla="*/ 78460 w 1320065"/>
              <a:gd name="connsiteY1" fmla="*/ 152386 h 3400667"/>
              <a:gd name="connsiteX2" fmla="*/ 31965 w 1320065"/>
              <a:gd name="connsiteY2" fmla="*/ 1314759 h 3400667"/>
              <a:gd name="connsiteX3" fmla="*/ 341932 w 1320065"/>
              <a:gd name="connsiteY3" fmla="*/ 1810704 h 3400667"/>
              <a:gd name="connsiteX4" fmla="*/ 140454 w 1320065"/>
              <a:gd name="connsiteY4" fmla="*/ 1500738 h 3400667"/>
              <a:gd name="connsiteX5" fmla="*/ 744887 w 1320065"/>
              <a:gd name="connsiteY5" fmla="*/ 2198162 h 3400667"/>
              <a:gd name="connsiteX6" fmla="*/ 186948 w 1320065"/>
              <a:gd name="connsiteY6" fmla="*/ 2105172 h 3400667"/>
              <a:gd name="connsiteX7" fmla="*/ 868874 w 1320065"/>
              <a:gd name="connsiteY7" fmla="*/ 2477132 h 3400667"/>
              <a:gd name="connsiteX8" fmla="*/ 977362 w 1320065"/>
              <a:gd name="connsiteY8" fmla="*/ 3097064 h 3400667"/>
              <a:gd name="connsiteX9" fmla="*/ 899871 w 1320065"/>
              <a:gd name="connsiteY9" fmla="*/ 2678610 h 3400667"/>
              <a:gd name="connsiteX10" fmla="*/ 388426 w 1320065"/>
              <a:gd name="connsiteY10" fmla="*/ 3391532 h 3400667"/>
              <a:gd name="connsiteX11" fmla="*/ 1318325 w 1320065"/>
              <a:gd name="connsiteY11" fmla="*/ 2074176 h 3400667"/>
              <a:gd name="connsiteX12" fmla="*/ 620901 w 1320065"/>
              <a:gd name="connsiteY12" fmla="*/ 1562732 h 3400667"/>
              <a:gd name="connsiteX13" fmla="*/ 620901 w 1320065"/>
              <a:gd name="connsiteY13" fmla="*/ 617335 h 3400667"/>
              <a:gd name="connsiteX14" fmla="*/ 636399 w 1320065"/>
              <a:gd name="connsiteY14" fmla="*/ 1004793 h 3400667"/>
              <a:gd name="connsiteX15" fmla="*/ 31965 w 1320065"/>
              <a:gd name="connsiteY15" fmla="*/ 105891 h 34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0065" h="3400667">
                <a:moveTo>
                  <a:pt x="31965" y="105891"/>
                </a:moveTo>
                <a:cubicBezTo>
                  <a:pt x="-61025" y="-36177"/>
                  <a:pt x="78460" y="-49092"/>
                  <a:pt x="78460" y="152386"/>
                </a:cubicBezTo>
                <a:cubicBezTo>
                  <a:pt x="78460" y="353864"/>
                  <a:pt x="-11947" y="1038373"/>
                  <a:pt x="31965" y="1314759"/>
                </a:cubicBezTo>
                <a:cubicBezTo>
                  <a:pt x="75877" y="1591145"/>
                  <a:pt x="323851" y="1779708"/>
                  <a:pt x="341932" y="1810704"/>
                </a:cubicBezTo>
                <a:cubicBezTo>
                  <a:pt x="360013" y="1841700"/>
                  <a:pt x="73295" y="1436162"/>
                  <a:pt x="140454" y="1500738"/>
                </a:cubicBezTo>
                <a:cubicBezTo>
                  <a:pt x="207613" y="1565314"/>
                  <a:pt x="737138" y="2097423"/>
                  <a:pt x="744887" y="2198162"/>
                </a:cubicBezTo>
                <a:cubicBezTo>
                  <a:pt x="752636" y="2298901"/>
                  <a:pt x="166284" y="2058677"/>
                  <a:pt x="186948" y="2105172"/>
                </a:cubicBezTo>
                <a:cubicBezTo>
                  <a:pt x="207613" y="2151667"/>
                  <a:pt x="737138" y="2311817"/>
                  <a:pt x="868874" y="2477132"/>
                </a:cubicBezTo>
                <a:cubicBezTo>
                  <a:pt x="1000610" y="2642447"/>
                  <a:pt x="972196" y="3063484"/>
                  <a:pt x="977362" y="3097064"/>
                </a:cubicBezTo>
                <a:cubicBezTo>
                  <a:pt x="982528" y="3130644"/>
                  <a:pt x="998027" y="2629532"/>
                  <a:pt x="899871" y="2678610"/>
                </a:cubicBezTo>
                <a:cubicBezTo>
                  <a:pt x="801715" y="2727688"/>
                  <a:pt x="318684" y="3492271"/>
                  <a:pt x="388426" y="3391532"/>
                </a:cubicBezTo>
                <a:cubicBezTo>
                  <a:pt x="458168" y="3290793"/>
                  <a:pt x="1279579" y="2378976"/>
                  <a:pt x="1318325" y="2074176"/>
                </a:cubicBezTo>
                <a:cubicBezTo>
                  <a:pt x="1357071" y="1769376"/>
                  <a:pt x="737138" y="1805539"/>
                  <a:pt x="620901" y="1562732"/>
                </a:cubicBezTo>
                <a:cubicBezTo>
                  <a:pt x="504664" y="1319925"/>
                  <a:pt x="618318" y="710325"/>
                  <a:pt x="620901" y="617335"/>
                </a:cubicBezTo>
                <a:cubicBezTo>
                  <a:pt x="623484" y="524345"/>
                  <a:pt x="737138" y="1084868"/>
                  <a:pt x="636399" y="1004793"/>
                </a:cubicBezTo>
                <a:cubicBezTo>
                  <a:pt x="535660" y="924719"/>
                  <a:pt x="124955" y="247959"/>
                  <a:pt x="31965" y="105891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９５</a:t>
            </a:r>
            <a:endParaRPr kumimoji="1" lang="en-US" altLang="ja-JP" dirty="0"/>
          </a:p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32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10197-64E7-DFD5-EA50-D84C744C0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河村ここあ】「ダイセル」CM🏝 | Seventeen-Web">
            <a:extLst>
              <a:ext uri="{FF2B5EF4-FFF2-40B4-BE49-F238E27FC236}">
                <a16:creationId xmlns:a16="http://schemas.microsoft.com/office/drawing/2014/main" id="{1D069245-1350-0417-F17D-739738D30B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7" t="10452" r="13572"/>
          <a:stretch/>
        </p:blipFill>
        <p:spPr bwMode="auto">
          <a:xfrm>
            <a:off x="0" y="2217063"/>
            <a:ext cx="9601200" cy="8367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 hidden="1">
            <a:extLst>
              <a:ext uri="{FF2B5EF4-FFF2-40B4-BE49-F238E27FC236}">
                <a16:creationId xmlns:a16="http://schemas.microsoft.com/office/drawing/2014/main" id="{EFDEFABB-3270-C442-D42E-B41D794A6641}"/>
              </a:ext>
            </a:extLst>
          </p:cNvPr>
          <p:cNvSpPr/>
          <p:nvPr/>
        </p:nvSpPr>
        <p:spPr>
          <a:xfrm>
            <a:off x="4151810" y="4884978"/>
            <a:ext cx="665231" cy="185502"/>
          </a:xfrm>
          <a:custGeom>
            <a:avLst/>
            <a:gdLst>
              <a:gd name="connsiteX0" fmla="*/ 1090 w 665231"/>
              <a:gd name="connsiteY0" fmla="*/ 109297 h 185502"/>
              <a:gd name="connsiteX1" fmla="*/ 182065 w 665231"/>
              <a:gd name="connsiteY1" fmla="*/ 1347 h 185502"/>
              <a:gd name="connsiteX2" fmla="*/ 115390 w 665231"/>
              <a:gd name="connsiteY2" fmla="*/ 48972 h 185502"/>
              <a:gd name="connsiteX3" fmla="*/ 172540 w 665231"/>
              <a:gd name="connsiteY3" fmla="*/ 52147 h 185502"/>
              <a:gd name="connsiteX4" fmla="*/ 309065 w 665231"/>
              <a:gd name="connsiteY4" fmla="*/ 74372 h 185502"/>
              <a:gd name="connsiteX5" fmla="*/ 191590 w 665231"/>
              <a:gd name="connsiteY5" fmla="*/ 55322 h 185502"/>
              <a:gd name="connsiteX6" fmla="*/ 337640 w 665231"/>
              <a:gd name="connsiteY6" fmla="*/ 106122 h 185502"/>
              <a:gd name="connsiteX7" fmla="*/ 407490 w 665231"/>
              <a:gd name="connsiteY7" fmla="*/ 134697 h 185502"/>
              <a:gd name="connsiteX8" fmla="*/ 540840 w 665231"/>
              <a:gd name="connsiteY8" fmla="*/ 99772 h 185502"/>
              <a:gd name="connsiteX9" fmla="*/ 429715 w 665231"/>
              <a:gd name="connsiteY9" fmla="*/ 121997 h 185502"/>
              <a:gd name="connsiteX10" fmla="*/ 521790 w 665231"/>
              <a:gd name="connsiteY10" fmla="*/ 166447 h 185502"/>
              <a:gd name="connsiteX11" fmla="*/ 664665 w 665231"/>
              <a:gd name="connsiteY11" fmla="*/ 172797 h 185502"/>
              <a:gd name="connsiteX12" fmla="*/ 464640 w 665231"/>
              <a:gd name="connsiteY12" fmla="*/ 147397 h 185502"/>
              <a:gd name="connsiteX13" fmla="*/ 232865 w 665231"/>
              <a:gd name="connsiteY13" fmla="*/ 185497 h 185502"/>
              <a:gd name="connsiteX14" fmla="*/ 388440 w 665231"/>
              <a:gd name="connsiteY14" fmla="*/ 144222 h 185502"/>
              <a:gd name="connsiteX15" fmla="*/ 296365 w 665231"/>
              <a:gd name="connsiteY15" fmla="*/ 141047 h 185502"/>
              <a:gd name="connsiteX16" fmla="*/ 229690 w 665231"/>
              <a:gd name="connsiteY16" fmla="*/ 147397 h 185502"/>
              <a:gd name="connsiteX17" fmla="*/ 261440 w 665231"/>
              <a:gd name="connsiteY17" fmla="*/ 121997 h 185502"/>
              <a:gd name="connsiteX18" fmla="*/ 175715 w 665231"/>
              <a:gd name="connsiteY18" fmla="*/ 128347 h 185502"/>
              <a:gd name="connsiteX19" fmla="*/ 239215 w 665231"/>
              <a:gd name="connsiteY19" fmla="*/ 106122 h 185502"/>
              <a:gd name="connsiteX20" fmla="*/ 166190 w 665231"/>
              <a:gd name="connsiteY20" fmla="*/ 90247 h 185502"/>
              <a:gd name="connsiteX21" fmla="*/ 166190 w 665231"/>
              <a:gd name="connsiteY21" fmla="*/ 106122 h 185502"/>
              <a:gd name="connsiteX22" fmla="*/ 80465 w 665231"/>
              <a:gd name="connsiteY22" fmla="*/ 20397 h 185502"/>
              <a:gd name="connsiteX23" fmla="*/ 134440 w 665231"/>
              <a:gd name="connsiteY23" fmla="*/ 80722 h 185502"/>
              <a:gd name="connsiteX24" fmla="*/ 105865 w 665231"/>
              <a:gd name="connsiteY24" fmla="*/ 39447 h 185502"/>
              <a:gd name="connsiteX25" fmla="*/ 1090 w 665231"/>
              <a:gd name="connsiteY25" fmla="*/ 109297 h 185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65231" h="185502">
                <a:moveTo>
                  <a:pt x="1090" y="109297"/>
                </a:moveTo>
                <a:cubicBezTo>
                  <a:pt x="13790" y="102947"/>
                  <a:pt x="163015" y="11401"/>
                  <a:pt x="182065" y="1347"/>
                </a:cubicBezTo>
                <a:cubicBezTo>
                  <a:pt x="201115" y="-8707"/>
                  <a:pt x="116977" y="40505"/>
                  <a:pt x="115390" y="48972"/>
                </a:cubicBezTo>
                <a:cubicBezTo>
                  <a:pt x="113803" y="57439"/>
                  <a:pt x="140261" y="47914"/>
                  <a:pt x="172540" y="52147"/>
                </a:cubicBezTo>
                <a:cubicBezTo>
                  <a:pt x="204819" y="56380"/>
                  <a:pt x="309065" y="74372"/>
                  <a:pt x="309065" y="74372"/>
                </a:cubicBezTo>
                <a:cubicBezTo>
                  <a:pt x="312240" y="74901"/>
                  <a:pt x="186828" y="50030"/>
                  <a:pt x="191590" y="55322"/>
                </a:cubicBezTo>
                <a:cubicBezTo>
                  <a:pt x="196353" y="60614"/>
                  <a:pt x="301657" y="92893"/>
                  <a:pt x="337640" y="106122"/>
                </a:cubicBezTo>
                <a:cubicBezTo>
                  <a:pt x="373623" y="119351"/>
                  <a:pt x="373623" y="135755"/>
                  <a:pt x="407490" y="134697"/>
                </a:cubicBezTo>
                <a:cubicBezTo>
                  <a:pt x="441357" y="133639"/>
                  <a:pt x="537136" y="101889"/>
                  <a:pt x="540840" y="99772"/>
                </a:cubicBezTo>
                <a:cubicBezTo>
                  <a:pt x="544544" y="97655"/>
                  <a:pt x="432890" y="110884"/>
                  <a:pt x="429715" y="121997"/>
                </a:cubicBezTo>
                <a:cubicBezTo>
                  <a:pt x="426540" y="133110"/>
                  <a:pt x="482632" y="157980"/>
                  <a:pt x="521790" y="166447"/>
                </a:cubicBezTo>
                <a:cubicBezTo>
                  <a:pt x="560948" y="174914"/>
                  <a:pt x="674190" y="175972"/>
                  <a:pt x="664665" y="172797"/>
                </a:cubicBezTo>
                <a:cubicBezTo>
                  <a:pt x="655140" y="169622"/>
                  <a:pt x="536607" y="145280"/>
                  <a:pt x="464640" y="147397"/>
                </a:cubicBezTo>
                <a:cubicBezTo>
                  <a:pt x="392673" y="149514"/>
                  <a:pt x="245565" y="186026"/>
                  <a:pt x="232865" y="185497"/>
                </a:cubicBezTo>
                <a:cubicBezTo>
                  <a:pt x="220165" y="184968"/>
                  <a:pt x="377857" y="151630"/>
                  <a:pt x="388440" y="144222"/>
                </a:cubicBezTo>
                <a:cubicBezTo>
                  <a:pt x="399023" y="136814"/>
                  <a:pt x="322823" y="140518"/>
                  <a:pt x="296365" y="141047"/>
                </a:cubicBezTo>
                <a:cubicBezTo>
                  <a:pt x="269907" y="141576"/>
                  <a:pt x="235511" y="150572"/>
                  <a:pt x="229690" y="147397"/>
                </a:cubicBezTo>
                <a:cubicBezTo>
                  <a:pt x="223869" y="144222"/>
                  <a:pt x="270436" y="125172"/>
                  <a:pt x="261440" y="121997"/>
                </a:cubicBezTo>
                <a:cubicBezTo>
                  <a:pt x="252444" y="118822"/>
                  <a:pt x="179419" y="130993"/>
                  <a:pt x="175715" y="128347"/>
                </a:cubicBezTo>
                <a:cubicBezTo>
                  <a:pt x="172011" y="125701"/>
                  <a:pt x="240803" y="112472"/>
                  <a:pt x="239215" y="106122"/>
                </a:cubicBezTo>
                <a:cubicBezTo>
                  <a:pt x="237628" y="99772"/>
                  <a:pt x="166190" y="90247"/>
                  <a:pt x="166190" y="90247"/>
                </a:cubicBezTo>
                <a:cubicBezTo>
                  <a:pt x="154019" y="90247"/>
                  <a:pt x="180477" y="117764"/>
                  <a:pt x="166190" y="106122"/>
                </a:cubicBezTo>
                <a:cubicBezTo>
                  <a:pt x="151903" y="94480"/>
                  <a:pt x="85757" y="24630"/>
                  <a:pt x="80465" y="20397"/>
                </a:cubicBezTo>
                <a:cubicBezTo>
                  <a:pt x="75173" y="16164"/>
                  <a:pt x="130207" y="77547"/>
                  <a:pt x="134440" y="80722"/>
                </a:cubicBezTo>
                <a:cubicBezTo>
                  <a:pt x="138673" y="83897"/>
                  <a:pt x="121211" y="38389"/>
                  <a:pt x="105865" y="39447"/>
                </a:cubicBezTo>
                <a:cubicBezTo>
                  <a:pt x="90519" y="40505"/>
                  <a:pt x="-11610" y="115647"/>
                  <a:pt x="1090" y="109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 hidden="1">
            <a:extLst>
              <a:ext uri="{FF2B5EF4-FFF2-40B4-BE49-F238E27FC236}">
                <a16:creationId xmlns:a16="http://schemas.microsoft.com/office/drawing/2014/main" id="{4BA2A4CB-1769-A33E-BB71-A1E20474ACEB}"/>
              </a:ext>
            </a:extLst>
          </p:cNvPr>
          <p:cNvSpPr/>
          <p:nvPr/>
        </p:nvSpPr>
        <p:spPr>
          <a:xfrm>
            <a:off x="4195422" y="4862638"/>
            <a:ext cx="662329" cy="277699"/>
          </a:xfrm>
          <a:custGeom>
            <a:avLst/>
            <a:gdLst>
              <a:gd name="connsiteX0" fmla="*/ 1928 w 662329"/>
              <a:gd name="connsiteY0" fmla="*/ 99887 h 277699"/>
              <a:gd name="connsiteX1" fmla="*/ 236878 w 662329"/>
              <a:gd name="connsiteY1" fmla="*/ 1462 h 277699"/>
              <a:gd name="connsiteX2" fmla="*/ 141628 w 662329"/>
              <a:gd name="connsiteY2" fmla="*/ 42737 h 277699"/>
              <a:gd name="connsiteX3" fmla="*/ 147978 w 662329"/>
              <a:gd name="connsiteY3" fmla="*/ 68137 h 277699"/>
              <a:gd name="connsiteX4" fmla="*/ 306728 w 662329"/>
              <a:gd name="connsiteY4" fmla="*/ 118937 h 277699"/>
              <a:gd name="connsiteX5" fmla="*/ 268628 w 662329"/>
              <a:gd name="connsiteY5" fmla="*/ 109412 h 277699"/>
              <a:gd name="connsiteX6" fmla="*/ 360703 w 662329"/>
              <a:gd name="connsiteY6" fmla="*/ 144337 h 277699"/>
              <a:gd name="connsiteX7" fmla="*/ 548028 w 662329"/>
              <a:gd name="connsiteY7" fmla="*/ 134812 h 277699"/>
              <a:gd name="connsiteX8" fmla="*/ 395628 w 662329"/>
              <a:gd name="connsiteY8" fmla="*/ 153862 h 277699"/>
              <a:gd name="connsiteX9" fmla="*/ 430553 w 662329"/>
              <a:gd name="connsiteY9" fmla="*/ 191962 h 277699"/>
              <a:gd name="connsiteX10" fmla="*/ 662328 w 662329"/>
              <a:gd name="connsiteY10" fmla="*/ 277687 h 277699"/>
              <a:gd name="connsiteX11" fmla="*/ 427378 w 662329"/>
              <a:gd name="connsiteY11" fmla="*/ 198312 h 277699"/>
              <a:gd name="connsiteX12" fmla="*/ 322603 w 662329"/>
              <a:gd name="connsiteY12" fmla="*/ 198312 h 277699"/>
              <a:gd name="connsiteX13" fmla="*/ 268628 w 662329"/>
              <a:gd name="connsiteY13" fmla="*/ 157037 h 277699"/>
              <a:gd name="connsiteX14" fmla="*/ 81303 w 662329"/>
              <a:gd name="connsiteY14" fmla="*/ 118937 h 277699"/>
              <a:gd name="connsiteX15" fmla="*/ 122578 w 662329"/>
              <a:gd name="connsiteY15" fmla="*/ 90362 h 277699"/>
              <a:gd name="connsiteX16" fmla="*/ 1928 w 662329"/>
              <a:gd name="connsiteY16" fmla="*/ 99887 h 277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62329" h="277699">
                <a:moveTo>
                  <a:pt x="1928" y="99887"/>
                </a:moveTo>
                <a:cubicBezTo>
                  <a:pt x="20978" y="85070"/>
                  <a:pt x="213595" y="10987"/>
                  <a:pt x="236878" y="1462"/>
                </a:cubicBezTo>
                <a:cubicBezTo>
                  <a:pt x="260161" y="-8063"/>
                  <a:pt x="156444" y="31625"/>
                  <a:pt x="141628" y="42737"/>
                </a:cubicBezTo>
                <a:cubicBezTo>
                  <a:pt x="126812" y="53849"/>
                  <a:pt x="120461" y="55437"/>
                  <a:pt x="147978" y="68137"/>
                </a:cubicBezTo>
                <a:cubicBezTo>
                  <a:pt x="175495" y="80837"/>
                  <a:pt x="286620" y="112058"/>
                  <a:pt x="306728" y="118937"/>
                </a:cubicBezTo>
                <a:cubicBezTo>
                  <a:pt x="326836" y="125816"/>
                  <a:pt x="259632" y="105179"/>
                  <a:pt x="268628" y="109412"/>
                </a:cubicBezTo>
                <a:cubicBezTo>
                  <a:pt x="277624" y="113645"/>
                  <a:pt x="314136" y="140104"/>
                  <a:pt x="360703" y="144337"/>
                </a:cubicBezTo>
                <a:cubicBezTo>
                  <a:pt x="407270" y="148570"/>
                  <a:pt x="542207" y="133225"/>
                  <a:pt x="548028" y="134812"/>
                </a:cubicBezTo>
                <a:cubicBezTo>
                  <a:pt x="553849" y="136400"/>
                  <a:pt x="415207" y="144337"/>
                  <a:pt x="395628" y="153862"/>
                </a:cubicBezTo>
                <a:cubicBezTo>
                  <a:pt x="376049" y="163387"/>
                  <a:pt x="386103" y="171325"/>
                  <a:pt x="430553" y="191962"/>
                </a:cubicBezTo>
                <a:cubicBezTo>
                  <a:pt x="475003" y="212600"/>
                  <a:pt x="662857" y="276629"/>
                  <a:pt x="662328" y="277687"/>
                </a:cubicBezTo>
                <a:cubicBezTo>
                  <a:pt x="661799" y="278745"/>
                  <a:pt x="483999" y="211541"/>
                  <a:pt x="427378" y="198312"/>
                </a:cubicBezTo>
                <a:cubicBezTo>
                  <a:pt x="370757" y="185083"/>
                  <a:pt x="349061" y="205191"/>
                  <a:pt x="322603" y="198312"/>
                </a:cubicBezTo>
                <a:cubicBezTo>
                  <a:pt x="296145" y="191433"/>
                  <a:pt x="308845" y="170266"/>
                  <a:pt x="268628" y="157037"/>
                </a:cubicBezTo>
                <a:cubicBezTo>
                  <a:pt x="228411" y="143808"/>
                  <a:pt x="105645" y="130049"/>
                  <a:pt x="81303" y="118937"/>
                </a:cubicBezTo>
                <a:cubicBezTo>
                  <a:pt x="56961" y="107825"/>
                  <a:pt x="134220" y="93537"/>
                  <a:pt x="122578" y="90362"/>
                </a:cubicBezTo>
                <a:cubicBezTo>
                  <a:pt x="110936" y="87187"/>
                  <a:pt x="-17122" y="114704"/>
                  <a:pt x="1928" y="99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 hidden="1">
            <a:extLst>
              <a:ext uri="{FF2B5EF4-FFF2-40B4-BE49-F238E27FC236}">
                <a16:creationId xmlns:a16="http://schemas.microsoft.com/office/drawing/2014/main" id="{D7D14158-F099-9340-6361-2B763700DFCD}"/>
              </a:ext>
            </a:extLst>
          </p:cNvPr>
          <p:cNvSpPr/>
          <p:nvPr/>
        </p:nvSpPr>
        <p:spPr>
          <a:xfrm>
            <a:off x="3436970" y="4781545"/>
            <a:ext cx="388905" cy="120757"/>
          </a:xfrm>
          <a:custGeom>
            <a:avLst/>
            <a:gdLst>
              <a:gd name="connsiteX0" fmla="*/ 30130 w 388905"/>
              <a:gd name="connsiteY0" fmla="*/ 117480 h 120757"/>
              <a:gd name="connsiteX1" fmla="*/ 176180 w 388905"/>
              <a:gd name="connsiteY1" fmla="*/ 73030 h 120757"/>
              <a:gd name="connsiteX2" fmla="*/ 160305 w 388905"/>
              <a:gd name="connsiteY2" fmla="*/ 85730 h 120757"/>
              <a:gd name="connsiteX3" fmla="*/ 214280 w 388905"/>
              <a:gd name="connsiteY3" fmla="*/ 73030 h 120757"/>
              <a:gd name="connsiteX4" fmla="*/ 163480 w 388905"/>
              <a:gd name="connsiteY4" fmla="*/ 120655 h 120757"/>
              <a:gd name="connsiteX5" fmla="*/ 204755 w 388905"/>
              <a:gd name="connsiteY5" fmla="*/ 85730 h 120757"/>
              <a:gd name="connsiteX6" fmla="*/ 360330 w 388905"/>
              <a:gd name="connsiteY6" fmla="*/ 85730 h 120757"/>
              <a:gd name="connsiteX7" fmla="*/ 223805 w 388905"/>
              <a:gd name="connsiteY7" fmla="*/ 111130 h 120757"/>
              <a:gd name="connsiteX8" fmla="*/ 303180 w 388905"/>
              <a:gd name="connsiteY8" fmla="*/ 88905 h 120757"/>
              <a:gd name="connsiteX9" fmla="*/ 388905 w 388905"/>
              <a:gd name="connsiteY9" fmla="*/ 57155 h 120757"/>
              <a:gd name="connsiteX10" fmla="*/ 303180 w 388905"/>
              <a:gd name="connsiteY10" fmla="*/ 57155 h 120757"/>
              <a:gd name="connsiteX11" fmla="*/ 207930 w 388905"/>
              <a:gd name="connsiteY11" fmla="*/ 25405 h 120757"/>
              <a:gd name="connsiteX12" fmla="*/ 217455 w 388905"/>
              <a:gd name="connsiteY12" fmla="*/ 44455 h 120757"/>
              <a:gd name="connsiteX13" fmla="*/ 128555 w 388905"/>
              <a:gd name="connsiteY13" fmla="*/ 38105 h 120757"/>
              <a:gd name="connsiteX14" fmla="*/ 77755 w 388905"/>
              <a:gd name="connsiteY14" fmla="*/ 5 h 120757"/>
              <a:gd name="connsiteX15" fmla="*/ 131730 w 388905"/>
              <a:gd name="connsiteY15" fmla="*/ 34930 h 120757"/>
              <a:gd name="connsiteX16" fmla="*/ 144430 w 388905"/>
              <a:gd name="connsiteY16" fmla="*/ 47630 h 120757"/>
              <a:gd name="connsiteX17" fmla="*/ 1555 w 388905"/>
              <a:gd name="connsiteY17" fmla="*/ 69855 h 120757"/>
              <a:gd name="connsiteX18" fmla="*/ 74580 w 388905"/>
              <a:gd name="connsiteY18" fmla="*/ 63505 h 120757"/>
              <a:gd name="connsiteX19" fmla="*/ 169830 w 388905"/>
              <a:gd name="connsiteY19" fmla="*/ 82555 h 120757"/>
              <a:gd name="connsiteX20" fmla="*/ 30130 w 388905"/>
              <a:gd name="connsiteY20" fmla="*/ 117480 h 120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8905" h="120757">
                <a:moveTo>
                  <a:pt x="30130" y="117480"/>
                </a:moveTo>
                <a:cubicBezTo>
                  <a:pt x="31188" y="115892"/>
                  <a:pt x="154484" y="78322"/>
                  <a:pt x="176180" y="73030"/>
                </a:cubicBezTo>
                <a:cubicBezTo>
                  <a:pt x="197876" y="67738"/>
                  <a:pt x="153955" y="85730"/>
                  <a:pt x="160305" y="85730"/>
                </a:cubicBezTo>
                <a:cubicBezTo>
                  <a:pt x="166655" y="85730"/>
                  <a:pt x="213751" y="67209"/>
                  <a:pt x="214280" y="73030"/>
                </a:cubicBezTo>
                <a:cubicBezTo>
                  <a:pt x="214809" y="78851"/>
                  <a:pt x="165068" y="118538"/>
                  <a:pt x="163480" y="120655"/>
                </a:cubicBezTo>
                <a:cubicBezTo>
                  <a:pt x="161892" y="122772"/>
                  <a:pt x="171947" y="91551"/>
                  <a:pt x="204755" y="85730"/>
                </a:cubicBezTo>
                <a:cubicBezTo>
                  <a:pt x="237563" y="79909"/>
                  <a:pt x="357155" y="81497"/>
                  <a:pt x="360330" y="85730"/>
                </a:cubicBezTo>
                <a:cubicBezTo>
                  <a:pt x="363505" y="89963"/>
                  <a:pt x="233330" y="110601"/>
                  <a:pt x="223805" y="111130"/>
                </a:cubicBezTo>
                <a:cubicBezTo>
                  <a:pt x="214280" y="111659"/>
                  <a:pt x="275663" y="97901"/>
                  <a:pt x="303180" y="88905"/>
                </a:cubicBezTo>
                <a:cubicBezTo>
                  <a:pt x="330697" y="79909"/>
                  <a:pt x="388905" y="62447"/>
                  <a:pt x="388905" y="57155"/>
                </a:cubicBezTo>
                <a:cubicBezTo>
                  <a:pt x="388905" y="51863"/>
                  <a:pt x="333342" y="62447"/>
                  <a:pt x="303180" y="57155"/>
                </a:cubicBezTo>
                <a:cubicBezTo>
                  <a:pt x="273018" y="51863"/>
                  <a:pt x="207930" y="25405"/>
                  <a:pt x="207930" y="25405"/>
                </a:cubicBezTo>
                <a:cubicBezTo>
                  <a:pt x="193643" y="23288"/>
                  <a:pt x="230684" y="42338"/>
                  <a:pt x="217455" y="44455"/>
                </a:cubicBezTo>
                <a:cubicBezTo>
                  <a:pt x="204226" y="46572"/>
                  <a:pt x="151838" y="45513"/>
                  <a:pt x="128555" y="38105"/>
                </a:cubicBezTo>
                <a:cubicBezTo>
                  <a:pt x="105272" y="30697"/>
                  <a:pt x="77226" y="534"/>
                  <a:pt x="77755" y="5"/>
                </a:cubicBezTo>
                <a:cubicBezTo>
                  <a:pt x="78284" y="-524"/>
                  <a:pt x="131730" y="34930"/>
                  <a:pt x="131730" y="34930"/>
                </a:cubicBezTo>
                <a:cubicBezTo>
                  <a:pt x="142843" y="42867"/>
                  <a:pt x="166126" y="41809"/>
                  <a:pt x="144430" y="47630"/>
                </a:cubicBezTo>
                <a:cubicBezTo>
                  <a:pt x="122734" y="53451"/>
                  <a:pt x="13197" y="67209"/>
                  <a:pt x="1555" y="69855"/>
                </a:cubicBezTo>
                <a:cubicBezTo>
                  <a:pt x="-10087" y="72501"/>
                  <a:pt x="46534" y="61388"/>
                  <a:pt x="74580" y="63505"/>
                </a:cubicBezTo>
                <a:cubicBezTo>
                  <a:pt x="102626" y="65622"/>
                  <a:pt x="171947" y="76734"/>
                  <a:pt x="169830" y="82555"/>
                </a:cubicBezTo>
                <a:cubicBezTo>
                  <a:pt x="167713" y="88376"/>
                  <a:pt x="29072" y="119068"/>
                  <a:pt x="30130" y="117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 hidden="1">
            <a:extLst>
              <a:ext uri="{FF2B5EF4-FFF2-40B4-BE49-F238E27FC236}">
                <a16:creationId xmlns:a16="http://schemas.microsoft.com/office/drawing/2014/main" id="{99A4F348-A9E1-3188-E9CF-D8173BD33D14}"/>
              </a:ext>
            </a:extLst>
          </p:cNvPr>
          <p:cNvSpPr/>
          <p:nvPr/>
        </p:nvSpPr>
        <p:spPr>
          <a:xfrm>
            <a:off x="4138794" y="4689343"/>
            <a:ext cx="484447" cy="317688"/>
          </a:xfrm>
          <a:custGeom>
            <a:avLst/>
            <a:gdLst>
              <a:gd name="connsiteX0" fmla="*/ 109356 w 484447"/>
              <a:gd name="connsiteY0" fmla="*/ 127132 h 317688"/>
              <a:gd name="connsiteX1" fmla="*/ 1406 w 484447"/>
              <a:gd name="connsiteY1" fmla="*/ 276357 h 317688"/>
              <a:gd name="connsiteX2" fmla="*/ 52206 w 484447"/>
              <a:gd name="connsiteY2" fmla="*/ 219207 h 317688"/>
              <a:gd name="connsiteX3" fmla="*/ 115706 w 484447"/>
              <a:gd name="connsiteY3" fmla="*/ 187457 h 317688"/>
              <a:gd name="connsiteX4" fmla="*/ 74431 w 484447"/>
              <a:gd name="connsiteY4" fmla="*/ 257307 h 317688"/>
              <a:gd name="connsiteX5" fmla="*/ 144281 w 484447"/>
              <a:gd name="connsiteY5" fmla="*/ 196982 h 317688"/>
              <a:gd name="connsiteX6" fmla="*/ 258581 w 484447"/>
              <a:gd name="connsiteY6" fmla="*/ 209682 h 317688"/>
              <a:gd name="connsiteX7" fmla="*/ 223656 w 484447"/>
              <a:gd name="connsiteY7" fmla="*/ 209682 h 317688"/>
              <a:gd name="connsiteX8" fmla="*/ 398281 w 484447"/>
              <a:gd name="connsiteY8" fmla="*/ 270007 h 317688"/>
              <a:gd name="connsiteX9" fmla="*/ 376056 w 484447"/>
              <a:gd name="connsiteY9" fmla="*/ 254132 h 317688"/>
              <a:gd name="connsiteX10" fmla="*/ 484006 w 484447"/>
              <a:gd name="connsiteY10" fmla="*/ 317632 h 317688"/>
              <a:gd name="connsiteX11" fmla="*/ 328431 w 484447"/>
              <a:gd name="connsiteY11" fmla="*/ 241432 h 317688"/>
              <a:gd name="connsiteX12" fmla="*/ 169681 w 484447"/>
              <a:gd name="connsiteY12" fmla="*/ 174757 h 317688"/>
              <a:gd name="connsiteX13" fmla="*/ 141106 w 484447"/>
              <a:gd name="connsiteY13" fmla="*/ 203332 h 317688"/>
              <a:gd name="connsiteX14" fmla="*/ 137931 w 484447"/>
              <a:gd name="connsiteY14" fmla="*/ 177932 h 317688"/>
              <a:gd name="connsiteX15" fmla="*/ 93481 w 484447"/>
              <a:gd name="connsiteY15" fmla="*/ 225557 h 317688"/>
              <a:gd name="connsiteX16" fmla="*/ 109356 w 484447"/>
              <a:gd name="connsiteY16" fmla="*/ 187457 h 317688"/>
              <a:gd name="connsiteX17" fmla="*/ 58556 w 484447"/>
              <a:gd name="connsiteY17" fmla="*/ 228732 h 317688"/>
              <a:gd name="connsiteX18" fmla="*/ 58556 w 484447"/>
              <a:gd name="connsiteY18" fmla="*/ 187457 h 317688"/>
              <a:gd name="connsiteX19" fmla="*/ 52206 w 484447"/>
              <a:gd name="connsiteY19" fmla="*/ 212857 h 317688"/>
              <a:gd name="connsiteX20" fmla="*/ 80781 w 484447"/>
              <a:gd name="connsiteY20" fmla="*/ 132 h 317688"/>
              <a:gd name="connsiteX21" fmla="*/ 39506 w 484447"/>
              <a:gd name="connsiteY21" fmla="*/ 247782 h 317688"/>
              <a:gd name="connsiteX22" fmla="*/ 109356 w 484447"/>
              <a:gd name="connsiteY22" fmla="*/ 127132 h 31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4447" h="317688">
                <a:moveTo>
                  <a:pt x="109356" y="127132"/>
                </a:moveTo>
                <a:cubicBezTo>
                  <a:pt x="103006" y="131894"/>
                  <a:pt x="10931" y="261011"/>
                  <a:pt x="1406" y="276357"/>
                </a:cubicBezTo>
                <a:cubicBezTo>
                  <a:pt x="-8119" y="291703"/>
                  <a:pt x="33156" y="234024"/>
                  <a:pt x="52206" y="219207"/>
                </a:cubicBezTo>
                <a:cubicBezTo>
                  <a:pt x="71256" y="204390"/>
                  <a:pt x="112002" y="181107"/>
                  <a:pt x="115706" y="187457"/>
                </a:cubicBezTo>
                <a:cubicBezTo>
                  <a:pt x="119410" y="193807"/>
                  <a:pt x="69669" y="255720"/>
                  <a:pt x="74431" y="257307"/>
                </a:cubicBezTo>
                <a:cubicBezTo>
                  <a:pt x="79193" y="258894"/>
                  <a:pt x="113589" y="204919"/>
                  <a:pt x="144281" y="196982"/>
                </a:cubicBezTo>
                <a:cubicBezTo>
                  <a:pt x="174973" y="189045"/>
                  <a:pt x="245352" y="207565"/>
                  <a:pt x="258581" y="209682"/>
                </a:cubicBezTo>
                <a:cubicBezTo>
                  <a:pt x="271810" y="211799"/>
                  <a:pt x="200373" y="199628"/>
                  <a:pt x="223656" y="209682"/>
                </a:cubicBezTo>
                <a:cubicBezTo>
                  <a:pt x="246939" y="219736"/>
                  <a:pt x="372881" y="262599"/>
                  <a:pt x="398281" y="270007"/>
                </a:cubicBezTo>
                <a:cubicBezTo>
                  <a:pt x="423681" y="277415"/>
                  <a:pt x="361769" y="246195"/>
                  <a:pt x="376056" y="254132"/>
                </a:cubicBezTo>
                <a:cubicBezTo>
                  <a:pt x="390343" y="262069"/>
                  <a:pt x="491943" y="319749"/>
                  <a:pt x="484006" y="317632"/>
                </a:cubicBezTo>
                <a:cubicBezTo>
                  <a:pt x="476069" y="315515"/>
                  <a:pt x="380818" y="265244"/>
                  <a:pt x="328431" y="241432"/>
                </a:cubicBezTo>
                <a:cubicBezTo>
                  <a:pt x="276044" y="217620"/>
                  <a:pt x="200902" y="181107"/>
                  <a:pt x="169681" y="174757"/>
                </a:cubicBezTo>
                <a:cubicBezTo>
                  <a:pt x="138460" y="168407"/>
                  <a:pt x="146398" y="202803"/>
                  <a:pt x="141106" y="203332"/>
                </a:cubicBezTo>
                <a:cubicBezTo>
                  <a:pt x="135814" y="203861"/>
                  <a:pt x="145868" y="174228"/>
                  <a:pt x="137931" y="177932"/>
                </a:cubicBezTo>
                <a:cubicBezTo>
                  <a:pt x="129994" y="181636"/>
                  <a:pt x="98243" y="223970"/>
                  <a:pt x="93481" y="225557"/>
                </a:cubicBezTo>
                <a:cubicBezTo>
                  <a:pt x="88719" y="227144"/>
                  <a:pt x="115177" y="186928"/>
                  <a:pt x="109356" y="187457"/>
                </a:cubicBezTo>
                <a:cubicBezTo>
                  <a:pt x="103535" y="187986"/>
                  <a:pt x="67023" y="228732"/>
                  <a:pt x="58556" y="228732"/>
                </a:cubicBezTo>
                <a:cubicBezTo>
                  <a:pt x="50089" y="228732"/>
                  <a:pt x="59614" y="190103"/>
                  <a:pt x="58556" y="187457"/>
                </a:cubicBezTo>
                <a:cubicBezTo>
                  <a:pt x="57498" y="184811"/>
                  <a:pt x="48502" y="244078"/>
                  <a:pt x="52206" y="212857"/>
                </a:cubicBezTo>
                <a:cubicBezTo>
                  <a:pt x="55910" y="181636"/>
                  <a:pt x="82898" y="-5689"/>
                  <a:pt x="80781" y="132"/>
                </a:cubicBezTo>
                <a:cubicBezTo>
                  <a:pt x="78664" y="5953"/>
                  <a:pt x="35802" y="226615"/>
                  <a:pt x="39506" y="247782"/>
                </a:cubicBezTo>
                <a:cubicBezTo>
                  <a:pt x="43210" y="268949"/>
                  <a:pt x="115706" y="122370"/>
                  <a:pt x="109356" y="127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 hidden="1">
            <a:extLst>
              <a:ext uri="{FF2B5EF4-FFF2-40B4-BE49-F238E27FC236}">
                <a16:creationId xmlns:a16="http://schemas.microsoft.com/office/drawing/2014/main" id="{13FB4B01-7476-D414-F4A0-3FF393612F87}"/>
              </a:ext>
            </a:extLst>
          </p:cNvPr>
          <p:cNvSpPr/>
          <p:nvPr/>
        </p:nvSpPr>
        <p:spPr>
          <a:xfrm>
            <a:off x="3155946" y="4975060"/>
            <a:ext cx="336589" cy="355853"/>
          </a:xfrm>
          <a:custGeom>
            <a:avLst/>
            <a:gdLst>
              <a:gd name="connsiteX0" fmla="*/ 336554 w 336589"/>
              <a:gd name="connsiteY0" fmla="*/ 165 h 355853"/>
              <a:gd name="connsiteX1" fmla="*/ 158754 w 336589"/>
              <a:gd name="connsiteY1" fmla="*/ 187490 h 355853"/>
              <a:gd name="connsiteX2" fmla="*/ 215904 w 336589"/>
              <a:gd name="connsiteY2" fmla="*/ 143040 h 355853"/>
              <a:gd name="connsiteX3" fmla="*/ 4 w 336589"/>
              <a:gd name="connsiteY3" fmla="*/ 355765 h 355853"/>
              <a:gd name="connsiteX4" fmla="*/ 209554 w 336589"/>
              <a:gd name="connsiteY4" fmla="*/ 114465 h 355853"/>
              <a:gd name="connsiteX5" fmla="*/ 168279 w 336589"/>
              <a:gd name="connsiteY5" fmla="*/ 155740 h 355853"/>
              <a:gd name="connsiteX6" fmla="*/ 228604 w 336589"/>
              <a:gd name="connsiteY6" fmla="*/ 76365 h 355853"/>
              <a:gd name="connsiteX7" fmla="*/ 174629 w 336589"/>
              <a:gd name="connsiteY7" fmla="*/ 152565 h 355853"/>
              <a:gd name="connsiteX8" fmla="*/ 336554 w 336589"/>
              <a:gd name="connsiteY8" fmla="*/ 165 h 355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6589" h="355853">
                <a:moveTo>
                  <a:pt x="336554" y="165"/>
                </a:moveTo>
                <a:cubicBezTo>
                  <a:pt x="333908" y="5986"/>
                  <a:pt x="178862" y="163678"/>
                  <a:pt x="158754" y="187490"/>
                </a:cubicBezTo>
                <a:cubicBezTo>
                  <a:pt x="138646" y="211302"/>
                  <a:pt x="242362" y="114994"/>
                  <a:pt x="215904" y="143040"/>
                </a:cubicBezTo>
                <a:cubicBezTo>
                  <a:pt x="189446" y="171086"/>
                  <a:pt x="1062" y="360527"/>
                  <a:pt x="4" y="355765"/>
                </a:cubicBezTo>
                <a:cubicBezTo>
                  <a:pt x="-1054" y="351003"/>
                  <a:pt x="181508" y="147803"/>
                  <a:pt x="209554" y="114465"/>
                </a:cubicBezTo>
                <a:cubicBezTo>
                  <a:pt x="237600" y="81127"/>
                  <a:pt x="165104" y="162090"/>
                  <a:pt x="168279" y="155740"/>
                </a:cubicBezTo>
                <a:cubicBezTo>
                  <a:pt x="171454" y="149390"/>
                  <a:pt x="227546" y="76894"/>
                  <a:pt x="228604" y="76365"/>
                </a:cubicBezTo>
                <a:cubicBezTo>
                  <a:pt x="229662" y="75836"/>
                  <a:pt x="156108" y="161561"/>
                  <a:pt x="174629" y="152565"/>
                </a:cubicBezTo>
                <a:cubicBezTo>
                  <a:pt x="193150" y="143569"/>
                  <a:pt x="339200" y="-5656"/>
                  <a:pt x="336554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 hidden="1">
            <a:extLst>
              <a:ext uri="{FF2B5EF4-FFF2-40B4-BE49-F238E27FC236}">
                <a16:creationId xmlns:a16="http://schemas.microsoft.com/office/drawing/2014/main" id="{29BF5A5A-ADB5-D1B0-D63E-08BD61F869A7}"/>
              </a:ext>
            </a:extLst>
          </p:cNvPr>
          <p:cNvSpPr/>
          <p:nvPr/>
        </p:nvSpPr>
        <p:spPr>
          <a:xfrm>
            <a:off x="3498632" y="4746571"/>
            <a:ext cx="323416" cy="117580"/>
          </a:xfrm>
          <a:custGeom>
            <a:avLst/>
            <a:gdLst>
              <a:gd name="connsiteX0" fmla="*/ 314543 w 323416"/>
              <a:gd name="connsiteY0" fmla="*/ 3229 h 117580"/>
              <a:gd name="connsiteX1" fmla="*/ 314543 w 323416"/>
              <a:gd name="connsiteY1" fmla="*/ 73079 h 117580"/>
              <a:gd name="connsiteX2" fmla="*/ 225643 w 323416"/>
              <a:gd name="connsiteY2" fmla="*/ 47679 h 117580"/>
              <a:gd name="connsiteX3" fmla="*/ 282793 w 323416"/>
              <a:gd name="connsiteY3" fmla="*/ 63554 h 117580"/>
              <a:gd name="connsiteX4" fmla="*/ 146268 w 323416"/>
              <a:gd name="connsiteY4" fmla="*/ 15929 h 117580"/>
              <a:gd name="connsiteX5" fmla="*/ 57368 w 323416"/>
              <a:gd name="connsiteY5" fmla="*/ 34979 h 117580"/>
              <a:gd name="connsiteX6" fmla="*/ 111343 w 323416"/>
              <a:gd name="connsiteY6" fmla="*/ 54 h 117580"/>
              <a:gd name="connsiteX7" fmla="*/ 218 w 323416"/>
              <a:gd name="connsiteY7" fmla="*/ 44504 h 117580"/>
              <a:gd name="connsiteX8" fmla="*/ 85943 w 323416"/>
              <a:gd name="connsiteY8" fmla="*/ 25454 h 117580"/>
              <a:gd name="connsiteX9" fmla="*/ 190718 w 323416"/>
              <a:gd name="connsiteY9" fmla="*/ 12754 h 117580"/>
              <a:gd name="connsiteX10" fmla="*/ 187543 w 323416"/>
              <a:gd name="connsiteY10" fmla="*/ 6404 h 117580"/>
              <a:gd name="connsiteX11" fmla="*/ 320893 w 323416"/>
              <a:gd name="connsiteY11" fmla="*/ 63554 h 117580"/>
              <a:gd name="connsiteX12" fmla="*/ 228818 w 323416"/>
              <a:gd name="connsiteY12" fmla="*/ 34979 h 117580"/>
              <a:gd name="connsiteX13" fmla="*/ 317718 w 323416"/>
              <a:gd name="connsiteY13" fmla="*/ 82604 h 117580"/>
              <a:gd name="connsiteX14" fmla="*/ 273268 w 323416"/>
              <a:gd name="connsiteY14" fmla="*/ 117529 h 117580"/>
              <a:gd name="connsiteX15" fmla="*/ 320893 w 323416"/>
              <a:gd name="connsiteY15" fmla="*/ 88954 h 117580"/>
              <a:gd name="connsiteX16" fmla="*/ 314543 w 323416"/>
              <a:gd name="connsiteY16" fmla="*/ 3229 h 11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3416" h="117580">
                <a:moveTo>
                  <a:pt x="314543" y="3229"/>
                </a:moveTo>
                <a:cubicBezTo>
                  <a:pt x="313485" y="583"/>
                  <a:pt x="329360" y="65671"/>
                  <a:pt x="314543" y="73079"/>
                </a:cubicBezTo>
                <a:cubicBezTo>
                  <a:pt x="299726" y="80487"/>
                  <a:pt x="230935" y="49266"/>
                  <a:pt x="225643" y="47679"/>
                </a:cubicBezTo>
                <a:cubicBezTo>
                  <a:pt x="220351" y="46092"/>
                  <a:pt x="296022" y="68846"/>
                  <a:pt x="282793" y="63554"/>
                </a:cubicBezTo>
                <a:cubicBezTo>
                  <a:pt x="269564" y="58262"/>
                  <a:pt x="183839" y="20691"/>
                  <a:pt x="146268" y="15929"/>
                </a:cubicBezTo>
                <a:cubicBezTo>
                  <a:pt x="108697" y="11167"/>
                  <a:pt x="63189" y="37625"/>
                  <a:pt x="57368" y="34979"/>
                </a:cubicBezTo>
                <a:cubicBezTo>
                  <a:pt x="51547" y="32333"/>
                  <a:pt x="120868" y="-1534"/>
                  <a:pt x="111343" y="54"/>
                </a:cubicBezTo>
                <a:cubicBezTo>
                  <a:pt x="101818" y="1641"/>
                  <a:pt x="4451" y="40271"/>
                  <a:pt x="218" y="44504"/>
                </a:cubicBezTo>
                <a:cubicBezTo>
                  <a:pt x="-4015" y="48737"/>
                  <a:pt x="54193" y="30746"/>
                  <a:pt x="85943" y="25454"/>
                </a:cubicBezTo>
                <a:cubicBezTo>
                  <a:pt x="117693" y="20162"/>
                  <a:pt x="190718" y="12754"/>
                  <a:pt x="190718" y="12754"/>
                </a:cubicBezTo>
                <a:cubicBezTo>
                  <a:pt x="207651" y="9579"/>
                  <a:pt x="165847" y="-2063"/>
                  <a:pt x="187543" y="6404"/>
                </a:cubicBezTo>
                <a:cubicBezTo>
                  <a:pt x="209239" y="14871"/>
                  <a:pt x="314014" y="58792"/>
                  <a:pt x="320893" y="63554"/>
                </a:cubicBezTo>
                <a:cubicBezTo>
                  <a:pt x="327772" y="68316"/>
                  <a:pt x="229347" y="31804"/>
                  <a:pt x="228818" y="34979"/>
                </a:cubicBezTo>
                <a:cubicBezTo>
                  <a:pt x="228289" y="38154"/>
                  <a:pt x="310310" y="68846"/>
                  <a:pt x="317718" y="82604"/>
                </a:cubicBezTo>
                <a:cubicBezTo>
                  <a:pt x="325126" y="96362"/>
                  <a:pt x="272739" y="116471"/>
                  <a:pt x="273268" y="117529"/>
                </a:cubicBezTo>
                <a:cubicBezTo>
                  <a:pt x="273797" y="118587"/>
                  <a:pt x="312956" y="103241"/>
                  <a:pt x="320893" y="88954"/>
                </a:cubicBezTo>
                <a:cubicBezTo>
                  <a:pt x="328830" y="74667"/>
                  <a:pt x="315601" y="5875"/>
                  <a:pt x="314543" y="3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 hidden="1">
            <a:extLst>
              <a:ext uri="{FF2B5EF4-FFF2-40B4-BE49-F238E27FC236}">
                <a16:creationId xmlns:a16="http://schemas.microsoft.com/office/drawing/2014/main" id="{FE7A25BA-B01D-CC59-9E8A-FF9EB4A67AE9}"/>
              </a:ext>
            </a:extLst>
          </p:cNvPr>
          <p:cNvSpPr/>
          <p:nvPr/>
        </p:nvSpPr>
        <p:spPr>
          <a:xfrm>
            <a:off x="3492097" y="4779144"/>
            <a:ext cx="317855" cy="78609"/>
          </a:xfrm>
          <a:custGeom>
            <a:avLst/>
            <a:gdLst>
              <a:gd name="connsiteX0" fmla="*/ 403 w 317855"/>
              <a:gd name="connsiteY0" fmla="*/ 78606 h 78609"/>
              <a:gd name="connsiteX1" fmla="*/ 190903 w 317855"/>
              <a:gd name="connsiteY1" fmla="*/ 18281 h 78609"/>
              <a:gd name="connsiteX2" fmla="*/ 175028 w 317855"/>
              <a:gd name="connsiteY2" fmla="*/ 21456 h 78609"/>
              <a:gd name="connsiteX3" fmla="*/ 314728 w 317855"/>
              <a:gd name="connsiteY3" fmla="*/ 56381 h 78609"/>
              <a:gd name="connsiteX4" fmla="*/ 260753 w 317855"/>
              <a:gd name="connsiteY4" fmla="*/ 46856 h 78609"/>
              <a:gd name="connsiteX5" fmla="*/ 130578 w 317855"/>
              <a:gd name="connsiteY5" fmla="*/ 2406 h 78609"/>
              <a:gd name="connsiteX6" fmla="*/ 155978 w 317855"/>
              <a:gd name="connsiteY6" fmla="*/ 5581 h 78609"/>
              <a:gd name="connsiteX7" fmla="*/ 140103 w 317855"/>
              <a:gd name="connsiteY7" fmla="*/ 15106 h 78609"/>
              <a:gd name="connsiteX8" fmla="*/ 403 w 317855"/>
              <a:gd name="connsiteY8" fmla="*/ 78606 h 7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855" h="78609">
                <a:moveTo>
                  <a:pt x="403" y="78606"/>
                </a:moveTo>
                <a:cubicBezTo>
                  <a:pt x="8870" y="79135"/>
                  <a:pt x="190903" y="18281"/>
                  <a:pt x="190903" y="18281"/>
                </a:cubicBezTo>
                <a:cubicBezTo>
                  <a:pt x="220007" y="8756"/>
                  <a:pt x="154391" y="15106"/>
                  <a:pt x="175028" y="21456"/>
                </a:cubicBezTo>
                <a:cubicBezTo>
                  <a:pt x="195665" y="27806"/>
                  <a:pt x="300441" y="52148"/>
                  <a:pt x="314728" y="56381"/>
                </a:cubicBezTo>
                <a:cubicBezTo>
                  <a:pt x="329015" y="60614"/>
                  <a:pt x="291445" y="55852"/>
                  <a:pt x="260753" y="46856"/>
                </a:cubicBezTo>
                <a:cubicBezTo>
                  <a:pt x="230061" y="37860"/>
                  <a:pt x="148040" y="9285"/>
                  <a:pt x="130578" y="2406"/>
                </a:cubicBezTo>
                <a:cubicBezTo>
                  <a:pt x="113116" y="-4473"/>
                  <a:pt x="155978" y="5581"/>
                  <a:pt x="155978" y="5581"/>
                </a:cubicBezTo>
                <a:cubicBezTo>
                  <a:pt x="157566" y="7698"/>
                  <a:pt x="160741" y="7168"/>
                  <a:pt x="140103" y="15106"/>
                </a:cubicBezTo>
                <a:cubicBezTo>
                  <a:pt x="119466" y="23043"/>
                  <a:pt x="-8064" y="78077"/>
                  <a:pt x="403" y="786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 hidden="1">
            <a:extLst>
              <a:ext uri="{FF2B5EF4-FFF2-40B4-BE49-F238E27FC236}">
                <a16:creationId xmlns:a16="http://schemas.microsoft.com/office/drawing/2014/main" id="{167D72F7-DEC7-2982-74D9-2BF981941A68}"/>
              </a:ext>
            </a:extLst>
          </p:cNvPr>
          <p:cNvSpPr/>
          <p:nvPr/>
        </p:nvSpPr>
        <p:spPr>
          <a:xfrm>
            <a:off x="3505171" y="4530678"/>
            <a:ext cx="144494" cy="448353"/>
          </a:xfrm>
          <a:custGeom>
            <a:avLst/>
            <a:gdLst>
              <a:gd name="connsiteX0" fmla="*/ 107979 w 144494"/>
              <a:gd name="connsiteY0" fmla="*/ 47 h 448353"/>
              <a:gd name="connsiteX1" fmla="*/ 117504 w 144494"/>
              <a:gd name="connsiteY1" fmla="*/ 95297 h 448353"/>
              <a:gd name="connsiteX2" fmla="*/ 38129 w 144494"/>
              <a:gd name="connsiteY2" fmla="*/ 206422 h 448353"/>
              <a:gd name="connsiteX3" fmla="*/ 69879 w 144494"/>
              <a:gd name="connsiteY3" fmla="*/ 171497 h 448353"/>
              <a:gd name="connsiteX4" fmla="*/ 44479 w 144494"/>
              <a:gd name="connsiteY4" fmla="*/ 234997 h 448353"/>
              <a:gd name="connsiteX5" fmla="*/ 31779 w 144494"/>
              <a:gd name="connsiteY5" fmla="*/ 342947 h 448353"/>
              <a:gd name="connsiteX6" fmla="*/ 31779 w 144494"/>
              <a:gd name="connsiteY6" fmla="*/ 244522 h 448353"/>
              <a:gd name="connsiteX7" fmla="*/ 29 w 144494"/>
              <a:gd name="connsiteY7" fmla="*/ 447722 h 448353"/>
              <a:gd name="connsiteX8" fmla="*/ 38129 w 144494"/>
              <a:gd name="connsiteY8" fmla="*/ 165147 h 448353"/>
              <a:gd name="connsiteX9" fmla="*/ 22254 w 144494"/>
              <a:gd name="connsiteY9" fmla="*/ 339772 h 448353"/>
              <a:gd name="connsiteX10" fmla="*/ 82579 w 144494"/>
              <a:gd name="connsiteY10" fmla="*/ 133397 h 448353"/>
              <a:gd name="connsiteX11" fmla="*/ 104804 w 144494"/>
              <a:gd name="connsiteY11" fmla="*/ 95297 h 448353"/>
              <a:gd name="connsiteX12" fmla="*/ 69879 w 144494"/>
              <a:gd name="connsiteY12" fmla="*/ 133397 h 448353"/>
              <a:gd name="connsiteX13" fmla="*/ 142904 w 144494"/>
              <a:gd name="connsiteY13" fmla="*/ 82597 h 448353"/>
              <a:gd name="connsiteX14" fmla="*/ 107979 w 144494"/>
              <a:gd name="connsiteY14" fmla="*/ 47 h 44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494" h="448353">
                <a:moveTo>
                  <a:pt x="107979" y="47"/>
                </a:moveTo>
                <a:cubicBezTo>
                  <a:pt x="103746" y="2164"/>
                  <a:pt x="129146" y="60901"/>
                  <a:pt x="117504" y="95297"/>
                </a:cubicBezTo>
                <a:cubicBezTo>
                  <a:pt x="105862" y="129693"/>
                  <a:pt x="46066" y="193722"/>
                  <a:pt x="38129" y="206422"/>
                </a:cubicBezTo>
                <a:cubicBezTo>
                  <a:pt x="30192" y="219122"/>
                  <a:pt x="68821" y="166735"/>
                  <a:pt x="69879" y="171497"/>
                </a:cubicBezTo>
                <a:cubicBezTo>
                  <a:pt x="70937" y="176259"/>
                  <a:pt x="50829" y="206422"/>
                  <a:pt x="44479" y="234997"/>
                </a:cubicBezTo>
                <a:cubicBezTo>
                  <a:pt x="38129" y="263572"/>
                  <a:pt x="33896" y="341359"/>
                  <a:pt x="31779" y="342947"/>
                </a:cubicBezTo>
                <a:cubicBezTo>
                  <a:pt x="29662" y="344535"/>
                  <a:pt x="37071" y="227060"/>
                  <a:pt x="31779" y="244522"/>
                </a:cubicBezTo>
                <a:cubicBezTo>
                  <a:pt x="26487" y="261984"/>
                  <a:pt x="-1029" y="460951"/>
                  <a:pt x="29" y="447722"/>
                </a:cubicBezTo>
                <a:cubicBezTo>
                  <a:pt x="1087" y="434493"/>
                  <a:pt x="34425" y="183139"/>
                  <a:pt x="38129" y="165147"/>
                </a:cubicBezTo>
                <a:cubicBezTo>
                  <a:pt x="41833" y="147155"/>
                  <a:pt x="14846" y="345064"/>
                  <a:pt x="22254" y="339772"/>
                </a:cubicBezTo>
                <a:cubicBezTo>
                  <a:pt x="29662" y="334480"/>
                  <a:pt x="68821" y="174143"/>
                  <a:pt x="82579" y="133397"/>
                </a:cubicBezTo>
                <a:cubicBezTo>
                  <a:pt x="96337" y="92651"/>
                  <a:pt x="106921" y="95297"/>
                  <a:pt x="104804" y="95297"/>
                </a:cubicBezTo>
                <a:cubicBezTo>
                  <a:pt x="102687" y="95297"/>
                  <a:pt x="63529" y="135514"/>
                  <a:pt x="69879" y="133397"/>
                </a:cubicBezTo>
                <a:cubicBezTo>
                  <a:pt x="76229" y="131280"/>
                  <a:pt x="132850" y="97414"/>
                  <a:pt x="142904" y="82597"/>
                </a:cubicBezTo>
                <a:cubicBezTo>
                  <a:pt x="152958" y="67780"/>
                  <a:pt x="112212" y="-2070"/>
                  <a:pt x="107979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 hidden="1">
            <a:extLst>
              <a:ext uri="{FF2B5EF4-FFF2-40B4-BE49-F238E27FC236}">
                <a16:creationId xmlns:a16="http://schemas.microsoft.com/office/drawing/2014/main" id="{44F302CC-9CDC-634D-FB94-FA728810DBC8}"/>
              </a:ext>
            </a:extLst>
          </p:cNvPr>
          <p:cNvSpPr/>
          <p:nvPr/>
        </p:nvSpPr>
        <p:spPr>
          <a:xfrm>
            <a:off x="3462613" y="4868540"/>
            <a:ext cx="264343" cy="129772"/>
          </a:xfrm>
          <a:custGeom>
            <a:avLst/>
            <a:gdLst>
              <a:gd name="connsiteX0" fmla="*/ 1312 w 264343"/>
              <a:gd name="connsiteY0" fmla="*/ 128910 h 129772"/>
              <a:gd name="connsiteX1" fmla="*/ 125137 w 264343"/>
              <a:gd name="connsiteY1" fmla="*/ 5085 h 129772"/>
              <a:gd name="connsiteX2" fmla="*/ 96562 w 264343"/>
              <a:gd name="connsiteY2" fmla="*/ 24135 h 129772"/>
              <a:gd name="connsiteX3" fmla="*/ 45762 w 264343"/>
              <a:gd name="connsiteY3" fmla="*/ 27310 h 129772"/>
              <a:gd name="connsiteX4" fmla="*/ 261662 w 264343"/>
              <a:gd name="connsiteY4" fmla="*/ 24135 h 129772"/>
              <a:gd name="connsiteX5" fmla="*/ 156887 w 264343"/>
              <a:gd name="connsiteY5" fmla="*/ 14610 h 129772"/>
              <a:gd name="connsiteX6" fmla="*/ 14012 w 264343"/>
              <a:gd name="connsiteY6" fmla="*/ 14610 h 129772"/>
              <a:gd name="connsiteX7" fmla="*/ 64812 w 264343"/>
              <a:gd name="connsiteY7" fmla="*/ 20960 h 129772"/>
              <a:gd name="connsiteX8" fmla="*/ 58462 w 264343"/>
              <a:gd name="connsiteY8" fmla="*/ 59060 h 129772"/>
              <a:gd name="connsiteX9" fmla="*/ 1312 w 264343"/>
              <a:gd name="connsiteY9" fmla="*/ 128910 h 129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4343" h="129772">
                <a:moveTo>
                  <a:pt x="1312" y="128910"/>
                </a:moveTo>
                <a:cubicBezTo>
                  <a:pt x="12424" y="119914"/>
                  <a:pt x="109262" y="22547"/>
                  <a:pt x="125137" y="5085"/>
                </a:cubicBezTo>
                <a:cubicBezTo>
                  <a:pt x="141012" y="-12377"/>
                  <a:pt x="109791" y="20431"/>
                  <a:pt x="96562" y="24135"/>
                </a:cubicBezTo>
                <a:cubicBezTo>
                  <a:pt x="83333" y="27839"/>
                  <a:pt x="18245" y="27310"/>
                  <a:pt x="45762" y="27310"/>
                </a:cubicBezTo>
                <a:cubicBezTo>
                  <a:pt x="73279" y="27310"/>
                  <a:pt x="243141" y="26252"/>
                  <a:pt x="261662" y="24135"/>
                </a:cubicBezTo>
                <a:cubicBezTo>
                  <a:pt x="280183" y="22018"/>
                  <a:pt x="198162" y="16197"/>
                  <a:pt x="156887" y="14610"/>
                </a:cubicBezTo>
                <a:cubicBezTo>
                  <a:pt x="115612" y="13023"/>
                  <a:pt x="29358" y="13552"/>
                  <a:pt x="14012" y="14610"/>
                </a:cubicBezTo>
                <a:cubicBezTo>
                  <a:pt x="-1334" y="15668"/>
                  <a:pt x="57404" y="13552"/>
                  <a:pt x="64812" y="20960"/>
                </a:cubicBezTo>
                <a:cubicBezTo>
                  <a:pt x="72220" y="28368"/>
                  <a:pt x="63754" y="44243"/>
                  <a:pt x="58462" y="59060"/>
                </a:cubicBezTo>
                <a:cubicBezTo>
                  <a:pt x="53170" y="73877"/>
                  <a:pt x="-9800" y="137906"/>
                  <a:pt x="1312" y="1289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 hidden="1">
            <a:extLst>
              <a:ext uri="{FF2B5EF4-FFF2-40B4-BE49-F238E27FC236}">
                <a16:creationId xmlns:a16="http://schemas.microsoft.com/office/drawing/2014/main" id="{DAF7C193-9588-EA7B-3864-BF2AD13FFC62}"/>
              </a:ext>
            </a:extLst>
          </p:cNvPr>
          <p:cNvSpPr/>
          <p:nvPr/>
        </p:nvSpPr>
        <p:spPr>
          <a:xfrm>
            <a:off x="3586726" y="4443396"/>
            <a:ext cx="430062" cy="653175"/>
          </a:xfrm>
          <a:custGeom>
            <a:avLst/>
            <a:gdLst>
              <a:gd name="connsiteX0" fmla="*/ 362974 w 430062"/>
              <a:gd name="connsiteY0" fmla="*/ 1604 h 653175"/>
              <a:gd name="connsiteX1" fmla="*/ 343924 w 430062"/>
              <a:gd name="connsiteY1" fmla="*/ 290529 h 653175"/>
              <a:gd name="connsiteX2" fmla="*/ 343924 w 430062"/>
              <a:gd name="connsiteY2" fmla="*/ 227029 h 653175"/>
              <a:gd name="connsiteX3" fmla="*/ 286774 w 430062"/>
              <a:gd name="connsiteY3" fmla="*/ 417529 h 653175"/>
              <a:gd name="connsiteX4" fmla="*/ 302649 w 430062"/>
              <a:gd name="connsiteY4" fmla="*/ 357204 h 653175"/>
              <a:gd name="connsiteX5" fmla="*/ 251849 w 430062"/>
              <a:gd name="connsiteY5" fmla="*/ 427054 h 653175"/>
              <a:gd name="connsiteX6" fmla="*/ 302649 w 430062"/>
              <a:gd name="connsiteY6" fmla="*/ 331804 h 653175"/>
              <a:gd name="connsiteX7" fmla="*/ 220099 w 430062"/>
              <a:gd name="connsiteY7" fmla="*/ 433404 h 653175"/>
              <a:gd name="connsiteX8" fmla="*/ 1024 w 430062"/>
              <a:gd name="connsiteY8" fmla="*/ 652479 h 653175"/>
              <a:gd name="connsiteX9" fmla="*/ 318524 w 430062"/>
              <a:gd name="connsiteY9" fmla="*/ 354029 h 653175"/>
              <a:gd name="connsiteX10" fmla="*/ 299474 w 430062"/>
              <a:gd name="connsiteY10" fmla="*/ 369904 h 653175"/>
              <a:gd name="connsiteX11" fmla="*/ 429649 w 430062"/>
              <a:gd name="connsiteY11" fmla="*/ 77804 h 653175"/>
              <a:gd name="connsiteX12" fmla="*/ 340749 w 430062"/>
              <a:gd name="connsiteY12" fmla="*/ 249254 h 653175"/>
              <a:gd name="connsiteX13" fmla="*/ 340749 w 430062"/>
              <a:gd name="connsiteY13" fmla="*/ 176229 h 653175"/>
              <a:gd name="connsiteX14" fmla="*/ 362974 w 430062"/>
              <a:gd name="connsiteY14" fmla="*/ 1604 h 65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0062" h="653175">
                <a:moveTo>
                  <a:pt x="362974" y="1604"/>
                </a:moveTo>
                <a:cubicBezTo>
                  <a:pt x="363503" y="20654"/>
                  <a:pt x="347099" y="252958"/>
                  <a:pt x="343924" y="290529"/>
                </a:cubicBezTo>
                <a:cubicBezTo>
                  <a:pt x="340749" y="328100"/>
                  <a:pt x="353449" y="205862"/>
                  <a:pt x="343924" y="227029"/>
                </a:cubicBezTo>
                <a:cubicBezTo>
                  <a:pt x="334399" y="248196"/>
                  <a:pt x="293653" y="395833"/>
                  <a:pt x="286774" y="417529"/>
                </a:cubicBezTo>
                <a:cubicBezTo>
                  <a:pt x="279895" y="439225"/>
                  <a:pt x="308470" y="355617"/>
                  <a:pt x="302649" y="357204"/>
                </a:cubicBezTo>
                <a:cubicBezTo>
                  <a:pt x="296828" y="358792"/>
                  <a:pt x="251849" y="431287"/>
                  <a:pt x="251849" y="427054"/>
                </a:cubicBezTo>
                <a:cubicBezTo>
                  <a:pt x="251849" y="422821"/>
                  <a:pt x="307940" y="330746"/>
                  <a:pt x="302649" y="331804"/>
                </a:cubicBezTo>
                <a:cubicBezTo>
                  <a:pt x="297358" y="332862"/>
                  <a:pt x="270370" y="379958"/>
                  <a:pt x="220099" y="433404"/>
                </a:cubicBezTo>
                <a:cubicBezTo>
                  <a:pt x="169828" y="486850"/>
                  <a:pt x="-15380" y="665708"/>
                  <a:pt x="1024" y="652479"/>
                </a:cubicBezTo>
                <a:cubicBezTo>
                  <a:pt x="17428" y="639250"/>
                  <a:pt x="268782" y="401125"/>
                  <a:pt x="318524" y="354029"/>
                </a:cubicBezTo>
                <a:cubicBezTo>
                  <a:pt x="368266" y="306933"/>
                  <a:pt x="280953" y="415941"/>
                  <a:pt x="299474" y="369904"/>
                </a:cubicBezTo>
                <a:cubicBezTo>
                  <a:pt x="317995" y="323867"/>
                  <a:pt x="422770" y="97912"/>
                  <a:pt x="429649" y="77804"/>
                </a:cubicBezTo>
                <a:cubicBezTo>
                  <a:pt x="436528" y="57696"/>
                  <a:pt x="355566" y="232850"/>
                  <a:pt x="340749" y="249254"/>
                </a:cubicBezTo>
                <a:cubicBezTo>
                  <a:pt x="325932" y="265658"/>
                  <a:pt x="338632" y="213800"/>
                  <a:pt x="340749" y="176229"/>
                </a:cubicBezTo>
                <a:cubicBezTo>
                  <a:pt x="342866" y="138658"/>
                  <a:pt x="362445" y="-17446"/>
                  <a:pt x="362974" y="1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 hidden="1">
            <a:extLst>
              <a:ext uri="{FF2B5EF4-FFF2-40B4-BE49-F238E27FC236}">
                <a16:creationId xmlns:a16="http://schemas.microsoft.com/office/drawing/2014/main" id="{E312A3C6-7128-2BA7-B729-4C985B5CEB7D}"/>
              </a:ext>
            </a:extLst>
          </p:cNvPr>
          <p:cNvSpPr/>
          <p:nvPr/>
        </p:nvSpPr>
        <p:spPr>
          <a:xfrm>
            <a:off x="3867129" y="4416358"/>
            <a:ext cx="49399" cy="375695"/>
          </a:xfrm>
          <a:custGeom>
            <a:avLst/>
            <a:gdLst>
              <a:gd name="connsiteX0" fmla="*/ 21 w 49399"/>
              <a:gd name="connsiteY0" fmla="*/ 67 h 375695"/>
              <a:gd name="connsiteX1" fmla="*/ 47646 w 49399"/>
              <a:gd name="connsiteY1" fmla="*/ 171517 h 375695"/>
              <a:gd name="connsiteX2" fmla="*/ 38121 w 49399"/>
              <a:gd name="connsiteY2" fmla="*/ 225492 h 375695"/>
              <a:gd name="connsiteX3" fmla="*/ 28596 w 49399"/>
              <a:gd name="connsiteY3" fmla="*/ 371542 h 375695"/>
              <a:gd name="connsiteX4" fmla="*/ 44471 w 49399"/>
              <a:gd name="connsiteY4" fmla="*/ 44517 h 375695"/>
              <a:gd name="connsiteX5" fmla="*/ 41296 w 49399"/>
              <a:gd name="connsiteY5" fmla="*/ 149292 h 375695"/>
              <a:gd name="connsiteX6" fmla="*/ 21 w 49399"/>
              <a:gd name="connsiteY6" fmla="*/ 67 h 375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399" h="375695">
                <a:moveTo>
                  <a:pt x="21" y="67"/>
                </a:moveTo>
                <a:cubicBezTo>
                  <a:pt x="1079" y="3771"/>
                  <a:pt x="41296" y="133946"/>
                  <a:pt x="47646" y="171517"/>
                </a:cubicBezTo>
                <a:cubicBezTo>
                  <a:pt x="53996" y="209088"/>
                  <a:pt x="41296" y="192155"/>
                  <a:pt x="38121" y="225492"/>
                </a:cubicBezTo>
                <a:cubicBezTo>
                  <a:pt x="34946" y="258829"/>
                  <a:pt x="27538" y="401704"/>
                  <a:pt x="28596" y="371542"/>
                </a:cubicBezTo>
                <a:cubicBezTo>
                  <a:pt x="29654" y="341380"/>
                  <a:pt x="42354" y="81559"/>
                  <a:pt x="44471" y="44517"/>
                </a:cubicBezTo>
                <a:cubicBezTo>
                  <a:pt x="46588" y="7475"/>
                  <a:pt x="45529" y="152467"/>
                  <a:pt x="41296" y="149292"/>
                </a:cubicBezTo>
                <a:cubicBezTo>
                  <a:pt x="37063" y="146117"/>
                  <a:pt x="-1037" y="-3637"/>
                  <a:pt x="21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 hidden="1">
            <a:extLst>
              <a:ext uri="{FF2B5EF4-FFF2-40B4-BE49-F238E27FC236}">
                <a16:creationId xmlns:a16="http://schemas.microsoft.com/office/drawing/2014/main" id="{201E4BC4-64F7-5604-9BBF-C802DD186116}"/>
              </a:ext>
            </a:extLst>
          </p:cNvPr>
          <p:cNvSpPr/>
          <p:nvPr/>
        </p:nvSpPr>
        <p:spPr>
          <a:xfrm>
            <a:off x="3355381" y="4660626"/>
            <a:ext cx="620126" cy="585163"/>
          </a:xfrm>
          <a:custGeom>
            <a:avLst/>
            <a:gdLst>
              <a:gd name="connsiteX0" fmla="*/ 619719 w 620126"/>
              <a:gd name="connsiteY0" fmla="*/ 274 h 585163"/>
              <a:gd name="connsiteX1" fmla="*/ 394294 w 620126"/>
              <a:gd name="connsiteY1" fmla="*/ 257449 h 585163"/>
              <a:gd name="connsiteX2" fmla="*/ 594 w 620126"/>
              <a:gd name="connsiteY2" fmla="*/ 584474 h 585163"/>
              <a:gd name="connsiteX3" fmla="*/ 489544 w 620126"/>
              <a:gd name="connsiteY3" fmla="*/ 165374 h 585163"/>
              <a:gd name="connsiteX4" fmla="*/ 451444 w 620126"/>
              <a:gd name="connsiteY4" fmla="*/ 206649 h 585163"/>
              <a:gd name="connsiteX5" fmla="*/ 619719 w 620126"/>
              <a:gd name="connsiteY5" fmla="*/ 274 h 585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0126" h="585163">
                <a:moveTo>
                  <a:pt x="619719" y="274"/>
                </a:moveTo>
                <a:cubicBezTo>
                  <a:pt x="610194" y="8741"/>
                  <a:pt x="497481" y="160082"/>
                  <a:pt x="394294" y="257449"/>
                </a:cubicBezTo>
                <a:cubicBezTo>
                  <a:pt x="291107" y="354816"/>
                  <a:pt x="-15281" y="599820"/>
                  <a:pt x="594" y="584474"/>
                </a:cubicBezTo>
                <a:cubicBezTo>
                  <a:pt x="16469" y="569128"/>
                  <a:pt x="414402" y="228345"/>
                  <a:pt x="489544" y="165374"/>
                </a:cubicBezTo>
                <a:cubicBezTo>
                  <a:pt x="564686" y="102403"/>
                  <a:pt x="433982" y="231520"/>
                  <a:pt x="451444" y="206649"/>
                </a:cubicBezTo>
                <a:cubicBezTo>
                  <a:pt x="468906" y="181778"/>
                  <a:pt x="629244" y="-8193"/>
                  <a:pt x="619719" y="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 hidden="1">
            <a:extLst>
              <a:ext uri="{FF2B5EF4-FFF2-40B4-BE49-F238E27FC236}">
                <a16:creationId xmlns:a16="http://schemas.microsoft.com/office/drawing/2014/main" id="{1EA358AA-E155-548A-CA2E-6B158A533489}"/>
              </a:ext>
            </a:extLst>
          </p:cNvPr>
          <p:cNvSpPr/>
          <p:nvPr/>
        </p:nvSpPr>
        <p:spPr>
          <a:xfrm>
            <a:off x="3260523" y="4959350"/>
            <a:ext cx="539952" cy="508295"/>
          </a:xfrm>
          <a:custGeom>
            <a:avLst/>
            <a:gdLst>
              <a:gd name="connsiteX0" fmla="*/ 539952 w 539952"/>
              <a:gd name="connsiteY0" fmla="*/ 0 h 508295"/>
              <a:gd name="connsiteX1" fmla="*/ 82752 w 539952"/>
              <a:gd name="connsiteY1" fmla="*/ 371475 h 508295"/>
              <a:gd name="connsiteX2" fmla="*/ 9727 w 539952"/>
              <a:gd name="connsiteY2" fmla="*/ 479425 h 508295"/>
              <a:gd name="connsiteX3" fmla="*/ 60527 w 539952"/>
              <a:gd name="connsiteY3" fmla="*/ 393700 h 508295"/>
              <a:gd name="connsiteX4" fmla="*/ 3377 w 539952"/>
              <a:gd name="connsiteY4" fmla="*/ 504825 h 508295"/>
              <a:gd name="connsiteX5" fmla="*/ 181177 w 539952"/>
              <a:gd name="connsiteY5" fmla="*/ 234950 h 508295"/>
              <a:gd name="connsiteX6" fmla="*/ 158952 w 539952"/>
              <a:gd name="connsiteY6" fmla="*/ 279400 h 508295"/>
              <a:gd name="connsiteX7" fmla="*/ 219277 w 539952"/>
              <a:gd name="connsiteY7" fmla="*/ 263525 h 508295"/>
              <a:gd name="connsiteX8" fmla="*/ 314527 w 539952"/>
              <a:gd name="connsiteY8" fmla="*/ 177800 h 508295"/>
              <a:gd name="connsiteX9" fmla="*/ 295477 w 539952"/>
              <a:gd name="connsiteY9" fmla="*/ 190500 h 508295"/>
              <a:gd name="connsiteX10" fmla="*/ 539952 w 539952"/>
              <a:gd name="connsiteY10" fmla="*/ 0 h 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9952" h="508295">
                <a:moveTo>
                  <a:pt x="539952" y="0"/>
                </a:moveTo>
                <a:cubicBezTo>
                  <a:pt x="355537" y="145785"/>
                  <a:pt x="171123" y="291571"/>
                  <a:pt x="82752" y="371475"/>
                </a:cubicBezTo>
                <a:cubicBezTo>
                  <a:pt x="-5619" y="451379"/>
                  <a:pt x="13431" y="475721"/>
                  <a:pt x="9727" y="479425"/>
                </a:cubicBezTo>
                <a:cubicBezTo>
                  <a:pt x="6023" y="483129"/>
                  <a:pt x="61585" y="389467"/>
                  <a:pt x="60527" y="393700"/>
                </a:cubicBezTo>
                <a:cubicBezTo>
                  <a:pt x="59469" y="397933"/>
                  <a:pt x="-16731" y="531283"/>
                  <a:pt x="3377" y="504825"/>
                </a:cubicBezTo>
                <a:cubicBezTo>
                  <a:pt x="23485" y="478367"/>
                  <a:pt x="155248" y="272521"/>
                  <a:pt x="181177" y="234950"/>
                </a:cubicBezTo>
                <a:cubicBezTo>
                  <a:pt x="207106" y="197379"/>
                  <a:pt x="152602" y="274638"/>
                  <a:pt x="158952" y="279400"/>
                </a:cubicBezTo>
                <a:cubicBezTo>
                  <a:pt x="165302" y="284162"/>
                  <a:pt x="193348" y="280458"/>
                  <a:pt x="219277" y="263525"/>
                </a:cubicBezTo>
                <a:cubicBezTo>
                  <a:pt x="245206" y="246592"/>
                  <a:pt x="314527" y="177800"/>
                  <a:pt x="314527" y="177800"/>
                </a:cubicBezTo>
                <a:cubicBezTo>
                  <a:pt x="327227" y="165629"/>
                  <a:pt x="295477" y="190500"/>
                  <a:pt x="295477" y="190500"/>
                </a:cubicBezTo>
                <a:lnTo>
                  <a:pt x="53995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 hidden="1">
            <a:extLst>
              <a:ext uri="{FF2B5EF4-FFF2-40B4-BE49-F238E27FC236}">
                <a16:creationId xmlns:a16="http://schemas.microsoft.com/office/drawing/2014/main" id="{39043237-9F43-484E-5A8D-3942DB6CDBB6}"/>
              </a:ext>
            </a:extLst>
          </p:cNvPr>
          <p:cNvSpPr/>
          <p:nvPr/>
        </p:nvSpPr>
        <p:spPr>
          <a:xfrm>
            <a:off x="3870318" y="4501118"/>
            <a:ext cx="200253" cy="551896"/>
          </a:xfrm>
          <a:custGeom>
            <a:avLst/>
            <a:gdLst>
              <a:gd name="connsiteX0" fmla="*/ 200032 w 200253"/>
              <a:gd name="connsiteY0" fmla="*/ 1032 h 551896"/>
              <a:gd name="connsiteX1" fmla="*/ 73032 w 200253"/>
              <a:gd name="connsiteY1" fmla="*/ 286782 h 551896"/>
              <a:gd name="connsiteX2" fmla="*/ 15882 w 200253"/>
              <a:gd name="connsiteY2" fmla="*/ 550307 h 551896"/>
              <a:gd name="connsiteX3" fmla="*/ 41282 w 200253"/>
              <a:gd name="connsiteY3" fmla="*/ 391557 h 551896"/>
              <a:gd name="connsiteX4" fmla="*/ 60332 w 200253"/>
              <a:gd name="connsiteY4" fmla="*/ 280432 h 551896"/>
              <a:gd name="connsiteX5" fmla="*/ 7 w 200253"/>
              <a:gd name="connsiteY5" fmla="*/ 372507 h 551896"/>
              <a:gd name="connsiteX6" fmla="*/ 57157 w 200253"/>
              <a:gd name="connsiteY6" fmla="*/ 305832 h 551896"/>
              <a:gd name="connsiteX7" fmla="*/ 177807 w 200253"/>
              <a:gd name="connsiteY7" fmla="*/ 248682 h 551896"/>
              <a:gd name="connsiteX8" fmla="*/ 31757 w 200253"/>
              <a:gd name="connsiteY8" fmla="*/ 321707 h 551896"/>
              <a:gd name="connsiteX9" fmla="*/ 79382 w 200253"/>
              <a:gd name="connsiteY9" fmla="*/ 232807 h 551896"/>
              <a:gd name="connsiteX10" fmla="*/ 111132 w 200253"/>
              <a:gd name="connsiteY10" fmla="*/ 64532 h 551896"/>
              <a:gd name="connsiteX11" fmla="*/ 69857 w 200253"/>
              <a:gd name="connsiteY11" fmla="*/ 264557 h 551896"/>
              <a:gd name="connsiteX12" fmla="*/ 120657 w 200253"/>
              <a:gd name="connsiteY12" fmla="*/ 147082 h 551896"/>
              <a:gd name="connsiteX13" fmla="*/ 104782 w 200253"/>
              <a:gd name="connsiteY13" fmla="*/ 188357 h 551896"/>
              <a:gd name="connsiteX14" fmla="*/ 200032 w 200253"/>
              <a:gd name="connsiteY14" fmla="*/ 1032 h 551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0253" h="551896">
                <a:moveTo>
                  <a:pt x="200032" y="1032"/>
                </a:moveTo>
                <a:cubicBezTo>
                  <a:pt x="194740" y="17436"/>
                  <a:pt x="103724" y="195236"/>
                  <a:pt x="73032" y="286782"/>
                </a:cubicBezTo>
                <a:cubicBezTo>
                  <a:pt x="42340" y="378328"/>
                  <a:pt x="21174" y="532845"/>
                  <a:pt x="15882" y="550307"/>
                </a:cubicBezTo>
                <a:cubicBezTo>
                  <a:pt x="10590" y="567769"/>
                  <a:pt x="33874" y="436536"/>
                  <a:pt x="41282" y="391557"/>
                </a:cubicBezTo>
                <a:cubicBezTo>
                  <a:pt x="48690" y="346578"/>
                  <a:pt x="67211" y="283607"/>
                  <a:pt x="60332" y="280432"/>
                </a:cubicBezTo>
                <a:cubicBezTo>
                  <a:pt x="53453" y="277257"/>
                  <a:pt x="536" y="368274"/>
                  <a:pt x="7" y="372507"/>
                </a:cubicBezTo>
                <a:cubicBezTo>
                  <a:pt x="-522" y="376740"/>
                  <a:pt x="27524" y="326469"/>
                  <a:pt x="57157" y="305832"/>
                </a:cubicBezTo>
                <a:cubicBezTo>
                  <a:pt x="86790" y="285195"/>
                  <a:pt x="182040" y="246036"/>
                  <a:pt x="177807" y="248682"/>
                </a:cubicBezTo>
                <a:cubicBezTo>
                  <a:pt x="173574" y="251328"/>
                  <a:pt x="48161" y="324353"/>
                  <a:pt x="31757" y="321707"/>
                </a:cubicBezTo>
                <a:cubicBezTo>
                  <a:pt x="15353" y="319061"/>
                  <a:pt x="66153" y="275669"/>
                  <a:pt x="79382" y="232807"/>
                </a:cubicBezTo>
                <a:cubicBezTo>
                  <a:pt x="92611" y="189945"/>
                  <a:pt x="112719" y="59240"/>
                  <a:pt x="111132" y="64532"/>
                </a:cubicBezTo>
                <a:cubicBezTo>
                  <a:pt x="109545" y="69824"/>
                  <a:pt x="68270" y="250799"/>
                  <a:pt x="69857" y="264557"/>
                </a:cubicBezTo>
                <a:cubicBezTo>
                  <a:pt x="71444" y="278315"/>
                  <a:pt x="114836" y="159782"/>
                  <a:pt x="120657" y="147082"/>
                </a:cubicBezTo>
                <a:cubicBezTo>
                  <a:pt x="126478" y="134382"/>
                  <a:pt x="95257" y="207936"/>
                  <a:pt x="104782" y="188357"/>
                </a:cubicBezTo>
                <a:cubicBezTo>
                  <a:pt x="114307" y="168778"/>
                  <a:pt x="205324" y="-15372"/>
                  <a:pt x="200032" y="10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 hidden="1">
            <a:extLst>
              <a:ext uri="{FF2B5EF4-FFF2-40B4-BE49-F238E27FC236}">
                <a16:creationId xmlns:a16="http://schemas.microsoft.com/office/drawing/2014/main" id="{D51DDCDC-2D5E-52AA-CB37-13BADC4D184F}"/>
              </a:ext>
            </a:extLst>
          </p:cNvPr>
          <p:cNvSpPr/>
          <p:nvPr/>
        </p:nvSpPr>
        <p:spPr>
          <a:xfrm>
            <a:off x="3231938" y="5225967"/>
            <a:ext cx="242606" cy="526840"/>
          </a:xfrm>
          <a:custGeom>
            <a:avLst/>
            <a:gdLst>
              <a:gd name="connsiteX0" fmla="*/ 149437 w 242606"/>
              <a:gd name="connsiteY0" fmla="*/ 83 h 526840"/>
              <a:gd name="connsiteX1" fmla="*/ 31962 w 242606"/>
              <a:gd name="connsiteY1" fmla="*/ 146133 h 526840"/>
              <a:gd name="connsiteX2" fmla="*/ 57362 w 242606"/>
              <a:gd name="connsiteY2" fmla="*/ 120733 h 526840"/>
              <a:gd name="connsiteX3" fmla="*/ 25612 w 242606"/>
              <a:gd name="connsiteY3" fmla="*/ 206458 h 526840"/>
              <a:gd name="connsiteX4" fmla="*/ 44662 w 242606"/>
              <a:gd name="connsiteY4" fmla="*/ 292183 h 526840"/>
              <a:gd name="connsiteX5" fmla="*/ 38312 w 242606"/>
              <a:gd name="connsiteY5" fmla="*/ 266783 h 526840"/>
              <a:gd name="connsiteX6" fmla="*/ 225637 w 242606"/>
              <a:gd name="connsiteY6" fmla="*/ 511258 h 526840"/>
              <a:gd name="connsiteX7" fmla="*/ 209762 w 242606"/>
              <a:gd name="connsiteY7" fmla="*/ 476333 h 526840"/>
              <a:gd name="connsiteX8" fmla="*/ 12912 w 242606"/>
              <a:gd name="connsiteY8" fmla="*/ 266783 h 526840"/>
              <a:gd name="connsiteX9" fmla="*/ 22437 w 242606"/>
              <a:gd name="connsiteY9" fmla="*/ 254083 h 526840"/>
              <a:gd name="connsiteX10" fmla="*/ 51012 w 242606"/>
              <a:gd name="connsiteY10" fmla="*/ 174708 h 526840"/>
              <a:gd name="connsiteX11" fmla="*/ 12912 w 242606"/>
              <a:gd name="connsiteY11" fmla="*/ 190583 h 526840"/>
              <a:gd name="connsiteX12" fmla="*/ 171662 w 242606"/>
              <a:gd name="connsiteY12" fmla="*/ 54058 h 526840"/>
              <a:gd name="connsiteX13" fmla="*/ 85937 w 242606"/>
              <a:gd name="connsiteY13" fmla="*/ 123908 h 526840"/>
              <a:gd name="connsiteX14" fmla="*/ 149437 w 242606"/>
              <a:gd name="connsiteY14" fmla="*/ 83 h 526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2606" h="526840">
                <a:moveTo>
                  <a:pt x="149437" y="83"/>
                </a:moveTo>
                <a:cubicBezTo>
                  <a:pt x="140441" y="3787"/>
                  <a:pt x="47308" y="126025"/>
                  <a:pt x="31962" y="146133"/>
                </a:cubicBezTo>
                <a:cubicBezTo>
                  <a:pt x="16616" y="166241"/>
                  <a:pt x="58420" y="110679"/>
                  <a:pt x="57362" y="120733"/>
                </a:cubicBezTo>
                <a:cubicBezTo>
                  <a:pt x="56304" y="130787"/>
                  <a:pt x="27729" y="177883"/>
                  <a:pt x="25612" y="206458"/>
                </a:cubicBezTo>
                <a:cubicBezTo>
                  <a:pt x="23495" y="235033"/>
                  <a:pt x="42545" y="282129"/>
                  <a:pt x="44662" y="292183"/>
                </a:cubicBezTo>
                <a:cubicBezTo>
                  <a:pt x="46779" y="302237"/>
                  <a:pt x="8149" y="230270"/>
                  <a:pt x="38312" y="266783"/>
                </a:cubicBezTo>
                <a:cubicBezTo>
                  <a:pt x="68475" y="303296"/>
                  <a:pt x="197062" y="476333"/>
                  <a:pt x="225637" y="511258"/>
                </a:cubicBezTo>
                <a:cubicBezTo>
                  <a:pt x="254212" y="546183"/>
                  <a:pt x="245216" y="517079"/>
                  <a:pt x="209762" y="476333"/>
                </a:cubicBezTo>
                <a:cubicBezTo>
                  <a:pt x="174308" y="435587"/>
                  <a:pt x="12912" y="266783"/>
                  <a:pt x="12912" y="266783"/>
                </a:cubicBezTo>
                <a:cubicBezTo>
                  <a:pt x="-18309" y="229741"/>
                  <a:pt x="16087" y="269429"/>
                  <a:pt x="22437" y="254083"/>
                </a:cubicBezTo>
                <a:cubicBezTo>
                  <a:pt x="28787" y="238737"/>
                  <a:pt x="52599" y="185291"/>
                  <a:pt x="51012" y="174708"/>
                </a:cubicBezTo>
                <a:cubicBezTo>
                  <a:pt x="49424" y="164125"/>
                  <a:pt x="-7196" y="210691"/>
                  <a:pt x="12912" y="190583"/>
                </a:cubicBezTo>
                <a:cubicBezTo>
                  <a:pt x="33020" y="170475"/>
                  <a:pt x="159491" y="65171"/>
                  <a:pt x="171662" y="54058"/>
                </a:cubicBezTo>
                <a:cubicBezTo>
                  <a:pt x="183833" y="42945"/>
                  <a:pt x="91758" y="130258"/>
                  <a:pt x="85937" y="123908"/>
                </a:cubicBezTo>
                <a:cubicBezTo>
                  <a:pt x="80116" y="117558"/>
                  <a:pt x="158433" y="-3621"/>
                  <a:pt x="149437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 hidden="1">
            <a:extLst>
              <a:ext uri="{FF2B5EF4-FFF2-40B4-BE49-F238E27FC236}">
                <a16:creationId xmlns:a16="http://schemas.microsoft.com/office/drawing/2014/main" id="{41800997-26B6-92C3-B3B5-576B860DD95C}"/>
              </a:ext>
            </a:extLst>
          </p:cNvPr>
          <p:cNvSpPr/>
          <p:nvPr/>
        </p:nvSpPr>
        <p:spPr>
          <a:xfrm>
            <a:off x="3956007" y="4473269"/>
            <a:ext cx="114502" cy="569205"/>
          </a:xfrm>
          <a:custGeom>
            <a:avLst/>
            <a:gdLst>
              <a:gd name="connsiteX0" fmla="*/ 114343 w 114502"/>
              <a:gd name="connsiteY0" fmla="*/ 306 h 569205"/>
              <a:gd name="connsiteX1" fmla="*/ 25443 w 114502"/>
              <a:gd name="connsiteY1" fmla="*/ 460681 h 569205"/>
              <a:gd name="connsiteX2" fmla="*/ 25443 w 114502"/>
              <a:gd name="connsiteY2" fmla="*/ 406706 h 569205"/>
              <a:gd name="connsiteX3" fmla="*/ 43 w 114502"/>
              <a:gd name="connsiteY3" fmla="*/ 568631 h 569205"/>
              <a:gd name="connsiteX4" fmla="*/ 19093 w 114502"/>
              <a:gd name="connsiteY4" fmla="*/ 454331 h 569205"/>
              <a:gd name="connsiteX5" fmla="*/ 9568 w 114502"/>
              <a:gd name="connsiteY5" fmla="*/ 292406 h 569205"/>
              <a:gd name="connsiteX6" fmla="*/ 28618 w 114502"/>
              <a:gd name="connsiteY6" fmla="*/ 454331 h 569205"/>
              <a:gd name="connsiteX7" fmla="*/ 63543 w 114502"/>
              <a:gd name="connsiteY7" fmla="*/ 295581 h 569205"/>
              <a:gd name="connsiteX8" fmla="*/ 47668 w 114502"/>
              <a:gd name="connsiteY8" fmla="*/ 387656 h 569205"/>
              <a:gd name="connsiteX9" fmla="*/ 114343 w 114502"/>
              <a:gd name="connsiteY9" fmla="*/ 306 h 56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02" h="569205">
                <a:moveTo>
                  <a:pt x="114343" y="306"/>
                </a:moveTo>
                <a:cubicBezTo>
                  <a:pt x="110639" y="12477"/>
                  <a:pt x="40260" y="392948"/>
                  <a:pt x="25443" y="460681"/>
                </a:cubicBezTo>
                <a:cubicBezTo>
                  <a:pt x="10626" y="528414"/>
                  <a:pt x="29676" y="388714"/>
                  <a:pt x="25443" y="406706"/>
                </a:cubicBezTo>
                <a:cubicBezTo>
                  <a:pt x="21210" y="424698"/>
                  <a:pt x="1101" y="560694"/>
                  <a:pt x="43" y="568631"/>
                </a:cubicBezTo>
                <a:cubicBezTo>
                  <a:pt x="-1015" y="576568"/>
                  <a:pt x="17506" y="500368"/>
                  <a:pt x="19093" y="454331"/>
                </a:cubicBezTo>
                <a:cubicBezTo>
                  <a:pt x="20680" y="408294"/>
                  <a:pt x="7981" y="292406"/>
                  <a:pt x="9568" y="292406"/>
                </a:cubicBezTo>
                <a:cubicBezTo>
                  <a:pt x="11155" y="292406"/>
                  <a:pt x="19622" y="453802"/>
                  <a:pt x="28618" y="454331"/>
                </a:cubicBezTo>
                <a:cubicBezTo>
                  <a:pt x="37614" y="454860"/>
                  <a:pt x="60368" y="306694"/>
                  <a:pt x="63543" y="295581"/>
                </a:cubicBezTo>
                <a:cubicBezTo>
                  <a:pt x="66718" y="284468"/>
                  <a:pt x="39201" y="432635"/>
                  <a:pt x="47668" y="387656"/>
                </a:cubicBezTo>
                <a:cubicBezTo>
                  <a:pt x="56135" y="342677"/>
                  <a:pt x="118047" y="-11865"/>
                  <a:pt x="114343" y="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 hidden="1">
            <a:extLst>
              <a:ext uri="{FF2B5EF4-FFF2-40B4-BE49-F238E27FC236}">
                <a16:creationId xmlns:a16="http://schemas.microsoft.com/office/drawing/2014/main" id="{4DA6CFA2-A87A-D8E4-F5E7-7EE0646D51AF}"/>
              </a:ext>
            </a:extLst>
          </p:cNvPr>
          <p:cNvSpPr/>
          <p:nvPr/>
        </p:nvSpPr>
        <p:spPr>
          <a:xfrm>
            <a:off x="3320816" y="5340348"/>
            <a:ext cx="225698" cy="151366"/>
          </a:xfrm>
          <a:custGeom>
            <a:avLst/>
            <a:gdLst>
              <a:gd name="connsiteX0" fmla="*/ 225659 w 225698"/>
              <a:gd name="connsiteY0" fmla="*/ 2 h 151366"/>
              <a:gd name="connsiteX1" fmla="*/ 174859 w 225698"/>
              <a:gd name="connsiteY1" fmla="*/ 111127 h 151366"/>
              <a:gd name="connsiteX2" fmla="*/ 190734 w 225698"/>
              <a:gd name="connsiteY2" fmla="*/ 142877 h 151366"/>
              <a:gd name="connsiteX3" fmla="*/ 152634 w 225698"/>
              <a:gd name="connsiteY3" fmla="*/ 149227 h 151366"/>
              <a:gd name="connsiteX4" fmla="*/ 181209 w 225698"/>
              <a:gd name="connsiteY4" fmla="*/ 149227 h 151366"/>
              <a:gd name="connsiteX5" fmla="*/ 234 w 225698"/>
              <a:gd name="connsiteY5" fmla="*/ 123827 h 151366"/>
              <a:gd name="connsiteX6" fmla="*/ 143109 w 225698"/>
              <a:gd name="connsiteY6" fmla="*/ 136527 h 151366"/>
              <a:gd name="connsiteX7" fmla="*/ 149459 w 225698"/>
              <a:gd name="connsiteY7" fmla="*/ 107952 h 151366"/>
              <a:gd name="connsiteX8" fmla="*/ 114534 w 225698"/>
              <a:gd name="connsiteY8" fmla="*/ 107952 h 151366"/>
              <a:gd name="connsiteX9" fmla="*/ 136759 w 225698"/>
              <a:gd name="connsiteY9" fmla="*/ 31752 h 151366"/>
              <a:gd name="connsiteX10" fmla="*/ 124059 w 225698"/>
              <a:gd name="connsiteY10" fmla="*/ 117477 h 151366"/>
              <a:gd name="connsiteX11" fmla="*/ 165334 w 225698"/>
              <a:gd name="connsiteY11" fmla="*/ 114302 h 151366"/>
              <a:gd name="connsiteX12" fmla="*/ 225659 w 225698"/>
              <a:gd name="connsiteY12" fmla="*/ 2 h 151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5698" h="151366">
                <a:moveTo>
                  <a:pt x="225659" y="2"/>
                </a:moveTo>
                <a:cubicBezTo>
                  <a:pt x="227246" y="-527"/>
                  <a:pt x="180680" y="87314"/>
                  <a:pt x="174859" y="111127"/>
                </a:cubicBezTo>
                <a:cubicBezTo>
                  <a:pt x="169038" y="134940"/>
                  <a:pt x="194438" y="136527"/>
                  <a:pt x="190734" y="142877"/>
                </a:cubicBezTo>
                <a:cubicBezTo>
                  <a:pt x="187030" y="149227"/>
                  <a:pt x="154222" y="148169"/>
                  <a:pt x="152634" y="149227"/>
                </a:cubicBezTo>
                <a:cubicBezTo>
                  <a:pt x="151046" y="150285"/>
                  <a:pt x="206609" y="153460"/>
                  <a:pt x="181209" y="149227"/>
                </a:cubicBezTo>
                <a:cubicBezTo>
                  <a:pt x="155809" y="144994"/>
                  <a:pt x="6584" y="125944"/>
                  <a:pt x="234" y="123827"/>
                </a:cubicBezTo>
                <a:cubicBezTo>
                  <a:pt x="-6116" y="121710"/>
                  <a:pt x="118238" y="139173"/>
                  <a:pt x="143109" y="136527"/>
                </a:cubicBezTo>
                <a:cubicBezTo>
                  <a:pt x="167980" y="133881"/>
                  <a:pt x="154221" y="112714"/>
                  <a:pt x="149459" y="107952"/>
                </a:cubicBezTo>
                <a:cubicBezTo>
                  <a:pt x="144697" y="103190"/>
                  <a:pt x="116651" y="120652"/>
                  <a:pt x="114534" y="107952"/>
                </a:cubicBezTo>
                <a:cubicBezTo>
                  <a:pt x="112417" y="95252"/>
                  <a:pt x="135172" y="30165"/>
                  <a:pt x="136759" y="31752"/>
                </a:cubicBezTo>
                <a:cubicBezTo>
                  <a:pt x="138346" y="33339"/>
                  <a:pt x="119297" y="103719"/>
                  <a:pt x="124059" y="117477"/>
                </a:cubicBezTo>
                <a:cubicBezTo>
                  <a:pt x="128821" y="131235"/>
                  <a:pt x="148930" y="132294"/>
                  <a:pt x="165334" y="114302"/>
                </a:cubicBezTo>
                <a:cubicBezTo>
                  <a:pt x="181738" y="96310"/>
                  <a:pt x="224072" y="531"/>
                  <a:pt x="225659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 hidden="1">
            <a:extLst>
              <a:ext uri="{FF2B5EF4-FFF2-40B4-BE49-F238E27FC236}">
                <a16:creationId xmlns:a16="http://schemas.microsoft.com/office/drawing/2014/main" id="{1931CE17-3537-5C68-E6BA-97BBA81CE83D}"/>
              </a:ext>
            </a:extLst>
          </p:cNvPr>
          <p:cNvSpPr/>
          <p:nvPr/>
        </p:nvSpPr>
        <p:spPr>
          <a:xfrm>
            <a:off x="4000049" y="4523193"/>
            <a:ext cx="108411" cy="532651"/>
          </a:xfrm>
          <a:custGeom>
            <a:avLst/>
            <a:gdLst>
              <a:gd name="connsiteX0" fmla="*/ 98876 w 108411"/>
              <a:gd name="connsiteY0" fmla="*/ 1182 h 532651"/>
              <a:gd name="connsiteX1" fmla="*/ 9976 w 108411"/>
              <a:gd name="connsiteY1" fmla="*/ 502832 h 532651"/>
              <a:gd name="connsiteX2" fmla="*/ 13151 w 108411"/>
              <a:gd name="connsiteY2" fmla="*/ 461557 h 532651"/>
              <a:gd name="connsiteX3" fmla="*/ 108401 w 108411"/>
              <a:gd name="connsiteY3" fmla="*/ 350432 h 532651"/>
              <a:gd name="connsiteX4" fmla="*/ 19501 w 108411"/>
              <a:gd name="connsiteY4" fmla="*/ 471082 h 532651"/>
              <a:gd name="connsiteX5" fmla="*/ 41726 w 108411"/>
              <a:gd name="connsiteY5" fmla="*/ 372657 h 532651"/>
              <a:gd name="connsiteX6" fmla="*/ 41726 w 108411"/>
              <a:gd name="connsiteY6" fmla="*/ 363132 h 532651"/>
              <a:gd name="connsiteX7" fmla="*/ 98876 w 108411"/>
              <a:gd name="connsiteY7" fmla="*/ 1182 h 532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411" h="532651">
                <a:moveTo>
                  <a:pt x="98876" y="1182"/>
                </a:moveTo>
                <a:cubicBezTo>
                  <a:pt x="93584" y="24465"/>
                  <a:pt x="24263" y="426103"/>
                  <a:pt x="9976" y="502832"/>
                </a:cubicBezTo>
                <a:cubicBezTo>
                  <a:pt x="-4311" y="579561"/>
                  <a:pt x="-3253" y="486957"/>
                  <a:pt x="13151" y="461557"/>
                </a:cubicBezTo>
                <a:cubicBezTo>
                  <a:pt x="29555" y="436157"/>
                  <a:pt x="107343" y="348844"/>
                  <a:pt x="108401" y="350432"/>
                </a:cubicBezTo>
                <a:cubicBezTo>
                  <a:pt x="109459" y="352020"/>
                  <a:pt x="30613" y="467378"/>
                  <a:pt x="19501" y="471082"/>
                </a:cubicBezTo>
                <a:cubicBezTo>
                  <a:pt x="8389" y="474786"/>
                  <a:pt x="38022" y="390649"/>
                  <a:pt x="41726" y="372657"/>
                </a:cubicBezTo>
                <a:cubicBezTo>
                  <a:pt x="45430" y="354665"/>
                  <a:pt x="34847" y="420811"/>
                  <a:pt x="41726" y="363132"/>
                </a:cubicBezTo>
                <a:cubicBezTo>
                  <a:pt x="48605" y="305453"/>
                  <a:pt x="104168" y="-22101"/>
                  <a:pt x="98876" y="1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 hidden="1">
            <a:extLst>
              <a:ext uri="{FF2B5EF4-FFF2-40B4-BE49-F238E27FC236}">
                <a16:creationId xmlns:a16="http://schemas.microsoft.com/office/drawing/2014/main" id="{86C7DE52-58D9-2776-5608-A490FCCD76AB}"/>
              </a:ext>
            </a:extLst>
          </p:cNvPr>
          <p:cNvSpPr/>
          <p:nvPr/>
        </p:nvSpPr>
        <p:spPr>
          <a:xfrm>
            <a:off x="3319649" y="5181579"/>
            <a:ext cx="325287" cy="445836"/>
          </a:xfrm>
          <a:custGeom>
            <a:avLst/>
            <a:gdLst>
              <a:gd name="connsiteX0" fmla="*/ 312551 w 325287"/>
              <a:gd name="connsiteY0" fmla="*/ 3196 h 445836"/>
              <a:gd name="connsiteX1" fmla="*/ 10926 w 325287"/>
              <a:gd name="connsiteY1" fmla="*/ 273071 h 445836"/>
              <a:gd name="connsiteX2" fmla="*/ 61726 w 325287"/>
              <a:gd name="connsiteY2" fmla="*/ 234971 h 445836"/>
              <a:gd name="connsiteX3" fmla="*/ 17276 w 325287"/>
              <a:gd name="connsiteY3" fmla="*/ 288946 h 445836"/>
              <a:gd name="connsiteX4" fmla="*/ 64901 w 325287"/>
              <a:gd name="connsiteY4" fmla="*/ 314346 h 445836"/>
              <a:gd name="connsiteX5" fmla="*/ 42676 w 325287"/>
              <a:gd name="connsiteY5" fmla="*/ 444521 h 445836"/>
              <a:gd name="connsiteX6" fmla="*/ 52201 w 325287"/>
              <a:gd name="connsiteY6" fmla="*/ 377846 h 445836"/>
              <a:gd name="connsiteX7" fmla="*/ 325251 w 325287"/>
              <a:gd name="connsiteY7" fmla="*/ 317521 h 445836"/>
              <a:gd name="connsiteX8" fmla="*/ 71251 w 325287"/>
              <a:gd name="connsiteY8" fmla="*/ 361971 h 445836"/>
              <a:gd name="connsiteX9" fmla="*/ 26801 w 325287"/>
              <a:gd name="connsiteY9" fmla="*/ 276246 h 445836"/>
              <a:gd name="connsiteX10" fmla="*/ 39501 w 325287"/>
              <a:gd name="connsiteY10" fmla="*/ 209571 h 445836"/>
              <a:gd name="connsiteX11" fmla="*/ 29976 w 325287"/>
              <a:gd name="connsiteY11" fmla="*/ 101621 h 445836"/>
              <a:gd name="connsiteX12" fmla="*/ 49026 w 325287"/>
              <a:gd name="connsiteY12" fmla="*/ 206396 h 445836"/>
              <a:gd name="connsiteX13" fmla="*/ 80776 w 325287"/>
              <a:gd name="connsiteY13" fmla="*/ 184171 h 445836"/>
              <a:gd name="connsiteX14" fmla="*/ 137926 w 325287"/>
              <a:gd name="connsiteY14" fmla="*/ 69871 h 445836"/>
              <a:gd name="connsiteX15" fmla="*/ 61726 w 325287"/>
              <a:gd name="connsiteY15" fmla="*/ 222271 h 445836"/>
              <a:gd name="connsiteX16" fmla="*/ 150626 w 325287"/>
              <a:gd name="connsiteY16" fmla="*/ 130196 h 445836"/>
              <a:gd name="connsiteX17" fmla="*/ 312551 w 325287"/>
              <a:gd name="connsiteY17" fmla="*/ 3196 h 44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5287" h="445836">
                <a:moveTo>
                  <a:pt x="312551" y="3196"/>
                </a:moveTo>
                <a:cubicBezTo>
                  <a:pt x="289268" y="27009"/>
                  <a:pt x="52730" y="234442"/>
                  <a:pt x="10926" y="273071"/>
                </a:cubicBezTo>
                <a:cubicBezTo>
                  <a:pt x="-30878" y="311700"/>
                  <a:pt x="60668" y="232325"/>
                  <a:pt x="61726" y="234971"/>
                </a:cubicBezTo>
                <a:cubicBezTo>
                  <a:pt x="62784" y="237617"/>
                  <a:pt x="16747" y="275717"/>
                  <a:pt x="17276" y="288946"/>
                </a:cubicBezTo>
                <a:cubicBezTo>
                  <a:pt x="17805" y="302175"/>
                  <a:pt x="60668" y="288417"/>
                  <a:pt x="64901" y="314346"/>
                </a:cubicBezTo>
                <a:cubicBezTo>
                  <a:pt x="69134" y="340275"/>
                  <a:pt x="44793" y="433938"/>
                  <a:pt x="42676" y="444521"/>
                </a:cubicBezTo>
                <a:cubicBezTo>
                  <a:pt x="40559" y="455104"/>
                  <a:pt x="5105" y="399013"/>
                  <a:pt x="52201" y="377846"/>
                </a:cubicBezTo>
                <a:cubicBezTo>
                  <a:pt x="99297" y="356679"/>
                  <a:pt x="322076" y="320167"/>
                  <a:pt x="325251" y="317521"/>
                </a:cubicBezTo>
                <a:cubicBezTo>
                  <a:pt x="328426" y="314875"/>
                  <a:pt x="120993" y="368850"/>
                  <a:pt x="71251" y="361971"/>
                </a:cubicBezTo>
                <a:cubicBezTo>
                  <a:pt x="21509" y="355092"/>
                  <a:pt x="32093" y="301646"/>
                  <a:pt x="26801" y="276246"/>
                </a:cubicBezTo>
                <a:cubicBezTo>
                  <a:pt x="21509" y="250846"/>
                  <a:pt x="38972" y="238675"/>
                  <a:pt x="39501" y="209571"/>
                </a:cubicBezTo>
                <a:cubicBezTo>
                  <a:pt x="40030" y="180467"/>
                  <a:pt x="28389" y="102150"/>
                  <a:pt x="29976" y="101621"/>
                </a:cubicBezTo>
                <a:cubicBezTo>
                  <a:pt x="31563" y="101092"/>
                  <a:pt x="40559" y="192638"/>
                  <a:pt x="49026" y="206396"/>
                </a:cubicBezTo>
                <a:cubicBezTo>
                  <a:pt x="57493" y="220154"/>
                  <a:pt x="65959" y="206925"/>
                  <a:pt x="80776" y="184171"/>
                </a:cubicBezTo>
                <a:cubicBezTo>
                  <a:pt x="95593" y="161417"/>
                  <a:pt x="137926" y="69871"/>
                  <a:pt x="137926" y="69871"/>
                </a:cubicBezTo>
                <a:cubicBezTo>
                  <a:pt x="134751" y="76221"/>
                  <a:pt x="59609" y="212217"/>
                  <a:pt x="61726" y="222271"/>
                </a:cubicBezTo>
                <a:cubicBezTo>
                  <a:pt x="63843" y="232325"/>
                  <a:pt x="114643" y="165121"/>
                  <a:pt x="150626" y="130196"/>
                </a:cubicBezTo>
                <a:cubicBezTo>
                  <a:pt x="186609" y="95271"/>
                  <a:pt x="335834" y="-20617"/>
                  <a:pt x="312551" y="3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 hidden="1">
            <a:extLst>
              <a:ext uri="{FF2B5EF4-FFF2-40B4-BE49-F238E27FC236}">
                <a16:creationId xmlns:a16="http://schemas.microsoft.com/office/drawing/2014/main" id="{57962C5F-0D2B-05D6-9C44-1F1DC82EFD05}"/>
              </a:ext>
            </a:extLst>
          </p:cNvPr>
          <p:cNvSpPr/>
          <p:nvPr/>
        </p:nvSpPr>
        <p:spPr>
          <a:xfrm>
            <a:off x="3555974" y="5321260"/>
            <a:ext cx="381154" cy="202418"/>
          </a:xfrm>
          <a:custGeom>
            <a:avLst/>
            <a:gdLst>
              <a:gd name="connsiteX0" fmla="*/ 26 w 381154"/>
              <a:gd name="connsiteY0" fmla="*/ 168315 h 202418"/>
              <a:gd name="connsiteX1" fmla="*/ 317526 w 381154"/>
              <a:gd name="connsiteY1" fmla="*/ 117515 h 202418"/>
              <a:gd name="connsiteX2" fmla="*/ 231801 w 381154"/>
              <a:gd name="connsiteY2" fmla="*/ 98465 h 202418"/>
              <a:gd name="connsiteX3" fmla="*/ 95276 w 381154"/>
              <a:gd name="connsiteY3" fmla="*/ 40 h 202418"/>
              <a:gd name="connsiteX4" fmla="*/ 250851 w 381154"/>
              <a:gd name="connsiteY4" fmla="*/ 111165 h 202418"/>
              <a:gd name="connsiteX5" fmla="*/ 377851 w 381154"/>
              <a:gd name="connsiteY5" fmla="*/ 200065 h 202418"/>
              <a:gd name="connsiteX6" fmla="*/ 327051 w 381154"/>
              <a:gd name="connsiteY6" fmla="*/ 177840 h 202418"/>
              <a:gd name="connsiteX7" fmla="*/ 149251 w 381154"/>
              <a:gd name="connsiteY7" fmla="*/ 190540 h 202418"/>
              <a:gd name="connsiteX8" fmla="*/ 352451 w 381154"/>
              <a:gd name="connsiteY8" fmla="*/ 184190 h 202418"/>
              <a:gd name="connsiteX9" fmla="*/ 279426 w 381154"/>
              <a:gd name="connsiteY9" fmla="*/ 152440 h 202418"/>
              <a:gd name="connsiteX10" fmla="*/ 298476 w 381154"/>
              <a:gd name="connsiteY10" fmla="*/ 111165 h 202418"/>
              <a:gd name="connsiteX11" fmla="*/ 260376 w 381154"/>
              <a:gd name="connsiteY11" fmla="*/ 73065 h 202418"/>
              <a:gd name="connsiteX12" fmla="*/ 323876 w 381154"/>
              <a:gd name="connsiteY12" fmla="*/ 130215 h 202418"/>
              <a:gd name="connsiteX13" fmla="*/ 295301 w 381154"/>
              <a:gd name="connsiteY13" fmla="*/ 149265 h 202418"/>
              <a:gd name="connsiteX14" fmla="*/ 336576 w 381154"/>
              <a:gd name="connsiteY14" fmla="*/ 123865 h 202418"/>
              <a:gd name="connsiteX15" fmla="*/ 26 w 381154"/>
              <a:gd name="connsiteY15" fmla="*/ 168315 h 202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1154" h="202418">
                <a:moveTo>
                  <a:pt x="26" y="168315"/>
                </a:moveTo>
                <a:cubicBezTo>
                  <a:pt x="-3149" y="167257"/>
                  <a:pt x="278897" y="129157"/>
                  <a:pt x="317526" y="117515"/>
                </a:cubicBezTo>
                <a:cubicBezTo>
                  <a:pt x="356155" y="105873"/>
                  <a:pt x="268843" y="118044"/>
                  <a:pt x="231801" y="98465"/>
                </a:cubicBezTo>
                <a:cubicBezTo>
                  <a:pt x="194759" y="78886"/>
                  <a:pt x="92101" y="-2077"/>
                  <a:pt x="95276" y="40"/>
                </a:cubicBezTo>
                <a:cubicBezTo>
                  <a:pt x="98451" y="2157"/>
                  <a:pt x="250851" y="111165"/>
                  <a:pt x="250851" y="111165"/>
                </a:cubicBezTo>
                <a:cubicBezTo>
                  <a:pt x="297947" y="144502"/>
                  <a:pt x="365151" y="188953"/>
                  <a:pt x="377851" y="200065"/>
                </a:cubicBezTo>
                <a:cubicBezTo>
                  <a:pt x="390551" y="211177"/>
                  <a:pt x="365151" y="179428"/>
                  <a:pt x="327051" y="177840"/>
                </a:cubicBezTo>
                <a:cubicBezTo>
                  <a:pt x="288951" y="176252"/>
                  <a:pt x="145018" y="189482"/>
                  <a:pt x="149251" y="190540"/>
                </a:cubicBezTo>
                <a:cubicBezTo>
                  <a:pt x="153484" y="191598"/>
                  <a:pt x="330755" y="190540"/>
                  <a:pt x="352451" y="184190"/>
                </a:cubicBezTo>
                <a:cubicBezTo>
                  <a:pt x="374147" y="177840"/>
                  <a:pt x="288422" y="164611"/>
                  <a:pt x="279426" y="152440"/>
                </a:cubicBezTo>
                <a:cubicBezTo>
                  <a:pt x="270430" y="140269"/>
                  <a:pt x="301651" y="124394"/>
                  <a:pt x="298476" y="111165"/>
                </a:cubicBezTo>
                <a:cubicBezTo>
                  <a:pt x="295301" y="97936"/>
                  <a:pt x="256143" y="69890"/>
                  <a:pt x="260376" y="73065"/>
                </a:cubicBezTo>
                <a:cubicBezTo>
                  <a:pt x="264609" y="76240"/>
                  <a:pt x="318055" y="117515"/>
                  <a:pt x="323876" y="130215"/>
                </a:cubicBezTo>
                <a:cubicBezTo>
                  <a:pt x="329697" y="142915"/>
                  <a:pt x="293184" y="150323"/>
                  <a:pt x="295301" y="149265"/>
                </a:cubicBezTo>
                <a:cubicBezTo>
                  <a:pt x="297418" y="148207"/>
                  <a:pt x="382084" y="119103"/>
                  <a:pt x="336576" y="123865"/>
                </a:cubicBezTo>
                <a:cubicBezTo>
                  <a:pt x="291068" y="128627"/>
                  <a:pt x="3201" y="169373"/>
                  <a:pt x="26" y="1683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 hidden="1">
            <a:extLst>
              <a:ext uri="{FF2B5EF4-FFF2-40B4-BE49-F238E27FC236}">
                <a16:creationId xmlns:a16="http://schemas.microsoft.com/office/drawing/2014/main" id="{2195B57E-839F-44E6-C59F-AABE06DB105E}"/>
              </a:ext>
            </a:extLst>
          </p:cNvPr>
          <p:cNvSpPr/>
          <p:nvPr/>
        </p:nvSpPr>
        <p:spPr>
          <a:xfrm>
            <a:off x="3845387" y="5294122"/>
            <a:ext cx="143005" cy="414734"/>
          </a:xfrm>
          <a:custGeom>
            <a:avLst/>
            <a:gdLst>
              <a:gd name="connsiteX0" fmla="*/ 2713 w 143005"/>
              <a:gd name="connsiteY0" fmla="*/ 4953 h 414734"/>
              <a:gd name="connsiteX1" fmla="*/ 97963 w 143005"/>
              <a:gd name="connsiteY1" fmla="*/ 243078 h 414734"/>
              <a:gd name="connsiteX2" fmla="*/ 104313 w 143005"/>
              <a:gd name="connsiteY2" fmla="*/ 227203 h 414734"/>
              <a:gd name="connsiteX3" fmla="*/ 91613 w 143005"/>
              <a:gd name="connsiteY3" fmla="*/ 258953 h 414734"/>
              <a:gd name="connsiteX4" fmla="*/ 72563 w 143005"/>
              <a:gd name="connsiteY4" fmla="*/ 411353 h 414734"/>
              <a:gd name="connsiteX5" fmla="*/ 69388 w 143005"/>
              <a:gd name="connsiteY5" fmla="*/ 360553 h 414734"/>
              <a:gd name="connsiteX6" fmla="*/ 75738 w 143005"/>
              <a:gd name="connsiteY6" fmla="*/ 312928 h 414734"/>
              <a:gd name="connsiteX7" fmla="*/ 94788 w 143005"/>
              <a:gd name="connsiteY7" fmla="*/ 255778 h 414734"/>
              <a:gd name="connsiteX8" fmla="*/ 142413 w 143005"/>
              <a:gd name="connsiteY8" fmla="*/ 214503 h 414734"/>
              <a:gd name="connsiteX9" fmla="*/ 117013 w 143005"/>
              <a:gd name="connsiteY9" fmla="*/ 239903 h 414734"/>
              <a:gd name="connsiteX10" fmla="*/ 53513 w 143005"/>
              <a:gd name="connsiteY10" fmla="*/ 138303 h 414734"/>
              <a:gd name="connsiteX11" fmla="*/ 75738 w 143005"/>
              <a:gd name="connsiteY11" fmla="*/ 179578 h 414734"/>
              <a:gd name="connsiteX12" fmla="*/ 28113 w 143005"/>
              <a:gd name="connsiteY12" fmla="*/ 87503 h 414734"/>
              <a:gd name="connsiteX13" fmla="*/ 2713 w 143005"/>
              <a:gd name="connsiteY13" fmla="*/ 4953 h 41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3005" h="414734">
                <a:moveTo>
                  <a:pt x="2713" y="4953"/>
                </a:moveTo>
                <a:cubicBezTo>
                  <a:pt x="14355" y="30882"/>
                  <a:pt x="81030" y="206036"/>
                  <a:pt x="97963" y="243078"/>
                </a:cubicBezTo>
                <a:cubicBezTo>
                  <a:pt x="114896" y="280120"/>
                  <a:pt x="104313" y="227203"/>
                  <a:pt x="104313" y="227203"/>
                </a:cubicBezTo>
                <a:cubicBezTo>
                  <a:pt x="103255" y="229849"/>
                  <a:pt x="96905" y="228261"/>
                  <a:pt x="91613" y="258953"/>
                </a:cubicBezTo>
                <a:cubicBezTo>
                  <a:pt x="86321" y="289645"/>
                  <a:pt x="76267" y="394420"/>
                  <a:pt x="72563" y="411353"/>
                </a:cubicBezTo>
                <a:cubicBezTo>
                  <a:pt x="68859" y="428286"/>
                  <a:pt x="68859" y="376957"/>
                  <a:pt x="69388" y="360553"/>
                </a:cubicBezTo>
                <a:cubicBezTo>
                  <a:pt x="69917" y="344149"/>
                  <a:pt x="71505" y="330390"/>
                  <a:pt x="75738" y="312928"/>
                </a:cubicBezTo>
                <a:cubicBezTo>
                  <a:pt x="79971" y="295466"/>
                  <a:pt x="83676" y="272182"/>
                  <a:pt x="94788" y="255778"/>
                </a:cubicBezTo>
                <a:cubicBezTo>
                  <a:pt x="105900" y="239374"/>
                  <a:pt x="138709" y="217149"/>
                  <a:pt x="142413" y="214503"/>
                </a:cubicBezTo>
                <a:cubicBezTo>
                  <a:pt x="146117" y="211857"/>
                  <a:pt x="131830" y="252603"/>
                  <a:pt x="117013" y="239903"/>
                </a:cubicBezTo>
                <a:cubicBezTo>
                  <a:pt x="102196" y="227203"/>
                  <a:pt x="60392" y="148357"/>
                  <a:pt x="53513" y="138303"/>
                </a:cubicBezTo>
                <a:cubicBezTo>
                  <a:pt x="46634" y="128249"/>
                  <a:pt x="79971" y="188045"/>
                  <a:pt x="75738" y="179578"/>
                </a:cubicBezTo>
                <a:cubicBezTo>
                  <a:pt x="71505" y="171111"/>
                  <a:pt x="36050" y="112903"/>
                  <a:pt x="28113" y="87503"/>
                </a:cubicBezTo>
                <a:cubicBezTo>
                  <a:pt x="20176" y="62103"/>
                  <a:pt x="-8929" y="-20976"/>
                  <a:pt x="2713" y="49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 hidden="1">
            <a:extLst>
              <a:ext uri="{FF2B5EF4-FFF2-40B4-BE49-F238E27FC236}">
                <a16:creationId xmlns:a16="http://schemas.microsoft.com/office/drawing/2014/main" id="{A1A03760-CB00-A891-FCD8-966170454CF0}"/>
              </a:ext>
            </a:extLst>
          </p:cNvPr>
          <p:cNvSpPr/>
          <p:nvPr/>
        </p:nvSpPr>
        <p:spPr>
          <a:xfrm>
            <a:off x="3399344" y="5521109"/>
            <a:ext cx="328183" cy="244714"/>
          </a:xfrm>
          <a:custGeom>
            <a:avLst/>
            <a:gdLst>
              <a:gd name="connsiteX0" fmla="*/ 251906 w 328183"/>
              <a:gd name="connsiteY0" fmla="*/ 130391 h 244714"/>
              <a:gd name="connsiteX1" fmla="*/ 7431 w 328183"/>
              <a:gd name="connsiteY1" fmla="*/ 139916 h 244714"/>
              <a:gd name="connsiteX2" fmla="*/ 61406 w 328183"/>
              <a:gd name="connsiteY2" fmla="*/ 139916 h 244714"/>
              <a:gd name="connsiteX3" fmla="*/ 42356 w 328183"/>
              <a:gd name="connsiteY3" fmla="*/ 95466 h 244714"/>
              <a:gd name="connsiteX4" fmla="*/ 140781 w 328183"/>
              <a:gd name="connsiteY4" fmla="*/ 70066 h 244714"/>
              <a:gd name="connsiteX5" fmla="*/ 115381 w 328183"/>
              <a:gd name="connsiteY5" fmla="*/ 76416 h 244714"/>
              <a:gd name="connsiteX6" fmla="*/ 261431 w 328183"/>
              <a:gd name="connsiteY6" fmla="*/ 216 h 244714"/>
              <a:gd name="connsiteX7" fmla="*/ 156656 w 328183"/>
              <a:gd name="connsiteY7" fmla="*/ 54191 h 244714"/>
              <a:gd name="connsiteX8" fmla="*/ 236031 w 328183"/>
              <a:gd name="connsiteY8" fmla="*/ 76416 h 244714"/>
              <a:gd name="connsiteX9" fmla="*/ 328106 w 328183"/>
              <a:gd name="connsiteY9" fmla="*/ 92291 h 244714"/>
              <a:gd name="connsiteX10" fmla="*/ 220156 w 328183"/>
              <a:gd name="connsiteY10" fmla="*/ 54191 h 244714"/>
              <a:gd name="connsiteX11" fmla="*/ 143956 w 328183"/>
              <a:gd name="connsiteY11" fmla="*/ 73241 h 244714"/>
              <a:gd name="connsiteX12" fmla="*/ 143956 w 328183"/>
              <a:gd name="connsiteY12" fmla="*/ 44666 h 244714"/>
              <a:gd name="connsiteX13" fmla="*/ 45531 w 328183"/>
              <a:gd name="connsiteY13" fmla="*/ 124041 h 244714"/>
              <a:gd name="connsiteX14" fmla="*/ 67756 w 328183"/>
              <a:gd name="connsiteY14" fmla="*/ 79591 h 244714"/>
              <a:gd name="connsiteX15" fmla="*/ 99506 w 328183"/>
              <a:gd name="connsiteY15" fmla="*/ 143091 h 244714"/>
              <a:gd name="connsiteX16" fmla="*/ 74106 w 328183"/>
              <a:gd name="connsiteY16" fmla="*/ 244691 h 244714"/>
              <a:gd name="connsiteX17" fmla="*/ 134431 w 328183"/>
              <a:gd name="connsiteY17" fmla="*/ 152616 h 244714"/>
              <a:gd name="connsiteX18" fmla="*/ 51881 w 328183"/>
              <a:gd name="connsiteY18" fmla="*/ 162141 h 244714"/>
              <a:gd name="connsiteX19" fmla="*/ 251906 w 328183"/>
              <a:gd name="connsiteY19" fmla="*/ 130391 h 24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8183" h="244714">
                <a:moveTo>
                  <a:pt x="251906" y="130391"/>
                </a:moveTo>
                <a:cubicBezTo>
                  <a:pt x="244498" y="126687"/>
                  <a:pt x="39181" y="138328"/>
                  <a:pt x="7431" y="139916"/>
                </a:cubicBezTo>
                <a:cubicBezTo>
                  <a:pt x="-24319" y="141504"/>
                  <a:pt x="55585" y="147324"/>
                  <a:pt x="61406" y="139916"/>
                </a:cubicBezTo>
                <a:cubicBezTo>
                  <a:pt x="67227" y="132508"/>
                  <a:pt x="29127" y="107108"/>
                  <a:pt x="42356" y="95466"/>
                </a:cubicBezTo>
                <a:cubicBezTo>
                  <a:pt x="55585" y="83824"/>
                  <a:pt x="128610" y="73241"/>
                  <a:pt x="140781" y="70066"/>
                </a:cubicBezTo>
                <a:cubicBezTo>
                  <a:pt x="152952" y="66891"/>
                  <a:pt x="95273" y="88058"/>
                  <a:pt x="115381" y="76416"/>
                </a:cubicBezTo>
                <a:cubicBezTo>
                  <a:pt x="135489" y="64774"/>
                  <a:pt x="254552" y="3920"/>
                  <a:pt x="261431" y="216"/>
                </a:cubicBezTo>
                <a:cubicBezTo>
                  <a:pt x="268310" y="-3488"/>
                  <a:pt x="160889" y="41491"/>
                  <a:pt x="156656" y="54191"/>
                </a:cubicBezTo>
                <a:cubicBezTo>
                  <a:pt x="152423" y="66891"/>
                  <a:pt x="207456" y="70066"/>
                  <a:pt x="236031" y="76416"/>
                </a:cubicBezTo>
                <a:cubicBezTo>
                  <a:pt x="264606" y="82766"/>
                  <a:pt x="330752" y="95995"/>
                  <a:pt x="328106" y="92291"/>
                </a:cubicBezTo>
                <a:cubicBezTo>
                  <a:pt x="325460" y="88587"/>
                  <a:pt x="250848" y="57366"/>
                  <a:pt x="220156" y="54191"/>
                </a:cubicBezTo>
                <a:cubicBezTo>
                  <a:pt x="189464" y="51016"/>
                  <a:pt x="156656" y="74828"/>
                  <a:pt x="143956" y="73241"/>
                </a:cubicBezTo>
                <a:cubicBezTo>
                  <a:pt x="131256" y="71654"/>
                  <a:pt x="160360" y="36199"/>
                  <a:pt x="143956" y="44666"/>
                </a:cubicBezTo>
                <a:cubicBezTo>
                  <a:pt x="127552" y="53133"/>
                  <a:pt x="58231" y="118220"/>
                  <a:pt x="45531" y="124041"/>
                </a:cubicBezTo>
                <a:cubicBezTo>
                  <a:pt x="32831" y="129862"/>
                  <a:pt x="58760" y="76416"/>
                  <a:pt x="67756" y="79591"/>
                </a:cubicBezTo>
                <a:cubicBezTo>
                  <a:pt x="76752" y="82766"/>
                  <a:pt x="98448" y="115574"/>
                  <a:pt x="99506" y="143091"/>
                </a:cubicBezTo>
                <a:cubicBezTo>
                  <a:pt x="100564" y="170608"/>
                  <a:pt x="68285" y="243104"/>
                  <a:pt x="74106" y="244691"/>
                </a:cubicBezTo>
                <a:cubicBezTo>
                  <a:pt x="79927" y="246279"/>
                  <a:pt x="138135" y="166374"/>
                  <a:pt x="134431" y="152616"/>
                </a:cubicBezTo>
                <a:cubicBezTo>
                  <a:pt x="130727" y="138858"/>
                  <a:pt x="36535" y="162141"/>
                  <a:pt x="51881" y="162141"/>
                </a:cubicBezTo>
                <a:cubicBezTo>
                  <a:pt x="67227" y="162141"/>
                  <a:pt x="259314" y="134095"/>
                  <a:pt x="251906" y="1303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 hidden="1">
            <a:extLst>
              <a:ext uri="{FF2B5EF4-FFF2-40B4-BE49-F238E27FC236}">
                <a16:creationId xmlns:a16="http://schemas.microsoft.com/office/drawing/2014/main" id="{85D5CBAC-854E-AE01-6F53-DD5600DC0278}"/>
              </a:ext>
            </a:extLst>
          </p:cNvPr>
          <p:cNvSpPr/>
          <p:nvPr/>
        </p:nvSpPr>
        <p:spPr>
          <a:xfrm>
            <a:off x="3577515" y="5533510"/>
            <a:ext cx="293513" cy="207720"/>
          </a:xfrm>
          <a:custGeom>
            <a:avLst/>
            <a:gdLst>
              <a:gd name="connsiteX0" fmla="*/ 710 w 293513"/>
              <a:gd name="connsiteY0" fmla="*/ 515 h 207720"/>
              <a:gd name="connsiteX1" fmla="*/ 134060 w 293513"/>
              <a:gd name="connsiteY1" fmla="*/ 73540 h 207720"/>
              <a:gd name="connsiteX2" fmla="*/ 200735 w 293513"/>
              <a:gd name="connsiteY2" fmla="*/ 152915 h 207720"/>
              <a:gd name="connsiteX3" fmla="*/ 213435 w 293513"/>
              <a:gd name="connsiteY3" fmla="*/ 114815 h 207720"/>
              <a:gd name="connsiteX4" fmla="*/ 115010 w 293513"/>
              <a:gd name="connsiteY4" fmla="*/ 206890 h 207720"/>
              <a:gd name="connsiteX5" fmla="*/ 159460 w 293513"/>
              <a:gd name="connsiteY5" fmla="*/ 152915 h 207720"/>
              <a:gd name="connsiteX6" fmla="*/ 292810 w 293513"/>
              <a:gd name="connsiteY6" fmla="*/ 32265 h 207720"/>
              <a:gd name="connsiteX7" fmla="*/ 210260 w 293513"/>
              <a:gd name="connsiteY7" fmla="*/ 102115 h 207720"/>
              <a:gd name="connsiteX8" fmla="*/ 168985 w 293513"/>
              <a:gd name="connsiteY8" fmla="*/ 51315 h 207720"/>
              <a:gd name="connsiteX9" fmla="*/ 197560 w 293513"/>
              <a:gd name="connsiteY9" fmla="*/ 111640 h 207720"/>
              <a:gd name="connsiteX10" fmla="*/ 710 w 293513"/>
              <a:gd name="connsiteY10" fmla="*/ 515 h 2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513" h="207720">
                <a:moveTo>
                  <a:pt x="710" y="515"/>
                </a:moveTo>
                <a:cubicBezTo>
                  <a:pt x="-9873" y="-5835"/>
                  <a:pt x="100723" y="48140"/>
                  <a:pt x="134060" y="73540"/>
                </a:cubicBezTo>
                <a:cubicBezTo>
                  <a:pt x="167397" y="98940"/>
                  <a:pt x="187506" y="146036"/>
                  <a:pt x="200735" y="152915"/>
                </a:cubicBezTo>
                <a:cubicBezTo>
                  <a:pt x="213964" y="159794"/>
                  <a:pt x="227722" y="105819"/>
                  <a:pt x="213435" y="114815"/>
                </a:cubicBezTo>
                <a:cubicBezTo>
                  <a:pt x="199148" y="123811"/>
                  <a:pt x="124006" y="200540"/>
                  <a:pt x="115010" y="206890"/>
                </a:cubicBezTo>
                <a:cubicBezTo>
                  <a:pt x="106014" y="213240"/>
                  <a:pt x="129827" y="182019"/>
                  <a:pt x="159460" y="152915"/>
                </a:cubicBezTo>
                <a:cubicBezTo>
                  <a:pt x="189093" y="123811"/>
                  <a:pt x="284343" y="40732"/>
                  <a:pt x="292810" y="32265"/>
                </a:cubicBezTo>
                <a:cubicBezTo>
                  <a:pt x="301277" y="23798"/>
                  <a:pt x="230898" y="98940"/>
                  <a:pt x="210260" y="102115"/>
                </a:cubicBezTo>
                <a:cubicBezTo>
                  <a:pt x="189623" y="105290"/>
                  <a:pt x="171102" y="49727"/>
                  <a:pt x="168985" y="51315"/>
                </a:cubicBezTo>
                <a:cubicBezTo>
                  <a:pt x="166868" y="52903"/>
                  <a:pt x="222431" y="119048"/>
                  <a:pt x="197560" y="111640"/>
                </a:cubicBezTo>
                <a:cubicBezTo>
                  <a:pt x="172689" y="104232"/>
                  <a:pt x="11293" y="6865"/>
                  <a:pt x="710" y="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 hidden="1">
            <a:extLst>
              <a:ext uri="{FF2B5EF4-FFF2-40B4-BE49-F238E27FC236}">
                <a16:creationId xmlns:a16="http://schemas.microsoft.com/office/drawing/2014/main" id="{523FB5BA-47D0-FDF7-097A-FC14633BAF56}"/>
              </a:ext>
            </a:extLst>
          </p:cNvPr>
          <p:cNvSpPr/>
          <p:nvPr/>
        </p:nvSpPr>
        <p:spPr>
          <a:xfrm>
            <a:off x="3141153" y="5276374"/>
            <a:ext cx="103850" cy="493030"/>
          </a:xfrm>
          <a:custGeom>
            <a:avLst/>
            <a:gdLst>
              <a:gd name="connsiteX0" fmla="*/ 103697 w 103850"/>
              <a:gd name="connsiteY0" fmla="*/ 476 h 493030"/>
              <a:gd name="connsiteX1" fmla="*/ 30672 w 103850"/>
              <a:gd name="connsiteY1" fmla="*/ 133826 h 493030"/>
              <a:gd name="connsiteX2" fmla="*/ 30672 w 103850"/>
              <a:gd name="connsiteY2" fmla="*/ 289401 h 493030"/>
              <a:gd name="connsiteX3" fmla="*/ 14797 w 103850"/>
              <a:gd name="connsiteY3" fmla="*/ 241776 h 493030"/>
              <a:gd name="connsiteX4" fmla="*/ 49722 w 103850"/>
              <a:gd name="connsiteY4" fmla="*/ 492601 h 493030"/>
              <a:gd name="connsiteX5" fmla="*/ 8447 w 103850"/>
              <a:gd name="connsiteY5" fmla="*/ 171926 h 493030"/>
              <a:gd name="connsiteX6" fmla="*/ 5272 w 103850"/>
              <a:gd name="connsiteY6" fmla="*/ 130651 h 493030"/>
              <a:gd name="connsiteX7" fmla="*/ 8447 w 103850"/>
              <a:gd name="connsiteY7" fmla="*/ 181451 h 493030"/>
              <a:gd name="connsiteX8" fmla="*/ 103697 w 103850"/>
              <a:gd name="connsiteY8" fmla="*/ 476 h 49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850" h="493030">
                <a:moveTo>
                  <a:pt x="103697" y="476"/>
                </a:moveTo>
                <a:cubicBezTo>
                  <a:pt x="107401" y="-7461"/>
                  <a:pt x="42843" y="85672"/>
                  <a:pt x="30672" y="133826"/>
                </a:cubicBezTo>
                <a:cubicBezTo>
                  <a:pt x="18501" y="181980"/>
                  <a:pt x="33318" y="271409"/>
                  <a:pt x="30672" y="289401"/>
                </a:cubicBezTo>
                <a:cubicBezTo>
                  <a:pt x="28026" y="307393"/>
                  <a:pt x="11622" y="207909"/>
                  <a:pt x="14797" y="241776"/>
                </a:cubicBezTo>
                <a:cubicBezTo>
                  <a:pt x="17972" y="275643"/>
                  <a:pt x="50780" y="504243"/>
                  <a:pt x="49722" y="492601"/>
                </a:cubicBezTo>
                <a:cubicBezTo>
                  <a:pt x="48664" y="480959"/>
                  <a:pt x="15855" y="232251"/>
                  <a:pt x="8447" y="171926"/>
                </a:cubicBezTo>
                <a:cubicBezTo>
                  <a:pt x="1039" y="111601"/>
                  <a:pt x="5272" y="129064"/>
                  <a:pt x="5272" y="130651"/>
                </a:cubicBezTo>
                <a:cubicBezTo>
                  <a:pt x="5272" y="132238"/>
                  <a:pt x="-8486" y="203676"/>
                  <a:pt x="8447" y="181451"/>
                </a:cubicBezTo>
                <a:cubicBezTo>
                  <a:pt x="25380" y="159226"/>
                  <a:pt x="99993" y="8413"/>
                  <a:pt x="103697" y="4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 hidden="1">
            <a:extLst>
              <a:ext uri="{FF2B5EF4-FFF2-40B4-BE49-F238E27FC236}">
                <a16:creationId xmlns:a16="http://schemas.microsoft.com/office/drawing/2014/main" id="{3D3864F3-47E8-AA51-3B90-CA1889C35555}"/>
              </a:ext>
            </a:extLst>
          </p:cNvPr>
          <p:cNvSpPr/>
          <p:nvPr/>
        </p:nvSpPr>
        <p:spPr>
          <a:xfrm>
            <a:off x="3147855" y="5566853"/>
            <a:ext cx="195221" cy="859706"/>
          </a:xfrm>
          <a:custGeom>
            <a:avLst/>
            <a:gdLst>
              <a:gd name="connsiteX0" fmla="*/ 1745 w 195221"/>
              <a:gd name="connsiteY0" fmla="*/ 2097 h 859706"/>
              <a:gd name="connsiteX1" fmla="*/ 77945 w 195221"/>
              <a:gd name="connsiteY1" fmla="*/ 332297 h 859706"/>
              <a:gd name="connsiteX2" fmla="*/ 77945 w 195221"/>
              <a:gd name="connsiteY2" fmla="*/ 291022 h 859706"/>
              <a:gd name="connsiteX3" fmla="*/ 147795 w 195221"/>
              <a:gd name="connsiteY3" fmla="*/ 633922 h 859706"/>
              <a:gd name="connsiteX4" fmla="*/ 141445 w 195221"/>
              <a:gd name="connsiteY4" fmla="*/ 545022 h 859706"/>
              <a:gd name="connsiteX5" fmla="*/ 192245 w 195221"/>
              <a:gd name="connsiteY5" fmla="*/ 856172 h 859706"/>
              <a:gd name="connsiteX6" fmla="*/ 182720 w 195221"/>
              <a:gd name="connsiteY6" fmla="*/ 700597 h 859706"/>
              <a:gd name="connsiteX7" fmla="*/ 128745 w 195221"/>
              <a:gd name="connsiteY7" fmla="*/ 506922 h 859706"/>
              <a:gd name="connsiteX8" fmla="*/ 141445 w 195221"/>
              <a:gd name="connsiteY8" fmla="*/ 630747 h 859706"/>
              <a:gd name="connsiteX9" fmla="*/ 109695 w 195221"/>
              <a:gd name="connsiteY9" fmla="*/ 383097 h 859706"/>
              <a:gd name="connsiteX10" fmla="*/ 109695 w 195221"/>
              <a:gd name="connsiteY10" fmla="*/ 452947 h 859706"/>
              <a:gd name="connsiteX11" fmla="*/ 17620 w 195221"/>
              <a:gd name="connsiteY11" fmla="*/ 151322 h 859706"/>
              <a:gd name="connsiteX12" fmla="*/ 23970 w 195221"/>
              <a:gd name="connsiteY12" fmla="*/ 189422 h 859706"/>
              <a:gd name="connsiteX13" fmla="*/ 1745 w 195221"/>
              <a:gd name="connsiteY13" fmla="*/ 2097 h 8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5221" h="859706">
                <a:moveTo>
                  <a:pt x="1745" y="2097"/>
                </a:moveTo>
                <a:cubicBezTo>
                  <a:pt x="10741" y="25909"/>
                  <a:pt x="65245" y="284143"/>
                  <a:pt x="77945" y="332297"/>
                </a:cubicBezTo>
                <a:cubicBezTo>
                  <a:pt x="90645" y="380451"/>
                  <a:pt x="66303" y="240751"/>
                  <a:pt x="77945" y="291022"/>
                </a:cubicBezTo>
                <a:cubicBezTo>
                  <a:pt x="89587" y="341293"/>
                  <a:pt x="137212" y="591589"/>
                  <a:pt x="147795" y="633922"/>
                </a:cubicBezTo>
                <a:cubicBezTo>
                  <a:pt x="158378" y="676255"/>
                  <a:pt x="134037" y="507980"/>
                  <a:pt x="141445" y="545022"/>
                </a:cubicBezTo>
                <a:cubicBezTo>
                  <a:pt x="148853" y="582064"/>
                  <a:pt x="185366" y="830243"/>
                  <a:pt x="192245" y="856172"/>
                </a:cubicBezTo>
                <a:cubicBezTo>
                  <a:pt x="199124" y="882101"/>
                  <a:pt x="193303" y="758805"/>
                  <a:pt x="182720" y="700597"/>
                </a:cubicBezTo>
                <a:cubicBezTo>
                  <a:pt x="172137" y="642389"/>
                  <a:pt x="135624" y="518564"/>
                  <a:pt x="128745" y="506922"/>
                </a:cubicBezTo>
                <a:cubicBezTo>
                  <a:pt x="121866" y="495280"/>
                  <a:pt x="144620" y="651385"/>
                  <a:pt x="141445" y="630747"/>
                </a:cubicBezTo>
                <a:cubicBezTo>
                  <a:pt x="138270" y="610110"/>
                  <a:pt x="114987" y="412730"/>
                  <a:pt x="109695" y="383097"/>
                </a:cubicBezTo>
                <a:cubicBezTo>
                  <a:pt x="104403" y="353464"/>
                  <a:pt x="125041" y="491576"/>
                  <a:pt x="109695" y="452947"/>
                </a:cubicBezTo>
                <a:cubicBezTo>
                  <a:pt x="94349" y="414318"/>
                  <a:pt x="31907" y="195243"/>
                  <a:pt x="17620" y="151322"/>
                </a:cubicBezTo>
                <a:cubicBezTo>
                  <a:pt x="3333" y="107401"/>
                  <a:pt x="26616" y="214293"/>
                  <a:pt x="23970" y="189422"/>
                </a:cubicBezTo>
                <a:cubicBezTo>
                  <a:pt x="21324" y="164551"/>
                  <a:pt x="-7251" y="-21715"/>
                  <a:pt x="1745" y="2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 hidden="1">
            <a:extLst>
              <a:ext uri="{FF2B5EF4-FFF2-40B4-BE49-F238E27FC236}">
                <a16:creationId xmlns:a16="http://schemas.microsoft.com/office/drawing/2014/main" id="{46F3CBAD-80A0-7ADC-6DF9-F3FE1A5C6553}"/>
              </a:ext>
            </a:extLst>
          </p:cNvPr>
          <p:cNvSpPr/>
          <p:nvPr/>
        </p:nvSpPr>
        <p:spPr>
          <a:xfrm>
            <a:off x="4267658" y="5495807"/>
            <a:ext cx="44054" cy="200182"/>
          </a:xfrm>
          <a:custGeom>
            <a:avLst/>
            <a:gdLst>
              <a:gd name="connsiteX0" fmla="*/ 18592 w 44054"/>
              <a:gd name="connsiteY0" fmla="*/ 118 h 200182"/>
              <a:gd name="connsiteX1" fmla="*/ 12242 w 44054"/>
              <a:gd name="connsiteY1" fmla="*/ 139818 h 200182"/>
              <a:gd name="connsiteX2" fmla="*/ 43992 w 44054"/>
              <a:gd name="connsiteY2" fmla="*/ 200143 h 200182"/>
              <a:gd name="connsiteX3" fmla="*/ 2717 w 44054"/>
              <a:gd name="connsiteY3" fmla="*/ 149343 h 200182"/>
              <a:gd name="connsiteX4" fmla="*/ 5892 w 44054"/>
              <a:gd name="connsiteY4" fmla="*/ 165218 h 200182"/>
              <a:gd name="connsiteX5" fmla="*/ 18592 w 44054"/>
              <a:gd name="connsiteY5" fmla="*/ 118 h 200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54" h="200182">
                <a:moveTo>
                  <a:pt x="18592" y="118"/>
                </a:moveTo>
                <a:cubicBezTo>
                  <a:pt x="19650" y="-4115"/>
                  <a:pt x="8009" y="106480"/>
                  <a:pt x="12242" y="139818"/>
                </a:cubicBezTo>
                <a:cubicBezTo>
                  <a:pt x="16475" y="173156"/>
                  <a:pt x="45579" y="198556"/>
                  <a:pt x="43992" y="200143"/>
                </a:cubicBezTo>
                <a:cubicBezTo>
                  <a:pt x="42405" y="201730"/>
                  <a:pt x="9067" y="155164"/>
                  <a:pt x="2717" y="149343"/>
                </a:cubicBezTo>
                <a:cubicBezTo>
                  <a:pt x="-3633" y="143522"/>
                  <a:pt x="2717" y="193264"/>
                  <a:pt x="5892" y="165218"/>
                </a:cubicBezTo>
                <a:cubicBezTo>
                  <a:pt x="9067" y="137172"/>
                  <a:pt x="17534" y="4351"/>
                  <a:pt x="18592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 hidden="1">
            <a:extLst>
              <a:ext uri="{FF2B5EF4-FFF2-40B4-BE49-F238E27FC236}">
                <a16:creationId xmlns:a16="http://schemas.microsoft.com/office/drawing/2014/main" id="{D2B0AE7A-2E93-A5A5-608D-44CEEF511A7D}"/>
              </a:ext>
            </a:extLst>
          </p:cNvPr>
          <p:cNvSpPr/>
          <p:nvPr/>
        </p:nvSpPr>
        <p:spPr>
          <a:xfrm>
            <a:off x="3254426" y="5911635"/>
            <a:ext cx="101645" cy="693071"/>
          </a:xfrm>
          <a:custGeom>
            <a:avLst/>
            <a:gdLst>
              <a:gd name="connsiteX0" fmla="*/ 34874 w 101645"/>
              <a:gd name="connsiteY0" fmla="*/ 215 h 693071"/>
              <a:gd name="connsiteX1" fmla="*/ 28524 w 101645"/>
              <a:gd name="connsiteY1" fmla="*/ 314540 h 693071"/>
              <a:gd name="connsiteX2" fmla="*/ 63449 w 101645"/>
              <a:gd name="connsiteY2" fmla="*/ 549490 h 693071"/>
              <a:gd name="connsiteX3" fmla="*/ 50749 w 101645"/>
              <a:gd name="connsiteY3" fmla="*/ 485990 h 693071"/>
              <a:gd name="connsiteX4" fmla="*/ 101549 w 101645"/>
              <a:gd name="connsiteY4" fmla="*/ 692365 h 693071"/>
              <a:gd name="connsiteX5" fmla="*/ 63449 w 101645"/>
              <a:gd name="connsiteY5" fmla="*/ 549490 h 693071"/>
              <a:gd name="connsiteX6" fmla="*/ 60274 w 101645"/>
              <a:gd name="connsiteY6" fmla="*/ 438365 h 693071"/>
              <a:gd name="connsiteX7" fmla="*/ 85674 w 101645"/>
              <a:gd name="connsiteY7" fmla="*/ 514565 h 693071"/>
              <a:gd name="connsiteX8" fmla="*/ 3124 w 101645"/>
              <a:gd name="connsiteY8" fmla="*/ 197065 h 693071"/>
              <a:gd name="connsiteX9" fmla="*/ 18999 w 101645"/>
              <a:gd name="connsiteY9" fmla="*/ 263740 h 693071"/>
              <a:gd name="connsiteX10" fmla="*/ 34874 w 101645"/>
              <a:gd name="connsiteY10" fmla="*/ 215 h 69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1645" h="693071">
                <a:moveTo>
                  <a:pt x="34874" y="215"/>
                </a:moveTo>
                <a:cubicBezTo>
                  <a:pt x="36461" y="8682"/>
                  <a:pt x="23762" y="222994"/>
                  <a:pt x="28524" y="314540"/>
                </a:cubicBezTo>
                <a:cubicBezTo>
                  <a:pt x="33286" y="406086"/>
                  <a:pt x="59745" y="520915"/>
                  <a:pt x="63449" y="549490"/>
                </a:cubicBezTo>
                <a:cubicBezTo>
                  <a:pt x="67153" y="578065"/>
                  <a:pt x="44399" y="462178"/>
                  <a:pt x="50749" y="485990"/>
                </a:cubicBezTo>
                <a:cubicBezTo>
                  <a:pt x="57099" y="509802"/>
                  <a:pt x="99432" y="681782"/>
                  <a:pt x="101549" y="692365"/>
                </a:cubicBezTo>
                <a:cubicBezTo>
                  <a:pt x="103666" y="702948"/>
                  <a:pt x="70328" y="591823"/>
                  <a:pt x="63449" y="549490"/>
                </a:cubicBezTo>
                <a:cubicBezTo>
                  <a:pt x="56570" y="507157"/>
                  <a:pt x="56570" y="444186"/>
                  <a:pt x="60274" y="438365"/>
                </a:cubicBezTo>
                <a:cubicBezTo>
                  <a:pt x="63978" y="432544"/>
                  <a:pt x="95199" y="554782"/>
                  <a:pt x="85674" y="514565"/>
                </a:cubicBezTo>
                <a:cubicBezTo>
                  <a:pt x="76149" y="474348"/>
                  <a:pt x="14236" y="238869"/>
                  <a:pt x="3124" y="197065"/>
                </a:cubicBezTo>
                <a:cubicBezTo>
                  <a:pt x="-7988" y="155261"/>
                  <a:pt x="13707" y="292315"/>
                  <a:pt x="18999" y="263740"/>
                </a:cubicBezTo>
                <a:cubicBezTo>
                  <a:pt x="24291" y="235165"/>
                  <a:pt x="33287" y="-8252"/>
                  <a:pt x="34874" y="2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 hidden="1">
            <a:extLst>
              <a:ext uri="{FF2B5EF4-FFF2-40B4-BE49-F238E27FC236}">
                <a16:creationId xmlns:a16="http://schemas.microsoft.com/office/drawing/2014/main" id="{291DA169-5A5F-9F82-9C98-F725D6365BC6}"/>
              </a:ext>
            </a:extLst>
          </p:cNvPr>
          <p:cNvSpPr/>
          <p:nvPr/>
        </p:nvSpPr>
        <p:spPr>
          <a:xfrm>
            <a:off x="3188233" y="6453544"/>
            <a:ext cx="210260" cy="712431"/>
          </a:xfrm>
          <a:custGeom>
            <a:avLst/>
            <a:gdLst>
              <a:gd name="connsiteX0" fmla="*/ 135992 w 210260"/>
              <a:gd name="connsiteY0" fmla="*/ 156806 h 712431"/>
              <a:gd name="connsiteX1" fmla="*/ 66142 w 210260"/>
              <a:gd name="connsiteY1" fmla="*/ 331431 h 712431"/>
              <a:gd name="connsiteX2" fmla="*/ 43917 w 210260"/>
              <a:gd name="connsiteY2" fmla="*/ 499706 h 712431"/>
              <a:gd name="connsiteX3" fmla="*/ 31217 w 210260"/>
              <a:gd name="connsiteY3" fmla="*/ 436206 h 712431"/>
              <a:gd name="connsiteX4" fmla="*/ 28042 w 210260"/>
              <a:gd name="connsiteY4" fmla="*/ 614006 h 712431"/>
              <a:gd name="connsiteX5" fmla="*/ 8992 w 210260"/>
              <a:gd name="connsiteY5" fmla="*/ 528281 h 712431"/>
              <a:gd name="connsiteX6" fmla="*/ 72492 w 210260"/>
              <a:gd name="connsiteY6" fmla="*/ 712431 h 712431"/>
              <a:gd name="connsiteX7" fmla="*/ 2642 w 210260"/>
              <a:gd name="connsiteY7" fmla="*/ 528281 h 712431"/>
              <a:gd name="connsiteX8" fmla="*/ 15342 w 210260"/>
              <a:gd name="connsiteY8" fmla="*/ 388581 h 712431"/>
              <a:gd name="connsiteX9" fmla="*/ 21692 w 210260"/>
              <a:gd name="connsiteY9" fmla="*/ 471131 h 712431"/>
              <a:gd name="connsiteX10" fmla="*/ 78842 w 210260"/>
              <a:gd name="connsiteY10" fmla="*/ 210781 h 712431"/>
              <a:gd name="connsiteX11" fmla="*/ 34392 w 210260"/>
              <a:gd name="connsiteY11" fmla="*/ 347306 h 712431"/>
              <a:gd name="connsiteX12" fmla="*/ 209017 w 210260"/>
              <a:gd name="connsiteY12" fmla="*/ 4406 h 712431"/>
              <a:gd name="connsiteX13" fmla="*/ 135992 w 210260"/>
              <a:gd name="connsiteY13" fmla="*/ 156806 h 71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0260" h="712431">
                <a:moveTo>
                  <a:pt x="135992" y="156806"/>
                </a:moveTo>
                <a:cubicBezTo>
                  <a:pt x="112180" y="211310"/>
                  <a:pt x="81488" y="274281"/>
                  <a:pt x="66142" y="331431"/>
                </a:cubicBezTo>
                <a:cubicBezTo>
                  <a:pt x="50796" y="388581"/>
                  <a:pt x="49738" y="482244"/>
                  <a:pt x="43917" y="499706"/>
                </a:cubicBezTo>
                <a:cubicBezTo>
                  <a:pt x="38096" y="517168"/>
                  <a:pt x="33863" y="417156"/>
                  <a:pt x="31217" y="436206"/>
                </a:cubicBezTo>
                <a:cubicBezTo>
                  <a:pt x="28571" y="455256"/>
                  <a:pt x="31746" y="598660"/>
                  <a:pt x="28042" y="614006"/>
                </a:cubicBezTo>
                <a:cubicBezTo>
                  <a:pt x="24338" y="629352"/>
                  <a:pt x="1584" y="511877"/>
                  <a:pt x="8992" y="528281"/>
                </a:cubicBezTo>
                <a:cubicBezTo>
                  <a:pt x="16400" y="544685"/>
                  <a:pt x="73550" y="712431"/>
                  <a:pt x="72492" y="712431"/>
                </a:cubicBezTo>
                <a:cubicBezTo>
                  <a:pt x="71434" y="712431"/>
                  <a:pt x="12167" y="582256"/>
                  <a:pt x="2642" y="528281"/>
                </a:cubicBezTo>
                <a:cubicBezTo>
                  <a:pt x="-6883" y="474306"/>
                  <a:pt x="12167" y="398106"/>
                  <a:pt x="15342" y="388581"/>
                </a:cubicBezTo>
                <a:cubicBezTo>
                  <a:pt x="18517" y="379056"/>
                  <a:pt x="11109" y="500764"/>
                  <a:pt x="21692" y="471131"/>
                </a:cubicBezTo>
                <a:cubicBezTo>
                  <a:pt x="32275" y="441498"/>
                  <a:pt x="76725" y="231418"/>
                  <a:pt x="78842" y="210781"/>
                </a:cubicBezTo>
                <a:cubicBezTo>
                  <a:pt x="80959" y="190144"/>
                  <a:pt x="12696" y="381702"/>
                  <a:pt x="34392" y="347306"/>
                </a:cubicBezTo>
                <a:cubicBezTo>
                  <a:pt x="56088" y="312910"/>
                  <a:pt x="198434" y="34039"/>
                  <a:pt x="209017" y="4406"/>
                </a:cubicBezTo>
                <a:cubicBezTo>
                  <a:pt x="219600" y="-25227"/>
                  <a:pt x="159804" y="102302"/>
                  <a:pt x="135992" y="156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 hidden="1">
            <a:extLst>
              <a:ext uri="{FF2B5EF4-FFF2-40B4-BE49-F238E27FC236}">
                <a16:creationId xmlns:a16="http://schemas.microsoft.com/office/drawing/2014/main" id="{B66473D1-FF96-E771-876C-11ACDF4C3C74}"/>
              </a:ext>
            </a:extLst>
          </p:cNvPr>
          <p:cNvSpPr/>
          <p:nvPr/>
        </p:nvSpPr>
        <p:spPr>
          <a:xfrm>
            <a:off x="3225766" y="5622830"/>
            <a:ext cx="101748" cy="337005"/>
          </a:xfrm>
          <a:custGeom>
            <a:avLst/>
            <a:gdLst>
              <a:gd name="connsiteX0" fmla="*/ 54009 w 101748"/>
              <a:gd name="connsiteY0" fmla="*/ 12795 h 337005"/>
              <a:gd name="connsiteX1" fmla="*/ 44484 w 101748"/>
              <a:gd name="connsiteY1" fmla="*/ 266795 h 337005"/>
              <a:gd name="connsiteX2" fmla="*/ 50834 w 101748"/>
              <a:gd name="connsiteY2" fmla="*/ 238220 h 337005"/>
              <a:gd name="connsiteX3" fmla="*/ 101634 w 101748"/>
              <a:gd name="connsiteY3" fmla="*/ 336645 h 337005"/>
              <a:gd name="connsiteX4" fmla="*/ 34959 w 101748"/>
              <a:gd name="connsiteY4" fmla="*/ 196945 h 337005"/>
              <a:gd name="connsiteX5" fmla="*/ 34 w 101748"/>
              <a:gd name="connsiteY5" fmla="*/ 95 h 337005"/>
              <a:gd name="connsiteX6" fmla="*/ 28609 w 101748"/>
              <a:gd name="connsiteY6" fmla="*/ 171545 h 337005"/>
              <a:gd name="connsiteX7" fmla="*/ 38134 w 101748"/>
              <a:gd name="connsiteY7" fmla="*/ 231870 h 337005"/>
              <a:gd name="connsiteX8" fmla="*/ 54009 w 101748"/>
              <a:gd name="connsiteY8" fmla="*/ 12795 h 337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1748" h="337005">
                <a:moveTo>
                  <a:pt x="54009" y="12795"/>
                </a:moveTo>
                <a:cubicBezTo>
                  <a:pt x="55067" y="18616"/>
                  <a:pt x="45013" y="229224"/>
                  <a:pt x="44484" y="266795"/>
                </a:cubicBezTo>
                <a:cubicBezTo>
                  <a:pt x="43955" y="304366"/>
                  <a:pt x="41309" y="226578"/>
                  <a:pt x="50834" y="238220"/>
                </a:cubicBezTo>
                <a:cubicBezTo>
                  <a:pt x="60359" y="249862"/>
                  <a:pt x="104280" y="343524"/>
                  <a:pt x="101634" y="336645"/>
                </a:cubicBezTo>
                <a:cubicBezTo>
                  <a:pt x="98988" y="329766"/>
                  <a:pt x="51892" y="253037"/>
                  <a:pt x="34959" y="196945"/>
                </a:cubicBezTo>
                <a:cubicBezTo>
                  <a:pt x="18026" y="140853"/>
                  <a:pt x="1092" y="4328"/>
                  <a:pt x="34" y="95"/>
                </a:cubicBezTo>
                <a:cubicBezTo>
                  <a:pt x="-1024" y="-4138"/>
                  <a:pt x="22259" y="132916"/>
                  <a:pt x="28609" y="171545"/>
                </a:cubicBezTo>
                <a:cubicBezTo>
                  <a:pt x="34959" y="210174"/>
                  <a:pt x="36017" y="254095"/>
                  <a:pt x="38134" y="231870"/>
                </a:cubicBezTo>
                <a:cubicBezTo>
                  <a:pt x="40251" y="209645"/>
                  <a:pt x="52951" y="6974"/>
                  <a:pt x="54009" y="127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 hidden="1">
            <a:extLst>
              <a:ext uri="{FF2B5EF4-FFF2-40B4-BE49-F238E27FC236}">
                <a16:creationId xmlns:a16="http://schemas.microsoft.com/office/drawing/2014/main" id="{92E86F39-0246-D80C-D59F-03D28D2C6549}"/>
              </a:ext>
            </a:extLst>
          </p:cNvPr>
          <p:cNvSpPr/>
          <p:nvPr/>
        </p:nvSpPr>
        <p:spPr>
          <a:xfrm>
            <a:off x="3413021" y="5838723"/>
            <a:ext cx="146158" cy="259071"/>
          </a:xfrm>
          <a:custGeom>
            <a:avLst/>
            <a:gdLst>
              <a:gd name="connsiteX0" fmla="*/ 6454 w 146158"/>
              <a:gd name="connsiteY0" fmla="*/ 102 h 259071"/>
              <a:gd name="connsiteX1" fmla="*/ 3279 w 146158"/>
              <a:gd name="connsiteY1" fmla="*/ 95352 h 259071"/>
              <a:gd name="connsiteX2" fmla="*/ 38204 w 146158"/>
              <a:gd name="connsiteY2" fmla="*/ 162027 h 259071"/>
              <a:gd name="connsiteX3" fmla="*/ 38204 w 146158"/>
              <a:gd name="connsiteY3" fmla="*/ 139802 h 259071"/>
              <a:gd name="connsiteX4" fmla="*/ 111229 w 146158"/>
              <a:gd name="connsiteY4" fmla="*/ 257277 h 259071"/>
              <a:gd name="connsiteX5" fmla="*/ 89004 w 146158"/>
              <a:gd name="connsiteY5" fmla="*/ 206477 h 259071"/>
              <a:gd name="connsiteX6" fmla="*/ 146154 w 146158"/>
              <a:gd name="connsiteY6" fmla="*/ 146152 h 259071"/>
              <a:gd name="connsiteX7" fmla="*/ 92179 w 146158"/>
              <a:gd name="connsiteY7" fmla="*/ 187427 h 259071"/>
              <a:gd name="connsiteX8" fmla="*/ 79479 w 146158"/>
              <a:gd name="connsiteY8" fmla="*/ 111227 h 259071"/>
              <a:gd name="connsiteX9" fmla="*/ 79479 w 146158"/>
              <a:gd name="connsiteY9" fmla="*/ 190602 h 259071"/>
              <a:gd name="connsiteX10" fmla="*/ 28679 w 146158"/>
              <a:gd name="connsiteY10" fmla="*/ 155677 h 259071"/>
              <a:gd name="connsiteX11" fmla="*/ 44554 w 146158"/>
              <a:gd name="connsiteY11" fmla="*/ 114402 h 259071"/>
              <a:gd name="connsiteX12" fmla="*/ 38204 w 146158"/>
              <a:gd name="connsiteY12" fmla="*/ 136627 h 259071"/>
              <a:gd name="connsiteX13" fmla="*/ 3279 w 146158"/>
              <a:gd name="connsiteY13" fmla="*/ 104877 h 259071"/>
              <a:gd name="connsiteX14" fmla="*/ 3279 w 146158"/>
              <a:gd name="connsiteY14" fmla="*/ 114402 h 259071"/>
              <a:gd name="connsiteX15" fmla="*/ 6454 w 146158"/>
              <a:gd name="connsiteY15" fmla="*/ 102 h 25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158" h="259071">
                <a:moveTo>
                  <a:pt x="6454" y="102"/>
                </a:moveTo>
                <a:cubicBezTo>
                  <a:pt x="6454" y="-3073"/>
                  <a:pt x="-2013" y="68365"/>
                  <a:pt x="3279" y="95352"/>
                </a:cubicBezTo>
                <a:cubicBezTo>
                  <a:pt x="8571" y="122340"/>
                  <a:pt x="32383" y="154619"/>
                  <a:pt x="38204" y="162027"/>
                </a:cubicBezTo>
                <a:cubicBezTo>
                  <a:pt x="44025" y="169435"/>
                  <a:pt x="26033" y="123927"/>
                  <a:pt x="38204" y="139802"/>
                </a:cubicBezTo>
                <a:cubicBezTo>
                  <a:pt x="50375" y="155677"/>
                  <a:pt x="102762" y="246165"/>
                  <a:pt x="111229" y="257277"/>
                </a:cubicBezTo>
                <a:cubicBezTo>
                  <a:pt x="119696" y="268389"/>
                  <a:pt x="83183" y="224998"/>
                  <a:pt x="89004" y="206477"/>
                </a:cubicBezTo>
                <a:cubicBezTo>
                  <a:pt x="94825" y="187956"/>
                  <a:pt x="145625" y="149327"/>
                  <a:pt x="146154" y="146152"/>
                </a:cubicBezTo>
                <a:cubicBezTo>
                  <a:pt x="146683" y="142977"/>
                  <a:pt x="103291" y="193248"/>
                  <a:pt x="92179" y="187427"/>
                </a:cubicBezTo>
                <a:cubicBezTo>
                  <a:pt x="81067" y="181606"/>
                  <a:pt x="81596" y="110698"/>
                  <a:pt x="79479" y="111227"/>
                </a:cubicBezTo>
                <a:cubicBezTo>
                  <a:pt x="77362" y="111756"/>
                  <a:pt x="87946" y="183194"/>
                  <a:pt x="79479" y="190602"/>
                </a:cubicBezTo>
                <a:cubicBezTo>
                  <a:pt x="71012" y="198010"/>
                  <a:pt x="34500" y="168377"/>
                  <a:pt x="28679" y="155677"/>
                </a:cubicBezTo>
                <a:cubicBezTo>
                  <a:pt x="22858" y="142977"/>
                  <a:pt x="42967" y="117577"/>
                  <a:pt x="44554" y="114402"/>
                </a:cubicBezTo>
                <a:cubicBezTo>
                  <a:pt x="46141" y="111227"/>
                  <a:pt x="45083" y="138214"/>
                  <a:pt x="38204" y="136627"/>
                </a:cubicBezTo>
                <a:cubicBezTo>
                  <a:pt x="31325" y="135040"/>
                  <a:pt x="3279" y="104877"/>
                  <a:pt x="3279" y="104877"/>
                </a:cubicBezTo>
                <a:cubicBezTo>
                  <a:pt x="-2542" y="101173"/>
                  <a:pt x="633" y="136098"/>
                  <a:pt x="3279" y="114402"/>
                </a:cubicBezTo>
                <a:cubicBezTo>
                  <a:pt x="5925" y="92706"/>
                  <a:pt x="6454" y="3277"/>
                  <a:pt x="6454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 hidden="1">
            <a:extLst>
              <a:ext uri="{FF2B5EF4-FFF2-40B4-BE49-F238E27FC236}">
                <a16:creationId xmlns:a16="http://schemas.microsoft.com/office/drawing/2014/main" id="{19C3667B-2270-DF1C-1122-C1B94EE56646}"/>
              </a:ext>
            </a:extLst>
          </p:cNvPr>
          <p:cNvSpPr/>
          <p:nvPr/>
        </p:nvSpPr>
        <p:spPr>
          <a:xfrm>
            <a:off x="3387058" y="5917988"/>
            <a:ext cx="537459" cy="155969"/>
          </a:xfrm>
          <a:custGeom>
            <a:avLst/>
            <a:gdLst>
              <a:gd name="connsiteX0" fmla="*/ 667 w 537459"/>
              <a:gd name="connsiteY0" fmla="*/ 51012 h 155969"/>
              <a:gd name="connsiteX1" fmla="*/ 314992 w 537459"/>
              <a:gd name="connsiteY1" fmla="*/ 25612 h 155969"/>
              <a:gd name="connsiteX2" fmla="*/ 216567 w 537459"/>
              <a:gd name="connsiteY2" fmla="*/ 44662 h 155969"/>
              <a:gd name="connsiteX3" fmla="*/ 305467 w 537459"/>
              <a:gd name="connsiteY3" fmla="*/ 63712 h 155969"/>
              <a:gd name="connsiteX4" fmla="*/ 416592 w 537459"/>
              <a:gd name="connsiteY4" fmla="*/ 117687 h 155969"/>
              <a:gd name="connsiteX5" fmla="*/ 365792 w 537459"/>
              <a:gd name="connsiteY5" fmla="*/ 82762 h 155969"/>
              <a:gd name="connsiteX6" fmla="*/ 537242 w 537459"/>
              <a:gd name="connsiteY6" fmla="*/ 155787 h 155969"/>
              <a:gd name="connsiteX7" fmla="*/ 324517 w 537459"/>
              <a:gd name="connsiteY7" fmla="*/ 57362 h 155969"/>
              <a:gd name="connsiteX8" fmla="*/ 172117 w 537459"/>
              <a:gd name="connsiteY8" fmla="*/ 212 h 155969"/>
              <a:gd name="connsiteX9" fmla="*/ 229267 w 537459"/>
              <a:gd name="connsiteY9" fmla="*/ 38312 h 155969"/>
              <a:gd name="connsiteX10" fmla="*/ 667 w 537459"/>
              <a:gd name="connsiteY10" fmla="*/ 51012 h 155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7459" h="155969">
                <a:moveTo>
                  <a:pt x="667" y="51012"/>
                </a:moveTo>
                <a:cubicBezTo>
                  <a:pt x="14955" y="48895"/>
                  <a:pt x="279009" y="26670"/>
                  <a:pt x="314992" y="25612"/>
                </a:cubicBezTo>
                <a:cubicBezTo>
                  <a:pt x="350975" y="24554"/>
                  <a:pt x="218155" y="38312"/>
                  <a:pt x="216567" y="44662"/>
                </a:cubicBezTo>
                <a:cubicBezTo>
                  <a:pt x="214980" y="51012"/>
                  <a:pt x="272130" y="51541"/>
                  <a:pt x="305467" y="63712"/>
                </a:cubicBezTo>
                <a:cubicBezTo>
                  <a:pt x="338804" y="75883"/>
                  <a:pt x="406538" y="114512"/>
                  <a:pt x="416592" y="117687"/>
                </a:cubicBezTo>
                <a:cubicBezTo>
                  <a:pt x="426646" y="120862"/>
                  <a:pt x="345684" y="76412"/>
                  <a:pt x="365792" y="82762"/>
                </a:cubicBezTo>
                <a:cubicBezTo>
                  <a:pt x="385900" y="89112"/>
                  <a:pt x="544121" y="160020"/>
                  <a:pt x="537242" y="155787"/>
                </a:cubicBezTo>
                <a:cubicBezTo>
                  <a:pt x="530363" y="151554"/>
                  <a:pt x="385371" y="83291"/>
                  <a:pt x="324517" y="57362"/>
                </a:cubicBezTo>
                <a:cubicBezTo>
                  <a:pt x="263663" y="31433"/>
                  <a:pt x="187992" y="3387"/>
                  <a:pt x="172117" y="212"/>
                </a:cubicBezTo>
                <a:cubicBezTo>
                  <a:pt x="156242" y="-2963"/>
                  <a:pt x="252550" y="30374"/>
                  <a:pt x="229267" y="38312"/>
                </a:cubicBezTo>
                <a:cubicBezTo>
                  <a:pt x="205984" y="46249"/>
                  <a:pt x="-13621" y="53129"/>
                  <a:pt x="667" y="510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 hidden="1">
            <a:extLst>
              <a:ext uri="{FF2B5EF4-FFF2-40B4-BE49-F238E27FC236}">
                <a16:creationId xmlns:a16="http://schemas.microsoft.com/office/drawing/2014/main" id="{7A626595-2287-ABAF-2EBC-403B91D5992D}"/>
              </a:ext>
            </a:extLst>
          </p:cNvPr>
          <p:cNvSpPr/>
          <p:nvPr/>
        </p:nvSpPr>
        <p:spPr>
          <a:xfrm>
            <a:off x="3412849" y="5924374"/>
            <a:ext cx="437515" cy="127189"/>
          </a:xfrm>
          <a:custGeom>
            <a:avLst/>
            <a:gdLst>
              <a:gd name="connsiteX0" fmla="*/ 276 w 437515"/>
              <a:gd name="connsiteY0" fmla="*/ 176 h 127189"/>
              <a:gd name="connsiteX1" fmla="*/ 105051 w 437515"/>
              <a:gd name="connsiteY1" fmla="*/ 70026 h 127189"/>
              <a:gd name="connsiteX2" fmla="*/ 228876 w 437515"/>
              <a:gd name="connsiteY2" fmla="*/ 108126 h 127189"/>
              <a:gd name="connsiteX3" fmla="*/ 187601 w 437515"/>
              <a:gd name="connsiteY3" fmla="*/ 108126 h 127189"/>
              <a:gd name="connsiteX4" fmla="*/ 95526 w 437515"/>
              <a:gd name="connsiteY4" fmla="*/ 127176 h 127189"/>
              <a:gd name="connsiteX5" fmla="*/ 136801 w 437515"/>
              <a:gd name="connsiteY5" fmla="*/ 111301 h 127189"/>
              <a:gd name="connsiteX6" fmla="*/ 432076 w 437515"/>
              <a:gd name="connsiteY6" fmla="*/ 120826 h 127189"/>
              <a:gd name="connsiteX7" fmla="*/ 324126 w 437515"/>
              <a:gd name="connsiteY7" fmla="*/ 117651 h 127189"/>
              <a:gd name="connsiteX8" fmla="*/ 270151 w 437515"/>
              <a:gd name="connsiteY8" fmla="*/ 73201 h 127189"/>
              <a:gd name="connsiteX9" fmla="*/ 311426 w 437515"/>
              <a:gd name="connsiteY9" fmla="*/ 114476 h 127189"/>
              <a:gd name="connsiteX10" fmla="*/ 133626 w 437515"/>
              <a:gd name="connsiteY10" fmla="*/ 104951 h 127189"/>
              <a:gd name="connsiteX11" fmla="*/ 89176 w 437515"/>
              <a:gd name="connsiteY11" fmla="*/ 124001 h 127189"/>
              <a:gd name="connsiteX12" fmla="*/ 206651 w 437515"/>
              <a:gd name="connsiteY12" fmla="*/ 54151 h 127189"/>
              <a:gd name="connsiteX13" fmla="*/ 136801 w 437515"/>
              <a:gd name="connsiteY13" fmla="*/ 92251 h 127189"/>
              <a:gd name="connsiteX14" fmla="*/ 276 w 437515"/>
              <a:gd name="connsiteY14" fmla="*/ 176 h 127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7515" h="127189">
                <a:moveTo>
                  <a:pt x="276" y="176"/>
                </a:moveTo>
                <a:cubicBezTo>
                  <a:pt x="-5016" y="-3528"/>
                  <a:pt x="66951" y="52034"/>
                  <a:pt x="105051" y="70026"/>
                </a:cubicBezTo>
                <a:cubicBezTo>
                  <a:pt x="143151" y="88018"/>
                  <a:pt x="215118" y="101776"/>
                  <a:pt x="228876" y="108126"/>
                </a:cubicBezTo>
                <a:cubicBezTo>
                  <a:pt x="242634" y="114476"/>
                  <a:pt x="209826" y="104951"/>
                  <a:pt x="187601" y="108126"/>
                </a:cubicBezTo>
                <a:cubicBezTo>
                  <a:pt x="165376" y="111301"/>
                  <a:pt x="103993" y="126647"/>
                  <a:pt x="95526" y="127176"/>
                </a:cubicBezTo>
                <a:cubicBezTo>
                  <a:pt x="87059" y="127705"/>
                  <a:pt x="80709" y="112359"/>
                  <a:pt x="136801" y="111301"/>
                </a:cubicBezTo>
                <a:cubicBezTo>
                  <a:pt x="192893" y="110243"/>
                  <a:pt x="432076" y="120826"/>
                  <a:pt x="432076" y="120826"/>
                </a:cubicBezTo>
                <a:cubicBezTo>
                  <a:pt x="463297" y="121884"/>
                  <a:pt x="351113" y="125588"/>
                  <a:pt x="324126" y="117651"/>
                </a:cubicBezTo>
                <a:cubicBezTo>
                  <a:pt x="297139" y="109714"/>
                  <a:pt x="272268" y="73730"/>
                  <a:pt x="270151" y="73201"/>
                </a:cubicBezTo>
                <a:cubicBezTo>
                  <a:pt x="268034" y="72672"/>
                  <a:pt x="334180" y="109184"/>
                  <a:pt x="311426" y="114476"/>
                </a:cubicBezTo>
                <a:cubicBezTo>
                  <a:pt x="288672" y="119768"/>
                  <a:pt x="170668" y="103364"/>
                  <a:pt x="133626" y="104951"/>
                </a:cubicBezTo>
                <a:cubicBezTo>
                  <a:pt x="96584" y="106539"/>
                  <a:pt x="77005" y="132468"/>
                  <a:pt x="89176" y="124001"/>
                </a:cubicBezTo>
                <a:cubicBezTo>
                  <a:pt x="101347" y="115534"/>
                  <a:pt x="198714" y="59443"/>
                  <a:pt x="206651" y="54151"/>
                </a:cubicBezTo>
                <a:cubicBezTo>
                  <a:pt x="214588" y="48859"/>
                  <a:pt x="171197" y="97013"/>
                  <a:pt x="136801" y="92251"/>
                </a:cubicBezTo>
                <a:cubicBezTo>
                  <a:pt x="102405" y="87489"/>
                  <a:pt x="5568" y="3880"/>
                  <a:pt x="276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 hidden="1">
            <a:extLst>
              <a:ext uri="{FF2B5EF4-FFF2-40B4-BE49-F238E27FC236}">
                <a16:creationId xmlns:a16="http://schemas.microsoft.com/office/drawing/2014/main" id="{6E08B92B-266C-6716-BB6B-655BEDCCAA9D}"/>
              </a:ext>
            </a:extLst>
          </p:cNvPr>
          <p:cNvSpPr/>
          <p:nvPr/>
        </p:nvSpPr>
        <p:spPr>
          <a:xfrm>
            <a:off x="3454400" y="6045347"/>
            <a:ext cx="826262" cy="263397"/>
          </a:xfrm>
          <a:custGeom>
            <a:avLst/>
            <a:gdLst>
              <a:gd name="connsiteX0" fmla="*/ 0 w 826262"/>
              <a:gd name="connsiteY0" fmla="*/ 34778 h 263397"/>
              <a:gd name="connsiteX1" fmla="*/ 390525 w 826262"/>
              <a:gd name="connsiteY1" fmla="*/ 9378 h 263397"/>
              <a:gd name="connsiteX2" fmla="*/ 254000 w 826262"/>
              <a:gd name="connsiteY2" fmla="*/ 6203 h 263397"/>
              <a:gd name="connsiteX3" fmla="*/ 304800 w 826262"/>
              <a:gd name="connsiteY3" fmla="*/ 3028 h 263397"/>
              <a:gd name="connsiteX4" fmla="*/ 488950 w 826262"/>
              <a:gd name="connsiteY4" fmla="*/ 53828 h 263397"/>
              <a:gd name="connsiteX5" fmla="*/ 600075 w 826262"/>
              <a:gd name="connsiteY5" fmla="*/ 104628 h 263397"/>
              <a:gd name="connsiteX6" fmla="*/ 533400 w 826262"/>
              <a:gd name="connsiteY6" fmla="*/ 66528 h 263397"/>
              <a:gd name="connsiteX7" fmla="*/ 727075 w 826262"/>
              <a:gd name="connsiteY7" fmla="*/ 142728 h 263397"/>
              <a:gd name="connsiteX8" fmla="*/ 695325 w 826262"/>
              <a:gd name="connsiteY8" fmla="*/ 133203 h 263397"/>
              <a:gd name="connsiteX9" fmla="*/ 796925 w 826262"/>
              <a:gd name="connsiteY9" fmla="*/ 206228 h 263397"/>
              <a:gd name="connsiteX10" fmla="*/ 822325 w 826262"/>
              <a:gd name="connsiteY10" fmla="*/ 257028 h 263397"/>
              <a:gd name="connsiteX11" fmla="*/ 727075 w 826262"/>
              <a:gd name="connsiteY11" fmla="*/ 130028 h 263397"/>
              <a:gd name="connsiteX12" fmla="*/ 815975 w 826262"/>
              <a:gd name="connsiteY12" fmla="*/ 263378 h 263397"/>
              <a:gd name="connsiteX13" fmla="*/ 692150 w 826262"/>
              <a:gd name="connsiteY13" fmla="*/ 139553 h 263397"/>
              <a:gd name="connsiteX14" fmla="*/ 596900 w 826262"/>
              <a:gd name="connsiteY14" fmla="*/ 91928 h 263397"/>
              <a:gd name="connsiteX15" fmla="*/ 406400 w 826262"/>
              <a:gd name="connsiteY15" fmla="*/ 72878 h 263397"/>
              <a:gd name="connsiteX16" fmla="*/ 508000 w 826262"/>
              <a:gd name="connsiteY16" fmla="*/ 72878 h 263397"/>
              <a:gd name="connsiteX17" fmla="*/ 400050 w 826262"/>
              <a:gd name="connsiteY17" fmla="*/ 44303 h 263397"/>
              <a:gd name="connsiteX18" fmla="*/ 247650 w 826262"/>
              <a:gd name="connsiteY18" fmla="*/ 37953 h 263397"/>
              <a:gd name="connsiteX19" fmla="*/ 384175 w 826262"/>
              <a:gd name="connsiteY19" fmla="*/ 41128 h 263397"/>
              <a:gd name="connsiteX20" fmla="*/ 0 w 826262"/>
              <a:gd name="connsiteY20" fmla="*/ 34778 h 26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26262" h="263397">
                <a:moveTo>
                  <a:pt x="0" y="34778"/>
                </a:moveTo>
                <a:lnTo>
                  <a:pt x="390525" y="9378"/>
                </a:lnTo>
                <a:cubicBezTo>
                  <a:pt x="432858" y="4616"/>
                  <a:pt x="268287" y="7261"/>
                  <a:pt x="254000" y="6203"/>
                </a:cubicBezTo>
                <a:cubicBezTo>
                  <a:pt x="239713" y="5145"/>
                  <a:pt x="265642" y="-4909"/>
                  <a:pt x="304800" y="3028"/>
                </a:cubicBezTo>
                <a:cubicBezTo>
                  <a:pt x="343958" y="10965"/>
                  <a:pt x="439738" y="36895"/>
                  <a:pt x="488950" y="53828"/>
                </a:cubicBezTo>
                <a:cubicBezTo>
                  <a:pt x="538162" y="70761"/>
                  <a:pt x="592667" y="102511"/>
                  <a:pt x="600075" y="104628"/>
                </a:cubicBezTo>
                <a:cubicBezTo>
                  <a:pt x="607483" y="106745"/>
                  <a:pt x="512233" y="60178"/>
                  <a:pt x="533400" y="66528"/>
                </a:cubicBezTo>
                <a:cubicBezTo>
                  <a:pt x="554567" y="72878"/>
                  <a:pt x="700088" y="131616"/>
                  <a:pt x="727075" y="142728"/>
                </a:cubicBezTo>
                <a:cubicBezTo>
                  <a:pt x="754062" y="153840"/>
                  <a:pt x="683683" y="122620"/>
                  <a:pt x="695325" y="133203"/>
                </a:cubicBezTo>
                <a:cubicBezTo>
                  <a:pt x="706967" y="143786"/>
                  <a:pt x="775758" y="185591"/>
                  <a:pt x="796925" y="206228"/>
                </a:cubicBezTo>
                <a:cubicBezTo>
                  <a:pt x="818092" y="226866"/>
                  <a:pt x="833967" y="269728"/>
                  <a:pt x="822325" y="257028"/>
                </a:cubicBezTo>
                <a:cubicBezTo>
                  <a:pt x="810683" y="244328"/>
                  <a:pt x="728133" y="128970"/>
                  <a:pt x="727075" y="130028"/>
                </a:cubicBezTo>
                <a:cubicBezTo>
                  <a:pt x="726017" y="131086"/>
                  <a:pt x="821796" y="261791"/>
                  <a:pt x="815975" y="263378"/>
                </a:cubicBezTo>
                <a:cubicBezTo>
                  <a:pt x="810154" y="264966"/>
                  <a:pt x="728662" y="168128"/>
                  <a:pt x="692150" y="139553"/>
                </a:cubicBezTo>
                <a:cubicBezTo>
                  <a:pt x="655638" y="110978"/>
                  <a:pt x="644525" y="103040"/>
                  <a:pt x="596900" y="91928"/>
                </a:cubicBezTo>
                <a:cubicBezTo>
                  <a:pt x="549275" y="80816"/>
                  <a:pt x="421217" y="76053"/>
                  <a:pt x="406400" y="72878"/>
                </a:cubicBezTo>
                <a:cubicBezTo>
                  <a:pt x="391583" y="69703"/>
                  <a:pt x="509058" y="77640"/>
                  <a:pt x="508000" y="72878"/>
                </a:cubicBezTo>
                <a:cubicBezTo>
                  <a:pt x="506942" y="68116"/>
                  <a:pt x="443442" y="50124"/>
                  <a:pt x="400050" y="44303"/>
                </a:cubicBezTo>
                <a:cubicBezTo>
                  <a:pt x="356658" y="38482"/>
                  <a:pt x="250296" y="38482"/>
                  <a:pt x="247650" y="37953"/>
                </a:cubicBezTo>
                <a:cubicBezTo>
                  <a:pt x="245004" y="37424"/>
                  <a:pt x="384175" y="41128"/>
                  <a:pt x="384175" y="41128"/>
                </a:cubicBezTo>
                <a:lnTo>
                  <a:pt x="0" y="3477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 hidden="1">
            <a:extLst>
              <a:ext uri="{FF2B5EF4-FFF2-40B4-BE49-F238E27FC236}">
                <a16:creationId xmlns:a16="http://schemas.microsoft.com/office/drawing/2014/main" id="{DB3B72CD-162B-6B00-F3CE-A88F1702F338}"/>
              </a:ext>
            </a:extLst>
          </p:cNvPr>
          <p:cNvSpPr/>
          <p:nvPr/>
        </p:nvSpPr>
        <p:spPr>
          <a:xfrm>
            <a:off x="3370064" y="5872586"/>
            <a:ext cx="55903" cy="465024"/>
          </a:xfrm>
          <a:custGeom>
            <a:avLst/>
            <a:gdLst>
              <a:gd name="connsiteX0" fmla="*/ 11311 w 55903"/>
              <a:gd name="connsiteY0" fmla="*/ 1164 h 465024"/>
              <a:gd name="connsiteX1" fmla="*/ 14486 w 55903"/>
              <a:gd name="connsiteY1" fmla="*/ 93239 h 465024"/>
              <a:gd name="connsiteX2" fmla="*/ 46236 w 55903"/>
              <a:gd name="connsiteY2" fmla="*/ 232939 h 465024"/>
              <a:gd name="connsiteX3" fmla="*/ 43061 w 55903"/>
              <a:gd name="connsiteY3" fmla="*/ 188489 h 465024"/>
              <a:gd name="connsiteX4" fmla="*/ 43061 w 55903"/>
              <a:gd name="connsiteY4" fmla="*/ 347239 h 465024"/>
              <a:gd name="connsiteX5" fmla="*/ 55761 w 55903"/>
              <a:gd name="connsiteY5" fmla="*/ 464714 h 465024"/>
              <a:gd name="connsiteX6" fmla="*/ 33536 w 55903"/>
              <a:gd name="connsiteY6" fmla="*/ 312314 h 465024"/>
              <a:gd name="connsiteX7" fmla="*/ 33536 w 55903"/>
              <a:gd name="connsiteY7" fmla="*/ 220239 h 465024"/>
              <a:gd name="connsiteX8" fmla="*/ 33536 w 55903"/>
              <a:gd name="connsiteY8" fmla="*/ 296439 h 465024"/>
              <a:gd name="connsiteX9" fmla="*/ 39886 w 55903"/>
              <a:gd name="connsiteY9" fmla="*/ 140864 h 465024"/>
              <a:gd name="connsiteX10" fmla="*/ 33536 w 55903"/>
              <a:gd name="connsiteY10" fmla="*/ 182139 h 465024"/>
              <a:gd name="connsiteX11" fmla="*/ 4961 w 55903"/>
              <a:gd name="connsiteY11" fmla="*/ 80539 h 465024"/>
              <a:gd name="connsiteX12" fmla="*/ 1786 w 55903"/>
              <a:gd name="connsiteY12" fmla="*/ 156739 h 465024"/>
              <a:gd name="connsiteX13" fmla="*/ 11311 w 55903"/>
              <a:gd name="connsiteY13" fmla="*/ 1164 h 46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903" h="465024">
                <a:moveTo>
                  <a:pt x="11311" y="1164"/>
                </a:moveTo>
                <a:cubicBezTo>
                  <a:pt x="13428" y="-9419"/>
                  <a:pt x="8665" y="54610"/>
                  <a:pt x="14486" y="93239"/>
                </a:cubicBezTo>
                <a:cubicBezTo>
                  <a:pt x="20307" y="131868"/>
                  <a:pt x="41474" y="217064"/>
                  <a:pt x="46236" y="232939"/>
                </a:cubicBezTo>
                <a:cubicBezTo>
                  <a:pt x="50998" y="248814"/>
                  <a:pt x="43590" y="169439"/>
                  <a:pt x="43061" y="188489"/>
                </a:cubicBezTo>
                <a:cubicBezTo>
                  <a:pt x="42532" y="207539"/>
                  <a:pt x="40944" y="301202"/>
                  <a:pt x="43061" y="347239"/>
                </a:cubicBezTo>
                <a:cubicBezTo>
                  <a:pt x="45178" y="393276"/>
                  <a:pt x="57349" y="470535"/>
                  <a:pt x="55761" y="464714"/>
                </a:cubicBezTo>
                <a:cubicBezTo>
                  <a:pt x="54174" y="458893"/>
                  <a:pt x="37240" y="353060"/>
                  <a:pt x="33536" y="312314"/>
                </a:cubicBezTo>
                <a:cubicBezTo>
                  <a:pt x="29832" y="271568"/>
                  <a:pt x="33536" y="220239"/>
                  <a:pt x="33536" y="220239"/>
                </a:cubicBezTo>
                <a:cubicBezTo>
                  <a:pt x="33536" y="217593"/>
                  <a:pt x="32478" y="309668"/>
                  <a:pt x="33536" y="296439"/>
                </a:cubicBezTo>
                <a:cubicBezTo>
                  <a:pt x="34594" y="283210"/>
                  <a:pt x="39886" y="159914"/>
                  <a:pt x="39886" y="140864"/>
                </a:cubicBezTo>
                <a:cubicBezTo>
                  <a:pt x="39886" y="121814"/>
                  <a:pt x="39357" y="192193"/>
                  <a:pt x="33536" y="182139"/>
                </a:cubicBezTo>
                <a:cubicBezTo>
                  <a:pt x="27715" y="172085"/>
                  <a:pt x="10253" y="84772"/>
                  <a:pt x="4961" y="80539"/>
                </a:cubicBezTo>
                <a:cubicBezTo>
                  <a:pt x="-331" y="76306"/>
                  <a:pt x="-1389" y="165735"/>
                  <a:pt x="1786" y="156739"/>
                </a:cubicBezTo>
                <a:cubicBezTo>
                  <a:pt x="4961" y="147743"/>
                  <a:pt x="9194" y="11747"/>
                  <a:pt x="11311" y="11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 hidden="1">
            <a:extLst>
              <a:ext uri="{FF2B5EF4-FFF2-40B4-BE49-F238E27FC236}">
                <a16:creationId xmlns:a16="http://schemas.microsoft.com/office/drawing/2014/main" id="{B58FE3F3-F26E-B4C6-E1DD-462AF09D6255}"/>
              </a:ext>
            </a:extLst>
          </p:cNvPr>
          <p:cNvSpPr/>
          <p:nvPr/>
        </p:nvSpPr>
        <p:spPr>
          <a:xfrm>
            <a:off x="3393946" y="5826091"/>
            <a:ext cx="105183" cy="257516"/>
          </a:xfrm>
          <a:custGeom>
            <a:avLst/>
            <a:gdLst>
              <a:gd name="connsiteX0" fmla="*/ 9654 w 105183"/>
              <a:gd name="connsiteY0" fmla="*/ 34 h 257516"/>
              <a:gd name="connsiteX1" fmla="*/ 6479 w 105183"/>
              <a:gd name="connsiteY1" fmla="*/ 123859 h 257516"/>
              <a:gd name="connsiteX2" fmla="*/ 28704 w 105183"/>
              <a:gd name="connsiteY2" fmla="*/ 187359 h 257516"/>
              <a:gd name="connsiteX3" fmla="*/ 22354 w 105183"/>
              <a:gd name="connsiteY3" fmla="*/ 158784 h 257516"/>
              <a:gd name="connsiteX4" fmla="*/ 104904 w 105183"/>
              <a:gd name="connsiteY4" fmla="*/ 257209 h 257516"/>
              <a:gd name="connsiteX5" fmla="*/ 47754 w 105183"/>
              <a:gd name="connsiteY5" fmla="*/ 187359 h 257516"/>
              <a:gd name="connsiteX6" fmla="*/ 6479 w 105183"/>
              <a:gd name="connsiteY6" fmla="*/ 120684 h 257516"/>
              <a:gd name="connsiteX7" fmla="*/ 129 w 105183"/>
              <a:gd name="connsiteY7" fmla="*/ 136559 h 257516"/>
              <a:gd name="connsiteX8" fmla="*/ 9654 w 105183"/>
              <a:gd name="connsiteY8" fmla="*/ 34 h 257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83" h="257516">
                <a:moveTo>
                  <a:pt x="9654" y="34"/>
                </a:moveTo>
                <a:cubicBezTo>
                  <a:pt x="10712" y="-2083"/>
                  <a:pt x="3304" y="92638"/>
                  <a:pt x="6479" y="123859"/>
                </a:cubicBezTo>
                <a:cubicBezTo>
                  <a:pt x="9654" y="155080"/>
                  <a:pt x="26058" y="181538"/>
                  <a:pt x="28704" y="187359"/>
                </a:cubicBezTo>
                <a:cubicBezTo>
                  <a:pt x="31350" y="193180"/>
                  <a:pt x="9654" y="147142"/>
                  <a:pt x="22354" y="158784"/>
                </a:cubicBezTo>
                <a:cubicBezTo>
                  <a:pt x="35054" y="170426"/>
                  <a:pt x="100671" y="252447"/>
                  <a:pt x="104904" y="257209"/>
                </a:cubicBezTo>
                <a:cubicBezTo>
                  <a:pt x="109137" y="261971"/>
                  <a:pt x="64158" y="210113"/>
                  <a:pt x="47754" y="187359"/>
                </a:cubicBezTo>
                <a:cubicBezTo>
                  <a:pt x="31350" y="164605"/>
                  <a:pt x="6479" y="120684"/>
                  <a:pt x="6479" y="120684"/>
                </a:cubicBezTo>
                <a:cubicBezTo>
                  <a:pt x="-1459" y="112217"/>
                  <a:pt x="129" y="151905"/>
                  <a:pt x="129" y="136559"/>
                </a:cubicBezTo>
                <a:cubicBezTo>
                  <a:pt x="129" y="121213"/>
                  <a:pt x="8596" y="2151"/>
                  <a:pt x="9654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 hidden="1">
            <a:extLst>
              <a:ext uri="{FF2B5EF4-FFF2-40B4-BE49-F238E27FC236}">
                <a16:creationId xmlns:a16="http://schemas.microsoft.com/office/drawing/2014/main" id="{D86D1003-D65D-C8ED-3FFB-52FF899F92FD}"/>
              </a:ext>
            </a:extLst>
          </p:cNvPr>
          <p:cNvSpPr/>
          <p:nvPr/>
        </p:nvSpPr>
        <p:spPr>
          <a:xfrm>
            <a:off x="3394066" y="5952700"/>
            <a:ext cx="57252" cy="350089"/>
          </a:xfrm>
          <a:custGeom>
            <a:avLst/>
            <a:gdLst>
              <a:gd name="connsiteX0" fmla="*/ 57159 w 57252"/>
              <a:gd name="connsiteY0" fmla="*/ 82975 h 350089"/>
              <a:gd name="connsiteX1" fmla="*/ 34934 w 57252"/>
              <a:gd name="connsiteY1" fmla="*/ 225850 h 350089"/>
              <a:gd name="connsiteX2" fmla="*/ 28584 w 57252"/>
              <a:gd name="connsiteY2" fmla="*/ 279825 h 350089"/>
              <a:gd name="connsiteX3" fmla="*/ 22234 w 57252"/>
              <a:gd name="connsiteY3" fmla="*/ 251250 h 350089"/>
              <a:gd name="connsiteX4" fmla="*/ 22234 w 57252"/>
              <a:gd name="connsiteY4" fmla="*/ 349675 h 350089"/>
              <a:gd name="connsiteX5" fmla="*/ 15884 w 57252"/>
              <a:gd name="connsiteY5" fmla="*/ 206800 h 350089"/>
              <a:gd name="connsiteX6" fmla="*/ 28584 w 57252"/>
              <a:gd name="connsiteY6" fmla="*/ 178225 h 350089"/>
              <a:gd name="connsiteX7" fmla="*/ 9 w 57252"/>
              <a:gd name="connsiteY7" fmla="*/ 425 h 350089"/>
              <a:gd name="connsiteX8" fmla="*/ 25409 w 57252"/>
              <a:gd name="connsiteY8" fmla="*/ 127425 h 350089"/>
              <a:gd name="connsiteX9" fmla="*/ 57159 w 57252"/>
              <a:gd name="connsiteY9" fmla="*/ 82975 h 350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252" h="350089">
                <a:moveTo>
                  <a:pt x="57159" y="82975"/>
                </a:moveTo>
                <a:cubicBezTo>
                  <a:pt x="58746" y="99379"/>
                  <a:pt x="39697" y="193042"/>
                  <a:pt x="34934" y="225850"/>
                </a:cubicBezTo>
                <a:cubicBezTo>
                  <a:pt x="30171" y="258658"/>
                  <a:pt x="30701" y="275592"/>
                  <a:pt x="28584" y="279825"/>
                </a:cubicBezTo>
                <a:cubicBezTo>
                  <a:pt x="26467" y="284058"/>
                  <a:pt x="23292" y="239608"/>
                  <a:pt x="22234" y="251250"/>
                </a:cubicBezTo>
                <a:cubicBezTo>
                  <a:pt x="21176" y="262892"/>
                  <a:pt x="23292" y="357083"/>
                  <a:pt x="22234" y="349675"/>
                </a:cubicBezTo>
                <a:cubicBezTo>
                  <a:pt x="21176" y="342267"/>
                  <a:pt x="14826" y="235375"/>
                  <a:pt x="15884" y="206800"/>
                </a:cubicBezTo>
                <a:cubicBezTo>
                  <a:pt x="16942" y="178225"/>
                  <a:pt x="31230" y="212621"/>
                  <a:pt x="28584" y="178225"/>
                </a:cubicBezTo>
                <a:cubicBezTo>
                  <a:pt x="25938" y="143829"/>
                  <a:pt x="538" y="8892"/>
                  <a:pt x="9" y="425"/>
                </a:cubicBezTo>
                <a:cubicBezTo>
                  <a:pt x="-520" y="-8042"/>
                  <a:pt x="21176" y="112608"/>
                  <a:pt x="25409" y="127425"/>
                </a:cubicBezTo>
                <a:cubicBezTo>
                  <a:pt x="29642" y="142242"/>
                  <a:pt x="55572" y="66571"/>
                  <a:pt x="57159" y="829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 hidden="1">
            <a:extLst>
              <a:ext uri="{FF2B5EF4-FFF2-40B4-BE49-F238E27FC236}">
                <a16:creationId xmlns:a16="http://schemas.microsoft.com/office/drawing/2014/main" id="{A58D0561-0A52-9F52-BC86-9C73354A2468}"/>
              </a:ext>
            </a:extLst>
          </p:cNvPr>
          <p:cNvSpPr/>
          <p:nvPr/>
        </p:nvSpPr>
        <p:spPr>
          <a:xfrm>
            <a:off x="3416294" y="6038752"/>
            <a:ext cx="76296" cy="289354"/>
          </a:xfrm>
          <a:custGeom>
            <a:avLst/>
            <a:gdLst>
              <a:gd name="connsiteX0" fmla="*/ 41281 w 76296"/>
              <a:gd name="connsiteY0" fmla="*/ 98 h 289354"/>
              <a:gd name="connsiteX1" fmla="*/ 50806 w 76296"/>
              <a:gd name="connsiteY1" fmla="*/ 95348 h 289354"/>
              <a:gd name="connsiteX2" fmla="*/ 38106 w 76296"/>
              <a:gd name="connsiteY2" fmla="*/ 235048 h 289354"/>
              <a:gd name="connsiteX3" fmla="*/ 34931 w 76296"/>
              <a:gd name="connsiteY3" fmla="*/ 200123 h 289354"/>
              <a:gd name="connsiteX4" fmla="*/ 38106 w 76296"/>
              <a:gd name="connsiteY4" fmla="*/ 269973 h 289354"/>
              <a:gd name="connsiteX5" fmla="*/ 6 w 76296"/>
              <a:gd name="connsiteY5" fmla="*/ 228698 h 289354"/>
              <a:gd name="connsiteX6" fmla="*/ 41281 w 76296"/>
              <a:gd name="connsiteY6" fmla="*/ 289023 h 289354"/>
              <a:gd name="connsiteX7" fmla="*/ 38106 w 76296"/>
              <a:gd name="connsiteY7" fmla="*/ 247748 h 289354"/>
              <a:gd name="connsiteX8" fmla="*/ 53981 w 76296"/>
              <a:gd name="connsiteY8" fmla="*/ 142973 h 289354"/>
              <a:gd name="connsiteX9" fmla="*/ 53981 w 76296"/>
              <a:gd name="connsiteY9" fmla="*/ 165198 h 289354"/>
              <a:gd name="connsiteX10" fmla="*/ 57156 w 76296"/>
              <a:gd name="connsiteY10" fmla="*/ 88998 h 289354"/>
              <a:gd name="connsiteX11" fmla="*/ 76206 w 76296"/>
              <a:gd name="connsiteY11" fmla="*/ 38198 h 289354"/>
              <a:gd name="connsiteX12" fmla="*/ 63506 w 76296"/>
              <a:gd name="connsiteY12" fmla="*/ 76298 h 289354"/>
              <a:gd name="connsiteX13" fmla="*/ 41281 w 76296"/>
              <a:gd name="connsiteY13" fmla="*/ 98 h 289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296" h="289354">
                <a:moveTo>
                  <a:pt x="41281" y="98"/>
                </a:moveTo>
                <a:cubicBezTo>
                  <a:pt x="39164" y="3273"/>
                  <a:pt x="51335" y="56190"/>
                  <a:pt x="50806" y="95348"/>
                </a:cubicBezTo>
                <a:cubicBezTo>
                  <a:pt x="50277" y="134506"/>
                  <a:pt x="40752" y="217585"/>
                  <a:pt x="38106" y="235048"/>
                </a:cubicBezTo>
                <a:cubicBezTo>
                  <a:pt x="35460" y="252511"/>
                  <a:pt x="34931" y="194302"/>
                  <a:pt x="34931" y="200123"/>
                </a:cubicBezTo>
                <a:cubicBezTo>
                  <a:pt x="34931" y="205944"/>
                  <a:pt x="43927" y="265211"/>
                  <a:pt x="38106" y="269973"/>
                </a:cubicBezTo>
                <a:cubicBezTo>
                  <a:pt x="32285" y="274735"/>
                  <a:pt x="-523" y="225523"/>
                  <a:pt x="6" y="228698"/>
                </a:cubicBezTo>
                <a:cubicBezTo>
                  <a:pt x="535" y="231873"/>
                  <a:pt x="34931" y="285848"/>
                  <a:pt x="41281" y="289023"/>
                </a:cubicBezTo>
                <a:cubicBezTo>
                  <a:pt x="47631" y="292198"/>
                  <a:pt x="35989" y="272090"/>
                  <a:pt x="38106" y="247748"/>
                </a:cubicBezTo>
                <a:cubicBezTo>
                  <a:pt x="40223" y="223406"/>
                  <a:pt x="51335" y="156731"/>
                  <a:pt x="53981" y="142973"/>
                </a:cubicBezTo>
                <a:cubicBezTo>
                  <a:pt x="56627" y="129215"/>
                  <a:pt x="53452" y="174194"/>
                  <a:pt x="53981" y="165198"/>
                </a:cubicBezTo>
                <a:cubicBezTo>
                  <a:pt x="54510" y="156202"/>
                  <a:pt x="53452" y="110165"/>
                  <a:pt x="57156" y="88998"/>
                </a:cubicBezTo>
                <a:cubicBezTo>
                  <a:pt x="60860" y="67831"/>
                  <a:pt x="75148" y="40315"/>
                  <a:pt x="76206" y="38198"/>
                </a:cubicBezTo>
                <a:cubicBezTo>
                  <a:pt x="77264" y="36081"/>
                  <a:pt x="68798" y="81061"/>
                  <a:pt x="63506" y="76298"/>
                </a:cubicBezTo>
                <a:cubicBezTo>
                  <a:pt x="58214" y="71536"/>
                  <a:pt x="43398" y="-3077"/>
                  <a:pt x="41281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 hidden="1">
            <a:extLst>
              <a:ext uri="{FF2B5EF4-FFF2-40B4-BE49-F238E27FC236}">
                <a16:creationId xmlns:a16="http://schemas.microsoft.com/office/drawing/2014/main" id="{8C6123CB-9490-23F1-A4C9-13A50F79767F}"/>
              </a:ext>
            </a:extLst>
          </p:cNvPr>
          <p:cNvSpPr/>
          <p:nvPr/>
        </p:nvSpPr>
        <p:spPr>
          <a:xfrm>
            <a:off x="3400369" y="6073351"/>
            <a:ext cx="146719" cy="255368"/>
          </a:xfrm>
          <a:custGeom>
            <a:avLst/>
            <a:gdLst>
              <a:gd name="connsiteX0" fmla="*/ 114356 w 146719"/>
              <a:gd name="connsiteY0" fmla="*/ 424 h 255368"/>
              <a:gd name="connsiteX1" fmla="*/ 123881 w 146719"/>
              <a:gd name="connsiteY1" fmla="*/ 86149 h 255368"/>
              <a:gd name="connsiteX2" fmla="*/ 117531 w 146719"/>
              <a:gd name="connsiteY2" fmla="*/ 152824 h 255368"/>
              <a:gd name="connsiteX3" fmla="*/ 127056 w 146719"/>
              <a:gd name="connsiteY3" fmla="*/ 130599 h 255368"/>
              <a:gd name="connsiteX4" fmla="*/ 98481 w 146719"/>
              <a:gd name="connsiteY4" fmla="*/ 238549 h 255368"/>
              <a:gd name="connsiteX5" fmla="*/ 101656 w 146719"/>
              <a:gd name="connsiteY5" fmla="*/ 254424 h 255368"/>
              <a:gd name="connsiteX6" fmla="*/ 82606 w 146719"/>
              <a:gd name="connsiteY6" fmla="*/ 232199 h 255368"/>
              <a:gd name="connsiteX7" fmla="*/ 56 w 146719"/>
              <a:gd name="connsiteY7" fmla="*/ 203624 h 255368"/>
              <a:gd name="connsiteX8" fmla="*/ 69906 w 146719"/>
              <a:gd name="connsiteY8" fmla="*/ 225849 h 255368"/>
              <a:gd name="connsiteX9" fmla="*/ 85781 w 146719"/>
              <a:gd name="connsiteY9" fmla="*/ 216324 h 255368"/>
              <a:gd name="connsiteX10" fmla="*/ 82606 w 146719"/>
              <a:gd name="connsiteY10" fmla="*/ 209974 h 255368"/>
              <a:gd name="connsiteX11" fmla="*/ 92131 w 146719"/>
              <a:gd name="connsiteY11" fmla="*/ 213149 h 255368"/>
              <a:gd name="connsiteX12" fmla="*/ 146106 w 146719"/>
              <a:gd name="connsiteY12" fmla="*/ 95674 h 255368"/>
              <a:gd name="connsiteX13" fmla="*/ 120706 w 146719"/>
              <a:gd name="connsiteY13" fmla="*/ 124249 h 255368"/>
              <a:gd name="connsiteX14" fmla="*/ 114356 w 146719"/>
              <a:gd name="connsiteY14" fmla="*/ 424 h 25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719" h="255368">
                <a:moveTo>
                  <a:pt x="114356" y="424"/>
                </a:moveTo>
                <a:cubicBezTo>
                  <a:pt x="114885" y="-5926"/>
                  <a:pt x="123352" y="60749"/>
                  <a:pt x="123881" y="86149"/>
                </a:cubicBezTo>
                <a:cubicBezTo>
                  <a:pt x="124410" y="111549"/>
                  <a:pt x="117002" y="145416"/>
                  <a:pt x="117531" y="152824"/>
                </a:cubicBezTo>
                <a:cubicBezTo>
                  <a:pt x="118060" y="160232"/>
                  <a:pt x="130231" y="116312"/>
                  <a:pt x="127056" y="130599"/>
                </a:cubicBezTo>
                <a:cubicBezTo>
                  <a:pt x="123881" y="144886"/>
                  <a:pt x="98481" y="238549"/>
                  <a:pt x="98481" y="238549"/>
                </a:cubicBezTo>
                <a:cubicBezTo>
                  <a:pt x="94248" y="259186"/>
                  <a:pt x="104302" y="255482"/>
                  <a:pt x="101656" y="254424"/>
                </a:cubicBezTo>
                <a:cubicBezTo>
                  <a:pt x="99010" y="253366"/>
                  <a:pt x="99539" y="240666"/>
                  <a:pt x="82606" y="232199"/>
                </a:cubicBezTo>
                <a:cubicBezTo>
                  <a:pt x="65673" y="223732"/>
                  <a:pt x="2173" y="204682"/>
                  <a:pt x="56" y="203624"/>
                </a:cubicBezTo>
                <a:cubicBezTo>
                  <a:pt x="-2061" y="202566"/>
                  <a:pt x="55618" y="223732"/>
                  <a:pt x="69906" y="225849"/>
                </a:cubicBezTo>
                <a:cubicBezTo>
                  <a:pt x="84193" y="227966"/>
                  <a:pt x="83664" y="218970"/>
                  <a:pt x="85781" y="216324"/>
                </a:cubicBezTo>
                <a:cubicBezTo>
                  <a:pt x="87898" y="213678"/>
                  <a:pt x="81548" y="210503"/>
                  <a:pt x="82606" y="209974"/>
                </a:cubicBezTo>
                <a:cubicBezTo>
                  <a:pt x="83664" y="209445"/>
                  <a:pt x="81548" y="232199"/>
                  <a:pt x="92131" y="213149"/>
                </a:cubicBezTo>
                <a:cubicBezTo>
                  <a:pt x="102714" y="194099"/>
                  <a:pt x="141343" y="110491"/>
                  <a:pt x="146106" y="95674"/>
                </a:cubicBezTo>
                <a:cubicBezTo>
                  <a:pt x="150869" y="80857"/>
                  <a:pt x="126527" y="138536"/>
                  <a:pt x="120706" y="124249"/>
                </a:cubicBezTo>
                <a:cubicBezTo>
                  <a:pt x="114885" y="109962"/>
                  <a:pt x="113827" y="6774"/>
                  <a:pt x="114356" y="4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 hidden="1">
            <a:extLst>
              <a:ext uri="{FF2B5EF4-FFF2-40B4-BE49-F238E27FC236}">
                <a16:creationId xmlns:a16="http://schemas.microsoft.com/office/drawing/2014/main" id="{1554618F-BB5F-3FD1-F13A-CF2A49D73A6B}"/>
              </a:ext>
            </a:extLst>
          </p:cNvPr>
          <p:cNvSpPr/>
          <p:nvPr/>
        </p:nvSpPr>
        <p:spPr>
          <a:xfrm>
            <a:off x="3479730" y="6120987"/>
            <a:ext cx="19498" cy="150485"/>
          </a:xfrm>
          <a:custGeom>
            <a:avLst/>
            <a:gdLst>
              <a:gd name="connsiteX0" fmla="*/ 12770 w 19498"/>
              <a:gd name="connsiteY0" fmla="*/ 413 h 150485"/>
              <a:gd name="connsiteX1" fmla="*/ 19120 w 19498"/>
              <a:gd name="connsiteY1" fmla="*/ 76613 h 150485"/>
              <a:gd name="connsiteX2" fmla="*/ 70 w 19498"/>
              <a:gd name="connsiteY2" fmla="*/ 149638 h 150485"/>
              <a:gd name="connsiteX3" fmla="*/ 12770 w 19498"/>
              <a:gd name="connsiteY3" fmla="*/ 111538 h 150485"/>
              <a:gd name="connsiteX4" fmla="*/ 12770 w 19498"/>
              <a:gd name="connsiteY4" fmla="*/ 413 h 150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98" h="150485">
                <a:moveTo>
                  <a:pt x="12770" y="413"/>
                </a:moveTo>
                <a:cubicBezTo>
                  <a:pt x="13828" y="-5408"/>
                  <a:pt x="21237" y="51742"/>
                  <a:pt x="19120" y="76613"/>
                </a:cubicBezTo>
                <a:cubicBezTo>
                  <a:pt x="17003" y="101484"/>
                  <a:pt x="1128" y="143817"/>
                  <a:pt x="70" y="149638"/>
                </a:cubicBezTo>
                <a:cubicBezTo>
                  <a:pt x="-988" y="155459"/>
                  <a:pt x="10124" y="130059"/>
                  <a:pt x="12770" y="111538"/>
                </a:cubicBezTo>
                <a:cubicBezTo>
                  <a:pt x="15416" y="93017"/>
                  <a:pt x="11712" y="6234"/>
                  <a:pt x="12770" y="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 hidden="1">
            <a:extLst>
              <a:ext uri="{FF2B5EF4-FFF2-40B4-BE49-F238E27FC236}">
                <a16:creationId xmlns:a16="http://schemas.microsoft.com/office/drawing/2014/main" id="{F9BB166B-93D4-ADA7-6E09-0EA8A976B8FA}"/>
              </a:ext>
            </a:extLst>
          </p:cNvPr>
          <p:cNvSpPr/>
          <p:nvPr/>
        </p:nvSpPr>
        <p:spPr>
          <a:xfrm>
            <a:off x="3527070" y="5781672"/>
            <a:ext cx="58570" cy="107953"/>
          </a:xfrm>
          <a:custGeom>
            <a:avLst/>
            <a:gdLst>
              <a:gd name="connsiteX0" fmla="*/ 6705 w 58570"/>
              <a:gd name="connsiteY0" fmla="*/ 3 h 107953"/>
              <a:gd name="connsiteX1" fmla="*/ 32105 w 58570"/>
              <a:gd name="connsiteY1" fmla="*/ 85728 h 107953"/>
              <a:gd name="connsiteX2" fmla="*/ 355 w 58570"/>
              <a:gd name="connsiteY2" fmla="*/ 104778 h 107953"/>
              <a:gd name="connsiteX3" fmla="*/ 57505 w 58570"/>
              <a:gd name="connsiteY3" fmla="*/ 104778 h 107953"/>
              <a:gd name="connsiteX4" fmla="*/ 9880 w 58570"/>
              <a:gd name="connsiteY4" fmla="*/ 104778 h 107953"/>
              <a:gd name="connsiteX5" fmla="*/ 57505 w 58570"/>
              <a:gd name="connsiteY5" fmla="*/ 107953 h 107953"/>
              <a:gd name="connsiteX6" fmla="*/ 41630 w 58570"/>
              <a:gd name="connsiteY6" fmla="*/ 88903 h 107953"/>
              <a:gd name="connsiteX7" fmla="*/ 6705 w 58570"/>
              <a:gd name="connsiteY7" fmla="*/ 3 h 10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570" h="107953">
                <a:moveTo>
                  <a:pt x="6705" y="3"/>
                </a:moveTo>
                <a:cubicBezTo>
                  <a:pt x="5118" y="-526"/>
                  <a:pt x="33163" y="68266"/>
                  <a:pt x="32105" y="85728"/>
                </a:cubicBezTo>
                <a:cubicBezTo>
                  <a:pt x="31047" y="103190"/>
                  <a:pt x="-3878" y="101603"/>
                  <a:pt x="355" y="104778"/>
                </a:cubicBezTo>
                <a:cubicBezTo>
                  <a:pt x="4588" y="107953"/>
                  <a:pt x="57505" y="104778"/>
                  <a:pt x="57505" y="104778"/>
                </a:cubicBezTo>
                <a:cubicBezTo>
                  <a:pt x="59092" y="104778"/>
                  <a:pt x="9880" y="104249"/>
                  <a:pt x="9880" y="104778"/>
                </a:cubicBezTo>
                <a:cubicBezTo>
                  <a:pt x="9880" y="105307"/>
                  <a:pt x="57505" y="107953"/>
                  <a:pt x="57505" y="107953"/>
                </a:cubicBezTo>
                <a:cubicBezTo>
                  <a:pt x="62797" y="105307"/>
                  <a:pt x="46922" y="102661"/>
                  <a:pt x="41630" y="88903"/>
                </a:cubicBezTo>
                <a:cubicBezTo>
                  <a:pt x="36338" y="75145"/>
                  <a:pt x="8292" y="532"/>
                  <a:pt x="670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 hidden="1">
            <a:extLst>
              <a:ext uri="{FF2B5EF4-FFF2-40B4-BE49-F238E27FC236}">
                <a16:creationId xmlns:a16="http://schemas.microsoft.com/office/drawing/2014/main" id="{0C170D25-F222-7AE3-40A0-322F733C2FB7}"/>
              </a:ext>
            </a:extLst>
          </p:cNvPr>
          <p:cNvSpPr/>
          <p:nvPr/>
        </p:nvSpPr>
        <p:spPr>
          <a:xfrm>
            <a:off x="3495675" y="5756259"/>
            <a:ext cx="12721" cy="123867"/>
          </a:xfrm>
          <a:custGeom>
            <a:avLst/>
            <a:gdLst>
              <a:gd name="connsiteX0" fmla="*/ 12700 w 12721"/>
              <a:gd name="connsiteY0" fmla="*/ 16 h 123867"/>
              <a:gd name="connsiteX1" fmla="*/ 3175 w 12721"/>
              <a:gd name="connsiteY1" fmla="*/ 69866 h 123867"/>
              <a:gd name="connsiteX2" fmla="*/ 9525 w 12721"/>
              <a:gd name="connsiteY2" fmla="*/ 123841 h 123867"/>
              <a:gd name="connsiteX3" fmla="*/ 0 w 12721"/>
              <a:gd name="connsiteY3" fmla="*/ 76216 h 123867"/>
              <a:gd name="connsiteX4" fmla="*/ 12700 w 12721"/>
              <a:gd name="connsiteY4" fmla="*/ 16 h 123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21" h="123867">
                <a:moveTo>
                  <a:pt x="12700" y="16"/>
                </a:moveTo>
                <a:cubicBezTo>
                  <a:pt x="13229" y="-1042"/>
                  <a:pt x="3704" y="49229"/>
                  <a:pt x="3175" y="69866"/>
                </a:cubicBezTo>
                <a:cubicBezTo>
                  <a:pt x="2646" y="90503"/>
                  <a:pt x="10054" y="122783"/>
                  <a:pt x="9525" y="123841"/>
                </a:cubicBezTo>
                <a:cubicBezTo>
                  <a:pt x="8996" y="124899"/>
                  <a:pt x="0" y="94208"/>
                  <a:pt x="0" y="76216"/>
                </a:cubicBezTo>
                <a:cubicBezTo>
                  <a:pt x="0" y="58224"/>
                  <a:pt x="12171" y="1074"/>
                  <a:pt x="12700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 hidden="1">
            <a:extLst>
              <a:ext uri="{FF2B5EF4-FFF2-40B4-BE49-F238E27FC236}">
                <a16:creationId xmlns:a16="http://schemas.microsoft.com/office/drawing/2014/main" id="{FF91EE50-7AB0-3DB1-0A6E-0885A623C8B6}"/>
              </a:ext>
            </a:extLst>
          </p:cNvPr>
          <p:cNvSpPr/>
          <p:nvPr/>
        </p:nvSpPr>
        <p:spPr>
          <a:xfrm>
            <a:off x="3587750" y="5791168"/>
            <a:ext cx="36111" cy="104947"/>
          </a:xfrm>
          <a:custGeom>
            <a:avLst/>
            <a:gdLst>
              <a:gd name="connsiteX0" fmla="*/ 0 w 36111"/>
              <a:gd name="connsiteY0" fmla="*/ 32 h 104947"/>
              <a:gd name="connsiteX1" fmla="*/ 34925 w 36111"/>
              <a:gd name="connsiteY1" fmla="*/ 73057 h 104947"/>
              <a:gd name="connsiteX2" fmla="*/ 28575 w 36111"/>
              <a:gd name="connsiteY2" fmla="*/ 104807 h 104947"/>
              <a:gd name="connsiteX3" fmla="*/ 34925 w 36111"/>
              <a:gd name="connsiteY3" fmla="*/ 82582 h 104947"/>
              <a:gd name="connsiteX4" fmla="*/ 0 w 36111"/>
              <a:gd name="connsiteY4" fmla="*/ 32 h 10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11" h="104947">
                <a:moveTo>
                  <a:pt x="0" y="32"/>
                </a:moveTo>
                <a:cubicBezTo>
                  <a:pt x="0" y="-1555"/>
                  <a:pt x="30162" y="55594"/>
                  <a:pt x="34925" y="73057"/>
                </a:cubicBezTo>
                <a:cubicBezTo>
                  <a:pt x="39688" y="90520"/>
                  <a:pt x="28575" y="103220"/>
                  <a:pt x="28575" y="104807"/>
                </a:cubicBezTo>
                <a:cubicBezTo>
                  <a:pt x="28575" y="106394"/>
                  <a:pt x="36512" y="94224"/>
                  <a:pt x="34925" y="82582"/>
                </a:cubicBezTo>
                <a:cubicBezTo>
                  <a:pt x="33338" y="70940"/>
                  <a:pt x="0" y="1619"/>
                  <a:pt x="0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 hidden="1">
            <a:extLst>
              <a:ext uri="{FF2B5EF4-FFF2-40B4-BE49-F238E27FC236}">
                <a16:creationId xmlns:a16="http://schemas.microsoft.com/office/drawing/2014/main" id="{E32A31BD-3F17-80B3-E6DA-EB0305ED3669}"/>
              </a:ext>
            </a:extLst>
          </p:cNvPr>
          <p:cNvSpPr/>
          <p:nvPr/>
        </p:nvSpPr>
        <p:spPr>
          <a:xfrm>
            <a:off x="3403198" y="5711470"/>
            <a:ext cx="41993" cy="156087"/>
          </a:xfrm>
          <a:custGeom>
            <a:avLst/>
            <a:gdLst>
              <a:gd name="connsiteX0" fmla="*/ 402 w 41993"/>
              <a:gd name="connsiteY0" fmla="*/ 355 h 156087"/>
              <a:gd name="connsiteX1" fmla="*/ 13102 w 41993"/>
              <a:gd name="connsiteY1" fmla="*/ 82905 h 156087"/>
              <a:gd name="connsiteX2" fmla="*/ 25802 w 41993"/>
              <a:gd name="connsiteY2" fmla="*/ 127355 h 156087"/>
              <a:gd name="connsiteX3" fmla="*/ 16277 w 41993"/>
              <a:gd name="connsiteY3" fmla="*/ 105130 h 156087"/>
              <a:gd name="connsiteX4" fmla="*/ 41677 w 41993"/>
              <a:gd name="connsiteY4" fmla="*/ 155930 h 156087"/>
              <a:gd name="connsiteX5" fmla="*/ 28977 w 41993"/>
              <a:gd name="connsiteY5" fmla="*/ 117830 h 156087"/>
              <a:gd name="connsiteX6" fmla="*/ 402 w 41993"/>
              <a:gd name="connsiteY6" fmla="*/ 355 h 15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93" h="156087">
                <a:moveTo>
                  <a:pt x="402" y="355"/>
                </a:moveTo>
                <a:cubicBezTo>
                  <a:pt x="-2244" y="-5466"/>
                  <a:pt x="8869" y="61738"/>
                  <a:pt x="13102" y="82905"/>
                </a:cubicBezTo>
                <a:cubicBezTo>
                  <a:pt x="17335" y="104072"/>
                  <a:pt x="25273" y="123651"/>
                  <a:pt x="25802" y="127355"/>
                </a:cubicBezTo>
                <a:cubicBezTo>
                  <a:pt x="26331" y="131059"/>
                  <a:pt x="13631" y="100368"/>
                  <a:pt x="16277" y="105130"/>
                </a:cubicBezTo>
                <a:cubicBezTo>
                  <a:pt x="18923" y="109892"/>
                  <a:pt x="39560" y="153813"/>
                  <a:pt x="41677" y="155930"/>
                </a:cubicBezTo>
                <a:cubicBezTo>
                  <a:pt x="43794" y="158047"/>
                  <a:pt x="34798" y="138467"/>
                  <a:pt x="28977" y="117830"/>
                </a:cubicBezTo>
                <a:cubicBezTo>
                  <a:pt x="23156" y="97193"/>
                  <a:pt x="3048" y="6176"/>
                  <a:pt x="402" y="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 hidden="1">
            <a:extLst>
              <a:ext uri="{FF2B5EF4-FFF2-40B4-BE49-F238E27FC236}">
                <a16:creationId xmlns:a16="http://schemas.microsoft.com/office/drawing/2014/main" id="{CED745E7-3F3C-B17D-74F3-CB856CC7746F}"/>
              </a:ext>
            </a:extLst>
          </p:cNvPr>
          <p:cNvSpPr/>
          <p:nvPr/>
        </p:nvSpPr>
        <p:spPr>
          <a:xfrm>
            <a:off x="3444010" y="5734026"/>
            <a:ext cx="61193" cy="127089"/>
          </a:xfrm>
          <a:custGeom>
            <a:avLst/>
            <a:gdLst>
              <a:gd name="connsiteX0" fmla="*/ 61190 w 61193"/>
              <a:gd name="connsiteY0" fmla="*/ 24 h 127089"/>
              <a:gd name="connsiteX1" fmla="*/ 4040 w 61193"/>
              <a:gd name="connsiteY1" fmla="*/ 73049 h 127089"/>
              <a:gd name="connsiteX2" fmla="*/ 7215 w 61193"/>
              <a:gd name="connsiteY2" fmla="*/ 92099 h 127089"/>
              <a:gd name="connsiteX3" fmla="*/ 13565 w 61193"/>
              <a:gd name="connsiteY3" fmla="*/ 127024 h 127089"/>
              <a:gd name="connsiteX4" fmla="*/ 865 w 61193"/>
              <a:gd name="connsiteY4" fmla="*/ 82574 h 127089"/>
              <a:gd name="connsiteX5" fmla="*/ 61190 w 61193"/>
              <a:gd name="connsiteY5" fmla="*/ 24 h 12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193" h="127089">
                <a:moveTo>
                  <a:pt x="61190" y="24"/>
                </a:moveTo>
                <a:cubicBezTo>
                  <a:pt x="61719" y="-1563"/>
                  <a:pt x="4040" y="73049"/>
                  <a:pt x="4040" y="73049"/>
                </a:cubicBezTo>
                <a:cubicBezTo>
                  <a:pt x="-4956" y="88395"/>
                  <a:pt x="5628" y="83103"/>
                  <a:pt x="7215" y="92099"/>
                </a:cubicBezTo>
                <a:cubicBezTo>
                  <a:pt x="8802" y="101095"/>
                  <a:pt x="14623" y="128612"/>
                  <a:pt x="13565" y="127024"/>
                </a:cubicBezTo>
                <a:cubicBezTo>
                  <a:pt x="12507" y="125436"/>
                  <a:pt x="-3898" y="100037"/>
                  <a:pt x="865" y="82574"/>
                </a:cubicBezTo>
                <a:cubicBezTo>
                  <a:pt x="5628" y="65111"/>
                  <a:pt x="60661" y="1611"/>
                  <a:pt x="6119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 hidden="1">
            <a:extLst>
              <a:ext uri="{FF2B5EF4-FFF2-40B4-BE49-F238E27FC236}">
                <a16:creationId xmlns:a16="http://schemas.microsoft.com/office/drawing/2014/main" id="{E112FC03-F180-63E0-5D0C-26B63F23B914}"/>
              </a:ext>
            </a:extLst>
          </p:cNvPr>
          <p:cNvSpPr/>
          <p:nvPr/>
        </p:nvSpPr>
        <p:spPr>
          <a:xfrm>
            <a:off x="3546467" y="5638795"/>
            <a:ext cx="177650" cy="117484"/>
          </a:xfrm>
          <a:custGeom>
            <a:avLst/>
            <a:gdLst>
              <a:gd name="connsiteX0" fmla="*/ 8 w 177650"/>
              <a:gd name="connsiteY0" fmla="*/ 117480 h 117484"/>
              <a:gd name="connsiteX1" fmla="*/ 120658 w 177650"/>
              <a:gd name="connsiteY1" fmla="*/ 63505 h 117484"/>
              <a:gd name="connsiteX2" fmla="*/ 174633 w 177650"/>
              <a:gd name="connsiteY2" fmla="*/ 63505 h 117484"/>
              <a:gd name="connsiteX3" fmla="*/ 165108 w 177650"/>
              <a:gd name="connsiteY3" fmla="*/ 50805 h 117484"/>
              <a:gd name="connsiteX4" fmla="*/ 117483 w 177650"/>
              <a:gd name="connsiteY4" fmla="*/ 5 h 117484"/>
              <a:gd name="connsiteX5" fmla="*/ 174633 w 177650"/>
              <a:gd name="connsiteY5" fmla="*/ 53980 h 117484"/>
              <a:gd name="connsiteX6" fmla="*/ 127008 w 177650"/>
              <a:gd name="connsiteY6" fmla="*/ 60330 h 117484"/>
              <a:gd name="connsiteX7" fmla="*/ 8 w 177650"/>
              <a:gd name="connsiteY7" fmla="*/ 117480 h 11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650" h="117484">
                <a:moveTo>
                  <a:pt x="8" y="117480"/>
                </a:moveTo>
                <a:cubicBezTo>
                  <a:pt x="-1050" y="118009"/>
                  <a:pt x="91554" y="72501"/>
                  <a:pt x="120658" y="63505"/>
                </a:cubicBezTo>
                <a:cubicBezTo>
                  <a:pt x="149762" y="54509"/>
                  <a:pt x="174633" y="63505"/>
                  <a:pt x="174633" y="63505"/>
                </a:cubicBezTo>
                <a:cubicBezTo>
                  <a:pt x="182041" y="61388"/>
                  <a:pt x="174633" y="61388"/>
                  <a:pt x="165108" y="50805"/>
                </a:cubicBezTo>
                <a:cubicBezTo>
                  <a:pt x="155583" y="40222"/>
                  <a:pt x="115896" y="-524"/>
                  <a:pt x="117483" y="5"/>
                </a:cubicBezTo>
                <a:cubicBezTo>
                  <a:pt x="119070" y="534"/>
                  <a:pt x="173046" y="43926"/>
                  <a:pt x="174633" y="53980"/>
                </a:cubicBezTo>
                <a:cubicBezTo>
                  <a:pt x="176220" y="64034"/>
                  <a:pt x="152937" y="49217"/>
                  <a:pt x="127008" y="60330"/>
                </a:cubicBezTo>
                <a:cubicBezTo>
                  <a:pt x="101079" y="71442"/>
                  <a:pt x="1066" y="116951"/>
                  <a:pt x="8" y="117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 hidden="1">
            <a:extLst>
              <a:ext uri="{FF2B5EF4-FFF2-40B4-BE49-F238E27FC236}">
                <a16:creationId xmlns:a16="http://schemas.microsoft.com/office/drawing/2014/main" id="{1838EE23-F7B0-D62A-A571-7BFF730DA0C2}"/>
              </a:ext>
            </a:extLst>
          </p:cNvPr>
          <p:cNvSpPr/>
          <p:nvPr/>
        </p:nvSpPr>
        <p:spPr>
          <a:xfrm>
            <a:off x="3517900" y="6086352"/>
            <a:ext cx="73401" cy="92198"/>
          </a:xfrm>
          <a:custGeom>
            <a:avLst/>
            <a:gdLst>
              <a:gd name="connsiteX0" fmla="*/ 0 w 73401"/>
              <a:gd name="connsiteY0" fmla="*/ 92198 h 92198"/>
              <a:gd name="connsiteX1" fmla="*/ 47625 w 73401"/>
              <a:gd name="connsiteY1" fmla="*/ 22348 h 92198"/>
              <a:gd name="connsiteX2" fmla="*/ 73025 w 73401"/>
              <a:gd name="connsiteY2" fmla="*/ 123 h 92198"/>
              <a:gd name="connsiteX3" fmla="*/ 63500 w 73401"/>
              <a:gd name="connsiteY3" fmla="*/ 12823 h 92198"/>
              <a:gd name="connsiteX4" fmla="*/ 0 w 73401"/>
              <a:gd name="connsiteY4" fmla="*/ 92198 h 9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401" h="92198">
                <a:moveTo>
                  <a:pt x="0" y="92198"/>
                </a:moveTo>
                <a:cubicBezTo>
                  <a:pt x="17727" y="64946"/>
                  <a:pt x="35454" y="37694"/>
                  <a:pt x="47625" y="22348"/>
                </a:cubicBezTo>
                <a:cubicBezTo>
                  <a:pt x="59796" y="7002"/>
                  <a:pt x="73025" y="123"/>
                  <a:pt x="73025" y="123"/>
                </a:cubicBezTo>
                <a:cubicBezTo>
                  <a:pt x="75671" y="-1465"/>
                  <a:pt x="63500" y="12823"/>
                  <a:pt x="63500" y="12823"/>
                </a:cubicBezTo>
                <a:lnTo>
                  <a:pt x="0" y="921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 hidden="1">
            <a:extLst>
              <a:ext uri="{FF2B5EF4-FFF2-40B4-BE49-F238E27FC236}">
                <a16:creationId xmlns:a16="http://schemas.microsoft.com/office/drawing/2014/main" id="{91600912-9AEB-3A1A-A049-EC4308B7EE00}"/>
              </a:ext>
            </a:extLst>
          </p:cNvPr>
          <p:cNvSpPr/>
          <p:nvPr/>
        </p:nvSpPr>
        <p:spPr>
          <a:xfrm>
            <a:off x="3627023" y="6092004"/>
            <a:ext cx="50744" cy="214573"/>
          </a:xfrm>
          <a:custGeom>
            <a:avLst/>
            <a:gdLst>
              <a:gd name="connsiteX0" fmla="*/ 8352 w 50744"/>
              <a:gd name="connsiteY0" fmla="*/ 821 h 214573"/>
              <a:gd name="connsiteX1" fmla="*/ 21052 w 50744"/>
              <a:gd name="connsiteY1" fmla="*/ 57971 h 214573"/>
              <a:gd name="connsiteX2" fmla="*/ 33752 w 50744"/>
              <a:gd name="connsiteY2" fmla="*/ 80196 h 214573"/>
              <a:gd name="connsiteX3" fmla="*/ 33752 w 50744"/>
              <a:gd name="connsiteY3" fmla="*/ 118296 h 214573"/>
              <a:gd name="connsiteX4" fmla="*/ 33752 w 50744"/>
              <a:gd name="connsiteY4" fmla="*/ 105596 h 214573"/>
              <a:gd name="connsiteX5" fmla="*/ 2002 w 50744"/>
              <a:gd name="connsiteY5" fmla="*/ 210371 h 214573"/>
              <a:gd name="connsiteX6" fmla="*/ 8352 w 50744"/>
              <a:gd name="connsiteY6" fmla="*/ 184971 h 214573"/>
              <a:gd name="connsiteX7" fmla="*/ 49627 w 50744"/>
              <a:gd name="connsiteY7" fmla="*/ 102421 h 214573"/>
              <a:gd name="connsiteX8" fmla="*/ 36927 w 50744"/>
              <a:gd name="connsiteY8" fmla="*/ 105596 h 214573"/>
              <a:gd name="connsiteX9" fmla="*/ 8352 w 50744"/>
              <a:gd name="connsiteY9" fmla="*/ 821 h 21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744" h="214573">
                <a:moveTo>
                  <a:pt x="8352" y="821"/>
                </a:moveTo>
                <a:cubicBezTo>
                  <a:pt x="5706" y="-7116"/>
                  <a:pt x="16819" y="44742"/>
                  <a:pt x="21052" y="57971"/>
                </a:cubicBezTo>
                <a:cubicBezTo>
                  <a:pt x="25285" y="71200"/>
                  <a:pt x="31635" y="70142"/>
                  <a:pt x="33752" y="80196"/>
                </a:cubicBezTo>
                <a:cubicBezTo>
                  <a:pt x="35869" y="90250"/>
                  <a:pt x="33752" y="118296"/>
                  <a:pt x="33752" y="118296"/>
                </a:cubicBezTo>
                <a:cubicBezTo>
                  <a:pt x="33752" y="122529"/>
                  <a:pt x="39044" y="90250"/>
                  <a:pt x="33752" y="105596"/>
                </a:cubicBezTo>
                <a:cubicBezTo>
                  <a:pt x="28460" y="120942"/>
                  <a:pt x="6235" y="197142"/>
                  <a:pt x="2002" y="210371"/>
                </a:cubicBezTo>
                <a:cubicBezTo>
                  <a:pt x="-2231" y="223600"/>
                  <a:pt x="414" y="202963"/>
                  <a:pt x="8352" y="184971"/>
                </a:cubicBezTo>
                <a:cubicBezTo>
                  <a:pt x="16290" y="166979"/>
                  <a:pt x="49627" y="102421"/>
                  <a:pt x="49627" y="102421"/>
                </a:cubicBezTo>
                <a:cubicBezTo>
                  <a:pt x="54389" y="89192"/>
                  <a:pt x="42748" y="118296"/>
                  <a:pt x="36927" y="105596"/>
                </a:cubicBezTo>
                <a:cubicBezTo>
                  <a:pt x="31106" y="92896"/>
                  <a:pt x="10998" y="8758"/>
                  <a:pt x="8352" y="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 hidden="1">
            <a:extLst>
              <a:ext uri="{FF2B5EF4-FFF2-40B4-BE49-F238E27FC236}">
                <a16:creationId xmlns:a16="http://schemas.microsoft.com/office/drawing/2014/main" id="{71822F71-FBBB-A3F0-5F75-3E42298A016C}"/>
              </a:ext>
            </a:extLst>
          </p:cNvPr>
          <p:cNvSpPr/>
          <p:nvPr/>
        </p:nvSpPr>
        <p:spPr>
          <a:xfrm>
            <a:off x="3609975" y="6118006"/>
            <a:ext cx="6401" cy="134274"/>
          </a:xfrm>
          <a:custGeom>
            <a:avLst/>
            <a:gdLst>
              <a:gd name="connsiteX0" fmla="*/ 0 w 6401"/>
              <a:gd name="connsiteY0" fmla="*/ 219 h 134274"/>
              <a:gd name="connsiteX1" fmla="*/ 6350 w 6401"/>
              <a:gd name="connsiteY1" fmla="*/ 76419 h 134274"/>
              <a:gd name="connsiteX2" fmla="*/ 3175 w 6401"/>
              <a:gd name="connsiteY2" fmla="*/ 133569 h 134274"/>
              <a:gd name="connsiteX3" fmla="*/ 6350 w 6401"/>
              <a:gd name="connsiteY3" fmla="*/ 101819 h 134274"/>
              <a:gd name="connsiteX4" fmla="*/ 0 w 6401"/>
              <a:gd name="connsiteY4" fmla="*/ 219 h 13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1" h="134274">
                <a:moveTo>
                  <a:pt x="0" y="219"/>
                </a:moveTo>
                <a:cubicBezTo>
                  <a:pt x="0" y="-4014"/>
                  <a:pt x="5821" y="54194"/>
                  <a:pt x="6350" y="76419"/>
                </a:cubicBezTo>
                <a:cubicBezTo>
                  <a:pt x="6879" y="98644"/>
                  <a:pt x="3175" y="129336"/>
                  <a:pt x="3175" y="133569"/>
                </a:cubicBezTo>
                <a:cubicBezTo>
                  <a:pt x="3175" y="137802"/>
                  <a:pt x="5821" y="122456"/>
                  <a:pt x="6350" y="101819"/>
                </a:cubicBezTo>
                <a:cubicBezTo>
                  <a:pt x="6879" y="81182"/>
                  <a:pt x="0" y="4452"/>
                  <a:pt x="0" y="2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 hidden="1">
            <a:extLst>
              <a:ext uri="{FF2B5EF4-FFF2-40B4-BE49-F238E27FC236}">
                <a16:creationId xmlns:a16="http://schemas.microsoft.com/office/drawing/2014/main" id="{51B1DDAB-1351-093E-5507-A9269A999ED0}"/>
              </a:ext>
            </a:extLst>
          </p:cNvPr>
          <p:cNvSpPr/>
          <p:nvPr/>
        </p:nvSpPr>
        <p:spPr>
          <a:xfrm>
            <a:off x="3479796" y="6302337"/>
            <a:ext cx="159390" cy="28961"/>
          </a:xfrm>
          <a:custGeom>
            <a:avLst/>
            <a:gdLst>
              <a:gd name="connsiteX0" fmla="*/ 4 w 159390"/>
              <a:gd name="connsiteY0" fmla="*/ 38 h 28961"/>
              <a:gd name="connsiteX1" fmla="*/ 60329 w 159390"/>
              <a:gd name="connsiteY1" fmla="*/ 28613 h 28961"/>
              <a:gd name="connsiteX2" fmla="*/ 155579 w 159390"/>
              <a:gd name="connsiteY2" fmla="*/ 15913 h 28961"/>
              <a:gd name="connsiteX3" fmla="*/ 133354 w 159390"/>
              <a:gd name="connsiteY3" fmla="*/ 15913 h 28961"/>
              <a:gd name="connsiteX4" fmla="*/ 66679 w 159390"/>
              <a:gd name="connsiteY4" fmla="*/ 22263 h 28961"/>
              <a:gd name="connsiteX5" fmla="*/ 57154 w 159390"/>
              <a:gd name="connsiteY5" fmla="*/ 22263 h 28961"/>
              <a:gd name="connsiteX6" fmla="*/ 4 w 159390"/>
              <a:gd name="connsiteY6" fmla="*/ 38 h 2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390" h="28961">
                <a:moveTo>
                  <a:pt x="4" y="38"/>
                </a:moveTo>
                <a:cubicBezTo>
                  <a:pt x="533" y="1096"/>
                  <a:pt x="34400" y="25967"/>
                  <a:pt x="60329" y="28613"/>
                </a:cubicBezTo>
                <a:cubicBezTo>
                  <a:pt x="86258" y="31259"/>
                  <a:pt x="143408" y="18030"/>
                  <a:pt x="155579" y="15913"/>
                </a:cubicBezTo>
                <a:cubicBezTo>
                  <a:pt x="167750" y="13796"/>
                  <a:pt x="148171" y="14855"/>
                  <a:pt x="133354" y="15913"/>
                </a:cubicBezTo>
                <a:cubicBezTo>
                  <a:pt x="118537" y="16971"/>
                  <a:pt x="66679" y="22263"/>
                  <a:pt x="66679" y="22263"/>
                </a:cubicBezTo>
                <a:cubicBezTo>
                  <a:pt x="53979" y="23321"/>
                  <a:pt x="63504" y="24380"/>
                  <a:pt x="57154" y="22263"/>
                </a:cubicBezTo>
                <a:cubicBezTo>
                  <a:pt x="50804" y="20146"/>
                  <a:pt x="-525" y="-1020"/>
                  <a:pt x="4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 hidden="1">
            <a:extLst>
              <a:ext uri="{FF2B5EF4-FFF2-40B4-BE49-F238E27FC236}">
                <a16:creationId xmlns:a16="http://schemas.microsoft.com/office/drawing/2014/main" id="{47875853-D0D5-E23A-FF2D-C531FA3387CC}"/>
              </a:ext>
            </a:extLst>
          </p:cNvPr>
          <p:cNvSpPr/>
          <p:nvPr/>
        </p:nvSpPr>
        <p:spPr>
          <a:xfrm>
            <a:off x="3454004" y="6099039"/>
            <a:ext cx="3571" cy="143259"/>
          </a:xfrm>
          <a:custGeom>
            <a:avLst/>
            <a:gdLst>
              <a:gd name="connsiteX0" fmla="*/ 396 w 3571"/>
              <a:gd name="connsiteY0" fmla="*/ 136 h 143259"/>
              <a:gd name="connsiteX1" fmla="*/ 3571 w 3571"/>
              <a:gd name="connsiteY1" fmla="*/ 136661 h 143259"/>
              <a:gd name="connsiteX2" fmla="*/ 396 w 3571"/>
              <a:gd name="connsiteY2" fmla="*/ 111261 h 143259"/>
              <a:gd name="connsiteX3" fmla="*/ 396 w 3571"/>
              <a:gd name="connsiteY3" fmla="*/ 136 h 14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" h="143259">
                <a:moveTo>
                  <a:pt x="396" y="136"/>
                </a:moveTo>
                <a:cubicBezTo>
                  <a:pt x="925" y="4369"/>
                  <a:pt x="3571" y="118140"/>
                  <a:pt x="3571" y="136661"/>
                </a:cubicBezTo>
                <a:cubicBezTo>
                  <a:pt x="3571" y="155182"/>
                  <a:pt x="925" y="130840"/>
                  <a:pt x="396" y="111261"/>
                </a:cubicBezTo>
                <a:cubicBezTo>
                  <a:pt x="-133" y="91682"/>
                  <a:pt x="-133" y="-4097"/>
                  <a:pt x="396" y="1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 hidden="1">
            <a:extLst>
              <a:ext uri="{FF2B5EF4-FFF2-40B4-BE49-F238E27FC236}">
                <a16:creationId xmlns:a16="http://schemas.microsoft.com/office/drawing/2014/main" id="{6E9BE424-B12A-D31C-B17A-B3FDA703DE5F}"/>
              </a:ext>
            </a:extLst>
          </p:cNvPr>
          <p:cNvSpPr/>
          <p:nvPr/>
        </p:nvSpPr>
        <p:spPr>
          <a:xfrm>
            <a:off x="3639124" y="6102308"/>
            <a:ext cx="104206" cy="203962"/>
          </a:xfrm>
          <a:custGeom>
            <a:avLst/>
            <a:gdLst>
              <a:gd name="connsiteX0" fmla="*/ 104201 w 104206"/>
              <a:gd name="connsiteY0" fmla="*/ 42 h 203962"/>
              <a:gd name="connsiteX1" fmla="*/ 53401 w 104206"/>
              <a:gd name="connsiteY1" fmla="*/ 63542 h 203962"/>
              <a:gd name="connsiteX2" fmla="*/ 24826 w 104206"/>
              <a:gd name="connsiteY2" fmla="*/ 130217 h 203962"/>
              <a:gd name="connsiteX3" fmla="*/ 2601 w 104206"/>
              <a:gd name="connsiteY3" fmla="*/ 203242 h 203962"/>
              <a:gd name="connsiteX4" fmla="*/ 5776 w 104206"/>
              <a:gd name="connsiteY4" fmla="*/ 161967 h 203962"/>
              <a:gd name="connsiteX5" fmla="*/ 50226 w 104206"/>
              <a:gd name="connsiteY5" fmla="*/ 73067 h 203962"/>
              <a:gd name="connsiteX6" fmla="*/ 104201 w 104206"/>
              <a:gd name="connsiteY6" fmla="*/ 42 h 20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206" h="203962">
                <a:moveTo>
                  <a:pt x="104201" y="42"/>
                </a:moveTo>
                <a:cubicBezTo>
                  <a:pt x="104730" y="-1545"/>
                  <a:pt x="66630" y="41846"/>
                  <a:pt x="53401" y="63542"/>
                </a:cubicBezTo>
                <a:cubicBezTo>
                  <a:pt x="40172" y="85238"/>
                  <a:pt x="33293" y="106934"/>
                  <a:pt x="24826" y="130217"/>
                </a:cubicBezTo>
                <a:cubicBezTo>
                  <a:pt x="16359" y="153500"/>
                  <a:pt x="5776" y="197950"/>
                  <a:pt x="2601" y="203242"/>
                </a:cubicBezTo>
                <a:cubicBezTo>
                  <a:pt x="-574" y="208534"/>
                  <a:pt x="-2161" y="183663"/>
                  <a:pt x="5776" y="161967"/>
                </a:cubicBezTo>
                <a:cubicBezTo>
                  <a:pt x="13713" y="140271"/>
                  <a:pt x="39114" y="97409"/>
                  <a:pt x="50226" y="73067"/>
                </a:cubicBezTo>
                <a:cubicBezTo>
                  <a:pt x="61338" y="48725"/>
                  <a:pt x="103672" y="1629"/>
                  <a:pt x="104201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 hidden="1">
            <a:extLst>
              <a:ext uri="{FF2B5EF4-FFF2-40B4-BE49-F238E27FC236}">
                <a16:creationId xmlns:a16="http://schemas.microsoft.com/office/drawing/2014/main" id="{A614543B-0E12-1973-1DED-D4F1CC048679}"/>
              </a:ext>
            </a:extLst>
          </p:cNvPr>
          <p:cNvSpPr/>
          <p:nvPr/>
        </p:nvSpPr>
        <p:spPr>
          <a:xfrm>
            <a:off x="3752715" y="6098781"/>
            <a:ext cx="70700" cy="238533"/>
          </a:xfrm>
          <a:custGeom>
            <a:avLst/>
            <a:gdLst>
              <a:gd name="connsiteX0" fmla="*/ 135 w 70700"/>
              <a:gd name="connsiteY0" fmla="*/ 394 h 238533"/>
              <a:gd name="connsiteX1" fmla="*/ 57285 w 70700"/>
              <a:gd name="connsiteY1" fmla="*/ 101994 h 238533"/>
              <a:gd name="connsiteX2" fmla="*/ 57285 w 70700"/>
              <a:gd name="connsiteY2" fmla="*/ 130569 h 238533"/>
              <a:gd name="connsiteX3" fmla="*/ 44585 w 70700"/>
              <a:gd name="connsiteY3" fmla="*/ 175019 h 238533"/>
              <a:gd name="connsiteX4" fmla="*/ 38235 w 70700"/>
              <a:gd name="connsiteY4" fmla="*/ 203594 h 238533"/>
              <a:gd name="connsiteX5" fmla="*/ 19185 w 70700"/>
              <a:gd name="connsiteY5" fmla="*/ 238519 h 238533"/>
              <a:gd name="connsiteX6" fmla="*/ 35060 w 70700"/>
              <a:gd name="connsiteY6" fmla="*/ 206769 h 238533"/>
              <a:gd name="connsiteX7" fmla="*/ 69985 w 70700"/>
              <a:gd name="connsiteY7" fmla="*/ 127394 h 238533"/>
              <a:gd name="connsiteX8" fmla="*/ 57285 w 70700"/>
              <a:gd name="connsiteY8" fmla="*/ 108344 h 238533"/>
              <a:gd name="connsiteX9" fmla="*/ 41410 w 70700"/>
              <a:gd name="connsiteY9" fmla="*/ 67069 h 238533"/>
              <a:gd name="connsiteX10" fmla="*/ 135 w 70700"/>
              <a:gd name="connsiteY10" fmla="*/ 394 h 23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700" h="238533">
                <a:moveTo>
                  <a:pt x="135" y="394"/>
                </a:moveTo>
                <a:cubicBezTo>
                  <a:pt x="2781" y="6215"/>
                  <a:pt x="47760" y="80298"/>
                  <a:pt x="57285" y="101994"/>
                </a:cubicBezTo>
                <a:cubicBezTo>
                  <a:pt x="66810" y="123690"/>
                  <a:pt x="59402" y="118398"/>
                  <a:pt x="57285" y="130569"/>
                </a:cubicBezTo>
                <a:cubicBezTo>
                  <a:pt x="55168" y="142740"/>
                  <a:pt x="47760" y="162848"/>
                  <a:pt x="44585" y="175019"/>
                </a:cubicBezTo>
                <a:cubicBezTo>
                  <a:pt x="41410" y="187190"/>
                  <a:pt x="42468" y="193011"/>
                  <a:pt x="38235" y="203594"/>
                </a:cubicBezTo>
                <a:cubicBezTo>
                  <a:pt x="34002" y="214177"/>
                  <a:pt x="19714" y="237990"/>
                  <a:pt x="19185" y="238519"/>
                </a:cubicBezTo>
                <a:cubicBezTo>
                  <a:pt x="18656" y="239048"/>
                  <a:pt x="26593" y="225290"/>
                  <a:pt x="35060" y="206769"/>
                </a:cubicBezTo>
                <a:cubicBezTo>
                  <a:pt x="43527" y="188248"/>
                  <a:pt x="69985" y="127394"/>
                  <a:pt x="69985" y="127394"/>
                </a:cubicBezTo>
                <a:cubicBezTo>
                  <a:pt x="73689" y="110990"/>
                  <a:pt x="62048" y="118398"/>
                  <a:pt x="57285" y="108344"/>
                </a:cubicBezTo>
                <a:cubicBezTo>
                  <a:pt x="52523" y="98290"/>
                  <a:pt x="48289" y="79240"/>
                  <a:pt x="41410" y="67069"/>
                </a:cubicBezTo>
                <a:cubicBezTo>
                  <a:pt x="34531" y="54898"/>
                  <a:pt x="-2511" y="-5427"/>
                  <a:pt x="135" y="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 hidden="1">
            <a:extLst>
              <a:ext uri="{FF2B5EF4-FFF2-40B4-BE49-F238E27FC236}">
                <a16:creationId xmlns:a16="http://schemas.microsoft.com/office/drawing/2014/main" id="{2089BFC8-2F53-A22B-6D37-E36A660E1B90}"/>
              </a:ext>
            </a:extLst>
          </p:cNvPr>
          <p:cNvSpPr/>
          <p:nvPr/>
        </p:nvSpPr>
        <p:spPr>
          <a:xfrm>
            <a:off x="3615836" y="6292801"/>
            <a:ext cx="189381" cy="57247"/>
          </a:xfrm>
          <a:custGeom>
            <a:avLst/>
            <a:gdLst>
              <a:gd name="connsiteX0" fmla="*/ 489 w 189381"/>
              <a:gd name="connsiteY0" fmla="*/ 49 h 57247"/>
              <a:gd name="connsiteX1" fmla="*/ 70339 w 189381"/>
              <a:gd name="connsiteY1" fmla="*/ 44499 h 57247"/>
              <a:gd name="connsiteX2" fmla="*/ 114789 w 189381"/>
              <a:gd name="connsiteY2" fmla="*/ 54024 h 57247"/>
              <a:gd name="connsiteX3" fmla="*/ 187814 w 189381"/>
              <a:gd name="connsiteY3" fmla="*/ 12749 h 57247"/>
              <a:gd name="connsiteX4" fmla="*/ 162414 w 189381"/>
              <a:gd name="connsiteY4" fmla="*/ 34974 h 57247"/>
              <a:gd name="connsiteX5" fmla="*/ 133839 w 189381"/>
              <a:gd name="connsiteY5" fmla="*/ 54024 h 57247"/>
              <a:gd name="connsiteX6" fmla="*/ 108439 w 189381"/>
              <a:gd name="connsiteY6" fmla="*/ 54024 h 57247"/>
              <a:gd name="connsiteX7" fmla="*/ 489 w 189381"/>
              <a:gd name="connsiteY7" fmla="*/ 49 h 5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9381" h="57247">
                <a:moveTo>
                  <a:pt x="489" y="49"/>
                </a:moveTo>
                <a:cubicBezTo>
                  <a:pt x="-5861" y="-1539"/>
                  <a:pt x="51289" y="35503"/>
                  <a:pt x="70339" y="44499"/>
                </a:cubicBezTo>
                <a:cubicBezTo>
                  <a:pt x="89389" y="53495"/>
                  <a:pt x="95210" y="59316"/>
                  <a:pt x="114789" y="54024"/>
                </a:cubicBezTo>
                <a:cubicBezTo>
                  <a:pt x="134368" y="48732"/>
                  <a:pt x="187814" y="12749"/>
                  <a:pt x="187814" y="12749"/>
                </a:cubicBezTo>
                <a:cubicBezTo>
                  <a:pt x="195752" y="9574"/>
                  <a:pt x="171410" y="28095"/>
                  <a:pt x="162414" y="34974"/>
                </a:cubicBezTo>
                <a:cubicBezTo>
                  <a:pt x="153418" y="41853"/>
                  <a:pt x="142835" y="50849"/>
                  <a:pt x="133839" y="54024"/>
                </a:cubicBezTo>
                <a:cubicBezTo>
                  <a:pt x="124843" y="57199"/>
                  <a:pt x="123785" y="59316"/>
                  <a:pt x="108439" y="54024"/>
                </a:cubicBezTo>
                <a:cubicBezTo>
                  <a:pt x="93093" y="48732"/>
                  <a:pt x="6839" y="1637"/>
                  <a:pt x="489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 hidden="1">
            <a:extLst>
              <a:ext uri="{FF2B5EF4-FFF2-40B4-BE49-F238E27FC236}">
                <a16:creationId xmlns:a16="http://schemas.microsoft.com/office/drawing/2014/main" id="{9CA84085-35CB-9530-60F9-173A7E5DB028}"/>
              </a:ext>
            </a:extLst>
          </p:cNvPr>
          <p:cNvSpPr/>
          <p:nvPr/>
        </p:nvSpPr>
        <p:spPr>
          <a:xfrm>
            <a:off x="3749675" y="6140226"/>
            <a:ext cx="34992" cy="162473"/>
          </a:xfrm>
          <a:custGeom>
            <a:avLst/>
            <a:gdLst>
              <a:gd name="connsiteX0" fmla="*/ 0 w 34992"/>
              <a:gd name="connsiteY0" fmla="*/ 224 h 162473"/>
              <a:gd name="connsiteX1" fmla="*/ 34925 w 34992"/>
              <a:gd name="connsiteY1" fmla="*/ 79599 h 162473"/>
              <a:gd name="connsiteX2" fmla="*/ 9525 w 34992"/>
              <a:gd name="connsiteY2" fmla="*/ 162149 h 162473"/>
              <a:gd name="connsiteX3" fmla="*/ 34925 w 34992"/>
              <a:gd name="connsiteY3" fmla="*/ 104999 h 162473"/>
              <a:gd name="connsiteX4" fmla="*/ 0 w 34992"/>
              <a:gd name="connsiteY4" fmla="*/ 224 h 16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92" h="162473">
                <a:moveTo>
                  <a:pt x="0" y="224"/>
                </a:moveTo>
                <a:cubicBezTo>
                  <a:pt x="0" y="-4009"/>
                  <a:pt x="33338" y="52612"/>
                  <a:pt x="34925" y="79599"/>
                </a:cubicBezTo>
                <a:cubicBezTo>
                  <a:pt x="36512" y="106586"/>
                  <a:pt x="9525" y="157916"/>
                  <a:pt x="9525" y="162149"/>
                </a:cubicBezTo>
                <a:cubicBezTo>
                  <a:pt x="9525" y="166382"/>
                  <a:pt x="34396" y="128282"/>
                  <a:pt x="34925" y="104999"/>
                </a:cubicBezTo>
                <a:cubicBezTo>
                  <a:pt x="35454" y="81716"/>
                  <a:pt x="0" y="4457"/>
                  <a:pt x="0" y="2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 hidden="1">
            <a:extLst>
              <a:ext uri="{FF2B5EF4-FFF2-40B4-BE49-F238E27FC236}">
                <a16:creationId xmlns:a16="http://schemas.microsoft.com/office/drawing/2014/main" id="{8EA79FD3-8877-0037-AA73-7D9D9FA39879}"/>
              </a:ext>
            </a:extLst>
          </p:cNvPr>
          <p:cNvSpPr/>
          <p:nvPr/>
        </p:nvSpPr>
        <p:spPr>
          <a:xfrm>
            <a:off x="3662892" y="6089646"/>
            <a:ext cx="61383" cy="76204"/>
          </a:xfrm>
          <a:custGeom>
            <a:avLst/>
            <a:gdLst>
              <a:gd name="connsiteX0" fmla="*/ 61383 w 61383"/>
              <a:gd name="connsiteY0" fmla="*/ 4 h 76204"/>
              <a:gd name="connsiteX1" fmla="*/ 4233 w 61383"/>
              <a:gd name="connsiteY1" fmla="*/ 63504 h 76204"/>
              <a:gd name="connsiteX2" fmla="*/ 4233 w 61383"/>
              <a:gd name="connsiteY2" fmla="*/ 76204 h 76204"/>
              <a:gd name="connsiteX3" fmla="*/ 4233 w 61383"/>
              <a:gd name="connsiteY3" fmla="*/ 60329 h 76204"/>
              <a:gd name="connsiteX4" fmla="*/ 61383 w 61383"/>
              <a:gd name="connsiteY4" fmla="*/ 4 h 7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83" h="76204">
                <a:moveTo>
                  <a:pt x="61383" y="4"/>
                </a:moveTo>
                <a:cubicBezTo>
                  <a:pt x="61383" y="533"/>
                  <a:pt x="4233" y="63504"/>
                  <a:pt x="4233" y="63504"/>
                </a:cubicBezTo>
                <a:cubicBezTo>
                  <a:pt x="-5292" y="76204"/>
                  <a:pt x="4233" y="76204"/>
                  <a:pt x="4233" y="76204"/>
                </a:cubicBezTo>
                <a:cubicBezTo>
                  <a:pt x="4233" y="75675"/>
                  <a:pt x="-4234" y="69854"/>
                  <a:pt x="4233" y="60329"/>
                </a:cubicBezTo>
                <a:cubicBezTo>
                  <a:pt x="12700" y="50804"/>
                  <a:pt x="61383" y="-525"/>
                  <a:pt x="6138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 hidden="1">
            <a:extLst>
              <a:ext uri="{FF2B5EF4-FFF2-40B4-BE49-F238E27FC236}">
                <a16:creationId xmlns:a16="http://schemas.microsoft.com/office/drawing/2014/main" id="{8E457174-895F-9129-E5BD-1352FF808A3C}"/>
              </a:ext>
            </a:extLst>
          </p:cNvPr>
          <p:cNvSpPr/>
          <p:nvPr/>
        </p:nvSpPr>
        <p:spPr>
          <a:xfrm>
            <a:off x="3816290" y="6156277"/>
            <a:ext cx="101663" cy="82727"/>
          </a:xfrm>
          <a:custGeom>
            <a:avLst/>
            <a:gdLst>
              <a:gd name="connsiteX0" fmla="*/ 101660 w 101663"/>
              <a:gd name="connsiteY0" fmla="*/ 48 h 82727"/>
              <a:gd name="connsiteX1" fmla="*/ 19110 w 101663"/>
              <a:gd name="connsiteY1" fmla="*/ 57198 h 82727"/>
              <a:gd name="connsiteX2" fmla="*/ 60 w 101663"/>
              <a:gd name="connsiteY2" fmla="*/ 82598 h 82727"/>
              <a:gd name="connsiteX3" fmla="*/ 22285 w 101663"/>
              <a:gd name="connsiteY3" fmla="*/ 47673 h 82727"/>
              <a:gd name="connsiteX4" fmla="*/ 101660 w 101663"/>
              <a:gd name="connsiteY4" fmla="*/ 48 h 82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663" h="82727">
                <a:moveTo>
                  <a:pt x="101660" y="48"/>
                </a:moveTo>
                <a:cubicBezTo>
                  <a:pt x="101131" y="1635"/>
                  <a:pt x="36043" y="43440"/>
                  <a:pt x="19110" y="57198"/>
                </a:cubicBezTo>
                <a:cubicBezTo>
                  <a:pt x="2177" y="70956"/>
                  <a:pt x="-469" y="84185"/>
                  <a:pt x="60" y="82598"/>
                </a:cubicBezTo>
                <a:cubicBezTo>
                  <a:pt x="589" y="81011"/>
                  <a:pt x="11173" y="58785"/>
                  <a:pt x="22285" y="47673"/>
                </a:cubicBezTo>
                <a:cubicBezTo>
                  <a:pt x="33397" y="36561"/>
                  <a:pt x="102189" y="-1539"/>
                  <a:pt x="101660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 hidden="1">
            <a:extLst>
              <a:ext uri="{FF2B5EF4-FFF2-40B4-BE49-F238E27FC236}">
                <a16:creationId xmlns:a16="http://schemas.microsoft.com/office/drawing/2014/main" id="{03E5F6D2-4AD0-A9EB-DBD7-5303F4BD8ABC}"/>
              </a:ext>
            </a:extLst>
          </p:cNvPr>
          <p:cNvSpPr/>
          <p:nvPr/>
        </p:nvSpPr>
        <p:spPr>
          <a:xfrm>
            <a:off x="3933780" y="6159475"/>
            <a:ext cx="61595" cy="171475"/>
          </a:xfrm>
          <a:custGeom>
            <a:avLst/>
            <a:gdLst>
              <a:gd name="connsiteX0" fmla="*/ 45 w 61595"/>
              <a:gd name="connsiteY0" fmla="*/ 25 h 171475"/>
              <a:gd name="connsiteX1" fmla="*/ 47670 w 61595"/>
              <a:gd name="connsiteY1" fmla="*/ 92100 h 171475"/>
              <a:gd name="connsiteX2" fmla="*/ 54020 w 61595"/>
              <a:gd name="connsiteY2" fmla="*/ 127025 h 171475"/>
              <a:gd name="connsiteX3" fmla="*/ 47670 w 61595"/>
              <a:gd name="connsiteY3" fmla="*/ 142900 h 171475"/>
              <a:gd name="connsiteX4" fmla="*/ 28620 w 61595"/>
              <a:gd name="connsiteY4" fmla="*/ 171475 h 171475"/>
              <a:gd name="connsiteX5" fmla="*/ 28620 w 61595"/>
              <a:gd name="connsiteY5" fmla="*/ 171475 h 171475"/>
              <a:gd name="connsiteX6" fmla="*/ 57195 w 61595"/>
              <a:gd name="connsiteY6" fmla="*/ 123850 h 171475"/>
              <a:gd name="connsiteX7" fmla="*/ 57195 w 61595"/>
              <a:gd name="connsiteY7" fmla="*/ 101625 h 171475"/>
              <a:gd name="connsiteX8" fmla="*/ 45 w 61595"/>
              <a:gd name="connsiteY8" fmla="*/ 25 h 1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595" h="171475">
                <a:moveTo>
                  <a:pt x="45" y="25"/>
                </a:moveTo>
                <a:cubicBezTo>
                  <a:pt x="-1542" y="-1562"/>
                  <a:pt x="38674" y="70933"/>
                  <a:pt x="47670" y="92100"/>
                </a:cubicBezTo>
                <a:cubicBezTo>
                  <a:pt x="56666" y="113267"/>
                  <a:pt x="54020" y="127025"/>
                  <a:pt x="54020" y="127025"/>
                </a:cubicBezTo>
                <a:cubicBezTo>
                  <a:pt x="54020" y="135492"/>
                  <a:pt x="51903" y="135492"/>
                  <a:pt x="47670" y="142900"/>
                </a:cubicBezTo>
                <a:cubicBezTo>
                  <a:pt x="43437" y="150308"/>
                  <a:pt x="28620" y="171475"/>
                  <a:pt x="28620" y="171475"/>
                </a:cubicBezTo>
                <a:lnTo>
                  <a:pt x="28620" y="171475"/>
                </a:lnTo>
                <a:cubicBezTo>
                  <a:pt x="33383" y="163538"/>
                  <a:pt x="52433" y="135492"/>
                  <a:pt x="57195" y="123850"/>
                </a:cubicBezTo>
                <a:cubicBezTo>
                  <a:pt x="61957" y="112208"/>
                  <a:pt x="64074" y="118029"/>
                  <a:pt x="57195" y="101625"/>
                </a:cubicBezTo>
                <a:cubicBezTo>
                  <a:pt x="50316" y="85221"/>
                  <a:pt x="1632" y="1612"/>
                  <a:pt x="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 hidden="1">
            <a:extLst>
              <a:ext uri="{FF2B5EF4-FFF2-40B4-BE49-F238E27FC236}">
                <a16:creationId xmlns:a16="http://schemas.microsoft.com/office/drawing/2014/main" id="{72A68774-2C2F-20C6-2CFD-36890E634877}"/>
              </a:ext>
            </a:extLst>
          </p:cNvPr>
          <p:cNvSpPr/>
          <p:nvPr/>
        </p:nvSpPr>
        <p:spPr>
          <a:xfrm>
            <a:off x="3819456" y="6118115"/>
            <a:ext cx="28655" cy="105159"/>
          </a:xfrm>
          <a:custGeom>
            <a:avLst/>
            <a:gdLst>
              <a:gd name="connsiteX0" fmla="*/ 28644 w 28655"/>
              <a:gd name="connsiteY0" fmla="*/ 110 h 105159"/>
              <a:gd name="connsiteX1" fmla="*/ 6419 w 28655"/>
              <a:gd name="connsiteY1" fmla="*/ 73135 h 105159"/>
              <a:gd name="connsiteX2" fmla="*/ 69 w 28655"/>
              <a:gd name="connsiteY2" fmla="*/ 104885 h 105159"/>
              <a:gd name="connsiteX3" fmla="*/ 3244 w 28655"/>
              <a:gd name="connsiteY3" fmla="*/ 57260 h 105159"/>
              <a:gd name="connsiteX4" fmla="*/ 28644 w 28655"/>
              <a:gd name="connsiteY4" fmla="*/ 110 h 105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55" h="105159">
                <a:moveTo>
                  <a:pt x="28644" y="110"/>
                </a:moveTo>
                <a:cubicBezTo>
                  <a:pt x="29173" y="2756"/>
                  <a:pt x="11182" y="55672"/>
                  <a:pt x="6419" y="73135"/>
                </a:cubicBezTo>
                <a:cubicBezTo>
                  <a:pt x="1656" y="90598"/>
                  <a:pt x="598" y="107531"/>
                  <a:pt x="69" y="104885"/>
                </a:cubicBezTo>
                <a:cubicBezTo>
                  <a:pt x="-460" y="102239"/>
                  <a:pt x="2186" y="71547"/>
                  <a:pt x="3244" y="57260"/>
                </a:cubicBezTo>
                <a:cubicBezTo>
                  <a:pt x="4302" y="42973"/>
                  <a:pt x="28115" y="-2536"/>
                  <a:pt x="28644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 hidden="1">
            <a:extLst>
              <a:ext uri="{FF2B5EF4-FFF2-40B4-BE49-F238E27FC236}">
                <a16:creationId xmlns:a16="http://schemas.microsoft.com/office/drawing/2014/main" id="{B4579042-7636-219A-9225-C53C580CAC1A}"/>
              </a:ext>
            </a:extLst>
          </p:cNvPr>
          <p:cNvSpPr/>
          <p:nvPr/>
        </p:nvSpPr>
        <p:spPr>
          <a:xfrm>
            <a:off x="3815669" y="6113782"/>
            <a:ext cx="147127" cy="55796"/>
          </a:xfrm>
          <a:custGeom>
            <a:avLst/>
            <a:gdLst>
              <a:gd name="connsiteX0" fmla="*/ 681 w 147127"/>
              <a:gd name="connsiteY0" fmla="*/ 55243 h 55796"/>
              <a:gd name="connsiteX1" fmla="*/ 80056 w 147127"/>
              <a:gd name="connsiteY1" fmla="*/ 29843 h 55796"/>
              <a:gd name="connsiteX2" fmla="*/ 143556 w 147127"/>
              <a:gd name="connsiteY2" fmla="*/ 4443 h 55796"/>
              <a:gd name="connsiteX3" fmla="*/ 127681 w 147127"/>
              <a:gd name="connsiteY3" fmla="*/ 4443 h 55796"/>
              <a:gd name="connsiteX4" fmla="*/ 681 w 147127"/>
              <a:gd name="connsiteY4" fmla="*/ 55243 h 5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127" h="55796">
                <a:moveTo>
                  <a:pt x="681" y="55243"/>
                </a:moveTo>
                <a:cubicBezTo>
                  <a:pt x="-7256" y="59476"/>
                  <a:pt x="56244" y="38310"/>
                  <a:pt x="80056" y="29843"/>
                </a:cubicBezTo>
                <a:cubicBezTo>
                  <a:pt x="103868" y="21376"/>
                  <a:pt x="143556" y="4443"/>
                  <a:pt x="143556" y="4443"/>
                </a:cubicBezTo>
                <a:cubicBezTo>
                  <a:pt x="151493" y="210"/>
                  <a:pt x="146202" y="-2965"/>
                  <a:pt x="127681" y="4443"/>
                </a:cubicBezTo>
                <a:lnTo>
                  <a:pt x="681" y="5524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 hidden="1">
            <a:extLst>
              <a:ext uri="{FF2B5EF4-FFF2-40B4-BE49-F238E27FC236}">
                <a16:creationId xmlns:a16="http://schemas.microsoft.com/office/drawing/2014/main" id="{A251B882-6CAB-44D2-F582-9A785554B6B3}"/>
              </a:ext>
            </a:extLst>
          </p:cNvPr>
          <p:cNvSpPr/>
          <p:nvPr/>
        </p:nvSpPr>
        <p:spPr>
          <a:xfrm>
            <a:off x="3892485" y="6289675"/>
            <a:ext cx="117773" cy="76210"/>
          </a:xfrm>
          <a:custGeom>
            <a:avLst/>
            <a:gdLst>
              <a:gd name="connsiteX0" fmla="*/ 117540 w 117773"/>
              <a:gd name="connsiteY0" fmla="*/ 0 h 76210"/>
              <a:gd name="connsiteX1" fmla="*/ 60390 w 117773"/>
              <a:gd name="connsiteY1" fmla="*/ 44450 h 76210"/>
              <a:gd name="connsiteX2" fmla="*/ 65 w 117773"/>
              <a:gd name="connsiteY2" fmla="*/ 76200 h 76210"/>
              <a:gd name="connsiteX3" fmla="*/ 47690 w 117773"/>
              <a:gd name="connsiteY3" fmla="*/ 41275 h 76210"/>
              <a:gd name="connsiteX4" fmla="*/ 38165 w 117773"/>
              <a:gd name="connsiteY4" fmla="*/ 44450 h 76210"/>
              <a:gd name="connsiteX5" fmla="*/ 117540 w 117773"/>
              <a:gd name="connsiteY5" fmla="*/ 0 h 7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773" h="76210">
                <a:moveTo>
                  <a:pt x="117540" y="0"/>
                </a:moveTo>
                <a:cubicBezTo>
                  <a:pt x="121244" y="0"/>
                  <a:pt x="79969" y="31750"/>
                  <a:pt x="60390" y="44450"/>
                </a:cubicBezTo>
                <a:cubicBezTo>
                  <a:pt x="40811" y="57150"/>
                  <a:pt x="2182" y="76729"/>
                  <a:pt x="65" y="76200"/>
                </a:cubicBezTo>
                <a:cubicBezTo>
                  <a:pt x="-2052" y="75671"/>
                  <a:pt x="47690" y="41275"/>
                  <a:pt x="47690" y="41275"/>
                </a:cubicBezTo>
                <a:cubicBezTo>
                  <a:pt x="54040" y="35983"/>
                  <a:pt x="31286" y="48154"/>
                  <a:pt x="38165" y="44450"/>
                </a:cubicBezTo>
                <a:cubicBezTo>
                  <a:pt x="45044" y="40746"/>
                  <a:pt x="113836" y="0"/>
                  <a:pt x="11754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 hidden="1">
            <a:extLst>
              <a:ext uri="{FF2B5EF4-FFF2-40B4-BE49-F238E27FC236}">
                <a16:creationId xmlns:a16="http://schemas.microsoft.com/office/drawing/2014/main" id="{11EA76A6-4ACB-63B9-6237-588D61251BA3}"/>
              </a:ext>
            </a:extLst>
          </p:cNvPr>
          <p:cNvSpPr/>
          <p:nvPr/>
        </p:nvSpPr>
        <p:spPr>
          <a:xfrm>
            <a:off x="3803550" y="6308725"/>
            <a:ext cx="114866" cy="65881"/>
          </a:xfrm>
          <a:custGeom>
            <a:avLst/>
            <a:gdLst>
              <a:gd name="connsiteX0" fmla="*/ 100 w 114866"/>
              <a:gd name="connsiteY0" fmla="*/ 0 h 65881"/>
              <a:gd name="connsiteX1" fmla="*/ 35025 w 114866"/>
              <a:gd name="connsiteY1" fmla="*/ 63500 h 65881"/>
              <a:gd name="connsiteX2" fmla="*/ 114400 w 114866"/>
              <a:gd name="connsiteY2" fmla="*/ 47625 h 65881"/>
              <a:gd name="connsiteX3" fmla="*/ 66775 w 114866"/>
              <a:gd name="connsiteY3" fmla="*/ 60325 h 65881"/>
              <a:gd name="connsiteX4" fmla="*/ 44550 w 114866"/>
              <a:gd name="connsiteY4" fmla="*/ 63500 h 65881"/>
              <a:gd name="connsiteX5" fmla="*/ 100 w 114866"/>
              <a:gd name="connsiteY5" fmla="*/ 0 h 65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866" h="65881">
                <a:moveTo>
                  <a:pt x="100" y="0"/>
                </a:moveTo>
                <a:cubicBezTo>
                  <a:pt x="-1487" y="0"/>
                  <a:pt x="15975" y="55563"/>
                  <a:pt x="35025" y="63500"/>
                </a:cubicBezTo>
                <a:cubicBezTo>
                  <a:pt x="54075" y="71437"/>
                  <a:pt x="109108" y="48154"/>
                  <a:pt x="114400" y="47625"/>
                </a:cubicBezTo>
                <a:cubicBezTo>
                  <a:pt x="119692" y="47096"/>
                  <a:pt x="78417" y="57679"/>
                  <a:pt x="66775" y="60325"/>
                </a:cubicBezTo>
                <a:cubicBezTo>
                  <a:pt x="55133" y="62971"/>
                  <a:pt x="53017" y="69321"/>
                  <a:pt x="44550" y="63500"/>
                </a:cubicBezTo>
                <a:cubicBezTo>
                  <a:pt x="36083" y="57679"/>
                  <a:pt x="1687" y="0"/>
                  <a:pt x="1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 hidden="1">
            <a:extLst>
              <a:ext uri="{FF2B5EF4-FFF2-40B4-BE49-F238E27FC236}">
                <a16:creationId xmlns:a16="http://schemas.microsoft.com/office/drawing/2014/main" id="{3E1EAF11-CBC6-D49B-727C-286C25821068}"/>
              </a:ext>
            </a:extLst>
          </p:cNvPr>
          <p:cNvSpPr/>
          <p:nvPr/>
        </p:nvSpPr>
        <p:spPr>
          <a:xfrm>
            <a:off x="3914775" y="6162672"/>
            <a:ext cx="69776" cy="79381"/>
          </a:xfrm>
          <a:custGeom>
            <a:avLst/>
            <a:gdLst>
              <a:gd name="connsiteX0" fmla="*/ 0 w 69776"/>
              <a:gd name="connsiteY0" fmla="*/ 3 h 79381"/>
              <a:gd name="connsiteX1" fmla="*/ 63500 w 69776"/>
              <a:gd name="connsiteY1" fmla="*/ 73028 h 79381"/>
              <a:gd name="connsiteX2" fmla="*/ 63500 w 69776"/>
              <a:gd name="connsiteY2" fmla="*/ 69853 h 79381"/>
              <a:gd name="connsiteX3" fmla="*/ 0 w 69776"/>
              <a:gd name="connsiteY3" fmla="*/ 3 h 79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776" h="79381">
                <a:moveTo>
                  <a:pt x="0" y="3"/>
                </a:moveTo>
                <a:cubicBezTo>
                  <a:pt x="0" y="532"/>
                  <a:pt x="63500" y="73028"/>
                  <a:pt x="63500" y="73028"/>
                </a:cubicBezTo>
                <a:cubicBezTo>
                  <a:pt x="74083" y="84670"/>
                  <a:pt x="69321" y="78320"/>
                  <a:pt x="63500" y="69853"/>
                </a:cubicBezTo>
                <a:cubicBezTo>
                  <a:pt x="57679" y="61386"/>
                  <a:pt x="0" y="-526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 hidden="1">
            <a:extLst>
              <a:ext uri="{FF2B5EF4-FFF2-40B4-BE49-F238E27FC236}">
                <a16:creationId xmlns:a16="http://schemas.microsoft.com/office/drawing/2014/main" id="{09AB00FC-B7B6-1B85-3366-7434D21D0A3D}"/>
              </a:ext>
            </a:extLst>
          </p:cNvPr>
          <p:cNvSpPr/>
          <p:nvPr/>
        </p:nvSpPr>
        <p:spPr>
          <a:xfrm>
            <a:off x="3895712" y="6143573"/>
            <a:ext cx="78096" cy="86796"/>
          </a:xfrm>
          <a:custGeom>
            <a:avLst/>
            <a:gdLst>
              <a:gd name="connsiteX0" fmla="*/ 13 w 78096"/>
              <a:gd name="connsiteY0" fmla="*/ 52 h 86796"/>
              <a:gd name="connsiteX1" fmla="*/ 73038 w 78096"/>
              <a:gd name="connsiteY1" fmla="*/ 82602 h 86796"/>
              <a:gd name="connsiteX2" fmla="*/ 66688 w 78096"/>
              <a:gd name="connsiteY2" fmla="*/ 69902 h 86796"/>
              <a:gd name="connsiteX3" fmla="*/ 13 w 78096"/>
              <a:gd name="connsiteY3" fmla="*/ 52 h 8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096" h="86796">
                <a:moveTo>
                  <a:pt x="13" y="52"/>
                </a:moveTo>
                <a:cubicBezTo>
                  <a:pt x="1071" y="2169"/>
                  <a:pt x="73038" y="82602"/>
                  <a:pt x="73038" y="82602"/>
                </a:cubicBezTo>
                <a:cubicBezTo>
                  <a:pt x="84151" y="94244"/>
                  <a:pt x="74626" y="78898"/>
                  <a:pt x="66688" y="69902"/>
                </a:cubicBezTo>
                <a:cubicBezTo>
                  <a:pt x="58751" y="60906"/>
                  <a:pt x="-1045" y="-2065"/>
                  <a:pt x="13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 hidden="1">
            <a:extLst>
              <a:ext uri="{FF2B5EF4-FFF2-40B4-BE49-F238E27FC236}">
                <a16:creationId xmlns:a16="http://schemas.microsoft.com/office/drawing/2014/main" id="{144A02B9-CC01-5BC4-048B-53D6A21E01B5}"/>
              </a:ext>
            </a:extLst>
          </p:cNvPr>
          <p:cNvSpPr/>
          <p:nvPr/>
        </p:nvSpPr>
        <p:spPr>
          <a:xfrm>
            <a:off x="3889109" y="6216477"/>
            <a:ext cx="51123" cy="103892"/>
          </a:xfrm>
          <a:custGeom>
            <a:avLst/>
            <a:gdLst>
              <a:gd name="connsiteX0" fmla="*/ 51066 w 51123"/>
              <a:gd name="connsiteY0" fmla="*/ 173 h 103892"/>
              <a:gd name="connsiteX1" fmla="*/ 12966 w 51123"/>
              <a:gd name="connsiteY1" fmla="*/ 70023 h 103892"/>
              <a:gd name="connsiteX2" fmla="*/ 3441 w 51123"/>
              <a:gd name="connsiteY2" fmla="*/ 101773 h 103892"/>
              <a:gd name="connsiteX3" fmla="*/ 3441 w 51123"/>
              <a:gd name="connsiteY3" fmla="*/ 92248 h 103892"/>
              <a:gd name="connsiteX4" fmla="*/ 51066 w 51123"/>
              <a:gd name="connsiteY4" fmla="*/ 173 h 103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23" h="103892">
                <a:moveTo>
                  <a:pt x="51066" y="173"/>
                </a:moveTo>
                <a:cubicBezTo>
                  <a:pt x="52653" y="-3531"/>
                  <a:pt x="20903" y="53090"/>
                  <a:pt x="12966" y="70023"/>
                </a:cubicBezTo>
                <a:cubicBezTo>
                  <a:pt x="5029" y="86956"/>
                  <a:pt x="3441" y="101773"/>
                  <a:pt x="3441" y="101773"/>
                </a:cubicBezTo>
                <a:cubicBezTo>
                  <a:pt x="1854" y="105477"/>
                  <a:pt x="-3438" y="105477"/>
                  <a:pt x="3441" y="92248"/>
                </a:cubicBezTo>
                <a:cubicBezTo>
                  <a:pt x="10320" y="79019"/>
                  <a:pt x="49479" y="3877"/>
                  <a:pt x="51066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 hidden="1">
            <a:extLst>
              <a:ext uri="{FF2B5EF4-FFF2-40B4-BE49-F238E27FC236}">
                <a16:creationId xmlns:a16="http://schemas.microsoft.com/office/drawing/2014/main" id="{B3AAB325-E519-070E-52E6-7F64869947A0}"/>
              </a:ext>
            </a:extLst>
          </p:cNvPr>
          <p:cNvSpPr/>
          <p:nvPr/>
        </p:nvSpPr>
        <p:spPr>
          <a:xfrm>
            <a:off x="3974893" y="6245202"/>
            <a:ext cx="85948" cy="121745"/>
          </a:xfrm>
          <a:custGeom>
            <a:avLst/>
            <a:gdLst>
              <a:gd name="connsiteX0" fmla="*/ 85932 w 85948"/>
              <a:gd name="connsiteY0" fmla="*/ 23 h 121745"/>
              <a:gd name="connsiteX1" fmla="*/ 16082 w 85948"/>
              <a:gd name="connsiteY1" fmla="*/ 104798 h 121745"/>
              <a:gd name="connsiteX2" fmla="*/ 207 w 85948"/>
              <a:gd name="connsiteY2" fmla="*/ 120673 h 121745"/>
              <a:gd name="connsiteX3" fmla="*/ 22432 w 85948"/>
              <a:gd name="connsiteY3" fmla="*/ 95273 h 121745"/>
              <a:gd name="connsiteX4" fmla="*/ 85932 w 85948"/>
              <a:gd name="connsiteY4" fmla="*/ 23 h 12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48" h="121745">
                <a:moveTo>
                  <a:pt x="85932" y="23"/>
                </a:moveTo>
                <a:lnTo>
                  <a:pt x="16082" y="104798"/>
                </a:lnTo>
                <a:cubicBezTo>
                  <a:pt x="1795" y="124906"/>
                  <a:pt x="-851" y="122261"/>
                  <a:pt x="207" y="120673"/>
                </a:cubicBezTo>
                <a:cubicBezTo>
                  <a:pt x="1265" y="119085"/>
                  <a:pt x="8674" y="111677"/>
                  <a:pt x="22432" y="95273"/>
                </a:cubicBezTo>
                <a:cubicBezTo>
                  <a:pt x="36190" y="78869"/>
                  <a:pt x="86990" y="-1565"/>
                  <a:pt x="85932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 hidden="1">
            <a:extLst>
              <a:ext uri="{FF2B5EF4-FFF2-40B4-BE49-F238E27FC236}">
                <a16:creationId xmlns:a16="http://schemas.microsoft.com/office/drawing/2014/main" id="{A156C8C0-59B6-DF64-C60F-72350D90D077}"/>
              </a:ext>
            </a:extLst>
          </p:cNvPr>
          <p:cNvSpPr/>
          <p:nvPr/>
        </p:nvSpPr>
        <p:spPr>
          <a:xfrm>
            <a:off x="4050933" y="6219248"/>
            <a:ext cx="92485" cy="149961"/>
          </a:xfrm>
          <a:custGeom>
            <a:avLst/>
            <a:gdLst>
              <a:gd name="connsiteX0" fmla="*/ 19417 w 92485"/>
              <a:gd name="connsiteY0" fmla="*/ 577 h 149961"/>
              <a:gd name="connsiteX1" fmla="*/ 76567 w 92485"/>
              <a:gd name="connsiteY1" fmla="*/ 51377 h 149961"/>
              <a:gd name="connsiteX2" fmla="*/ 76567 w 92485"/>
              <a:gd name="connsiteY2" fmla="*/ 102177 h 149961"/>
              <a:gd name="connsiteX3" fmla="*/ 51167 w 92485"/>
              <a:gd name="connsiteY3" fmla="*/ 124402 h 149961"/>
              <a:gd name="connsiteX4" fmla="*/ 367 w 92485"/>
              <a:gd name="connsiteY4" fmla="*/ 149802 h 149961"/>
              <a:gd name="connsiteX5" fmla="*/ 79742 w 92485"/>
              <a:gd name="connsiteY5" fmla="*/ 111702 h 149961"/>
              <a:gd name="connsiteX6" fmla="*/ 89267 w 92485"/>
              <a:gd name="connsiteY6" fmla="*/ 86302 h 149961"/>
              <a:gd name="connsiteX7" fmla="*/ 19417 w 92485"/>
              <a:gd name="connsiteY7" fmla="*/ 577 h 149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485" h="149961">
                <a:moveTo>
                  <a:pt x="19417" y="577"/>
                </a:moveTo>
                <a:cubicBezTo>
                  <a:pt x="17300" y="-5244"/>
                  <a:pt x="67042" y="34444"/>
                  <a:pt x="76567" y="51377"/>
                </a:cubicBezTo>
                <a:cubicBezTo>
                  <a:pt x="86092" y="68310"/>
                  <a:pt x="80800" y="90006"/>
                  <a:pt x="76567" y="102177"/>
                </a:cubicBezTo>
                <a:cubicBezTo>
                  <a:pt x="72334" y="114348"/>
                  <a:pt x="63867" y="116465"/>
                  <a:pt x="51167" y="124402"/>
                </a:cubicBezTo>
                <a:cubicBezTo>
                  <a:pt x="38467" y="132339"/>
                  <a:pt x="-4395" y="151919"/>
                  <a:pt x="367" y="149802"/>
                </a:cubicBezTo>
                <a:cubicBezTo>
                  <a:pt x="5129" y="147685"/>
                  <a:pt x="64925" y="122285"/>
                  <a:pt x="79742" y="111702"/>
                </a:cubicBezTo>
                <a:cubicBezTo>
                  <a:pt x="94559" y="101119"/>
                  <a:pt x="94559" y="101648"/>
                  <a:pt x="89267" y="86302"/>
                </a:cubicBezTo>
                <a:cubicBezTo>
                  <a:pt x="83975" y="70956"/>
                  <a:pt x="21534" y="6398"/>
                  <a:pt x="19417" y="5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 hidden="1">
            <a:extLst>
              <a:ext uri="{FF2B5EF4-FFF2-40B4-BE49-F238E27FC236}">
                <a16:creationId xmlns:a16="http://schemas.microsoft.com/office/drawing/2014/main" id="{93056BEA-2CFB-DF90-5573-44FB8E870B69}"/>
              </a:ext>
            </a:extLst>
          </p:cNvPr>
          <p:cNvSpPr/>
          <p:nvPr/>
        </p:nvSpPr>
        <p:spPr>
          <a:xfrm>
            <a:off x="3991769" y="6222702"/>
            <a:ext cx="72304" cy="128114"/>
          </a:xfrm>
          <a:custGeom>
            <a:avLst/>
            <a:gdLst>
              <a:gd name="connsiteX0" fmla="*/ 72231 w 72304"/>
              <a:gd name="connsiteY0" fmla="*/ 298 h 128114"/>
              <a:gd name="connsiteX1" fmla="*/ 18256 w 72304"/>
              <a:gd name="connsiteY1" fmla="*/ 70148 h 128114"/>
              <a:gd name="connsiteX2" fmla="*/ 2381 w 72304"/>
              <a:gd name="connsiteY2" fmla="*/ 127298 h 128114"/>
              <a:gd name="connsiteX3" fmla="*/ 5556 w 72304"/>
              <a:gd name="connsiteY3" fmla="*/ 98723 h 128114"/>
              <a:gd name="connsiteX4" fmla="*/ 72231 w 72304"/>
              <a:gd name="connsiteY4" fmla="*/ 298 h 12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04" h="128114">
                <a:moveTo>
                  <a:pt x="72231" y="298"/>
                </a:moveTo>
                <a:cubicBezTo>
                  <a:pt x="74348" y="-4464"/>
                  <a:pt x="29898" y="48981"/>
                  <a:pt x="18256" y="70148"/>
                </a:cubicBezTo>
                <a:cubicBezTo>
                  <a:pt x="6614" y="91315"/>
                  <a:pt x="4498" y="122536"/>
                  <a:pt x="2381" y="127298"/>
                </a:cubicBezTo>
                <a:cubicBezTo>
                  <a:pt x="264" y="132060"/>
                  <a:pt x="-2911" y="115127"/>
                  <a:pt x="5556" y="98723"/>
                </a:cubicBezTo>
                <a:cubicBezTo>
                  <a:pt x="14023" y="82319"/>
                  <a:pt x="70114" y="5060"/>
                  <a:pt x="72231" y="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 hidden="1">
            <a:extLst>
              <a:ext uri="{FF2B5EF4-FFF2-40B4-BE49-F238E27FC236}">
                <a16:creationId xmlns:a16="http://schemas.microsoft.com/office/drawing/2014/main" id="{DF0BAC5F-1C97-F52C-6580-50572AEDB178}"/>
              </a:ext>
            </a:extLst>
          </p:cNvPr>
          <p:cNvSpPr/>
          <p:nvPr/>
        </p:nvSpPr>
        <p:spPr>
          <a:xfrm>
            <a:off x="3949586" y="6140431"/>
            <a:ext cx="82963" cy="131805"/>
          </a:xfrm>
          <a:custGeom>
            <a:avLst/>
            <a:gdLst>
              <a:gd name="connsiteX0" fmla="*/ 114 w 82963"/>
              <a:gd name="connsiteY0" fmla="*/ 19 h 131805"/>
              <a:gd name="connsiteX1" fmla="*/ 50914 w 82963"/>
              <a:gd name="connsiteY1" fmla="*/ 63519 h 131805"/>
              <a:gd name="connsiteX2" fmla="*/ 57264 w 82963"/>
              <a:gd name="connsiteY2" fmla="*/ 130194 h 131805"/>
              <a:gd name="connsiteX3" fmla="*/ 54089 w 82963"/>
              <a:gd name="connsiteY3" fmla="*/ 104794 h 131805"/>
              <a:gd name="connsiteX4" fmla="*/ 82664 w 82963"/>
              <a:gd name="connsiteY4" fmla="*/ 34944 h 131805"/>
              <a:gd name="connsiteX5" fmla="*/ 66789 w 82963"/>
              <a:gd name="connsiteY5" fmla="*/ 69869 h 131805"/>
              <a:gd name="connsiteX6" fmla="*/ 114 w 82963"/>
              <a:gd name="connsiteY6" fmla="*/ 19 h 131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963" h="131805">
                <a:moveTo>
                  <a:pt x="114" y="19"/>
                </a:moveTo>
                <a:cubicBezTo>
                  <a:pt x="-2532" y="-1039"/>
                  <a:pt x="41389" y="41823"/>
                  <a:pt x="50914" y="63519"/>
                </a:cubicBezTo>
                <a:cubicBezTo>
                  <a:pt x="60439" y="85215"/>
                  <a:pt x="56735" y="123315"/>
                  <a:pt x="57264" y="130194"/>
                </a:cubicBezTo>
                <a:cubicBezTo>
                  <a:pt x="57793" y="137073"/>
                  <a:pt x="49856" y="120669"/>
                  <a:pt x="54089" y="104794"/>
                </a:cubicBezTo>
                <a:cubicBezTo>
                  <a:pt x="58322" y="88919"/>
                  <a:pt x="80547" y="40765"/>
                  <a:pt x="82664" y="34944"/>
                </a:cubicBezTo>
                <a:cubicBezTo>
                  <a:pt x="84781" y="29123"/>
                  <a:pt x="75256" y="70927"/>
                  <a:pt x="66789" y="69869"/>
                </a:cubicBezTo>
                <a:cubicBezTo>
                  <a:pt x="58322" y="68811"/>
                  <a:pt x="2760" y="1077"/>
                  <a:pt x="114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 hidden="1">
            <a:extLst>
              <a:ext uri="{FF2B5EF4-FFF2-40B4-BE49-F238E27FC236}">
                <a16:creationId xmlns:a16="http://schemas.microsoft.com/office/drawing/2014/main" id="{C058640E-6600-8707-7A3E-9A6BE6716B85}"/>
              </a:ext>
            </a:extLst>
          </p:cNvPr>
          <p:cNvSpPr/>
          <p:nvPr/>
        </p:nvSpPr>
        <p:spPr>
          <a:xfrm>
            <a:off x="4196568" y="6207122"/>
            <a:ext cx="102443" cy="124143"/>
          </a:xfrm>
          <a:custGeom>
            <a:avLst/>
            <a:gdLst>
              <a:gd name="connsiteX0" fmla="*/ 48407 w 102443"/>
              <a:gd name="connsiteY0" fmla="*/ 3 h 124143"/>
              <a:gd name="connsiteX1" fmla="*/ 83332 w 102443"/>
              <a:gd name="connsiteY1" fmla="*/ 79378 h 124143"/>
              <a:gd name="connsiteX2" fmla="*/ 782 w 102443"/>
              <a:gd name="connsiteY2" fmla="*/ 123828 h 124143"/>
              <a:gd name="connsiteX3" fmla="*/ 45232 w 102443"/>
              <a:gd name="connsiteY3" fmla="*/ 98428 h 124143"/>
              <a:gd name="connsiteX4" fmla="*/ 102382 w 102443"/>
              <a:gd name="connsiteY4" fmla="*/ 82553 h 124143"/>
              <a:gd name="connsiteX5" fmla="*/ 48407 w 102443"/>
              <a:gd name="connsiteY5" fmla="*/ 3 h 12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443" h="124143">
                <a:moveTo>
                  <a:pt x="48407" y="3"/>
                </a:moveTo>
                <a:cubicBezTo>
                  <a:pt x="45232" y="-526"/>
                  <a:pt x="91270" y="58741"/>
                  <a:pt x="83332" y="79378"/>
                </a:cubicBezTo>
                <a:cubicBezTo>
                  <a:pt x="75395" y="100016"/>
                  <a:pt x="7132" y="120653"/>
                  <a:pt x="782" y="123828"/>
                </a:cubicBezTo>
                <a:cubicBezTo>
                  <a:pt x="-5568" y="127003"/>
                  <a:pt x="28299" y="105307"/>
                  <a:pt x="45232" y="98428"/>
                </a:cubicBezTo>
                <a:cubicBezTo>
                  <a:pt x="62165" y="91549"/>
                  <a:pt x="100265" y="96311"/>
                  <a:pt x="102382" y="82553"/>
                </a:cubicBezTo>
                <a:cubicBezTo>
                  <a:pt x="104499" y="68795"/>
                  <a:pt x="51582" y="532"/>
                  <a:pt x="4840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 hidden="1">
            <a:extLst>
              <a:ext uri="{FF2B5EF4-FFF2-40B4-BE49-F238E27FC236}">
                <a16:creationId xmlns:a16="http://schemas.microsoft.com/office/drawing/2014/main" id="{6BC73A01-64A2-681A-B153-5D2978500D14}"/>
              </a:ext>
            </a:extLst>
          </p:cNvPr>
          <p:cNvSpPr/>
          <p:nvPr/>
        </p:nvSpPr>
        <p:spPr>
          <a:xfrm>
            <a:off x="3936961" y="6321365"/>
            <a:ext cx="336603" cy="101663"/>
          </a:xfrm>
          <a:custGeom>
            <a:avLst/>
            <a:gdLst>
              <a:gd name="connsiteX0" fmla="*/ 39 w 336603"/>
              <a:gd name="connsiteY0" fmla="*/ 101660 h 101663"/>
              <a:gd name="connsiteX1" fmla="*/ 234989 w 336603"/>
              <a:gd name="connsiteY1" fmla="*/ 31810 h 101663"/>
              <a:gd name="connsiteX2" fmla="*/ 196889 w 336603"/>
              <a:gd name="connsiteY2" fmla="*/ 38160 h 101663"/>
              <a:gd name="connsiteX3" fmla="*/ 336589 w 336603"/>
              <a:gd name="connsiteY3" fmla="*/ 60 h 101663"/>
              <a:gd name="connsiteX4" fmla="*/ 206414 w 336603"/>
              <a:gd name="connsiteY4" fmla="*/ 28635 h 101663"/>
              <a:gd name="connsiteX5" fmla="*/ 215939 w 336603"/>
              <a:gd name="connsiteY5" fmla="*/ 28635 h 101663"/>
              <a:gd name="connsiteX6" fmla="*/ 39 w 336603"/>
              <a:gd name="connsiteY6" fmla="*/ 101660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6603" h="101663">
                <a:moveTo>
                  <a:pt x="39" y="101660"/>
                </a:moveTo>
                <a:cubicBezTo>
                  <a:pt x="3214" y="102189"/>
                  <a:pt x="202181" y="42393"/>
                  <a:pt x="234989" y="31810"/>
                </a:cubicBezTo>
                <a:cubicBezTo>
                  <a:pt x="267797" y="21227"/>
                  <a:pt x="179956" y="43452"/>
                  <a:pt x="196889" y="38160"/>
                </a:cubicBezTo>
                <a:cubicBezTo>
                  <a:pt x="213822" y="32868"/>
                  <a:pt x="335002" y="1647"/>
                  <a:pt x="336589" y="60"/>
                </a:cubicBezTo>
                <a:cubicBezTo>
                  <a:pt x="338176" y="-1527"/>
                  <a:pt x="206414" y="28635"/>
                  <a:pt x="206414" y="28635"/>
                </a:cubicBezTo>
                <a:cubicBezTo>
                  <a:pt x="186306" y="33397"/>
                  <a:pt x="243456" y="16993"/>
                  <a:pt x="215939" y="28635"/>
                </a:cubicBezTo>
                <a:cubicBezTo>
                  <a:pt x="188422" y="40277"/>
                  <a:pt x="-3136" y="101131"/>
                  <a:pt x="39" y="101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 hidden="1">
            <a:extLst>
              <a:ext uri="{FF2B5EF4-FFF2-40B4-BE49-F238E27FC236}">
                <a16:creationId xmlns:a16="http://schemas.microsoft.com/office/drawing/2014/main" id="{D9ACDB8B-97D6-08C6-FF98-55A7CC394897}"/>
              </a:ext>
            </a:extLst>
          </p:cNvPr>
          <p:cNvSpPr/>
          <p:nvPr/>
        </p:nvSpPr>
        <p:spPr>
          <a:xfrm>
            <a:off x="3647722" y="6388037"/>
            <a:ext cx="262235" cy="85818"/>
          </a:xfrm>
          <a:custGeom>
            <a:avLst/>
            <a:gdLst>
              <a:gd name="connsiteX0" fmla="*/ 260703 w 262235"/>
              <a:gd name="connsiteY0" fmla="*/ 6413 h 85818"/>
              <a:gd name="connsiteX1" fmla="*/ 47978 w 262235"/>
              <a:gd name="connsiteY1" fmla="*/ 66738 h 85818"/>
              <a:gd name="connsiteX2" fmla="*/ 353 w 262235"/>
              <a:gd name="connsiteY2" fmla="*/ 85788 h 85818"/>
              <a:gd name="connsiteX3" fmla="*/ 60678 w 262235"/>
              <a:gd name="connsiteY3" fmla="*/ 63563 h 85818"/>
              <a:gd name="connsiteX4" fmla="*/ 98778 w 262235"/>
              <a:gd name="connsiteY4" fmla="*/ 73088 h 85818"/>
              <a:gd name="connsiteX5" fmla="*/ 47978 w 262235"/>
              <a:gd name="connsiteY5" fmla="*/ 63 h 85818"/>
              <a:gd name="connsiteX6" fmla="*/ 86078 w 262235"/>
              <a:gd name="connsiteY6" fmla="*/ 60388 h 85818"/>
              <a:gd name="connsiteX7" fmla="*/ 47978 w 262235"/>
              <a:gd name="connsiteY7" fmla="*/ 63563 h 85818"/>
              <a:gd name="connsiteX8" fmla="*/ 140053 w 262235"/>
              <a:gd name="connsiteY8" fmla="*/ 34988 h 85818"/>
              <a:gd name="connsiteX9" fmla="*/ 260703 w 262235"/>
              <a:gd name="connsiteY9" fmla="*/ 6413 h 85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2235" h="85818">
                <a:moveTo>
                  <a:pt x="260703" y="6413"/>
                </a:moveTo>
                <a:cubicBezTo>
                  <a:pt x="245357" y="11705"/>
                  <a:pt x="91370" y="53509"/>
                  <a:pt x="47978" y="66738"/>
                </a:cubicBezTo>
                <a:cubicBezTo>
                  <a:pt x="4586" y="79967"/>
                  <a:pt x="-1764" y="86317"/>
                  <a:pt x="353" y="85788"/>
                </a:cubicBezTo>
                <a:cubicBezTo>
                  <a:pt x="2470" y="85259"/>
                  <a:pt x="44274" y="65680"/>
                  <a:pt x="60678" y="63563"/>
                </a:cubicBezTo>
                <a:cubicBezTo>
                  <a:pt x="77082" y="61446"/>
                  <a:pt x="100895" y="83671"/>
                  <a:pt x="98778" y="73088"/>
                </a:cubicBezTo>
                <a:cubicBezTo>
                  <a:pt x="96661" y="62505"/>
                  <a:pt x="50095" y="2180"/>
                  <a:pt x="47978" y="63"/>
                </a:cubicBezTo>
                <a:cubicBezTo>
                  <a:pt x="45861" y="-2054"/>
                  <a:pt x="86078" y="49805"/>
                  <a:pt x="86078" y="60388"/>
                </a:cubicBezTo>
                <a:cubicBezTo>
                  <a:pt x="86078" y="70971"/>
                  <a:pt x="38982" y="67796"/>
                  <a:pt x="47978" y="63563"/>
                </a:cubicBezTo>
                <a:cubicBezTo>
                  <a:pt x="56974" y="59330"/>
                  <a:pt x="108303" y="41338"/>
                  <a:pt x="140053" y="34988"/>
                </a:cubicBezTo>
                <a:cubicBezTo>
                  <a:pt x="171803" y="28638"/>
                  <a:pt x="276049" y="1121"/>
                  <a:pt x="260703" y="6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 hidden="1">
            <a:extLst>
              <a:ext uri="{FF2B5EF4-FFF2-40B4-BE49-F238E27FC236}">
                <a16:creationId xmlns:a16="http://schemas.microsoft.com/office/drawing/2014/main" id="{3FF5FF79-E837-6ACC-2AB2-931F25723E4D}"/>
              </a:ext>
            </a:extLst>
          </p:cNvPr>
          <p:cNvSpPr/>
          <p:nvPr/>
        </p:nvSpPr>
        <p:spPr>
          <a:xfrm>
            <a:off x="3592523" y="6371977"/>
            <a:ext cx="99225" cy="102113"/>
          </a:xfrm>
          <a:custGeom>
            <a:avLst/>
            <a:gdLst>
              <a:gd name="connsiteX0" fmla="*/ 4752 w 99225"/>
              <a:gd name="connsiteY0" fmla="*/ 248 h 102113"/>
              <a:gd name="connsiteX1" fmla="*/ 61902 w 99225"/>
              <a:gd name="connsiteY1" fmla="*/ 38348 h 102113"/>
              <a:gd name="connsiteX2" fmla="*/ 93652 w 99225"/>
              <a:gd name="connsiteY2" fmla="*/ 79623 h 102113"/>
              <a:gd name="connsiteX3" fmla="*/ 39677 w 99225"/>
              <a:gd name="connsiteY3" fmla="*/ 89148 h 102113"/>
              <a:gd name="connsiteX4" fmla="*/ 1577 w 99225"/>
              <a:gd name="connsiteY4" fmla="*/ 101848 h 102113"/>
              <a:gd name="connsiteX5" fmla="*/ 93652 w 99225"/>
              <a:gd name="connsiteY5" fmla="*/ 76448 h 102113"/>
              <a:gd name="connsiteX6" fmla="*/ 77777 w 99225"/>
              <a:gd name="connsiteY6" fmla="*/ 57398 h 102113"/>
              <a:gd name="connsiteX7" fmla="*/ 4752 w 99225"/>
              <a:gd name="connsiteY7" fmla="*/ 248 h 102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225" h="102113">
                <a:moveTo>
                  <a:pt x="4752" y="248"/>
                </a:moveTo>
                <a:cubicBezTo>
                  <a:pt x="2106" y="-2927"/>
                  <a:pt x="47085" y="25119"/>
                  <a:pt x="61902" y="38348"/>
                </a:cubicBezTo>
                <a:cubicBezTo>
                  <a:pt x="76719" y="51577"/>
                  <a:pt x="97356" y="71156"/>
                  <a:pt x="93652" y="79623"/>
                </a:cubicBezTo>
                <a:cubicBezTo>
                  <a:pt x="89948" y="88090"/>
                  <a:pt x="55023" y="85444"/>
                  <a:pt x="39677" y="89148"/>
                </a:cubicBezTo>
                <a:cubicBezTo>
                  <a:pt x="24331" y="92852"/>
                  <a:pt x="-7419" y="103965"/>
                  <a:pt x="1577" y="101848"/>
                </a:cubicBezTo>
                <a:cubicBezTo>
                  <a:pt x="10573" y="99731"/>
                  <a:pt x="93652" y="76448"/>
                  <a:pt x="93652" y="76448"/>
                </a:cubicBezTo>
                <a:cubicBezTo>
                  <a:pt x="106352" y="69040"/>
                  <a:pt x="95769" y="69569"/>
                  <a:pt x="77777" y="57398"/>
                </a:cubicBezTo>
                <a:cubicBezTo>
                  <a:pt x="59785" y="45227"/>
                  <a:pt x="7398" y="3423"/>
                  <a:pt x="4752" y="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 hidden="1">
            <a:extLst>
              <a:ext uri="{FF2B5EF4-FFF2-40B4-BE49-F238E27FC236}">
                <a16:creationId xmlns:a16="http://schemas.microsoft.com/office/drawing/2014/main" id="{B9642580-34E3-EC16-838F-484BCAFE4E51}"/>
              </a:ext>
            </a:extLst>
          </p:cNvPr>
          <p:cNvSpPr/>
          <p:nvPr/>
        </p:nvSpPr>
        <p:spPr>
          <a:xfrm>
            <a:off x="3540046" y="6362700"/>
            <a:ext cx="441415" cy="54126"/>
          </a:xfrm>
          <a:custGeom>
            <a:avLst/>
            <a:gdLst>
              <a:gd name="connsiteX0" fmla="*/ 79 w 441415"/>
              <a:gd name="connsiteY0" fmla="*/ 25400 h 54126"/>
              <a:gd name="connsiteX1" fmla="*/ 142954 w 441415"/>
              <a:gd name="connsiteY1" fmla="*/ 3175 h 54126"/>
              <a:gd name="connsiteX2" fmla="*/ 117554 w 441415"/>
              <a:gd name="connsiteY2" fmla="*/ 6350 h 54126"/>
              <a:gd name="connsiteX3" fmla="*/ 273129 w 441415"/>
              <a:gd name="connsiteY3" fmla="*/ 15875 h 54126"/>
              <a:gd name="connsiteX4" fmla="*/ 244554 w 441415"/>
              <a:gd name="connsiteY4" fmla="*/ 22225 h 54126"/>
              <a:gd name="connsiteX5" fmla="*/ 441404 w 441415"/>
              <a:gd name="connsiteY5" fmla="*/ 25400 h 54126"/>
              <a:gd name="connsiteX6" fmla="*/ 254079 w 441415"/>
              <a:gd name="connsiteY6" fmla="*/ 19050 h 54126"/>
              <a:gd name="connsiteX7" fmla="*/ 266779 w 441415"/>
              <a:gd name="connsiteY7" fmla="*/ 53975 h 54126"/>
              <a:gd name="connsiteX8" fmla="*/ 190579 w 441415"/>
              <a:gd name="connsiteY8" fmla="*/ 3175 h 54126"/>
              <a:gd name="connsiteX9" fmla="*/ 215979 w 441415"/>
              <a:gd name="connsiteY9" fmla="*/ 53975 h 54126"/>
              <a:gd name="connsiteX10" fmla="*/ 165179 w 441415"/>
              <a:gd name="connsiteY10" fmla="*/ 0 h 54126"/>
              <a:gd name="connsiteX11" fmla="*/ 79 w 441415"/>
              <a:gd name="connsiteY11" fmla="*/ 25400 h 54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1415" h="54126">
                <a:moveTo>
                  <a:pt x="79" y="25400"/>
                </a:moveTo>
                <a:cubicBezTo>
                  <a:pt x="-3625" y="25929"/>
                  <a:pt x="123375" y="6350"/>
                  <a:pt x="142954" y="3175"/>
                </a:cubicBezTo>
                <a:cubicBezTo>
                  <a:pt x="162533" y="0"/>
                  <a:pt x="95858" y="4233"/>
                  <a:pt x="117554" y="6350"/>
                </a:cubicBezTo>
                <a:cubicBezTo>
                  <a:pt x="139250" y="8467"/>
                  <a:pt x="251962" y="13229"/>
                  <a:pt x="273129" y="15875"/>
                </a:cubicBezTo>
                <a:cubicBezTo>
                  <a:pt x="294296" y="18521"/>
                  <a:pt x="216508" y="20638"/>
                  <a:pt x="244554" y="22225"/>
                </a:cubicBezTo>
                <a:cubicBezTo>
                  <a:pt x="272600" y="23812"/>
                  <a:pt x="439817" y="25929"/>
                  <a:pt x="441404" y="25400"/>
                </a:cubicBezTo>
                <a:cubicBezTo>
                  <a:pt x="442991" y="24871"/>
                  <a:pt x="283183" y="14288"/>
                  <a:pt x="254079" y="19050"/>
                </a:cubicBezTo>
                <a:cubicBezTo>
                  <a:pt x="224975" y="23812"/>
                  <a:pt x="277362" y="56621"/>
                  <a:pt x="266779" y="53975"/>
                </a:cubicBezTo>
                <a:cubicBezTo>
                  <a:pt x="256196" y="51329"/>
                  <a:pt x="199046" y="3175"/>
                  <a:pt x="190579" y="3175"/>
                </a:cubicBezTo>
                <a:cubicBezTo>
                  <a:pt x="182112" y="3175"/>
                  <a:pt x="220212" y="54504"/>
                  <a:pt x="215979" y="53975"/>
                </a:cubicBezTo>
                <a:cubicBezTo>
                  <a:pt x="211746" y="53446"/>
                  <a:pt x="197987" y="5292"/>
                  <a:pt x="165179" y="0"/>
                </a:cubicBezTo>
                <a:lnTo>
                  <a:pt x="79" y="254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 hidden="1">
            <a:extLst>
              <a:ext uri="{FF2B5EF4-FFF2-40B4-BE49-F238E27FC236}">
                <a16:creationId xmlns:a16="http://schemas.microsoft.com/office/drawing/2014/main" id="{B912A789-CCC5-074A-8D7D-58162101D864}"/>
              </a:ext>
            </a:extLst>
          </p:cNvPr>
          <p:cNvSpPr/>
          <p:nvPr/>
        </p:nvSpPr>
        <p:spPr>
          <a:xfrm>
            <a:off x="3377768" y="5943295"/>
            <a:ext cx="33260" cy="350639"/>
          </a:xfrm>
          <a:custGeom>
            <a:avLst/>
            <a:gdLst>
              <a:gd name="connsiteX0" fmla="*/ 432 w 33260"/>
              <a:gd name="connsiteY0" fmla="*/ 305 h 350639"/>
              <a:gd name="connsiteX1" fmla="*/ 32182 w 33260"/>
              <a:gd name="connsiteY1" fmla="*/ 181280 h 350639"/>
              <a:gd name="connsiteX2" fmla="*/ 25832 w 33260"/>
              <a:gd name="connsiteY2" fmla="*/ 298755 h 350639"/>
              <a:gd name="connsiteX3" fmla="*/ 25832 w 33260"/>
              <a:gd name="connsiteY3" fmla="*/ 267005 h 350639"/>
              <a:gd name="connsiteX4" fmla="*/ 25832 w 33260"/>
              <a:gd name="connsiteY4" fmla="*/ 349555 h 350639"/>
              <a:gd name="connsiteX5" fmla="*/ 32182 w 33260"/>
              <a:gd name="connsiteY5" fmla="*/ 197155 h 350639"/>
              <a:gd name="connsiteX6" fmla="*/ 9957 w 33260"/>
              <a:gd name="connsiteY6" fmla="*/ 92380 h 350639"/>
              <a:gd name="connsiteX7" fmla="*/ 13132 w 33260"/>
              <a:gd name="connsiteY7" fmla="*/ 136830 h 350639"/>
              <a:gd name="connsiteX8" fmla="*/ 432 w 33260"/>
              <a:gd name="connsiteY8" fmla="*/ 305 h 350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60" h="350639">
                <a:moveTo>
                  <a:pt x="432" y="305"/>
                </a:moveTo>
                <a:cubicBezTo>
                  <a:pt x="3607" y="7713"/>
                  <a:pt x="27949" y="131538"/>
                  <a:pt x="32182" y="181280"/>
                </a:cubicBezTo>
                <a:cubicBezTo>
                  <a:pt x="36415" y="231022"/>
                  <a:pt x="26890" y="284468"/>
                  <a:pt x="25832" y="298755"/>
                </a:cubicBezTo>
                <a:cubicBezTo>
                  <a:pt x="24774" y="313042"/>
                  <a:pt x="25832" y="267005"/>
                  <a:pt x="25832" y="267005"/>
                </a:cubicBezTo>
                <a:cubicBezTo>
                  <a:pt x="25832" y="275472"/>
                  <a:pt x="24774" y="361197"/>
                  <a:pt x="25832" y="349555"/>
                </a:cubicBezTo>
                <a:cubicBezTo>
                  <a:pt x="26890" y="337913"/>
                  <a:pt x="34828" y="240017"/>
                  <a:pt x="32182" y="197155"/>
                </a:cubicBezTo>
                <a:cubicBezTo>
                  <a:pt x="29536" y="154293"/>
                  <a:pt x="13132" y="102434"/>
                  <a:pt x="9957" y="92380"/>
                </a:cubicBezTo>
                <a:cubicBezTo>
                  <a:pt x="6782" y="82326"/>
                  <a:pt x="13661" y="151118"/>
                  <a:pt x="13132" y="136830"/>
                </a:cubicBezTo>
                <a:cubicBezTo>
                  <a:pt x="12603" y="122543"/>
                  <a:pt x="-2743" y="-7103"/>
                  <a:pt x="432" y="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 hidden="1">
            <a:extLst>
              <a:ext uri="{FF2B5EF4-FFF2-40B4-BE49-F238E27FC236}">
                <a16:creationId xmlns:a16="http://schemas.microsoft.com/office/drawing/2014/main" id="{37C91644-9E05-D19D-583F-BD26065509ED}"/>
              </a:ext>
            </a:extLst>
          </p:cNvPr>
          <p:cNvSpPr/>
          <p:nvPr/>
        </p:nvSpPr>
        <p:spPr>
          <a:xfrm>
            <a:off x="3359150" y="5991033"/>
            <a:ext cx="33345" cy="419763"/>
          </a:xfrm>
          <a:custGeom>
            <a:avLst/>
            <a:gdLst>
              <a:gd name="connsiteX0" fmla="*/ 6350 w 33345"/>
              <a:gd name="connsiteY0" fmla="*/ 192 h 419763"/>
              <a:gd name="connsiteX1" fmla="*/ 31750 w 33345"/>
              <a:gd name="connsiteY1" fmla="*/ 200217 h 419763"/>
              <a:gd name="connsiteX2" fmla="*/ 15875 w 33345"/>
              <a:gd name="connsiteY2" fmla="*/ 304992 h 419763"/>
              <a:gd name="connsiteX3" fmla="*/ 31750 w 33345"/>
              <a:gd name="connsiteY3" fmla="*/ 292292 h 419763"/>
              <a:gd name="connsiteX4" fmla="*/ 12700 w 33345"/>
              <a:gd name="connsiteY4" fmla="*/ 339917 h 419763"/>
              <a:gd name="connsiteX5" fmla="*/ 3175 w 33345"/>
              <a:gd name="connsiteY5" fmla="*/ 362142 h 419763"/>
              <a:gd name="connsiteX6" fmla="*/ 0 w 33345"/>
              <a:gd name="connsiteY6" fmla="*/ 419292 h 419763"/>
              <a:gd name="connsiteX7" fmla="*/ 3175 w 33345"/>
              <a:gd name="connsiteY7" fmla="*/ 327217 h 419763"/>
              <a:gd name="connsiteX8" fmla="*/ 3175 w 33345"/>
              <a:gd name="connsiteY8" fmla="*/ 346267 h 419763"/>
              <a:gd name="connsiteX9" fmla="*/ 31750 w 33345"/>
              <a:gd name="connsiteY9" fmla="*/ 200217 h 419763"/>
              <a:gd name="connsiteX10" fmla="*/ 28575 w 33345"/>
              <a:gd name="connsiteY10" fmla="*/ 222442 h 419763"/>
              <a:gd name="connsiteX11" fmla="*/ 19050 w 33345"/>
              <a:gd name="connsiteY11" fmla="*/ 133542 h 419763"/>
              <a:gd name="connsiteX12" fmla="*/ 25400 w 33345"/>
              <a:gd name="connsiteY12" fmla="*/ 162117 h 419763"/>
              <a:gd name="connsiteX13" fmla="*/ 6350 w 33345"/>
              <a:gd name="connsiteY13" fmla="*/ 192 h 41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345" h="419763">
                <a:moveTo>
                  <a:pt x="6350" y="192"/>
                </a:moveTo>
                <a:cubicBezTo>
                  <a:pt x="7408" y="6542"/>
                  <a:pt x="30163" y="149417"/>
                  <a:pt x="31750" y="200217"/>
                </a:cubicBezTo>
                <a:cubicBezTo>
                  <a:pt x="33338" y="251017"/>
                  <a:pt x="15875" y="304992"/>
                  <a:pt x="15875" y="304992"/>
                </a:cubicBezTo>
                <a:cubicBezTo>
                  <a:pt x="15875" y="320338"/>
                  <a:pt x="32279" y="286471"/>
                  <a:pt x="31750" y="292292"/>
                </a:cubicBezTo>
                <a:cubicBezTo>
                  <a:pt x="31221" y="298113"/>
                  <a:pt x="17462" y="328275"/>
                  <a:pt x="12700" y="339917"/>
                </a:cubicBezTo>
                <a:cubicBezTo>
                  <a:pt x="7938" y="351559"/>
                  <a:pt x="5292" y="348913"/>
                  <a:pt x="3175" y="362142"/>
                </a:cubicBezTo>
                <a:cubicBezTo>
                  <a:pt x="1058" y="375371"/>
                  <a:pt x="0" y="425113"/>
                  <a:pt x="0" y="419292"/>
                </a:cubicBezTo>
                <a:cubicBezTo>
                  <a:pt x="0" y="413471"/>
                  <a:pt x="3175" y="327217"/>
                  <a:pt x="3175" y="327217"/>
                </a:cubicBezTo>
                <a:cubicBezTo>
                  <a:pt x="3704" y="315046"/>
                  <a:pt x="-1587" y="367434"/>
                  <a:pt x="3175" y="346267"/>
                </a:cubicBezTo>
                <a:cubicBezTo>
                  <a:pt x="7937" y="325100"/>
                  <a:pt x="27517" y="220854"/>
                  <a:pt x="31750" y="200217"/>
                </a:cubicBezTo>
                <a:cubicBezTo>
                  <a:pt x="35983" y="179580"/>
                  <a:pt x="30692" y="233554"/>
                  <a:pt x="28575" y="222442"/>
                </a:cubicBezTo>
                <a:cubicBezTo>
                  <a:pt x="26458" y="211330"/>
                  <a:pt x="19579" y="143596"/>
                  <a:pt x="19050" y="133542"/>
                </a:cubicBezTo>
                <a:cubicBezTo>
                  <a:pt x="18521" y="123488"/>
                  <a:pt x="26988" y="177992"/>
                  <a:pt x="25400" y="162117"/>
                </a:cubicBezTo>
                <a:cubicBezTo>
                  <a:pt x="23813" y="146242"/>
                  <a:pt x="5292" y="-6158"/>
                  <a:pt x="6350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 hidden="1">
            <a:extLst>
              <a:ext uri="{FF2B5EF4-FFF2-40B4-BE49-F238E27FC236}">
                <a16:creationId xmlns:a16="http://schemas.microsoft.com/office/drawing/2014/main" id="{211FBA58-D528-AD30-7C2B-74E5A861C062}"/>
              </a:ext>
            </a:extLst>
          </p:cNvPr>
          <p:cNvSpPr/>
          <p:nvPr/>
        </p:nvSpPr>
        <p:spPr>
          <a:xfrm>
            <a:off x="3367709" y="6339510"/>
            <a:ext cx="110511" cy="77262"/>
          </a:xfrm>
          <a:custGeom>
            <a:avLst/>
            <a:gdLst>
              <a:gd name="connsiteX0" fmla="*/ 966 w 110511"/>
              <a:gd name="connsiteY0" fmla="*/ 77165 h 77262"/>
              <a:gd name="connsiteX1" fmla="*/ 48591 w 110511"/>
              <a:gd name="connsiteY1" fmla="*/ 16840 h 77262"/>
              <a:gd name="connsiteX2" fmla="*/ 108916 w 110511"/>
              <a:gd name="connsiteY2" fmla="*/ 10490 h 77262"/>
              <a:gd name="connsiteX3" fmla="*/ 93041 w 110511"/>
              <a:gd name="connsiteY3" fmla="*/ 23190 h 77262"/>
              <a:gd name="connsiteX4" fmla="*/ 93041 w 110511"/>
              <a:gd name="connsiteY4" fmla="*/ 965 h 77262"/>
              <a:gd name="connsiteX5" fmla="*/ 966 w 110511"/>
              <a:gd name="connsiteY5" fmla="*/ 77165 h 7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511" h="77262">
                <a:moveTo>
                  <a:pt x="966" y="77165"/>
                </a:moveTo>
                <a:cubicBezTo>
                  <a:pt x="-6442" y="79811"/>
                  <a:pt x="30600" y="27952"/>
                  <a:pt x="48591" y="16840"/>
                </a:cubicBezTo>
                <a:cubicBezTo>
                  <a:pt x="66582" y="5728"/>
                  <a:pt x="108916" y="10490"/>
                  <a:pt x="108916" y="10490"/>
                </a:cubicBezTo>
                <a:cubicBezTo>
                  <a:pt x="116324" y="11548"/>
                  <a:pt x="95687" y="24777"/>
                  <a:pt x="93041" y="23190"/>
                </a:cubicBezTo>
                <a:cubicBezTo>
                  <a:pt x="90395" y="21602"/>
                  <a:pt x="108916" y="-5385"/>
                  <a:pt x="93041" y="965"/>
                </a:cubicBezTo>
                <a:cubicBezTo>
                  <a:pt x="77166" y="7315"/>
                  <a:pt x="8374" y="74519"/>
                  <a:pt x="966" y="77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 hidden="1">
            <a:extLst>
              <a:ext uri="{FF2B5EF4-FFF2-40B4-BE49-F238E27FC236}">
                <a16:creationId xmlns:a16="http://schemas.microsoft.com/office/drawing/2014/main" id="{8E42C0BD-753A-5EBE-E431-8B116AD9AC92}"/>
              </a:ext>
            </a:extLst>
          </p:cNvPr>
          <p:cNvSpPr/>
          <p:nvPr/>
        </p:nvSpPr>
        <p:spPr>
          <a:xfrm>
            <a:off x="3368497" y="6178511"/>
            <a:ext cx="284700" cy="194715"/>
          </a:xfrm>
          <a:custGeom>
            <a:avLst/>
            <a:gdLst>
              <a:gd name="connsiteX0" fmla="*/ 44628 w 284700"/>
              <a:gd name="connsiteY0" fmla="*/ 39 h 194715"/>
              <a:gd name="connsiteX1" fmla="*/ 38278 w 284700"/>
              <a:gd name="connsiteY1" fmla="*/ 111164 h 194715"/>
              <a:gd name="connsiteX2" fmla="*/ 117653 w 284700"/>
              <a:gd name="connsiteY2" fmla="*/ 181014 h 194715"/>
              <a:gd name="connsiteX3" fmla="*/ 95428 w 284700"/>
              <a:gd name="connsiteY3" fmla="*/ 171489 h 194715"/>
              <a:gd name="connsiteX4" fmla="*/ 282753 w 284700"/>
              <a:gd name="connsiteY4" fmla="*/ 193714 h 194715"/>
              <a:gd name="connsiteX5" fmla="*/ 190678 w 284700"/>
              <a:gd name="connsiteY5" fmla="*/ 190539 h 194715"/>
              <a:gd name="connsiteX6" fmla="*/ 149403 w 284700"/>
              <a:gd name="connsiteY6" fmla="*/ 187364 h 194715"/>
              <a:gd name="connsiteX7" fmla="*/ 79553 w 284700"/>
              <a:gd name="connsiteY7" fmla="*/ 161964 h 194715"/>
              <a:gd name="connsiteX8" fmla="*/ 178 w 284700"/>
              <a:gd name="connsiteY8" fmla="*/ 161964 h 194715"/>
              <a:gd name="connsiteX9" fmla="*/ 57328 w 284700"/>
              <a:gd name="connsiteY9" fmla="*/ 152439 h 194715"/>
              <a:gd name="connsiteX10" fmla="*/ 35103 w 284700"/>
              <a:gd name="connsiteY10" fmla="*/ 120689 h 194715"/>
              <a:gd name="connsiteX11" fmla="*/ 31928 w 284700"/>
              <a:gd name="connsiteY11" fmla="*/ 123864 h 194715"/>
              <a:gd name="connsiteX12" fmla="*/ 44628 w 284700"/>
              <a:gd name="connsiteY12" fmla="*/ 39 h 19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4700" h="194715">
                <a:moveTo>
                  <a:pt x="44628" y="39"/>
                </a:moveTo>
                <a:cubicBezTo>
                  <a:pt x="45686" y="-2078"/>
                  <a:pt x="26107" y="81002"/>
                  <a:pt x="38278" y="111164"/>
                </a:cubicBezTo>
                <a:cubicBezTo>
                  <a:pt x="50449" y="141326"/>
                  <a:pt x="108128" y="170960"/>
                  <a:pt x="117653" y="181014"/>
                </a:cubicBezTo>
                <a:cubicBezTo>
                  <a:pt x="127178" y="191068"/>
                  <a:pt x="67911" y="169372"/>
                  <a:pt x="95428" y="171489"/>
                </a:cubicBezTo>
                <a:cubicBezTo>
                  <a:pt x="122945" y="173606"/>
                  <a:pt x="266878" y="190539"/>
                  <a:pt x="282753" y="193714"/>
                </a:cubicBezTo>
                <a:cubicBezTo>
                  <a:pt x="298628" y="196889"/>
                  <a:pt x="212903" y="191597"/>
                  <a:pt x="190678" y="190539"/>
                </a:cubicBezTo>
                <a:cubicBezTo>
                  <a:pt x="168453" y="189481"/>
                  <a:pt x="167924" y="192127"/>
                  <a:pt x="149403" y="187364"/>
                </a:cubicBezTo>
                <a:cubicBezTo>
                  <a:pt x="130882" y="182601"/>
                  <a:pt x="104424" y="166197"/>
                  <a:pt x="79553" y="161964"/>
                </a:cubicBezTo>
                <a:cubicBezTo>
                  <a:pt x="54682" y="157731"/>
                  <a:pt x="3882" y="163551"/>
                  <a:pt x="178" y="161964"/>
                </a:cubicBezTo>
                <a:cubicBezTo>
                  <a:pt x="-3526" y="160377"/>
                  <a:pt x="51507" y="159318"/>
                  <a:pt x="57328" y="152439"/>
                </a:cubicBezTo>
                <a:cubicBezTo>
                  <a:pt x="63149" y="145560"/>
                  <a:pt x="35103" y="120689"/>
                  <a:pt x="35103" y="120689"/>
                </a:cubicBezTo>
                <a:cubicBezTo>
                  <a:pt x="30870" y="115927"/>
                  <a:pt x="29282" y="140797"/>
                  <a:pt x="31928" y="123864"/>
                </a:cubicBezTo>
                <a:cubicBezTo>
                  <a:pt x="34574" y="106931"/>
                  <a:pt x="43570" y="2156"/>
                  <a:pt x="44628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 hidden="1">
            <a:extLst>
              <a:ext uri="{FF2B5EF4-FFF2-40B4-BE49-F238E27FC236}">
                <a16:creationId xmlns:a16="http://schemas.microsoft.com/office/drawing/2014/main" id="{EAD5D9F6-E763-2E8D-7009-DE855CD23108}"/>
              </a:ext>
            </a:extLst>
          </p:cNvPr>
          <p:cNvSpPr/>
          <p:nvPr/>
        </p:nvSpPr>
        <p:spPr>
          <a:xfrm>
            <a:off x="3378151" y="6386902"/>
            <a:ext cx="267374" cy="83784"/>
          </a:xfrm>
          <a:custGeom>
            <a:avLst/>
            <a:gdLst>
              <a:gd name="connsiteX0" fmla="*/ 49 w 267374"/>
              <a:gd name="connsiteY0" fmla="*/ 39298 h 83784"/>
              <a:gd name="connsiteX1" fmla="*/ 101649 w 267374"/>
              <a:gd name="connsiteY1" fmla="*/ 10723 h 83784"/>
              <a:gd name="connsiteX2" fmla="*/ 266749 w 267374"/>
              <a:gd name="connsiteY2" fmla="*/ 83748 h 83784"/>
              <a:gd name="connsiteX3" fmla="*/ 155624 w 267374"/>
              <a:gd name="connsiteY3" fmla="*/ 20248 h 83784"/>
              <a:gd name="connsiteX4" fmla="*/ 88949 w 267374"/>
              <a:gd name="connsiteY4" fmla="*/ 1198 h 83784"/>
              <a:gd name="connsiteX5" fmla="*/ 49 w 267374"/>
              <a:gd name="connsiteY5" fmla="*/ 39298 h 83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374" h="83784">
                <a:moveTo>
                  <a:pt x="49" y="39298"/>
                </a:moveTo>
                <a:cubicBezTo>
                  <a:pt x="2166" y="40886"/>
                  <a:pt x="57199" y="3315"/>
                  <a:pt x="101649" y="10723"/>
                </a:cubicBezTo>
                <a:cubicBezTo>
                  <a:pt x="146099" y="18131"/>
                  <a:pt x="257753" y="82161"/>
                  <a:pt x="266749" y="83748"/>
                </a:cubicBezTo>
                <a:cubicBezTo>
                  <a:pt x="275745" y="85335"/>
                  <a:pt x="185257" y="34006"/>
                  <a:pt x="155624" y="20248"/>
                </a:cubicBezTo>
                <a:cubicBezTo>
                  <a:pt x="125991" y="6490"/>
                  <a:pt x="113291" y="-3564"/>
                  <a:pt x="88949" y="1198"/>
                </a:cubicBezTo>
                <a:cubicBezTo>
                  <a:pt x="64607" y="5960"/>
                  <a:pt x="-2068" y="37710"/>
                  <a:pt x="49" y="39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 hidden="1">
            <a:extLst>
              <a:ext uri="{FF2B5EF4-FFF2-40B4-BE49-F238E27FC236}">
                <a16:creationId xmlns:a16="http://schemas.microsoft.com/office/drawing/2014/main" id="{B379F79C-DEC5-E813-ED17-E4CDA45984C0}"/>
              </a:ext>
            </a:extLst>
          </p:cNvPr>
          <p:cNvSpPr/>
          <p:nvPr/>
        </p:nvSpPr>
        <p:spPr>
          <a:xfrm>
            <a:off x="3457509" y="6356255"/>
            <a:ext cx="101832" cy="104879"/>
          </a:xfrm>
          <a:custGeom>
            <a:avLst/>
            <a:gdLst>
              <a:gd name="connsiteX0" fmla="*/ 66 w 101832"/>
              <a:gd name="connsiteY0" fmla="*/ 95 h 104879"/>
              <a:gd name="connsiteX1" fmla="*/ 50866 w 101832"/>
              <a:gd name="connsiteY1" fmla="*/ 66770 h 104879"/>
              <a:gd name="connsiteX2" fmla="*/ 22291 w 101832"/>
              <a:gd name="connsiteY2" fmla="*/ 104870 h 104879"/>
              <a:gd name="connsiteX3" fmla="*/ 47691 w 101832"/>
              <a:gd name="connsiteY3" fmla="*/ 69945 h 104879"/>
              <a:gd name="connsiteX4" fmla="*/ 101666 w 101832"/>
              <a:gd name="connsiteY4" fmla="*/ 25495 h 104879"/>
              <a:gd name="connsiteX5" fmla="*/ 63566 w 101832"/>
              <a:gd name="connsiteY5" fmla="*/ 50895 h 104879"/>
              <a:gd name="connsiteX6" fmla="*/ 66 w 101832"/>
              <a:gd name="connsiteY6" fmla="*/ 95 h 104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32" h="104879">
                <a:moveTo>
                  <a:pt x="66" y="95"/>
                </a:moveTo>
                <a:cubicBezTo>
                  <a:pt x="-2051" y="2741"/>
                  <a:pt x="47162" y="49308"/>
                  <a:pt x="50866" y="66770"/>
                </a:cubicBezTo>
                <a:cubicBezTo>
                  <a:pt x="54570" y="84232"/>
                  <a:pt x="22820" y="104341"/>
                  <a:pt x="22291" y="104870"/>
                </a:cubicBezTo>
                <a:cubicBezTo>
                  <a:pt x="21762" y="105399"/>
                  <a:pt x="34462" y="83174"/>
                  <a:pt x="47691" y="69945"/>
                </a:cubicBezTo>
                <a:cubicBezTo>
                  <a:pt x="60920" y="56716"/>
                  <a:pt x="99020" y="28670"/>
                  <a:pt x="101666" y="25495"/>
                </a:cubicBezTo>
                <a:cubicBezTo>
                  <a:pt x="104312" y="22320"/>
                  <a:pt x="74678" y="50895"/>
                  <a:pt x="63566" y="50895"/>
                </a:cubicBezTo>
                <a:cubicBezTo>
                  <a:pt x="52454" y="50895"/>
                  <a:pt x="2183" y="-2551"/>
                  <a:pt x="66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 hidden="1">
            <a:extLst>
              <a:ext uri="{FF2B5EF4-FFF2-40B4-BE49-F238E27FC236}">
                <a16:creationId xmlns:a16="http://schemas.microsoft.com/office/drawing/2014/main" id="{96F7CEE7-7DAF-3C7C-B8D2-E5B0CD16A32B}"/>
              </a:ext>
            </a:extLst>
          </p:cNvPr>
          <p:cNvSpPr/>
          <p:nvPr/>
        </p:nvSpPr>
        <p:spPr>
          <a:xfrm>
            <a:off x="3365394" y="6430291"/>
            <a:ext cx="257427" cy="53064"/>
          </a:xfrm>
          <a:custGeom>
            <a:avLst/>
            <a:gdLst>
              <a:gd name="connsiteX0" fmla="*/ 106 w 257427"/>
              <a:gd name="connsiteY0" fmla="*/ 5434 h 53064"/>
              <a:gd name="connsiteX1" fmla="*/ 133456 w 257427"/>
              <a:gd name="connsiteY1" fmla="*/ 5434 h 53064"/>
              <a:gd name="connsiteX2" fmla="*/ 257281 w 257427"/>
              <a:gd name="connsiteY2" fmla="*/ 53059 h 53064"/>
              <a:gd name="connsiteX3" fmla="*/ 155681 w 257427"/>
              <a:gd name="connsiteY3" fmla="*/ 2259 h 53064"/>
              <a:gd name="connsiteX4" fmla="*/ 106 w 257427"/>
              <a:gd name="connsiteY4" fmla="*/ 5434 h 5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427" h="53064">
                <a:moveTo>
                  <a:pt x="106" y="5434"/>
                </a:moveTo>
                <a:cubicBezTo>
                  <a:pt x="-3598" y="5963"/>
                  <a:pt x="90594" y="-2503"/>
                  <a:pt x="133456" y="5434"/>
                </a:cubicBezTo>
                <a:cubicBezTo>
                  <a:pt x="176318" y="13371"/>
                  <a:pt x="253577" y="53588"/>
                  <a:pt x="257281" y="53059"/>
                </a:cubicBezTo>
                <a:cubicBezTo>
                  <a:pt x="260985" y="52530"/>
                  <a:pt x="193781" y="8609"/>
                  <a:pt x="155681" y="2259"/>
                </a:cubicBezTo>
                <a:cubicBezTo>
                  <a:pt x="117581" y="-4091"/>
                  <a:pt x="3810" y="4905"/>
                  <a:pt x="106" y="54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 hidden="1">
            <a:extLst>
              <a:ext uri="{FF2B5EF4-FFF2-40B4-BE49-F238E27FC236}">
                <a16:creationId xmlns:a16="http://schemas.microsoft.com/office/drawing/2014/main" id="{70584810-644D-A6F9-E7ED-102107278B40}"/>
              </a:ext>
            </a:extLst>
          </p:cNvPr>
          <p:cNvSpPr/>
          <p:nvPr/>
        </p:nvSpPr>
        <p:spPr>
          <a:xfrm>
            <a:off x="3605799" y="6397619"/>
            <a:ext cx="391618" cy="82806"/>
          </a:xfrm>
          <a:custGeom>
            <a:avLst/>
            <a:gdLst>
              <a:gd name="connsiteX0" fmla="*/ 1001 w 391618"/>
              <a:gd name="connsiteY0" fmla="*/ 82556 h 82806"/>
              <a:gd name="connsiteX1" fmla="*/ 191501 w 391618"/>
              <a:gd name="connsiteY1" fmla="*/ 60331 h 82806"/>
              <a:gd name="connsiteX2" fmla="*/ 375651 w 391618"/>
              <a:gd name="connsiteY2" fmla="*/ 47631 h 82806"/>
              <a:gd name="connsiteX3" fmla="*/ 312151 w 391618"/>
              <a:gd name="connsiteY3" fmla="*/ 44456 h 82806"/>
              <a:gd name="connsiteX4" fmla="*/ 391526 w 391618"/>
              <a:gd name="connsiteY4" fmla="*/ 6 h 82806"/>
              <a:gd name="connsiteX5" fmla="*/ 293101 w 391618"/>
              <a:gd name="connsiteY5" fmla="*/ 41281 h 82806"/>
              <a:gd name="connsiteX6" fmla="*/ 210551 w 391618"/>
              <a:gd name="connsiteY6" fmla="*/ 63506 h 82806"/>
              <a:gd name="connsiteX7" fmla="*/ 277226 w 391618"/>
              <a:gd name="connsiteY7" fmla="*/ 44456 h 82806"/>
              <a:gd name="connsiteX8" fmla="*/ 1001 w 391618"/>
              <a:gd name="connsiteY8" fmla="*/ 82556 h 8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1618" h="82806">
                <a:moveTo>
                  <a:pt x="1001" y="82556"/>
                </a:moveTo>
                <a:cubicBezTo>
                  <a:pt x="-13286" y="85202"/>
                  <a:pt x="129059" y="66152"/>
                  <a:pt x="191501" y="60331"/>
                </a:cubicBezTo>
                <a:cubicBezTo>
                  <a:pt x="253943" y="54510"/>
                  <a:pt x="355543" y="50277"/>
                  <a:pt x="375651" y="47631"/>
                </a:cubicBezTo>
                <a:cubicBezTo>
                  <a:pt x="395759" y="44985"/>
                  <a:pt x="309505" y="52393"/>
                  <a:pt x="312151" y="44456"/>
                </a:cubicBezTo>
                <a:cubicBezTo>
                  <a:pt x="314797" y="36519"/>
                  <a:pt x="394701" y="535"/>
                  <a:pt x="391526" y="6"/>
                </a:cubicBezTo>
                <a:cubicBezTo>
                  <a:pt x="388351" y="-523"/>
                  <a:pt x="323264" y="30698"/>
                  <a:pt x="293101" y="41281"/>
                </a:cubicBezTo>
                <a:cubicBezTo>
                  <a:pt x="262939" y="51864"/>
                  <a:pt x="213197" y="62977"/>
                  <a:pt x="210551" y="63506"/>
                </a:cubicBezTo>
                <a:cubicBezTo>
                  <a:pt x="207905" y="64035"/>
                  <a:pt x="304214" y="42339"/>
                  <a:pt x="277226" y="44456"/>
                </a:cubicBezTo>
                <a:cubicBezTo>
                  <a:pt x="250239" y="46573"/>
                  <a:pt x="15288" y="79910"/>
                  <a:pt x="1001" y="82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 hidden="1">
            <a:extLst>
              <a:ext uri="{FF2B5EF4-FFF2-40B4-BE49-F238E27FC236}">
                <a16:creationId xmlns:a16="http://schemas.microsoft.com/office/drawing/2014/main" id="{B5122045-B0AC-A78E-76F1-14CD952962E7}"/>
              </a:ext>
            </a:extLst>
          </p:cNvPr>
          <p:cNvSpPr/>
          <p:nvPr/>
        </p:nvSpPr>
        <p:spPr>
          <a:xfrm>
            <a:off x="4327516" y="6178436"/>
            <a:ext cx="34934" cy="184533"/>
          </a:xfrm>
          <a:custGeom>
            <a:avLst/>
            <a:gdLst>
              <a:gd name="connsiteX0" fmla="*/ 9 w 34934"/>
              <a:gd name="connsiteY0" fmla="*/ 114 h 184533"/>
              <a:gd name="connsiteX1" fmla="*/ 22234 w 34934"/>
              <a:gd name="connsiteY1" fmla="*/ 114414 h 184533"/>
              <a:gd name="connsiteX2" fmla="*/ 6359 w 34934"/>
              <a:gd name="connsiteY2" fmla="*/ 184264 h 184533"/>
              <a:gd name="connsiteX3" fmla="*/ 34934 w 34934"/>
              <a:gd name="connsiteY3" fmla="*/ 136639 h 184533"/>
              <a:gd name="connsiteX4" fmla="*/ 6359 w 34934"/>
              <a:gd name="connsiteY4" fmla="*/ 89014 h 184533"/>
              <a:gd name="connsiteX5" fmla="*/ 25409 w 34934"/>
              <a:gd name="connsiteY5" fmla="*/ 136639 h 184533"/>
              <a:gd name="connsiteX6" fmla="*/ 9 w 34934"/>
              <a:gd name="connsiteY6" fmla="*/ 114 h 18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34" h="184533">
                <a:moveTo>
                  <a:pt x="9" y="114"/>
                </a:moveTo>
                <a:cubicBezTo>
                  <a:pt x="-520" y="-3590"/>
                  <a:pt x="21176" y="83722"/>
                  <a:pt x="22234" y="114414"/>
                </a:cubicBezTo>
                <a:cubicBezTo>
                  <a:pt x="23292" y="145106"/>
                  <a:pt x="4242" y="180560"/>
                  <a:pt x="6359" y="184264"/>
                </a:cubicBezTo>
                <a:cubicBezTo>
                  <a:pt x="8476" y="187968"/>
                  <a:pt x="34934" y="152514"/>
                  <a:pt x="34934" y="136639"/>
                </a:cubicBezTo>
                <a:cubicBezTo>
                  <a:pt x="34934" y="120764"/>
                  <a:pt x="7946" y="89014"/>
                  <a:pt x="6359" y="89014"/>
                </a:cubicBezTo>
                <a:cubicBezTo>
                  <a:pt x="4772" y="89014"/>
                  <a:pt x="24351" y="148281"/>
                  <a:pt x="25409" y="136639"/>
                </a:cubicBezTo>
                <a:cubicBezTo>
                  <a:pt x="26467" y="124997"/>
                  <a:pt x="538" y="3818"/>
                  <a:pt x="9" y="1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 hidden="1">
            <a:extLst>
              <a:ext uri="{FF2B5EF4-FFF2-40B4-BE49-F238E27FC236}">
                <a16:creationId xmlns:a16="http://schemas.microsoft.com/office/drawing/2014/main" id="{3769C6DE-2220-FCCC-88FA-F3B95232D451}"/>
              </a:ext>
            </a:extLst>
          </p:cNvPr>
          <p:cNvSpPr/>
          <p:nvPr/>
        </p:nvSpPr>
        <p:spPr>
          <a:xfrm>
            <a:off x="4337002" y="6133985"/>
            <a:ext cx="53967" cy="337289"/>
          </a:xfrm>
          <a:custGeom>
            <a:avLst/>
            <a:gdLst>
              <a:gd name="connsiteX0" fmla="*/ 48 w 53967"/>
              <a:gd name="connsiteY0" fmla="*/ 115 h 337289"/>
              <a:gd name="connsiteX1" fmla="*/ 50848 w 53967"/>
              <a:gd name="connsiteY1" fmla="*/ 327140 h 337289"/>
              <a:gd name="connsiteX2" fmla="*/ 47673 w 53967"/>
              <a:gd name="connsiteY2" fmla="*/ 257290 h 337289"/>
              <a:gd name="connsiteX3" fmla="*/ 41323 w 53967"/>
              <a:gd name="connsiteY3" fmla="*/ 289040 h 337289"/>
              <a:gd name="connsiteX4" fmla="*/ 48 w 53967"/>
              <a:gd name="connsiteY4" fmla="*/ 115 h 337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67" h="337289">
                <a:moveTo>
                  <a:pt x="48" y="115"/>
                </a:moveTo>
                <a:cubicBezTo>
                  <a:pt x="1636" y="6465"/>
                  <a:pt x="42911" y="284278"/>
                  <a:pt x="50848" y="327140"/>
                </a:cubicBezTo>
                <a:cubicBezTo>
                  <a:pt x="58785" y="370002"/>
                  <a:pt x="49261" y="263640"/>
                  <a:pt x="47673" y="257290"/>
                </a:cubicBezTo>
                <a:cubicBezTo>
                  <a:pt x="46086" y="250940"/>
                  <a:pt x="46615" y="327140"/>
                  <a:pt x="41323" y="289040"/>
                </a:cubicBezTo>
                <a:cubicBezTo>
                  <a:pt x="36031" y="250940"/>
                  <a:pt x="-1540" y="-6235"/>
                  <a:pt x="48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 hidden="1">
            <a:extLst>
              <a:ext uri="{FF2B5EF4-FFF2-40B4-BE49-F238E27FC236}">
                <a16:creationId xmlns:a16="http://schemas.microsoft.com/office/drawing/2014/main" id="{D6600FFB-96A5-1FF2-5BB7-56ED1417AD28}"/>
              </a:ext>
            </a:extLst>
          </p:cNvPr>
          <p:cNvSpPr/>
          <p:nvPr/>
        </p:nvSpPr>
        <p:spPr>
          <a:xfrm>
            <a:off x="4281305" y="6340399"/>
            <a:ext cx="44518" cy="178379"/>
          </a:xfrm>
          <a:custGeom>
            <a:avLst/>
            <a:gdLst>
              <a:gd name="connsiteX0" fmla="*/ 17645 w 44518"/>
              <a:gd name="connsiteY0" fmla="*/ 76 h 178379"/>
              <a:gd name="connsiteX1" fmla="*/ 23995 w 44518"/>
              <a:gd name="connsiteY1" fmla="*/ 63576 h 178379"/>
              <a:gd name="connsiteX2" fmla="*/ 1770 w 44518"/>
              <a:gd name="connsiteY2" fmla="*/ 139776 h 178379"/>
              <a:gd name="connsiteX3" fmla="*/ 1770 w 44518"/>
              <a:gd name="connsiteY3" fmla="*/ 177876 h 178379"/>
              <a:gd name="connsiteX4" fmla="*/ 4945 w 44518"/>
              <a:gd name="connsiteY4" fmla="*/ 114376 h 178379"/>
              <a:gd name="connsiteX5" fmla="*/ 43045 w 44518"/>
              <a:gd name="connsiteY5" fmla="*/ 54051 h 178379"/>
              <a:gd name="connsiteX6" fmla="*/ 36695 w 44518"/>
              <a:gd name="connsiteY6" fmla="*/ 76276 h 178379"/>
              <a:gd name="connsiteX7" fmla="*/ 17645 w 44518"/>
              <a:gd name="connsiteY7" fmla="*/ 76 h 17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18" h="178379">
                <a:moveTo>
                  <a:pt x="17645" y="76"/>
                </a:moveTo>
                <a:cubicBezTo>
                  <a:pt x="15528" y="-2041"/>
                  <a:pt x="26641" y="40293"/>
                  <a:pt x="23995" y="63576"/>
                </a:cubicBezTo>
                <a:cubicBezTo>
                  <a:pt x="21349" y="86859"/>
                  <a:pt x="5474" y="120726"/>
                  <a:pt x="1770" y="139776"/>
                </a:cubicBezTo>
                <a:cubicBezTo>
                  <a:pt x="-1934" y="158826"/>
                  <a:pt x="1241" y="182109"/>
                  <a:pt x="1770" y="177876"/>
                </a:cubicBezTo>
                <a:cubicBezTo>
                  <a:pt x="2299" y="173643"/>
                  <a:pt x="-1934" y="135013"/>
                  <a:pt x="4945" y="114376"/>
                </a:cubicBezTo>
                <a:cubicBezTo>
                  <a:pt x="11824" y="93739"/>
                  <a:pt x="37753" y="60401"/>
                  <a:pt x="43045" y="54051"/>
                </a:cubicBezTo>
                <a:cubicBezTo>
                  <a:pt x="48337" y="47701"/>
                  <a:pt x="37753" y="85272"/>
                  <a:pt x="36695" y="76276"/>
                </a:cubicBezTo>
                <a:cubicBezTo>
                  <a:pt x="35637" y="67280"/>
                  <a:pt x="19762" y="2193"/>
                  <a:pt x="17645" y="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 hidden="1">
            <a:extLst>
              <a:ext uri="{FF2B5EF4-FFF2-40B4-BE49-F238E27FC236}">
                <a16:creationId xmlns:a16="http://schemas.microsoft.com/office/drawing/2014/main" id="{1BE006A0-2BC3-C45C-97BE-956B253E7E78}"/>
              </a:ext>
            </a:extLst>
          </p:cNvPr>
          <p:cNvSpPr/>
          <p:nvPr/>
        </p:nvSpPr>
        <p:spPr>
          <a:xfrm>
            <a:off x="3479648" y="6596332"/>
            <a:ext cx="155867" cy="42593"/>
          </a:xfrm>
          <a:custGeom>
            <a:avLst/>
            <a:gdLst>
              <a:gd name="connsiteX0" fmla="*/ 152 w 155867"/>
              <a:gd name="connsiteY0" fmla="*/ 10843 h 42593"/>
              <a:gd name="connsiteX1" fmla="*/ 70002 w 155867"/>
              <a:gd name="connsiteY1" fmla="*/ 1318 h 42593"/>
              <a:gd name="connsiteX2" fmla="*/ 155727 w 155867"/>
              <a:gd name="connsiteY2" fmla="*/ 42593 h 42593"/>
              <a:gd name="connsiteX3" fmla="*/ 89052 w 155867"/>
              <a:gd name="connsiteY3" fmla="*/ 1318 h 42593"/>
              <a:gd name="connsiteX4" fmla="*/ 152 w 155867"/>
              <a:gd name="connsiteY4" fmla="*/ 10843 h 4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867" h="42593">
                <a:moveTo>
                  <a:pt x="152" y="10843"/>
                </a:moveTo>
                <a:cubicBezTo>
                  <a:pt x="-3023" y="10843"/>
                  <a:pt x="44073" y="-3974"/>
                  <a:pt x="70002" y="1318"/>
                </a:cubicBezTo>
                <a:cubicBezTo>
                  <a:pt x="95931" y="6610"/>
                  <a:pt x="152552" y="42593"/>
                  <a:pt x="155727" y="42593"/>
                </a:cubicBezTo>
                <a:cubicBezTo>
                  <a:pt x="158902" y="42593"/>
                  <a:pt x="107573" y="7139"/>
                  <a:pt x="89052" y="1318"/>
                </a:cubicBezTo>
                <a:cubicBezTo>
                  <a:pt x="70531" y="-4503"/>
                  <a:pt x="3327" y="10843"/>
                  <a:pt x="152" y="10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 hidden="1">
            <a:extLst>
              <a:ext uri="{FF2B5EF4-FFF2-40B4-BE49-F238E27FC236}">
                <a16:creationId xmlns:a16="http://schemas.microsoft.com/office/drawing/2014/main" id="{BFF34B07-09F2-AF8B-E66B-F8A129B4D444}"/>
              </a:ext>
            </a:extLst>
          </p:cNvPr>
          <p:cNvSpPr/>
          <p:nvPr/>
        </p:nvSpPr>
        <p:spPr>
          <a:xfrm>
            <a:off x="3294869" y="6746806"/>
            <a:ext cx="80173" cy="184255"/>
          </a:xfrm>
          <a:custGeom>
            <a:avLst/>
            <a:gdLst>
              <a:gd name="connsiteX0" fmla="*/ 80156 w 80173"/>
              <a:gd name="connsiteY0" fmla="*/ 66744 h 184255"/>
              <a:gd name="connsiteX1" fmla="*/ 19831 w 80173"/>
              <a:gd name="connsiteY1" fmla="*/ 133419 h 184255"/>
              <a:gd name="connsiteX2" fmla="*/ 19831 w 80173"/>
              <a:gd name="connsiteY2" fmla="*/ 171519 h 184255"/>
              <a:gd name="connsiteX3" fmla="*/ 13481 w 80173"/>
              <a:gd name="connsiteY3" fmla="*/ 130244 h 184255"/>
              <a:gd name="connsiteX4" fmla="*/ 10306 w 80173"/>
              <a:gd name="connsiteY4" fmla="*/ 66744 h 184255"/>
              <a:gd name="connsiteX5" fmla="*/ 38881 w 80173"/>
              <a:gd name="connsiteY5" fmla="*/ 69 h 184255"/>
              <a:gd name="connsiteX6" fmla="*/ 7131 w 80173"/>
              <a:gd name="connsiteY6" fmla="*/ 79444 h 184255"/>
              <a:gd name="connsiteX7" fmla="*/ 19831 w 80173"/>
              <a:gd name="connsiteY7" fmla="*/ 117544 h 184255"/>
              <a:gd name="connsiteX8" fmla="*/ 781 w 80173"/>
              <a:gd name="connsiteY8" fmla="*/ 184219 h 184255"/>
              <a:gd name="connsiteX9" fmla="*/ 51581 w 80173"/>
              <a:gd name="connsiteY9" fmla="*/ 108019 h 184255"/>
              <a:gd name="connsiteX10" fmla="*/ 13481 w 80173"/>
              <a:gd name="connsiteY10" fmla="*/ 133419 h 184255"/>
              <a:gd name="connsiteX11" fmla="*/ 26181 w 80173"/>
              <a:gd name="connsiteY11" fmla="*/ 130244 h 184255"/>
              <a:gd name="connsiteX12" fmla="*/ 80156 w 80173"/>
              <a:gd name="connsiteY12" fmla="*/ 66744 h 18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173" h="184255">
                <a:moveTo>
                  <a:pt x="80156" y="66744"/>
                </a:moveTo>
                <a:cubicBezTo>
                  <a:pt x="79098" y="67273"/>
                  <a:pt x="29885" y="115957"/>
                  <a:pt x="19831" y="133419"/>
                </a:cubicBezTo>
                <a:cubicBezTo>
                  <a:pt x="9777" y="150881"/>
                  <a:pt x="20889" y="172048"/>
                  <a:pt x="19831" y="171519"/>
                </a:cubicBezTo>
                <a:cubicBezTo>
                  <a:pt x="18773" y="170990"/>
                  <a:pt x="15068" y="147706"/>
                  <a:pt x="13481" y="130244"/>
                </a:cubicBezTo>
                <a:cubicBezTo>
                  <a:pt x="11894" y="112782"/>
                  <a:pt x="6073" y="88440"/>
                  <a:pt x="10306" y="66744"/>
                </a:cubicBezTo>
                <a:cubicBezTo>
                  <a:pt x="14539" y="45048"/>
                  <a:pt x="39410" y="-2048"/>
                  <a:pt x="38881" y="69"/>
                </a:cubicBezTo>
                <a:cubicBezTo>
                  <a:pt x="38352" y="2186"/>
                  <a:pt x="10306" y="59865"/>
                  <a:pt x="7131" y="79444"/>
                </a:cubicBezTo>
                <a:cubicBezTo>
                  <a:pt x="3956" y="99023"/>
                  <a:pt x="20889" y="100082"/>
                  <a:pt x="19831" y="117544"/>
                </a:cubicBezTo>
                <a:cubicBezTo>
                  <a:pt x="18773" y="135006"/>
                  <a:pt x="-4511" y="185806"/>
                  <a:pt x="781" y="184219"/>
                </a:cubicBezTo>
                <a:cubicBezTo>
                  <a:pt x="6073" y="182632"/>
                  <a:pt x="49464" y="116486"/>
                  <a:pt x="51581" y="108019"/>
                </a:cubicBezTo>
                <a:cubicBezTo>
                  <a:pt x="53698" y="99552"/>
                  <a:pt x="17714" y="129715"/>
                  <a:pt x="13481" y="133419"/>
                </a:cubicBezTo>
                <a:cubicBezTo>
                  <a:pt x="9248" y="137123"/>
                  <a:pt x="18773" y="137123"/>
                  <a:pt x="26181" y="130244"/>
                </a:cubicBezTo>
                <a:cubicBezTo>
                  <a:pt x="33589" y="123365"/>
                  <a:pt x="81214" y="66215"/>
                  <a:pt x="80156" y="667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 hidden="1">
            <a:extLst>
              <a:ext uri="{FF2B5EF4-FFF2-40B4-BE49-F238E27FC236}">
                <a16:creationId xmlns:a16="http://schemas.microsoft.com/office/drawing/2014/main" id="{0714041D-F1B8-508D-7557-5CADB4B90332}"/>
              </a:ext>
            </a:extLst>
          </p:cNvPr>
          <p:cNvSpPr/>
          <p:nvPr/>
        </p:nvSpPr>
        <p:spPr>
          <a:xfrm>
            <a:off x="3581343" y="6962732"/>
            <a:ext cx="241363" cy="85812"/>
          </a:xfrm>
          <a:custGeom>
            <a:avLst/>
            <a:gdLst>
              <a:gd name="connsiteX0" fmla="*/ 241357 w 241363"/>
              <a:gd name="connsiteY0" fmla="*/ 43 h 85812"/>
              <a:gd name="connsiteX1" fmla="*/ 69907 w 241363"/>
              <a:gd name="connsiteY1" fmla="*/ 31793 h 85812"/>
              <a:gd name="connsiteX2" fmla="*/ 57 w 241363"/>
              <a:gd name="connsiteY2" fmla="*/ 85768 h 85812"/>
              <a:gd name="connsiteX3" fmla="*/ 79432 w 241363"/>
              <a:gd name="connsiteY3" fmla="*/ 22268 h 85812"/>
              <a:gd name="connsiteX4" fmla="*/ 63557 w 241363"/>
              <a:gd name="connsiteY4" fmla="*/ 38143 h 85812"/>
              <a:gd name="connsiteX5" fmla="*/ 241357 w 241363"/>
              <a:gd name="connsiteY5" fmla="*/ 43 h 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363" h="85812">
                <a:moveTo>
                  <a:pt x="241357" y="43"/>
                </a:moveTo>
                <a:cubicBezTo>
                  <a:pt x="242415" y="-1015"/>
                  <a:pt x="110124" y="17506"/>
                  <a:pt x="69907" y="31793"/>
                </a:cubicBezTo>
                <a:cubicBezTo>
                  <a:pt x="29690" y="46080"/>
                  <a:pt x="-1530" y="87355"/>
                  <a:pt x="57" y="85768"/>
                </a:cubicBezTo>
                <a:cubicBezTo>
                  <a:pt x="1644" y="84181"/>
                  <a:pt x="79432" y="22268"/>
                  <a:pt x="79432" y="22268"/>
                </a:cubicBezTo>
                <a:cubicBezTo>
                  <a:pt x="90015" y="14331"/>
                  <a:pt x="41332" y="41318"/>
                  <a:pt x="63557" y="38143"/>
                </a:cubicBezTo>
                <a:cubicBezTo>
                  <a:pt x="85782" y="34968"/>
                  <a:pt x="240299" y="1101"/>
                  <a:pt x="241357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 hidden="1">
            <a:extLst>
              <a:ext uri="{FF2B5EF4-FFF2-40B4-BE49-F238E27FC236}">
                <a16:creationId xmlns:a16="http://schemas.microsoft.com/office/drawing/2014/main" id="{1F01F58C-8D61-FDBF-0E59-81A30193FDF5}"/>
              </a:ext>
            </a:extLst>
          </p:cNvPr>
          <p:cNvSpPr/>
          <p:nvPr/>
        </p:nvSpPr>
        <p:spPr>
          <a:xfrm>
            <a:off x="3349356" y="6968403"/>
            <a:ext cx="638444" cy="175514"/>
          </a:xfrm>
          <a:custGeom>
            <a:avLst/>
            <a:gdLst>
              <a:gd name="connsiteX0" fmla="*/ 269 w 638444"/>
              <a:gd name="connsiteY0" fmla="*/ 722 h 175514"/>
              <a:gd name="connsiteX1" fmla="*/ 136794 w 638444"/>
              <a:gd name="connsiteY1" fmla="*/ 45172 h 175514"/>
              <a:gd name="connsiteX2" fmla="*/ 212994 w 638444"/>
              <a:gd name="connsiteY2" fmla="*/ 118197 h 175514"/>
              <a:gd name="connsiteX3" fmla="*/ 200294 w 638444"/>
              <a:gd name="connsiteY3" fmla="*/ 105497 h 175514"/>
              <a:gd name="connsiteX4" fmla="*/ 139969 w 638444"/>
              <a:gd name="connsiteY4" fmla="*/ 127722 h 175514"/>
              <a:gd name="connsiteX5" fmla="*/ 257444 w 638444"/>
              <a:gd name="connsiteY5" fmla="*/ 115022 h 175514"/>
              <a:gd name="connsiteX6" fmla="*/ 235219 w 638444"/>
              <a:gd name="connsiteY6" fmla="*/ 130897 h 175514"/>
              <a:gd name="connsiteX7" fmla="*/ 330469 w 638444"/>
              <a:gd name="connsiteY7" fmla="*/ 130897 h 175514"/>
              <a:gd name="connsiteX8" fmla="*/ 301894 w 638444"/>
              <a:gd name="connsiteY8" fmla="*/ 149947 h 175514"/>
              <a:gd name="connsiteX9" fmla="*/ 381269 w 638444"/>
              <a:gd name="connsiteY9" fmla="*/ 146772 h 175514"/>
              <a:gd name="connsiteX10" fmla="*/ 339994 w 638444"/>
              <a:gd name="connsiteY10" fmla="*/ 172172 h 175514"/>
              <a:gd name="connsiteX11" fmla="*/ 638444 w 638444"/>
              <a:gd name="connsiteY11" fmla="*/ 137247 h 175514"/>
              <a:gd name="connsiteX12" fmla="*/ 343169 w 638444"/>
              <a:gd name="connsiteY12" fmla="*/ 175347 h 175514"/>
              <a:gd name="connsiteX13" fmla="*/ 343169 w 638444"/>
              <a:gd name="connsiteY13" fmla="*/ 149947 h 175514"/>
              <a:gd name="connsiteX14" fmla="*/ 263794 w 638444"/>
              <a:gd name="connsiteY14" fmla="*/ 121372 h 175514"/>
              <a:gd name="connsiteX15" fmla="*/ 212994 w 638444"/>
              <a:gd name="connsiteY15" fmla="*/ 92797 h 175514"/>
              <a:gd name="connsiteX16" fmla="*/ 222519 w 638444"/>
              <a:gd name="connsiteY16" fmla="*/ 121372 h 175514"/>
              <a:gd name="connsiteX17" fmla="*/ 174894 w 638444"/>
              <a:gd name="connsiteY17" fmla="*/ 80097 h 175514"/>
              <a:gd name="connsiteX18" fmla="*/ 269 w 638444"/>
              <a:gd name="connsiteY18" fmla="*/ 722 h 17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38444" h="175514">
                <a:moveTo>
                  <a:pt x="269" y="722"/>
                </a:moveTo>
                <a:cubicBezTo>
                  <a:pt x="-6081" y="-5099"/>
                  <a:pt x="101340" y="25593"/>
                  <a:pt x="136794" y="45172"/>
                </a:cubicBezTo>
                <a:cubicBezTo>
                  <a:pt x="172248" y="64751"/>
                  <a:pt x="212994" y="118197"/>
                  <a:pt x="212994" y="118197"/>
                </a:cubicBezTo>
                <a:cubicBezTo>
                  <a:pt x="223577" y="128251"/>
                  <a:pt x="212465" y="103910"/>
                  <a:pt x="200294" y="105497"/>
                </a:cubicBezTo>
                <a:cubicBezTo>
                  <a:pt x="188123" y="107084"/>
                  <a:pt x="130444" y="126135"/>
                  <a:pt x="139969" y="127722"/>
                </a:cubicBezTo>
                <a:cubicBezTo>
                  <a:pt x="149494" y="129310"/>
                  <a:pt x="241569" y="114493"/>
                  <a:pt x="257444" y="115022"/>
                </a:cubicBezTo>
                <a:cubicBezTo>
                  <a:pt x="273319" y="115551"/>
                  <a:pt x="223048" y="128251"/>
                  <a:pt x="235219" y="130897"/>
                </a:cubicBezTo>
                <a:cubicBezTo>
                  <a:pt x="247390" y="133543"/>
                  <a:pt x="319356" y="127722"/>
                  <a:pt x="330469" y="130897"/>
                </a:cubicBezTo>
                <a:cubicBezTo>
                  <a:pt x="341582" y="134072"/>
                  <a:pt x="293427" y="147301"/>
                  <a:pt x="301894" y="149947"/>
                </a:cubicBezTo>
                <a:cubicBezTo>
                  <a:pt x="310361" y="152593"/>
                  <a:pt x="374919" y="143068"/>
                  <a:pt x="381269" y="146772"/>
                </a:cubicBezTo>
                <a:cubicBezTo>
                  <a:pt x="387619" y="150476"/>
                  <a:pt x="297132" y="173759"/>
                  <a:pt x="339994" y="172172"/>
                </a:cubicBezTo>
                <a:cubicBezTo>
                  <a:pt x="382856" y="170585"/>
                  <a:pt x="637915" y="136718"/>
                  <a:pt x="638444" y="137247"/>
                </a:cubicBezTo>
                <a:cubicBezTo>
                  <a:pt x="638973" y="137776"/>
                  <a:pt x="343169" y="175347"/>
                  <a:pt x="343169" y="175347"/>
                </a:cubicBezTo>
                <a:cubicBezTo>
                  <a:pt x="293957" y="177464"/>
                  <a:pt x="356398" y="158943"/>
                  <a:pt x="343169" y="149947"/>
                </a:cubicBezTo>
                <a:cubicBezTo>
                  <a:pt x="329940" y="140951"/>
                  <a:pt x="285490" y="130897"/>
                  <a:pt x="263794" y="121372"/>
                </a:cubicBezTo>
                <a:cubicBezTo>
                  <a:pt x="242098" y="111847"/>
                  <a:pt x="219873" y="92797"/>
                  <a:pt x="212994" y="92797"/>
                </a:cubicBezTo>
                <a:cubicBezTo>
                  <a:pt x="206115" y="92797"/>
                  <a:pt x="228869" y="123489"/>
                  <a:pt x="222519" y="121372"/>
                </a:cubicBezTo>
                <a:cubicBezTo>
                  <a:pt x="216169" y="119255"/>
                  <a:pt x="207173" y="99147"/>
                  <a:pt x="174894" y="80097"/>
                </a:cubicBezTo>
                <a:cubicBezTo>
                  <a:pt x="142615" y="61047"/>
                  <a:pt x="6619" y="6543"/>
                  <a:pt x="269" y="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 hidden="1">
            <a:extLst>
              <a:ext uri="{FF2B5EF4-FFF2-40B4-BE49-F238E27FC236}">
                <a16:creationId xmlns:a16="http://schemas.microsoft.com/office/drawing/2014/main" id="{2A357FBA-731A-43BB-1DB8-30DA5D7F84CA}"/>
              </a:ext>
            </a:extLst>
          </p:cNvPr>
          <p:cNvSpPr/>
          <p:nvPr/>
        </p:nvSpPr>
        <p:spPr>
          <a:xfrm>
            <a:off x="3333423" y="6699250"/>
            <a:ext cx="201147" cy="267331"/>
          </a:xfrm>
          <a:custGeom>
            <a:avLst/>
            <a:gdLst>
              <a:gd name="connsiteX0" fmla="*/ 155902 w 201147"/>
              <a:gd name="connsiteY0" fmla="*/ 0 h 267331"/>
              <a:gd name="connsiteX1" fmla="*/ 89227 w 201147"/>
              <a:gd name="connsiteY1" fmla="*/ 117475 h 267331"/>
              <a:gd name="connsiteX2" fmla="*/ 92402 w 201147"/>
              <a:gd name="connsiteY2" fmla="*/ 215900 h 267331"/>
              <a:gd name="connsiteX3" fmla="*/ 327 w 201147"/>
              <a:gd name="connsiteY3" fmla="*/ 266700 h 267331"/>
              <a:gd name="connsiteX4" fmla="*/ 67002 w 201147"/>
              <a:gd name="connsiteY4" fmla="*/ 241300 h 267331"/>
              <a:gd name="connsiteX5" fmla="*/ 200352 w 201147"/>
              <a:gd name="connsiteY5" fmla="*/ 196850 h 267331"/>
              <a:gd name="connsiteX6" fmla="*/ 120977 w 201147"/>
              <a:gd name="connsiteY6" fmla="*/ 206375 h 267331"/>
              <a:gd name="connsiteX7" fmla="*/ 89227 w 201147"/>
              <a:gd name="connsiteY7" fmla="*/ 146050 h 267331"/>
              <a:gd name="connsiteX8" fmla="*/ 73352 w 201147"/>
              <a:gd name="connsiteY8" fmla="*/ 165100 h 267331"/>
              <a:gd name="connsiteX9" fmla="*/ 92402 w 201147"/>
              <a:gd name="connsiteY9" fmla="*/ 104775 h 267331"/>
              <a:gd name="connsiteX10" fmla="*/ 70177 w 201147"/>
              <a:gd name="connsiteY10" fmla="*/ 133350 h 267331"/>
              <a:gd name="connsiteX11" fmla="*/ 155902 w 201147"/>
              <a:gd name="connsiteY11" fmla="*/ 0 h 26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1147" h="267331">
                <a:moveTo>
                  <a:pt x="155902" y="0"/>
                </a:moveTo>
                <a:cubicBezTo>
                  <a:pt x="127856" y="40746"/>
                  <a:pt x="99810" y="81492"/>
                  <a:pt x="89227" y="117475"/>
                </a:cubicBezTo>
                <a:cubicBezTo>
                  <a:pt x="78644" y="153458"/>
                  <a:pt x="107219" y="191029"/>
                  <a:pt x="92402" y="215900"/>
                </a:cubicBezTo>
                <a:cubicBezTo>
                  <a:pt x="77585" y="240771"/>
                  <a:pt x="4560" y="262467"/>
                  <a:pt x="327" y="266700"/>
                </a:cubicBezTo>
                <a:cubicBezTo>
                  <a:pt x="-3906" y="270933"/>
                  <a:pt x="33665" y="252942"/>
                  <a:pt x="67002" y="241300"/>
                </a:cubicBezTo>
                <a:cubicBezTo>
                  <a:pt x="100339" y="229658"/>
                  <a:pt x="191356" y="202671"/>
                  <a:pt x="200352" y="196850"/>
                </a:cubicBezTo>
                <a:cubicBezTo>
                  <a:pt x="209348" y="191029"/>
                  <a:pt x="139498" y="214842"/>
                  <a:pt x="120977" y="206375"/>
                </a:cubicBezTo>
                <a:cubicBezTo>
                  <a:pt x="102456" y="197908"/>
                  <a:pt x="89227" y="146050"/>
                  <a:pt x="89227" y="146050"/>
                </a:cubicBezTo>
                <a:cubicBezTo>
                  <a:pt x="81289" y="139171"/>
                  <a:pt x="72823" y="171979"/>
                  <a:pt x="73352" y="165100"/>
                </a:cubicBezTo>
                <a:cubicBezTo>
                  <a:pt x="73881" y="158221"/>
                  <a:pt x="92931" y="110067"/>
                  <a:pt x="92402" y="104775"/>
                </a:cubicBezTo>
                <a:cubicBezTo>
                  <a:pt x="91873" y="99483"/>
                  <a:pt x="70177" y="133350"/>
                  <a:pt x="70177" y="133350"/>
                </a:cubicBezTo>
                <a:lnTo>
                  <a:pt x="15590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 hidden="1">
            <a:extLst>
              <a:ext uri="{FF2B5EF4-FFF2-40B4-BE49-F238E27FC236}">
                <a16:creationId xmlns:a16="http://schemas.microsoft.com/office/drawing/2014/main" id="{2767BB17-9508-E432-29D7-1FA8A3E258BB}"/>
              </a:ext>
            </a:extLst>
          </p:cNvPr>
          <p:cNvSpPr/>
          <p:nvPr/>
        </p:nvSpPr>
        <p:spPr>
          <a:xfrm>
            <a:off x="3358571" y="7032081"/>
            <a:ext cx="241881" cy="174773"/>
          </a:xfrm>
          <a:custGeom>
            <a:avLst/>
            <a:gdLst>
              <a:gd name="connsiteX0" fmla="*/ 579 w 241881"/>
              <a:gd name="connsiteY0" fmla="*/ 544 h 174773"/>
              <a:gd name="connsiteX1" fmla="*/ 79954 w 241881"/>
              <a:gd name="connsiteY1" fmla="*/ 102144 h 174773"/>
              <a:gd name="connsiteX2" fmla="*/ 127579 w 241881"/>
              <a:gd name="connsiteY2" fmla="*/ 171994 h 174773"/>
              <a:gd name="connsiteX3" fmla="*/ 121229 w 241881"/>
              <a:gd name="connsiteY3" fmla="*/ 152944 h 174773"/>
              <a:gd name="connsiteX4" fmla="*/ 241879 w 241881"/>
              <a:gd name="connsiteY4" fmla="*/ 79919 h 174773"/>
              <a:gd name="connsiteX5" fmla="*/ 124404 w 241881"/>
              <a:gd name="connsiteY5" fmla="*/ 149769 h 174773"/>
              <a:gd name="connsiteX6" fmla="*/ 579 w 241881"/>
              <a:gd name="connsiteY6" fmla="*/ 544 h 17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881" h="174773">
                <a:moveTo>
                  <a:pt x="579" y="544"/>
                </a:moveTo>
                <a:cubicBezTo>
                  <a:pt x="-6829" y="-7394"/>
                  <a:pt x="58787" y="73569"/>
                  <a:pt x="79954" y="102144"/>
                </a:cubicBezTo>
                <a:cubicBezTo>
                  <a:pt x="101121" y="130719"/>
                  <a:pt x="127579" y="171994"/>
                  <a:pt x="127579" y="171994"/>
                </a:cubicBezTo>
                <a:cubicBezTo>
                  <a:pt x="134458" y="180461"/>
                  <a:pt x="102179" y="168290"/>
                  <a:pt x="121229" y="152944"/>
                </a:cubicBezTo>
                <a:cubicBezTo>
                  <a:pt x="140279" y="137598"/>
                  <a:pt x="241350" y="80448"/>
                  <a:pt x="241879" y="79919"/>
                </a:cubicBezTo>
                <a:cubicBezTo>
                  <a:pt x="242408" y="79390"/>
                  <a:pt x="160387" y="159294"/>
                  <a:pt x="124404" y="149769"/>
                </a:cubicBezTo>
                <a:cubicBezTo>
                  <a:pt x="88421" y="140244"/>
                  <a:pt x="7987" y="8482"/>
                  <a:pt x="579" y="5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 hidden="1">
            <a:extLst>
              <a:ext uri="{FF2B5EF4-FFF2-40B4-BE49-F238E27FC236}">
                <a16:creationId xmlns:a16="http://schemas.microsoft.com/office/drawing/2014/main" id="{55449652-FF1B-DB06-FF39-5B5F406433B4}"/>
              </a:ext>
            </a:extLst>
          </p:cNvPr>
          <p:cNvSpPr/>
          <p:nvPr/>
        </p:nvSpPr>
        <p:spPr>
          <a:xfrm>
            <a:off x="3562193" y="7143596"/>
            <a:ext cx="343382" cy="120970"/>
          </a:xfrm>
          <a:custGeom>
            <a:avLst/>
            <a:gdLst>
              <a:gd name="connsiteX0" fmla="*/ 343057 w 343382"/>
              <a:gd name="connsiteY0" fmla="*/ 154 h 120970"/>
              <a:gd name="connsiteX1" fmla="*/ 238282 w 343382"/>
              <a:gd name="connsiteY1" fmla="*/ 63654 h 120970"/>
              <a:gd name="connsiteX2" fmla="*/ 206532 w 343382"/>
              <a:gd name="connsiteY2" fmla="*/ 120804 h 120970"/>
              <a:gd name="connsiteX3" fmla="*/ 225582 w 343382"/>
              <a:gd name="connsiteY3" fmla="*/ 79529 h 120970"/>
              <a:gd name="connsiteX4" fmla="*/ 63657 w 343382"/>
              <a:gd name="connsiteY4" fmla="*/ 35079 h 120970"/>
              <a:gd name="connsiteX5" fmla="*/ 6507 w 343382"/>
              <a:gd name="connsiteY5" fmla="*/ 47779 h 120970"/>
              <a:gd name="connsiteX6" fmla="*/ 203357 w 343382"/>
              <a:gd name="connsiteY6" fmla="*/ 12854 h 120970"/>
              <a:gd name="connsiteX7" fmla="*/ 136682 w 343382"/>
              <a:gd name="connsiteY7" fmla="*/ 28729 h 120970"/>
              <a:gd name="connsiteX8" fmla="*/ 212882 w 343382"/>
              <a:gd name="connsiteY8" fmla="*/ 66829 h 120970"/>
              <a:gd name="connsiteX9" fmla="*/ 200182 w 343382"/>
              <a:gd name="connsiteY9" fmla="*/ 82704 h 120970"/>
              <a:gd name="connsiteX10" fmla="*/ 343057 w 343382"/>
              <a:gd name="connsiteY10" fmla="*/ 154 h 12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3382" h="120970">
                <a:moveTo>
                  <a:pt x="343057" y="154"/>
                </a:moveTo>
                <a:cubicBezTo>
                  <a:pt x="349407" y="-3021"/>
                  <a:pt x="261036" y="43546"/>
                  <a:pt x="238282" y="63654"/>
                </a:cubicBezTo>
                <a:cubicBezTo>
                  <a:pt x="215528" y="83762"/>
                  <a:pt x="208649" y="118158"/>
                  <a:pt x="206532" y="120804"/>
                </a:cubicBezTo>
                <a:cubicBezTo>
                  <a:pt x="204415" y="123450"/>
                  <a:pt x="249394" y="93816"/>
                  <a:pt x="225582" y="79529"/>
                </a:cubicBezTo>
                <a:cubicBezTo>
                  <a:pt x="201770" y="65242"/>
                  <a:pt x="100170" y="40371"/>
                  <a:pt x="63657" y="35079"/>
                </a:cubicBezTo>
                <a:cubicBezTo>
                  <a:pt x="27144" y="29787"/>
                  <a:pt x="-16776" y="51483"/>
                  <a:pt x="6507" y="47779"/>
                </a:cubicBezTo>
                <a:cubicBezTo>
                  <a:pt x="29790" y="44075"/>
                  <a:pt x="181661" y="16029"/>
                  <a:pt x="203357" y="12854"/>
                </a:cubicBezTo>
                <a:cubicBezTo>
                  <a:pt x="225053" y="9679"/>
                  <a:pt x="135095" y="19733"/>
                  <a:pt x="136682" y="28729"/>
                </a:cubicBezTo>
                <a:cubicBezTo>
                  <a:pt x="138269" y="37725"/>
                  <a:pt x="212882" y="66829"/>
                  <a:pt x="212882" y="66829"/>
                </a:cubicBezTo>
                <a:cubicBezTo>
                  <a:pt x="223465" y="75825"/>
                  <a:pt x="184307" y="91171"/>
                  <a:pt x="200182" y="82704"/>
                </a:cubicBezTo>
                <a:cubicBezTo>
                  <a:pt x="216057" y="74237"/>
                  <a:pt x="336707" y="3329"/>
                  <a:pt x="343057" y="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 hidden="1">
            <a:extLst>
              <a:ext uri="{FF2B5EF4-FFF2-40B4-BE49-F238E27FC236}">
                <a16:creationId xmlns:a16="http://schemas.microsoft.com/office/drawing/2014/main" id="{35CFA949-B94D-B591-D09A-9926E9CA4AA6}"/>
              </a:ext>
            </a:extLst>
          </p:cNvPr>
          <p:cNvSpPr/>
          <p:nvPr/>
        </p:nvSpPr>
        <p:spPr>
          <a:xfrm>
            <a:off x="3261262" y="6810075"/>
            <a:ext cx="75666" cy="368601"/>
          </a:xfrm>
          <a:custGeom>
            <a:avLst/>
            <a:gdLst>
              <a:gd name="connsiteX0" fmla="*/ 21688 w 75666"/>
              <a:gd name="connsiteY0" fmla="*/ 300 h 368601"/>
              <a:gd name="connsiteX1" fmla="*/ 5813 w 75666"/>
              <a:gd name="connsiteY1" fmla="*/ 159050 h 368601"/>
              <a:gd name="connsiteX2" fmla="*/ 5813 w 75666"/>
              <a:gd name="connsiteY2" fmla="*/ 206675 h 368601"/>
              <a:gd name="connsiteX3" fmla="*/ 75663 w 75666"/>
              <a:gd name="connsiteY3" fmla="*/ 368600 h 368601"/>
              <a:gd name="connsiteX4" fmla="*/ 2638 w 75666"/>
              <a:gd name="connsiteY4" fmla="*/ 203500 h 368601"/>
              <a:gd name="connsiteX5" fmla="*/ 21688 w 75666"/>
              <a:gd name="connsiteY5" fmla="*/ 300 h 368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666" h="368601">
                <a:moveTo>
                  <a:pt x="21688" y="300"/>
                </a:moveTo>
                <a:cubicBezTo>
                  <a:pt x="22217" y="-7108"/>
                  <a:pt x="8459" y="124654"/>
                  <a:pt x="5813" y="159050"/>
                </a:cubicBezTo>
                <a:cubicBezTo>
                  <a:pt x="3167" y="193446"/>
                  <a:pt x="-5829" y="171750"/>
                  <a:pt x="5813" y="206675"/>
                </a:cubicBezTo>
                <a:cubicBezTo>
                  <a:pt x="17455" y="241600"/>
                  <a:pt x="76192" y="369129"/>
                  <a:pt x="75663" y="368600"/>
                </a:cubicBezTo>
                <a:cubicBezTo>
                  <a:pt x="75134" y="368071"/>
                  <a:pt x="12692" y="259063"/>
                  <a:pt x="2638" y="203500"/>
                </a:cubicBezTo>
                <a:cubicBezTo>
                  <a:pt x="-7416" y="147938"/>
                  <a:pt x="21159" y="7708"/>
                  <a:pt x="21688" y="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 hidden="1">
            <a:extLst>
              <a:ext uri="{FF2B5EF4-FFF2-40B4-BE49-F238E27FC236}">
                <a16:creationId xmlns:a16="http://schemas.microsoft.com/office/drawing/2014/main" id="{DBED4D36-62B0-3D6E-244B-CDB149DC80FC}"/>
              </a:ext>
            </a:extLst>
          </p:cNvPr>
          <p:cNvSpPr/>
          <p:nvPr/>
        </p:nvSpPr>
        <p:spPr>
          <a:xfrm>
            <a:off x="3337849" y="6854823"/>
            <a:ext cx="281761" cy="158895"/>
          </a:xfrm>
          <a:custGeom>
            <a:avLst/>
            <a:gdLst>
              <a:gd name="connsiteX0" fmla="*/ 30826 w 281761"/>
              <a:gd name="connsiteY0" fmla="*/ 2 h 158895"/>
              <a:gd name="connsiteX1" fmla="*/ 24476 w 281761"/>
              <a:gd name="connsiteY1" fmla="*/ 95252 h 158895"/>
              <a:gd name="connsiteX2" fmla="*/ 113376 w 281761"/>
              <a:gd name="connsiteY2" fmla="*/ 98427 h 158895"/>
              <a:gd name="connsiteX3" fmla="*/ 21301 w 281761"/>
              <a:gd name="connsiteY3" fmla="*/ 114302 h 158895"/>
              <a:gd name="connsiteX4" fmla="*/ 211801 w 281761"/>
              <a:gd name="connsiteY4" fmla="*/ 85727 h 158895"/>
              <a:gd name="connsiteX5" fmla="*/ 281651 w 281761"/>
              <a:gd name="connsiteY5" fmla="*/ 158752 h 158895"/>
              <a:gd name="connsiteX6" fmla="*/ 199101 w 281761"/>
              <a:gd name="connsiteY6" fmla="*/ 63502 h 158895"/>
              <a:gd name="connsiteX7" fmla="*/ 176876 w 281761"/>
              <a:gd name="connsiteY7" fmla="*/ 82552 h 158895"/>
              <a:gd name="connsiteX8" fmla="*/ 211801 w 281761"/>
              <a:gd name="connsiteY8" fmla="*/ 85727 h 158895"/>
              <a:gd name="connsiteX9" fmla="*/ 24476 w 281761"/>
              <a:gd name="connsiteY9" fmla="*/ 117477 h 158895"/>
              <a:gd name="connsiteX10" fmla="*/ 2251 w 281761"/>
              <a:gd name="connsiteY10" fmla="*/ 79377 h 158895"/>
              <a:gd name="connsiteX11" fmla="*/ 14951 w 281761"/>
              <a:gd name="connsiteY11" fmla="*/ 92077 h 158895"/>
              <a:gd name="connsiteX12" fmla="*/ 30826 w 281761"/>
              <a:gd name="connsiteY12" fmla="*/ 2 h 158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1761" h="158895">
                <a:moveTo>
                  <a:pt x="30826" y="2"/>
                </a:moveTo>
                <a:cubicBezTo>
                  <a:pt x="32413" y="531"/>
                  <a:pt x="10718" y="78848"/>
                  <a:pt x="24476" y="95252"/>
                </a:cubicBezTo>
                <a:cubicBezTo>
                  <a:pt x="38234" y="111656"/>
                  <a:pt x="113905" y="95252"/>
                  <a:pt x="113376" y="98427"/>
                </a:cubicBezTo>
                <a:cubicBezTo>
                  <a:pt x="112847" y="101602"/>
                  <a:pt x="4897" y="116419"/>
                  <a:pt x="21301" y="114302"/>
                </a:cubicBezTo>
                <a:cubicBezTo>
                  <a:pt x="37705" y="112185"/>
                  <a:pt x="168409" y="78319"/>
                  <a:pt x="211801" y="85727"/>
                </a:cubicBezTo>
                <a:cubicBezTo>
                  <a:pt x="255193" y="93135"/>
                  <a:pt x="283768" y="162456"/>
                  <a:pt x="281651" y="158752"/>
                </a:cubicBezTo>
                <a:cubicBezTo>
                  <a:pt x="279534" y="155048"/>
                  <a:pt x="216564" y="76202"/>
                  <a:pt x="199101" y="63502"/>
                </a:cubicBezTo>
                <a:cubicBezTo>
                  <a:pt x="181639" y="50802"/>
                  <a:pt x="174759" y="78848"/>
                  <a:pt x="176876" y="82552"/>
                </a:cubicBezTo>
                <a:cubicBezTo>
                  <a:pt x="178993" y="86256"/>
                  <a:pt x="237201" y="79906"/>
                  <a:pt x="211801" y="85727"/>
                </a:cubicBezTo>
                <a:cubicBezTo>
                  <a:pt x="186401" y="91548"/>
                  <a:pt x="59401" y="118535"/>
                  <a:pt x="24476" y="117477"/>
                </a:cubicBezTo>
                <a:cubicBezTo>
                  <a:pt x="-10449" y="116419"/>
                  <a:pt x="2251" y="79377"/>
                  <a:pt x="2251" y="79377"/>
                </a:cubicBezTo>
                <a:cubicBezTo>
                  <a:pt x="664" y="75144"/>
                  <a:pt x="13364" y="99485"/>
                  <a:pt x="14951" y="92077"/>
                </a:cubicBezTo>
                <a:cubicBezTo>
                  <a:pt x="16538" y="84669"/>
                  <a:pt x="29239" y="-527"/>
                  <a:pt x="30826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 hidden="1">
            <a:extLst>
              <a:ext uri="{FF2B5EF4-FFF2-40B4-BE49-F238E27FC236}">
                <a16:creationId xmlns:a16="http://schemas.microsoft.com/office/drawing/2014/main" id="{0FAE591D-6989-41B5-3AF1-7DC1F8A6B505}"/>
              </a:ext>
            </a:extLst>
          </p:cNvPr>
          <p:cNvSpPr/>
          <p:nvPr/>
        </p:nvSpPr>
        <p:spPr>
          <a:xfrm>
            <a:off x="3289160" y="6997630"/>
            <a:ext cx="152992" cy="225696"/>
          </a:xfrm>
          <a:custGeom>
            <a:avLst/>
            <a:gdLst>
              <a:gd name="connsiteX0" fmla="*/ 140 w 152992"/>
              <a:gd name="connsiteY0" fmla="*/ 70 h 225696"/>
              <a:gd name="connsiteX1" fmla="*/ 92215 w 152992"/>
              <a:gd name="connsiteY1" fmla="*/ 139770 h 225696"/>
              <a:gd name="connsiteX2" fmla="*/ 152540 w 152992"/>
              <a:gd name="connsiteY2" fmla="*/ 225495 h 225696"/>
              <a:gd name="connsiteX3" fmla="*/ 114440 w 152992"/>
              <a:gd name="connsiteY3" fmla="*/ 158820 h 225696"/>
              <a:gd name="connsiteX4" fmla="*/ 140 w 152992"/>
              <a:gd name="connsiteY4" fmla="*/ 70 h 2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992" h="225696">
                <a:moveTo>
                  <a:pt x="140" y="70"/>
                </a:moveTo>
                <a:cubicBezTo>
                  <a:pt x="-3564" y="-3105"/>
                  <a:pt x="66815" y="102199"/>
                  <a:pt x="92215" y="139770"/>
                </a:cubicBezTo>
                <a:cubicBezTo>
                  <a:pt x="117615" y="177341"/>
                  <a:pt x="148836" y="222320"/>
                  <a:pt x="152540" y="225495"/>
                </a:cubicBezTo>
                <a:cubicBezTo>
                  <a:pt x="156244" y="228670"/>
                  <a:pt x="136665" y="193745"/>
                  <a:pt x="114440" y="158820"/>
                </a:cubicBezTo>
                <a:cubicBezTo>
                  <a:pt x="92215" y="123895"/>
                  <a:pt x="3844" y="3245"/>
                  <a:pt x="140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 hidden="1">
            <a:extLst>
              <a:ext uri="{FF2B5EF4-FFF2-40B4-BE49-F238E27FC236}">
                <a16:creationId xmlns:a16="http://schemas.microsoft.com/office/drawing/2014/main" id="{1E36807E-3981-FA64-8B94-7558D029453B}"/>
              </a:ext>
            </a:extLst>
          </p:cNvPr>
          <p:cNvSpPr/>
          <p:nvPr/>
        </p:nvSpPr>
        <p:spPr>
          <a:xfrm>
            <a:off x="3242966" y="6943624"/>
            <a:ext cx="46359" cy="188666"/>
          </a:xfrm>
          <a:custGeom>
            <a:avLst/>
            <a:gdLst>
              <a:gd name="connsiteX0" fmla="*/ 46334 w 46359"/>
              <a:gd name="connsiteY0" fmla="*/ 101 h 188666"/>
              <a:gd name="connsiteX1" fmla="*/ 8234 w 46359"/>
              <a:gd name="connsiteY1" fmla="*/ 95351 h 188666"/>
              <a:gd name="connsiteX2" fmla="*/ 8234 w 46359"/>
              <a:gd name="connsiteY2" fmla="*/ 155676 h 188666"/>
              <a:gd name="connsiteX3" fmla="*/ 8234 w 46359"/>
              <a:gd name="connsiteY3" fmla="*/ 187426 h 188666"/>
              <a:gd name="connsiteX4" fmla="*/ 1884 w 46359"/>
              <a:gd name="connsiteY4" fmla="*/ 114401 h 188666"/>
              <a:gd name="connsiteX5" fmla="*/ 46334 w 46359"/>
              <a:gd name="connsiteY5" fmla="*/ 101 h 1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359" h="188666">
                <a:moveTo>
                  <a:pt x="46334" y="101"/>
                </a:moveTo>
                <a:cubicBezTo>
                  <a:pt x="47392" y="-3074"/>
                  <a:pt x="14584" y="69422"/>
                  <a:pt x="8234" y="95351"/>
                </a:cubicBezTo>
                <a:cubicBezTo>
                  <a:pt x="1884" y="121280"/>
                  <a:pt x="8234" y="155676"/>
                  <a:pt x="8234" y="155676"/>
                </a:cubicBezTo>
                <a:cubicBezTo>
                  <a:pt x="8234" y="171022"/>
                  <a:pt x="9292" y="194305"/>
                  <a:pt x="8234" y="187426"/>
                </a:cubicBezTo>
                <a:cubicBezTo>
                  <a:pt x="7176" y="180547"/>
                  <a:pt x="-4466" y="145622"/>
                  <a:pt x="1884" y="114401"/>
                </a:cubicBezTo>
                <a:cubicBezTo>
                  <a:pt x="8234" y="83180"/>
                  <a:pt x="45276" y="3276"/>
                  <a:pt x="46334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 hidden="1">
            <a:extLst>
              <a:ext uri="{FF2B5EF4-FFF2-40B4-BE49-F238E27FC236}">
                <a16:creationId xmlns:a16="http://schemas.microsoft.com/office/drawing/2014/main" id="{F3E663D7-733C-9DD5-26EF-2B2881D331DB}"/>
              </a:ext>
            </a:extLst>
          </p:cNvPr>
          <p:cNvSpPr/>
          <p:nvPr/>
        </p:nvSpPr>
        <p:spPr>
          <a:xfrm>
            <a:off x="3241793" y="6883351"/>
            <a:ext cx="44332" cy="165557"/>
          </a:xfrm>
          <a:custGeom>
            <a:avLst/>
            <a:gdLst>
              <a:gd name="connsiteX0" fmla="*/ 44332 w 44332"/>
              <a:gd name="connsiteY0" fmla="*/ 49 h 165557"/>
              <a:gd name="connsiteX1" fmla="*/ 3057 w 44332"/>
              <a:gd name="connsiteY1" fmla="*/ 142924 h 165557"/>
              <a:gd name="connsiteX2" fmla="*/ 3057 w 44332"/>
              <a:gd name="connsiteY2" fmla="*/ 165149 h 165557"/>
              <a:gd name="connsiteX3" fmla="*/ 3057 w 44332"/>
              <a:gd name="connsiteY3" fmla="*/ 127049 h 165557"/>
              <a:gd name="connsiteX4" fmla="*/ 44332 w 44332"/>
              <a:gd name="connsiteY4" fmla="*/ 49 h 16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32" h="165557">
                <a:moveTo>
                  <a:pt x="44332" y="49"/>
                </a:moveTo>
                <a:cubicBezTo>
                  <a:pt x="44332" y="2695"/>
                  <a:pt x="9936" y="115407"/>
                  <a:pt x="3057" y="142924"/>
                </a:cubicBezTo>
                <a:cubicBezTo>
                  <a:pt x="-3822" y="170441"/>
                  <a:pt x="3057" y="165149"/>
                  <a:pt x="3057" y="165149"/>
                </a:cubicBezTo>
                <a:cubicBezTo>
                  <a:pt x="3057" y="162503"/>
                  <a:pt x="-3822" y="153507"/>
                  <a:pt x="3057" y="127049"/>
                </a:cubicBezTo>
                <a:cubicBezTo>
                  <a:pt x="9936" y="100591"/>
                  <a:pt x="44332" y="-2597"/>
                  <a:pt x="44332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 hidden="1">
            <a:extLst>
              <a:ext uri="{FF2B5EF4-FFF2-40B4-BE49-F238E27FC236}">
                <a16:creationId xmlns:a16="http://schemas.microsoft.com/office/drawing/2014/main" id="{89A9D3A0-9D98-A7D5-48B4-682BCC4B591E}"/>
              </a:ext>
            </a:extLst>
          </p:cNvPr>
          <p:cNvSpPr/>
          <p:nvPr/>
        </p:nvSpPr>
        <p:spPr>
          <a:xfrm>
            <a:off x="4033382" y="6783937"/>
            <a:ext cx="73216" cy="214247"/>
          </a:xfrm>
          <a:custGeom>
            <a:avLst/>
            <a:gdLst>
              <a:gd name="connsiteX0" fmla="*/ 73205 w 73216"/>
              <a:gd name="connsiteY0" fmla="*/ 144 h 214247"/>
              <a:gd name="connsiteX1" fmla="*/ 2024 w 73216"/>
              <a:gd name="connsiteY1" fmla="*/ 158932 h 214247"/>
              <a:gd name="connsiteX2" fmla="*/ 18450 w 73216"/>
              <a:gd name="connsiteY2" fmla="*/ 213687 h 214247"/>
              <a:gd name="connsiteX3" fmla="*/ 7499 w 73216"/>
              <a:gd name="connsiteY3" fmla="*/ 131555 h 214247"/>
              <a:gd name="connsiteX4" fmla="*/ 73205 w 73216"/>
              <a:gd name="connsiteY4" fmla="*/ 144 h 21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216" h="214247">
                <a:moveTo>
                  <a:pt x="73205" y="144"/>
                </a:moveTo>
                <a:cubicBezTo>
                  <a:pt x="72292" y="4707"/>
                  <a:pt x="11150" y="123342"/>
                  <a:pt x="2024" y="158932"/>
                </a:cubicBezTo>
                <a:cubicBezTo>
                  <a:pt x="-7102" y="194522"/>
                  <a:pt x="17537" y="218250"/>
                  <a:pt x="18450" y="213687"/>
                </a:cubicBezTo>
                <a:cubicBezTo>
                  <a:pt x="19363" y="209124"/>
                  <a:pt x="-3452" y="162582"/>
                  <a:pt x="7499" y="131555"/>
                </a:cubicBezTo>
                <a:cubicBezTo>
                  <a:pt x="18450" y="100528"/>
                  <a:pt x="74118" y="-4419"/>
                  <a:pt x="73205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 hidden="1">
            <a:extLst>
              <a:ext uri="{FF2B5EF4-FFF2-40B4-BE49-F238E27FC236}">
                <a16:creationId xmlns:a16="http://schemas.microsoft.com/office/drawing/2014/main" id="{331EA567-4AA0-4890-8E7C-0BABE85BC76A}"/>
              </a:ext>
            </a:extLst>
          </p:cNvPr>
          <p:cNvSpPr/>
          <p:nvPr/>
        </p:nvSpPr>
        <p:spPr>
          <a:xfrm>
            <a:off x="3919653" y="7014050"/>
            <a:ext cx="367348" cy="120837"/>
          </a:xfrm>
          <a:custGeom>
            <a:avLst/>
            <a:gdLst>
              <a:gd name="connsiteX0" fmla="*/ 769 w 367348"/>
              <a:gd name="connsiteY0" fmla="*/ 120460 h 120837"/>
              <a:gd name="connsiteX1" fmla="*/ 351197 w 367348"/>
              <a:gd name="connsiteY1" fmla="*/ 21902 h 120837"/>
              <a:gd name="connsiteX2" fmla="*/ 296443 w 367348"/>
              <a:gd name="connsiteY2" fmla="*/ 32853 h 120837"/>
              <a:gd name="connsiteX3" fmla="*/ 186934 w 367348"/>
              <a:gd name="connsiteY3" fmla="*/ 0 h 120837"/>
              <a:gd name="connsiteX4" fmla="*/ 307394 w 367348"/>
              <a:gd name="connsiteY4" fmla="*/ 32853 h 120837"/>
              <a:gd name="connsiteX5" fmla="*/ 258115 w 367348"/>
              <a:gd name="connsiteY5" fmla="*/ 54755 h 120837"/>
              <a:gd name="connsiteX6" fmla="*/ 769 w 367348"/>
              <a:gd name="connsiteY6" fmla="*/ 120460 h 12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348" h="120837">
                <a:moveTo>
                  <a:pt x="769" y="120460"/>
                </a:moveTo>
                <a:cubicBezTo>
                  <a:pt x="16283" y="114984"/>
                  <a:pt x="301918" y="36503"/>
                  <a:pt x="351197" y="21902"/>
                </a:cubicBezTo>
                <a:cubicBezTo>
                  <a:pt x="400476" y="7301"/>
                  <a:pt x="323820" y="36503"/>
                  <a:pt x="296443" y="32853"/>
                </a:cubicBezTo>
                <a:cubicBezTo>
                  <a:pt x="269066" y="29203"/>
                  <a:pt x="185109" y="0"/>
                  <a:pt x="186934" y="0"/>
                </a:cubicBezTo>
                <a:cubicBezTo>
                  <a:pt x="188759" y="0"/>
                  <a:pt x="295531" y="23727"/>
                  <a:pt x="307394" y="32853"/>
                </a:cubicBezTo>
                <a:cubicBezTo>
                  <a:pt x="319258" y="41979"/>
                  <a:pt x="307394" y="39241"/>
                  <a:pt x="258115" y="54755"/>
                </a:cubicBezTo>
                <a:cubicBezTo>
                  <a:pt x="208836" y="70269"/>
                  <a:pt x="-14745" y="125936"/>
                  <a:pt x="769" y="120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 hidden="1">
            <a:extLst>
              <a:ext uri="{FF2B5EF4-FFF2-40B4-BE49-F238E27FC236}">
                <a16:creationId xmlns:a16="http://schemas.microsoft.com/office/drawing/2014/main" id="{86C0D2F0-DF7F-323E-268F-12AD52D985DD}"/>
              </a:ext>
            </a:extLst>
          </p:cNvPr>
          <p:cNvSpPr/>
          <p:nvPr/>
        </p:nvSpPr>
        <p:spPr>
          <a:xfrm>
            <a:off x="4763541" y="7013961"/>
            <a:ext cx="417701" cy="45666"/>
          </a:xfrm>
          <a:custGeom>
            <a:avLst/>
            <a:gdLst>
              <a:gd name="connsiteX0" fmla="*/ 100 w 417701"/>
              <a:gd name="connsiteY0" fmla="*/ 89 h 45666"/>
              <a:gd name="connsiteX1" fmla="*/ 388857 w 417701"/>
              <a:gd name="connsiteY1" fmla="*/ 43893 h 45666"/>
              <a:gd name="connsiteX2" fmla="*/ 350528 w 417701"/>
              <a:gd name="connsiteY2" fmla="*/ 32942 h 45666"/>
              <a:gd name="connsiteX3" fmla="*/ 100 w 417701"/>
              <a:gd name="connsiteY3" fmla="*/ 89 h 45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701" h="45666">
                <a:moveTo>
                  <a:pt x="100" y="89"/>
                </a:moveTo>
                <a:cubicBezTo>
                  <a:pt x="6488" y="1914"/>
                  <a:pt x="388857" y="43893"/>
                  <a:pt x="388857" y="43893"/>
                </a:cubicBezTo>
                <a:cubicBezTo>
                  <a:pt x="447262" y="49369"/>
                  <a:pt x="408020" y="41155"/>
                  <a:pt x="350528" y="32942"/>
                </a:cubicBezTo>
                <a:cubicBezTo>
                  <a:pt x="293036" y="24729"/>
                  <a:pt x="-6288" y="-1736"/>
                  <a:pt x="100" y="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 hidden="1">
            <a:extLst>
              <a:ext uri="{FF2B5EF4-FFF2-40B4-BE49-F238E27FC236}">
                <a16:creationId xmlns:a16="http://schemas.microsoft.com/office/drawing/2014/main" id="{80715A11-2A0E-9B38-75D6-3A2ABC24DFEF}"/>
              </a:ext>
            </a:extLst>
          </p:cNvPr>
          <p:cNvSpPr/>
          <p:nvPr/>
        </p:nvSpPr>
        <p:spPr>
          <a:xfrm>
            <a:off x="5436513" y="6510203"/>
            <a:ext cx="219703" cy="317957"/>
          </a:xfrm>
          <a:custGeom>
            <a:avLst/>
            <a:gdLst>
              <a:gd name="connsiteX0" fmla="*/ 219626 w 219703"/>
              <a:gd name="connsiteY0" fmla="*/ 106 h 317957"/>
              <a:gd name="connsiteX1" fmla="*/ 60838 w 219703"/>
              <a:gd name="connsiteY1" fmla="*/ 191747 h 317957"/>
              <a:gd name="connsiteX2" fmla="*/ 608 w 219703"/>
              <a:gd name="connsiteY2" fmla="*/ 317682 h 317957"/>
              <a:gd name="connsiteX3" fmla="*/ 38936 w 219703"/>
              <a:gd name="connsiteY3" fmla="*/ 219124 h 317957"/>
              <a:gd name="connsiteX4" fmla="*/ 219626 w 219703"/>
              <a:gd name="connsiteY4" fmla="*/ 106 h 317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703" h="317957">
                <a:moveTo>
                  <a:pt x="219626" y="106"/>
                </a:moveTo>
                <a:cubicBezTo>
                  <a:pt x="223276" y="-4457"/>
                  <a:pt x="97341" y="138818"/>
                  <a:pt x="60838" y="191747"/>
                </a:cubicBezTo>
                <a:cubicBezTo>
                  <a:pt x="24335" y="244676"/>
                  <a:pt x="4258" y="313119"/>
                  <a:pt x="608" y="317682"/>
                </a:cubicBezTo>
                <a:cubicBezTo>
                  <a:pt x="-3042" y="322245"/>
                  <a:pt x="9734" y="269316"/>
                  <a:pt x="38936" y="219124"/>
                </a:cubicBezTo>
                <a:cubicBezTo>
                  <a:pt x="68138" y="168932"/>
                  <a:pt x="215976" y="4669"/>
                  <a:pt x="219626" y="1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 hidden="1">
            <a:extLst>
              <a:ext uri="{FF2B5EF4-FFF2-40B4-BE49-F238E27FC236}">
                <a16:creationId xmlns:a16="http://schemas.microsoft.com/office/drawing/2014/main" id="{83BD4B94-F95A-D967-914C-6B1CC902C45A}"/>
              </a:ext>
            </a:extLst>
          </p:cNvPr>
          <p:cNvSpPr/>
          <p:nvPr/>
        </p:nvSpPr>
        <p:spPr>
          <a:xfrm>
            <a:off x="3441644" y="6470637"/>
            <a:ext cx="271980" cy="104992"/>
          </a:xfrm>
          <a:custGeom>
            <a:avLst/>
            <a:gdLst>
              <a:gd name="connsiteX0" fmla="*/ 56 w 271980"/>
              <a:gd name="connsiteY0" fmla="*/ 60338 h 104992"/>
              <a:gd name="connsiteX1" fmla="*/ 133406 w 271980"/>
              <a:gd name="connsiteY1" fmla="*/ 53988 h 104992"/>
              <a:gd name="connsiteX2" fmla="*/ 269931 w 271980"/>
              <a:gd name="connsiteY2" fmla="*/ 104788 h 104992"/>
              <a:gd name="connsiteX3" fmla="*/ 219131 w 271980"/>
              <a:gd name="connsiteY3" fmla="*/ 73038 h 104992"/>
              <a:gd name="connsiteX4" fmla="*/ 104831 w 271980"/>
              <a:gd name="connsiteY4" fmla="*/ 13 h 104992"/>
              <a:gd name="connsiteX5" fmla="*/ 203256 w 271980"/>
              <a:gd name="connsiteY5" fmla="*/ 66688 h 104992"/>
              <a:gd name="connsiteX6" fmla="*/ 149281 w 271980"/>
              <a:gd name="connsiteY6" fmla="*/ 50813 h 104992"/>
              <a:gd name="connsiteX7" fmla="*/ 56 w 271980"/>
              <a:gd name="connsiteY7" fmla="*/ 60338 h 10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980" h="104992">
                <a:moveTo>
                  <a:pt x="56" y="60338"/>
                </a:moveTo>
                <a:cubicBezTo>
                  <a:pt x="-2590" y="60867"/>
                  <a:pt x="88427" y="46580"/>
                  <a:pt x="133406" y="53988"/>
                </a:cubicBezTo>
                <a:cubicBezTo>
                  <a:pt x="178385" y="61396"/>
                  <a:pt x="255644" y="101613"/>
                  <a:pt x="269931" y="104788"/>
                </a:cubicBezTo>
                <a:cubicBezTo>
                  <a:pt x="284218" y="107963"/>
                  <a:pt x="219131" y="73038"/>
                  <a:pt x="219131" y="73038"/>
                </a:cubicBezTo>
                <a:lnTo>
                  <a:pt x="104831" y="13"/>
                </a:lnTo>
                <a:cubicBezTo>
                  <a:pt x="102185" y="-1045"/>
                  <a:pt x="195848" y="58221"/>
                  <a:pt x="203256" y="66688"/>
                </a:cubicBezTo>
                <a:cubicBezTo>
                  <a:pt x="210664" y="75155"/>
                  <a:pt x="181560" y="49226"/>
                  <a:pt x="149281" y="50813"/>
                </a:cubicBezTo>
                <a:cubicBezTo>
                  <a:pt x="117002" y="52400"/>
                  <a:pt x="2702" y="59809"/>
                  <a:pt x="56" y="60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 hidden="1">
            <a:extLst>
              <a:ext uri="{FF2B5EF4-FFF2-40B4-BE49-F238E27FC236}">
                <a16:creationId xmlns:a16="http://schemas.microsoft.com/office/drawing/2014/main" id="{E9B16CA9-74D8-715E-AED8-659C8BE003C7}"/>
              </a:ext>
            </a:extLst>
          </p:cNvPr>
          <p:cNvSpPr/>
          <p:nvPr/>
        </p:nvSpPr>
        <p:spPr>
          <a:xfrm>
            <a:off x="3898776" y="6336751"/>
            <a:ext cx="363724" cy="251384"/>
          </a:xfrm>
          <a:custGeom>
            <a:avLst/>
            <a:gdLst>
              <a:gd name="connsiteX0" fmla="*/ 362074 w 363724"/>
              <a:gd name="connsiteY0" fmla="*/ 549 h 251384"/>
              <a:gd name="connsiteX1" fmla="*/ 219199 w 363724"/>
              <a:gd name="connsiteY1" fmla="*/ 67224 h 251384"/>
              <a:gd name="connsiteX2" fmla="*/ 111249 w 363724"/>
              <a:gd name="connsiteY2" fmla="*/ 137074 h 251384"/>
              <a:gd name="connsiteX3" fmla="*/ 165224 w 363724"/>
              <a:gd name="connsiteY3" fmla="*/ 111674 h 251384"/>
              <a:gd name="connsiteX4" fmla="*/ 6474 w 363724"/>
              <a:gd name="connsiteY4" fmla="*/ 114849 h 251384"/>
              <a:gd name="connsiteX5" fmla="*/ 142999 w 363724"/>
              <a:gd name="connsiteY5" fmla="*/ 130724 h 251384"/>
              <a:gd name="connsiteX6" fmla="*/ 152524 w 363724"/>
              <a:gd name="connsiteY6" fmla="*/ 156124 h 251384"/>
              <a:gd name="connsiteX7" fmla="*/ 124 w 363724"/>
              <a:gd name="connsiteY7" fmla="*/ 251374 h 251384"/>
              <a:gd name="connsiteX8" fmla="*/ 181099 w 363724"/>
              <a:gd name="connsiteY8" fmla="*/ 149774 h 251384"/>
              <a:gd name="connsiteX9" fmla="*/ 146174 w 363724"/>
              <a:gd name="connsiteY9" fmla="*/ 149774 h 251384"/>
              <a:gd name="connsiteX10" fmla="*/ 168399 w 363724"/>
              <a:gd name="connsiteY10" fmla="*/ 102149 h 251384"/>
              <a:gd name="connsiteX11" fmla="*/ 117599 w 363724"/>
              <a:gd name="connsiteY11" fmla="*/ 105324 h 251384"/>
              <a:gd name="connsiteX12" fmla="*/ 362074 w 363724"/>
              <a:gd name="connsiteY12" fmla="*/ 549 h 251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3724" h="251384">
                <a:moveTo>
                  <a:pt x="362074" y="549"/>
                </a:moveTo>
                <a:cubicBezTo>
                  <a:pt x="379007" y="-5801"/>
                  <a:pt x="261003" y="44470"/>
                  <a:pt x="219199" y="67224"/>
                </a:cubicBezTo>
                <a:cubicBezTo>
                  <a:pt x="177395" y="89978"/>
                  <a:pt x="120245" y="129666"/>
                  <a:pt x="111249" y="137074"/>
                </a:cubicBezTo>
                <a:cubicBezTo>
                  <a:pt x="102253" y="144482"/>
                  <a:pt x="182686" y="115378"/>
                  <a:pt x="165224" y="111674"/>
                </a:cubicBezTo>
                <a:cubicBezTo>
                  <a:pt x="147762" y="107970"/>
                  <a:pt x="10178" y="111674"/>
                  <a:pt x="6474" y="114849"/>
                </a:cubicBezTo>
                <a:cubicBezTo>
                  <a:pt x="2770" y="118024"/>
                  <a:pt x="118657" y="123845"/>
                  <a:pt x="142999" y="130724"/>
                </a:cubicBezTo>
                <a:cubicBezTo>
                  <a:pt x="167341" y="137603"/>
                  <a:pt x="176336" y="136016"/>
                  <a:pt x="152524" y="156124"/>
                </a:cubicBezTo>
                <a:cubicBezTo>
                  <a:pt x="128712" y="176232"/>
                  <a:pt x="-4638" y="252432"/>
                  <a:pt x="124" y="251374"/>
                </a:cubicBezTo>
                <a:cubicBezTo>
                  <a:pt x="4886" y="250316"/>
                  <a:pt x="156757" y="166707"/>
                  <a:pt x="181099" y="149774"/>
                </a:cubicBezTo>
                <a:cubicBezTo>
                  <a:pt x="205441" y="132841"/>
                  <a:pt x="148291" y="157711"/>
                  <a:pt x="146174" y="149774"/>
                </a:cubicBezTo>
                <a:cubicBezTo>
                  <a:pt x="144057" y="141837"/>
                  <a:pt x="173161" y="109557"/>
                  <a:pt x="168399" y="102149"/>
                </a:cubicBezTo>
                <a:cubicBezTo>
                  <a:pt x="163636" y="94741"/>
                  <a:pt x="89024" y="119611"/>
                  <a:pt x="117599" y="105324"/>
                </a:cubicBezTo>
                <a:cubicBezTo>
                  <a:pt x="146174" y="91037"/>
                  <a:pt x="345141" y="6899"/>
                  <a:pt x="362074" y="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 hidden="1">
            <a:extLst>
              <a:ext uri="{FF2B5EF4-FFF2-40B4-BE49-F238E27FC236}">
                <a16:creationId xmlns:a16="http://schemas.microsoft.com/office/drawing/2014/main" id="{7DF2C0C7-4A94-ADD5-65AF-647346574FD0}"/>
              </a:ext>
            </a:extLst>
          </p:cNvPr>
          <p:cNvSpPr/>
          <p:nvPr/>
        </p:nvSpPr>
        <p:spPr>
          <a:xfrm>
            <a:off x="3711294" y="6753222"/>
            <a:ext cx="63815" cy="123836"/>
          </a:xfrm>
          <a:custGeom>
            <a:avLst/>
            <a:gdLst>
              <a:gd name="connsiteX0" fmla="*/ 63781 w 63815"/>
              <a:gd name="connsiteY0" fmla="*/ 3 h 123836"/>
              <a:gd name="connsiteX1" fmla="*/ 9806 w 63815"/>
              <a:gd name="connsiteY1" fmla="*/ 79378 h 123836"/>
              <a:gd name="connsiteX2" fmla="*/ 54256 w 63815"/>
              <a:gd name="connsiteY2" fmla="*/ 123828 h 123836"/>
              <a:gd name="connsiteX3" fmla="*/ 281 w 63815"/>
              <a:gd name="connsiteY3" fmla="*/ 76203 h 123836"/>
              <a:gd name="connsiteX4" fmla="*/ 63781 w 63815"/>
              <a:gd name="connsiteY4" fmla="*/ 3 h 12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15" h="123836">
                <a:moveTo>
                  <a:pt x="63781" y="3"/>
                </a:moveTo>
                <a:cubicBezTo>
                  <a:pt x="65368" y="532"/>
                  <a:pt x="11393" y="58741"/>
                  <a:pt x="9806" y="79378"/>
                </a:cubicBezTo>
                <a:cubicBezTo>
                  <a:pt x="8219" y="100015"/>
                  <a:pt x="55843" y="124357"/>
                  <a:pt x="54256" y="123828"/>
                </a:cubicBezTo>
                <a:cubicBezTo>
                  <a:pt x="52669" y="123299"/>
                  <a:pt x="-4481" y="96840"/>
                  <a:pt x="281" y="76203"/>
                </a:cubicBezTo>
                <a:cubicBezTo>
                  <a:pt x="5043" y="55566"/>
                  <a:pt x="62194" y="-526"/>
                  <a:pt x="63781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 hidden="1">
            <a:extLst>
              <a:ext uri="{FF2B5EF4-FFF2-40B4-BE49-F238E27FC236}">
                <a16:creationId xmlns:a16="http://schemas.microsoft.com/office/drawing/2014/main" id="{2EAFCC21-1594-7916-307E-7824E4BA3951}"/>
              </a:ext>
            </a:extLst>
          </p:cNvPr>
          <p:cNvSpPr/>
          <p:nvPr/>
        </p:nvSpPr>
        <p:spPr>
          <a:xfrm>
            <a:off x="3562350" y="6841412"/>
            <a:ext cx="104775" cy="26113"/>
          </a:xfrm>
          <a:custGeom>
            <a:avLst/>
            <a:gdLst>
              <a:gd name="connsiteX0" fmla="*/ 0 w 104775"/>
              <a:gd name="connsiteY0" fmla="*/ 26113 h 26113"/>
              <a:gd name="connsiteX1" fmla="*/ 73025 w 104775"/>
              <a:gd name="connsiteY1" fmla="*/ 713 h 26113"/>
              <a:gd name="connsiteX2" fmla="*/ 104775 w 104775"/>
              <a:gd name="connsiteY2" fmla="*/ 16588 h 26113"/>
              <a:gd name="connsiteX3" fmla="*/ 73025 w 104775"/>
              <a:gd name="connsiteY3" fmla="*/ 713 h 26113"/>
              <a:gd name="connsiteX4" fmla="*/ 0 w 104775"/>
              <a:gd name="connsiteY4" fmla="*/ 26113 h 26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" h="26113">
                <a:moveTo>
                  <a:pt x="0" y="26113"/>
                </a:moveTo>
                <a:cubicBezTo>
                  <a:pt x="0" y="26113"/>
                  <a:pt x="55563" y="2300"/>
                  <a:pt x="73025" y="713"/>
                </a:cubicBezTo>
                <a:cubicBezTo>
                  <a:pt x="90487" y="-874"/>
                  <a:pt x="104775" y="16588"/>
                  <a:pt x="104775" y="16588"/>
                </a:cubicBezTo>
                <a:cubicBezTo>
                  <a:pt x="104775" y="16588"/>
                  <a:pt x="95250" y="-4050"/>
                  <a:pt x="73025" y="713"/>
                </a:cubicBezTo>
                <a:cubicBezTo>
                  <a:pt x="50800" y="5475"/>
                  <a:pt x="0" y="26113"/>
                  <a:pt x="0" y="26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 hidden="1">
            <a:extLst>
              <a:ext uri="{FF2B5EF4-FFF2-40B4-BE49-F238E27FC236}">
                <a16:creationId xmlns:a16="http://schemas.microsoft.com/office/drawing/2014/main" id="{9EADC797-26BC-052C-BD53-6671AFC771B2}"/>
              </a:ext>
            </a:extLst>
          </p:cNvPr>
          <p:cNvSpPr/>
          <p:nvPr/>
        </p:nvSpPr>
        <p:spPr>
          <a:xfrm>
            <a:off x="6235700" y="5590499"/>
            <a:ext cx="338361" cy="137238"/>
          </a:xfrm>
          <a:custGeom>
            <a:avLst/>
            <a:gdLst>
              <a:gd name="connsiteX0" fmla="*/ 0 w 338361"/>
              <a:gd name="connsiteY0" fmla="*/ 134026 h 137238"/>
              <a:gd name="connsiteX1" fmla="*/ 323850 w 338361"/>
              <a:gd name="connsiteY1" fmla="*/ 7026 h 137238"/>
              <a:gd name="connsiteX2" fmla="*/ 269875 w 338361"/>
              <a:gd name="connsiteY2" fmla="*/ 29251 h 137238"/>
              <a:gd name="connsiteX3" fmla="*/ 158750 w 338361"/>
              <a:gd name="connsiteY3" fmla="*/ 137201 h 137238"/>
              <a:gd name="connsiteX4" fmla="*/ 241300 w 338361"/>
              <a:gd name="connsiteY4" fmla="*/ 41951 h 137238"/>
              <a:gd name="connsiteX5" fmla="*/ 161925 w 338361"/>
              <a:gd name="connsiteY5" fmla="*/ 83226 h 137238"/>
              <a:gd name="connsiteX6" fmla="*/ 212725 w 338361"/>
              <a:gd name="connsiteY6" fmla="*/ 61001 h 137238"/>
              <a:gd name="connsiteX7" fmla="*/ 0 w 338361"/>
              <a:gd name="connsiteY7" fmla="*/ 134026 h 13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361" h="137238">
                <a:moveTo>
                  <a:pt x="0" y="134026"/>
                </a:moveTo>
                <a:lnTo>
                  <a:pt x="323850" y="7026"/>
                </a:lnTo>
                <a:cubicBezTo>
                  <a:pt x="368829" y="-10436"/>
                  <a:pt x="297392" y="7555"/>
                  <a:pt x="269875" y="29251"/>
                </a:cubicBezTo>
                <a:cubicBezTo>
                  <a:pt x="242358" y="50947"/>
                  <a:pt x="163512" y="135084"/>
                  <a:pt x="158750" y="137201"/>
                </a:cubicBezTo>
                <a:cubicBezTo>
                  <a:pt x="153988" y="139318"/>
                  <a:pt x="240771" y="50947"/>
                  <a:pt x="241300" y="41951"/>
                </a:cubicBezTo>
                <a:cubicBezTo>
                  <a:pt x="241829" y="32955"/>
                  <a:pt x="166687" y="80051"/>
                  <a:pt x="161925" y="83226"/>
                </a:cubicBezTo>
                <a:cubicBezTo>
                  <a:pt x="157163" y="86401"/>
                  <a:pt x="212725" y="61001"/>
                  <a:pt x="212725" y="61001"/>
                </a:cubicBezTo>
                <a:lnTo>
                  <a:pt x="0" y="1340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 hidden="1">
            <a:extLst>
              <a:ext uri="{FF2B5EF4-FFF2-40B4-BE49-F238E27FC236}">
                <a16:creationId xmlns:a16="http://schemas.microsoft.com/office/drawing/2014/main" id="{E0F78B04-A658-E5A9-044C-1C1F4FE6DAA9}"/>
              </a:ext>
            </a:extLst>
          </p:cNvPr>
          <p:cNvSpPr/>
          <p:nvPr/>
        </p:nvSpPr>
        <p:spPr>
          <a:xfrm>
            <a:off x="6264147" y="5768833"/>
            <a:ext cx="120954" cy="287082"/>
          </a:xfrm>
          <a:custGeom>
            <a:avLst/>
            <a:gdLst>
              <a:gd name="connsiteX0" fmla="*/ 120778 w 120954"/>
              <a:gd name="connsiteY0" fmla="*/ 142 h 287082"/>
              <a:gd name="connsiteX1" fmla="*/ 31878 w 120954"/>
              <a:gd name="connsiteY1" fmla="*/ 158892 h 287082"/>
              <a:gd name="connsiteX2" fmla="*/ 128 w 120954"/>
              <a:gd name="connsiteY2" fmla="*/ 285892 h 287082"/>
              <a:gd name="connsiteX3" fmla="*/ 41403 w 120954"/>
              <a:gd name="connsiteY3" fmla="*/ 82692 h 287082"/>
              <a:gd name="connsiteX4" fmla="*/ 6478 w 120954"/>
              <a:gd name="connsiteY4" fmla="*/ 187467 h 287082"/>
              <a:gd name="connsiteX5" fmla="*/ 120778 w 120954"/>
              <a:gd name="connsiteY5" fmla="*/ 142 h 28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954" h="287082">
                <a:moveTo>
                  <a:pt x="120778" y="142"/>
                </a:moveTo>
                <a:cubicBezTo>
                  <a:pt x="125011" y="-4620"/>
                  <a:pt x="51986" y="111267"/>
                  <a:pt x="31878" y="158892"/>
                </a:cubicBezTo>
                <a:cubicBezTo>
                  <a:pt x="11770" y="206517"/>
                  <a:pt x="-1459" y="298592"/>
                  <a:pt x="128" y="285892"/>
                </a:cubicBezTo>
                <a:cubicBezTo>
                  <a:pt x="1715" y="273192"/>
                  <a:pt x="40345" y="99096"/>
                  <a:pt x="41403" y="82692"/>
                </a:cubicBezTo>
                <a:cubicBezTo>
                  <a:pt x="42461" y="66288"/>
                  <a:pt x="-6222" y="198050"/>
                  <a:pt x="6478" y="187467"/>
                </a:cubicBezTo>
                <a:cubicBezTo>
                  <a:pt x="19178" y="176884"/>
                  <a:pt x="116545" y="4904"/>
                  <a:pt x="120778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 hidden="1">
            <a:extLst>
              <a:ext uri="{FF2B5EF4-FFF2-40B4-BE49-F238E27FC236}">
                <a16:creationId xmlns:a16="http://schemas.microsoft.com/office/drawing/2014/main" id="{1984704E-77FF-B7CB-324F-31801BB74061}"/>
              </a:ext>
            </a:extLst>
          </p:cNvPr>
          <p:cNvSpPr/>
          <p:nvPr/>
        </p:nvSpPr>
        <p:spPr>
          <a:xfrm>
            <a:off x="6175039" y="5959341"/>
            <a:ext cx="181790" cy="238767"/>
          </a:xfrm>
          <a:custGeom>
            <a:avLst/>
            <a:gdLst>
              <a:gd name="connsiteX0" fmla="*/ 67011 w 181790"/>
              <a:gd name="connsiteY0" fmla="*/ 134 h 238767"/>
              <a:gd name="connsiteX1" fmla="*/ 63836 w 181790"/>
              <a:gd name="connsiteY1" fmla="*/ 152534 h 238767"/>
              <a:gd name="connsiteX2" fmla="*/ 67011 w 181790"/>
              <a:gd name="connsiteY2" fmla="*/ 123959 h 238767"/>
              <a:gd name="connsiteX3" fmla="*/ 133686 w 181790"/>
              <a:gd name="connsiteY3" fmla="*/ 212859 h 238767"/>
              <a:gd name="connsiteX4" fmla="*/ 120986 w 181790"/>
              <a:gd name="connsiteY4" fmla="*/ 193809 h 238767"/>
              <a:gd name="connsiteX5" fmla="*/ 181311 w 181790"/>
              <a:gd name="connsiteY5" fmla="*/ 238259 h 238767"/>
              <a:gd name="connsiteX6" fmla="*/ 82886 w 181790"/>
              <a:gd name="connsiteY6" fmla="*/ 158884 h 238767"/>
              <a:gd name="connsiteX7" fmla="*/ 336 w 181790"/>
              <a:gd name="connsiteY7" fmla="*/ 57284 h 238767"/>
              <a:gd name="connsiteX8" fmla="*/ 54311 w 181790"/>
              <a:gd name="connsiteY8" fmla="*/ 123959 h 238767"/>
              <a:gd name="connsiteX9" fmla="*/ 67011 w 181790"/>
              <a:gd name="connsiteY9" fmla="*/ 134 h 23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1790" h="238767">
                <a:moveTo>
                  <a:pt x="67011" y="134"/>
                </a:moveTo>
                <a:cubicBezTo>
                  <a:pt x="68598" y="4896"/>
                  <a:pt x="63836" y="131897"/>
                  <a:pt x="63836" y="152534"/>
                </a:cubicBezTo>
                <a:cubicBezTo>
                  <a:pt x="63836" y="173171"/>
                  <a:pt x="55369" y="113905"/>
                  <a:pt x="67011" y="123959"/>
                </a:cubicBezTo>
                <a:cubicBezTo>
                  <a:pt x="78653" y="134013"/>
                  <a:pt x="124690" y="201217"/>
                  <a:pt x="133686" y="212859"/>
                </a:cubicBezTo>
                <a:cubicBezTo>
                  <a:pt x="142682" y="224501"/>
                  <a:pt x="113049" y="189576"/>
                  <a:pt x="120986" y="193809"/>
                </a:cubicBezTo>
                <a:cubicBezTo>
                  <a:pt x="128923" y="198042"/>
                  <a:pt x="187661" y="244080"/>
                  <a:pt x="181311" y="238259"/>
                </a:cubicBezTo>
                <a:cubicBezTo>
                  <a:pt x="174961" y="232438"/>
                  <a:pt x="113048" y="189046"/>
                  <a:pt x="82886" y="158884"/>
                </a:cubicBezTo>
                <a:cubicBezTo>
                  <a:pt x="52724" y="128722"/>
                  <a:pt x="5098" y="63105"/>
                  <a:pt x="336" y="57284"/>
                </a:cubicBezTo>
                <a:cubicBezTo>
                  <a:pt x="-4426" y="51463"/>
                  <a:pt x="42669" y="129251"/>
                  <a:pt x="54311" y="123959"/>
                </a:cubicBezTo>
                <a:cubicBezTo>
                  <a:pt x="65953" y="118667"/>
                  <a:pt x="65424" y="-4628"/>
                  <a:pt x="67011" y="1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 hidden="1">
            <a:extLst>
              <a:ext uri="{FF2B5EF4-FFF2-40B4-BE49-F238E27FC236}">
                <a16:creationId xmlns:a16="http://schemas.microsoft.com/office/drawing/2014/main" id="{32324B35-FAF3-B9EF-3FD6-6AC891A0B4D8}"/>
              </a:ext>
            </a:extLst>
          </p:cNvPr>
          <p:cNvSpPr/>
          <p:nvPr/>
        </p:nvSpPr>
        <p:spPr>
          <a:xfrm>
            <a:off x="6267130" y="5578352"/>
            <a:ext cx="324187" cy="524263"/>
          </a:xfrm>
          <a:custGeom>
            <a:avLst/>
            <a:gdLst>
              <a:gd name="connsiteX0" fmla="*/ 324170 w 324187"/>
              <a:gd name="connsiteY0" fmla="*/ 123 h 524263"/>
              <a:gd name="connsiteX1" fmla="*/ 95570 w 324187"/>
              <a:gd name="connsiteY1" fmla="*/ 257298 h 524263"/>
              <a:gd name="connsiteX2" fmla="*/ 320 w 324187"/>
              <a:gd name="connsiteY2" fmla="*/ 450973 h 524263"/>
              <a:gd name="connsiteX3" fmla="*/ 63820 w 324187"/>
              <a:gd name="connsiteY3" fmla="*/ 320798 h 524263"/>
              <a:gd name="connsiteX4" fmla="*/ 41595 w 324187"/>
              <a:gd name="connsiteY4" fmla="*/ 393823 h 524263"/>
              <a:gd name="connsiteX5" fmla="*/ 44770 w 324187"/>
              <a:gd name="connsiteY5" fmla="*/ 523998 h 524263"/>
              <a:gd name="connsiteX6" fmla="*/ 38420 w 324187"/>
              <a:gd name="connsiteY6" fmla="*/ 425573 h 524263"/>
              <a:gd name="connsiteX7" fmla="*/ 47945 w 324187"/>
              <a:gd name="connsiteY7" fmla="*/ 352548 h 524263"/>
              <a:gd name="connsiteX8" fmla="*/ 295595 w 324187"/>
              <a:gd name="connsiteY8" fmla="*/ 89023 h 524263"/>
              <a:gd name="connsiteX9" fmla="*/ 66995 w 324187"/>
              <a:gd name="connsiteY9" fmla="*/ 314448 h 524263"/>
              <a:gd name="connsiteX10" fmla="*/ 155895 w 324187"/>
              <a:gd name="connsiteY10" fmla="*/ 187448 h 524263"/>
              <a:gd name="connsiteX11" fmla="*/ 108270 w 324187"/>
              <a:gd name="connsiteY11" fmla="*/ 222373 h 524263"/>
              <a:gd name="connsiteX12" fmla="*/ 324170 w 324187"/>
              <a:gd name="connsiteY12" fmla="*/ 123 h 52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4187" h="524263">
                <a:moveTo>
                  <a:pt x="324170" y="123"/>
                </a:moveTo>
                <a:cubicBezTo>
                  <a:pt x="322053" y="5944"/>
                  <a:pt x="149545" y="182156"/>
                  <a:pt x="95570" y="257298"/>
                </a:cubicBezTo>
                <a:cubicBezTo>
                  <a:pt x="41595" y="332440"/>
                  <a:pt x="5612" y="440390"/>
                  <a:pt x="320" y="450973"/>
                </a:cubicBezTo>
                <a:cubicBezTo>
                  <a:pt x="-4972" y="461556"/>
                  <a:pt x="56941" y="330323"/>
                  <a:pt x="63820" y="320798"/>
                </a:cubicBezTo>
                <a:cubicBezTo>
                  <a:pt x="70699" y="311273"/>
                  <a:pt x="44770" y="359956"/>
                  <a:pt x="41595" y="393823"/>
                </a:cubicBezTo>
                <a:cubicBezTo>
                  <a:pt x="38420" y="427690"/>
                  <a:pt x="45299" y="518706"/>
                  <a:pt x="44770" y="523998"/>
                </a:cubicBezTo>
                <a:cubicBezTo>
                  <a:pt x="44241" y="529290"/>
                  <a:pt x="37891" y="454148"/>
                  <a:pt x="38420" y="425573"/>
                </a:cubicBezTo>
                <a:cubicBezTo>
                  <a:pt x="38949" y="396998"/>
                  <a:pt x="5083" y="408640"/>
                  <a:pt x="47945" y="352548"/>
                </a:cubicBezTo>
                <a:cubicBezTo>
                  <a:pt x="90807" y="296456"/>
                  <a:pt x="292420" y="95373"/>
                  <a:pt x="295595" y="89023"/>
                </a:cubicBezTo>
                <a:cubicBezTo>
                  <a:pt x="298770" y="82673"/>
                  <a:pt x="90278" y="298044"/>
                  <a:pt x="66995" y="314448"/>
                </a:cubicBezTo>
                <a:cubicBezTo>
                  <a:pt x="43712" y="330852"/>
                  <a:pt x="149016" y="202794"/>
                  <a:pt x="155895" y="187448"/>
                </a:cubicBezTo>
                <a:cubicBezTo>
                  <a:pt x="162774" y="172102"/>
                  <a:pt x="85516" y="248831"/>
                  <a:pt x="108270" y="222373"/>
                </a:cubicBezTo>
                <a:cubicBezTo>
                  <a:pt x="131024" y="195915"/>
                  <a:pt x="326287" y="-5698"/>
                  <a:pt x="324170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 hidden="1">
            <a:extLst>
              <a:ext uri="{FF2B5EF4-FFF2-40B4-BE49-F238E27FC236}">
                <a16:creationId xmlns:a16="http://schemas.microsoft.com/office/drawing/2014/main" id="{720D758B-9BE2-2B1D-2546-B31872138FD7}"/>
              </a:ext>
            </a:extLst>
          </p:cNvPr>
          <p:cNvSpPr/>
          <p:nvPr/>
        </p:nvSpPr>
        <p:spPr>
          <a:xfrm>
            <a:off x="5990993" y="6003906"/>
            <a:ext cx="174862" cy="339929"/>
          </a:xfrm>
          <a:custGeom>
            <a:avLst/>
            <a:gdLst>
              <a:gd name="connsiteX0" fmla="*/ 174857 w 174862"/>
              <a:gd name="connsiteY0" fmla="*/ 19 h 339929"/>
              <a:gd name="connsiteX1" fmla="*/ 127232 w 174862"/>
              <a:gd name="connsiteY1" fmla="*/ 104794 h 339929"/>
              <a:gd name="connsiteX2" fmla="*/ 117707 w 174862"/>
              <a:gd name="connsiteY2" fmla="*/ 196869 h 339929"/>
              <a:gd name="connsiteX3" fmla="*/ 44682 w 174862"/>
              <a:gd name="connsiteY3" fmla="*/ 279419 h 339929"/>
              <a:gd name="connsiteX4" fmla="*/ 89132 w 174862"/>
              <a:gd name="connsiteY4" fmla="*/ 225444 h 339929"/>
              <a:gd name="connsiteX5" fmla="*/ 232 w 174862"/>
              <a:gd name="connsiteY5" fmla="*/ 339744 h 339929"/>
              <a:gd name="connsiteX6" fmla="*/ 120882 w 174862"/>
              <a:gd name="connsiteY6" fmla="*/ 193694 h 339929"/>
              <a:gd name="connsiteX7" fmla="*/ 105007 w 174862"/>
              <a:gd name="connsiteY7" fmla="*/ 28594 h 339929"/>
              <a:gd name="connsiteX8" fmla="*/ 130407 w 174862"/>
              <a:gd name="connsiteY8" fmla="*/ 95269 h 339929"/>
              <a:gd name="connsiteX9" fmla="*/ 174857 w 174862"/>
              <a:gd name="connsiteY9" fmla="*/ 19 h 33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4862" h="339929">
                <a:moveTo>
                  <a:pt x="174857" y="19"/>
                </a:moveTo>
                <a:cubicBezTo>
                  <a:pt x="174328" y="1606"/>
                  <a:pt x="136757" y="71986"/>
                  <a:pt x="127232" y="104794"/>
                </a:cubicBezTo>
                <a:cubicBezTo>
                  <a:pt x="117707" y="137602"/>
                  <a:pt x="131465" y="167765"/>
                  <a:pt x="117707" y="196869"/>
                </a:cubicBezTo>
                <a:cubicBezTo>
                  <a:pt x="103949" y="225973"/>
                  <a:pt x="49444" y="274657"/>
                  <a:pt x="44682" y="279419"/>
                </a:cubicBezTo>
                <a:cubicBezTo>
                  <a:pt x="39920" y="284181"/>
                  <a:pt x="96540" y="215390"/>
                  <a:pt x="89132" y="225444"/>
                </a:cubicBezTo>
                <a:cubicBezTo>
                  <a:pt x="81724" y="235498"/>
                  <a:pt x="-5060" y="345036"/>
                  <a:pt x="232" y="339744"/>
                </a:cubicBezTo>
                <a:cubicBezTo>
                  <a:pt x="5524" y="334452"/>
                  <a:pt x="103419" y="245552"/>
                  <a:pt x="120882" y="193694"/>
                </a:cubicBezTo>
                <a:cubicBezTo>
                  <a:pt x="138344" y="141836"/>
                  <a:pt x="103420" y="44998"/>
                  <a:pt x="105007" y="28594"/>
                </a:cubicBezTo>
                <a:cubicBezTo>
                  <a:pt x="106594" y="12190"/>
                  <a:pt x="120882" y="95269"/>
                  <a:pt x="130407" y="95269"/>
                </a:cubicBezTo>
                <a:cubicBezTo>
                  <a:pt x="139932" y="95269"/>
                  <a:pt x="175386" y="-1568"/>
                  <a:pt x="174857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 hidden="1">
            <a:extLst>
              <a:ext uri="{FF2B5EF4-FFF2-40B4-BE49-F238E27FC236}">
                <a16:creationId xmlns:a16="http://schemas.microsoft.com/office/drawing/2014/main" id="{02C32F33-8CA8-792A-91DE-48E39CCBDE9E}"/>
              </a:ext>
            </a:extLst>
          </p:cNvPr>
          <p:cNvSpPr/>
          <p:nvPr/>
        </p:nvSpPr>
        <p:spPr>
          <a:xfrm>
            <a:off x="5874167" y="6016619"/>
            <a:ext cx="217961" cy="491778"/>
          </a:xfrm>
          <a:custGeom>
            <a:avLst/>
            <a:gdLst>
              <a:gd name="connsiteX0" fmla="*/ 199608 w 217961"/>
              <a:gd name="connsiteY0" fmla="*/ 6 h 491778"/>
              <a:gd name="connsiteX1" fmla="*/ 205958 w 217961"/>
              <a:gd name="connsiteY1" fmla="*/ 165106 h 491778"/>
              <a:gd name="connsiteX2" fmla="*/ 98008 w 217961"/>
              <a:gd name="connsiteY2" fmla="*/ 279406 h 491778"/>
              <a:gd name="connsiteX3" fmla="*/ 126583 w 217961"/>
              <a:gd name="connsiteY3" fmla="*/ 260356 h 491778"/>
              <a:gd name="connsiteX4" fmla="*/ 9108 w 217961"/>
              <a:gd name="connsiteY4" fmla="*/ 476256 h 491778"/>
              <a:gd name="connsiteX5" fmla="*/ 21808 w 217961"/>
              <a:gd name="connsiteY5" fmla="*/ 463556 h 491778"/>
              <a:gd name="connsiteX6" fmla="*/ 132933 w 217961"/>
              <a:gd name="connsiteY6" fmla="*/ 374656 h 491778"/>
              <a:gd name="connsiteX7" fmla="*/ 34508 w 217961"/>
              <a:gd name="connsiteY7" fmla="*/ 450856 h 491778"/>
              <a:gd name="connsiteX8" fmla="*/ 72608 w 217961"/>
              <a:gd name="connsiteY8" fmla="*/ 384181 h 491778"/>
              <a:gd name="connsiteX9" fmla="*/ 88483 w 217961"/>
              <a:gd name="connsiteY9" fmla="*/ 317506 h 491778"/>
              <a:gd name="connsiteX10" fmla="*/ 75783 w 217961"/>
              <a:gd name="connsiteY10" fmla="*/ 323856 h 491778"/>
              <a:gd name="connsiteX11" fmla="*/ 215483 w 217961"/>
              <a:gd name="connsiteY11" fmla="*/ 187331 h 491778"/>
              <a:gd name="connsiteX12" fmla="*/ 167858 w 217961"/>
              <a:gd name="connsiteY12" fmla="*/ 222256 h 491778"/>
              <a:gd name="connsiteX13" fmla="*/ 202783 w 217961"/>
              <a:gd name="connsiteY13" fmla="*/ 171456 h 491778"/>
              <a:gd name="connsiteX14" fmla="*/ 199608 w 217961"/>
              <a:gd name="connsiteY14" fmla="*/ 6 h 491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7961" h="491778">
                <a:moveTo>
                  <a:pt x="199608" y="6"/>
                </a:moveTo>
                <a:cubicBezTo>
                  <a:pt x="200137" y="-1052"/>
                  <a:pt x="222891" y="118539"/>
                  <a:pt x="205958" y="165106"/>
                </a:cubicBezTo>
                <a:cubicBezTo>
                  <a:pt x="189025" y="211673"/>
                  <a:pt x="111237" y="263531"/>
                  <a:pt x="98008" y="279406"/>
                </a:cubicBezTo>
                <a:cubicBezTo>
                  <a:pt x="84779" y="295281"/>
                  <a:pt x="141400" y="227548"/>
                  <a:pt x="126583" y="260356"/>
                </a:cubicBezTo>
                <a:cubicBezTo>
                  <a:pt x="111766" y="293164"/>
                  <a:pt x="9108" y="476256"/>
                  <a:pt x="9108" y="476256"/>
                </a:cubicBezTo>
                <a:cubicBezTo>
                  <a:pt x="-8355" y="510123"/>
                  <a:pt x="1170" y="480489"/>
                  <a:pt x="21808" y="463556"/>
                </a:cubicBezTo>
                <a:cubicBezTo>
                  <a:pt x="42445" y="446623"/>
                  <a:pt x="130816" y="376773"/>
                  <a:pt x="132933" y="374656"/>
                </a:cubicBezTo>
                <a:cubicBezTo>
                  <a:pt x="135050" y="372539"/>
                  <a:pt x="44562" y="449269"/>
                  <a:pt x="34508" y="450856"/>
                </a:cubicBezTo>
                <a:cubicBezTo>
                  <a:pt x="24454" y="452443"/>
                  <a:pt x="63612" y="406406"/>
                  <a:pt x="72608" y="384181"/>
                </a:cubicBezTo>
                <a:cubicBezTo>
                  <a:pt x="81604" y="361956"/>
                  <a:pt x="87954" y="327560"/>
                  <a:pt x="88483" y="317506"/>
                </a:cubicBezTo>
                <a:cubicBezTo>
                  <a:pt x="89012" y="307452"/>
                  <a:pt x="54616" y="345552"/>
                  <a:pt x="75783" y="323856"/>
                </a:cubicBezTo>
                <a:cubicBezTo>
                  <a:pt x="96950" y="302160"/>
                  <a:pt x="200137" y="204264"/>
                  <a:pt x="215483" y="187331"/>
                </a:cubicBezTo>
                <a:cubicBezTo>
                  <a:pt x="230829" y="170398"/>
                  <a:pt x="169975" y="224902"/>
                  <a:pt x="167858" y="222256"/>
                </a:cubicBezTo>
                <a:cubicBezTo>
                  <a:pt x="165741" y="219610"/>
                  <a:pt x="196433" y="204794"/>
                  <a:pt x="202783" y="171456"/>
                </a:cubicBezTo>
                <a:cubicBezTo>
                  <a:pt x="209133" y="138119"/>
                  <a:pt x="199079" y="1064"/>
                  <a:pt x="199608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 hidden="1">
            <a:extLst>
              <a:ext uri="{FF2B5EF4-FFF2-40B4-BE49-F238E27FC236}">
                <a16:creationId xmlns:a16="http://schemas.microsoft.com/office/drawing/2014/main" id="{2A8040AD-6584-DB23-CD28-2618289111EE}"/>
              </a:ext>
            </a:extLst>
          </p:cNvPr>
          <p:cNvSpPr/>
          <p:nvPr/>
        </p:nvSpPr>
        <p:spPr>
          <a:xfrm>
            <a:off x="6447857" y="5572855"/>
            <a:ext cx="550551" cy="355139"/>
          </a:xfrm>
          <a:custGeom>
            <a:avLst/>
            <a:gdLst>
              <a:gd name="connsiteX0" fmla="*/ 568 w 550551"/>
              <a:gd name="connsiteY0" fmla="*/ 56420 h 355139"/>
              <a:gd name="connsiteX1" fmla="*/ 337118 w 550551"/>
              <a:gd name="connsiteY1" fmla="*/ 8795 h 355139"/>
              <a:gd name="connsiteX2" fmla="*/ 324418 w 550551"/>
              <a:gd name="connsiteY2" fmla="*/ 11970 h 355139"/>
              <a:gd name="connsiteX3" fmla="*/ 429193 w 550551"/>
              <a:gd name="connsiteY3" fmla="*/ 107220 h 355139"/>
              <a:gd name="connsiteX4" fmla="*/ 429193 w 550551"/>
              <a:gd name="connsiteY4" fmla="*/ 104045 h 355139"/>
              <a:gd name="connsiteX5" fmla="*/ 549843 w 550551"/>
              <a:gd name="connsiteY5" fmla="*/ 354870 h 355139"/>
              <a:gd name="connsiteX6" fmla="*/ 365693 w 550551"/>
              <a:gd name="connsiteY6" fmla="*/ 50070 h 355139"/>
              <a:gd name="connsiteX7" fmla="*/ 289493 w 550551"/>
              <a:gd name="connsiteY7" fmla="*/ 31020 h 355139"/>
              <a:gd name="connsiteX8" fmla="*/ 102168 w 550551"/>
              <a:gd name="connsiteY8" fmla="*/ 100870 h 355139"/>
              <a:gd name="connsiteX9" fmla="*/ 340293 w 550551"/>
              <a:gd name="connsiteY9" fmla="*/ 2445 h 355139"/>
              <a:gd name="connsiteX10" fmla="*/ 257743 w 550551"/>
              <a:gd name="connsiteY10" fmla="*/ 31020 h 355139"/>
              <a:gd name="connsiteX11" fmla="*/ 568 w 550551"/>
              <a:gd name="connsiteY11" fmla="*/ 56420 h 355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0551" h="355139">
                <a:moveTo>
                  <a:pt x="568" y="56420"/>
                </a:moveTo>
                <a:cubicBezTo>
                  <a:pt x="13797" y="52716"/>
                  <a:pt x="337118" y="8795"/>
                  <a:pt x="337118" y="8795"/>
                </a:cubicBezTo>
                <a:cubicBezTo>
                  <a:pt x="391093" y="1387"/>
                  <a:pt x="309072" y="-4434"/>
                  <a:pt x="324418" y="11970"/>
                </a:cubicBezTo>
                <a:cubicBezTo>
                  <a:pt x="339764" y="28374"/>
                  <a:pt x="429193" y="107220"/>
                  <a:pt x="429193" y="107220"/>
                </a:cubicBezTo>
                <a:cubicBezTo>
                  <a:pt x="446655" y="122566"/>
                  <a:pt x="409085" y="62770"/>
                  <a:pt x="429193" y="104045"/>
                </a:cubicBezTo>
                <a:cubicBezTo>
                  <a:pt x="449301" y="145320"/>
                  <a:pt x="560426" y="363866"/>
                  <a:pt x="549843" y="354870"/>
                </a:cubicBezTo>
                <a:cubicBezTo>
                  <a:pt x="539260" y="345874"/>
                  <a:pt x="409085" y="104045"/>
                  <a:pt x="365693" y="50070"/>
                </a:cubicBezTo>
                <a:cubicBezTo>
                  <a:pt x="322301" y="-3905"/>
                  <a:pt x="333414" y="22553"/>
                  <a:pt x="289493" y="31020"/>
                </a:cubicBezTo>
                <a:cubicBezTo>
                  <a:pt x="245572" y="39487"/>
                  <a:pt x="93701" y="105633"/>
                  <a:pt x="102168" y="100870"/>
                </a:cubicBezTo>
                <a:cubicBezTo>
                  <a:pt x="110635" y="96107"/>
                  <a:pt x="314364" y="14087"/>
                  <a:pt x="340293" y="2445"/>
                </a:cubicBezTo>
                <a:cubicBezTo>
                  <a:pt x="366222" y="-9197"/>
                  <a:pt x="306426" y="24141"/>
                  <a:pt x="257743" y="31020"/>
                </a:cubicBezTo>
                <a:cubicBezTo>
                  <a:pt x="209060" y="37899"/>
                  <a:pt x="-12661" y="60124"/>
                  <a:pt x="568" y="56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 hidden="1">
            <a:extLst>
              <a:ext uri="{FF2B5EF4-FFF2-40B4-BE49-F238E27FC236}">
                <a16:creationId xmlns:a16="http://schemas.microsoft.com/office/drawing/2014/main" id="{363A0229-37B5-026C-7403-124D6E75C2F9}"/>
              </a:ext>
            </a:extLst>
          </p:cNvPr>
          <p:cNvSpPr/>
          <p:nvPr/>
        </p:nvSpPr>
        <p:spPr>
          <a:xfrm>
            <a:off x="6492005" y="5543051"/>
            <a:ext cx="369184" cy="89510"/>
          </a:xfrm>
          <a:custGeom>
            <a:avLst/>
            <a:gdLst>
              <a:gd name="connsiteX0" fmla="*/ 870 w 369184"/>
              <a:gd name="connsiteY0" fmla="*/ 63999 h 89510"/>
              <a:gd name="connsiteX1" fmla="*/ 251695 w 369184"/>
              <a:gd name="connsiteY1" fmla="*/ 22724 h 89510"/>
              <a:gd name="connsiteX2" fmla="*/ 369170 w 369184"/>
              <a:gd name="connsiteY2" fmla="*/ 89399 h 89510"/>
              <a:gd name="connsiteX3" fmla="*/ 245345 w 369184"/>
              <a:gd name="connsiteY3" fmla="*/ 3674 h 89510"/>
              <a:gd name="connsiteX4" fmla="*/ 254870 w 369184"/>
              <a:gd name="connsiteY4" fmla="*/ 16374 h 89510"/>
              <a:gd name="connsiteX5" fmla="*/ 172320 w 369184"/>
              <a:gd name="connsiteY5" fmla="*/ 22724 h 89510"/>
              <a:gd name="connsiteX6" fmla="*/ 870 w 369184"/>
              <a:gd name="connsiteY6" fmla="*/ 63999 h 89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9184" h="89510">
                <a:moveTo>
                  <a:pt x="870" y="63999"/>
                </a:moveTo>
                <a:cubicBezTo>
                  <a:pt x="14099" y="63999"/>
                  <a:pt x="190312" y="18491"/>
                  <a:pt x="251695" y="22724"/>
                </a:cubicBezTo>
                <a:cubicBezTo>
                  <a:pt x="313078" y="26957"/>
                  <a:pt x="370228" y="92574"/>
                  <a:pt x="369170" y="89399"/>
                </a:cubicBezTo>
                <a:cubicBezTo>
                  <a:pt x="368112" y="86224"/>
                  <a:pt x="245345" y="3674"/>
                  <a:pt x="245345" y="3674"/>
                </a:cubicBezTo>
                <a:cubicBezTo>
                  <a:pt x="226295" y="-8497"/>
                  <a:pt x="267041" y="13199"/>
                  <a:pt x="254870" y="16374"/>
                </a:cubicBezTo>
                <a:cubicBezTo>
                  <a:pt x="242699" y="19549"/>
                  <a:pt x="215712" y="15316"/>
                  <a:pt x="172320" y="22724"/>
                </a:cubicBezTo>
                <a:cubicBezTo>
                  <a:pt x="128928" y="30132"/>
                  <a:pt x="-12359" y="63999"/>
                  <a:pt x="870" y="63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 hidden="1">
            <a:extLst>
              <a:ext uri="{FF2B5EF4-FFF2-40B4-BE49-F238E27FC236}">
                <a16:creationId xmlns:a16="http://schemas.microsoft.com/office/drawing/2014/main" id="{1F279E1C-D1EF-27B1-7EE8-DAE4048AA6A0}"/>
              </a:ext>
            </a:extLst>
          </p:cNvPr>
          <p:cNvSpPr/>
          <p:nvPr/>
        </p:nvSpPr>
        <p:spPr>
          <a:xfrm>
            <a:off x="6892793" y="5644333"/>
            <a:ext cx="108553" cy="464927"/>
          </a:xfrm>
          <a:custGeom>
            <a:avLst/>
            <a:gdLst>
              <a:gd name="connsiteX0" fmla="*/ 132 w 108553"/>
              <a:gd name="connsiteY0" fmla="*/ 817 h 464927"/>
              <a:gd name="connsiteX1" fmla="*/ 85857 w 108553"/>
              <a:gd name="connsiteY1" fmla="*/ 178617 h 464927"/>
              <a:gd name="connsiteX2" fmla="*/ 85857 w 108553"/>
              <a:gd name="connsiteY2" fmla="*/ 311967 h 464927"/>
              <a:gd name="connsiteX3" fmla="*/ 50932 w 108553"/>
              <a:gd name="connsiteY3" fmla="*/ 464367 h 464927"/>
              <a:gd name="connsiteX4" fmla="*/ 108082 w 108553"/>
              <a:gd name="connsiteY4" fmla="*/ 254817 h 464927"/>
              <a:gd name="connsiteX5" fmla="*/ 132 w 108553"/>
              <a:gd name="connsiteY5" fmla="*/ 817 h 46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553" h="464927">
                <a:moveTo>
                  <a:pt x="132" y="817"/>
                </a:moveTo>
                <a:cubicBezTo>
                  <a:pt x="-3572" y="-11883"/>
                  <a:pt x="71570" y="126759"/>
                  <a:pt x="85857" y="178617"/>
                </a:cubicBezTo>
                <a:cubicBezTo>
                  <a:pt x="100144" y="230475"/>
                  <a:pt x="91678" y="264342"/>
                  <a:pt x="85857" y="311967"/>
                </a:cubicBezTo>
                <a:cubicBezTo>
                  <a:pt x="80036" y="359592"/>
                  <a:pt x="47228" y="473892"/>
                  <a:pt x="50932" y="464367"/>
                </a:cubicBezTo>
                <a:cubicBezTo>
                  <a:pt x="54636" y="454842"/>
                  <a:pt x="114432" y="328900"/>
                  <a:pt x="108082" y="254817"/>
                </a:cubicBezTo>
                <a:cubicBezTo>
                  <a:pt x="101732" y="180734"/>
                  <a:pt x="3836" y="13517"/>
                  <a:pt x="132" y="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 hidden="1">
            <a:extLst>
              <a:ext uri="{FF2B5EF4-FFF2-40B4-BE49-F238E27FC236}">
                <a16:creationId xmlns:a16="http://schemas.microsoft.com/office/drawing/2014/main" id="{9D52BACE-EF15-88D2-8B70-09CC9AC95E68}"/>
              </a:ext>
            </a:extLst>
          </p:cNvPr>
          <p:cNvSpPr/>
          <p:nvPr/>
        </p:nvSpPr>
        <p:spPr>
          <a:xfrm>
            <a:off x="6908782" y="5657849"/>
            <a:ext cx="56516" cy="450853"/>
          </a:xfrm>
          <a:custGeom>
            <a:avLst/>
            <a:gdLst>
              <a:gd name="connsiteX0" fmla="*/ 18 w 56516"/>
              <a:gd name="connsiteY0" fmla="*/ 1 h 450853"/>
              <a:gd name="connsiteX1" fmla="*/ 53993 w 56516"/>
              <a:gd name="connsiteY1" fmla="*/ 273051 h 450853"/>
              <a:gd name="connsiteX2" fmla="*/ 47643 w 56516"/>
              <a:gd name="connsiteY2" fmla="*/ 450851 h 450853"/>
              <a:gd name="connsiteX3" fmla="*/ 47643 w 56516"/>
              <a:gd name="connsiteY3" fmla="*/ 276226 h 450853"/>
              <a:gd name="connsiteX4" fmla="*/ 18 w 56516"/>
              <a:gd name="connsiteY4" fmla="*/ 1 h 45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16" h="450853">
                <a:moveTo>
                  <a:pt x="18" y="1"/>
                </a:moveTo>
                <a:cubicBezTo>
                  <a:pt x="1076" y="-528"/>
                  <a:pt x="46056" y="197909"/>
                  <a:pt x="53993" y="273051"/>
                </a:cubicBezTo>
                <a:cubicBezTo>
                  <a:pt x="61930" y="348193"/>
                  <a:pt x="48701" y="450322"/>
                  <a:pt x="47643" y="450851"/>
                </a:cubicBezTo>
                <a:cubicBezTo>
                  <a:pt x="46585" y="451380"/>
                  <a:pt x="52406" y="350309"/>
                  <a:pt x="47643" y="276226"/>
                </a:cubicBezTo>
                <a:cubicBezTo>
                  <a:pt x="42881" y="202143"/>
                  <a:pt x="-1040" y="530"/>
                  <a:pt x="18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 hidden="1">
            <a:extLst>
              <a:ext uri="{FF2B5EF4-FFF2-40B4-BE49-F238E27FC236}">
                <a16:creationId xmlns:a16="http://schemas.microsoft.com/office/drawing/2014/main" id="{227C3064-0C48-67AA-CF46-5D64A6A494DA}"/>
              </a:ext>
            </a:extLst>
          </p:cNvPr>
          <p:cNvSpPr/>
          <p:nvPr/>
        </p:nvSpPr>
        <p:spPr>
          <a:xfrm>
            <a:off x="6543124" y="5625403"/>
            <a:ext cx="387948" cy="264263"/>
          </a:xfrm>
          <a:custGeom>
            <a:avLst/>
            <a:gdLst>
              <a:gd name="connsiteX0" fmla="*/ 551 w 387948"/>
              <a:gd name="connsiteY0" fmla="*/ 61022 h 264263"/>
              <a:gd name="connsiteX1" fmla="*/ 235501 w 387948"/>
              <a:gd name="connsiteY1" fmla="*/ 697 h 264263"/>
              <a:gd name="connsiteX2" fmla="*/ 181526 w 387948"/>
              <a:gd name="connsiteY2" fmla="*/ 32447 h 264263"/>
              <a:gd name="connsiteX3" fmla="*/ 276776 w 387948"/>
              <a:gd name="connsiteY3" fmla="*/ 95947 h 264263"/>
              <a:gd name="connsiteX4" fmla="*/ 362501 w 387948"/>
              <a:gd name="connsiteY4" fmla="*/ 235647 h 264263"/>
              <a:gd name="connsiteX5" fmla="*/ 346626 w 387948"/>
              <a:gd name="connsiteY5" fmla="*/ 216597 h 264263"/>
              <a:gd name="connsiteX6" fmla="*/ 387901 w 387948"/>
              <a:gd name="connsiteY6" fmla="*/ 264222 h 264263"/>
              <a:gd name="connsiteX7" fmla="*/ 337101 w 387948"/>
              <a:gd name="connsiteY7" fmla="*/ 207072 h 264263"/>
              <a:gd name="connsiteX8" fmla="*/ 264076 w 387948"/>
              <a:gd name="connsiteY8" fmla="*/ 105472 h 264263"/>
              <a:gd name="connsiteX9" fmla="*/ 308526 w 387948"/>
              <a:gd name="connsiteY9" fmla="*/ 38797 h 264263"/>
              <a:gd name="connsiteX10" fmla="*/ 267251 w 387948"/>
              <a:gd name="connsiteY10" fmla="*/ 86422 h 264263"/>
              <a:gd name="connsiteX11" fmla="*/ 178351 w 387948"/>
              <a:gd name="connsiteY11" fmla="*/ 13397 h 264263"/>
              <a:gd name="connsiteX12" fmla="*/ 124376 w 387948"/>
              <a:gd name="connsiteY12" fmla="*/ 29272 h 264263"/>
              <a:gd name="connsiteX13" fmla="*/ 168826 w 387948"/>
              <a:gd name="connsiteY13" fmla="*/ 10222 h 264263"/>
              <a:gd name="connsiteX14" fmla="*/ 551 w 387948"/>
              <a:gd name="connsiteY14" fmla="*/ 61022 h 26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948" h="264263">
                <a:moveTo>
                  <a:pt x="551" y="61022"/>
                </a:moveTo>
                <a:cubicBezTo>
                  <a:pt x="11663" y="59435"/>
                  <a:pt x="205339" y="5459"/>
                  <a:pt x="235501" y="697"/>
                </a:cubicBezTo>
                <a:cubicBezTo>
                  <a:pt x="265664" y="-4066"/>
                  <a:pt x="174647" y="16572"/>
                  <a:pt x="181526" y="32447"/>
                </a:cubicBezTo>
                <a:cubicBezTo>
                  <a:pt x="188405" y="48322"/>
                  <a:pt x="246614" y="62080"/>
                  <a:pt x="276776" y="95947"/>
                </a:cubicBezTo>
                <a:cubicBezTo>
                  <a:pt x="306939" y="129814"/>
                  <a:pt x="350859" y="215539"/>
                  <a:pt x="362501" y="235647"/>
                </a:cubicBezTo>
                <a:cubicBezTo>
                  <a:pt x="374143" y="255755"/>
                  <a:pt x="342393" y="211835"/>
                  <a:pt x="346626" y="216597"/>
                </a:cubicBezTo>
                <a:cubicBezTo>
                  <a:pt x="350859" y="221359"/>
                  <a:pt x="389488" y="265809"/>
                  <a:pt x="387901" y="264222"/>
                </a:cubicBezTo>
                <a:cubicBezTo>
                  <a:pt x="386314" y="262635"/>
                  <a:pt x="357739" y="233530"/>
                  <a:pt x="337101" y="207072"/>
                </a:cubicBezTo>
                <a:cubicBezTo>
                  <a:pt x="316463" y="180614"/>
                  <a:pt x="268838" y="133518"/>
                  <a:pt x="264076" y="105472"/>
                </a:cubicBezTo>
                <a:cubicBezTo>
                  <a:pt x="259314" y="77426"/>
                  <a:pt x="307997" y="41972"/>
                  <a:pt x="308526" y="38797"/>
                </a:cubicBezTo>
                <a:cubicBezTo>
                  <a:pt x="309055" y="35622"/>
                  <a:pt x="288947" y="90655"/>
                  <a:pt x="267251" y="86422"/>
                </a:cubicBezTo>
                <a:cubicBezTo>
                  <a:pt x="245555" y="82189"/>
                  <a:pt x="202164" y="22922"/>
                  <a:pt x="178351" y="13397"/>
                </a:cubicBezTo>
                <a:cubicBezTo>
                  <a:pt x="154539" y="3872"/>
                  <a:pt x="125963" y="29801"/>
                  <a:pt x="124376" y="29272"/>
                </a:cubicBezTo>
                <a:cubicBezTo>
                  <a:pt x="122789" y="28743"/>
                  <a:pt x="187876" y="1226"/>
                  <a:pt x="168826" y="10222"/>
                </a:cubicBezTo>
                <a:cubicBezTo>
                  <a:pt x="149776" y="19218"/>
                  <a:pt x="-10561" y="62609"/>
                  <a:pt x="551" y="610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 hidden="1">
            <a:extLst>
              <a:ext uri="{FF2B5EF4-FFF2-40B4-BE49-F238E27FC236}">
                <a16:creationId xmlns:a16="http://schemas.microsoft.com/office/drawing/2014/main" id="{808E051D-345E-9224-2D14-5ABD0EA8E3FB}"/>
              </a:ext>
            </a:extLst>
          </p:cNvPr>
          <p:cNvSpPr/>
          <p:nvPr/>
        </p:nvSpPr>
        <p:spPr>
          <a:xfrm>
            <a:off x="6876654" y="5755053"/>
            <a:ext cx="68504" cy="389864"/>
          </a:xfrm>
          <a:custGeom>
            <a:avLst/>
            <a:gdLst>
              <a:gd name="connsiteX0" fmla="*/ 25796 w 68504"/>
              <a:gd name="connsiteY0" fmla="*/ 4397 h 389864"/>
              <a:gd name="connsiteX1" fmla="*/ 28971 w 68504"/>
              <a:gd name="connsiteY1" fmla="*/ 274272 h 389864"/>
              <a:gd name="connsiteX2" fmla="*/ 3571 w 68504"/>
              <a:gd name="connsiteY2" fmla="*/ 385397 h 389864"/>
              <a:gd name="connsiteX3" fmla="*/ 6746 w 68504"/>
              <a:gd name="connsiteY3" fmla="*/ 347297 h 389864"/>
              <a:gd name="connsiteX4" fmla="*/ 63896 w 68504"/>
              <a:gd name="connsiteY4" fmla="*/ 159972 h 389864"/>
              <a:gd name="connsiteX5" fmla="*/ 63896 w 68504"/>
              <a:gd name="connsiteY5" fmla="*/ 299672 h 389864"/>
              <a:gd name="connsiteX6" fmla="*/ 54371 w 68504"/>
              <a:gd name="connsiteY6" fmla="*/ 150447 h 389864"/>
              <a:gd name="connsiteX7" fmla="*/ 16271 w 68504"/>
              <a:gd name="connsiteY7" fmla="*/ 226647 h 389864"/>
              <a:gd name="connsiteX8" fmla="*/ 35321 w 68504"/>
              <a:gd name="connsiteY8" fmla="*/ 115522 h 389864"/>
              <a:gd name="connsiteX9" fmla="*/ 25796 w 68504"/>
              <a:gd name="connsiteY9" fmla="*/ 4397 h 38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04" h="389864">
                <a:moveTo>
                  <a:pt x="25796" y="4397"/>
                </a:moveTo>
                <a:cubicBezTo>
                  <a:pt x="24738" y="30855"/>
                  <a:pt x="32675" y="210772"/>
                  <a:pt x="28971" y="274272"/>
                </a:cubicBezTo>
                <a:cubicBezTo>
                  <a:pt x="25267" y="337772"/>
                  <a:pt x="7275" y="373226"/>
                  <a:pt x="3571" y="385397"/>
                </a:cubicBezTo>
                <a:cubicBezTo>
                  <a:pt x="-133" y="397568"/>
                  <a:pt x="-3308" y="384868"/>
                  <a:pt x="6746" y="347297"/>
                </a:cubicBezTo>
                <a:cubicBezTo>
                  <a:pt x="16800" y="309726"/>
                  <a:pt x="54371" y="167909"/>
                  <a:pt x="63896" y="159972"/>
                </a:cubicBezTo>
                <a:cubicBezTo>
                  <a:pt x="73421" y="152035"/>
                  <a:pt x="65483" y="301259"/>
                  <a:pt x="63896" y="299672"/>
                </a:cubicBezTo>
                <a:cubicBezTo>
                  <a:pt x="62309" y="298085"/>
                  <a:pt x="62308" y="162618"/>
                  <a:pt x="54371" y="150447"/>
                </a:cubicBezTo>
                <a:cubicBezTo>
                  <a:pt x="46434" y="138276"/>
                  <a:pt x="19446" y="232468"/>
                  <a:pt x="16271" y="226647"/>
                </a:cubicBezTo>
                <a:cubicBezTo>
                  <a:pt x="13096" y="220826"/>
                  <a:pt x="36379" y="153093"/>
                  <a:pt x="35321" y="115522"/>
                </a:cubicBezTo>
                <a:cubicBezTo>
                  <a:pt x="34263" y="77951"/>
                  <a:pt x="26854" y="-22061"/>
                  <a:pt x="25796" y="43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 hidden="1">
            <a:extLst>
              <a:ext uri="{FF2B5EF4-FFF2-40B4-BE49-F238E27FC236}">
                <a16:creationId xmlns:a16="http://schemas.microsoft.com/office/drawing/2014/main" id="{638040EF-4E00-BEA2-5D11-A705F5A32A42}"/>
              </a:ext>
            </a:extLst>
          </p:cNvPr>
          <p:cNvSpPr/>
          <p:nvPr/>
        </p:nvSpPr>
        <p:spPr>
          <a:xfrm>
            <a:off x="6507852" y="6133527"/>
            <a:ext cx="449319" cy="461798"/>
          </a:xfrm>
          <a:custGeom>
            <a:avLst/>
            <a:gdLst>
              <a:gd name="connsiteX0" fmla="*/ 448573 w 449319"/>
              <a:gd name="connsiteY0" fmla="*/ 573 h 461798"/>
              <a:gd name="connsiteX1" fmla="*/ 245373 w 449319"/>
              <a:gd name="connsiteY1" fmla="*/ 229173 h 461798"/>
              <a:gd name="connsiteX2" fmla="*/ 898 w 449319"/>
              <a:gd name="connsiteY2" fmla="*/ 460948 h 461798"/>
              <a:gd name="connsiteX3" fmla="*/ 337448 w 449319"/>
              <a:gd name="connsiteY3" fmla="*/ 143448 h 461798"/>
              <a:gd name="connsiteX4" fmla="*/ 315223 w 449319"/>
              <a:gd name="connsiteY4" fmla="*/ 162498 h 461798"/>
              <a:gd name="connsiteX5" fmla="*/ 448573 w 449319"/>
              <a:gd name="connsiteY5" fmla="*/ 573 h 46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319" h="461798">
                <a:moveTo>
                  <a:pt x="448573" y="573"/>
                </a:moveTo>
                <a:cubicBezTo>
                  <a:pt x="436931" y="11686"/>
                  <a:pt x="319985" y="152444"/>
                  <a:pt x="245373" y="229173"/>
                </a:cubicBezTo>
                <a:cubicBezTo>
                  <a:pt x="170761" y="305902"/>
                  <a:pt x="-14448" y="475236"/>
                  <a:pt x="898" y="460948"/>
                </a:cubicBezTo>
                <a:cubicBezTo>
                  <a:pt x="16244" y="446661"/>
                  <a:pt x="285061" y="193190"/>
                  <a:pt x="337448" y="143448"/>
                </a:cubicBezTo>
                <a:cubicBezTo>
                  <a:pt x="389835" y="93706"/>
                  <a:pt x="298290" y="181548"/>
                  <a:pt x="315223" y="162498"/>
                </a:cubicBezTo>
                <a:cubicBezTo>
                  <a:pt x="332156" y="143448"/>
                  <a:pt x="460215" y="-10540"/>
                  <a:pt x="448573" y="5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 hidden="1">
            <a:extLst>
              <a:ext uri="{FF2B5EF4-FFF2-40B4-BE49-F238E27FC236}">
                <a16:creationId xmlns:a16="http://schemas.microsoft.com/office/drawing/2014/main" id="{0A7BC8A6-6A8B-313B-335E-3BA2A98C0F67}"/>
              </a:ext>
            </a:extLst>
          </p:cNvPr>
          <p:cNvSpPr/>
          <p:nvPr/>
        </p:nvSpPr>
        <p:spPr>
          <a:xfrm>
            <a:off x="6172188" y="6352311"/>
            <a:ext cx="616558" cy="388221"/>
          </a:xfrm>
          <a:custGeom>
            <a:avLst/>
            <a:gdLst>
              <a:gd name="connsiteX0" fmla="*/ 615962 w 616558"/>
              <a:gd name="connsiteY0" fmla="*/ 864 h 388221"/>
              <a:gd name="connsiteX1" fmla="*/ 390537 w 616558"/>
              <a:gd name="connsiteY1" fmla="*/ 197714 h 388221"/>
              <a:gd name="connsiteX2" fmla="*/ 266712 w 616558"/>
              <a:gd name="connsiteY2" fmla="*/ 270739 h 388221"/>
              <a:gd name="connsiteX3" fmla="*/ 323862 w 616558"/>
              <a:gd name="connsiteY3" fmla="*/ 261214 h 388221"/>
              <a:gd name="connsiteX4" fmla="*/ 12 w 616558"/>
              <a:gd name="connsiteY4" fmla="*/ 388214 h 388221"/>
              <a:gd name="connsiteX5" fmla="*/ 311162 w 616558"/>
              <a:gd name="connsiteY5" fmla="*/ 254864 h 388221"/>
              <a:gd name="connsiteX6" fmla="*/ 269887 w 616558"/>
              <a:gd name="connsiteY6" fmla="*/ 283439 h 388221"/>
              <a:gd name="connsiteX7" fmla="*/ 508012 w 616558"/>
              <a:gd name="connsiteY7" fmla="*/ 92939 h 388221"/>
              <a:gd name="connsiteX8" fmla="*/ 457212 w 616558"/>
              <a:gd name="connsiteY8" fmla="*/ 124689 h 388221"/>
              <a:gd name="connsiteX9" fmla="*/ 615962 w 616558"/>
              <a:gd name="connsiteY9" fmla="*/ 864 h 38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6558" h="388221">
                <a:moveTo>
                  <a:pt x="615962" y="864"/>
                </a:moveTo>
                <a:cubicBezTo>
                  <a:pt x="604849" y="13035"/>
                  <a:pt x="448745" y="152735"/>
                  <a:pt x="390537" y="197714"/>
                </a:cubicBezTo>
                <a:cubicBezTo>
                  <a:pt x="332329" y="242693"/>
                  <a:pt x="277824" y="260156"/>
                  <a:pt x="266712" y="270739"/>
                </a:cubicBezTo>
                <a:cubicBezTo>
                  <a:pt x="255600" y="281322"/>
                  <a:pt x="368312" y="241635"/>
                  <a:pt x="323862" y="261214"/>
                </a:cubicBezTo>
                <a:cubicBezTo>
                  <a:pt x="279412" y="280793"/>
                  <a:pt x="2129" y="389272"/>
                  <a:pt x="12" y="388214"/>
                </a:cubicBezTo>
                <a:cubicBezTo>
                  <a:pt x="-2105" y="387156"/>
                  <a:pt x="266183" y="272326"/>
                  <a:pt x="311162" y="254864"/>
                </a:cubicBezTo>
                <a:cubicBezTo>
                  <a:pt x="356141" y="237402"/>
                  <a:pt x="237079" y="310427"/>
                  <a:pt x="269887" y="283439"/>
                </a:cubicBezTo>
                <a:cubicBezTo>
                  <a:pt x="302695" y="256452"/>
                  <a:pt x="476791" y="119397"/>
                  <a:pt x="508012" y="92939"/>
                </a:cubicBezTo>
                <a:cubicBezTo>
                  <a:pt x="539233" y="66481"/>
                  <a:pt x="434987" y="140564"/>
                  <a:pt x="457212" y="124689"/>
                </a:cubicBezTo>
                <a:cubicBezTo>
                  <a:pt x="479437" y="108814"/>
                  <a:pt x="627075" y="-11307"/>
                  <a:pt x="615962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 hidden="1">
            <a:extLst>
              <a:ext uri="{FF2B5EF4-FFF2-40B4-BE49-F238E27FC236}">
                <a16:creationId xmlns:a16="http://schemas.microsoft.com/office/drawing/2014/main" id="{90352C50-4C02-B8A1-A1E4-49AC516C1B4B}"/>
              </a:ext>
            </a:extLst>
          </p:cNvPr>
          <p:cNvSpPr/>
          <p:nvPr/>
        </p:nvSpPr>
        <p:spPr>
          <a:xfrm>
            <a:off x="5699125" y="6543085"/>
            <a:ext cx="810651" cy="229336"/>
          </a:xfrm>
          <a:custGeom>
            <a:avLst/>
            <a:gdLst>
              <a:gd name="connsiteX0" fmla="*/ 0 w 810651"/>
              <a:gd name="connsiteY0" fmla="*/ 197440 h 229336"/>
              <a:gd name="connsiteX1" fmla="*/ 225425 w 810651"/>
              <a:gd name="connsiteY1" fmla="*/ 152990 h 229336"/>
              <a:gd name="connsiteX2" fmla="*/ 542925 w 810651"/>
              <a:gd name="connsiteY2" fmla="*/ 168865 h 229336"/>
              <a:gd name="connsiteX3" fmla="*/ 457200 w 810651"/>
              <a:gd name="connsiteY3" fmla="*/ 165690 h 229336"/>
              <a:gd name="connsiteX4" fmla="*/ 323850 w 810651"/>
              <a:gd name="connsiteY4" fmla="*/ 210140 h 229336"/>
              <a:gd name="connsiteX5" fmla="*/ 809625 w 810651"/>
              <a:gd name="connsiteY5" fmla="*/ 590 h 229336"/>
              <a:gd name="connsiteX6" fmla="*/ 447675 w 810651"/>
              <a:gd name="connsiteY6" fmla="*/ 149815 h 229336"/>
              <a:gd name="connsiteX7" fmla="*/ 292100 w 810651"/>
              <a:gd name="connsiteY7" fmla="*/ 229190 h 229336"/>
              <a:gd name="connsiteX8" fmla="*/ 387350 w 810651"/>
              <a:gd name="connsiteY8" fmla="*/ 168865 h 229336"/>
              <a:gd name="connsiteX9" fmla="*/ 377825 w 810651"/>
              <a:gd name="connsiteY9" fmla="*/ 143465 h 229336"/>
              <a:gd name="connsiteX10" fmla="*/ 327025 w 810651"/>
              <a:gd name="connsiteY10" fmla="*/ 95840 h 229336"/>
              <a:gd name="connsiteX11" fmla="*/ 355600 w 810651"/>
              <a:gd name="connsiteY11" fmla="*/ 140290 h 229336"/>
              <a:gd name="connsiteX12" fmla="*/ 203200 w 810651"/>
              <a:gd name="connsiteY12" fmla="*/ 149815 h 229336"/>
              <a:gd name="connsiteX13" fmla="*/ 250825 w 810651"/>
              <a:gd name="connsiteY13" fmla="*/ 146640 h 229336"/>
              <a:gd name="connsiteX14" fmla="*/ 0 w 810651"/>
              <a:gd name="connsiteY14" fmla="*/ 197440 h 229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651" h="229336">
                <a:moveTo>
                  <a:pt x="0" y="197440"/>
                </a:moveTo>
                <a:cubicBezTo>
                  <a:pt x="67469" y="177596"/>
                  <a:pt x="134938" y="157752"/>
                  <a:pt x="225425" y="152990"/>
                </a:cubicBezTo>
                <a:lnTo>
                  <a:pt x="542925" y="168865"/>
                </a:lnTo>
                <a:cubicBezTo>
                  <a:pt x="581554" y="170982"/>
                  <a:pt x="493712" y="158811"/>
                  <a:pt x="457200" y="165690"/>
                </a:cubicBezTo>
                <a:cubicBezTo>
                  <a:pt x="420688" y="172569"/>
                  <a:pt x="265113" y="237657"/>
                  <a:pt x="323850" y="210140"/>
                </a:cubicBezTo>
                <a:cubicBezTo>
                  <a:pt x="382588" y="182623"/>
                  <a:pt x="788987" y="10644"/>
                  <a:pt x="809625" y="590"/>
                </a:cubicBezTo>
                <a:cubicBezTo>
                  <a:pt x="830263" y="-9464"/>
                  <a:pt x="533929" y="111715"/>
                  <a:pt x="447675" y="149815"/>
                </a:cubicBezTo>
                <a:cubicBezTo>
                  <a:pt x="361421" y="187915"/>
                  <a:pt x="302154" y="226015"/>
                  <a:pt x="292100" y="229190"/>
                </a:cubicBezTo>
                <a:cubicBezTo>
                  <a:pt x="282046" y="232365"/>
                  <a:pt x="373063" y="183152"/>
                  <a:pt x="387350" y="168865"/>
                </a:cubicBezTo>
                <a:cubicBezTo>
                  <a:pt x="401637" y="154578"/>
                  <a:pt x="387879" y="155636"/>
                  <a:pt x="377825" y="143465"/>
                </a:cubicBezTo>
                <a:cubicBezTo>
                  <a:pt x="367771" y="131294"/>
                  <a:pt x="330729" y="96369"/>
                  <a:pt x="327025" y="95840"/>
                </a:cubicBezTo>
                <a:cubicBezTo>
                  <a:pt x="323321" y="95311"/>
                  <a:pt x="376238" y="131294"/>
                  <a:pt x="355600" y="140290"/>
                </a:cubicBezTo>
                <a:cubicBezTo>
                  <a:pt x="334963" y="149286"/>
                  <a:pt x="203200" y="149815"/>
                  <a:pt x="203200" y="149815"/>
                </a:cubicBezTo>
                <a:cubicBezTo>
                  <a:pt x="185738" y="150873"/>
                  <a:pt x="278342" y="139232"/>
                  <a:pt x="250825" y="146640"/>
                </a:cubicBezTo>
                <a:cubicBezTo>
                  <a:pt x="223308" y="154048"/>
                  <a:pt x="130704" y="174156"/>
                  <a:pt x="0" y="197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 hidden="1">
            <a:extLst>
              <a:ext uri="{FF2B5EF4-FFF2-40B4-BE49-F238E27FC236}">
                <a16:creationId xmlns:a16="http://schemas.microsoft.com/office/drawing/2014/main" id="{BA4CD10A-4D80-243C-606E-3DF516514ED5}"/>
              </a:ext>
            </a:extLst>
          </p:cNvPr>
          <p:cNvSpPr/>
          <p:nvPr/>
        </p:nvSpPr>
        <p:spPr>
          <a:xfrm>
            <a:off x="5730518" y="6524564"/>
            <a:ext cx="121017" cy="190693"/>
          </a:xfrm>
          <a:custGeom>
            <a:avLst/>
            <a:gdLst>
              <a:gd name="connsiteX0" fmla="*/ 121007 w 121017"/>
              <a:gd name="connsiteY0" fmla="*/ 61 h 190693"/>
              <a:gd name="connsiteX1" fmla="*/ 19407 w 121017"/>
              <a:gd name="connsiteY1" fmla="*/ 123886 h 190693"/>
              <a:gd name="connsiteX2" fmla="*/ 357 w 121017"/>
              <a:gd name="connsiteY2" fmla="*/ 190561 h 190693"/>
              <a:gd name="connsiteX3" fmla="*/ 25757 w 121017"/>
              <a:gd name="connsiteY3" fmla="*/ 108011 h 190693"/>
              <a:gd name="connsiteX4" fmla="*/ 121007 w 121017"/>
              <a:gd name="connsiteY4" fmla="*/ 61 h 19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017" h="190693">
                <a:moveTo>
                  <a:pt x="121007" y="61"/>
                </a:moveTo>
                <a:cubicBezTo>
                  <a:pt x="119949" y="2707"/>
                  <a:pt x="39515" y="92136"/>
                  <a:pt x="19407" y="123886"/>
                </a:cubicBezTo>
                <a:cubicBezTo>
                  <a:pt x="-701" y="155636"/>
                  <a:pt x="-701" y="193207"/>
                  <a:pt x="357" y="190561"/>
                </a:cubicBezTo>
                <a:cubicBezTo>
                  <a:pt x="1415" y="187915"/>
                  <a:pt x="7765" y="134998"/>
                  <a:pt x="25757" y="108011"/>
                </a:cubicBezTo>
                <a:cubicBezTo>
                  <a:pt x="43749" y="81024"/>
                  <a:pt x="122065" y="-2585"/>
                  <a:pt x="121007" y="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 hidden="1">
            <a:extLst>
              <a:ext uri="{FF2B5EF4-FFF2-40B4-BE49-F238E27FC236}">
                <a16:creationId xmlns:a16="http://schemas.microsoft.com/office/drawing/2014/main" id="{03F6CAFB-7CBF-780B-BBB1-88F58997D124}"/>
              </a:ext>
            </a:extLst>
          </p:cNvPr>
          <p:cNvSpPr/>
          <p:nvPr/>
        </p:nvSpPr>
        <p:spPr>
          <a:xfrm>
            <a:off x="5694061" y="6482109"/>
            <a:ext cx="173484" cy="239982"/>
          </a:xfrm>
          <a:custGeom>
            <a:avLst/>
            <a:gdLst>
              <a:gd name="connsiteX0" fmla="*/ 147939 w 173484"/>
              <a:gd name="connsiteY0" fmla="*/ 1241 h 239982"/>
              <a:gd name="connsiteX1" fmla="*/ 5064 w 173484"/>
              <a:gd name="connsiteY1" fmla="*/ 140941 h 239982"/>
              <a:gd name="connsiteX2" fmla="*/ 30464 w 173484"/>
              <a:gd name="connsiteY2" fmla="*/ 121891 h 239982"/>
              <a:gd name="connsiteX3" fmla="*/ 14589 w 173484"/>
              <a:gd name="connsiteY3" fmla="*/ 239366 h 239982"/>
              <a:gd name="connsiteX4" fmla="*/ 27289 w 173484"/>
              <a:gd name="connsiteY4" fmla="*/ 166341 h 239982"/>
              <a:gd name="connsiteX5" fmla="*/ 84439 w 173484"/>
              <a:gd name="connsiteY5" fmla="*/ 125066 h 239982"/>
              <a:gd name="connsiteX6" fmla="*/ 173339 w 173484"/>
              <a:gd name="connsiteY6" fmla="*/ 109191 h 239982"/>
              <a:gd name="connsiteX7" fmla="*/ 62214 w 173484"/>
              <a:gd name="connsiteY7" fmla="*/ 134591 h 239982"/>
              <a:gd name="connsiteX8" fmla="*/ 33639 w 173484"/>
              <a:gd name="connsiteY8" fmla="*/ 147291 h 239982"/>
              <a:gd name="connsiteX9" fmla="*/ 55864 w 173484"/>
              <a:gd name="connsiteY9" fmla="*/ 121891 h 239982"/>
              <a:gd name="connsiteX10" fmla="*/ 36814 w 173484"/>
              <a:gd name="connsiteY10" fmla="*/ 134591 h 239982"/>
              <a:gd name="connsiteX11" fmla="*/ 71739 w 173484"/>
              <a:gd name="connsiteY11" fmla="*/ 74266 h 239982"/>
              <a:gd name="connsiteX12" fmla="*/ 147939 w 173484"/>
              <a:gd name="connsiteY12" fmla="*/ 1241 h 239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484" h="239982">
                <a:moveTo>
                  <a:pt x="147939" y="1241"/>
                </a:moveTo>
                <a:cubicBezTo>
                  <a:pt x="136827" y="12353"/>
                  <a:pt x="24643" y="120833"/>
                  <a:pt x="5064" y="140941"/>
                </a:cubicBezTo>
                <a:cubicBezTo>
                  <a:pt x="-14515" y="161049"/>
                  <a:pt x="28877" y="105487"/>
                  <a:pt x="30464" y="121891"/>
                </a:cubicBezTo>
                <a:cubicBezTo>
                  <a:pt x="32051" y="138295"/>
                  <a:pt x="15118" y="231958"/>
                  <a:pt x="14589" y="239366"/>
                </a:cubicBezTo>
                <a:cubicBezTo>
                  <a:pt x="14060" y="246774"/>
                  <a:pt x="15647" y="185391"/>
                  <a:pt x="27289" y="166341"/>
                </a:cubicBezTo>
                <a:cubicBezTo>
                  <a:pt x="38931" y="147291"/>
                  <a:pt x="60097" y="134591"/>
                  <a:pt x="84439" y="125066"/>
                </a:cubicBezTo>
                <a:cubicBezTo>
                  <a:pt x="108781" y="115541"/>
                  <a:pt x="177043" y="107604"/>
                  <a:pt x="173339" y="109191"/>
                </a:cubicBezTo>
                <a:cubicBezTo>
                  <a:pt x="169635" y="110778"/>
                  <a:pt x="85497" y="128241"/>
                  <a:pt x="62214" y="134591"/>
                </a:cubicBezTo>
                <a:cubicBezTo>
                  <a:pt x="38931" y="140941"/>
                  <a:pt x="34697" y="149408"/>
                  <a:pt x="33639" y="147291"/>
                </a:cubicBezTo>
                <a:cubicBezTo>
                  <a:pt x="32581" y="145174"/>
                  <a:pt x="55335" y="124008"/>
                  <a:pt x="55864" y="121891"/>
                </a:cubicBezTo>
                <a:cubicBezTo>
                  <a:pt x="56393" y="119774"/>
                  <a:pt x="34168" y="142528"/>
                  <a:pt x="36814" y="134591"/>
                </a:cubicBezTo>
                <a:cubicBezTo>
                  <a:pt x="39460" y="126654"/>
                  <a:pt x="54277" y="91728"/>
                  <a:pt x="71739" y="74266"/>
                </a:cubicBezTo>
                <a:cubicBezTo>
                  <a:pt x="89201" y="56804"/>
                  <a:pt x="159051" y="-9871"/>
                  <a:pt x="147939" y="1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 hidden="1">
            <a:extLst>
              <a:ext uri="{FF2B5EF4-FFF2-40B4-BE49-F238E27FC236}">
                <a16:creationId xmlns:a16="http://schemas.microsoft.com/office/drawing/2014/main" id="{70F44FD7-DF9A-08C1-3029-AC3BDD321CBD}"/>
              </a:ext>
            </a:extLst>
          </p:cNvPr>
          <p:cNvSpPr/>
          <p:nvPr/>
        </p:nvSpPr>
        <p:spPr>
          <a:xfrm>
            <a:off x="5689585" y="6534135"/>
            <a:ext cx="552517" cy="161943"/>
          </a:xfrm>
          <a:custGeom>
            <a:avLst/>
            <a:gdLst>
              <a:gd name="connsiteX0" fmla="*/ 15 w 552517"/>
              <a:gd name="connsiteY0" fmla="*/ 161940 h 161943"/>
              <a:gd name="connsiteX1" fmla="*/ 146065 w 552517"/>
              <a:gd name="connsiteY1" fmla="*/ 82565 h 161943"/>
              <a:gd name="connsiteX2" fmla="*/ 333390 w 552517"/>
              <a:gd name="connsiteY2" fmla="*/ 95265 h 161943"/>
              <a:gd name="connsiteX3" fmla="*/ 320690 w 552517"/>
              <a:gd name="connsiteY3" fmla="*/ 69865 h 161943"/>
              <a:gd name="connsiteX4" fmla="*/ 307990 w 552517"/>
              <a:gd name="connsiteY4" fmla="*/ 15 h 161943"/>
              <a:gd name="connsiteX5" fmla="*/ 330215 w 552517"/>
              <a:gd name="connsiteY5" fmla="*/ 76215 h 161943"/>
              <a:gd name="connsiteX6" fmla="*/ 419115 w 552517"/>
              <a:gd name="connsiteY6" fmla="*/ 95265 h 161943"/>
              <a:gd name="connsiteX7" fmla="*/ 552465 w 552517"/>
              <a:gd name="connsiteY7" fmla="*/ 136540 h 161943"/>
              <a:gd name="connsiteX8" fmla="*/ 403240 w 552517"/>
              <a:gd name="connsiteY8" fmla="*/ 88915 h 161943"/>
              <a:gd name="connsiteX9" fmla="*/ 244490 w 552517"/>
              <a:gd name="connsiteY9" fmla="*/ 85740 h 161943"/>
              <a:gd name="connsiteX10" fmla="*/ 244490 w 552517"/>
              <a:gd name="connsiteY10" fmla="*/ 127015 h 161943"/>
              <a:gd name="connsiteX11" fmla="*/ 263540 w 552517"/>
              <a:gd name="connsiteY11" fmla="*/ 142890 h 161943"/>
              <a:gd name="connsiteX12" fmla="*/ 244490 w 552517"/>
              <a:gd name="connsiteY12" fmla="*/ 95265 h 161943"/>
              <a:gd name="connsiteX13" fmla="*/ 222265 w 552517"/>
              <a:gd name="connsiteY13" fmla="*/ 69865 h 161943"/>
              <a:gd name="connsiteX14" fmla="*/ 247665 w 552517"/>
              <a:gd name="connsiteY14" fmla="*/ 34940 h 161943"/>
              <a:gd name="connsiteX15" fmla="*/ 215915 w 552517"/>
              <a:gd name="connsiteY15" fmla="*/ 63515 h 161943"/>
              <a:gd name="connsiteX16" fmla="*/ 73040 w 552517"/>
              <a:gd name="connsiteY16" fmla="*/ 69865 h 161943"/>
              <a:gd name="connsiteX17" fmla="*/ 136540 w 552517"/>
              <a:gd name="connsiteY17" fmla="*/ 85740 h 161943"/>
              <a:gd name="connsiteX18" fmla="*/ 15 w 552517"/>
              <a:gd name="connsiteY18" fmla="*/ 161940 h 161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2517" h="161943">
                <a:moveTo>
                  <a:pt x="15" y="161940"/>
                </a:moveTo>
                <a:cubicBezTo>
                  <a:pt x="1602" y="161411"/>
                  <a:pt x="90502" y="93678"/>
                  <a:pt x="146065" y="82565"/>
                </a:cubicBezTo>
                <a:cubicBezTo>
                  <a:pt x="201628" y="71452"/>
                  <a:pt x="304286" y="97382"/>
                  <a:pt x="333390" y="95265"/>
                </a:cubicBezTo>
                <a:cubicBezTo>
                  <a:pt x="362494" y="93148"/>
                  <a:pt x="324923" y="85740"/>
                  <a:pt x="320690" y="69865"/>
                </a:cubicBezTo>
                <a:cubicBezTo>
                  <a:pt x="316457" y="53990"/>
                  <a:pt x="306402" y="-1043"/>
                  <a:pt x="307990" y="15"/>
                </a:cubicBezTo>
                <a:cubicBezTo>
                  <a:pt x="309578" y="1073"/>
                  <a:pt x="311694" y="60340"/>
                  <a:pt x="330215" y="76215"/>
                </a:cubicBezTo>
                <a:cubicBezTo>
                  <a:pt x="348736" y="92090"/>
                  <a:pt x="382073" y="85211"/>
                  <a:pt x="419115" y="95265"/>
                </a:cubicBezTo>
                <a:cubicBezTo>
                  <a:pt x="456157" y="105319"/>
                  <a:pt x="555111" y="137598"/>
                  <a:pt x="552465" y="136540"/>
                </a:cubicBezTo>
                <a:cubicBezTo>
                  <a:pt x="549819" y="135482"/>
                  <a:pt x="454569" y="97382"/>
                  <a:pt x="403240" y="88915"/>
                </a:cubicBezTo>
                <a:cubicBezTo>
                  <a:pt x="351911" y="80448"/>
                  <a:pt x="270948" y="79390"/>
                  <a:pt x="244490" y="85740"/>
                </a:cubicBezTo>
                <a:cubicBezTo>
                  <a:pt x="218032" y="92090"/>
                  <a:pt x="241315" y="117490"/>
                  <a:pt x="244490" y="127015"/>
                </a:cubicBezTo>
                <a:cubicBezTo>
                  <a:pt x="247665" y="136540"/>
                  <a:pt x="263540" y="148182"/>
                  <a:pt x="263540" y="142890"/>
                </a:cubicBezTo>
                <a:cubicBezTo>
                  <a:pt x="263540" y="137598"/>
                  <a:pt x="251369" y="107436"/>
                  <a:pt x="244490" y="95265"/>
                </a:cubicBezTo>
                <a:cubicBezTo>
                  <a:pt x="237611" y="83094"/>
                  <a:pt x="221736" y="79919"/>
                  <a:pt x="222265" y="69865"/>
                </a:cubicBezTo>
                <a:cubicBezTo>
                  <a:pt x="222794" y="59811"/>
                  <a:pt x="248723" y="35998"/>
                  <a:pt x="247665" y="34940"/>
                </a:cubicBezTo>
                <a:cubicBezTo>
                  <a:pt x="246607" y="33882"/>
                  <a:pt x="245019" y="57694"/>
                  <a:pt x="215915" y="63515"/>
                </a:cubicBezTo>
                <a:cubicBezTo>
                  <a:pt x="186811" y="69336"/>
                  <a:pt x="86269" y="66161"/>
                  <a:pt x="73040" y="69865"/>
                </a:cubicBezTo>
                <a:cubicBezTo>
                  <a:pt x="59811" y="73569"/>
                  <a:pt x="151886" y="70923"/>
                  <a:pt x="136540" y="85740"/>
                </a:cubicBezTo>
                <a:cubicBezTo>
                  <a:pt x="121194" y="100557"/>
                  <a:pt x="-1572" y="162469"/>
                  <a:pt x="15" y="161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 hidden="1">
            <a:extLst>
              <a:ext uri="{FF2B5EF4-FFF2-40B4-BE49-F238E27FC236}">
                <a16:creationId xmlns:a16="http://schemas.microsoft.com/office/drawing/2014/main" id="{756C7B9B-C85B-3234-2152-F6AEF6F4B228}"/>
              </a:ext>
            </a:extLst>
          </p:cNvPr>
          <p:cNvSpPr/>
          <p:nvPr/>
        </p:nvSpPr>
        <p:spPr>
          <a:xfrm>
            <a:off x="5962012" y="6496834"/>
            <a:ext cx="480203" cy="124523"/>
          </a:xfrm>
          <a:custGeom>
            <a:avLst/>
            <a:gdLst>
              <a:gd name="connsiteX0" fmla="*/ 207013 w 480203"/>
              <a:gd name="connsiteY0" fmla="*/ 11916 h 124523"/>
              <a:gd name="connsiteX1" fmla="*/ 257813 w 480203"/>
              <a:gd name="connsiteY1" fmla="*/ 107166 h 124523"/>
              <a:gd name="connsiteX2" fmla="*/ 226063 w 480203"/>
              <a:gd name="connsiteY2" fmla="*/ 123041 h 124523"/>
              <a:gd name="connsiteX3" fmla="*/ 356238 w 480203"/>
              <a:gd name="connsiteY3" fmla="*/ 88116 h 124523"/>
              <a:gd name="connsiteX4" fmla="*/ 473713 w 480203"/>
              <a:gd name="connsiteY4" fmla="*/ 46841 h 124523"/>
              <a:gd name="connsiteX5" fmla="*/ 438788 w 480203"/>
              <a:gd name="connsiteY5" fmla="*/ 21441 h 124523"/>
              <a:gd name="connsiteX6" fmla="*/ 276863 w 480203"/>
              <a:gd name="connsiteY6" fmla="*/ 2391 h 124523"/>
              <a:gd name="connsiteX7" fmla="*/ 368938 w 480203"/>
              <a:gd name="connsiteY7" fmla="*/ 5566 h 124523"/>
              <a:gd name="connsiteX8" fmla="*/ 480063 w 480203"/>
              <a:gd name="connsiteY8" fmla="*/ 50016 h 124523"/>
              <a:gd name="connsiteX9" fmla="*/ 387988 w 480203"/>
              <a:gd name="connsiteY9" fmla="*/ 84941 h 124523"/>
              <a:gd name="connsiteX10" fmla="*/ 216538 w 480203"/>
              <a:gd name="connsiteY10" fmla="*/ 110341 h 124523"/>
              <a:gd name="connsiteX11" fmla="*/ 162563 w 480203"/>
              <a:gd name="connsiteY11" fmla="*/ 94466 h 124523"/>
              <a:gd name="connsiteX12" fmla="*/ 638 w 480203"/>
              <a:gd name="connsiteY12" fmla="*/ 94466 h 124523"/>
              <a:gd name="connsiteX13" fmla="*/ 229238 w 480203"/>
              <a:gd name="connsiteY13" fmla="*/ 103991 h 124523"/>
              <a:gd name="connsiteX14" fmla="*/ 251463 w 480203"/>
              <a:gd name="connsiteY14" fmla="*/ 94466 h 124523"/>
              <a:gd name="connsiteX15" fmla="*/ 207013 w 480203"/>
              <a:gd name="connsiteY15" fmla="*/ 11916 h 124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0203" h="124523">
                <a:moveTo>
                  <a:pt x="207013" y="11916"/>
                </a:moveTo>
                <a:cubicBezTo>
                  <a:pt x="208071" y="14033"/>
                  <a:pt x="254638" y="88645"/>
                  <a:pt x="257813" y="107166"/>
                </a:cubicBezTo>
                <a:cubicBezTo>
                  <a:pt x="260988" y="125687"/>
                  <a:pt x="209659" y="126216"/>
                  <a:pt x="226063" y="123041"/>
                </a:cubicBezTo>
                <a:cubicBezTo>
                  <a:pt x="242467" y="119866"/>
                  <a:pt x="314963" y="100816"/>
                  <a:pt x="356238" y="88116"/>
                </a:cubicBezTo>
                <a:cubicBezTo>
                  <a:pt x="397513" y="75416"/>
                  <a:pt x="459955" y="57954"/>
                  <a:pt x="473713" y="46841"/>
                </a:cubicBezTo>
                <a:cubicBezTo>
                  <a:pt x="487471" y="35728"/>
                  <a:pt x="471596" y="28849"/>
                  <a:pt x="438788" y="21441"/>
                </a:cubicBezTo>
                <a:cubicBezTo>
                  <a:pt x="405980" y="14033"/>
                  <a:pt x="288505" y="5037"/>
                  <a:pt x="276863" y="2391"/>
                </a:cubicBezTo>
                <a:cubicBezTo>
                  <a:pt x="265221" y="-255"/>
                  <a:pt x="335071" y="-2372"/>
                  <a:pt x="368938" y="5566"/>
                </a:cubicBezTo>
                <a:cubicBezTo>
                  <a:pt x="402805" y="13504"/>
                  <a:pt x="476888" y="36787"/>
                  <a:pt x="480063" y="50016"/>
                </a:cubicBezTo>
                <a:cubicBezTo>
                  <a:pt x="483238" y="63245"/>
                  <a:pt x="431909" y="74887"/>
                  <a:pt x="387988" y="84941"/>
                </a:cubicBezTo>
                <a:cubicBezTo>
                  <a:pt x="344067" y="94995"/>
                  <a:pt x="254109" y="108754"/>
                  <a:pt x="216538" y="110341"/>
                </a:cubicBezTo>
                <a:cubicBezTo>
                  <a:pt x="178967" y="111928"/>
                  <a:pt x="198546" y="97112"/>
                  <a:pt x="162563" y="94466"/>
                </a:cubicBezTo>
                <a:cubicBezTo>
                  <a:pt x="126580" y="91820"/>
                  <a:pt x="-10474" y="92879"/>
                  <a:pt x="638" y="94466"/>
                </a:cubicBezTo>
                <a:cubicBezTo>
                  <a:pt x="11750" y="96053"/>
                  <a:pt x="187434" y="103991"/>
                  <a:pt x="229238" y="103991"/>
                </a:cubicBezTo>
                <a:cubicBezTo>
                  <a:pt x="271042" y="103991"/>
                  <a:pt x="254638" y="105579"/>
                  <a:pt x="251463" y="94466"/>
                </a:cubicBezTo>
                <a:cubicBezTo>
                  <a:pt x="248288" y="83353"/>
                  <a:pt x="205955" y="9799"/>
                  <a:pt x="207013" y="119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 hidden="1">
            <a:extLst>
              <a:ext uri="{FF2B5EF4-FFF2-40B4-BE49-F238E27FC236}">
                <a16:creationId xmlns:a16="http://schemas.microsoft.com/office/drawing/2014/main" id="{92C37D66-46C7-FA5E-BFC1-F3601C167B22}"/>
              </a:ext>
            </a:extLst>
          </p:cNvPr>
          <p:cNvSpPr/>
          <p:nvPr/>
        </p:nvSpPr>
        <p:spPr>
          <a:xfrm>
            <a:off x="5796518" y="6424672"/>
            <a:ext cx="408474" cy="160462"/>
          </a:xfrm>
          <a:custGeom>
            <a:avLst/>
            <a:gdLst>
              <a:gd name="connsiteX0" fmla="*/ 407432 w 408474"/>
              <a:gd name="connsiteY0" fmla="*/ 1528 h 160462"/>
              <a:gd name="connsiteX1" fmla="*/ 366157 w 408474"/>
              <a:gd name="connsiteY1" fmla="*/ 55503 h 160462"/>
              <a:gd name="connsiteX2" fmla="*/ 350282 w 408474"/>
              <a:gd name="connsiteY2" fmla="*/ 160278 h 160462"/>
              <a:gd name="connsiteX3" fmla="*/ 353457 w 408474"/>
              <a:gd name="connsiteY3" fmla="*/ 80903 h 160462"/>
              <a:gd name="connsiteX4" fmla="*/ 277257 w 408474"/>
              <a:gd name="connsiteY4" fmla="*/ 77728 h 160462"/>
              <a:gd name="connsiteX5" fmla="*/ 4207 w 408474"/>
              <a:gd name="connsiteY5" fmla="*/ 84078 h 160462"/>
              <a:gd name="connsiteX6" fmla="*/ 115332 w 408474"/>
              <a:gd name="connsiteY6" fmla="*/ 80903 h 160462"/>
              <a:gd name="connsiteX7" fmla="*/ 169307 w 408474"/>
              <a:gd name="connsiteY7" fmla="*/ 90428 h 160462"/>
              <a:gd name="connsiteX8" fmla="*/ 216932 w 408474"/>
              <a:gd name="connsiteY8" fmla="*/ 153928 h 160462"/>
              <a:gd name="connsiteX9" fmla="*/ 166132 w 408474"/>
              <a:gd name="connsiteY9" fmla="*/ 84078 h 160462"/>
              <a:gd name="connsiteX10" fmla="*/ 321707 w 408474"/>
              <a:gd name="connsiteY10" fmla="*/ 90428 h 160462"/>
              <a:gd name="connsiteX11" fmla="*/ 283607 w 408474"/>
              <a:gd name="connsiteY11" fmla="*/ 128528 h 160462"/>
              <a:gd name="connsiteX12" fmla="*/ 347107 w 408474"/>
              <a:gd name="connsiteY12" fmla="*/ 14228 h 160462"/>
              <a:gd name="connsiteX13" fmla="*/ 296307 w 408474"/>
              <a:gd name="connsiteY13" fmla="*/ 128528 h 160462"/>
              <a:gd name="connsiteX14" fmla="*/ 347107 w 408474"/>
              <a:gd name="connsiteY14" fmla="*/ 87253 h 160462"/>
              <a:gd name="connsiteX15" fmla="*/ 318532 w 408474"/>
              <a:gd name="connsiteY15" fmla="*/ 112653 h 160462"/>
              <a:gd name="connsiteX16" fmla="*/ 407432 w 408474"/>
              <a:gd name="connsiteY16" fmla="*/ 1528 h 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8474" h="160462">
                <a:moveTo>
                  <a:pt x="407432" y="1528"/>
                </a:moveTo>
                <a:cubicBezTo>
                  <a:pt x="415369" y="-7997"/>
                  <a:pt x="375682" y="29045"/>
                  <a:pt x="366157" y="55503"/>
                </a:cubicBezTo>
                <a:cubicBezTo>
                  <a:pt x="356632" y="81961"/>
                  <a:pt x="352399" y="156045"/>
                  <a:pt x="350282" y="160278"/>
                </a:cubicBezTo>
                <a:cubicBezTo>
                  <a:pt x="348165" y="164511"/>
                  <a:pt x="365628" y="94661"/>
                  <a:pt x="353457" y="80903"/>
                </a:cubicBezTo>
                <a:cubicBezTo>
                  <a:pt x="341286" y="67145"/>
                  <a:pt x="335465" y="77199"/>
                  <a:pt x="277257" y="77728"/>
                </a:cubicBezTo>
                <a:cubicBezTo>
                  <a:pt x="219049" y="78257"/>
                  <a:pt x="4207" y="84078"/>
                  <a:pt x="4207" y="84078"/>
                </a:cubicBezTo>
                <a:cubicBezTo>
                  <a:pt x="-22780" y="84607"/>
                  <a:pt x="87815" y="79845"/>
                  <a:pt x="115332" y="80903"/>
                </a:cubicBezTo>
                <a:cubicBezTo>
                  <a:pt x="142849" y="81961"/>
                  <a:pt x="152374" y="78257"/>
                  <a:pt x="169307" y="90428"/>
                </a:cubicBezTo>
                <a:cubicBezTo>
                  <a:pt x="186240" y="102599"/>
                  <a:pt x="217461" y="154986"/>
                  <a:pt x="216932" y="153928"/>
                </a:cubicBezTo>
                <a:cubicBezTo>
                  <a:pt x="216403" y="152870"/>
                  <a:pt x="148669" y="94661"/>
                  <a:pt x="166132" y="84078"/>
                </a:cubicBezTo>
                <a:cubicBezTo>
                  <a:pt x="183594" y="73495"/>
                  <a:pt x="302128" y="83020"/>
                  <a:pt x="321707" y="90428"/>
                </a:cubicBezTo>
                <a:cubicBezTo>
                  <a:pt x="341286" y="97836"/>
                  <a:pt x="279374" y="141228"/>
                  <a:pt x="283607" y="128528"/>
                </a:cubicBezTo>
                <a:cubicBezTo>
                  <a:pt x="287840" y="115828"/>
                  <a:pt x="344990" y="14228"/>
                  <a:pt x="347107" y="14228"/>
                </a:cubicBezTo>
                <a:cubicBezTo>
                  <a:pt x="349224" y="14228"/>
                  <a:pt x="296307" y="116357"/>
                  <a:pt x="296307" y="128528"/>
                </a:cubicBezTo>
                <a:cubicBezTo>
                  <a:pt x="296307" y="140699"/>
                  <a:pt x="343403" y="89899"/>
                  <a:pt x="347107" y="87253"/>
                </a:cubicBezTo>
                <a:cubicBezTo>
                  <a:pt x="350811" y="84607"/>
                  <a:pt x="308478" y="129057"/>
                  <a:pt x="318532" y="112653"/>
                </a:cubicBezTo>
                <a:cubicBezTo>
                  <a:pt x="328586" y="96249"/>
                  <a:pt x="399495" y="11053"/>
                  <a:pt x="407432" y="1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 hidden="1">
            <a:extLst>
              <a:ext uri="{FF2B5EF4-FFF2-40B4-BE49-F238E27FC236}">
                <a16:creationId xmlns:a16="http://schemas.microsoft.com/office/drawing/2014/main" id="{4A9510D8-C597-296D-DD03-E1FEE24B1760}"/>
              </a:ext>
            </a:extLst>
          </p:cNvPr>
          <p:cNvSpPr/>
          <p:nvPr/>
        </p:nvSpPr>
        <p:spPr>
          <a:xfrm>
            <a:off x="6683317" y="5943583"/>
            <a:ext cx="133481" cy="308109"/>
          </a:xfrm>
          <a:custGeom>
            <a:avLst/>
            <a:gdLst>
              <a:gd name="connsiteX0" fmla="*/ 133408 w 133481"/>
              <a:gd name="connsiteY0" fmla="*/ 17 h 308109"/>
              <a:gd name="connsiteX1" fmla="*/ 44508 w 133481"/>
              <a:gd name="connsiteY1" fmla="*/ 98442 h 308109"/>
              <a:gd name="connsiteX2" fmla="*/ 58 w 133481"/>
              <a:gd name="connsiteY2" fmla="*/ 307992 h 308109"/>
              <a:gd name="connsiteX3" fmla="*/ 34983 w 133481"/>
              <a:gd name="connsiteY3" fmla="*/ 127017 h 308109"/>
              <a:gd name="connsiteX4" fmla="*/ 31808 w 133481"/>
              <a:gd name="connsiteY4" fmla="*/ 38117 h 308109"/>
              <a:gd name="connsiteX5" fmla="*/ 28633 w 133481"/>
              <a:gd name="connsiteY5" fmla="*/ 104792 h 308109"/>
              <a:gd name="connsiteX6" fmla="*/ 133408 w 133481"/>
              <a:gd name="connsiteY6" fmla="*/ 17 h 308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481" h="308109">
                <a:moveTo>
                  <a:pt x="133408" y="17"/>
                </a:moveTo>
                <a:cubicBezTo>
                  <a:pt x="136054" y="-1041"/>
                  <a:pt x="66733" y="47113"/>
                  <a:pt x="44508" y="98442"/>
                </a:cubicBezTo>
                <a:cubicBezTo>
                  <a:pt x="22283" y="149771"/>
                  <a:pt x="1645" y="303230"/>
                  <a:pt x="58" y="307992"/>
                </a:cubicBezTo>
                <a:cubicBezTo>
                  <a:pt x="-1529" y="312754"/>
                  <a:pt x="29691" y="171996"/>
                  <a:pt x="34983" y="127017"/>
                </a:cubicBezTo>
                <a:cubicBezTo>
                  <a:pt x="40275" y="82038"/>
                  <a:pt x="32866" y="41821"/>
                  <a:pt x="31808" y="38117"/>
                </a:cubicBezTo>
                <a:cubicBezTo>
                  <a:pt x="30750" y="34413"/>
                  <a:pt x="16462" y="111671"/>
                  <a:pt x="28633" y="104792"/>
                </a:cubicBezTo>
                <a:cubicBezTo>
                  <a:pt x="40804" y="97913"/>
                  <a:pt x="130762" y="1075"/>
                  <a:pt x="133408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 hidden="1">
            <a:extLst>
              <a:ext uri="{FF2B5EF4-FFF2-40B4-BE49-F238E27FC236}">
                <a16:creationId xmlns:a16="http://schemas.microsoft.com/office/drawing/2014/main" id="{3C1A1428-B968-AB7B-C830-7A4D89B1DFAB}"/>
              </a:ext>
            </a:extLst>
          </p:cNvPr>
          <p:cNvSpPr/>
          <p:nvPr/>
        </p:nvSpPr>
        <p:spPr>
          <a:xfrm>
            <a:off x="5947822" y="6238262"/>
            <a:ext cx="328030" cy="216459"/>
          </a:xfrm>
          <a:custGeom>
            <a:avLst/>
            <a:gdLst>
              <a:gd name="connsiteX0" fmla="*/ 49753 w 328030"/>
              <a:gd name="connsiteY0" fmla="*/ 613 h 216459"/>
              <a:gd name="connsiteX1" fmla="*/ 18003 w 328030"/>
              <a:gd name="connsiteY1" fmla="*/ 203813 h 216459"/>
              <a:gd name="connsiteX2" fmla="*/ 21178 w 328030"/>
              <a:gd name="connsiteY2" fmla="*/ 181588 h 216459"/>
              <a:gd name="connsiteX3" fmla="*/ 103728 w 328030"/>
              <a:gd name="connsiteY3" fmla="*/ 210163 h 216459"/>
              <a:gd name="connsiteX4" fmla="*/ 81503 w 328030"/>
              <a:gd name="connsiteY4" fmla="*/ 206988 h 216459"/>
              <a:gd name="connsiteX5" fmla="*/ 319628 w 328030"/>
              <a:gd name="connsiteY5" fmla="*/ 111738 h 216459"/>
              <a:gd name="connsiteX6" fmla="*/ 268828 w 328030"/>
              <a:gd name="connsiteY6" fmla="*/ 143488 h 216459"/>
              <a:gd name="connsiteX7" fmla="*/ 214853 w 328030"/>
              <a:gd name="connsiteY7" fmla="*/ 184763 h 216459"/>
              <a:gd name="connsiteX8" fmla="*/ 240253 w 328030"/>
              <a:gd name="connsiteY8" fmla="*/ 146663 h 216459"/>
              <a:gd name="connsiteX9" fmla="*/ 151353 w 328030"/>
              <a:gd name="connsiteY9" fmla="*/ 191113 h 216459"/>
              <a:gd name="connsiteX10" fmla="*/ 100553 w 328030"/>
              <a:gd name="connsiteY10" fmla="*/ 210163 h 216459"/>
              <a:gd name="connsiteX11" fmla="*/ 5303 w 328030"/>
              <a:gd name="connsiteY11" fmla="*/ 137138 h 216459"/>
              <a:gd name="connsiteX12" fmla="*/ 14828 w 328030"/>
              <a:gd name="connsiteY12" fmla="*/ 140313 h 216459"/>
              <a:gd name="connsiteX13" fmla="*/ 49753 w 328030"/>
              <a:gd name="connsiteY13" fmla="*/ 613 h 21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8030" h="216459">
                <a:moveTo>
                  <a:pt x="49753" y="613"/>
                </a:moveTo>
                <a:cubicBezTo>
                  <a:pt x="50282" y="11196"/>
                  <a:pt x="22765" y="173651"/>
                  <a:pt x="18003" y="203813"/>
                </a:cubicBezTo>
                <a:cubicBezTo>
                  <a:pt x="13240" y="233976"/>
                  <a:pt x="6891" y="180530"/>
                  <a:pt x="21178" y="181588"/>
                </a:cubicBezTo>
                <a:cubicBezTo>
                  <a:pt x="35465" y="182646"/>
                  <a:pt x="93674" y="205930"/>
                  <a:pt x="103728" y="210163"/>
                </a:cubicBezTo>
                <a:cubicBezTo>
                  <a:pt x="113782" y="214396"/>
                  <a:pt x="45520" y="223392"/>
                  <a:pt x="81503" y="206988"/>
                </a:cubicBezTo>
                <a:cubicBezTo>
                  <a:pt x="117486" y="190584"/>
                  <a:pt x="288407" y="122321"/>
                  <a:pt x="319628" y="111738"/>
                </a:cubicBezTo>
                <a:cubicBezTo>
                  <a:pt x="350849" y="101155"/>
                  <a:pt x="286290" y="131317"/>
                  <a:pt x="268828" y="143488"/>
                </a:cubicBezTo>
                <a:cubicBezTo>
                  <a:pt x="251366" y="155659"/>
                  <a:pt x="219616" y="184234"/>
                  <a:pt x="214853" y="184763"/>
                </a:cubicBezTo>
                <a:cubicBezTo>
                  <a:pt x="210091" y="185292"/>
                  <a:pt x="250836" y="145605"/>
                  <a:pt x="240253" y="146663"/>
                </a:cubicBezTo>
                <a:cubicBezTo>
                  <a:pt x="229670" y="147721"/>
                  <a:pt x="174636" y="180530"/>
                  <a:pt x="151353" y="191113"/>
                </a:cubicBezTo>
                <a:cubicBezTo>
                  <a:pt x="128070" y="201696"/>
                  <a:pt x="124895" y="219159"/>
                  <a:pt x="100553" y="210163"/>
                </a:cubicBezTo>
                <a:cubicBezTo>
                  <a:pt x="76211" y="201167"/>
                  <a:pt x="19590" y="148780"/>
                  <a:pt x="5303" y="137138"/>
                </a:cubicBezTo>
                <a:cubicBezTo>
                  <a:pt x="-8984" y="125496"/>
                  <a:pt x="9536" y="160950"/>
                  <a:pt x="14828" y="140313"/>
                </a:cubicBezTo>
                <a:cubicBezTo>
                  <a:pt x="20120" y="119676"/>
                  <a:pt x="49224" y="-9970"/>
                  <a:pt x="49753" y="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 hidden="1">
            <a:extLst>
              <a:ext uri="{FF2B5EF4-FFF2-40B4-BE49-F238E27FC236}">
                <a16:creationId xmlns:a16="http://schemas.microsoft.com/office/drawing/2014/main" id="{D31E7C7B-9D1F-CE83-7F3B-D470F4CD68B7}"/>
              </a:ext>
            </a:extLst>
          </p:cNvPr>
          <p:cNvSpPr/>
          <p:nvPr/>
        </p:nvSpPr>
        <p:spPr>
          <a:xfrm>
            <a:off x="5980098" y="6273791"/>
            <a:ext cx="265323" cy="158838"/>
          </a:xfrm>
          <a:custGeom>
            <a:avLst/>
            <a:gdLst>
              <a:gd name="connsiteX0" fmla="*/ 74627 w 265323"/>
              <a:gd name="connsiteY0" fmla="*/ 9 h 158838"/>
              <a:gd name="connsiteX1" fmla="*/ 1602 w 265323"/>
              <a:gd name="connsiteY1" fmla="*/ 107959 h 158838"/>
              <a:gd name="connsiteX2" fmla="*/ 36527 w 265323"/>
              <a:gd name="connsiteY2" fmla="*/ 130184 h 158838"/>
              <a:gd name="connsiteX3" fmla="*/ 173052 w 265323"/>
              <a:gd name="connsiteY3" fmla="*/ 111134 h 158838"/>
              <a:gd name="connsiteX4" fmla="*/ 122252 w 265323"/>
              <a:gd name="connsiteY4" fmla="*/ 133359 h 158838"/>
              <a:gd name="connsiteX5" fmla="*/ 261952 w 265323"/>
              <a:gd name="connsiteY5" fmla="*/ 22234 h 158838"/>
              <a:gd name="connsiteX6" fmla="*/ 214327 w 265323"/>
              <a:gd name="connsiteY6" fmla="*/ 63509 h 158838"/>
              <a:gd name="connsiteX7" fmla="*/ 128602 w 265323"/>
              <a:gd name="connsiteY7" fmla="*/ 120659 h 158838"/>
              <a:gd name="connsiteX8" fmla="*/ 33352 w 265323"/>
              <a:gd name="connsiteY8" fmla="*/ 158759 h 158838"/>
              <a:gd name="connsiteX9" fmla="*/ 80977 w 265323"/>
              <a:gd name="connsiteY9" fmla="*/ 130184 h 158838"/>
              <a:gd name="connsiteX10" fmla="*/ 23827 w 265323"/>
              <a:gd name="connsiteY10" fmla="*/ 114309 h 158838"/>
              <a:gd name="connsiteX11" fmla="*/ 74627 w 265323"/>
              <a:gd name="connsiteY11" fmla="*/ 9 h 15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5323" h="158838">
                <a:moveTo>
                  <a:pt x="74627" y="9"/>
                </a:moveTo>
                <a:cubicBezTo>
                  <a:pt x="70923" y="-1049"/>
                  <a:pt x="7952" y="86263"/>
                  <a:pt x="1602" y="107959"/>
                </a:cubicBezTo>
                <a:cubicBezTo>
                  <a:pt x="-4748" y="129655"/>
                  <a:pt x="7952" y="129655"/>
                  <a:pt x="36527" y="130184"/>
                </a:cubicBezTo>
                <a:cubicBezTo>
                  <a:pt x="65102" y="130713"/>
                  <a:pt x="158765" y="110605"/>
                  <a:pt x="173052" y="111134"/>
                </a:cubicBezTo>
                <a:cubicBezTo>
                  <a:pt x="187340" y="111663"/>
                  <a:pt x="107435" y="148176"/>
                  <a:pt x="122252" y="133359"/>
                </a:cubicBezTo>
                <a:cubicBezTo>
                  <a:pt x="137069" y="118542"/>
                  <a:pt x="246606" y="33876"/>
                  <a:pt x="261952" y="22234"/>
                </a:cubicBezTo>
                <a:cubicBezTo>
                  <a:pt x="277298" y="10592"/>
                  <a:pt x="236552" y="47105"/>
                  <a:pt x="214327" y="63509"/>
                </a:cubicBezTo>
                <a:cubicBezTo>
                  <a:pt x="192102" y="79913"/>
                  <a:pt x="158764" y="104784"/>
                  <a:pt x="128602" y="120659"/>
                </a:cubicBezTo>
                <a:cubicBezTo>
                  <a:pt x="98440" y="136534"/>
                  <a:pt x="41290" y="157171"/>
                  <a:pt x="33352" y="158759"/>
                </a:cubicBezTo>
                <a:cubicBezTo>
                  <a:pt x="25414" y="160347"/>
                  <a:pt x="82564" y="137592"/>
                  <a:pt x="80977" y="130184"/>
                </a:cubicBezTo>
                <a:cubicBezTo>
                  <a:pt x="79390" y="122776"/>
                  <a:pt x="28060" y="132301"/>
                  <a:pt x="23827" y="114309"/>
                </a:cubicBezTo>
                <a:cubicBezTo>
                  <a:pt x="19594" y="96317"/>
                  <a:pt x="78331" y="1067"/>
                  <a:pt x="74627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 hidden="1">
            <a:extLst>
              <a:ext uri="{FF2B5EF4-FFF2-40B4-BE49-F238E27FC236}">
                <a16:creationId xmlns:a16="http://schemas.microsoft.com/office/drawing/2014/main" id="{01F50262-3F36-D76F-80E6-EFE7638CC1B4}"/>
              </a:ext>
            </a:extLst>
          </p:cNvPr>
          <p:cNvSpPr/>
          <p:nvPr/>
        </p:nvSpPr>
        <p:spPr>
          <a:xfrm>
            <a:off x="6256279" y="5949830"/>
            <a:ext cx="180947" cy="416048"/>
          </a:xfrm>
          <a:custGeom>
            <a:avLst/>
            <a:gdLst>
              <a:gd name="connsiteX0" fmla="*/ 23871 w 180947"/>
              <a:gd name="connsiteY0" fmla="*/ 120 h 416048"/>
              <a:gd name="connsiteX1" fmla="*/ 27046 w 180947"/>
              <a:gd name="connsiteY1" fmla="*/ 171570 h 416048"/>
              <a:gd name="connsiteX2" fmla="*/ 42921 w 180947"/>
              <a:gd name="connsiteY2" fmla="*/ 139820 h 416048"/>
              <a:gd name="connsiteX3" fmla="*/ 77846 w 180947"/>
              <a:gd name="connsiteY3" fmla="*/ 196970 h 416048"/>
              <a:gd name="connsiteX4" fmla="*/ 103246 w 180947"/>
              <a:gd name="connsiteY4" fmla="*/ 152520 h 416048"/>
              <a:gd name="connsiteX5" fmla="*/ 96896 w 180947"/>
              <a:gd name="connsiteY5" fmla="*/ 231895 h 416048"/>
              <a:gd name="connsiteX6" fmla="*/ 122296 w 180947"/>
              <a:gd name="connsiteY6" fmla="*/ 273170 h 416048"/>
              <a:gd name="connsiteX7" fmla="*/ 176271 w 180947"/>
              <a:gd name="connsiteY7" fmla="*/ 320795 h 416048"/>
              <a:gd name="connsiteX8" fmla="*/ 173096 w 180947"/>
              <a:gd name="connsiteY8" fmla="*/ 346195 h 416048"/>
              <a:gd name="connsiteX9" fmla="*/ 131821 w 180947"/>
              <a:gd name="connsiteY9" fmla="*/ 416045 h 416048"/>
              <a:gd name="connsiteX10" fmla="*/ 169921 w 180947"/>
              <a:gd name="connsiteY10" fmla="*/ 343020 h 416048"/>
              <a:gd name="connsiteX11" fmla="*/ 55621 w 180947"/>
              <a:gd name="connsiteY11" fmla="*/ 235070 h 416048"/>
              <a:gd name="connsiteX12" fmla="*/ 93721 w 180947"/>
              <a:gd name="connsiteY12" fmla="*/ 247770 h 416048"/>
              <a:gd name="connsiteX13" fmla="*/ 71496 w 180947"/>
              <a:gd name="connsiteY13" fmla="*/ 184270 h 416048"/>
              <a:gd name="connsiteX14" fmla="*/ 4821 w 180947"/>
              <a:gd name="connsiteY14" fmla="*/ 98545 h 416048"/>
              <a:gd name="connsiteX15" fmla="*/ 7996 w 180947"/>
              <a:gd name="connsiteY15" fmla="*/ 142995 h 416048"/>
              <a:gd name="connsiteX16" fmla="*/ 23871 w 180947"/>
              <a:gd name="connsiteY16" fmla="*/ 120 h 41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0947" h="416048">
                <a:moveTo>
                  <a:pt x="23871" y="120"/>
                </a:moveTo>
                <a:cubicBezTo>
                  <a:pt x="27046" y="4882"/>
                  <a:pt x="23871" y="148287"/>
                  <a:pt x="27046" y="171570"/>
                </a:cubicBezTo>
                <a:cubicBezTo>
                  <a:pt x="30221" y="194853"/>
                  <a:pt x="34454" y="135587"/>
                  <a:pt x="42921" y="139820"/>
                </a:cubicBezTo>
                <a:cubicBezTo>
                  <a:pt x="51388" y="144053"/>
                  <a:pt x="67792" y="194853"/>
                  <a:pt x="77846" y="196970"/>
                </a:cubicBezTo>
                <a:cubicBezTo>
                  <a:pt x="87900" y="199087"/>
                  <a:pt x="100071" y="146699"/>
                  <a:pt x="103246" y="152520"/>
                </a:cubicBezTo>
                <a:cubicBezTo>
                  <a:pt x="106421" y="158341"/>
                  <a:pt x="93721" y="211787"/>
                  <a:pt x="96896" y="231895"/>
                </a:cubicBezTo>
                <a:cubicBezTo>
                  <a:pt x="100071" y="252003"/>
                  <a:pt x="109067" y="258353"/>
                  <a:pt x="122296" y="273170"/>
                </a:cubicBezTo>
                <a:cubicBezTo>
                  <a:pt x="135525" y="287987"/>
                  <a:pt x="167804" y="308624"/>
                  <a:pt x="176271" y="320795"/>
                </a:cubicBezTo>
                <a:cubicBezTo>
                  <a:pt x="184738" y="332966"/>
                  <a:pt x="180504" y="330320"/>
                  <a:pt x="173096" y="346195"/>
                </a:cubicBezTo>
                <a:cubicBezTo>
                  <a:pt x="165688" y="362070"/>
                  <a:pt x="132350" y="416574"/>
                  <a:pt x="131821" y="416045"/>
                </a:cubicBezTo>
                <a:cubicBezTo>
                  <a:pt x="131292" y="415516"/>
                  <a:pt x="182621" y="373183"/>
                  <a:pt x="169921" y="343020"/>
                </a:cubicBezTo>
                <a:cubicBezTo>
                  <a:pt x="157221" y="312858"/>
                  <a:pt x="68321" y="250945"/>
                  <a:pt x="55621" y="235070"/>
                </a:cubicBezTo>
                <a:cubicBezTo>
                  <a:pt x="42921" y="219195"/>
                  <a:pt x="91075" y="256237"/>
                  <a:pt x="93721" y="247770"/>
                </a:cubicBezTo>
                <a:cubicBezTo>
                  <a:pt x="96367" y="239303"/>
                  <a:pt x="86313" y="209141"/>
                  <a:pt x="71496" y="184270"/>
                </a:cubicBezTo>
                <a:cubicBezTo>
                  <a:pt x="56679" y="159399"/>
                  <a:pt x="15404" y="105424"/>
                  <a:pt x="4821" y="98545"/>
                </a:cubicBezTo>
                <a:cubicBezTo>
                  <a:pt x="-5762" y="91666"/>
                  <a:pt x="3763" y="153049"/>
                  <a:pt x="7996" y="142995"/>
                </a:cubicBezTo>
                <a:cubicBezTo>
                  <a:pt x="12229" y="132941"/>
                  <a:pt x="20696" y="-4642"/>
                  <a:pt x="23871" y="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 hidden="1">
            <a:extLst>
              <a:ext uri="{FF2B5EF4-FFF2-40B4-BE49-F238E27FC236}">
                <a16:creationId xmlns:a16="http://schemas.microsoft.com/office/drawing/2014/main" id="{3F76C3F1-B69B-808E-B6D0-5E0FB6CEDF92}"/>
              </a:ext>
            </a:extLst>
          </p:cNvPr>
          <p:cNvSpPr/>
          <p:nvPr/>
        </p:nvSpPr>
        <p:spPr>
          <a:xfrm>
            <a:off x="6168712" y="5971848"/>
            <a:ext cx="261869" cy="410531"/>
          </a:xfrm>
          <a:custGeom>
            <a:avLst/>
            <a:gdLst>
              <a:gd name="connsiteX0" fmla="*/ 313 w 261869"/>
              <a:gd name="connsiteY0" fmla="*/ 327 h 410531"/>
              <a:gd name="connsiteX1" fmla="*/ 143188 w 261869"/>
              <a:gd name="connsiteY1" fmla="*/ 241627 h 410531"/>
              <a:gd name="connsiteX2" fmla="*/ 117788 w 261869"/>
              <a:gd name="connsiteY2" fmla="*/ 216227 h 410531"/>
              <a:gd name="connsiteX3" fmla="*/ 190813 w 261869"/>
              <a:gd name="connsiteY3" fmla="*/ 314652 h 410531"/>
              <a:gd name="connsiteX4" fmla="*/ 197163 w 261869"/>
              <a:gd name="connsiteY4" fmla="*/ 346402 h 410531"/>
              <a:gd name="connsiteX5" fmla="*/ 178113 w 261869"/>
              <a:gd name="connsiteY5" fmla="*/ 409902 h 410531"/>
              <a:gd name="connsiteX6" fmla="*/ 181288 w 261869"/>
              <a:gd name="connsiteY6" fmla="*/ 374977 h 410531"/>
              <a:gd name="connsiteX7" fmla="*/ 260663 w 261869"/>
              <a:gd name="connsiteY7" fmla="*/ 311477 h 410531"/>
              <a:gd name="connsiteX8" fmla="*/ 225738 w 261869"/>
              <a:gd name="connsiteY8" fmla="*/ 321002 h 410531"/>
              <a:gd name="connsiteX9" fmla="*/ 178113 w 261869"/>
              <a:gd name="connsiteY9" fmla="*/ 235277 h 410531"/>
              <a:gd name="connsiteX10" fmla="*/ 209863 w 261869"/>
              <a:gd name="connsiteY10" fmla="*/ 324177 h 410531"/>
              <a:gd name="connsiteX11" fmla="*/ 155888 w 261869"/>
              <a:gd name="connsiteY11" fmla="*/ 247977 h 410531"/>
              <a:gd name="connsiteX12" fmla="*/ 16188 w 261869"/>
              <a:gd name="connsiteY12" fmla="*/ 130502 h 410531"/>
              <a:gd name="connsiteX13" fmla="*/ 101913 w 261869"/>
              <a:gd name="connsiteY13" fmla="*/ 187652 h 410531"/>
              <a:gd name="connsiteX14" fmla="*/ 313 w 261869"/>
              <a:gd name="connsiteY14" fmla="*/ 327 h 410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1869" h="410531">
                <a:moveTo>
                  <a:pt x="313" y="327"/>
                </a:moveTo>
                <a:cubicBezTo>
                  <a:pt x="7192" y="9323"/>
                  <a:pt x="123609" y="205644"/>
                  <a:pt x="143188" y="241627"/>
                </a:cubicBezTo>
                <a:cubicBezTo>
                  <a:pt x="162767" y="277610"/>
                  <a:pt x="109851" y="204056"/>
                  <a:pt x="117788" y="216227"/>
                </a:cubicBezTo>
                <a:cubicBezTo>
                  <a:pt x="125725" y="228398"/>
                  <a:pt x="177584" y="292956"/>
                  <a:pt x="190813" y="314652"/>
                </a:cubicBezTo>
                <a:cubicBezTo>
                  <a:pt x="204042" y="336348"/>
                  <a:pt x="199280" y="330527"/>
                  <a:pt x="197163" y="346402"/>
                </a:cubicBezTo>
                <a:cubicBezTo>
                  <a:pt x="195046" y="362277"/>
                  <a:pt x="180759" y="405140"/>
                  <a:pt x="178113" y="409902"/>
                </a:cubicBezTo>
                <a:cubicBezTo>
                  <a:pt x="175467" y="414664"/>
                  <a:pt x="167530" y="391381"/>
                  <a:pt x="181288" y="374977"/>
                </a:cubicBezTo>
                <a:cubicBezTo>
                  <a:pt x="195046" y="358573"/>
                  <a:pt x="253255" y="320473"/>
                  <a:pt x="260663" y="311477"/>
                </a:cubicBezTo>
                <a:cubicBezTo>
                  <a:pt x="268071" y="302481"/>
                  <a:pt x="239496" y="333702"/>
                  <a:pt x="225738" y="321002"/>
                </a:cubicBezTo>
                <a:cubicBezTo>
                  <a:pt x="211980" y="308302"/>
                  <a:pt x="180759" y="234748"/>
                  <a:pt x="178113" y="235277"/>
                </a:cubicBezTo>
                <a:cubicBezTo>
                  <a:pt x="175467" y="235806"/>
                  <a:pt x="213567" y="322060"/>
                  <a:pt x="209863" y="324177"/>
                </a:cubicBezTo>
                <a:cubicBezTo>
                  <a:pt x="206159" y="326294"/>
                  <a:pt x="188167" y="280256"/>
                  <a:pt x="155888" y="247977"/>
                </a:cubicBezTo>
                <a:cubicBezTo>
                  <a:pt x="123609" y="215698"/>
                  <a:pt x="25184" y="140556"/>
                  <a:pt x="16188" y="130502"/>
                </a:cubicBezTo>
                <a:cubicBezTo>
                  <a:pt x="7192" y="120448"/>
                  <a:pt x="101913" y="204585"/>
                  <a:pt x="101913" y="187652"/>
                </a:cubicBezTo>
                <a:cubicBezTo>
                  <a:pt x="101913" y="170719"/>
                  <a:pt x="-6566" y="-8669"/>
                  <a:pt x="313" y="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 hidden="1">
            <a:extLst>
              <a:ext uri="{FF2B5EF4-FFF2-40B4-BE49-F238E27FC236}">
                <a16:creationId xmlns:a16="http://schemas.microsoft.com/office/drawing/2014/main" id="{47E7CC76-5180-2223-2561-846CCA21EDDC}"/>
              </a:ext>
            </a:extLst>
          </p:cNvPr>
          <p:cNvSpPr/>
          <p:nvPr/>
        </p:nvSpPr>
        <p:spPr>
          <a:xfrm>
            <a:off x="3638316" y="6061052"/>
            <a:ext cx="54358" cy="98544"/>
          </a:xfrm>
          <a:custGeom>
            <a:avLst/>
            <a:gdLst>
              <a:gd name="connsiteX0" fmla="*/ 54209 w 54358"/>
              <a:gd name="connsiteY0" fmla="*/ 23 h 98544"/>
              <a:gd name="connsiteX1" fmla="*/ 19284 w 54358"/>
              <a:gd name="connsiteY1" fmla="*/ 50823 h 98544"/>
              <a:gd name="connsiteX2" fmla="*/ 28809 w 54358"/>
              <a:gd name="connsiteY2" fmla="*/ 98448 h 98544"/>
              <a:gd name="connsiteX3" fmla="*/ 6584 w 54358"/>
              <a:gd name="connsiteY3" fmla="*/ 38123 h 98544"/>
              <a:gd name="connsiteX4" fmla="*/ 3409 w 54358"/>
              <a:gd name="connsiteY4" fmla="*/ 57173 h 98544"/>
              <a:gd name="connsiteX5" fmla="*/ 54209 w 54358"/>
              <a:gd name="connsiteY5" fmla="*/ 23 h 98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358" h="98544">
                <a:moveTo>
                  <a:pt x="54209" y="23"/>
                </a:moveTo>
                <a:cubicBezTo>
                  <a:pt x="56855" y="-1035"/>
                  <a:pt x="23517" y="34419"/>
                  <a:pt x="19284" y="50823"/>
                </a:cubicBezTo>
                <a:cubicBezTo>
                  <a:pt x="15051" y="67227"/>
                  <a:pt x="30926" y="100565"/>
                  <a:pt x="28809" y="98448"/>
                </a:cubicBezTo>
                <a:cubicBezTo>
                  <a:pt x="26692" y="96331"/>
                  <a:pt x="10817" y="45002"/>
                  <a:pt x="6584" y="38123"/>
                </a:cubicBezTo>
                <a:cubicBezTo>
                  <a:pt x="2351" y="31244"/>
                  <a:pt x="-3999" y="61936"/>
                  <a:pt x="3409" y="57173"/>
                </a:cubicBezTo>
                <a:cubicBezTo>
                  <a:pt x="10817" y="52411"/>
                  <a:pt x="51563" y="1081"/>
                  <a:pt x="54209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 hidden="1">
            <a:extLst>
              <a:ext uri="{FF2B5EF4-FFF2-40B4-BE49-F238E27FC236}">
                <a16:creationId xmlns:a16="http://schemas.microsoft.com/office/drawing/2014/main" id="{2233AF4D-BA82-BF86-FD59-6D7855923BF8}"/>
              </a:ext>
            </a:extLst>
          </p:cNvPr>
          <p:cNvSpPr/>
          <p:nvPr/>
        </p:nvSpPr>
        <p:spPr>
          <a:xfrm>
            <a:off x="3527392" y="6047819"/>
            <a:ext cx="38141" cy="102156"/>
          </a:xfrm>
          <a:custGeom>
            <a:avLst/>
            <a:gdLst>
              <a:gd name="connsiteX0" fmla="*/ 33 w 38141"/>
              <a:gd name="connsiteY0" fmla="*/ 556 h 102156"/>
              <a:gd name="connsiteX1" fmla="*/ 12733 w 38141"/>
              <a:gd name="connsiteY1" fmla="*/ 60881 h 102156"/>
              <a:gd name="connsiteX2" fmla="*/ 6383 w 38141"/>
              <a:gd name="connsiteY2" fmla="*/ 102156 h 102156"/>
              <a:gd name="connsiteX3" fmla="*/ 38133 w 38141"/>
              <a:gd name="connsiteY3" fmla="*/ 60881 h 102156"/>
              <a:gd name="connsiteX4" fmla="*/ 9558 w 38141"/>
              <a:gd name="connsiteY4" fmla="*/ 98981 h 102156"/>
              <a:gd name="connsiteX5" fmla="*/ 33 w 38141"/>
              <a:gd name="connsiteY5" fmla="*/ 556 h 102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41" h="102156">
                <a:moveTo>
                  <a:pt x="33" y="556"/>
                </a:moveTo>
                <a:cubicBezTo>
                  <a:pt x="562" y="-5794"/>
                  <a:pt x="11675" y="43948"/>
                  <a:pt x="12733" y="60881"/>
                </a:cubicBezTo>
                <a:cubicBezTo>
                  <a:pt x="13791" y="77814"/>
                  <a:pt x="2150" y="102156"/>
                  <a:pt x="6383" y="102156"/>
                </a:cubicBezTo>
                <a:cubicBezTo>
                  <a:pt x="10616" y="102156"/>
                  <a:pt x="37604" y="61410"/>
                  <a:pt x="38133" y="60881"/>
                </a:cubicBezTo>
                <a:cubicBezTo>
                  <a:pt x="38662" y="60352"/>
                  <a:pt x="13791" y="104273"/>
                  <a:pt x="9558" y="98981"/>
                </a:cubicBezTo>
                <a:cubicBezTo>
                  <a:pt x="5325" y="93689"/>
                  <a:pt x="-496" y="6906"/>
                  <a:pt x="33" y="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 hidden="1">
            <a:extLst>
              <a:ext uri="{FF2B5EF4-FFF2-40B4-BE49-F238E27FC236}">
                <a16:creationId xmlns:a16="http://schemas.microsoft.com/office/drawing/2014/main" id="{214D884B-F01D-BB30-2F1C-34BDEEC36055}"/>
              </a:ext>
            </a:extLst>
          </p:cNvPr>
          <p:cNvSpPr/>
          <p:nvPr/>
        </p:nvSpPr>
        <p:spPr>
          <a:xfrm>
            <a:off x="3787767" y="6064126"/>
            <a:ext cx="35748" cy="146205"/>
          </a:xfrm>
          <a:custGeom>
            <a:avLst/>
            <a:gdLst>
              <a:gd name="connsiteX0" fmla="*/ 8 w 35748"/>
              <a:gd name="connsiteY0" fmla="*/ 124 h 146205"/>
              <a:gd name="connsiteX1" fmla="*/ 25408 w 35748"/>
              <a:gd name="connsiteY1" fmla="*/ 79499 h 146205"/>
              <a:gd name="connsiteX2" fmla="*/ 12708 w 35748"/>
              <a:gd name="connsiteY2" fmla="*/ 146174 h 146205"/>
              <a:gd name="connsiteX3" fmla="*/ 34933 w 35748"/>
              <a:gd name="connsiteY3" fmla="*/ 89024 h 146205"/>
              <a:gd name="connsiteX4" fmla="*/ 28583 w 35748"/>
              <a:gd name="connsiteY4" fmla="*/ 98549 h 146205"/>
              <a:gd name="connsiteX5" fmla="*/ 8 w 35748"/>
              <a:gd name="connsiteY5" fmla="*/ 124 h 146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48" h="146205">
                <a:moveTo>
                  <a:pt x="8" y="124"/>
                </a:moveTo>
                <a:cubicBezTo>
                  <a:pt x="-521" y="-3051"/>
                  <a:pt x="23291" y="55157"/>
                  <a:pt x="25408" y="79499"/>
                </a:cubicBezTo>
                <a:cubicBezTo>
                  <a:pt x="27525" y="103841"/>
                  <a:pt x="11121" y="144587"/>
                  <a:pt x="12708" y="146174"/>
                </a:cubicBezTo>
                <a:cubicBezTo>
                  <a:pt x="14295" y="147761"/>
                  <a:pt x="34933" y="89024"/>
                  <a:pt x="34933" y="89024"/>
                </a:cubicBezTo>
                <a:cubicBezTo>
                  <a:pt x="37579" y="81087"/>
                  <a:pt x="33345" y="112307"/>
                  <a:pt x="28583" y="98549"/>
                </a:cubicBezTo>
                <a:cubicBezTo>
                  <a:pt x="23821" y="84791"/>
                  <a:pt x="537" y="3299"/>
                  <a:pt x="8" y="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 hidden="1">
            <a:extLst>
              <a:ext uri="{FF2B5EF4-FFF2-40B4-BE49-F238E27FC236}">
                <a16:creationId xmlns:a16="http://schemas.microsoft.com/office/drawing/2014/main" id="{56130C54-B6A4-EE5D-3AE2-89152ED8101B}"/>
              </a:ext>
            </a:extLst>
          </p:cNvPr>
          <p:cNvSpPr/>
          <p:nvPr/>
        </p:nvSpPr>
        <p:spPr>
          <a:xfrm>
            <a:off x="3368555" y="5902310"/>
            <a:ext cx="85256" cy="204132"/>
          </a:xfrm>
          <a:custGeom>
            <a:avLst/>
            <a:gdLst>
              <a:gd name="connsiteX0" fmla="*/ 120 w 85256"/>
              <a:gd name="connsiteY0" fmla="*/ 15 h 204132"/>
              <a:gd name="connsiteX1" fmla="*/ 79495 w 85256"/>
              <a:gd name="connsiteY1" fmla="*/ 139715 h 204132"/>
              <a:gd name="connsiteX2" fmla="*/ 76320 w 85256"/>
              <a:gd name="connsiteY2" fmla="*/ 165115 h 204132"/>
              <a:gd name="connsiteX3" fmla="*/ 54095 w 85256"/>
              <a:gd name="connsiteY3" fmla="*/ 203215 h 204132"/>
              <a:gd name="connsiteX4" fmla="*/ 54095 w 85256"/>
              <a:gd name="connsiteY4" fmla="*/ 184165 h 204132"/>
              <a:gd name="connsiteX5" fmla="*/ 35045 w 85256"/>
              <a:gd name="connsiteY5" fmla="*/ 98440 h 204132"/>
              <a:gd name="connsiteX6" fmla="*/ 60445 w 85256"/>
              <a:gd name="connsiteY6" fmla="*/ 130190 h 204132"/>
              <a:gd name="connsiteX7" fmla="*/ 120 w 85256"/>
              <a:gd name="connsiteY7" fmla="*/ 15 h 20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256" h="204132">
                <a:moveTo>
                  <a:pt x="120" y="15"/>
                </a:moveTo>
                <a:cubicBezTo>
                  <a:pt x="3295" y="1602"/>
                  <a:pt x="66795" y="112198"/>
                  <a:pt x="79495" y="139715"/>
                </a:cubicBezTo>
                <a:cubicBezTo>
                  <a:pt x="92195" y="167232"/>
                  <a:pt x="80553" y="154532"/>
                  <a:pt x="76320" y="165115"/>
                </a:cubicBezTo>
                <a:cubicBezTo>
                  <a:pt x="72087" y="175698"/>
                  <a:pt x="54095" y="203215"/>
                  <a:pt x="54095" y="203215"/>
                </a:cubicBezTo>
                <a:cubicBezTo>
                  <a:pt x="50391" y="206390"/>
                  <a:pt x="57270" y="201628"/>
                  <a:pt x="54095" y="184165"/>
                </a:cubicBezTo>
                <a:cubicBezTo>
                  <a:pt x="50920" y="166703"/>
                  <a:pt x="33987" y="107436"/>
                  <a:pt x="35045" y="98440"/>
                </a:cubicBezTo>
                <a:cubicBezTo>
                  <a:pt x="36103" y="89444"/>
                  <a:pt x="63091" y="140773"/>
                  <a:pt x="60445" y="130190"/>
                </a:cubicBezTo>
                <a:cubicBezTo>
                  <a:pt x="57799" y="119607"/>
                  <a:pt x="-3055" y="-1572"/>
                  <a:pt x="120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 hidden="1">
            <a:extLst>
              <a:ext uri="{FF2B5EF4-FFF2-40B4-BE49-F238E27FC236}">
                <a16:creationId xmlns:a16="http://schemas.microsoft.com/office/drawing/2014/main" id="{52C3FD86-A00D-E63F-9F60-6FCC6612C990}"/>
              </a:ext>
            </a:extLst>
          </p:cNvPr>
          <p:cNvSpPr/>
          <p:nvPr/>
        </p:nvSpPr>
        <p:spPr>
          <a:xfrm>
            <a:off x="4067088" y="6210298"/>
            <a:ext cx="177951" cy="177863"/>
          </a:xfrm>
          <a:custGeom>
            <a:avLst/>
            <a:gdLst>
              <a:gd name="connsiteX0" fmla="*/ 31837 w 177951"/>
              <a:gd name="connsiteY0" fmla="*/ 2 h 177863"/>
              <a:gd name="connsiteX1" fmla="*/ 111212 w 177951"/>
              <a:gd name="connsiteY1" fmla="*/ 69852 h 177863"/>
              <a:gd name="connsiteX2" fmla="*/ 88987 w 177951"/>
              <a:gd name="connsiteY2" fmla="*/ 95252 h 177863"/>
              <a:gd name="connsiteX3" fmla="*/ 31837 w 177951"/>
              <a:gd name="connsiteY3" fmla="*/ 155577 h 177863"/>
              <a:gd name="connsiteX4" fmla="*/ 57237 w 177951"/>
              <a:gd name="connsiteY4" fmla="*/ 130177 h 177863"/>
              <a:gd name="connsiteX5" fmla="*/ 57237 w 177951"/>
              <a:gd name="connsiteY5" fmla="*/ 130177 h 177863"/>
              <a:gd name="connsiteX6" fmla="*/ 87 w 177951"/>
              <a:gd name="connsiteY6" fmla="*/ 177802 h 177863"/>
              <a:gd name="connsiteX7" fmla="*/ 47712 w 177951"/>
              <a:gd name="connsiteY7" fmla="*/ 139702 h 177863"/>
              <a:gd name="connsiteX8" fmla="*/ 174712 w 177951"/>
              <a:gd name="connsiteY8" fmla="*/ 117477 h 177863"/>
              <a:gd name="connsiteX9" fmla="*/ 142962 w 177951"/>
              <a:gd name="connsiteY9" fmla="*/ 114302 h 177863"/>
              <a:gd name="connsiteX10" fmla="*/ 174712 w 177951"/>
              <a:gd name="connsiteY10" fmla="*/ 95252 h 177863"/>
              <a:gd name="connsiteX11" fmla="*/ 136612 w 177951"/>
              <a:gd name="connsiteY11" fmla="*/ 73027 h 177863"/>
              <a:gd name="connsiteX12" fmla="*/ 31837 w 177951"/>
              <a:gd name="connsiteY12" fmla="*/ 2 h 17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7951" h="177863">
                <a:moveTo>
                  <a:pt x="31837" y="2"/>
                </a:moveTo>
                <a:cubicBezTo>
                  <a:pt x="27604" y="-527"/>
                  <a:pt x="111212" y="69852"/>
                  <a:pt x="111212" y="69852"/>
                </a:cubicBezTo>
                <a:cubicBezTo>
                  <a:pt x="120737" y="85727"/>
                  <a:pt x="102216" y="80965"/>
                  <a:pt x="88987" y="95252"/>
                </a:cubicBezTo>
                <a:cubicBezTo>
                  <a:pt x="75758" y="109540"/>
                  <a:pt x="37129" y="149756"/>
                  <a:pt x="31837" y="155577"/>
                </a:cubicBezTo>
                <a:cubicBezTo>
                  <a:pt x="26545" y="161398"/>
                  <a:pt x="57237" y="130177"/>
                  <a:pt x="57237" y="130177"/>
                </a:cubicBezTo>
                <a:lnTo>
                  <a:pt x="57237" y="130177"/>
                </a:lnTo>
                <a:lnTo>
                  <a:pt x="87" y="177802"/>
                </a:lnTo>
                <a:cubicBezTo>
                  <a:pt x="-1500" y="179389"/>
                  <a:pt x="18608" y="149756"/>
                  <a:pt x="47712" y="139702"/>
                </a:cubicBezTo>
                <a:cubicBezTo>
                  <a:pt x="76816" y="129648"/>
                  <a:pt x="158837" y="121710"/>
                  <a:pt x="174712" y="117477"/>
                </a:cubicBezTo>
                <a:cubicBezTo>
                  <a:pt x="190587" y="113244"/>
                  <a:pt x="142962" y="118006"/>
                  <a:pt x="142962" y="114302"/>
                </a:cubicBezTo>
                <a:cubicBezTo>
                  <a:pt x="142962" y="110598"/>
                  <a:pt x="175770" y="102131"/>
                  <a:pt x="174712" y="95252"/>
                </a:cubicBezTo>
                <a:cubicBezTo>
                  <a:pt x="173654" y="88373"/>
                  <a:pt x="154603" y="84139"/>
                  <a:pt x="136612" y="73027"/>
                </a:cubicBezTo>
                <a:cubicBezTo>
                  <a:pt x="118621" y="61915"/>
                  <a:pt x="36070" y="531"/>
                  <a:pt x="3183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 hidden="1">
            <a:extLst>
              <a:ext uri="{FF2B5EF4-FFF2-40B4-BE49-F238E27FC236}">
                <a16:creationId xmlns:a16="http://schemas.microsoft.com/office/drawing/2014/main" id="{A314D451-DE70-1759-910F-C1F86DDC0B9F}"/>
              </a:ext>
            </a:extLst>
          </p:cNvPr>
          <p:cNvSpPr/>
          <p:nvPr/>
        </p:nvSpPr>
        <p:spPr>
          <a:xfrm>
            <a:off x="3454398" y="6304830"/>
            <a:ext cx="461968" cy="93021"/>
          </a:xfrm>
          <a:custGeom>
            <a:avLst/>
            <a:gdLst>
              <a:gd name="connsiteX0" fmla="*/ 2 w 461968"/>
              <a:gd name="connsiteY0" fmla="*/ 720 h 93021"/>
              <a:gd name="connsiteX1" fmla="*/ 95252 w 461968"/>
              <a:gd name="connsiteY1" fmla="*/ 26120 h 93021"/>
              <a:gd name="connsiteX2" fmla="*/ 69852 w 461968"/>
              <a:gd name="connsiteY2" fmla="*/ 32470 h 93021"/>
              <a:gd name="connsiteX3" fmla="*/ 196852 w 461968"/>
              <a:gd name="connsiteY3" fmla="*/ 19770 h 93021"/>
              <a:gd name="connsiteX4" fmla="*/ 292102 w 461968"/>
              <a:gd name="connsiteY4" fmla="*/ 51520 h 93021"/>
              <a:gd name="connsiteX5" fmla="*/ 342902 w 461968"/>
              <a:gd name="connsiteY5" fmla="*/ 7070 h 93021"/>
              <a:gd name="connsiteX6" fmla="*/ 333377 w 461968"/>
              <a:gd name="connsiteY6" fmla="*/ 26120 h 93021"/>
              <a:gd name="connsiteX7" fmla="*/ 450852 w 461968"/>
              <a:gd name="connsiteY7" fmla="*/ 89620 h 93021"/>
              <a:gd name="connsiteX8" fmla="*/ 444502 w 461968"/>
              <a:gd name="connsiteY8" fmla="*/ 83270 h 93021"/>
              <a:gd name="connsiteX9" fmla="*/ 339727 w 461968"/>
              <a:gd name="connsiteY9" fmla="*/ 73745 h 93021"/>
              <a:gd name="connsiteX10" fmla="*/ 130177 w 461968"/>
              <a:gd name="connsiteY10" fmla="*/ 57870 h 93021"/>
              <a:gd name="connsiteX11" fmla="*/ 257177 w 461968"/>
              <a:gd name="connsiteY11" fmla="*/ 57870 h 93021"/>
              <a:gd name="connsiteX12" fmla="*/ 57152 w 461968"/>
              <a:gd name="connsiteY12" fmla="*/ 45170 h 93021"/>
              <a:gd name="connsiteX13" fmla="*/ 123827 w 461968"/>
              <a:gd name="connsiteY13" fmla="*/ 45170 h 93021"/>
              <a:gd name="connsiteX14" fmla="*/ 76202 w 461968"/>
              <a:gd name="connsiteY14" fmla="*/ 45170 h 93021"/>
              <a:gd name="connsiteX15" fmla="*/ 92077 w 461968"/>
              <a:gd name="connsiteY15" fmla="*/ 57870 h 93021"/>
              <a:gd name="connsiteX16" fmla="*/ 2 w 461968"/>
              <a:gd name="connsiteY16" fmla="*/ 720 h 9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1968" h="93021">
                <a:moveTo>
                  <a:pt x="2" y="720"/>
                </a:moveTo>
                <a:cubicBezTo>
                  <a:pt x="531" y="-4572"/>
                  <a:pt x="83610" y="20828"/>
                  <a:pt x="95252" y="26120"/>
                </a:cubicBezTo>
                <a:cubicBezTo>
                  <a:pt x="106894" y="31412"/>
                  <a:pt x="52919" y="33528"/>
                  <a:pt x="69852" y="32470"/>
                </a:cubicBezTo>
                <a:cubicBezTo>
                  <a:pt x="86785" y="31412"/>
                  <a:pt x="159810" y="16595"/>
                  <a:pt x="196852" y="19770"/>
                </a:cubicBezTo>
                <a:cubicBezTo>
                  <a:pt x="233894" y="22945"/>
                  <a:pt x="267760" y="53637"/>
                  <a:pt x="292102" y="51520"/>
                </a:cubicBezTo>
                <a:cubicBezTo>
                  <a:pt x="316444" y="49403"/>
                  <a:pt x="342902" y="7070"/>
                  <a:pt x="342902" y="7070"/>
                </a:cubicBezTo>
                <a:cubicBezTo>
                  <a:pt x="349781" y="2837"/>
                  <a:pt x="315385" y="12362"/>
                  <a:pt x="333377" y="26120"/>
                </a:cubicBezTo>
                <a:cubicBezTo>
                  <a:pt x="351369" y="39878"/>
                  <a:pt x="450852" y="89620"/>
                  <a:pt x="450852" y="89620"/>
                </a:cubicBezTo>
                <a:cubicBezTo>
                  <a:pt x="469373" y="99145"/>
                  <a:pt x="463023" y="85916"/>
                  <a:pt x="444502" y="83270"/>
                </a:cubicBezTo>
                <a:cubicBezTo>
                  <a:pt x="425981" y="80624"/>
                  <a:pt x="339727" y="73745"/>
                  <a:pt x="339727" y="73745"/>
                </a:cubicBezTo>
                <a:lnTo>
                  <a:pt x="130177" y="57870"/>
                </a:lnTo>
                <a:cubicBezTo>
                  <a:pt x="116419" y="55224"/>
                  <a:pt x="269348" y="59987"/>
                  <a:pt x="257177" y="57870"/>
                </a:cubicBezTo>
                <a:cubicBezTo>
                  <a:pt x="245006" y="55753"/>
                  <a:pt x="79377" y="47287"/>
                  <a:pt x="57152" y="45170"/>
                </a:cubicBezTo>
                <a:cubicBezTo>
                  <a:pt x="34927" y="43053"/>
                  <a:pt x="123827" y="45170"/>
                  <a:pt x="123827" y="45170"/>
                </a:cubicBezTo>
                <a:lnTo>
                  <a:pt x="76202" y="45170"/>
                </a:lnTo>
                <a:cubicBezTo>
                  <a:pt x="70910" y="47287"/>
                  <a:pt x="102660" y="63691"/>
                  <a:pt x="92077" y="57870"/>
                </a:cubicBezTo>
                <a:cubicBezTo>
                  <a:pt x="81494" y="52049"/>
                  <a:pt x="-527" y="6012"/>
                  <a:pt x="2" y="7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 hidden="1">
            <a:extLst>
              <a:ext uri="{FF2B5EF4-FFF2-40B4-BE49-F238E27FC236}">
                <a16:creationId xmlns:a16="http://schemas.microsoft.com/office/drawing/2014/main" id="{DA48CD4A-14F1-80CC-6A25-73D017273EF9}"/>
              </a:ext>
            </a:extLst>
          </p:cNvPr>
          <p:cNvSpPr/>
          <p:nvPr/>
        </p:nvSpPr>
        <p:spPr>
          <a:xfrm>
            <a:off x="3873500" y="6303052"/>
            <a:ext cx="184629" cy="81873"/>
          </a:xfrm>
          <a:custGeom>
            <a:avLst/>
            <a:gdLst>
              <a:gd name="connsiteX0" fmla="*/ 0 w 184629"/>
              <a:gd name="connsiteY0" fmla="*/ 81873 h 81873"/>
              <a:gd name="connsiteX1" fmla="*/ 130175 w 184629"/>
              <a:gd name="connsiteY1" fmla="*/ 2498 h 81873"/>
              <a:gd name="connsiteX2" fmla="*/ 101600 w 184629"/>
              <a:gd name="connsiteY2" fmla="*/ 18373 h 81873"/>
              <a:gd name="connsiteX3" fmla="*/ 120650 w 184629"/>
              <a:gd name="connsiteY3" fmla="*/ 31073 h 81873"/>
              <a:gd name="connsiteX4" fmla="*/ 111125 w 184629"/>
              <a:gd name="connsiteY4" fmla="*/ 65998 h 81873"/>
              <a:gd name="connsiteX5" fmla="*/ 117475 w 184629"/>
              <a:gd name="connsiteY5" fmla="*/ 65998 h 81873"/>
              <a:gd name="connsiteX6" fmla="*/ 184150 w 184629"/>
              <a:gd name="connsiteY6" fmla="*/ 72348 h 81873"/>
              <a:gd name="connsiteX7" fmla="*/ 149225 w 184629"/>
              <a:gd name="connsiteY7" fmla="*/ 72348 h 81873"/>
              <a:gd name="connsiteX8" fmla="*/ 0 w 184629"/>
              <a:gd name="connsiteY8" fmla="*/ 81873 h 8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629" h="81873">
                <a:moveTo>
                  <a:pt x="0" y="81873"/>
                </a:moveTo>
                <a:lnTo>
                  <a:pt x="130175" y="2498"/>
                </a:lnTo>
                <a:cubicBezTo>
                  <a:pt x="147108" y="-8085"/>
                  <a:pt x="101600" y="18373"/>
                  <a:pt x="101600" y="18373"/>
                </a:cubicBezTo>
                <a:cubicBezTo>
                  <a:pt x="100013" y="23135"/>
                  <a:pt x="119062" y="23135"/>
                  <a:pt x="120650" y="31073"/>
                </a:cubicBezTo>
                <a:cubicBezTo>
                  <a:pt x="122238" y="39011"/>
                  <a:pt x="111125" y="65998"/>
                  <a:pt x="111125" y="65998"/>
                </a:cubicBezTo>
                <a:cubicBezTo>
                  <a:pt x="110596" y="71819"/>
                  <a:pt x="117475" y="65998"/>
                  <a:pt x="117475" y="65998"/>
                </a:cubicBezTo>
                <a:lnTo>
                  <a:pt x="184150" y="72348"/>
                </a:lnTo>
                <a:cubicBezTo>
                  <a:pt x="189441" y="73406"/>
                  <a:pt x="149225" y="72348"/>
                  <a:pt x="149225" y="72348"/>
                </a:cubicBezTo>
                <a:lnTo>
                  <a:pt x="0" y="8187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 hidden="1">
            <a:extLst>
              <a:ext uri="{FF2B5EF4-FFF2-40B4-BE49-F238E27FC236}">
                <a16:creationId xmlns:a16="http://schemas.microsoft.com/office/drawing/2014/main" id="{9683A2C1-7C97-66C8-0972-9E7FA4E7208F}"/>
              </a:ext>
            </a:extLst>
          </p:cNvPr>
          <p:cNvSpPr/>
          <p:nvPr/>
        </p:nvSpPr>
        <p:spPr>
          <a:xfrm>
            <a:off x="3736645" y="5036987"/>
            <a:ext cx="155448" cy="132091"/>
          </a:xfrm>
          <a:custGeom>
            <a:avLst/>
            <a:gdLst>
              <a:gd name="connsiteX0" fmla="*/ 330 w 155448"/>
              <a:gd name="connsiteY0" fmla="*/ 131913 h 132091"/>
              <a:gd name="connsiteX1" fmla="*/ 149555 w 155448"/>
              <a:gd name="connsiteY1" fmla="*/ 4913 h 132091"/>
              <a:gd name="connsiteX2" fmla="*/ 124155 w 155448"/>
              <a:gd name="connsiteY2" fmla="*/ 33488 h 132091"/>
              <a:gd name="connsiteX3" fmla="*/ 111455 w 155448"/>
              <a:gd name="connsiteY3" fmla="*/ 103338 h 132091"/>
              <a:gd name="connsiteX4" fmla="*/ 117805 w 155448"/>
              <a:gd name="connsiteY4" fmla="*/ 36663 h 132091"/>
              <a:gd name="connsiteX5" fmla="*/ 79705 w 155448"/>
              <a:gd name="connsiteY5" fmla="*/ 55713 h 132091"/>
              <a:gd name="connsiteX6" fmla="*/ 108280 w 155448"/>
              <a:gd name="connsiteY6" fmla="*/ 33488 h 132091"/>
              <a:gd name="connsiteX7" fmla="*/ 330 w 155448"/>
              <a:gd name="connsiteY7" fmla="*/ 131913 h 132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448" h="132091">
                <a:moveTo>
                  <a:pt x="330" y="131913"/>
                </a:moveTo>
                <a:cubicBezTo>
                  <a:pt x="7209" y="127151"/>
                  <a:pt x="128918" y="21317"/>
                  <a:pt x="149555" y="4913"/>
                </a:cubicBezTo>
                <a:cubicBezTo>
                  <a:pt x="170192" y="-11491"/>
                  <a:pt x="130505" y="17084"/>
                  <a:pt x="124155" y="33488"/>
                </a:cubicBezTo>
                <a:cubicBezTo>
                  <a:pt x="117805" y="49892"/>
                  <a:pt x="112513" y="102809"/>
                  <a:pt x="111455" y="103338"/>
                </a:cubicBezTo>
                <a:cubicBezTo>
                  <a:pt x="110397" y="103867"/>
                  <a:pt x="123097" y="44600"/>
                  <a:pt x="117805" y="36663"/>
                </a:cubicBezTo>
                <a:cubicBezTo>
                  <a:pt x="112513" y="28726"/>
                  <a:pt x="81292" y="56242"/>
                  <a:pt x="79705" y="55713"/>
                </a:cubicBezTo>
                <a:cubicBezTo>
                  <a:pt x="78118" y="55184"/>
                  <a:pt x="120451" y="22375"/>
                  <a:pt x="108280" y="33488"/>
                </a:cubicBezTo>
                <a:cubicBezTo>
                  <a:pt x="96109" y="44601"/>
                  <a:pt x="-6549" y="136675"/>
                  <a:pt x="330" y="1319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 hidden="1">
            <a:extLst>
              <a:ext uri="{FF2B5EF4-FFF2-40B4-BE49-F238E27FC236}">
                <a16:creationId xmlns:a16="http://schemas.microsoft.com/office/drawing/2014/main" id="{F7CF4B49-4F2D-9545-2CCA-4F6A3A7D3768}"/>
              </a:ext>
            </a:extLst>
          </p:cNvPr>
          <p:cNvSpPr/>
          <p:nvPr/>
        </p:nvSpPr>
        <p:spPr>
          <a:xfrm>
            <a:off x="4263938" y="5032317"/>
            <a:ext cx="397182" cy="133454"/>
          </a:xfrm>
          <a:custGeom>
            <a:avLst/>
            <a:gdLst>
              <a:gd name="connsiteX0" fmla="*/ 87 w 397182"/>
              <a:gd name="connsiteY0" fmla="*/ 58 h 133454"/>
              <a:gd name="connsiteX1" fmla="*/ 304887 w 397182"/>
              <a:gd name="connsiteY1" fmla="*/ 111183 h 133454"/>
              <a:gd name="connsiteX2" fmla="*/ 295362 w 397182"/>
              <a:gd name="connsiteY2" fmla="*/ 92133 h 133454"/>
              <a:gd name="connsiteX3" fmla="*/ 396962 w 397182"/>
              <a:gd name="connsiteY3" fmla="*/ 133408 h 133454"/>
              <a:gd name="connsiteX4" fmla="*/ 263612 w 397182"/>
              <a:gd name="connsiteY4" fmla="*/ 82608 h 133454"/>
              <a:gd name="connsiteX5" fmla="*/ 273137 w 397182"/>
              <a:gd name="connsiteY5" fmla="*/ 95308 h 133454"/>
              <a:gd name="connsiteX6" fmla="*/ 87 w 397182"/>
              <a:gd name="connsiteY6" fmla="*/ 58 h 133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7182" h="133454">
                <a:moveTo>
                  <a:pt x="87" y="58"/>
                </a:moveTo>
                <a:cubicBezTo>
                  <a:pt x="5379" y="2704"/>
                  <a:pt x="304887" y="111183"/>
                  <a:pt x="304887" y="111183"/>
                </a:cubicBezTo>
                <a:cubicBezTo>
                  <a:pt x="354100" y="126529"/>
                  <a:pt x="280016" y="88429"/>
                  <a:pt x="295362" y="92133"/>
                </a:cubicBezTo>
                <a:cubicBezTo>
                  <a:pt x="310708" y="95837"/>
                  <a:pt x="402254" y="134995"/>
                  <a:pt x="396962" y="133408"/>
                </a:cubicBezTo>
                <a:cubicBezTo>
                  <a:pt x="391670" y="131821"/>
                  <a:pt x="263612" y="82608"/>
                  <a:pt x="263612" y="82608"/>
                </a:cubicBezTo>
                <a:cubicBezTo>
                  <a:pt x="242975" y="76258"/>
                  <a:pt x="315470" y="105891"/>
                  <a:pt x="273137" y="95308"/>
                </a:cubicBezTo>
                <a:cubicBezTo>
                  <a:pt x="230804" y="84725"/>
                  <a:pt x="-5205" y="-2588"/>
                  <a:pt x="87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 hidden="1">
            <a:extLst>
              <a:ext uri="{FF2B5EF4-FFF2-40B4-BE49-F238E27FC236}">
                <a16:creationId xmlns:a16="http://schemas.microsoft.com/office/drawing/2014/main" id="{6F419596-4ED1-1E6B-E3A8-855525D6FF44}"/>
              </a:ext>
            </a:extLst>
          </p:cNvPr>
          <p:cNvSpPr/>
          <p:nvPr/>
        </p:nvSpPr>
        <p:spPr>
          <a:xfrm>
            <a:off x="4492602" y="5476873"/>
            <a:ext cx="48921" cy="171456"/>
          </a:xfrm>
          <a:custGeom>
            <a:avLst/>
            <a:gdLst>
              <a:gd name="connsiteX0" fmla="*/ 23 w 48921"/>
              <a:gd name="connsiteY0" fmla="*/ 2 h 171456"/>
              <a:gd name="connsiteX1" fmla="*/ 41298 w 48921"/>
              <a:gd name="connsiteY1" fmla="*/ 98427 h 171456"/>
              <a:gd name="connsiteX2" fmla="*/ 41298 w 48921"/>
              <a:gd name="connsiteY2" fmla="*/ 171452 h 171456"/>
              <a:gd name="connsiteX3" fmla="*/ 47648 w 48921"/>
              <a:gd name="connsiteY3" fmla="*/ 101602 h 171456"/>
              <a:gd name="connsiteX4" fmla="*/ 23 w 48921"/>
              <a:gd name="connsiteY4" fmla="*/ 2 h 171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21" h="171456">
                <a:moveTo>
                  <a:pt x="23" y="2"/>
                </a:moveTo>
                <a:cubicBezTo>
                  <a:pt x="-1035" y="-527"/>
                  <a:pt x="34419" y="69852"/>
                  <a:pt x="41298" y="98427"/>
                </a:cubicBezTo>
                <a:cubicBezTo>
                  <a:pt x="48177" y="127002"/>
                  <a:pt x="40240" y="170923"/>
                  <a:pt x="41298" y="171452"/>
                </a:cubicBezTo>
                <a:cubicBezTo>
                  <a:pt x="42356" y="171981"/>
                  <a:pt x="52410" y="128060"/>
                  <a:pt x="47648" y="101602"/>
                </a:cubicBezTo>
                <a:cubicBezTo>
                  <a:pt x="42886" y="75144"/>
                  <a:pt x="1081" y="531"/>
                  <a:pt x="2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 hidden="1">
            <a:extLst>
              <a:ext uri="{FF2B5EF4-FFF2-40B4-BE49-F238E27FC236}">
                <a16:creationId xmlns:a16="http://schemas.microsoft.com/office/drawing/2014/main" id="{60ED4DD1-19DE-1145-9F07-16B31B350D3E}"/>
              </a:ext>
            </a:extLst>
          </p:cNvPr>
          <p:cNvSpPr/>
          <p:nvPr/>
        </p:nvSpPr>
        <p:spPr>
          <a:xfrm>
            <a:off x="5400667" y="5629266"/>
            <a:ext cx="28796" cy="149317"/>
          </a:xfrm>
          <a:custGeom>
            <a:avLst/>
            <a:gdLst>
              <a:gd name="connsiteX0" fmla="*/ 8 w 28796"/>
              <a:gd name="connsiteY0" fmla="*/ 9 h 149317"/>
              <a:gd name="connsiteX1" fmla="*/ 25408 w 28796"/>
              <a:gd name="connsiteY1" fmla="*/ 114309 h 149317"/>
              <a:gd name="connsiteX2" fmla="*/ 15883 w 28796"/>
              <a:gd name="connsiteY2" fmla="*/ 149234 h 149317"/>
              <a:gd name="connsiteX3" fmla="*/ 28583 w 28796"/>
              <a:gd name="connsiteY3" fmla="*/ 120659 h 149317"/>
              <a:gd name="connsiteX4" fmla="*/ 8 w 28796"/>
              <a:gd name="connsiteY4" fmla="*/ 9 h 149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96" h="149317">
                <a:moveTo>
                  <a:pt x="8" y="9"/>
                </a:moveTo>
                <a:cubicBezTo>
                  <a:pt x="-521" y="-1049"/>
                  <a:pt x="22762" y="89438"/>
                  <a:pt x="25408" y="114309"/>
                </a:cubicBezTo>
                <a:cubicBezTo>
                  <a:pt x="28054" y="139180"/>
                  <a:pt x="15354" y="148176"/>
                  <a:pt x="15883" y="149234"/>
                </a:cubicBezTo>
                <a:cubicBezTo>
                  <a:pt x="16412" y="150292"/>
                  <a:pt x="30700" y="141296"/>
                  <a:pt x="28583" y="120659"/>
                </a:cubicBezTo>
                <a:cubicBezTo>
                  <a:pt x="26466" y="100022"/>
                  <a:pt x="537" y="1067"/>
                  <a:pt x="8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 hidden="1">
            <a:extLst>
              <a:ext uri="{FF2B5EF4-FFF2-40B4-BE49-F238E27FC236}">
                <a16:creationId xmlns:a16="http://schemas.microsoft.com/office/drawing/2014/main" id="{9D95E2D4-4427-29F3-7D63-18668BC0C3A8}"/>
              </a:ext>
            </a:extLst>
          </p:cNvPr>
          <p:cNvSpPr/>
          <p:nvPr/>
        </p:nvSpPr>
        <p:spPr>
          <a:xfrm>
            <a:off x="4597384" y="5816538"/>
            <a:ext cx="25425" cy="139858"/>
          </a:xfrm>
          <a:custGeom>
            <a:avLst/>
            <a:gdLst>
              <a:gd name="connsiteX0" fmla="*/ 12716 w 25425"/>
              <a:gd name="connsiteY0" fmla="*/ 62 h 139858"/>
              <a:gd name="connsiteX1" fmla="*/ 3191 w 25425"/>
              <a:gd name="connsiteY1" fmla="*/ 73087 h 139858"/>
              <a:gd name="connsiteX2" fmla="*/ 25416 w 25425"/>
              <a:gd name="connsiteY2" fmla="*/ 139762 h 139858"/>
              <a:gd name="connsiteX3" fmla="*/ 16 w 25425"/>
              <a:gd name="connsiteY3" fmla="*/ 85787 h 139858"/>
              <a:gd name="connsiteX4" fmla="*/ 12716 w 25425"/>
              <a:gd name="connsiteY4" fmla="*/ 62 h 13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25" h="139858">
                <a:moveTo>
                  <a:pt x="12716" y="62"/>
                </a:moveTo>
                <a:cubicBezTo>
                  <a:pt x="13245" y="-2055"/>
                  <a:pt x="1074" y="49804"/>
                  <a:pt x="3191" y="73087"/>
                </a:cubicBezTo>
                <a:cubicBezTo>
                  <a:pt x="5308" y="96370"/>
                  <a:pt x="25945" y="137645"/>
                  <a:pt x="25416" y="139762"/>
                </a:cubicBezTo>
                <a:cubicBezTo>
                  <a:pt x="24887" y="141879"/>
                  <a:pt x="545" y="108541"/>
                  <a:pt x="16" y="85787"/>
                </a:cubicBezTo>
                <a:cubicBezTo>
                  <a:pt x="-513" y="63033"/>
                  <a:pt x="12187" y="2179"/>
                  <a:pt x="12716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 hidden="1">
            <a:extLst>
              <a:ext uri="{FF2B5EF4-FFF2-40B4-BE49-F238E27FC236}">
                <a16:creationId xmlns:a16="http://schemas.microsoft.com/office/drawing/2014/main" id="{2FB9CD8E-7A74-62E6-6198-51B99E0A7039}"/>
              </a:ext>
            </a:extLst>
          </p:cNvPr>
          <p:cNvSpPr/>
          <p:nvPr/>
        </p:nvSpPr>
        <p:spPr>
          <a:xfrm>
            <a:off x="3670175" y="5857663"/>
            <a:ext cx="140579" cy="67053"/>
          </a:xfrm>
          <a:custGeom>
            <a:avLst/>
            <a:gdLst>
              <a:gd name="connsiteX0" fmla="*/ 125 w 140579"/>
              <a:gd name="connsiteY0" fmla="*/ 31962 h 67053"/>
              <a:gd name="connsiteX1" fmla="*/ 60450 w 140579"/>
              <a:gd name="connsiteY1" fmla="*/ 12912 h 67053"/>
              <a:gd name="connsiteX2" fmla="*/ 139825 w 140579"/>
              <a:gd name="connsiteY2" fmla="*/ 66887 h 67053"/>
              <a:gd name="connsiteX3" fmla="*/ 98550 w 140579"/>
              <a:gd name="connsiteY3" fmla="*/ 28787 h 67053"/>
              <a:gd name="connsiteX4" fmla="*/ 66800 w 140579"/>
              <a:gd name="connsiteY4" fmla="*/ 212 h 67053"/>
              <a:gd name="connsiteX5" fmla="*/ 76325 w 140579"/>
              <a:gd name="connsiteY5" fmla="*/ 16087 h 67053"/>
              <a:gd name="connsiteX6" fmla="*/ 125 w 140579"/>
              <a:gd name="connsiteY6" fmla="*/ 31962 h 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0579" h="67053">
                <a:moveTo>
                  <a:pt x="125" y="31962"/>
                </a:moveTo>
                <a:cubicBezTo>
                  <a:pt x="-2521" y="31433"/>
                  <a:pt x="37167" y="7091"/>
                  <a:pt x="60450" y="12912"/>
                </a:cubicBezTo>
                <a:cubicBezTo>
                  <a:pt x="83733" y="18733"/>
                  <a:pt x="133475" y="64241"/>
                  <a:pt x="139825" y="66887"/>
                </a:cubicBezTo>
                <a:cubicBezTo>
                  <a:pt x="146175" y="69533"/>
                  <a:pt x="110721" y="39900"/>
                  <a:pt x="98550" y="28787"/>
                </a:cubicBezTo>
                <a:cubicBezTo>
                  <a:pt x="86379" y="17674"/>
                  <a:pt x="66800" y="212"/>
                  <a:pt x="66800" y="212"/>
                </a:cubicBezTo>
                <a:cubicBezTo>
                  <a:pt x="63096" y="-1905"/>
                  <a:pt x="82146" y="12383"/>
                  <a:pt x="76325" y="16087"/>
                </a:cubicBezTo>
                <a:cubicBezTo>
                  <a:pt x="70504" y="19791"/>
                  <a:pt x="2771" y="32491"/>
                  <a:pt x="125" y="319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 hidden="1">
            <a:extLst>
              <a:ext uri="{FF2B5EF4-FFF2-40B4-BE49-F238E27FC236}">
                <a16:creationId xmlns:a16="http://schemas.microsoft.com/office/drawing/2014/main" id="{7B8A99F2-60BF-93C5-11C2-4B3AE9C9787F}"/>
              </a:ext>
            </a:extLst>
          </p:cNvPr>
          <p:cNvSpPr/>
          <p:nvPr/>
        </p:nvSpPr>
        <p:spPr>
          <a:xfrm>
            <a:off x="3786811" y="5980516"/>
            <a:ext cx="280364" cy="86909"/>
          </a:xfrm>
          <a:custGeom>
            <a:avLst/>
            <a:gdLst>
              <a:gd name="connsiteX0" fmla="*/ 4139 w 280364"/>
              <a:gd name="connsiteY0" fmla="*/ 1184 h 86909"/>
              <a:gd name="connsiteX1" fmla="*/ 200989 w 280364"/>
              <a:gd name="connsiteY1" fmla="*/ 71034 h 86909"/>
              <a:gd name="connsiteX2" fmla="*/ 178764 w 280364"/>
              <a:gd name="connsiteY2" fmla="*/ 51984 h 86909"/>
              <a:gd name="connsiteX3" fmla="*/ 280364 w 280364"/>
              <a:gd name="connsiteY3" fmla="*/ 86909 h 86909"/>
              <a:gd name="connsiteX4" fmla="*/ 178764 w 280364"/>
              <a:gd name="connsiteY4" fmla="*/ 51984 h 86909"/>
              <a:gd name="connsiteX5" fmla="*/ 194639 w 280364"/>
              <a:gd name="connsiteY5" fmla="*/ 71034 h 86909"/>
              <a:gd name="connsiteX6" fmla="*/ 73989 w 280364"/>
              <a:gd name="connsiteY6" fmla="*/ 29759 h 86909"/>
              <a:gd name="connsiteX7" fmla="*/ 4139 w 280364"/>
              <a:gd name="connsiteY7" fmla="*/ 1184 h 8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364" h="86909">
                <a:moveTo>
                  <a:pt x="4139" y="1184"/>
                </a:moveTo>
                <a:cubicBezTo>
                  <a:pt x="25305" y="8063"/>
                  <a:pt x="171885" y="62567"/>
                  <a:pt x="200989" y="71034"/>
                </a:cubicBezTo>
                <a:cubicBezTo>
                  <a:pt x="230093" y="79501"/>
                  <a:pt x="165535" y="49338"/>
                  <a:pt x="178764" y="51984"/>
                </a:cubicBezTo>
                <a:cubicBezTo>
                  <a:pt x="191993" y="54630"/>
                  <a:pt x="280364" y="86909"/>
                  <a:pt x="280364" y="86909"/>
                </a:cubicBezTo>
                <a:cubicBezTo>
                  <a:pt x="280364" y="86909"/>
                  <a:pt x="193051" y="54630"/>
                  <a:pt x="178764" y="51984"/>
                </a:cubicBezTo>
                <a:cubicBezTo>
                  <a:pt x="164477" y="49338"/>
                  <a:pt x="212101" y="74738"/>
                  <a:pt x="194639" y="71034"/>
                </a:cubicBezTo>
                <a:cubicBezTo>
                  <a:pt x="177177" y="67330"/>
                  <a:pt x="99389" y="40342"/>
                  <a:pt x="73989" y="29759"/>
                </a:cubicBezTo>
                <a:cubicBezTo>
                  <a:pt x="48589" y="19176"/>
                  <a:pt x="-17027" y="-5695"/>
                  <a:pt x="4139" y="11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 hidden="1">
            <a:extLst>
              <a:ext uri="{FF2B5EF4-FFF2-40B4-BE49-F238E27FC236}">
                <a16:creationId xmlns:a16="http://schemas.microsoft.com/office/drawing/2014/main" id="{167282BD-5C1C-42BC-AC3A-C1CCF39BA6E0}"/>
              </a:ext>
            </a:extLst>
          </p:cNvPr>
          <p:cNvSpPr/>
          <p:nvPr/>
        </p:nvSpPr>
        <p:spPr>
          <a:xfrm>
            <a:off x="4124211" y="6044917"/>
            <a:ext cx="101318" cy="145053"/>
          </a:xfrm>
          <a:custGeom>
            <a:avLst/>
            <a:gdLst>
              <a:gd name="connsiteX0" fmla="*/ 114 w 101318"/>
              <a:gd name="connsiteY0" fmla="*/ 283 h 145053"/>
              <a:gd name="connsiteX1" fmla="*/ 76314 w 101318"/>
              <a:gd name="connsiteY1" fmla="*/ 89183 h 145053"/>
              <a:gd name="connsiteX2" fmla="*/ 95364 w 101318"/>
              <a:gd name="connsiteY2" fmla="*/ 143158 h 145053"/>
              <a:gd name="connsiteX3" fmla="*/ 95364 w 101318"/>
              <a:gd name="connsiteY3" fmla="*/ 120933 h 145053"/>
              <a:gd name="connsiteX4" fmla="*/ 114 w 101318"/>
              <a:gd name="connsiteY4" fmla="*/ 283 h 145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318" h="145053">
                <a:moveTo>
                  <a:pt x="114" y="283"/>
                </a:moveTo>
                <a:cubicBezTo>
                  <a:pt x="-3061" y="-5009"/>
                  <a:pt x="60439" y="65371"/>
                  <a:pt x="76314" y="89183"/>
                </a:cubicBezTo>
                <a:cubicBezTo>
                  <a:pt x="92189" y="112996"/>
                  <a:pt x="92189" y="137866"/>
                  <a:pt x="95364" y="143158"/>
                </a:cubicBezTo>
                <a:cubicBezTo>
                  <a:pt x="98539" y="148450"/>
                  <a:pt x="107006" y="143158"/>
                  <a:pt x="95364" y="120933"/>
                </a:cubicBezTo>
                <a:cubicBezTo>
                  <a:pt x="83722" y="98708"/>
                  <a:pt x="3289" y="5575"/>
                  <a:pt x="114" y="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 hidden="1">
            <a:extLst>
              <a:ext uri="{FF2B5EF4-FFF2-40B4-BE49-F238E27FC236}">
                <a16:creationId xmlns:a16="http://schemas.microsoft.com/office/drawing/2014/main" id="{3713B826-D174-1BF1-7927-96667BB135E3}"/>
              </a:ext>
            </a:extLst>
          </p:cNvPr>
          <p:cNvSpPr/>
          <p:nvPr/>
        </p:nvSpPr>
        <p:spPr>
          <a:xfrm>
            <a:off x="3994149" y="6092814"/>
            <a:ext cx="297303" cy="117636"/>
          </a:xfrm>
          <a:custGeom>
            <a:avLst/>
            <a:gdLst>
              <a:gd name="connsiteX0" fmla="*/ 1 w 297303"/>
              <a:gd name="connsiteY0" fmla="*/ 11 h 117636"/>
              <a:gd name="connsiteX1" fmla="*/ 257176 w 297303"/>
              <a:gd name="connsiteY1" fmla="*/ 88911 h 117636"/>
              <a:gd name="connsiteX2" fmla="*/ 295276 w 297303"/>
              <a:gd name="connsiteY2" fmla="*/ 117486 h 117636"/>
              <a:gd name="connsiteX3" fmla="*/ 260351 w 297303"/>
              <a:gd name="connsiteY3" fmla="*/ 95261 h 117636"/>
              <a:gd name="connsiteX4" fmla="*/ 1 w 297303"/>
              <a:gd name="connsiteY4" fmla="*/ 11 h 117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303" h="117636">
                <a:moveTo>
                  <a:pt x="1" y="11"/>
                </a:moveTo>
                <a:cubicBezTo>
                  <a:pt x="-528" y="-1047"/>
                  <a:pt x="207963" y="69332"/>
                  <a:pt x="257176" y="88911"/>
                </a:cubicBezTo>
                <a:cubicBezTo>
                  <a:pt x="306389" y="108490"/>
                  <a:pt x="294747" y="116428"/>
                  <a:pt x="295276" y="117486"/>
                </a:cubicBezTo>
                <a:cubicBezTo>
                  <a:pt x="295805" y="118544"/>
                  <a:pt x="309034" y="114311"/>
                  <a:pt x="260351" y="95261"/>
                </a:cubicBezTo>
                <a:cubicBezTo>
                  <a:pt x="211668" y="76211"/>
                  <a:pt x="530" y="1069"/>
                  <a:pt x="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 hidden="1">
            <a:extLst>
              <a:ext uri="{FF2B5EF4-FFF2-40B4-BE49-F238E27FC236}">
                <a16:creationId xmlns:a16="http://schemas.microsoft.com/office/drawing/2014/main" id="{4B519F36-0F73-C29E-4760-A46812A7A3BB}"/>
              </a:ext>
            </a:extLst>
          </p:cNvPr>
          <p:cNvSpPr/>
          <p:nvPr/>
        </p:nvSpPr>
        <p:spPr>
          <a:xfrm>
            <a:off x="4115203" y="4927600"/>
            <a:ext cx="71631" cy="282575"/>
          </a:xfrm>
          <a:custGeom>
            <a:avLst/>
            <a:gdLst>
              <a:gd name="connsiteX0" fmla="*/ 9122 w 71631"/>
              <a:gd name="connsiteY0" fmla="*/ 0 h 282575"/>
              <a:gd name="connsiteX1" fmla="*/ 9122 w 71631"/>
              <a:gd name="connsiteY1" fmla="*/ 139700 h 282575"/>
              <a:gd name="connsiteX2" fmla="*/ 12297 w 71631"/>
              <a:gd name="connsiteY2" fmla="*/ 149225 h 282575"/>
              <a:gd name="connsiteX3" fmla="*/ 2772 w 71631"/>
              <a:gd name="connsiteY3" fmla="*/ 117475 h 282575"/>
              <a:gd name="connsiteX4" fmla="*/ 69447 w 71631"/>
              <a:gd name="connsiteY4" fmla="*/ 219075 h 282575"/>
              <a:gd name="connsiteX5" fmla="*/ 56747 w 71631"/>
              <a:gd name="connsiteY5" fmla="*/ 282575 h 282575"/>
              <a:gd name="connsiteX6" fmla="*/ 69447 w 71631"/>
              <a:gd name="connsiteY6" fmla="*/ 219075 h 282575"/>
              <a:gd name="connsiteX7" fmla="*/ 18647 w 71631"/>
              <a:gd name="connsiteY7" fmla="*/ 136525 h 282575"/>
              <a:gd name="connsiteX8" fmla="*/ 9122 w 71631"/>
              <a:gd name="connsiteY8" fmla="*/ 152400 h 282575"/>
              <a:gd name="connsiteX9" fmla="*/ 9122 w 71631"/>
              <a:gd name="connsiteY9" fmla="*/ 0 h 28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1631" h="282575">
                <a:moveTo>
                  <a:pt x="9122" y="0"/>
                </a:moveTo>
                <a:lnTo>
                  <a:pt x="9122" y="139700"/>
                </a:lnTo>
                <a:cubicBezTo>
                  <a:pt x="9651" y="164571"/>
                  <a:pt x="13355" y="152929"/>
                  <a:pt x="12297" y="149225"/>
                </a:cubicBezTo>
                <a:cubicBezTo>
                  <a:pt x="11239" y="145521"/>
                  <a:pt x="-6753" y="105833"/>
                  <a:pt x="2772" y="117475"/>
                </a:cubicBezTo>
                <a:cubicBezTo>
                  <a:pt x="12297" y="129117"/>
                  <a:pt x="60451" y="191558"/>
                  <a:pt x="69447" y="219075"/>
                </a:cubicBezTo>
                <a:cubicBezTo>
                  <a:pt x="78443" y="246592"/>
                  <a:pt x="56747" y="282575"/>
                  <a:pt x="56747" y="282575"/>
                </a:cubicBezTo>
                <a:cubicBezTo>
                  <a:pt x="56747" y="282575"/>
                  <a:pt x="75797" y="243417"/>
                  <a:pt x="69447" y="219075"/>
                </a:cubicBezTo>
                <a:cubicBezTo>
                  <a:pt x="63097" y="194733"/>
                  <a:pt x="18647" y="136525"/>
                  <a:pt x="18647" y="136525"/>
                </a:cubicBezTo>
                <a:cubicBezTo>
                  <a:pt x="8593" y="125413"/>
                  <a:pt x="11239" y="173567"/>
                  <a:pt x="9122" y="152400"/>
                </a:cubicBezTo>
                <a:cubicBezTo>
                  <a:pt x="7005" y="131233"/>
                  <a:pt x="9122" y="2117"/>
                  <a:pt x="912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 hidden="1">
            <a:extLst>
              <a:ext uri="{FF2B5EF4-FFF2-40B4-BE49-F238E27FC236}">
                <a16:creationId xmlns:a16="http://schemas.microsoft.com/office/drawing/2014/main" id="{EF048775-5B93-544E-E80E-88BF16906E78}"/>
              </a:ext>
            </a:extLst>
          </p:cNvPr>
          <p:cNvSpPr/>
          <p:nvPr/>
        </p:nvSpPr>
        <p:spPr>
          <a:xfrm>
            <a:off x="4222722" y="5191125"/>
            <a:ext cx="35432" cy="82550"/>
          </a:xfrm>
          <a:custGeom>
            <a:avLst/>
            <a:gdLst>
              <a:gd name="connsiteX0" fmla="*/ 6378 w 35432"/>
              <a:gd name="connsiteY0" fmla="*/ 0 h 82550"/>
              <a:gd name="connsiteX1" fmla="*/ 28603 w 35432"/>
              <a:gd name="connsiteY1" fmla="*/ 50800 h 82550"/>
              <a:gd name="connsiteX2" fmla="*/ 28 w 35432"/>
              <a:gd name="connsiteY2" fmla="*/ 82550 h 82550"/>
              <a:gd name="connsiteX3" fmla="*/ 34953 w 35432"/>
              <a:gd name="connsiteY3" fmla="*/ 50800 h 82550"/>
              <a:gd name="connsiteX4" fmla="*/ 6378 w 35432"/>
              <a:gd name="connsiteY4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32" h="82550">
                <a:moveTo>
                  <a:pt x="6378" y="0"/>
                </a:moveTo>
                <a:cubicBezTo>
                  <a:pt x="5320" y="0"/>
                  <a:pt x="29661" y="37042"/>
                  <a:pt x="28603" y="50800"/>
                </a:cubicBezTo>
                <a:cubicBezTo>
                  <a:pt x="27545" y="64558"/>
                  <a:pt x="-1030" y="82550"/>
                  <a:pt x="28" y="82550"/>
                </a:cubicBezTo>
                <a:cubicBezTo>
                  <a:pt x="1086" y="82550"/>
                  <a:pt x="30191" y="62442"/>
                  <a:pt x="34953" y="50800"/>
                </a:cubicBezTo>
                <a:cubicBezTo>
                  <a:pt x="39715" y="39158"/>
                  <a:pt x="7436" y="0"/>
                  <a:pt x="637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 hidden="1">
            <a:extLst>
              <a:ext uri="{FF2B5EF4-FFF2-40B4-BE49-F238E27FC236}">
                <a16:creationId xmlns:a16="http://schemas.microsoft.com/office/drawing/2014/main" id="{922694B2-5924-3B41-D025-CD7F6B9EFBDA}"/>
              </a:ext>
            </a:extLst>
          </p:cNvPr>
          <p:cNvSpPr/>
          <p:nvPr/>
        </p:nvSpPr>
        <p:spPr>
          <a:xfrm>
            <a:off x="3959209" y="5232397"/>
            <a:ext cx="69214" cy="120668"/>
          </a:xfrm>
          <a:custGeom>
            <a:avLst/>
            <a:gdLst>
              <a:gd name="connsiteX0" fmla="*/ 16 w 69214"/>
              <a:gd name="connsiteY0" fmla="*/ 3 h 120668"/>
              <a:gd name="connsiteX1" fmla="*/ 60341 w 69214"/>
              <a:gd name="connsiteY1" fmla="*/ 85728 h 120668"/>
              <a:gd name="connsiteX2" fmla="*/ 60341 w 69214"/>
              <a:gd name="connsiteY2" fmla="*/ 120653 h 120668"/>
              <a:gd name="connsiteX3" fmla="*/ 66691 w 69214"/>
              <a:gd name="connsiteY3" fmla="*/ 88903 h 120668"/>
              <a:gd name="connsiteX4" fmla="*/ 16 w 69214"/>
              <a:gd name="connsiteY4" fmla="*/ 3 h 120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4" h="120668">
                <a:moveTo>
                  <a:pt x="16" y="3"/>
                </a:moveTo>
                <a:cubicBezTo>
                  <a:pt x="-1042" y="-526"/>
                  <a:pt x="50287" y="65620"/>
                  <a:pt x="60341" y="85728"/>
                </a:cubicBezTo>
                <a:cubicBezTo>
                  <a:pt x="70395" y="105836"/>
                  <a:pt x="59283" y="120124"/>
                  <a:pt x="60341" y="120653"/>
                </a:cubicBezTo>
                <a:cubicBezTo>
                  <a:pt x="61399" y="121182"/>
                  <a:pt x="74628" y="107953"/>
                  <a:pt x="66691" y="88903"/>
                </a:cubicBezTo>
                <a:cubicBezTo>
                  <a:pt x="58754" y="69853"/>
                  <a:pt x="1074" y="532"/>
                  <a:pt x="1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 hidden="1">
            <a:extLst>
              <a:ext uri="{FF2B5EF4-FFF2-40B4-BE49-F238E27FC236}">
                <a16:creationId xmlns:a16="http://schemas.microsoft.com/office/drawing/2014/main" id="{3856DC1D-0301-FFCA-AF71-1C6E01BB0621}"/>
              </a:ext>
            </a:extLst>
          </p:cNvPr>
          <p:cNvSpPr/>
          <p:nvPr/>
        </p:nvSpPr>
        <p:spPr>
          <a:xfrm>
            <a:off x="4123383" y="5661025"/>
            <a:ext cx="23179" cy="146050"/>
          </a:xfrm>
          <a:custGeom>
            <a:avLst/>
            <a:gdLst>
              <a:gd name="connsiteX0" fmla="*/ 4117 w 23179"/>
              <a:gd name="connsiteY0" fmla="*/ 0 h 146050"/>
              <a:gd name="connsiteX1" fmla="*/ 4117 w 23179"/>
              <a:gd name="connsiteY1" fmla="*/ 82550 h 146050"/>
              <a:gd name="connsiteX2" fmla="*/ 23167 w 23179"/>
              <a:gd name="connsiteY2" fmla="*/ 146050 h 146050"/>
              <a:gd name="connsiteX3" fmla="*/ 942 w 23179"/>
              <a:gd name="connsiteY3" fmla="*/ 82550 h 146050"/>
              <a:gd name="connsiteX4" fmla="*/ 4117 w 23179"/>
              <a:gd name="connsiteY4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79" h="146050">
                <a:moveTo>
                  <a:pt x="4117" y="0"/>
                </a:moveTo>
                <a:cubicBezTo>
                  <a:pt x="4646" y="0"/>
                  <a:pt x="942" y="58208"/>
                  <a:pt x="4117" y="82550"/>
                </a:cubicBezTo>
                <a:cubicBezTo>
                  <a:pt x="7292" y="106892"/>
                  <a:pt x="23696" y="146050"/>
                  <a:pt x="23167" y="146050"/>
                </a:cubicBezTo>
                <a:cubicBezTo>
                  <a:pt x="22638" y="146050"/>
                  <a:pt x="4117" y="103717"/>
                  <a:pt x="942" y="82550"/>
                </a:cubicBezTo>
                <a:cubicBezTo>
                  <a:pt x="-2233" y="61383"/>
                  <a:pt x="3588" y="0"/>
                  <a:pt x="411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 hidden="1">
            <a:extLst>
              <a:ext uri="{FF2B5EF4-FFF2-40B4-BE49-F238E27FC236}">
                <a16:creationId xmlns:a16="http://schemas.microsoft.com/office/drawing/2014/main" id="{6FC1170B-3BC4-4E64-D31E-169CF1026FBB}"/>
              </a:ext>
            </a:extLst>
          </p:cNvPr>
          <p:cNvSpPr/>
          <p:nvPr/>
        </p:nvSpPr>
        <p:spPr>
          <a:xfrm>
            <a:off x="5546708" y="5851517"/>
            <a:ext cx="57275" cy="190540"/>
          </a:xfrm>
          <a:custGeom>
            <a:avLst/>
            <a:gdLst>
              <a:gd name="connsiteX0" fmla="*/ 17 w 57275"/>
              <a:gd name="connsiteY0" fmla="*/ 8 h 190540"/>
              <a:gd name="connsiteX1" fmla="*/ 50817 w 57275"/>
              <a:gd name="connsiteY1" fmla="*/ 130183 h 190540"/>
              <a:gd name="connsiteX2" fmla="*/ 28592 w 57275"/>
              <a:gd name="connsiteY2" fmla="*/ 190508 h 190540"/>
              <a:gd name="connsiteX3" fmla="*/ 57167 w 57275"/>
              <a:gd name="connsiteY3" fmla="*/ 136533 h 190540"/>
              <a:gd name="connsiteX4" fmla="*/ 17 w 57275"/>
              <a:gd name="connsiteY4" fmla="*/ 8 h 19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5" h="190540">
                <a:moveTo>
                  <a:pt x="17" y="8"/>
                </a:moveTo>
                <a:cubicBezTo>
                  <a:pt x="-1041" y="-1050"/>
                  <a:pt x="46055" y="98433"/>
                  <a:pt x="50817" y="130183"/>
                </a:cubicBezTo>
                <a:cubicBezTo>
                  <a:pt x="55579" y="161933"/>
                  <a:pt x="27534" y="189450"/>
                  <a:pt x="28592" y="190508"/>
                </a:cubicBezTo>
                <a:cubicBezTo>
                  <a:pt x="29650" y="191566"/>
                  <a:pt x="59284" y="166695"/>
                  <a:pt x="57167" y="136533"/>
                </a:cubicBezTo>
                <a:cubicBezTo>
                  <a:pt x="55050" y="106371"/>
                  <a:pt x="1075" y="1066"/>
                  <a:pt x="1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 hidden="1">
            <a:extLst>
              <a:ext uri="{FF2B5EF4-FFF2-40B4-BE49-F238E27FC236}">
                <a16:creationId xmlns:a16="http://schemas.microsoft.com/office/drawing/2014/main" id="{2CD726A0-637D-E7B6-4615-9F1E28023537}"/>
              </a:ext>
            </a:extLst>
          </p:cNvPr>
          <p:cNvSpPr/>
          <p:nvPr/>
        </p:nvSpPr>
        <p:spPr>
          <a:xfrm>
            <a:off x="5603875" y="5594312"/>
            <a:ext cx="38216" cy="187454"/>
          </a:xfrm>
          <a:custGeom>
            <a:avLst/>
            <a:gdLst>
              <a:gd name="connsiteX0" fmla="*/ 0 w 38216"/>
              <a:gd name="connsiteY0" fmla="*/ 38 h 187454"/>
              <a:gd name="connsiteX1" fmla="*/ 38100 w 38216"/>
              <a:gd name="connsiteY1" fmla="*/ 114338 h 187454"/>
              <a:gd name="connsiteX2" fmla="*/ 12700 w 38216"/>
              <a:gd name="connsiteY2" fmla="*/ 187363 h 187454"/>
              <a:gd name="connsiteX3" fmla="*/ 38100 w 38216"/>
              <a:gd name="connsiteY3" fmla="*/ 127038 h 187454"/>
              <a:gd name="connsiteX4" fmla="*/ 0 w 38216"/>
              <a:gd name="connsiteY4" fmla="*/ 38 h 18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16" h="187454">
                <a:moveTo>
                  <a:pt x="0" y="38"/>
                </a:moveTo>
                <a:cubicBezTo>
                  <a:pt x="0" y="-2079"/>
                  <a:pt x="35983" y="83117"/>
                  <a:pt x="38100" y="114338"/>
                </a:cubicBezTo>
                <a:cubicBezTo>
                  <a:pt x="40217" y="145559"/>
                  <a:pt x="12700" y="185246"/>
                  <a:pt x="12700" y="187363"/>
                </a:cubicBezTo>
                <a:cubicBezTo>
                  <a:pt x="12700" y="189480"/>
                  <a:pt x="38629" y="154555"/>
                  <a:pt x="38100" y="127038"/>
                </a:cubicBezTo>
                <a:cubicBezTo>
                  <a:pt x="37571" y="99521"/>
                  <a:pt x="0" y="2155"/>
                  <a:pt x="0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 hidden="1">
            <a:extLst>
              <a:ext uri="{FF2B5EF4-FFF2-40B4-BE49-F238E27FC236}">
                <a16:creationId xmlns:a16="http://schemas.microsoft.com/office/drawing/2014/main" id="{163DE5EB-B79B-40E6-95FA-6E23F9505288}"/>
              </a:ext>
            </a:extLst>
          </p:cNvPr>
          <p:cNvSpPr/>
          <p:nvPr/>
        </p:nvSpPr>
        <p:spPr>
          <a:xfrm>
            <a:off x="5282311" y="5460986"/>
            <a:ext cx="48537" cy="123872"/>
          </a:xfrm>
          <a:custGeom>
            <a:avLst/>
            <a:gdLst>
              <a:gd name="connsiteX0" fmla="*/ 48514 w 48537"/>
              <a:gd name="connsiteY0" fmla="*/ 14 h 123872"/>
              <a:gd name="connsiteX1" fmla="*/ 7239 w 48537"/>
              <a:gd name="connsiteY1" fmla="*/ 76214 h 123872"/>
              <a:gd name="connsiteX2" fmla="*/ 7239 w 48537"/>
              <a:gd name="connsiteY2" fmla="*/ 123839 h 123872"/>
              <a:gd name="connsiteX3" fmla="*/ 889 w 48537"/>
              <a:gd name="connsiteY3" fmla="*/ 82564 h 123872"/>
              <a:gd name="connsiteX4" fmla="*/ 48514 w 48537"/>
              <a:gd name="connsiteY4" fmla="*/ 14 h 123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537" h="123872">
                <a:moveTo>
                  <a:pt x="48514" y="14"/>
                </a:moveTo>
                <a:cubicBezTo>
                  <a:pt x="49572" y="-1044"/>
                  <a:pt x="14118" y="55577"/>
                  <a:pt x="7239" y="76214"/>
                </a:cubicBezTo>
                <a:cubicBezTo>
                  <a:pt x="360" y="96851"/>
                  <a:pt x="8297" y="122781"/>
                  <a:pt x="7239" y="123839"/>
                </a:cubicBezTo>
                <a:cubicBezTo>
                  <a:pt x="6181" y="124897"/>
                  <a:pt x="-2815" y="100556"/>
                  <a:pt x="889" y="82564"/>
                </a:cubicBezTo>
                <a:cubicBezTo>
                  <a:pt x="4593" y="64572"/>
                  <a:pt x="47456" y="1072"/>
                  <a:pt x="48514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 hidden="1">
            <a:extLst>
              <a:ext uri="{FF2B5EF4-FFF2-40B4-BE49-F238E27FC236}">
                <a16:creationId xmlns:a16="http://schemas.microsoft.com/office/drawing/2014/main" id="{891CE35C-BDAE-E214-51D6-EC70EC3FAEC6}"/>
              </a:ext>
            </a:extLst>
          </p:cNvPr>
          <p:cNvSpPr/>
          <p:nvPr/>
        </p:nvSpPr>
        <p:spPr>
          <a:xfrm>
            <a:off x="5029197" y="5445120"/>
            <a:ext cx="211364" cy="50526"/>
          </a:xfrm>
          <a:custGeom>
            <a:avLst/>
            <a:gdLst>
              <a:gd name="connsiteX0" fmla="*/ 3 w 211364"/>
              <a:gd name="connsiteY0" fmla="*/ 5 h 50526"/>
              <a:gd name="connsiteX1" fmla="*/ 92078 w 211364"/>
              <a:gd name="connsiteY1" fmla="*/ 44455 h 50526"/>
              <a:gd name="connsiteX2" fmla="*/ 209553 w 211364"/>
              <a:gd name="connsiteY2" fmla="*/ 34930 h 50526"/>
              <a:gd name="connsiteX3" fmla="*/ 158753 w 211364"/>
              <a:gd name="connsiteY3" fmla="*/ 47630 h 50526"/>
              <a:gd name="connsiteX4" fmla="*/ 95253 w 211364"/>
              <a:gd name="connsiteY4" fmla="*/ 47630 h 50526"/>
              <a:gd name="connsiteX5" fmla="*/ 3 w 211364"/>
              <a:gd name="connsiteY5" fmla="*/ 5 h 50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364" h="50526">
                <a:moveTo>
                  <a:pt x="3" y="5"/>
                </a:moveTo>
                <a:cubicBezTo>
                  <a:pt x="-526" y="-524"/>
                  <a:pt x="57153" y="38634"/>
                  <a:pt x="92078" y="44455"/>
                </a:cubicBezTo>
                <a:cubicBezTo>
                  <a:pt x="127003" y="50276"/>
                  <a:pt x="198441" y="34401"/>
                  <a:pt x="209553" y="34930"/>
                </a:cubicBezTo>
                <a:cubicBezTo>
                  <a:pt x="220665" y="35459"/>
                  <a:pt x="177803" y="45513"/>
                  <a:pt x="158753" y="47630"/>
                </a:cubicBezTo>
                <a:cubicBezTo>
                  <a:pt x="139703" y="49747"/>
                  <a:pt x="115890" y="52922"/>
                  <a:pt x="95253" y="47630"/>
                </a:cubicBezTo>
                <a:cubicBezTo>
                  <a:pt x="74616" y="42338"/>
                  <a:pt x="532" y="534"/>
                  <a:pt x="3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 hidden="1">
            <a:extLst>
              <a:ext uri="{FF2B5EF4-FFF2-40B4-BE49-F238E27FC236}">
                <a16:creationId xmlns:a16="http://schemas.microsoft.com/office/drawing/2014/main" id="{576FCE0E-2BD5-7725-BB46-915CF5262970}"/>
              </a:ext>
            </a:extLst>
          </p:cNvPr>
          <p:cNvSpPr/>
          <p:nvPr/>
        </p:nvSpPr>
        <p:spPr>
          <a:xfrm>
            <a:off x="5216500" y="6286500"/>
            <a:ext cx="46783" cy="161925"/>
          </a:xfrm>
          <a:custGeom>
            <a:avLst/>
            <a:gdLst>
              <a:gd name="connsiteX0" fmla="*/ 38125 w 46783"/>
              <a:gd name="connsiteY0" fmla="*/ 0 h 161925"/>
              <a:gd name="connsiteX1" fmla="*/ 38125 w 46783"/>
              <a:gd name="connsiteY1" fmla="*/ 88900 h 161925"/>
              <a:gd name="connsiteX2" fmla="*/ 25 w 46783"/>
              <a:gd name="connsiteY2" fmla="*/ 161925 h 161925"/>
              <a:gd name="connsiteX3" fmla="*/ 44475 w 46783"/>
              <a:gd name="connsiteY3" fmla="*/ 88900 h 161925"/>
              <a:gd name="connsiteX4" fmla="*/ 38125 w 46783"/>
              <a:gd name="connsiteY4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83" h="161925">
                <a:moveTo>
                  <a:pt x="38125" y="0"/>
                </a:moveTo>
                <a:cubicBezTo>
                  <a:pt x="37067" y="0"/>
                  <a:pt x="44475" y="61913"/>
                  <a:pt x="38125" y="88900"/>
                </a:cubicBezTo>
                <a:cubicBezTo>
                  <a:pt x="31775" y="115887"/>
                  <a:pt x="-1033" y="161925"/>
                  <a:pt x="25" y="161925"/>
                </a:cubicBezTo>
                <a:cubicBezTo>
                  <a:pt x="1083" y="161925"/>
                  <a:pt x="37067" y="113242"/>
                  <a:pt x="44475" y="88900"/>
                </a:cubicBezTo>
                <a:cubicBezTo>
                  <a:pt x="51883" y="64558"/>
                  <a:pt x="39183" y="0"/>
                  <a:pt x="3812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 hidden="1">
            <a:extLst>
              <a:ext uri="{FF2B5EF4-FFF2-40B4-BE49-F238E27FC236}">
                <a16:creationId xmlns:a16="http://schemas.microsoft.com/office/drawing/2014/main" id="{C3BBAB42-2073-856A-4FDA-BAF0F4736ECC}"/>
              </a:ext>
            </a:extLst>
          </p:cNvPr>
          <p:cNvSpPr/>
          <p:nvPr/>
        </p:nvSpPr>
        <p:spPr>
          <a:xfrm>
            <a:off x="5822906" y="6165813"/>
            <a:ext cx="146096" cy="260625"/>
          </a:xfrm>
          <a:custGeom>
            <a:avLst/>
            <a:gdLst>
              <a:gd name="connsiteX0" fmla="*/ 146094 w 146096"/>
              <a:gd name="connsiteY0" fmla="*/ 37 h 260625"/>
              <a:gd name="connsiteX1" fmla="*/ 41319 w 146096"/>
              <a:gd name="connsiteY1" fmla="*/ 168312 h 260625"/>
              <a:gd name="connsiteX2" fmla="*/ 44 w 146096"/>
              <a:gd name="connsiteY2" fmla="*/ 260387 h 260625"/>
              <a:gd name="connsiteX3" fmla="*/ 47669 w 146096"/>
              <a:gd name="connsiteY3" fmla="*/ 142912 h 260625"/>
              <a:gd name="connsiteX4" fmla="*/ 44494 w 146096"/>
              <a:gd name="connsiteY4" fmla="*/ 41312 h 260625"/>
              <a:gd name="connsiteX5" fmla="*/ 57194 w 146096"/>
              <a:gd name="connsiteY5" fmla="*/ 127037 h 260625"/>
              <a:gd name="connsiteX6" fmla="*/ 38144 w 146096"/>
              <a:gd name="connsiteY6" fmla="*/ 152437 h 260625"/>
              <a:gd name="connsiteX7" fmla="*/ 146094 w 146096"/>
              <a:gd name="connsiteY7" fmla="*/ 37 h 26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096" h="260625">
                <a:moveTo>
                  <a:pt x="146094" y="37"/>
                </a:moveTo>
                <a:cubicBezTo>
                  <a:pt x="146623" y="2683"/>
                  <a:pt x="65661" y="124920"/>
                  <a:pt x="41319" y="168312"/>
                </a:cubicBezTo>
                <a:cubicBezTo>
                  <a:pt x="16977" y="211704"/>
                  <a:pt x="-1014" y="264620"/>
                  <a:pt x="44" y="260387"/>
                </a:cubicBezTo>
                <a:cubicBezTo>
                  <a:pt x="1102" y="256154"/>
                  <a:pt x="40261" y="179424"/>
                  <a:pt x="47669" y="142912"/>
                </a:cubicBezTo>
                <a:cubicBezTo>
                  <a:pt x="55077" y="106400"/>
                  <a:pt x="42906" y="43958"/>
                  <a:pt x="44494" y="41312"/>
                </a:cubicBezTo>
                <a:cubicBezTo>
                  <a:pt x="46081" y="38666"/>
                  <a:pt x="58252" y="108516"/>
                  <a:pt x="57194" y="127037"/>
                </a:cubicBezTo>
                <a:cubicBezTo>
                  <a:pt x="56136" y="145558"/>
                  <a:pt x="26502" y="169370"/>
                  <a:pt x="38144" y="152437"/>
                </a:cubicBezTo>
                <a:cubicBezTo>
                  <a:pt x="49786" y="135504"/>
                  <a:pt x="145565" y="-2609"/>
                  <a:pt x="146094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 hidden="1">
            <a:extLst>
              <a:ext uri="{FF2B5EF4-FFF2-40B4-BE49-F238E27FC236}">
                <a16:creationId xmlns:a16="http://schemas.microsoft.com/office/drawing/2014/main" id="{C9A3BD2F-34DD-581C-F822-B01A28955152}"/>
              </a:ext>
            </a:extLst>
          </p:cNvPr>
          <p:cNvSpPr/>
          <p:nvPr/>
        </p:nvSpPr>
        <p:spPr>
          <a:xfrm>
            <a:off x="4546319" y="6045198"/>
            <a:ext cx="19345" cy="171498"/>
          </a:xfrm>
          <a:custGeom>
            <a:avLst/>
            <a:gdLst>
              <a:gd name="connsiteX0" fmla="*/ 19331 w 19345"/>
              <a:gd name="connsiteY0" fmla="*/ 2 h 171498"/>
              <a:gd name="connsiteX1" fmla="*/ 281 w 19345"/>
              <a:gd name="connsiteY1" fmla="*/ 114302 h 171498"/>
              <a:gd name="connsiteX2" fmla="*/ 9806 w 19345"/>
              <a:gd name="connsiteY2" fmla="*/ 171452 h 171498"/>
              <a:gd name="connsiteX3" fmla="*/ 281 w 19345"/>
              <a:gd name="connsiteY3" fmla="*/ 123827 h 171498"/>
              <a:gd name="connsiteX4" fmla="*/ 3456 w 19345"/>
              <a:gd name="connsiteY4" fmla="*/ 111127 h 171498"/>
              <a:gd name="connsiteX5" fmla="*/ 19331 w 19345"/>
              <a:gd name="connsiteY5" fmla="*/ 2 h 171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5" h="171498">
                <a:moveTo>
                  <a:pt x="19331" y="2"/>
                </a:moveTo>
                <a:cubicBezTo>
                  <a:pt x="18802" y="531"/>
                  <a:pt x="1868" y="85727"/>
                  <a:pt x="281" y="114302"/>
                </a:cubicBezTo>
                <a:cubicBezTo>
                  <a:pt x="-1307" y="142877"/>
                  <a:pt x="9806" y="169865"/>
                  <a:pt x="9806" y="171452"/>
                </a:cubicBezTo>
                <a:cubicBezTo>
                  <a:pt x="9806" y="173039"/>
                  <a:pt x="1339" y="133881"/>
                  <a:pt x="281" y="123827"/>
                </a:cubicBezTo>
                <a:cubicBezTo>
                  <a:pt x="-777" y="113773"/>
                  <a:pt x="1339" y="127002"/>
                  <a:pt x="3456" y="111127"/>
                </a:cubicBezTo>
                <a:cubicBezTo>
                  <a:pt x="5573" y="95252"/>
                  <a:pt x="19860" y="-527"/>
                  <a:pt x="1933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 hidden="1">
            <a:extLst>
              <a:ext uri="{FF2B5EF4-FFF2-40B4-BE49-F238E27FC236}">
                <a16:creationId xmlns:a16="http://schemas.microsoft.com/office/drawing/2014/main" id="{D78DEEAE-E6BB-A5D4-44F7-391027155E2D}"/>
              </a:ext>
            </a:extLst>
          </p:cNvPr>
          <p:cNvSpPr/>
          <p:nvPr/>
        </p:nvSpPr>
        <p:spPr>
          <a:xfrm>
            <a:off x="5581564" y="6515093"/>
            <a:ext cx="139789" cy="206401"/>
          </a:xfrm>
          <a:custGeom>
            <a:avLst/>
            <a:gdLst>
              <a:gd name="connsiteX0" fmla="*/ 15961 w 139789"/>
              <a:gd name="connsiteY0" fmla="*/ 7 h 206401"/>
              <a:gd name="connsiteX1" fmla="*/ 38186 w 139789"/>
              <a:gd name="connsiteY1" fmla="*/ 130182 h 206401"/>
              <a:gd name="connsiteX2" fmla="*/ 86 w 139789"/>
              <a:gd name="connsiteY2" fmla="*/ 206382 h 206401"/>
              <a:gd name="connsiteX3" fmla="*/ 50886 w 139789"/>
              <a:gd name="connsiteY3" fmla="*/ 123832 h 206401"/>
              <a:gd name="connsiteX4" fmla="*/ 139786 w 139789"/>
              <a:gd name="connsiteY4" fmla="*/ 6357 h 206401"/>
              <a:gd name="connsiteX5" fmla="*/ 47711 w 139789"/>
              <a:gd name="connsiteY5" fmla="*/ 120657 h 206401"/>
              <a:gd name="connsiteX6" fmla="*/ 38186 w 139789"/>
              <a:gd name="connsiteY6" fmla="*/ 88907 h 206401"/>
              <a:gd name="connsiteX7" fmla="*/ 38186 w 139789"/>
              <a:gd name="connsiteY7" fmla="*/ 123832 h 206401"/>
              <a:gd name="connsiteX8" fmla="*/ 15961 w 139789"/>
              <a:gd name="connsiteY8" fmla="*/ 7 h 20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9789" h="206401">
                <a:moveTo>
                  <a:pt x="15961" y="7"/>
                </a:moveTo>
                <a:cubicBezTo>
                  <a:pt x="15961" y="1065"/>
                  <a:pt x="40832" y="95786"/>
                  <a:pt x="38186" y="130182"/>
                </a:cubicBezTo>
                <a:cubicBezTo>
                  <a:pt x="35540" y="164578"/>
                  <a:pt x="-2031" y="207440"/>
                  <a:pt x="86" y="206382"/>
                </a:cubicBezTo>
                <a:cubicBezTo>
                  <a:pt x="2203" y="205324"/>
                  <a:pt x="27603" y="157169"/>
                  <a:pt x="50886" y="123832"/>
                </a:cubicBezTo>
                <a:cubicBezTo>
                  <a:pt x="74169" y="90495"/>
                  <a:pt x="140315" y="6886"/>
                  <a:pt x="139786" y="6357"/>
                </a:cubicBezTo>
                <a:cubicBezTo>
                  <a:pt x="139257" y="5828"/>
                  <a:pt x="64644" y="106899"/>
                  <a:pt x="47711" y="120657"/>
                </a:cubicBezTo>
                <a:cubicBezTo>
                  <a:pt x="30778" y="134415"/>
                  <a:pt x="39773" y="88378"/>
                  <a:pt x="38186" y="88907"/>
                </a:cubicBezTo>
                <a:cubicBezTo>
                  <a:pt x="36599" y="89436"/>
                  <a:pt x="40832" y="135474"/>
                  <a:pt x="38186" y="123832"/>
                </a:cubicBezTo>
                <a:cubicBezTo>
                  <a:pt x="35540" y="112190"/>
                  <a:pt x="15961" y="-1051"/>
                  <a:pt x="1596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 hidden="1">
            <a:extLst>
              <a:ext uri="{FF2B5EF4-FFF2-40B4-BE49-F238E27FC236}">
                <a16:creationId xmlns:a16="http://schemas.microsoft.com/office/drawing/2014/main" id="{31B211AE-9182-A354-93CC-9EB0AC780F88}"/>
              </a:ext>
            </a:extLst>
          </p:cNvPr>
          <p:cNvSpPr/>
          <p:nvPr/>
        </p:nvSpPr>
        <p:spPr>
          <a:xfrm>
            <a:off x="4549775" y="5026025"/>
            <a:ext cx="283966" cy="96568"/>
          </a:xfrm>
          <a:custGeom>
            <a:avLst/>
            <a:gdLst>
              <a:gd name="connsiteX0" fmla="*/ 0 w 283966"/>
              <a:gd name="connsiteY0" fmla="*/ 0 h 96568"/>
              <a:gd name="connsiteX1" fmla="*/ 282575 w 283966"/>
              <a:gd name="connsiteY1" fmla="*/ 95250 h 96568"/>
              <a:gd name="connsiteX2" fmla="*/ 254000 w 283966"/>
              <a:gd name="connsiteY2" fmla="*/ 85725 h 96568"/>
              <a:gd name="connsiteX3" fmla="*/ 282575 w 283966"/>
              <a:gd name="connsiteY3" fmla="*/ 95250 h 96568"/>
              <a:gd name="connsiteX4" fmla="*/ 200025 w 283966"/>
              <a:gd name="connsiteY4" fmla="*/ 50800 h 96568"/>
              <a:gd name="connsiteX5" fmla="*/ 219075 w 283966"/>
              <a:gd name="connsiteY5" fmla="*/ 57150 h 96568"/>
              <a:gd name="connsiteX6" fmla="*/ 0 w 283966"/>
              <a:gd name="connsiteY6" fmla="*/ 0 h 9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3966" h="96568">
                <a:moveTo>
                  <a:pt x="0" y="0"/>
                </a:moveTo>
                <a:lnTo>
                  <a:pt x="282575" y="95250"/>
                </a:lnTo>
                <a:lnTo>
                  <a:pt x="254000" y="85725"/>
                </a:lnTo>
                <a:cubicBezTo>
                  <a:pt x="254000" y="85725"/>
                  <a:pt x="291571" y="101071"/>
                  <a:pt x="282575" y="95250"/>
                </a:cubicBezTo>
                <a:cubicBezTo>
                  <a:pt x="273579" y="89429"/>
                  <a:pt x="200025" y="50800"/>
                  <a:pt x="200025" y="50800"/>
                </a:cubicBezTo>
                <a:cubicBezTo>
                  <a:pt x="189442" y="44450"/>
                  <a:pt x="219075" y="57150"/>
                  <a:pt x="219075" y="571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 hidden="1">
            <a:extLst>
              <a:ext uri="{FF2B5EF4-FFF2-40B4-BE49-F238E27FC236}">
                <a16:creationId xmlns:a16="http://schemas.microsoft.com/office/drawing/2014/main" id="{07C0F331-B5A1-D0AA-DE23-6165B578EB55}"/>
              </a:ext>
            </a:extLst>
          </p:cNvPr>
          <p:cNvSpPr/>
          <p:nvPr/>
        </p:nvSpPr>
        <p:spPr>
          <a:xfrm>
            <a:off x="4873474" y="5080000"/>
            <a:ext cx="159556" cy="27685"/>
          </a:xfrm>
          <a:custGeom>
            <a:avLst/>
            <a:gdLst>
              <a:gd name="connsiteX0" fmla="*/ 151 w 159556"/>
              <a:gd name="connsiteY0" fmla="*/ 0 h 27685"/>
              <a:gd name="connsiteX1" fmla="*/ 152551 w 159556"/>
              <a:gd name="connsiteY1" fmla="*/ 25400 h 27685"/>
              <a:gd name="connsiteX2" fmla="*/ 123976 w 159556"/>
              <a:gd name="connsiteY2" fmla="*/ 25400 h 27685"/>
              <a:gd name="connsiteX3" fmla="*/ 151 w 159556"/>
              <a:gd name="connsiteY3" fmla="*/ 0 h 27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556" h="27685">
                <a:moveTo>
                  <a:pt x="151" y="0"/>
                </a:moveTo>
                <a:cubicBezTo>
                  <a:pt x="4913" y="0"/>
                  <a:pt x="131914" y="21167"/>
                  <a:pt x="152551" y="25400"/>
                </a:cubicBezTo>
                <a:cubicBezTo>
                  <a:pt x="173188" y="29633"/>
                  <a:pt x="143555" y="26987"/>
                  <a:pt x="123976" y="25400"/>
                </a:cubicBezTo>
                <a:cubicBezTo>
                  <a:pt x="104397" y="23813"/>
                  <a:pt x="-4611" y="0"/>
                  <a:pt x="15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 hidden="1">
            <a:extLst>
              <a:ext uri="{FF2B5EF4-FFF2-40B4-BE49-F238E27FC236}">
                <a16:creationId xmlns:a16="http://schemas.microsoft.com/office/drawing/2014/main" id="{CF131EC5-BC34-41E9-9C3B-E11EDE5E2295}"/>
              </a:ext>
            </a:extLst>
          </p:cNvPr>
          <p:cNvSpPr/>
          <p:nvPr/>
        </p:nvSpPr>
        <p:spPr>
          <a:xfrm>
            <a:off x="6543258" y="5990817"/>
            <a:ext cx="407095" cy="537461"/>
          </a:xfrm>
          <a:custGeom>
            <a:avLst/>
            <a:gdLst>
              <a:gd name="connsiteX0" fmla="*/ 406817 w 407095"/>
              <a:gd name="connsiteY0" fmla="*/ 408 h 537461"/>
              <a:gd name="connsiteX1" fmla="*/ 305217 w 407095"/>
              <a:gd name="connsiteY1" fmla="*/ 244883 h 537461"/>
              <a:gd name="connsiteX2" fmla="*/ 327442 w 407095"/>
              <a:gd name="connsiteY2" fmla="*/ 200433 h 537461"/>
              <a:gd name="connsiteX3" fmla="*/ 175042 w 407095"/>
              <a:gd name="connsiteY3" fmla="*/ 397283 h 537461"/>
              <a:gd name="connsiteX4" fmla="*/ 194092 w 407095"/>
              <a:gd name="connsiteY4" fmla="*/ 356008 h 537461"/>
              <a:gd name="connsiteX5" fmla="*/ 417 w 407095"/>
              <a:gd name="connsiteY5" fmla="*/ 536983 h 537461"/>
              <a:gd name="connsiteX6" fmla="*/ 254417 w 407095"/>
              <a:gd name="connsiteY6" fmla="*/ 292508 h 537461"/>
              <a:gd name="connsiteX7" fmla="*/ 378242 w 407095"/>
              <a:gd name="connsiteY7" fmla="*/ 136933 h 537461"/>
              <a:gd name="connsiteX8" fmla="*/ 336967 w 407095"/>
              <a:gd name="connsiteY8" fmla="*/ 184558 h 537461"/>
              <a:gd name="connsiteX9" fmla="*/ 406817 w 407095"/>
              <a:gd name="connsiteY9" fmla="*/ 408 h 53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095" h="537461">
                <a:moveTo>
                  <a:pt x="406817" y="408"/>
                </a:moveTo>
                <a:cubicBezTo>
                  <a:pt x="401525" y="10462"/>
                  <a:pt x="318446" y="211546"/>
                  <a:pt x="305217" y="244883"/>
                </a:cubicBezTo>
                <a:cubicBezTo>
                  <a:pt x="291988" y="278220"/>
                  <a:pt x="349138" y="175033"/>
                  <a:pt x="327442" y="200433"/>
                </a:cubicBezTo>
                <a:cubicBezTo>
                  <a:pt x="305746" y="225833"/>
                  <a:pt x="197267" y="371354"/>
                  <a:pt x="175042" y="397283"/>
                </a:cubicBezTo>
                <a:cubicBezTo>
                  <a:pt x="152817" y="423212"/>
                  <a:pt x="223196" y="332725"/>
                  <a:pt x="194092" y="356008"/>
                </a:cubicBezTo>
                <a:cubicBezTo>
                  <a:pt x="164988" y="379291"/>
                  <a:pt x="-9637" y="547566"/>
                  <a:pt x="417" y="536983"/>
                </a:cubicBezTo>
                <a:cubicBezTo>
                  <a:pt x="10471" y="526400"/>
                  <a:pt x="191446" y="359183"/>
                  <a:pt x="254417" y="292508"/>
                </a:cubicBezTo>
                <a:cubicBezTo>
                  <a:pt x="317388" y="225833"/>
                  <a:pt x="364484" y="154925"/>
                  <a:pt x="378242" y="136933"/>
                </a:cubicBezTo>
                <a:cubicBezTo>
                  <a:pt x="392000" y="118941"/>
                  <a:pt x="333792" y="199904"/>
                  <a:pt x="336967" y="184558"/>
                </a:cubicBezTo>
                <a:cubicBezTo>
                  <a:pt x="340142" y="169212"/>
                  <a:pt x="412109" y="-9646"/>
                  <a:pt x="406817" y="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 hidden="1">
            <a:extLst>
              <a:ext uri="{FF2B5EF4-FFF2-40B4-BE49-F238E27FC236}">
                <a16:creationId xmlns:a16="http://schemas.microsoft.com/office/drawing/2014/main" id="{1E6AD9D7-3788-D3E5-AC28-5A666896FE07}"/>
              </a:ext>
            </a:extLst>
          </p:cNvPr>
          <p:cNvSpPr/>
          <p:nvPr/>
        </p:nvSpPr>
        <p:spPr>
          <a:xfrm>
            <a:off x="6524389" y="6360126"/>
            <a:ext cx="219350" cy="174167"/>
          </a:xfrm>
          <a:custGeom>
            <a:avLst/>
            <a:gdLst>
              <a:gd name="connsiteX0" fmla="*/ 236 w 219350"/>
              <a:gd name="connsiteY0" fmla="*/ 174024 h 174167"/>
              <a:gd name="connsiteX1" fmla="*/ 209786 w 219350"/>
              <a:gd name="connsiteY1" fmla="*/ 8924 h 174167"/>
              <a:gd name="connsiteX2" fmla="*/ 168511 w 219350"/>
              <a:gd name="connsiteY2" fmla="*/ 37499 h 174167"/>
              <a:gd name="connsiteX3" fmla="*/ 236 w 219350"/>
              <a:gd name="connsiteY3" fmla="*/ 174024 h 174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350" h="174167">
                <a:moveTo>
                  <a:pt x="236" y="174024"/>
                </a:moveTo>
                <a:cubicBezTo>
                  <a:pt x="7115" y="169262"/>
                  <a:pt x="181740" y="31678"/>
                  <a:pt x="209786" y="8924"/>
                </a:cubicBezTo>
                <a:cubicBezTo>
                  <a:pt x="237832" y="-13830"/>
                  <a:pt x="198144" y="11041"/>
                  <a:pt x="168511" y="37499"/>
                </a:cubicBezTo>
                <a:cubicBezTo>
                  <a:pt x="138878" y="63957"/>
                  <a:pt x="-6643" y="178786"/>
                  <a:pt x="236" y="1740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 hidden="1">
            <a:extLst>
              <a:ext uri="{FF2B5EF4-FFF2-40B4-BE49-F238E27FC236}">
                <a16:creationId xmlns:a16="http://schemas.microsoft.com/office/drawing/2014/main" id="{48D441BC-8377-4F26-2510-3DAC66E3908D}"/>
              </a:ext>
            </a:extLst>
          </p:cNvPr>
          <p:cNvSpPr/>
          <p:nvPr/>
        </p:nvSpPr>
        <p:spPr>
          <a:xfrm>
            <a:off x="6287888" y="5727320"/>
            <a:ext cx="185953" cy="463937"/>
          </a:xfrm>
          <a:custGeom>
            <a:avLst/>
            <a:gdLst>
              <a:gd name="connsiteX0" fmla="*/ 185937 w 185953"/>
              <a:gd name="connsiteY0" fmla="*/ 380 h 463937"/>
              <a:gd name="connsiteX1" fmla="*/ 52587 w 185953"/>
              <a:gd name="connsiteY1" fmla="*/ 184530 h 463937"/>
              <a:gd name="connsiteX2" fmla="*/ 11312 w 185953"/>
              <a:gd name="connsiteY2" fmla="*/ 368680 h 463937"/>
              <a:gd name="connsiteX3" fmla="*/ 17662 w 185953"/>
              <a:gd name="connsiteY3" fmla="*/ 330580 h 463937"/>
              <a:gd name="connsiteX4" fmla="*/ 39887 w 185953"/>
              <a:gd name="connsiteY4" fmla="*/ 463930 h 463937"/>
              <a:gd name="connsiteX5" fmla="*/ 11312 w 185953"/>
              <a:gd name="connsiteY5" fmla="*/ 324230 h 463937"/>
              <a:gd name="connsiteX6" fmla="*/ 20837 w 185953"/>
              <a:gd name="connsiteY6" fmla="*/ 254380 h 463937"/>
              <a:gd name="connsiteX7" fmla="*/ 4962 w 185953"/>
              <a:gd name="connsiteY7" fmla="*/ 292480 h 463937"/>
              <a:gd name="connsiteX8" fmla="*/ 122437 w 185953"/>
              <a:gd name="connsiteY8" fmla="*/ 67055 h 463937"/>
              <a:gd name="connsiteX9" fmla="*/ 62112 w 185953"/>
              <a:gd name="connsiteY9" fmla="*/ 133730 h 463937"/>
              <a:gd name="connsiteX10" fmla="*/ 185937 w 185953"/>
              <a:gd name="connsiteY10" fmla="*/ 380 h 46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5953" h="463937">
                <a:moveTo>
                  <a:pt x="185937" y="380"/>
                </a:moveTo>
                <a:cubicBezTo>
                  <a:pt x="184350" y="8847"/>
                  <a:pt x="81691" y="123147"/>
                  <a:pt x="52587" y="184530"/>
                </a:cubicBezTo>
                <a:cubicBezTo>
                  <a:pt x="23483" y="245913"/>
                  <a:pt x="17133" y="344338"/>
                  <a:pt x="11312" y="368680"/>
                </a:cubicBezTo>
                <a:cubicBezTo>
                  <a:pt x="5491" y="393022"/>
                  <a:pt x="12900" y="314705"/>
                  <a:pt x="17662" y="330580"/>
                </a:cubicBezTo>
                <a:cubicBezTo>
                  <a:pt x="22424" y="346455"/>
                  <a:pt x="40945" y="464988"/>
                  <a:pt x="39887" y="463930"/>
                </a:cubicBezTo>
                <a:cubicBezTo>
                  <a:pt x="38829" y="462872"/>
                  <a:pt x="14487" y="359155"/>
                  <a:pt x="11312" y="324230"/>
                </a:cubicBezTo>
                <a:cubicBezTo>
                  <a:pt x="8137" y="289305"/>
                  <a:pt x="21895" y="259671"/>
                  <a:pt x="20837" y="254380"/>
                </a:cubicBezTo>
                <a:cubicBezTo>
                  <a:pt x="19779" y="249089"/>
                  <a:pt x="-11971" y="323701"/>
                  <a:pt x="4962" y="292480"/>
                </a:cubicBezTo>
                <a:cubicBezTo>
                  <a:pt x="21895" y="261259"/>
                  <a:pt x="112912" y="93513"/>
                  <a:pt x="122437" y="67055"/>
                </a:cubicBezTo>
                <a:cubicBezTo>
                  <a:pt x="131962" y="40597"/>
                  <a:pt x="52587" y="140080"/>
                  <a:pt x="62112" y="133730"/>
                </a:cubicBezTo>
                <a:cubicBezTo>
                  <a:pt x="71637" y="127380"/>
                  <a:pt x="187524" y="-8087"/>
                  <a:pt x="185937" y="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 hidden="1">
            <a:extLst>
              <a:ext uri="{FF2B5EF4-FFF2-40B4-BE49-F238E27FC236}">
                <a16:creationId xmlns:a16="http://schemas.microsoft.com/office/drawing/2014/main" id="{9F81F908-BCA4-C13F-7567-F3CFE739847F}"/>
              </a:ext>
            </a:extLst>
          </p:cNvPr>
          <p:cNvSpPr/>
          <p:nvPr/>
        </p:nvSpPr>
        <p:spPr>
          <a:xfrm>
            <a:off x="6590904" y="5819741"/>
            <a:ext cx="228870" cy="92769"/>
          </a:xfrm>
          <a:custGeom>
            <a:avLst/>
            <a:gdLst>
              <a:gd name="connsiteX0" fmla="*/ 396 w 228870"/>
              <a:gd name="connsiteY0" fmla="*/ 19084 h 92769"/>
              <a:gd name="connsiteX1" fmla="*/ 206771 w 228870"/>
              <a:gd name="connsiteY1" fmla="*/ 79409 h 92769"/>
              <a:gd name="connsiteX2" fmla="*/ 219471 w 228870"/>
              <a:gd name="connsiteY2" fmla="*/ 92109 h 92769"/>
              <a:gd name="connsiteX3" fmla="*/ 175021 w 228870"/>
              <a:gd name="connsiteY3" fmla="*/ 66709 h 92769"/>
              <a:gd name="connsiteX4" fmla="*/ 130571 w 228870"/>
              <a:gd name="connsiteY4" fmla="*/ 34 h 92769"/>
              <a:gd name="connsiteX5" fmla="*/ 152796 w 228870"/>
              <a:gd name="connsiteY5" fmla="*/ 57184 h 92769"/>
              <a:gd name="connsiteX6" fmla="*/ 396 w 228870"/>
              <a:gd name="connsiteY6" fmla="*/ 19084 h 9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70" h="92769">
                <a:moveTo>
                  <a:pt x="396" y="19084"/>
                </a:moveTo>
                <a:cubicBezTo>
                  <a:pt x="9392" y="22788"/>
                  <a:pt x="206771" y="79409"/>
                  <a:pt x="206771" y="79409"/>
                </a:cubicBezTo>
                <a:cubicBezTo>
                  <a:pt x="243283" y="91580"/>
                  <a:pt x="224763" y="94226"/>
                  <a:pt x="219471" y="92109"/>
                </a:cubicBezTo>
                <a:cubicBezTo>
                  <a:pt x="214179" y="89992"/>
                  <a:pt x="189838" y="82055"/>
                  <a:pt x="175021" y="66709"/>
                </a:cubicBezTo>
                <a:cubicBezTo>
                  <a:pt x="160204" y="51363"/>
                  <a:pt x="134275" y="1621"/>
                  <a:pt x="130571" y="34"/>
                </a:cubicBezTo>
                <a:cubicBezTo>
                  <a:pt x="126867" y="-1553"/>
                  <a:pt x="167083" y="51363"/>
                  <a:pt x="152796" y="57184"/>
                </a:cubicBezTo>
                <a:cubicBezTo>
                  <a:pt x="138509" y="63005"/>
                  <a:pt x="-8600" y="15380"/>
                  <a:pt x="396" y="190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 hidden="1">
            <a:extLst>
              <a:ext uri="{FF2B5EF4-FFF2-40B4-BE49-F238E27FC236}">
                <a16:creationId xmlns:a16="http://schemas.microsoft.com/office/drawing/2014/main" id="{E3438497-25A2-EB5E-0815-F8F14CD84F0D}"/>
              </a:ext>
            </a:extLst>
          </p:cNvPr>
          <p:cNvSpPr/>
          <p:nvPr/>
        </p:nvSpPr>
        <p:spPr>
          <a:xfrm>
            <a:off x="6657733" y="6021635"/>
            <a:ext cx="9804" cy="253781"/>
          </a:xfrm>
          <a:custGeom>
            <a:avLst/>
            <a:gdLst>
              <a:gd name="connsiteX0" fmla="*/ 9767 w 9804"/>
              <a:gd name="connsiteY0" fmla="*/ 1340 h 253781"/>
              <a:gd name="connsiteX1" fmla="*/ 3417 w 9804"/>
              <a:gd name="connsiteY1" fmla="*/ 248990 h 253781"/>
              <a:gd name="connsiteX2" fmla="*/ 242 w 9804"/>
              <a:gd name="connsiteY2" fmla="*/ 153740 h 253781"/>
              <a:gd name="connsiteX3" fmla="*/ 9767 w 9804"/>
              <a:gd name="connsiteY3" fmla="*/ 1340 h 25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04" h="253781">
                <a:moveTo>
                  <a:pt x="9767" y="1340"/>
                </a:moveTo>
                <a:cubicBezTo>
                  <a:pt x="10296" y="17215"/>
                  <a:pt x="5004" y="223590"/>
                  <a:pt x="3417" y="248990"/>
                </a:cubicBezTo>
                <a:cubicBezTo>
                  <a:pt x="1829" y="274390"/>
                  <a:pt x="-816" y="192369"/>
                  <a:pt x="242" y="153740"/>
                </a:cubicBezTo>
                <a:cubicBezTo>
                  <a:pt x="1300" y="115111"/>
                  <a:pt x="9238" y="-14535"/>
                  <a:pt x="9767" y="13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 hidden="1">
            <a:extLst>
              <a:ext uri="{FF2B5EF4-FFF2-40B4-BE49-F238E27FC236}">
                <a16:creationId xmlns:a16="http://schemas.microsoft.com/office/drawing/2014/main" id="{486D61F1-5667-EE5F-77F2-2AC7E713626E}"/>
              </a:ext>
            </a:extLst>
          </p:cNvPr>
          <p:cNvSpPr/>
          <p:nvPr/>
        </p:nvSpPr>
        <p:spPr>
          <a:xfrm>
            <a:off x="6197600" y="6365794"/>
            <a:ext cx="326476" cy="101983"/>
          </a:xfrm>
          <a:custGeom>
            <a:avLst/>
            <a:gdLst>
              <a:gd name="connsiteX0" fmla="*/ 6350 w 326476"/>
              <a:gd name="connsiteY0" fmla="*/ 81 h 101983"/>
              <a:gd name="connsiteX1" fmla="*/ 238125 w 326476"/>
              <a:gd name="connsiteY1" fmla="*/ 50881 h 101983"/>
              <a:gd name="connsiteX2" fmla="*/ 158750 w 326476"/>
              <a:gd name="connsiteY2" fmla="*/ 63581 h 101983"/>
              <a:gd name="connsiteX3" fmla="*/ 323850 w 326476"/>
              <a:gd name="connsiteY3" fmla="*/ 19131 h 101983"/>
              <a:gd name="connsiteX4" fmla="*/ 257175 w 326476"/>
              <a:gd name="connsiteY4" fmla="*/ 60406 h 101983"/>
              <a:gd name="connsiteX5" fmla="*/ 215900 w 326476"/>
              <a:gd name="connsiteY5" fmla="*/ 101681 h 101983"/>
              <a:gd name="connsiteX6" fmla="*/ 269875 w 326476"/>
              <a:gd name="connsiteY6" fmla="*/ 38181 h 101983"/>
              <a:gd name="connsiteX7" fmla="*/ 203200 w 326476"/>
              <a:gd name="connsiteY7" fmla="*/ 44531 h 101983"/>
              <a:gd name="connsiteX8" fmla="*/ 95250 w 326476"/>
              <a:gd name="connsiteY8" fmla="*/ 57231 h 101983"/>
              <a:gd name="connsiteX9" fmla="*/ 0 w 326476"/>
              <a:gd name="connsiteY9" fmla="*/ 95331 h 101983"/>
              <a:gd name="connsiteX10" fmla="*/ 209550 w 326476"/>
              <a:gd name="connsiteY10" fmla="*/ 12781 h 101983"/>
              <a:gd name="connsiteX11" fmla="*/ 171450 w 326476"/>
              <a:gd name="connsiteY11" fmla="*/ 38181 h 101983"/>
              <a:gd name="connsiteX12" fmla="*/ 6350 w 326476"/>
              <a:gd name="connsiteY12" fmla="*/ 81 h 101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476" h="101983">
                <a:moveTo>
                  <a:pt x="6350" y="81"/>
                </a:moveTo>
                <a:cubicBezTo>
                  <a:pt x="17462" y="2198"/>
                  <a:pt x="212725" y="40298"/>
                  <a:pt x="238125" y="50881"/>
                </a:cubicBezTo>
                <a:cubicBezTo>
                  <a:pt x="263525" y="61464"/>
                  <a:pt x="144463" y="68873"/>
                  <a:pt x="158750" y="63581"/>
                </a:cubicBezTo>
                <a:cubicBezTo>
                  <a:pt x="173037" y="58289"/>
                  <a:pt x="307446" y="19660"/>
                  <a:pt x="323850" y="19131"/>
                </a:cubicBezTo>
                <a:cubicBezTo>
                  <a:pt x="340254" y="18602"/>
                  <a:pt x="275167" y="46648"/>
                  <a:pt x="257175" y="60406"/>
                </a:cubicBezTo>
                <a:cubicBezTo>
                  <a:pt x="239183" y="74164"/>
                  <a:pt x="213783" y="105385"/>
                  <a:pt x="215900" y="101681"/>
                </a:cubicBezTo>
                <a:cubicBezTo>
                  <a:pt x="218017" y="97977"/>
                  <a:pt x="271992" y="47706"/>
                  <a:pt x="269875" y="38181"/>
                </a:cubicBezTo>
                <a:cubicBezTo>
                  <a:pt x="267758" y="28656"/>
                  <a:pt x="203200" y="44531"/>
                  <a:pt x="203200" y="44531"/>
                </a:cubicBezTo>
                <a:cubicBezTo>
                  <a:pt x="174096" y="47706"/>
                  <a:pt x="129117" y="48764"/>
                  <a:pt x="95250" y="57231"/>
                </a:cubicBezTo>
                <a:cubicBezTo>
                  <a:pt x="61383" y="65698"/>
                  <a:pt x="0" y="95331"/>
                  <a:pt x="0" y="95331"/>
                </a:cubicBezTo>
                <a:lnTo>
                  <a:pt x="209550" y="12781"/>
                </a:lnTo>
                <a:cubicBezTo>
                  <a:pt x="238125" y="3256"/>
                  <a:pt x="199496" y="38710"/>
                  <a:pt x="171450" y="38181"/>
                </a:cubicBezTo>
                <a:cubicBezTo>
                  <a:pt x="143404" y="37652"/>
                  <a:pt x="-4762" y="-2036"/>
                  <a:pt x="6350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 hidden="1">
            <a:extLst>
              <a:ext uri="{FF2B5EF4-FFF2-40B4-BE49-F238E27FC236}">
                <a16:creationId xmlns:a16="http://schemas.microsoft.com/office/drawing/2014/main" id="{8BC3B452-2B76-F3B9-08AE-060C7E535934}"/>
              </a:ext>
            </a:extLst>
          </p:cNvPr>
          <p:cNvSpPr/>
          <p:nvPr/>
        </p:nvSpPr>
        <p:spPr>
          <a:xfrm>
            <a:off x="6184855" y="6291340"/>
            <a:ext cx="166087" cy="123554"/>
          </a:xfrm>
          <a:custGeom>
            <a:avLst/>
            <a:gdLst>
              <a:gd name="connsiteX0" fmla="*/ 3220 w 166087"/>
              <a:gd name="connsiteY0" fmla="*/ 1510 h 123554"/>
              <a:gd name="connsiteX1" fmla="*/ 165145 w 166087"/>
              <a:gd name="connsiteY1" fmla="*/ 122160 h 123554"/>
              <a:gd name="connsiteX2" fmla="*/ 66720 w 166087"/>
              <a:gd name="connsiteY2" fmla="*/ 68185 h 123554"/>
              <a:gd name="connsiteX3" fmla="*/ 45 w 166087"/>
              <a:gd name="connsiteY3" fmla="*/ 84060 h 123554"/>
              <a:gd name="connsiteX4" fmla="*/ 76245 w 166087"/>
              <a:gd name="connsiteY4" fmla="*/ 55485 h 123554"/>
              <a:gd name="connsiteX5" fmla="*/ 3220 w 166087"/>
              <a:gd name="connsiteY5" fmla="*/ 1510 h 123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087" h="123554">
                <a:moveTo>
                  <a:pt x="3220" y="1510"/>
                </a:moveTo>
                <a:cubicBezTo>
                  <a:pt x="18036" y="12622"/>
                  <a:pt x="154562" y="111048"/>
                  <a:pt x="165145" y="122160"/>
                </a:cubicBezTo>
                <a:cubicBezTo>
                  <a:pt x="175728" y="133272"/>
                  <a:pt x="94237" y="74535"/>
                  <a:pt x="66720" y="68185"/>
                </a:cubicBezTo>
                <a:cubicBezTo>
                  <a:pt x="39203" y="61835"/>
                  <a:pt x="-1543" y="86177"/>
                  <a:pt x="45" y="84060"/>
                </a:cubicBezTo>
                <a:cubicBezTo>
                  <a:pt x="1633" y="81943"/>
                  <a:pt x="72541" y="67127"/>
                  <a:pt x="76245" y="55485"/>
                </a:cubicBezTo>
                <a:cubicBezTo>
                  <a:pt x="79949" y="43843"/>
                  <a:pt x="-11596" y="-9602"/>
                  <a:pt x="3220" y="1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 hidden="1">
            <a:extLst>
              <a:ext uri="{FF2B5EF4-FFF2-40B4-BE49-F238E27FC236}">
                <a16:creationId xmlns:a16="http://schemas.microsoft.com/office/drawing/2014/main" id="{62AF1FAF-E7F8-2833-0CFF-95EA3C556B94}"/>
              </a:ext>
            </a:extLst>
          </p:cNvPr>
          <p:cNvSpPr/>
          <p:nvPr/>
        </p:nvSpPr>
        <p:spPr>
          <a:xfrm>
            <a:off x="6039600" y="6118067"/>
            <a:ext cx="167071" cy="273215"/>
          </a:xfrm>
          <a:custGeom>
            <a:avLst/>
            <a:gdLst>
              <a:gd name="connsiteX0" fmla="*/ 148475 w 167071"/>
              <a:gd name="connsiteY0" fmla="*/ 158 h 273215"/>
              <a:gd name="connsiteX1" fmla="*/ 110375 w 167071"/>
              <a:gd name="connsiteY1" fmla="*/ 57308 h 273215"/>
              <a:gd name="connsiteX2" fmla="*/ 135775 w 167071"/>
              <a:gd name="connsiteY2" fmla="*/ 89058 h 273215"/>
              <a:gd name="connsiteX3" fmla="*/ 81800 w 167071"/>
              <a:gd name="connsiteY3" fmla="*/ 127158 h 273215"/>
              <a:gd name="connsiteX4" fmla="*/ 2425 w 167071"/>
              <a:gd name="connsiteY4" fmla="*/ 222408 h 273215"/>
              <a:gd name="connsiteX5" fmla="*/ 62750 w 167071"/>
              <a:gd name="connsiteY5" fmla="*/ 273208 h 273215"/>
              <a:gd name="connsiteX6" fmla="*/ 2425 w 167071"/>
              <a:gd name="connsiteY6" fmla="*/ 219233 h 273215"/>
              <a:gd name="connsiteX7" fmla="*/ 164350 w 167071"/>
              <a:gd name="connsiteY7" fmla="*/ 57308 h 273215"/>
              <a:gd name="connsiteX8" fmla="*/ 104025 w 167071"/>
              <a:gd name="connsiteY8" fmla="*/ 98583 h 273215"/>
              <a:gd name="connsiteX9" fmla="*/ 104025 w 167071"/>
              <a:gd name="connsiteY9" fmla="*/ 76358 h 273215"/>
              <a:gd name="connsiteX10" fmla="*/ 148475 w 167071"/>
              <a:gd name="connsiteY10" fmla="*/ 158 h 2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071" h="273215">
                <a:moveTo>
                  <a:pt x="148475" y="158"/>
                </a:moveTo>
                <a:cubicBezTo>
                  <a:pt x="149533" y="-3017"/>
                  <a:pt x="112492" y="42491"/>
                  <a:pt x="110375" y="57308"/>
                </a:cubicBezTo>
                <a:cubicBezTo>
                  <a:pt x="108258" y="72125"/>
                  <a:pt x="140537" y="77416"/>
                  <a:pt x="135775" y="89058"/>
                </a:cubicBezTo>
                <a:cubicBezTo>
                  <a:pt x="131013" y="100700"/>
                  <a:pt x="104025" y="104933"/>
                  <a:pt x="81800" y="127158"/>
                </a:cubicBezTo>
                <a:cubicBezTo>
                  <a:pt x="59575" y="149383"/>
                  <a:pt x="5600" y="198066"/>
                  <a:pt x="2425" y="222408"/>
                </a:cubicBezTo>
                <a:cubicBezTo>
                  <a:pt x="-750" y="246750"/>
                  <a:pt x="62750" y="273737"/>
                  <a:pt x="62750" y="273208"/>
                </a:cubicBezTo>
                <a:cubicBezTo>
                  <a:pt x="62750" y="272679"/>
                  <a:pt x="-14508" y="255216"/>
                  <a:pt x="2425" y="219233"/>
                </a:cubicBezTo>
                <a:cubicBezTo>
                  <a:pt x="19358" y="183250"/>
                  <a:pt x="147417" y="77416"/>
                  <a:pt x="164350" y="57308"/>
                </a:cubicBezTo>
                <a:cubicBezTo>
                  <a:pt x="181283" y="37200"/>
                  <a:pt x="114079" y="95408"/>
                  <a:pt x="104025" y="98583"/>
                </a:cubicBezTo>
                <a:cubicBezTo>
                  <a:pt x="93971" y="101758"/>
                  <a:pt x="100850" y="87471"/>
                  <a:pt x="104025" y="76358"/>
                </a:cubicBezTo>
                <a:cubicBezTo>
                  <a:pt x="107200" y="65245"/>
                  <a:pt x="147417" y="3333"/>
                  <a:pt x="148475" y="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 hidden="1">
            <a:extLst>
              <a:ext uri="{FF2B5EF4-FFF2-40B4-BE49-F238E27FC236}">
                <a16:creationId xmlns:a16="http://schemas.microsoft.com/office/drawing/2014/main" id="{33D97ACC-A030-7E02-DDAB-21908874B8FD}"/>
              </a:ext>
            </a:extLst>
          </p:cNvPr>
          <p:cNvSpPr/>
          <p:nvPr/>
        </p:nvSpPr>
        <p:spPr>
          <a:xfrm>
            <a:off x="6378764" y="6080017"/>
            <a:ext cx="116334" cy="298274"/>
          </a:xfrm>
          <a:custGeom>
            <a:avLst/>
            <a:gdLst>
              <a:gd name="connsiteX0" fmla="*/ 47436 w 116334"/>
              <a:gd name="connsiteY0" fmla="*/ 108 h 298274"/>
              <a:gd name="connsiteX1" fmla="*/ 34736 w 116334"/>
              <a:gd name="connsiteY1" fmla="*/ 117583 h 298274"/>
              <a:gd name="connsiteX2" fmla="*/ 60136 w 116334"/>
              <a:gd name="connsiteY2" fmla="*/ 174733 h 298274"/>
              <a:gd name="connsiteX3" fmla="*/ 34736 w 116334"/>
              <a:gd name="connsiteY3" fmla="*/ 295383 h 298274"/>
              <a:gd name="connsiteX4" fmla="*/ 47436 w 116334"/>
              <a:gd name="connsiteY4" fmla="*/ 250933 h 298274"/>
              <a:gd name="connsiteX5" fmla="*/ 114111 w 116334"/>
              <a:gd name="connsiteY5" fmla="*/ 142983 h 298274"/>
              <a:gd name="connsiteX6" fmla="*/ 98236 w 116334"/>
              <a:gd name="connsiteY6" fmla="*/ 168383 h 298274"/>
              <a:gd name="connsiteX7" fmla="*/ 76011 w 116334"/>
              <a:gd name="connsiteY7" fmla="*/ 133458 h 298274"/>
              <a:gd name="connsiteX8" fmla="*/ 82361 w 116334"/>
              <a:gd name="connsiteY8" fmla="*/ 171558 h 298274"/>
              <a:gd name="connsiteX9" fmla="*/ 60136 w 116334"/>
              <a:gd name="connsiteY9" fmla="*/ 190608 h 298274"/>
              <a:gd name="connsiteX10" fmla="*/ 2986 w 116334"/>
              <a:gd name="connsiteY10" fmla="*/ 111233 h 298274"/>
              <a:gd name="connsiteX11" fmla="*/ 12511 w 116334"/>
              <a:gd name="connsiteY11" fmla="*/ 139808 h 298274"/>
              <a:gd name="connsiteX12" fmla="*/ 47436 w 116334"/>
              <a:gd name="connsiteY12" fmla="*/ 108 h 29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6334" h="298274">
                <a:moveTo>
                  <a:pt x="47436" y="108"/>
                </a:moveTo>
                <a:cubicBezTo>
                  <a:pt x="51140" y="-3596"/>
                  <a:pt x="32619" y="88479"/>
                  <a:pt x="34736" y="117583"/>
                </a:cubicBezTo>
                <a:cubicBezTo>
                  <a:pt x="36853" y="146687"/>
                  <a:pt x="60136" y="145100"/>
                  <a:pt x="60136" y="174733"/>
                </a:cubicBezTo>
                <a:cubicBezTo>
                  <a:pt x="60136" y="204366"/>
                  <a:pt x="36853" y="282683"/>
                  <a:pt x="34736" y="295383"/>
                </a:cubicBezTo>
                <a:cubicBezTo>
                  <a:pt x="32619" y="308083"/>
                  <a:pt x="34207" y="276333"/>
                  <a:pt x="47436" y="250933"/>
                </a:cubicBezTo>
                <a:cubicBezTo>
                  <a:pt x="60665" y="225533"/>
                  <a:pt x="105644" y="156741"/>
                  <a:pt x="114111" y="142983"/>
                </a:cubicBezTo>
                <a:cubicBezTo>
                  <a:pt x="122578" y="129225"/>
                  <a:pt x="104586" y="169971"/>
                  <a:pt x="98236" y="168383"/>
                </a:cubicBezTo>
                <a:cubicBezTo>
                  <a:pt x="91886" y="166796"/>
                  <a:pt x="78657" y="132929"/>
                  <a:pt x="76011" y="133458"/>
                </a:cubicBezTo>
                <a:cubicBezTo>
                  <a:pt x="73365" y="133987"/>
                  <a:pt x="85007" y="162033"/>
                  <a:pt x="82361" y="171558"/>
                </a:cubicBezTo>
                <a:cubicBezTo>
                  <a:pt x="79715" y="181083"/>
                  <a:pt x="73365" y="200662"/>
                  <a:pt x="60136" y="190608"/>
                </a:cubicBezTo>
                <a:cubicBezTo>
                  <a:pt x="46907" y="180554"/>
                  <a:pt x="10923" y="119700"/>
                  <a:pt x="2986" y="111233"/>
                </a:cubicBezTo>
                <a:cubicBezTo>
                  <a:pt x="-4952" y="102766"/>
                  <a:pt x="4574" y="155683"/>
                  <a:pt x="12511" y="139808"/>
                </a:cubicBezTo>
                <a:cubicBezTo>
                  <a:pt x="20448" y="123933"/>
                  <a:pt x="43732" y="3812"/>
                  <a:pt x="47436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 hidden="1">
            <a:extLst>
              <a:ext uri="{FF2B5EF4-FFF2-40B4-BE49-F238E27FC236}">
                <a16:creationId xmlns:a16="http://schemas.microsoft.com/office/drawing/2014/main" id="{623441F9-D5B1-2930-5856-BE61550E1DF2}"/>
              </a:ext>
            </a:extLst>
          </p:cNvPr>
          <p:cNvSpPr/>
          <p:nvPr/>
        </p:nvSpPr>
        <p:spPr>
          <a:xfrm>
            <a:off x="6352800" y="5866885"/>
            <a:ext cx="184575" cy="318046"/>
          </a:xfrm>
          <a:custGeom>
            <a:avLst/>
            <a:gdLst>
              <a:gd name="connsiteX0" fmla="*/ 375 w 184575"/>
              <a:gd name="connsiteY0" fmla="*/ 515 h 318046"/>
              <a:gd name="connsiteX1" fmla="*/ 114675 w 184575"/>
              <a:gd name="connsiteY1" fmla="*/ 187840 h 318046"/>
              <a:gd name="connsiteX2" fmla="*/ 136900 w 184575"/>
              <a:gd name="connsiteY2" fmla="*/ 283090 h 318046"/>
              <a:gd name="connsiteX3" fmla="*/ 133725 w 184575"/>
              <a:gd name="connsiteY3" fmla="*/ 254515 h 318046"/>
              <a:gd name="connsiteX4" fmla="*/ 133725 w 184575"/>
              <a:gd name="connsiteY4" fmla="*/ 318015 h 318046"/>
              <a:gd name="connsiteX5" fmla="*/ 127375 w 184575"/>
              <a:gd name="connsiteY5" fmla="*/ 244990 h 318046"/>
              <a:gd name="connsiteX6" fmla="*/ 140075 w 184575"/>
              <a:gd name="connsiteY6" fmla="*/ 181490 h 318046"/>
              <a:gd name="connsiteX7" fmla="*/ 184525 w 184575"/>
              <a:gd name="connsiteY7" fmla="*/ 241815 h 318046"/>
              <a:gd name="connsiteX8" fmla="*/ 149600 w 184575"/>
              <a:gd name="connsiteY8" fmla="*/ 206890 h 318046"/>
              <a:gd name="connsiteX9" fmla="*/ 114675 w 184575"/>
              <a:gd name="connsiteY9" fmla="*/ 171965 h 318046"/>
              <a:gd name="connsiteX10" fmla="*/ 57525 w 184575"/>
              <a:gd name="connsiteY10" fmla="*/ 98940 h 318046"/>
              <a:gd name="connsiteX11" fmla="*/ 76575 w 184575"/>
              <a:gd name="connsiteY11" fmla="*/ 130690 h 318046"/>
              <a:gd name="connsiteX12" fmla="*/ 375 w 184575"/>
              <a:gd name="connsiteY12" fmla="*/ 515 h 318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575" h="318046">
                <a:moveTo>
                  <a:pt x="375" y="515"/>
                </a:moveTo>
                <a:cubicBezTo>
                  <a:pt x="6725" y="10040"/>
                  <a:pt x="91921" y="140744"/>
                  <a:pt x="114675" y="187840"/>
                </a:cubicBezTo>
                <a:cubicBezTo>
                  <a:pt x="137429" y="234936"/>
                  <a:pt x="133725" y="271977"/>
                  <a:pt x="136900" y="283090"/>
                </a:cubicBezTo>
                <a:cubicBezTo>
                  <a:pt x="140075" y="294203"/>
                  <a:pt x="134254" y="248694"/>
                  <a:pt x="133725" y="254515"/>
                </a:cubicBezTo>
                <a:cubicBezTo>
                  <a:pt x="133196" y="260336"/>
                  <a:pt x="134783" y="319603"/>
                  <a:pt x="133725" y="318015"/>
                </a:cubicBezTo>
                <a:cubicBezTo>
                  <a:pt x="132667" y="316427"/>
                  <a:pt x="126317" y="267744"/>
                  <a:pt x="127375" y="244990"/>
                </a:cubicBezTo>
                <a:cubicBezTo>
                  <a:pt x="128433" y="222236"/>
                  <a:pt x="130550" y="182019"/>
                  <a:pt x="140075" y="181490"/>
                </a:cubicBezTo>
                <a:cubicBezTo>
                  <a:pt x="149600" y="180961"/>
                  <a:pt x="182938" y="237582"/>
                  <a:pt x="184525" y="241815"/>
                </a:cubicBezTo>
                <a:cubicBezTo>
                  <a:pt x="186112" y="246048"/>
                  <a:pt x="149600" y="206890"/>
                  <a:pt x="149600" y="206890"/>
                </a:cubicBezTo>
                <a:cubicBezTo>
                  <a:pt x="137958" y="195248"/>
                  <a:pt x="130021" y="189957"/>
                  <a:pt x="114675" y="171965"/>
                </a:cubicBezTo>
                <a:cubicBezTo>
                  <a:pt x="99329" y="153973"/>
                  <a:pt x="63875" y="105819"/>
                  <a:pt x="57525" y="98940"/>
                </a:cubicBezTo>
                <a:cubicBezTo>
                  <a:pt x="51175" y="92061"/>
                  <a:pt x="82925" y="144978"/>
                  <a:pt x="76575" y="130690"/>
                </a:cubicBezTo>
                <a:cubicBezTo>
                  <a:pt x="70225" y="116402"/>
                  <a:pt x="-5975" y="-9010"/>
                  <a:pt x="375" y="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 hidden="1">
            <a:extLst>
              <a:ext uri="{FF2B5EF4-FFF2-40B4-BE49-F238E27FC236}">
                <a16:creationId xmlns:a16="http://schemas.microsoft.com/office/drawing/2014/main" id="{0943BDA6-1A7F-3D5A-90EB-12F9E511650C}"/>
              </a:ext>
            </a:extLst>
          </p:cNvPr>
          <p:cNvSpPr/>
          <p:nvPr/>
        </p:nvSpPr>
        <p:spPr>
          <a:xfrm>
            <a:off x="6367278" y="5787967"/>
            <a:ext cx="109760" cy="264586"/>
          </a:xfrm>
          <a:custGeom>
            <a:avLst/>
            <a:gdLst>
              <a:gd name="connsiteX0" fmla="*/ 109722 w 109760"/>
              <a:gd name="connsiteY0" fmla="*/ 58 h 264586"/>
              <a:gd name="connsiteX1" fmla="*/ 1772 w 109760"/>
              <a:gd name="connsiteY1" fmla="*/ 155633 h 264586"/>
              <a:gd name="connsiteX2" fmla="*/ 43047 w 109760"/>
              <a:gd name="connsiteY2" fmla="*/ 98483 h 264586"/>
              <a:gd name="connsiteX3" fmla="*/ 49397 w 109760"/>
              <a:gd name="connsiteY3" fmla="*/ 73083 h 264586"/>
              <a:gd name="connsiteX4" fmla="*/ 4947 w 109760"/>
              <a:gd name="connsiteY4" fmla="*/ 57208 h 264586"/>
              <a:gd name="connsiteX5" fmla="*/ 52572 w 109760"/>
              <a:gd name="connsiteY5" fmla="*/ 120708 h 264586"/>
              <a:gd name="connsiteX6" fmla="*/ 71622 w 109760"/>
              <a:gd name="connsiteY6" fmla="*/ 263583 h 264586"/>
              <a:gd name="connsiteX7" fmla="*/ 65272 w 109760"/>
              <a:gd name="connsiteY7" fmla="*/ 181033 h 264586"/>
              <a:gd name="connsiteX8" fmla="*/ 97022 w 109760"/>
              <a:gd name="connsiteY8" fmla="*/ 117533 h 264586"/>
              <a:gd name="connsiteX9" fmla="*/ 58922 w 109760"/>
              <a:gd name="connsiteY9" fmla="*/ 168333 h 264586"/>
              <a:gd name="connsiteX10" fmla="*/ 39872 w 109760"/>
              <a:gd name="connsiteY10" fmla="*/ 101658 h 264586"/>
              <a:gd name="connsiteX11" fmla="*/ 14472 w 109760"/>
              <a:gd name="connsiteY11" fmla="*/ 136583 h 264586"/>
              <a:gd name="connsiteX12" fmla="*/ 109722 w 109760"/>
              <a:gd name="connsiteY12" fmla="*/ 58 h 26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760" h="264586">
                <a:moveTo>
                  <a:pt x="109722" y="58"/>
                </a:moveTo>
                <a:cubicBezTo>
                  <a:pt x="107605" y="3233"/>
                  <a:pt x="12884" y="139229"/>
                  <a:pt x="1772" y="155633"/>
                </a:cubicBezTo>
                <a:cubicBezTo>
                  <a:pt x="-9340" y="172037"/>
                  <a:pt x="35109" y="112241"/>
                  <a:pt x="43047" y="98483"/>
                </a:cubicBezTo>
                <a:cubicBezTo>
                  <a:pt x="50984" y="84725"/>
                  <a:pt x="55747" y="79962"/>
                  <a:pt x="49397" y="73083"/>
                </a:cubicBezTo>
                <a:cubicBezTo>
                  <a:pt x="43047" y="66204"/>
                  <a:pt x="4418" y="49271"/>
                  <a:pt x="4947" y="57208"/>
                </a:cubicBezTo>
                <a:cubicBezTo>
                  <a:pt x="5476" y="65146"/>
                  <a:pt x="41459" y="86312"/>
                  <a:pt x="52572" y="120708"/>
                </a:cubicBezTo>
                <a:cubicBezTo>
                  <a:pt x="63685" y="155104"/>
                  <a:pt x="69505" y="253529"/>
                  <a:pt x="71622" y="263583"/>
                </a:cubicBezTo>
                <a:cubicBezTo>
                  <a:pt x="73739" y="273637"/>
                  <a:pt x="61039" y="205375"/>
                  <a:pt x="65272" y="181033"/>
                </a:cubicBezTo>
                <a:cubicBezTo>
                  <a:pt x="69505" y="156691"/>
                  <a:pt x="98080" y="119650"/>
                  <a:pt x="97022" y="117533"/>
                </a:cubicBezTo>
                <a:cubicBezTo>
                  <a:pt x="95964" y="115416"/>
                  <a:pt x="68447" y="170979"/>
                  <a:pt x="58922" y="168333"/>
                </a:cubicBezTo>
                <a:cubicBezTo>
                  <a:pt x="49397" y="165687"/>
                  <a:pt x="47280" y="106950"/>
                  <a:pt x="39872" y="101658"/>
                </a:cubicBezTo>
                <a:cubicBezTo>
                  <a:pt x="32464" y="96366"/>
                  <a:pt x="3889" y="148754"/>
                  <a:pt x="14472" y="136583"/>
                </a:cubicBezTo>
                <a:cubicBezTo>
                  <a:pt x="25055" y="124412"/>
                  <a:pt x="111839" y="-3117"/>
                  <a:pt x="109722" y="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 hidden="1">
            <a:extLst>
              <a:ext uri="{FF2B5EF4-FFF2-40B4-BE49-F238E27FC236}">
                <a16:creationId xmlns:a16="http://schemas.microsoft.com/office/drawing/2014/main" id="{9ADFF61A-23B5-35A5-9C5C-0647CF21D579}"/>
              </a:ext>
            </a:extLst>
          </p:cNvPr>
          <p:cNvSpPr/>
          <p:nvPr/>
        </p:nvSpPr>
        <p:spPr>
          <a:xfrm>
            <a:off x="6565708" y="5806692"/>
            <a:ext cx="266892" cy="108398"/>
          </a:xfrm>
          <a:custGeom>
            <a:avLst/>
            <a:gdLst>
              <a:gd name="connsiteX0" fmla="*/ 192 w 266892"/>
              <a:gd name="connsiteY0" fmla="*/ 25783 h 108398"/>
              <a:gd name="connsiteX1" fmla="*/ 228792 w 266892"/>
              <a:gd name="connsiteY1" fmla="*/ 19433 h 108398"/>
              <a:gd name="connsiteX2" fmla="*/ 133542 w 266892"/>
              <a:gd name="connsiteY2" fmla="*/ 38483 h 108398"/>
              <a:gd name="connsiteX3" fmla="*/ 190692 w 266892"/>
              <a:gd name="connsiteY3" fmla="*/ 25783 h 108398"/>
              <a:gd name="connsiteX4" fmla="*/ 190692 w 266892"/>
              <a:gd name="connsiteY4" fmla="*/ 3558 h 108398"/>
              <a:gd name="connsiteX5" fmla="*/ 266892 w 266892"/>
              <a:gd name="connsiteY5" fmla="*/ 108333 h 108398"/>
              <a:gd name="connsiteX6" fmla="*/ 190692 w 266892"/>
              <a:gd name="connsiteY6" fmla="*/ 19433 h 108398"/>
              <a:gd name="connsiteX7" fmla="*/ 192 w 266892"/>
              <a:gd name="connsiteY7" fmla="*/ 25783 h 108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892" h="108398">
                <a:moveTo>
                  <a:pt x="192" y="25783"/>
                </a:moveTo>
                <a:cubicBezTo>
                  <a:pt x="6542" y="25783"/>
                  <a:pt x="206567" y="17316"/>
                  <a:pt x="228792" y="19433"/>
                </a:cubicBezTo>
                <a:cubicBezTo>
                  <a:pt x="251017" y="21550"/>
                  <a:pt x="139892" y="37425"/>
                  <a:pt x="133542" y="38483"/>
                </a:cubicBezTo>
                <a:cubicBezTo>
                  <a:pt x="127192" y="39541"/>
                  <a:pt x="181167" y="31604"/>
                  <a:pt x="190692" y="25783"/>
                </a:cubicBezTo>
                <a:cubicBezTo>
                  <a:pt x="200217" y="19962"/>
                  <a:pt x="177992" y="-10200"/>
                  <a:pt x="190692" y="3558"/>
                </a:cubicBezTo>
                <a:cubicBezTo>
                  <a:pt x="203392" y="17316"/>
                  <a:pt x="266892" y="105687"/>
                  <a:pt x="266892" y="108333"/>
                </a:cubicBezTo>
                <a:cubicBezTo>
                  <a:pt x="266892" y="110979"/>
                  <a:pt x="234613" y="33191"/>
                  <a:pt x="190692" y="19433"/>
                </a:cubicBezTo>
                <a:cubicBezTo>
                  <a:pt x="146771" y="5675"/>
                  <a:pt x="-6158" y="25783"/>
                  <a:pt x="192" y="257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 hidden="1">
            <a:extLst>
              <a:ext uri="{FF2B5EF4-FFF2-40B4-BE49-F238E27FC236}">
                <a16:creationId xmlns:a16="http://schemas.microsoft.com/office/drawing/2014/main" id="{72EDACEE-7C94-6D9F-BDA8-C12BD7BBBD21}"/>
              </a:ext>
            </a:extLst>
          </p:cNvPr>
          <p:cNvSpPr/>
          <p:nvPr/>
        </p:nvSpPr>
        <p:spPr>
          <a:xfrm>
            <a:off x="6386915" y="5737222"/>
            <a:ext cx="220282" cy="264261"/>
          </a:xfrm>
          <a:custGeom>
            <a:avLst/>
            <a:gdLst>
              <a:gd name="connsiteX0" fmla="*/ 4360 w 220282"/>
              <a:gd name="connsiteY0" fmla="*/ 95253 h 264261"/>
              <a:gd name="connsiteX1" fmla="*/ 48810 w 220282"/>
              <a:gd name="connsiteY1" fmla="*/ 136528 h 264261"/>
              <a:gd name="connsiteX2" fmla="*/ 48810 w 220282"/>
              <a:gd name="connsiteY2" fmla="*/ 209553 h 264261"/>
              <a:gd name="connsiteX3" fmla="*/ 121835 w 220282"/>
              <a:gd name="connsiteY3" fmla="*/ 120653 h 264261"/>
              <a:gd name="connsiteX4" fmla="*/ 115485 w 220282"/>
              <a:gd name="connsiteY4" fmla="*/ 171453 h 264261"/>
              <a:gd name="connsiteX5" fmla="*/ 96435 w 220282"/>
              <a:gd name="connsiteY5" fmla="*/ 263528 h 264261"/>
              <a:gd name="connsiteX6" fmla="*/ 137710 w 220282"/>
              <a:gd name="connsiteY6" fmla="*/ 212728 h 264261"/>
              <a:gd name="connsiteX7" fmla="*/ 163110 w 220282"/>
              <a:gd name="connsiteY7" fmla="*/ 177803 h 264261"/>
              <a:gd name="connsiteX8" fmla="*/ 163110 w 220282"/>
              <a:gd name="connsiteY8" fmla="*/ 114303 h 264261"/>
              <a:gd name="connsiteX9" fmla="*/ 150410 w 220282"/>
              <a:gd name="connsiteY9" fmla="*/ 139703 h 264261"/>
              <a:gd name="connsiteX10" fmla="*/ 163110 w 220282"/>
              <a:gd name="connsiteY10" fmla="*/ 44453 h 264261"/>
              <a:gd name="connsiteX11" fmla="*/ 220260 w 220282"/>
              <a:gd name="connsiteY11" fmla="*/ 9528 h 264261"/>
              <a:gd name="connsiteX12" fmla="*/ 169460 w 220282"/>
              <a:gd name="connsiteY12" fmla="*/ 53978 h 264261"/>
              <a:gd name="connsiteX13" fmla="*/ 128185 w 220282"/>
              <a:gd name="connsiteY13" fmla="*/ 3 h 264261"/>
              <a:gd name="connsiteX14" fmla="*/ 156760 w 220282"/>
              <a:gd name="connsiteY14" fmla="*/ 57153 h 264261"/>
              <a:gd name="connsiteX15" fmla="*/ 169460 w 220282"/>
              <a:gd name="connsiteY15" fmla="*/ 123828 h 264261"/>
              <a:gd name="connsiteX16" fmla="*/ 156760 w 220282"/>
              <a:gd name="connsiteY16" fmla="*/ 225428 h 264261"/>
              <a:gd name="connsiteX17" fmla="*/ 128185 w 220282"/>
              <a:gd name="connsiteY17" fmla="*/ 263528 h 264261"/>
              <a:gd name="connsiteX18" fmla="*/ 1185 w 220282"/>
              <a:gd name="connsiteY18" fmla="*/ 206378 h 264261"/>
              <a:gd name="connsiteX19" fmla="*/ 67860 w 220282"/>
              <a:gd name="connsiteY19" fmla="*/ 234953 h 264261"/>
              <a:gd name="connsiteX20" fmla="*/ 121835 w 220282"/>
              <a:gd name="connsiteY20" fmla="*/ 123828 h 264261"/>
              <a:gd name="connsiteX21" fmla="*/ 64685 w 220282"/>
              <a:gd name="connsiteY21" fmla="*/ 174628 h 264261"/>
              <a:gd name="connsiteX22" fmla="*/ 4360 w 220282"/>
              <a:gd name="connsiteY22" fmla="*/ 95253 h 264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0282" h="264261">
                <a:moveTo>
                  <a:pt x="4360" y="95253"/>
                </a:moveTo>
                <a:cubicBezTo>
                  <a:pt x="1714" y="88903"/>
                  <a:pt x="41402" y="117478"/>
                  <a:pt x="48810" y="136528"/>
                </a:cubicBezTo>
                <a:cubicBezTo>
                  <a:pt x="56218" y="155578"/>
                  <a:pt x="36639" y="212199"/>
                  <a:pt x="48810" y="209553"/>
                </a:cubicBezTo>
                <a:cubicBezTo>
                  <a:pt x="60981" y="206907"/>
                  <a:pt x="110723" y="127003"/>
                  <a:pt x="121835" y="120653"/>
                </a:cubicBezTo>
                <a:cubicBezTo>
                  <a:pt x="132947" y="114303"/>
                  <a:pt x="119718" y="147641"/>
                  <a:pt x="115485" y="171453"/>
                </a:cubicBezTo>
                <a:cubicBezTo>
                  <a:pt x="111252" y="195265"/>
                  <a:pt x="92731" y="256649"/>
                  <a:pt x="96435" y="263528"/>
                </a:cubicBezTo>
                <a:cubicBezTo>
                  <a:pt x="100139" y="270407"/>
                  <a:pt x="126598" y="227016"/>
                  <a:pt x="137710" y="212728"/>
                </a:cubicBezTo>
                <a:cubicBezTo>
                  <a:pt x="148823" y="198441"/>
                  <a:pt x="158877" y="194207"/>
                  <a:pt x="163110" y="177803"/>
                </a:cubicBezTo>
                <a:cubicBezTo>
                  <a:pt x="167343" y="161399"/>
                  <a:pt x="165227" y="120653"/>
                  <a:pt x="163110" y="114303"/>
                </a:cubicBezTo>
                <a:cubicBezTo>
                  <a:pt x="160993" y="107953"/>
                  <a:pt x="150410" y="151345"/>
                  <a:pt x="150410" y="139703"/>
                </a:cubicBezTo>
                <a:cubicBezTo>
                  <a:pt x="150410" y="128061"/>
                  <a:pt x="151468" y="66149"/>
                  <a:pt x="163110" y="44453"/>
                </a:cubicBezTo>
                <a:cubicBezTo>
                  <a:pt x="174752" y="22757"/>
                  <a:pt x="219202" y="7940"/>
                  <a:pt x="220260" y="9528"/>
                </a:cubicBezTo>
                <a:cubicBezTo>
                  <a:pt x="221318" y="11116"/>
                  <a:pt x="184806" y="55565"/>
                  <a:pt x="169460" y="53978"/>
                </a:cubicBezTo>
                <a:cubicBezTo>
                  <a:pt x="154114" y="52390"/>
                  <a:pt x="130302" y="-526"/>
                  <a:pt x="128185" y="3"/>
                </a:cubicBezTo>
                <a:cubicBezTo>
                  <a:pt x="126068" y="532"/>
                  <a:pt x="149881" y="36516"/>
                  <a:pt x="156760" y="57153"/>
                </a:cubicBezTo>
                <a:cubicBezTo>
                  <a:pt x="163639" y="77790"/>
                  <a:pt x="169460" y="95782"/>
                  <a:pt x="169460" y="123828"/>
                </a:cubicBezTo>
                <a:cubicBezTo>
                  <a:pt x="169460" y="151874"/>
                  <a:pt x="163639" y="202145"/>
                  <a:pt x="156760" y="225428"/>
                </a:cubicBezTo>
                <a:cubicBezTo>
                  <a:pt x="149881" y="248711"/>
                  <a:pt x="154114" y="266703"/>
                  <a:pt x="128185" y="263528"/>
                </a:cubicBezTo>
                <a:cubicBezTo>
                  <a:pt x="102256" y="260353"/>
                  <a:pt x="11239" y="211141"/>
                  <a:pt x="1185" y="206378"/>
                </a:cubicBezTo>
                <a:cubicBezTo>
                  <a:pt x="-8869" y="201616"/>
                  <a:pt x="47752" y="248711"/>
                  <a:pt x="67860" y="234953"/>
                </a:cubicBezTo>
                <a:cubicBezTo>
                  <a:pt x="87968" y="221195"/>
                  <a:pt x="122364" y="133882"/>
                  <a:pt x="121835" y="123828"/>
                </a:cubicBezTo>
                <a:cubicBezTo>
                  <a:pt x="121306" y="113774"/>
                  <a:pt x="80560" y="177803"/>
                  <a:pt x="64685" y="174628"/>
                </a:cubicBezTo>
                <a:cubicBezTo>
                  <a:pt x="48810" y="171453"/>
                  <a:pt x="7006" y="101603"/>
                  <a:pt x="4360" y="95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 hidden="1">
            <a:extLst>
              <a:ext uri="{FF2B5EF4-FFF2-40B4-BE49-F238E27FC236}">
                <a16:creationId xmlns:a16="http://schemas.microsoft.com/office/drawing/2014/main" id="{284401B5-0E20-3404-A4C0-902D2CBC51BE}"/>
              </a:ext>
            </a:extLst>
          </p:cNvPr>
          <p:cNvSpPr/>
          <p:nvPr/>
        </p:nvSpPr>
        <p:spPr>
          <a:xfrm>
            <a:off x="6464671" y="5968965"/>
            <a:ext cx="225085" cy="396947"/>
          </a:xfrm>
          <a:custGeom>
            <a:avLst/>
            <a:gdLst>
              <a:gd name="connsiteX0" fmla="*/ 88529 w 225085"/>
              <a:gd name="connsiteY0" fmla="*/ 41310 h 396947"/>
              <a:gd name="connsiteX1" fmla="*/ 148854 w 225085"/>
              <a:gd name="connsiteY1" fmla="*/ 206410 h 396947"/>
              <a:gd name="connsiteX2" fmla="*/ 148854 w 225085"/>
              <a:gd name="connsiteY2" fmla="*/ 174660 h 396947"/>
              <a:gd name="connsiteX3" fmla="*/ 155204 w 225085"/>
              <a:gd name="connsiteY3" fmla="*/ 79410 h 396947"/>
              <a:gd name="connsiteX4" fmla="*/ 225054 w 225085"/>
              <a:gd name="connsiteY4" fmla="*/ 35 h 396947"/>
              <a:gd name="connsiteX5" fmla="*/ 145679 w 225085"/>
              <a:gd name="connsiteY5" fmla="*/ 88935 h 396947"/>
              <a:gd name="connsiteX6" fmla="*/ 148854 w 225085"/>
              <a:gd name="connsiteY6" fmla="*/ 193710 h 396947"/>
              <a:gd name="connsiteX7" fmla="*/ 148854 w 225085"/>
              <a:gd name="connsiteY7" fmla="*/ 250860 h 396947"/>
              <a:gd name="connsiteX8" fmla="*/ 2804 w 225085"/>
              <a:gd name="connsiteY8" fmla="*/ 393735 h 396947"/>
              <a:gd name="connsiteX9" fmla="*/ 63129 w 225085"/>
              <a:gd name="connsiteY9" fmla="*/ 342935 h 396947"/>
              <a:gd name="connsiteX10" fmla="*/ 190129 w 225085"/>
              <a:gd name="connsiteY10" fmla="*/ 257210 h 396947"/>
              <a:gd name="connsiteX11" fmla="*/ 107579 w 225085"/>
              <a:gd name="connsiteY11" fmla="*/ 292135 h 396947"/>
              <a:gd name="connsiteX12" fmla="*/ 145679 w 225085"/>
              <a:gd name="connsiteY12" fmla="*/ 215935 h 396947"/>
              <a:gd name="connsiteX13" fmla="*/ 98054 w 225085"/>
              <a:gd name="connsiteY13" fmla="*/ 250860 h 396947"/>
              <a:gd name="connsiteX14" fmla="*/ 123454 w 225085"/>
              <a:gd name="connsiteY14" fmla="*/ 209585 h 396947"/>
              <a:gd name="connsiteX15" fmla="*/ 31379 w 225085"/>
              <a:gd name="connsiteY15" fmla="*/ 54010 h 396947"/>
              <a:gd name="connsiteX16" fmla="*/ 117104 w 225085"/>
              <a:gd name="connsiteY16" fmla="*/ 165135 h 396947"/>
              <a:gd name="connsiteX17" fmla="*/ 88529 w 225085"/>
              <a:gd name="connsiteY17" fmla="*/ 41310 h 396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5085" h="396947">
                <a:moveTo>
                  <a:pt x="88529" y="41310"/>
                </a:moveTo>
                <a:cubicBezTo>
                  <a:pt x="93821" y="48189"/>
                  <a:pt x="138800" y="184185"/>
                  <a:pt x="148854" y="206410"/>
                </a:cubicBezTo>
                <a:cubicBezTo>
                  <a:pt x="158908" y="228635"/>
                  <a:pt x="147796" y="195827"/>
                  <a:pt x="148854" y="174660"/>
                </a:cubicBezTo>
                <a:cubicBezTo>
                  <a:pt x="149912" y="153493"/>
                  <a:pt x="142504" y="108514"/>
                  <a:pt x="155204" y="79410"/>
                </a:cubicBezTo>
                <a:cubicBezTo>
                  <a:pt x="167904" y="50306"/>
                  <a:pt x="226641" y="-1552"/>
                  <a:pt x="225054" y="35"/>
                </a:cubicBezTo>
                <a:cubicBezTo>
                  <a:pt x="223467" y="1622"/>
                  <a:pt x="158379" y="56656"/>
                  <a:pt x="145679" y="88935"/>
                </a:cubicBezTo>
                <a:cubicBezTo>
                  <a:pt x="132979" y="121214"/>
                  <a:pt x="148325" y="166723"/>
                  <a:pt x="148854" y="193710"/>
                </a:cubicBezTo>
                <a:cubicBezTo>
                  <a:pt x="149383" y="220697"/>
                  <a:pt x="173196" y="217522"/>
                  <a:pt x="148854" y="250860"/>
                </a:cubicBezTo>
                <a:cubicBezTo>
                  <a:pt x="124512" y="284198"/>
                  <a:pt x="17091" y="378389"/>
                  <a:pt x="2804" y="393735"/>
                </a:cubicBezTo>
                <a:cubicBezTo>
                  <a:pt x="-11484" y="409081"/>
                  <a:pt x="31908" y="365689"/>
                  <a:pt x="63129" y="342935"/>
                </a:cubicBezTo>
                <a:cubicBezTo>
                  <a:pt x="94350" y="320181"/>
                  <a:pt x="182721" y="265677"/>
                  <a:pt x="190129" y="257210"/>
                </a:cubicBezTo>
                <a:cubicBezTo>
                  <a:pt x="197537" y="248743"/>
                  <a:pt x="114987" y="299014"/>
                  <a:pt x="107579" y="292135"/>
                </a:cubicBezTo>
                <a:cubicBezTo>
                  <a:pt x="100171" y="285256"/>
                  <a:pt x="147266" y="222814"/>
                  <a:pt x="145679" y="215935"/>
                </a:cubicBezTo>
                <a:cubicBezTo>
                  <a:pt x="144092" y="209056"/>
                  <a:pt x="101758" y="251918"/>
                  <a:pt x="98054" y="250860"/>
                </a:cubicBezTo>
                <a:cubicBezTo>
                  <a:pt x="94350" y="249802"/>
                  <a:pt x="134567" y="242393"/>
                  <a:pt x="123454" y="209585"/>
                </a:cubicBezTo>
                <a:cubicBezTo>
                  <a:pt x="112342" y="176777"/>
                  <a:pt x="32437" y="61418"/>
                  <a:pt x="31379" y="54010"/>
                </a:cubicBezTo>
                <a:cubicBezTo>
                  <a:pt x="30321" y="46602"/>
                  <a:pt x="106521" y="163018"/>
                  <a:pt x="117104" y="165135"/>
                </a:cubicBezTo>
                <a:cubicBezTo>
                  <a:pt x="127687" y="167252"/>
                  <a:pt x="83237" y="34431"/>
                  <a:pt x="88529" y="41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 hidden="1">
            <a:extLst>
              <a:ext uri="{FF2B5EF4-FFF2-40B4-BE49-F238E27FC236}">
                <a16:creationId xmlns:a16="http://schemas.microsoft.com/office/drawing/2014/main" id="{4D4EDB92-6B40-3576-62DA-ABBB14F48D9C}"/>
              </a:ext>
            </a:extLst>
          </p:cNvPr>
          <p:cNvSpPr/>
          <p:nvPr/>
        </p:nvSpPr>
        <p:spPr>
          <a:xfrm>
            <a:off x="6526025" y="5661690"/>
            <a:ext cx="255928" cy="177212"/>
          </a:xfrm>
          <a:custGeom>
            <a:avLst/>
            <a:gdLst>
              <a:gd name="connsiteX0" fmla="*/ 1775 w 255928"/>
              <a:gd name="connsiteY0" fmla="*/ 56485 h 177212"/>
              <a:gd name="connsiteX1" fmla="*/ 230375 w 255928"/>
              <a:gd name="connsiteY1" fmla="*/ 24735 h 177212"/>
              <a:gd name="connsiteX2" fmla="*/ 195450 w 255928"/>
              <a:gd name="connsiteY2" fmla="*/ 43785 h 177212"/>
              <a:gd name="connsiteX3" fmla="*/ 252600 w 255928"/>
              <a:gd name="connsiteY3" fmla="*/ 50135 h 177212"/>
              <a:gd name="connsiteX4" fmla="*/ 77975 w 255928"/>
              <a:gd name="connsiteY4" fmla="*/ 91410 h 177212"/>
              <a:gd name="connsiteX5" fmla="*/ 160525 w 255928"/>
              <a:gd name="connsiteY5" fmla="*/ 69185 h 177212"/>
              <a:gd name="connsiteX6" fmla="*/ 252600 w 255928"/>
              <a:gd name="connsiteY6" fmla="*/ 177135 h 177212"/>
              <a:gd name="connsiteX7" fmla="*/ 173225 w 255928"/>
              <a:gd name="connsiteY7" fmla="*/ 85060 h 177212"/>
              <a:gd name="connsiteX8" fmla="*/ 103375 w 255928"/>
              <a:gd name="connsiteY8" fmla="*/ 2510 h 177212"/>
              <a:gd name="connsiteX9" fmla="*/ 122425 w 255928"/>
              <a:gd name="connsiteY9" fmla="*/ 24735 h 177212"/>
              <a:gd name="connsiteX10" fmla="*/ 1775 w 255928"/>
              <a:gd name="connsiteY10" fmla="*/ 56485 h 17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928" h="177212">
                <a:moveTo>
                  <a:pt x="1775" y="56485"/>
                </a:moveTo>
                <a:cubicBezTo>
                  <a:pt x="19767" y="56485"/>
                  <a:pt x="198096" y="26852"/>
                  <a:pt x="230375" y="24735"/>
                </a:cubicBezTo>
                <a:cubicBezTo>
                  <a:pt x="262654" y="22618"/>
                  <a:pt x="191746" y="39552"/>
                  <a:pt x="195450" y="43785"/>
                </a:cubicBezTo>
                <a:cubicBezTo>
                  <a:pt x="199154" y="48018"/>
                  <a:pt x="272179" y="42197"/>
                  <a:pt x="252600" y="50135"/>
                </a:cubicBezTo>
                <a:cubicBezTo>
                  <a:pt x="233021" y="58073"/>
                  <a:pt x="93321" y="88235"/>
                  <a:pt x="77975" y="91410"/>
                </a:cubicBezTo>
                <a:cubicBezTo>
                  <a:pt x="62629" y="94585"/>
                  <a:pt x="131421" y="54898"/>
                  <a:pt x="160525" y="69185"/>
                </a:cubicBezTo>
                <a:cubicBezTo>
                  <a:pt x="189629" y="83472"/>
                  <a:pt x="250483" y="174489"/>
                  <a:pt x="252600" y="177135"/>
                </a:cubicBezTo>
                <a:cubicBezTo>
                  <a:pt x="254717" y="179781"/>
                  <a:pt x="198096" y="114164"/>
                  <a:pt x="173225" y="85060"/>
                </a:cubicBezTo>
                <a:cubicBezTo>
                  <a:pt x="148354" y="55956"/>
                  <a:pt x="111842" y="12564"/>
                  <a:pt x="103375" y="2510"/>
                </a:cubicBezTo>
                <a:cubicBezTo>
                  <a:pt x="94908" y="-7544"/>
                  <a:pt x="136712" y="15210"/>
                  <a:pt x="122425" y="24735"/>
                </a:cubicBezTo>
                <a:cubicBezTo>
                  <a:pt x="108138" y="34260"/>
                  <a:pt x="-16217" y="56485"/>
                  <a:pt x="1775" y="564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 hidden="1">
            <a:extLst>
              <a:ext uri="{FF2B5EF4-FFF2-40B4-BE49-F238E27FC236}">
                <a16:creationId xmlns:a16="http://schemas.microsoft.com/office/drawing/2014/main" id="{02D0470B-7572-E0E4-BC13-3856F992972F}"/>
              </a:ext>
            </a:extLst>
          </p:cNvPr>
          <p:cNvSpPr/>
          <p:nvPr/>
        </p:nvSpPr>
        <p:spPr>
          <a:xfrm>
            <a:off x="6553041" y="5822426"/>
            <a:ext cx="225598" cy="232479"/>
          </a:xfrm>
          <a:custGeom>
            <a:avLst/>
            <a:gdLst>
              <a:gd name="connsiteX0" fmla="*/ 25559 w 225598"/>
              <a:gd name="connsiteY0" fmla="*/ 524 h 232479"/>
              <a:gd name="connsiteX1" fmla="*/ 95409 w 225598"/>
              <a:gd name="connsiteY1" fmla="*/ 108474 h 232479"/>
              <a:gd name="connsiteX2" fmla="*/ 79534 w 225598"/>
              <a:gd name="connsiteY2" fmla="*/ 130699 h 232479"/>
              <a:gd name="connsiteX3" fmla="*/ 181134 w 225598"/>
              <a:gd name="connsiteY3" fmla="*/ 232299 h 232479"/>
              <a:gd name="connsiteX4" fmla="*/ 92234 w 225598"/>
              <a:gd name="connsiteY4" fmla="*/ 156099 h 232479"/>
              <a:gd name="connsiteX5" fmla="*/ 159 w 225598"/>
              <a:gd name="connsiteY5" fmla="*/ 178324 h 232479"/>
              <a:gd name="connsiteX6" fmla="*/ 70009 w 225598"/>
              <a:gd name="connsiteY6" fmla="*/ 140224 h 232479"/>
              <a:gd name="connsiteX7" fmla="*/ 70009 w 225598"/>
              <a:gd name="connsiteY7" fmla="*/ 105299 h 232479"/>
              <a:gd name="connsiteX8" fmla="*/ 225584 w 225598"/>
              <a:gd name="connsiteY8" fmla="*/ 67199 h 232479"/>
              <a:gd name="connsiteX9" fmla="*/ 60484 w 225598"/>
              <a:gd name="connsiteY9" fmla="*/ 89424 h 232479"/>
              <a:gd name="connsiteX10" fmla="*/ 9684 w 225598"/>
              <a:gd name="connsiteY10" fmla="*/ 133874 h 232479"/>
              <a:gd name="connsiteX11" fmla="*/ 92234 w 225598"/>
              <a:gd name="connsiteY11" fmla="*/ 67199 h 232479"/>
              <a:gd name="connsiteX12" fmla="*/ 177959 w 225598"/>
              <a:gd name="connsiteY12" fmla="*/ 6874 h 232479"/>
              <a:gd name="connsiteX13" fmla="*/ 98584 w 225598"/>
              <a:gd name="connsiteY13" fmla="*/ 64024 h 232479"/>
              <a:gd name="connsiteX14" fmla="*/ 25559 w 225598"/>
              <a:gd name="connsiteY14" fmla="*/ 524 h 23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5598" h="232479">
                <a:moveTo>
                  <a:pt x="25559" y="524"/>
                </a:moveTo>
                <a:cubicBezTo>
                  <a:pt x="25030" y="7932"/>
                  <a:pt x="86413" y="86778"/>
                  <a:pt x="95409" y="108474"/>
                </a:cubicBezTo>
                <a:cubicBezTo>
                  <a:pt x="104405" y="130170"/>
                  <a:pt x="65247" y="110062"/>
                  <a:pt x="79534" y="130699"/>
                </a:cubicBezTo>
                <a:cubicBezTo>
                  <a:pt x="93821" y="151336"/>
                  <a:pt x="179017" y="228066"/>
                  <a:pt x="181134" y="232299"/>
                </a:cubicBezTo>
                <a:cubicBezTo>
                  <a:pt x="183251" y="236532"/>
                  <a:pt x="122397" y="165095"/>
                  <a:pt x="92234" y="156099"/>
                </a:cubicBezTo>
                <a:cubicBezTo>
                  <a:pt x="62072" y="147103"/>
                  <a:pt x="3863" y="180970"/>
                  <a:pt x="159" y="178324"/>
                </a:cubicBezTo>
                <a:cubicBezTo>
                  <a:pt x="-3545" y="175678"/>
                  <a:pt x="58367" y="152395"/>
                  <a:pt x="70009" y="140224"/>
                </a:cubicBezTo>
                <a:cubicBezTo>
                  <a:pt x="81651" y="128053"/>
                  <a:pt x="44080" y="117470"/>
                  <a:pt x="70009" y="105299"/>
                </a:cubicBezTo>
                <a:cubicBezTo>
                  <a:pt x="95938" y="93128"/>
                  <a:pt x="227172" y="69845"/>
                  <a:pt x="225584" y="67199"/>
                </a:cubicBezTo>
                <a:cubicBezTo>
                  <a:pt x="223997" y="64553"/>
                  <a:pt x="96467" y="78311"/>
                  <a:pt x="60484" y="89424"/>
                </a:cubicBezTo>
                <a:cubicBezTo>
                  <a:pt x="24501" y="100537"/>
                  <a:pt x="4392" y="137578"/>
                  <a:pt x="9684" y="133874"/>
                </a:cubicBezTo>
                <a:cubicBezTo>
                  <a:pt x="14976" y="130170"/>
                  <a:pt x="64188" y="88366"/>
                  <a:pt x="92234" y="67199"/>
                </a:cubicBezTo>
                <a:cubicBezTo>
                  <a:pt x="120280" y="46032"/>
                  <a:pt x="176901" y="7403"/>
                  <a:pt x="177959" y="6874"/>
                </a:cubicBezTo>
                <a:cubicBezTo>
                  <a:pt x="179017" y="6345"/>
                  <a:pt x="120280" y="61378"/>
                  <a:pt x="98584" y="64024"/>
                </a:cubicBezTo>
                <a:cubicBezTo>
                  <a:pt x="76888" y="66670"/>
                  <a:pt x="26088" y="-6884"/>
                  <a:pt x="25559" y="5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 hidden="1">
            <a:extLst>
              <a:ext uri="{FF2B5EF4-FFF2-40B4-BE49-F238E27FC236}">
                <a16:creationId xmlns:a16="http://schemas.microsoft.com/office/drawing/2014/main" id="{385E30B9-6923-D639-AD0E-F8934BC55CBB}"/>
              </a:ext>
            </a:extLst>
          </p:cNvPr>
          <p:cNvSpPr/>
          <p:nvPr/>
        </p:nvSpPr>
        <p:spPr>
          <a:xfrm>
            <a:off x="6436870" y="6213897"/>
            <a:ext cx="339398" cy="185026"/>
          </a:xfrm>
          <a:custGeom>
            <a:avLst/>
            <a:gdLst>
              <a:gd name="connsiteX0" fmla="*/ 2030 w 339398"/>
              <a:gd name="connsiteY0" fmla="*/ 183728 h 185026"/>
              <a:gd name="connsiteX1" fmla="*/ 325880 w 339398"/>
              <a:gd name="connsiteY1" fmla="*/ 9103 h 185026"/>
              <a:gd name="connsiteX2" fmla="*/ 265555 w 339398"/>
              <a:gd name="connsiteY2" fmla="*/ 37678 h 185026"/>
              <a:gd name="connsiteX3" fmla="*/ 148080 w 339398"/>
              <a:gd name="connsiteY3" fmla="*/ 148803 h 185026"/>
              <a:gd name="connsiteX4" fmla="*/ 186180 w 339398"/>
              <a:gd name="connsiteY4" fmla="*/ 91653 h 185026"/>
              <a:gd name="connsiteX5" fmla="*/ 2030 w 339398"/>
              <a:gd name="connsiteY5" fmla="*/ 183728 h 18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9398" h="185026">
                <a:moveTo>
                  <a:pt x="2030" y="183728"/>
                </a:moveTo>
                <a:cubicBezTo>
                  <a:pt x="25313" y="169970"/>
                  <a:pt x="281959" y="33445"/>
                  <a:pt x="325880" y="9103"/>
                </a:cubicBezTo>
                <a:cubicBezTo>
                  <a:pt x="369801" y="-15239"/>
                  <a:pt x="295188" y="14395"/>
                  <a:pt x="265555" y="37678"/>
                </a:cubicBezTo>
                <a:cubicBezTo>
                  <a:pt x="235922" y="60961"/>
                  <a:pt x="161309" y="139807"/>
                  <a:pt x="148080" y="148803"/>
                </a:cubicBezTo>
                <a:cubicBezTo>
                  <a:pt x="134851" y="157799"/>
                  <a:pt x="209463" y="85832"/>
                  <a:pt x="186180" y="91653"/>
                </a:cubicBezTo>
                <a:cubicBezTo>
                  <a:pt x="162897" y="97474"/>
                  <a:pt x="-21253" y="197486"/>
                  <a:pt x="2030" y="183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 hidden="1">
            <a:extLst>
              <a:ext uri="{FF2B5EF4-FFF2-40B4-BE49-F238E27FC236}">
                <a16:creationId xmlns:a16="http://schemas.microsoft.com/office/drawing/2014/main" id="{9607738A-881C-BFCE-BCA1-874ADB769FD6}"/>
              </a:ext>
            </a:extLst>
          </p:cNvPr>
          <p:cNvSpPr/>
          <p:nvPr/>
        </p:nvSpPr>
        <p:spPr>
          <a:xfrm>
            <a:off x="6228878" y="5733795"/>
            <a:ext cx="86211" cy="253115"/>
          </a:xfrm>
          <a:custGeom>
            <a:avLst/>
            <a:gdLst>
              <a:gd name="connsiteX0" fmla="*/ 86197 w 86211"/>
              <a:gd name="connsiteY0" fmla="*/ 255 h 253115"/>
              <a:gd name="connsiteX1" fmla="*/ 13172 w 86211"/>
              <a:gd name="connsiteY1" fmla="*/ 206630 h 253115"/>
              <a:gd name="connsiteX2" fmla="*/ 472 w 86211"/>
              <a:gd name="connsiteY2" fmla="*/ 251080 h 253115"/>
              <a:gd name="connsiteX3" fmla="*/ 19522 w 86211"/>
              <a:gd name="connsiteY3" fmla="*/ 165355 h 253115"/>
              <a:gd name="connsiteX4" fmla="*/ 86197 w 86211"/>
              <a:gd name="connsiteY4" fmla="*/ 255 h 253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211" h="253115">
                <a:moveTo>
                  <a:pt x="86197" y="255"/>
                </a:moveTo>
                <a:cubicBezTo>
                  <a:pt x="85139" y="7134"/>
                  <a:pt x="27459" y="164826"/>
                  <a:pt x="13172" y="206630"/>
                </a:cubicBezTo>
                <a:cubicBezTo>
                  <a:pt x="-1115" y="248434"/>
                  <a:pt x="-586" y="257959"/>
                  <a:pt x="472" y="251080"/>
                </a:cubicBezTo>
                <a:cubicBezTo>
                  <a:pt x="1530" y="244201"/>
                  <a:pt x="7880" y="203455"/>
                  <a:pt x="19522" y="165355"/>
                </a:cubicBezTo>
                <a:cubicBezTo>
                  <a:pt x="31164" y="127255"/>
                  <a:pt x="87255" y="-6624"/>
                  <a:pt x="86197" y="2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 hidden="1">
            <a:extLst>
              <a:ext uri="{FF2B5EF4-FFF2-40B4-BE49-F238E27FC236}">
                <a16:creationId xmlns:a16="http://schemas.microsoft.com/office/drawing/2014/main" id="{6DB725D4-09D6-2F30-751D-C132329AA2BE}"/>
              </a:ext>
            </a:extLst>
          </p:cNvPr>
          <p:cNvSpPr/>
          <p:nvPr/>
        </p:nvSpPr>
        <p:spPr>
          <a:xfrm>
            <a:off x="6740164" y="5921373"/>
            <a:ext cx="108340" cy="184157"/>
          </a:xfrm>
          <a:custGeom>
            <a:avLst/>
            <a:gdLst>
              <a:gd name="connsiteX0" fmla="*/ 108311 w 108340"/>
              <a:gd name="connsiteY0" fmla="*/ 2 h 184157"/>
              <a:gd name="connsiteX1" fmla="*/ 28936 w 108340"/>
              <a:gd name="connsiteY1" fmla="*/ 114302 h 184157"/>
              <a:gd name="connsiteX2" fmla="*/ 361 w 108340"/>
              <a:gd name="connsiteY2" fmla="*/ 184152 h 184157"/>
              <a:gd name="connsiteX3" fmla="*/ 19411 w 108340"/>
              <a:gd name="connsiteY3" fmla="*/ 111127 h 184157"/>
              <a:gd name="connsiteX4" fmla="*/ 108311 w 108340"/>
              <a:gd name="connsiteY4" fmla="*/ 2 h 18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340" h="184157">
                <a:moveTo>
                  <a:pt x="108311" y="2"/>
                </a:moveTo>
                <a:cubicBezTo>
                  <a:pt x="109898" y="531"/>
                  <a:pt x="46928" y="83610"/>
                  <a:pt x="28936" y="114302"/>
                </a:cubicBezTo>
                <a:cubicBezTo>
                  <a:pt x="10944" y="144994"/>
                  <a:pt x="1948" y="184681"/>
                  <a:pt x="361" y="184152"/>
                </a:cubicBezTo>
                <a:cubicBezTo>
                  <a:pt x="-1226" y="183623"/>
                  <a:pt x="1948" y="141819"/>
                  <a:pt x="19411" y="111127"/>
                </a:cubicBezTo>
                <a:cubicBezTo>
                  <a:pt x="36873" y="80435"/>
                  <a:pt x="106724" y="-527"/>
                  <a:pt x="108311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 hidden="1">
            <a:extLst>
              <a:ext uri="{FF2B5EF4-FFF2-40B4-BE49-F238E27FC236}">
                <a16:creationId xmlns:a16="http://schemas.microsoft.com/office/drawing/2014/main" id="{A8721C58-E372-F6B7-C4EA-0FDBB740819A}"/>
              </a:ext>
            </a:extLst>
          </p:cNvPr>
          <p:cNvSpPr/>
          <p:nvPr/>
        </p:nvSpPr>
        <p:spPr>
          <a:xfrm>
            <a:off x="6216648" y="6323231"/>
            <a:ext cx="474750" cy="187080"/>
          </a:xfrm>
          <a:custGeom>
            <a:avLst/>
            <a:gdLst>
              <a:gd name="connsiteX0" fmla="*/ 2 w 474750"/>
              <a:gd name="connsiteY0" fmla="*/ 175994 h 187080"/>
              <a:gd name="connsiteX1" fmla="*/ 161927 w 474750"/>
              <a:gd name="connsiteY1" fmla="*/ 115669 h 187080"/>
              <a:gd name="connsiteX2" fmla="*/ 377827 w 474750"/>
              <a:gd name="connsiteY2" fmla="*/ 93444 h 187080"/>
              <a:gd name="connsiteX3" fmla="*/ 276227 w 474750"/>
              <a:gd name="connsiteY3" fmla="*/ 185519 h 187080"/>
              <a:gd name="connsiteX4" fmla="*/ 469902 w 474750"/>
              <a:gd name="connsiteY4" fmla="*/ 4544 h 187080"/>
              <a:gd name="connsiteX5" fmla="*/ 403227 w 474750"/>
              <a:gd name="connsiteY5" fmla="*/ 58519 h 187080"/>
              <a:gd name="connsiteX6" fmla="*/ 260352 w 474750"/>
              <a:gd name="connsiteY6" fmla="*/ 102969 h 187080"/>
              <a:gd name="connsiteX7" fmla="*/ 177802 w 474750"/>
              <a:gd name="connsiteY7" fmla="*/ 131544 h 187080"/>
              <a:gd name="connsiteX8" fmla="*/ 212727 w 474750"/>
              <a:gd name="connsiteY8" fmla="*/ 156944 h 187080"/>
              <a:gd name="connsiteX9" fmla="*/ 165102 w 474750"/>
              <a:gd name="connsiteY9" fmla="*/ 125194 h 187080"/>
              <a:gd name="connsiteX10" fmla="*/ 2 w 474750"/>
              <a:gd name="connsiteY10" fmla="*/ 175994 h 187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4750" h="187080">
                <a:moveTo>
                  <a:pt x="2" y="175994"/>
                </a:moveTo>
                <a:cubicBezTo>
                  <a:pt x="-527" y="174407"/>
                  <a:pt x="98956" y="129427"/>
                  <a:pt x="161927" y="115669"/>
                </a:cubicBezTo>
                <a:cubicBezTo>
                  <a:pt x="224898" y="101911"/>
                  <a:pt x="358777" y="81802"/>
                  <a:pt x="377827" y="93444"/>
                </a:cubicBezTo>
                <a:cubicBezTo>
                  <a:pt x="396877" y="105086"/>
                  <a:pt x="260881" y="200336"/>
                  <a:pt x="276227" y="185519"/>
                </a:cubicBezTo>
                <a:cubicBezTo>
                  <a:pt x="291573" y="170702"/>
                  <a:pt x="448735" y="25711"/>
                  <a:pt x="469902" y="4544"/>
                </a:cubicBezTo>
                <a:cubicBezTo>
                  <a:pt x="491069" y="-16623"/>
                  <a:pt x="438152" y="42115"/>
                  <a:pt x="403227" y="58519"/>
                </a:cubicBezTo>
                <a:cubicBezTo>
                  <a:pt x="368302" y="74923"/>
                  <a:pt x="297923" y="90798"/>
                  <a:pt x="260352" y="102969"/>
                </a:cubicBezTo>
                <a:cubicBezTo>
                  <a:pt x="222781" y="115140"/>
                  <a:pt x="185740" y="122548"/>
                  <a:pt x="177802" y="131544"/>
                </a:cubicBezTo>
                <a:cubicBezTo>
                  <a:pt x="169865" y="140540"/>
                  <a:pt x="214844" y="158002"/>
                  <a:pt x="212727" y="156944"/>
                </a:cubicBezTo>
                <a:cubicBezTo>
                  <a:pt x="210610" y="155886"/>
                  <a:pt x="195794" y="124665"/>
                  <a:pt x="165102" y="125194"/>
                </a:cubicBezTo>
                <a:cubicBezTo>
                  <a:pt x="134410" y="125723"/>
                  <a:pt x="531" y="177581"/>
                  <a:pt x="2" y="1759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 hidden="1">
            <a:extLst>
              <a:ext uri="{FF2B5EF4-FFF2-40B4-BE49-F238E27FC236}">
                <a16:creationId xmlns:a16="http://schemas.microsoft.com/office/drawing/2014/main" id="{2A2AB1FE-7610-6C63-1792-CE5ECF1DFFCE}"/>
              </a:ext>
            </a:extLst>
          </p:cNvPr>
          <p:cNvSpPr/>
          <p:nvPr/>
        </p:nvSpPr>
        <p:spPr>
          <a:xfrm>
            <a:off x="3613079" y="4330518"/>
            <a:ext cx="117552" cy="194002"/>
          </a:xfrm>
          <a:custGeom>
            <a:avLst/>
            <a:gdLst>
              <a:gd name="connsiteX0" fmla="*/ 71 w 117552"/>
              <a:gd name="connsiteY0" fmla="*/ 193857 h 194002"/>
              <a:gd name="connsiteX1" fmla="*/ 63571 w 117552"/>
              <a:gd name="connsiteY1" fmla="*/ 9707 h 194002"/>
              <a:gd name="connsiteX2" fmla="*/ 63571 w 117552"/>
              <a:gd name="connsiteY2" fmla="*/ 31932 h 194002"/>
              <a:gd name="connsiteX3" fmla="*/ 76271 w 117552"/>
              <a:gd name="connsiteY3" fmla="*/ 85907 h 194002"/>
              <a:gd name="connsiteX4" fmla="*/ 117546 w 117552"/>
              <a:gd name="connsiteY4" fmla="*/ 136707 h 194002"/>
              <a:gd name="connsiteX5" fmla="*/ 79446 w 117552"/>
              <a:gd name="connsiteY5" fmla="*/ 95432 h 194002"/>
              <a:gd name="connsiteX6" fmla="*/ 66746 w 117552"/>
              <a:gd name="connsiteY6" fmla="*/ 38282 h 194002"/>
              <a:gd name="connsiteX7" fmla="*/ 50871 w 117552"/>
              <a:gd name="connsiteY7" fmla="*/ 60507 h 194002"/>
              <a:gd name="connsiteX8" fmla="*/ 50871 w 117552"/>
              <a:gd name="connsiteY8" fmla="*/ 41457 h 194002"/>
              <a:gd name="connsiteX9" fmla="*/ 71 w 117552"/>
              <a:gd name="connsiteY9" fmla="*/ 193857 h 19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552" h="194002">
                <a:moveTo>
                  <a:pt x="71" y="193857"/>
                </a:moveTo>
                <a:cubicBezTo>
                  <a:pt x="2188" y="188565"/>
                  <a:pt x="52988" y="36694"/>
                  <a:pt x="63571" y="9707"/>
                </a:cubicBezTo>
                <a:cubicBezTo>
                  <a:pt x="74154" y="-17280"/>
                  <a:pt x="61454" y="19232"/>
                  <a:pt x="63571" y="31932"/>
                </a:cubicBezTo>
                <a:cubicBezTo>
                  <a:pt x="65688" y="44632"/>
                  <a:pt x="67275" y="68444"/>
                  <a:pt x="76271" y="85907"/>
                </a:cubicBezTo>
                <a:cubicBezTo>
                  <a:pt x="85267" y="103369"/>
                  <a:pt x="117017" y="135120"/>
                  <a:pt x="117546" y="136707"/>
                </a:cubicBezTo>
                <a:cubicBezTo>
                  <a:pt x="118075" y="138294"/>
                  <a:pt x="87913" y="111836"/>
                  <a:pt x="79446" y="95432"/>
                </a:cubicBezTo>
                <a:cubicBezTo>
                  <a:pt x="70979" y="79028"/>
                  <a:pt x="71508" y="44103"/>
                  <a:pt x="66746" y="38282"/>
                </a:cubicBezTo>
                <a:cubicBezTo>
                  <a:pt x="61984" y="32461"/>
                  <a:pt x="50871" y="60507"/>
                  <a:pt x="50871" y="60507"/>
                </a:cubicBezTo>
                <a:cubicBezTo>
                  <a:pt x="48225" y="61036"/>
                  <a:pt x="58279" y="24524"/>
                  <a:pt x="50871" y="41457"/>
                </a:cubicBezTo>
                <a:cubicBezTo>
                  <a:pt x="43463" y="58390"/>
                  <a:pt x="-2046" y="199149"/>
                  <a:pt x="71" y="1938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 hidden="1">
            <a:extLst>
              <a:ext uri="{FF2B5EF4-FFF2-40B4-BE49-F238E27FC236}">
                <a16:creationId xmlns:a16="http://schemas.microsoft.com/office/drawing/2014/main" id="{1E52FC0B-ECB4-0455-01F2-D961F12746CA}"/>
              </a:ext>
            </a:extLst>
          </p:cNvPr>
          <p:cNvSpPr/>
          <p:nvPr/>
        </p:nvSpPr>
        <p:spPr>
          <a:xfrm>
            <a:off x="3654422" y="4371655"/>
            <a:ext cx="127020" cy="82870"/>
          </a:xfrm>
          <a:custGeom>
            <a:avLst/>
            <a:gdLst>
              <a:gd name="connsiteX0" fmla="*/ 3 w 127020"/>
              <a:gd name="connsiteY0" fmla="*/ 82870 h 82870"/>
              <a:gd name="connsiteX1" fmla="*/ 88903 w 127020"/>
              <a:gd name="connsiteY1" fmla="*/ 3495 h 82870"/>
              <a:gd name="connsiteX2" fmla="*/ 127003 w 127020"/>
              <a:gd name="connsiteY2" fmla="*/ 13020 h 82870"/>
              <a:gd name="connsiteX3" fmla="*/ 92078 w 127020"/>
              <a:gd name="connsiteY3" fmla="*/ 3495 h 82870"/>
              <a:gd name="connsiteX4" fmla="*/ 3 w 127020"/>
              <a:gd name="connsiteY4" fmla="*/ 82870 h 8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0" h="82870">
                <a:moveTo>
                  <a:pt x="3" y="82870"/>
                </a:moveTo>
                <a:cubicBezTo>
                  <a:pt x="-526" y="82870"/>
                  <a:pt x="67736" y="15137"/>
                  <a:pt x="88903" y="3495"/>
                </a:cubicBezTo>
                <a:cubicBezTo>
                  <a:pt x="110070" y="-8147"/>
                  <a:pt x="126474" y="13020"/>
                  <a:pt x="127003" y="13020"/>
                </a:cubicBezTo>
                <a:cubicBezTo>
                  <a:pt x="127532" y="13020"/>
                  <a:pt x="115891" y="-8147"/>
                  <a:pt x="92078" y="3495"/>
                </a:cubicBezTo>
                <a:cubicBezTo>
                  <a:pt x="68265" y="15137"/>
                  <a:pt x="532" y="82870"/>
                  <a:pt x="3" y="828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 hidden="1">
            <a:extLst>
              <a:ext uri="{FF2B5EF4-FFF2-40B4-BE49-F238E27FC236}">
                <a16:creationId xmlns:a16="http://schemas.microsoft.com/office/drawing/2014/main" id="{F5CC2541-6E52-C18D-700C-50CC4BC548D3}"/>
              </a:ext>
            </a:extLst>
          </p:cNvPr>
          <p:cNvSpPr/>
          <p:nvPr/>
        </p:nvSpPr>
        <p:spPr>
          <a:xfrm>
            <a:off x="3730600" y="4432298"/>
            <a:ext cx="134627" cy="170177"/>
          </a:xfrm>
          <a:custGeom>
            <a:avLst/>
            <a:gdLst>
              <a:gd name="connsiteX0" fmla="*/ 25 w 134627"/>
              <a:gd name="connsiteY0" fmla="*/ 2 h 170177"/>
              <a:gd name="connsiteX1" fmla="*/ 88925 w 134627"/>
              <a:gd name="connsiteY1" fmla="*/ 88902 h 170177"/>
              <a:gd name="connsiteX2" fmla="*/ 95275 w 134627"/>
              <a:gd name="connsiteY2" fmla="*/ 60327 h 170177"/>
              <a:gd name="connsiteX3" fmla="*/ 133375 w 134627"/>
              <a:gd name="connsiteY3" fmla="*/ 168277 h 170177"/>
              <a:gd name="connsiteX4" fmla="*/ 123850 w 134627"/>
              <a:gd name="connsiteY4" fmla="*/ 127002 h 170177"/>
              <a:gd name="connsiteX5" fmla="*/ 107975 w 134627"/>
              <a:gd name="connsiteY5" fmla="*/ 98427 h 170177"/>
              <a:gd name="connsiteX6" fmla="*/ 69875 w 134627"/>
              <a:gd name="connsiteY6" fmla="*/ 73027 h 170177"/>
              <a:gd name="connsiteX7" fmla="*/ 79400 w 134627"/>
              <a:gd name="connsiteY7" fmla="*/ 92077 h 170177"/>
              <a:gd name="connsiteX8" fmla="*/ 25 w 134627"/>
              <a:gd name="connsiteY8" fmla="*/ 2 h 170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627" h="170177">
                <a:moveTo>
                  <a:pt x="25" y="2"/>
                </a:moveTo>
                <a:cubicBezTo>
                  <a:pt x="1612" y="-527"/>
                  <a:pt x="73050" y="78848"/>
                  <a:pt x="88925" y="88902"/>
                </a:cubicBezTo>
                <a:cubicBezTo>
                  <a:pt x="104800" y="98956"/>
                  <a:pt x="87867" y="47098"/>
                  <a:pt x="95275" y="60327"/>
                </a:cubicBezTo>
                <a:cubicBezTo>
                  <a:pt x="102683" y="73556"/>
                  <a:pt x="128613" y="157165"/>
                  <a:pt x="133375" y="168277"/>
                </a:cubicBezTo>
                <a:cubicBezTo>
                  <a:pt x="138137" y="179389"/>
                  <a:pt x="128083" y="138644"/>
                  <a:pt x="123850" y="127002"/>
                </a:cubicBezTo>
                <a:cubicBezTo>
                  <a:pt x="119617" y="115360"/>
                  <a:pt x="116971" y="107423"/>
                  <a:pt x="107975" y="98427"/>
                </a:cubicBezTo>
                <a:cubicBezTo>
                  <a:pt x="98979" y="89431"/>
                  <a:pt x="69875" y="73027"/>
                  <a:pt x="69875" y="73027"/>
                </a:cubicBezTo>
                <a:cubicBezTo>
                  <a:pt x="65113" y="71969"/>
                  <a:pt x="88396" y="100544"/>
                  <a:pt x="79400" y="92077"/>
                </a:cubicBezTo>
                <a:cubicBezTo>
                  <a:pt x="70404" y="83610"/>
                  <a:pt x="-1562" y="531"/>
                  <a:pt x="2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 hidden="1">
            <a:extLst>
              <a:ext uri="{FF2B5EF4-FFF2-40B4-BE49-F238E27FC236}">
                <a16:creationId xmlns:a16="http://schemas.microsoft.com/office/drawing/2014/main" id="{3F982480-C67B-4FF7-DD62-6E371EE156DC}"/>
              </a:ext>
            </a:extLst>
          </p:cNvPr>
          <p:cNvSpPr/>
          <p:nvPr/>
        </p:nvSpPr>
        <p:spPr>
          <a:xfrm>
            <a:off x="3654316" y="4348083"/>
            <a:ext cx="99547" cy="90618"/>
          </a:xfrm>
          <a:custGeom>
            <a:avLst/>
            <a:gdLst>
              <a:gd name="connsiteX0" fmla="*/ 109 w 99547"/>
              <a:gd name="connsiteY0" fmla="*/ 90567 h 90618"/>
              <a:gd name="connsiteX1" fmla="*/ 95359 w 99547"/>
              <a:gd name="connsiteY1" fmla="*/ 4842 h 90618"/>
              <a:gd name="connsiteX2" fmla="*/ 76309 w 99547"/>
              <a:gd name="connsiteY2" fmla="*/ 17542 h 90618"/>
              <a:gd name="connsiteX3" fmla="*/ 109 w 99547"/>
              <a:gd name="connsiteY3" fmla="*/ 90567 h 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547" h="90618">
                <a:moveTo>
                  <a:pt x="109" y="90567"/>
                </a:moveTo>
                <a:cubicBezTo>
                  <a:pt x="3284" y="88450"/>
                  <a:pt x="95359" y="4842"/>
                  <a:pt x="95359" y="4842"/>
                </a:cubicBezTo>
                <a:cubicBezTo>
                  <a:pt x="108059" y="-7329"/>
                  <a:pt x="89009" y="5900"/>
                  <a:pt x="76309" y="17542"/>
                </a:cubicBezTo>
                <a:cubicBezTo>
                  <a:pt x="63609" y="29184"/>
                  <a:pt x="-3066" y="92684"/>
                  <a:pt x="109" y="905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 hidden="1">
            <a:extLst>
              <a:ext uri="{FF2B5EF4-FFF2-40B4-BE49-F238E27FC236}">
                <a16:creationId xmlns:a16="http://schemas.microsoft.com/office/drawing/2014/main" id="{7806BC9B-98F3-D1B5-566E-FC9763E1BC0A}"/>
              </a:ext>
            </a:extLst>
          </p:cNvPr>
          <p:cNvSpPr/>
          <p:nvPr/>
        </p:nvSpPr>
        <p:spPr>
          <a:xfrm>
            <a:off x="3723780" y="4396524"/>
            <a:ext cx="148790" cy="182804"/>
          </a:xfrm>
          <a:custGeom>
            <a:avLst/>
            <a:gdLst>
              <a:gd name="connsiteX0" fmla="*/ 495 w 148790"/>
              <a:gd name="connsiteY0" fmla="*/ 851 h 182804"/>
              <a:gd name="connsiteX1" fmla="*/ 57645 w 148790"/>
              <a:gd name="connsiteY1" fmla="*/ 42126 h 182804"/>
              <a:gd name="connsiteX2" fmla="*/ 95745 w 148790"/>
              <a:gd name="connsiteY2" fmla="*/ 102451 h 182804"/>
              <a:gd name="connsiteX3" fmla="*/ 95745 w 148790"/>
              <a:gd name="connsiteY3" fmla="*/ 73876 h 182804"/>
              <a:gd name="connsiteX4" fmla="*/ 146545 w 148790"/>
              <a:gd name="connsiteY4" fmla="*/ 178651 h 182804"/>
              <a:gd name="connsiteX5" fmla="*/ 137020 w 148790"/>
              <a:gd name="connsiteY5" fmla="*/ 156426 h 182804"/>
              <a:gd name="connsiteX6" fmla="*/ 111620 w 148790"/>
              <a:gd name="connsiteY6" fmla="*/ 105626 h 182804"/>
              <a:gd name="connsiteX7" fmla="*/ 102095 w 148790"/>
              <a:gd name="connsiteY7" fmla="*/ 16726 h 182804"/>
              <a:gd name="connsiteX8" fmla="*/ 102095 w 148790"/>
              <a:gd name="connsiteY8" fmla="*/ 86576 h 182804"/>
              <a:gd name="connsiteX9" fmla="*/ 92570 w 148790"/>
              <a:gd name="connsiteY9" fmla="*/ 80226 h 182804"/>
              <a:gd name="connsiteX10" fmla="*/ 495 w 148790"/>
              <a:gd name="connsiteY10" fmla="*/ 851 h 18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8790" h="182804">
                <a:moveTo>
                  <a:pt x="495" y="851"/>
                </a:moveTo>
                <a:cubicBezTo>
                  <a:pt x="-5326" y="-5499"/>
                  <a:pt x="41770" y="25193"/>
                  <a:pt x="57645" y="42126"/>
                </a:cubicBezTo>
                <a:cubicBezTo>
                  <a:pt x="73520" y="59059"/>
                  <a:pt x="89395" y="97159"/>
                  <a:pt x="95745" y="102451"/>
                </a:cubicBezTo>
                <a:cubicBezTo>
                  <a:pt x="102095" y="107743"/>
                  <a:pt x="87278" y="61176"/>
                  <a:pt x="95745" y="73876"/>
                </a:cubicBezTo>
                <a:cubicBezTo>
                  <a:pt x="104212" y="86576"/>
                  <a:pt x="139666" y="164893"/>
                  <a:pt x="146545" y="178651"/>
                </a:cubicBezTo>
                <a:cubicBezTo>
                  <a:pt x="153424" y="192409"/>
                  <a:pt x="142841" y="168597"/>
                  <a:pt x="137020" y="156426"/>
                </a:cubicBezTo>
                <a:cubicBezTo>
                  <a:pt x="131199" y="144255"/>
                  <a:pt x="117441" y="128909"/>
                  <a:pt x="111620" y="105626"/>
                </a:cubicBezTo>
                <a:cubicBezTo>
                  <a:pt x="105799" y="82343"/>
                  <a:pt x="103682" y="19901"/>
                  <a:pt x="102095" y="16726"/>
                </a:cubicBezTo>
                <a:cubicBezTo>
                  <a:pt x="100508" y="13551"/>
                  <a:pt x="102095" y="86576"/>
                  <a:pt x="102095" y="86576"/>
                </a:cubicBezTo>
                <a:cubicBezTo>
                  <a:pt x="100508" y="97159"/>
                  <a:pt x="103682" y="92926"/>
                  <a:pt x="92570" y="80226"/>
                </a:cubicBezTo>
                <a:cubicBezTo>
                  <a:pt x="81458" y="67526"/>
                  <a:pt x="6316" y="7201"/>
                  <a:pt x="495" y="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 hidden="1">
            <a:extLst>
              <a:ext uri="{FF2B5EF4-FFF2-40B4-BE49-F238E27FC236}">
                <a16:creationId xmlns:a16="http://schemas.microsoft.com/office/drawing/2014/main" id="{44ECDD27-DE3B-0492-7DCD-BDBF9CD91D9A}"/>
              </a:ext>
            </a:extLst>
          </p:cNvPr>
          <p:cNvSpPr/>
          <p:nvPr/>
        </p:nvSpPr>
        <p:spPr>
          <a:xfrm>
            <a:off x="3660775" y="4359158"/>
            <a:ext cx="164218" cy="78948"/>
          </a:xfrm>
          <a:custGeom>
            <a:avLst/>
            <a:gdLst>
              <a:gd name="connsiteX0" fmla="*/ 0 w 164218"/>
              <a:gd name="connsiteY0" fmla="*/ 6467 h 78948"/>
              <a:gd name="connsiteX1" fmla="*/ 101600 w 164218"/>
              <a:gd name="connsiteY1" fmla="*/ 117 h 78948"/>
              <a:gd name="connsiteX2" fmla="*/ 92075 w 164218"/>
              <a:gd name="connsiteY2" fmla="*/ 9642 h 78948"/>
              <a:gd name="connsiteX3" fmla="*/ 161925 w 164218"/>
              <a:gd name="connsiteY3" fmla="*/ 76317 h 78948"/>
              <a:gd name="connsiteX4" fmla="*/ 142875 w 164218"/>
              <a:gd name="connsiteY4" fmla="*/ 60442 h 78948"/>
              <a:gd name="connsiteX5" fmla="*/ 98425 w 164218"/>
              <a:gd name="connsiteY5" fmla="*/ 12817 h 78948"/>
              <a:gd name="connsiteX6" fmla="*/ 123825 w 164218"/>
              <a:gd name="connsiteY6" fmla="*/ 22342 h 78948"/>
              <a:gd name="connsiteX7" fmla="*/ 101600 w 164218"/>
              <a:gd name="connsiteY7" fmla="*/ 15992 h 78948"/>
              <a:gd name="connsiteX8" fmla="*/ 0 w 164218"/>
              <a:gd name="connsiteY8" fmla="*/ 6467 h 78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4218" h="78948">
                <a:moveTo>
                  <a:pt x="0" y="6467"/>
                </a:moveTo>
                <a:cubicBezTo>
                  <a:pt x="0" y="3821"/>
                  <a:pt x="101600" y="117"/>
                  <a:pt x="101600" y="117"/>
                </a:cubicBezTo>
                <a:cubicBezTo>
                  <a:pt x="116946" y="646"/>
                  <a:pt x="82021" y="-3058"/>
                  <a:pt x="92075" y="9642"/>
                </a:cubicBezTo>
                <a:cubicBezTo>
                  <a:pt x="102129" y="22342"/>
                  <a:pt x="161925" y="76317"/>
                  <a:pt x="161925" y="76317"/>
                </a:cubicBezTo>
                <a:cubicBezTo>
                  <a:pt x="170392" y="84784"/>
                  <a:pt x="153458" y="71025"/>
                  <a:pt x="142875" y="60442"/>
                </a:cubicBezTo>
                <a:cubicBezTo>
                  <a:pt x="132292" y="49859"/>
                  <a:pt x="101600" y="19167"/>
                  <a:pt x="98425" y="12817"/>
                </a:cubicBezTo>
                <a:cubicBezTo>
                  <a:pt x="95250" y="6467"/>
                  <a:pt x="123296" y="21813"/>
                  <a:pt x="123825" y="22342"/>
                </a:cubicBezTo>
                <a:cubicBezTo>
                  <a:pt x="124354" y="22871"/>
                  <a:pt x="115887" y="17579"/>
                  <a:pt x="101600" y="15992"/>
                </a:cubicBezTo>
                <a:cubicBezTo>
                  <a:pt x="87313" y="14405"/>
                  <a:pt x="0" y="9113"/>
                  <a:pt x="0" y="6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 hidden="1">
            <a:extLst>
              <a:ext uri="{FF2B5EF4-FFF2-40B4-BE49-F238E27FC236}">
                <a16:creationId xmlns:a16="http://schemas.microsoft.com/office/drawing/2014/main" id="{1FA6EF96-F975-0A12-0B35-500FA240F104}"/>
              </a:ext>
            </a:extLst>
          </p:cNvPr>
          <p:cNvSpPr/>
          <p:nvPr/>
        </p:nvSpPr>
        <p:spPr>
          <a:xfrm>
            <a:off x="4330591" y="4448175"/>
            <a:ext cx="66942" cy="133781"/>
          </a:xfrm>
          <a:custGeom>
            <a:avLst/>
            <a:gdLst>
              <a:gd name="connsiteX0" fmla="*/ 19159 w 66942"/>
              <a:gd name="connsiteY0" fmla="*/ 0 h 133781"/>
              <a:gd name="connsiteX1" fmla="*/ 22334 w 66942"/>
              <a:gd name="connsiteY1" fmla="*/ 104775 h 133781"/>
              <a:gd name="connsiteX2" fmla="*/ 50909 w 66942"/>
              <a:gd name="connsiteY2" fmla="*/ 73025 h 133781"/>
              <a:gd name="connsiteX3" fmla="*/ 109 w 66942"/>
              <a:gd name="connsiteY3" fmla="*/ 133350 h 133781"/>
              <a:gd name="connsiteX4" fmla="*/ 38209 w 66942"/>
              <a:gd name="connsiteY4" fmla="*/ 98425 h 133781"/>
              <a:gd name="connsiteX5" fmla="*/ 66784 w 66942"/>
              <a:gd name="connsiteY5" fmla="*/ 66675 h 133781"/>
              <a:gd name="connsiteX6" fmla="*/ 25509 w 66942"/>
              <a:gd name="connsiteY6" fmla="*/ 104775 h 133781"/>
              <a:gd name="connsiteX7" fmla="*/ 19159 w 66942"/>
              <a:gd name="connsiteY7" fmla="*/ 0 h 13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42" h="133781">
                <a:moveTo>
                  <a:pt x="19159" y="0"/>
                </a:moveTo>
                <a:cubicBezTo>
                  <a:pt x="18630" y="0"/>
                  <a:pt x="17042" y="92604"/>
                  <a:pt x="22334" y="104775"/>
                </a:cubicBezTo>
                <a:cubicBezTo>
                  <a:pt x="27626" y="116946"/>
                  <a:pt x="54613" y="68263"/>
                  <a:pt x="50909" y="73025"/>
                </a:cubicBezTo>
                <a:cubicBezTo>
                  <a:pt x="47205" y="77787"/>
                  <a:pt x="2226" y="129117"/>
                  <a:pt x="109" y="133350"/>
                </a:cubicBezTo>
                <a:cubicBezTo>
                  <a:pt x="-2008" y="137583"/>
                  <a:pt x="27097" y="109537"/>
                  <a:pt x="38209" y="98425"/>
                </a:cubicBezTo>
                <a:cubicBezTo>
                  <a:pt x="49321" y="87313"/>
                  <a:pt x="68901" y="65617"/>
                  <a:pt x="66784" y="66675"/>
                </a:cubicBezTo>
                <a:cubicBezTo>
                  <a:pt x="64667" y="67733"/>
                  <a:pt x="33446" y="110596"/>
                  <a:pt x="25509" y="104775"/>
                </a:cubicBezTo>
                <a:cubicBezTo>
                  <a:pt x="17572" y="98954"/>
                  <a:pt x="19688" y="0"/>
                  <a:pt x="1915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 hidden="1">
            <a:extLst>
              <a:ext uri="{FF2B5EF4-FFF2-40B4-BE49-F238E27FC236}">
                <a16:creationId xmlns:a16="http://schemas.microsoft.com/office/drawing/2014/main" id="{53E2BDCE-B53A-7DC6-9C95-869A7A2B2C32}"/>
              </a:ext>
            </a:extLst>
          </p:cNvPr>
          <p:cNvSpPr/>
          <p:nvPr/>
        </p:nvSpPr>
        <p:spPr>
          <a:xfrm>
            <a:off x="4352911" y="4406829"/>
            <a:ext cx="160497" cy="180072"/>
          </a:xfrm>
          <a:custGeom>
            <a:avLst/>
            <a:gdLst>
              <a:gd name="connsiteX0" fmla="*/ 14 w 160497"/>
              <a:gd name="connsiteY0" fmla="*/ 71 h 180072"/>
              <a:gd name="connsiteX1" fmla="*/ 63514 w 160497"/>
              <a:gd name="connsiteY1" fmla="*/ 120721 h 180072"/>
              <a:gd name="connsiteX2" fmla="*/ 50814 w 160497"/>
              <a:gd name="connsiteY2" fmla="*/ 88971 h 180072"/>
              <a:gd name="connsiteX3" fmla="*/ 158764 w 160497"/>
              <a:gd name="connsiteY3" fmla="*/ 177871 h 180072"/>
              <a:gd name="connsiteX4" fmla="*/ 114314 w 160497"/>
              <a:gd name="connsiteY4" fmla="*/ 149296 h 180072"/>
              <a:gd name="connsiteX5" fmla="*/ 73039 w 160497"/>
              <a:gd name="connsiteY5" fmla="*/ 108021 h 180072"/>
              <a:gd name="connsiteX6" fmla="*/ 101614 w 160497"/>
              <a:gd name="connsiteY6" fmla="*/ 34996 h 180072"/>
              <a:gd name="connsiteX7" fmla="*/ 69864 w 160497"/>
              <a:gd name="connsiteY7" fmla="*/ 101671 h 180072"/>
              <a:gd name="connsiteX8" fmla="*/ 14 w 160497"/>
              <a:gd name="connsiteY8" fmla="*/ 71 h 180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497" h="180072">
                <a:moveTo>
                  <a:pt x="14" y="71"/>
                </a:moveTo>
                <a:cubicBezTo>
                  <a:pt x="-1044" y="3246"/>
                  <a:pt x="55047" y="105904"/>
                  <a:pt x="63514" y="120721"/>
                </a:cubicBezTo>
                <a:cubicBezTo>
                  <a:pt x="71981" y="135538"/>
                  <a:pt x="34939" y="79446"/>
                  <a:pt x="50814" y="88971"/>
                </a:cubicBezTo>
                <a:cubicBezTo>
                  <a:pt x="66689" y="98496"/>
                  <a:pt x="148181" y="167817"/>
                  <a:pt x="158764" y="177871"/>
                </a:cubicBezTo>
                <a:cubicBezTo>
                  <a:pt x="169347" y="187925"/>
                  <a:pt x="128601" y="160938"/>
                  <a:pt x="114314" y="149296"/>
                </a:cubicBezTo>
                <a:cubicBezTo>
                  <a:pt x="100027" y="137654"/>
                  <a:pt x="75156" y="127071"/>
                  <a:pt x="73039" y="108021"/>
                </a:cubicBezTo>
                <a:cubicBezTo>
                  <a:pt x="70922" y="88971"/>
                  <a:pt x="102143" y="36054"/>
                  <a:pt x="101614" y="34996"/>
                </a:cubicBezTo>
                <a:cubicBezTo>
                  <a:pt x="101085" y="33938"/>
                  <a:pt x="85739" y="102729"/>
                  <a:pt x="69864" y="101671"/>
                </a:cubicBezTo>
                <a:cubicBezTo>
                  <a:pt x="53989" y="100613"/>
                  <a:pt x="1072" y="-3104"/>
                  <a:pt x="14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 hidden="1">
            <a:extLst>
              <a:ext uri="{FF2B5EF4-FFF2-40B4-BE49-F238E27FC236}">
                <a16:creationId xmlns:a16="http://schemas.microsoft.com/office/drawing/2014/main" id="{3B7C7DD1-FDD3-290F-91E9-4C9B4E28C346}"/>
              </a:ext>
            </a:extLst>
          </p:cNvPr>
          <p:cNvSpPr/>
          <p:nvPr/>
        </p:nvSpPr>
        <p:spPr>
          <a:xfrm>
            <a:off x="4337044" y="4432285"/>
            <a:ext cx="95262" cy="130192"/>
          </a:xfrm>
          <a:custGeom>
            <a:avLst/>
            <a:gdLst>
              <a:gd name="connsiteX0" fmla="*/ 6 w 95262"/>
              <a:gd name="connsiteY0" fmla="*/ 130190 h 130192"/>
              <a:gd name="connsiteX1" fmla="*/ 47631 w 95262"/>
              <a:gd name="connsiteY1" fmla="*/ 38115 h 130192"/>
              <a:gd name="connsiteX2" fmla="*/ 95256 w 95262"/>
              <a:gd name="connsiteY2" fmla="*/ 15 h 130192"/>
              <a:gd name="connsiteX3" fmla="*/ 44456 w 95262"/>
              <a:gd name="connsiteY3" fmla="*/ 34940 h 130192"/>
              <a:gd name="connsiteX4" fmla="*/ 6 w 95262"/>
              <a:gd name="connsiteY4" fmla="*/ 130190 h 130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62" h="130192">
                <a:moveTo>
                  <a:pt x="6" y="130190"/>
                </a:moveTo>
                <a:cubicBezTo>
                  <a:pt x="535" y="130719"/>
                  <a:pt x="31756" y="59811"/>
                  <a:pt x="47631" y="38115"/>
                </a:cubicBezTo>
                <a:cubicBezTo>
                  <a:pt x="63506" y="16419"/>
                  <a:pt x="95785" y="544"/>
                  <a:pt x="95256" y="15"/>
                </a:cubicBezTo>
                <a:cubicBezTo>
                  <a:pt x="94727" y="-514"/>
                  <a:pt x="59802" y="12186"/>
                  <a:pt x="44456" y="34940"/>
                </a:cubicBezTo>
                <a:cubicBezTo>
                  <a:pt x="29110" y="57694"/>
                  <a:pt x="-523" y="129661"/>
                  <a:pt x="6" y="130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 hidden="1">
            <a:extLst>
              <a:ext uri="{FF2B5EF4-FFF2-40B4-BE49-F238E27FC236}">
                <a16:creationId xmlns:a16="http://schemas.microsoft.com/office/drawing/2014/main" id="{E6EF1781-7B06-9BAC-BE38-358772DCCA8F}"/>
              </a:ext>
            </a:extLst>
          </p:cNvPr>
          <p:cNvSpPr/>
          <p:nvPr/>
        </p:nvSpPr>
        <p:spPr>
          <a:xfrm>
            <a:off x="3762359" y="4670371"/>
            <a:ext cx="68104" cy="87215"/>
          </a:xfrm>
          <a:custGeom>
            <a:avLst/>
            <a:gdLst>
              <a:gd name="connsiteX0" fmla="*/ 16 w 68104"/>
              <a:gd name="connsiteY0" fmla="*/ 54 h 87215"/>
              <a:gd name="connsiteX1" fmla="*/ 63516 w 68104"/>
              <a:gd name="connsiteY1" fmla="*/ 82604 h 87215"/>
              <a:gd name="connsiteX2" fmla="*/ 57166 w 68104"/>
              <a:gd name="connsiteY2" fmla="*/ 69904 h 87215"/>
              <a:gd name="connsiteX3" fmla="*/ 16 w 68104"/>
              <a:gd name="connsiteY3" fmla="*/ 54 h 87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04" h="87215">
                <a:moveTo>
                  <a:pt x="16" y="54"/>
                </a:moveTo>
                <a:cubicBezTo>
                  <a:pt x="1074" y="2171"/>
                  <a:pt x="63516" y="82604"/>
                  <a:pt x="63516" y="82604"/>
                </a:cubicBezTo>
                <a:cubicBezTo>
                  <a:pt x="73041" y="94246"/>
                  <a:pt x="66162" y="81546"/>
                  <a:pt x="57166" y="69904"/>
                </a:cubicBezTo>
                <a:cubicBezTo>
                  <a:pt x="48170" y="58262"/>
                  <a:pt x="-1042" y="-2063"/>
                  <a:pt x="16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 hidden="1">
            <a:extLst>
              <a:ext uri="{FF2B5EF4-FFF2-40B4-BE49-F238E27FC236}">
                <a16:creationId xmlns:a16="http://schemas.microsoft.com/office/drawing/2014/main" id="{2CF60EE1-871D-8FFB-3CFF-C950ABA5EA78}"/>
              </a:ext>
            </a:extLst>
          </p:cNvPr>
          <p:cNvSpPr/>
          <p:nvPr/>
        </p:nvSpPr>
        <p:spPr>
          <a:xfrm>
            <a:off x="3565399" y="4689298"/>
            <a:ext cx="188358" cy="41458"/>
          </a:xfrm>
          <a:custGeom>
            <a:avLst/>
            <a:gdLst>
              <a:gd name="connsiteX0" fmla="*/ 126 w 188358"/>
              <a:gd name="connsiteY0" fmla="*/ 41452 h 41458"/>
              <a:gd name="connsiteX1" fmla="*/ 130301 w 188358"/>
              <a:gd name="connsiteY1" fmla="*/ 3352 h 41458"/>
              <a:gd name="connsiteX2" fmla="*/ 187451 w 188358"/>
              <a:gd name="connsiteY2" fmla="*/ 16052 h 41458"/>
              <a:gd name="connsiteX3" fmla="*/ 155701 w 188358"/>
              <a:gd name="connsiteY3" fmla="*/ 177 h 41458"/>
              <a:gd name="connsiteX4" fmla="*/ 126 w 188358"/>
              <a:gd name="connsiteY4" fmla="*/ 41452 h 4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58" h="41458">
                <a:moveTo>
                  <a:pt x="126" y="41452"/>
                </a:moveTo>
                <a:cubicBezTo>
                  <a:pt x="-4107" y="41981"/>
                  <a:pt x="99080" y="7585"/>
                  <a:pt x="130301" y="3352"/>
                </a:cubicBezTo>
                <a:cubicBezTo>
                  <a:pt x="161522" y="-881"/>
                  <a:pt x="183218" y="16581"/>
                  <a:pt x="187451" y="16052"/>
                </a:cubicBezTo>
                <a:cubicBezTo>
                  <a:pt x="191684" y="15523"/>
                  <a:pt x="181101" y="-1940"/>
                  <a:pt x="155701" y="177"/>
                </a:cubicBezTo>
                <a:cubicBezTo>
                  <a:pt x="130301" y="2294"/>
                  <a:pt x="4359" y="40923"/>
                  <a:pt x="126" y="414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 hidden="1">
            <a:extLst>
              <a:ext uri="{FF2B5EF4-FFF2-40B4-BE49-F238E27FC236}">
                <a16:creationId xmlns:a16="http://schemas.microsoft.com/office/drawing/2014/main" id="{49A03F7B-7315-AD18-F1C0-0511AE1D1928}"/>
              </a:ext>
            </a:extLst>
          </p:cNvPr>
          <p:cNvSpPr/>
          <p:nvPr/>
        </p:nvSpPr>
        <p:spPr>
          <a:xfrm>
            <a:off x="4329797" y="4834914"/>
            <a:ext cx="188848" cy="70550"/>
          </a:xfrm>
          <a:custGeom>
            <a:avLst/>
            <a:gdLst>
              <a:gd name="connsiteX0" fmla="*/ 903 w 188848"/>
              <a:gd name="connsiteY0" fmla="*/ 611 h 70550"/>
              <a:gd name="connsiteX1" fmla="*/ 64403 w 188848"/>
              <a:gd name="connsiteY1" fmla="*/ 13311 h 70550"/>
              <a:gd name="connsiteX2" fmla="*/ 188228 w 188848"/>
              <a:gd name="connsiteY2" fmla="*/ 70461 h 70550"/>
              <a:gd name="connsiteX3" fmla="*/ 108853 w 188848"/>
              <a:gd name="connsiteY3" fmla="*/ 26011 h 70550"/>
              <a:gd name="connsiteX4" fmla="*/ 903 w 188848"/>
              <a:gd name="connsiteY4" fmla="*/ 611 h 7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848" h="70550">
                <a:moveTo>
                  <a:pt x="903" y="611"/>
                </a:moveTo>
                <a:cubicBezTo>
                  <a:pt x="-6505" y="-1506"/>
                  <a:pt x="33182" y="1669"/>
                  <a:pt x="64403" y="13311"/>
                </a:cubicBezTo>
                <a:cubicBezTo>
                  <a:pt x="95624" y="24953"/>
                  <a:pt x="180820" y="68344"/>
                  <a:pt x="188228" y="70461"/>
                </a:cubicBezTo>
                <a:cubicBezTo>
                  <a:pt x="195636" y="72578"/>
                  <a:pt x="134782" y="36594"/>
                  <a:pt x="108853" y="26011"/>
                </a:cubicBezTo>
                <a:cubicBezTo>
                  <a:pt x="82924" y="15428"/>
                  <a:pt x="8311" y="2728"/>
                  <a:pt x="903" y="6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 hidden="1">
            <a:extLst>
              <a:ext uri="{FF2B5EF4-FFF2-40B4-BE49-F238E27FC236}">
                <a16:creationId xmlns:a16="http://schemas.microsoft.com/office/drawing/2014/main" id="{FE26BB8B-6D26-FA1C-2839-F3A805856937}"/>
              </a:ext>
            </a:extLst>
          </p:cNvPr>
          <p:cNvSpPr/>
          <p:nvPr/>
        </p:nvSpPr>
        <p:spPr>
          <a:xfrm>
            <a:off x="4219575" y="4625895"/>
            <a:ext cx="16564" cy="114935"/>
          </a:xfrm>
          <a:custGeom>
            <a:avLst/>
            <a:gdLst>
              <a:gd name="connsiteX0" fmla="*/ 0 w 16564"/>
              <a:gd name="connsiteY0" fmla="*/ 80 h 114935"/>
              <a:gd name="connsiteX1" fmla="*/ 15875 w 16564"/>
              <a:gd name="connsiteY1" fmla="*/ 79455 h 114935"/>
              <a:gd name="connsiteX2" fmla="*/ 12700 w 16564"/>
              <a:gd name="connsiteY2" fmla="*/ 114380 h 114935"/>
              <a:gd name="connsiteX3" fmla="*/ 15875 w 16564"/>
              <a:gd name="connsiteY3" fmla="*/ 95330 h 114935"/>
              <a:gd name="connsiteX4" fmla="*/ 0 w 16564"/>
              <a:gd name="connsiteY4" fmla="*/ 80 h 114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64" h="114935">
                <a:moveTo>
                  <a:pt x="0" y="80"/>
                </a:moveTo>
                <a:cubicBezTo>
                  <a:pt x="0" y="-2566"/>
                  <a:pt x="13758" y="60405"/>
                  <a:pt x="15875" y="79455"/>
                </a:cubicBezTo>
                <a:cubicBezTo>
                  <a:pt x="17992" y="98505"/>
                  <a:pt x="12700" y="114380"/>
                  <a:pt x="12700" y="114380"/>
                </a:cubicBezTo>
                <a:cubicBezTo>
                  <a:pt x="12700" y="117026"/>
                  <a:pt x="18521" y="110147"/>
                  <a:pt x="15875" y="95330"/>
                </a:cubicBezTo>
                <a:cubicBezTo>
                  <a:pt x="13229" y="80513"/>
                  <a:pt x="0" y="2726"/>
                  <a:pt x="0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 hidden="1">
            <a:extLst>
              <a:ext uri="{FF2B5EF4-FFF2-40B4-BE49-F238E27FC236}">
                <a16:creationId xmlns:a16="http://schemas.microsoft.com/office/drawing/2014/main" id="{520C21B5-21E2-7DB0-CB83-F895844C5B0B}"/>
              </a:ext>
            </a:extLst>
          </p:cNvPr>
          <p:cNvSpPr/>
          <p:nvPr/>
        </p:nvSpPr>
        <p:spPr>
          <a:xfrm>
            <a:off x="4064582" y="4650197"/>
            <a:ext cx="82321" cy="219950"/>
          </a:xfrm>
          <a:custGeom>
            <a:avLst/>
            <a:gdLst>
              <a:gd name="connsiteX0" fmla="*/ 72443 w 82321"/>
              <a:gd name="connsiteY0" fmla="*/ 1178 h 219950"/>
              <a:gd name="connsiteX1" fmla="*/ 5768 w 82321"/>
              <a:gd name="connsiteY1" fmla="*/ 210728 h 219950"/>
              <a:gd name="connsiteX2" fmla="*/ 12118 w 82321"/>
              <a:gd name="connsiteY2" fmla="*/ 172628 h 219950"/>
              <a:gd name="connsiteX3" fmla="*/ 81968 w 82321"/>
              <a:gd name="connsiteY3" fmla="*/ 80553 h 219950"/>
              <a:gd name="connsiteX4" fmla="*/ 40693 w 82321"/>
              <a:gd name="connsiteY4" fmla="*/ 121828 h 219950"/>
              <a:gd name="connsiteX5" fmla="*/ 72443 w 82321"/>
              <a:gd name="connsiteY5" fmla="*/ 1178 h 21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321" h="219950">
                <a:moveTo>
                  <a:pt x="72443" y="1178"/>
                </a:moveTo>
                <a:cubicBezTo>
                  <a:pt x="66622" y="15995"/>
                  <a:pt x="15822" y="182153"/>
                  <a:pt x="5768" y="210728"/>
                </a:cubicBezTo>
                <a:cubicBezTo>
                  <a:pt x="-4286" y="239303"/>
                  <a:pt x="-582" y="194324"/>
                  <a:pt x="12118" y="172628"/>
                </a:cubicBezTo>
                <a:cubicBezTo>
                  <a:pt x="24818" y="150932"/>
                  <a:pt x="77205" y="89020"/>
                  <a:pt x="81968" y="80553"/>
                </a:cubicBezTo>
                <a:cubicBezTo>
                  <a:pt x="86731" y="72086"/>
                  <a:pt x="41751" y="127649"/>
                  <a:pt x="40693" y="121828"/>
                </a:cubicBezTo>
                <a:cubicBezTo>
                  <a:pt x="39635" y="116007"/>
                  <a:pt x="78264" y="-13639"/>
                  <a:pt x="72443" y="1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 hidden="1">
            <a:extLst>
              <a:ext uri="{FF2B5EF4-FFF2-40B4-BE49-F238E27FC236}">
                <a16:creationId xmlns:a16="http://schemas.microsoft.com/office/drawing/2014/main" id="{7B0F08C0-7DDC-F7E0-31A4-989F502883B0}"/>
              </a:ext>
            </a:extLst>
          </p:cNvPr>
          <p:cNvSpPr/>
          <p:nvPr/>
        </p:nvSpPr>
        <p:spPr>
          <a:xfrm>
            <a:off x="4410007" y="4721221"/>
            <a:ext cx="31825" cy="98440"/>
          </a:xfrm>
          <a:custGeom>
            <a:avLst/>
            <a:gdLst>
              <a:gd name="connsiteX0" fmla="*/ 25468 w 31825"/>
              <a:gd name="connsiteY0" fmla="*/ 4 h 98440"/>
              <a:gd name="connsiteX1" fmla="*/ 3243 w 31825"/>
              <a:gd name="connsiteY1" fmla="*/ 66679 h 98440"/>
              <a:gd name="connsiteX2" fmla="*/ 31818 w 31825"/>
              <a:gd name="connsiteY2" fmla="*/ 98429 h 98440"/>
              <a:gd name="connsiteX3" fmla="*/ 68 w 31825"/>
              <a:gd name="connsiteY3" fmla="*/ 69854 h 98440"/>
              <a:gd name="connsiteX4" fmla="*/ 25468 w 31825"/>
              <a:gd name="connsiteY4" fmla="*/ 4 h 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25" h="98440">
                <a:moveTo>
                  <a:pt x="25468" y="4"/>
                </a:moveTo>
                <a:cubicBezTo>
                  <a:pt x="25997" y="-525"/>
                  <a:pt x="2185" y="50275"/>
                  <a:pt x="3243" y="66679"/>
                </a:cubicBezTo>
                <a:cubicBezTo>
                  <a:pt x="4301" y="83083"/>
                  <a:pt x="32347" y="97900"/>
                  <a:pt x="31818" y="98429"/>
                </a:cubicBezTo>
                <a:cubicBezTo>
                  <a:pt x="31289" y="98958"/>
                  <a:pt x="1655" y="81496"/>
                  <a:pt x="68" y="69854"/>
                </a:cubicBezTo>
                <a:cubicBezTo>
                  <a:pt x="-1519" y="58212"/>
                  <a:pt x="24939" y="533"/>
                  <a:pt x="25468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 hidden="1">
            <a:extLst>
              <a:ext uri="{FF2B5EF4-FFF2-40B4-BE49-F238E27FC236}">
                <a16:creationId xmlns:a16="http://schemas.microsoft.com/office/drawing/2014/main" id="{EFCEECC2-FA55-2316-C5C5-156E83F9CA4B}"/>
              </a:ext>
            </a:extLst>
          </p:cNvPr>
          <p:cNvSpPr/>
          <p:nvPr/>
        </p:nvSpPr>
        <p:spPr>
          <a:xfrm>
            <a:off x="6181698" y="5669467"/>
            <a:ext cx="85906" cy="363911"/>
          </a:xfrm>
          <a:custGeom>
            <a:avLst/>
            <a:gdLst>
              <a:gd name="connsiteX0" fmla="*/ 69877 w 85906"/>
              <a:gd name="connsiteY0" fmla="*/ 4258 h 363911"/>
              <a:gd name="connsiteX1" fmla="*/ 28602 w 85906"/>
              <a:gd name="connsiteY1" fmla="*/ 223333 h 363911"/>
              <a:gd name="connsiteX2" fmla="*/ 41302 w 85906"/>
              <a:gd name="connsiteY2" fmla="*/ 359858 h 363911"/>
              <a:gd name="connsiteX3" fmla="*/ 31777 w 85906"/>
              <a:gd name="connsiteY3" fmla="*/ 321758 h 363911"/>
              <a:gd name="connsiteX4" fmla="*/ 38127 w 85906"/>
              <a:gd name="connsiteY4" fmla="*/ 258258 h 363911"/>
              <a:gd name="connsiteX5" fmla="*/ 82577 w 85906"/>
              <a:gd name="connsiteY5" fmla="*/ 172533 h 363911"/>
              <a:gd name="connsiteX6" fmla="*/ 38127 w 85906"/>
              <a:gd name="connsiteY6" fmla="*/ 239208 h 363911"/>
              <a:gd name="connsiteX7" fmla="*/ 34952 w 85906"/>
              <a:gd name="connsiteY7" fmla="*/ 264608 h 363911"/>
              <a:gd name="connsiteX8" fmla="*/ 27 w 85906"/>
              <a:gd name="connsiteY8" fmla="*/ 124908 h 363911"/>
              <a:gd name="connsiteX9" fmla="*/ 41302 w 85906"/>
              <a:gd name="connsiteY9" fmla="*/ 223333 h 363911"/>
              <a:gd name="connsiteX10" fmla="*/ 38127 w 85906"/>
              <a:gd name="connsiteY10" fmla="*/ 147133 h 363911"/>
              <a:gd name="connsiteX11" fmla="*/ 85752 w 85906"/>
              <a:gd name="connsiteY11" fmla="*/ 51883 h 363911"/>
              <a:gd name="connsiteX12" fmla="*/ 54002 w 85906"/>
              <a:gd name="connsiteY12" fmla="*/ 74108 h 363911"/>
              <a:gd name="connsiteX13" fmla="*/ 69877 w 85906"/>
              <a:gd name="connsiteY13" fmla="*/ 4258 h 363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5906" h="363911">
                <a:moveTo>
                  <a:pt x="69877" y="4258"/>
                </a:moveTo>
                <a:cubicBezTo>
                  <a:pt x="65644" y="29129"/>
                  <a:pt x="33364" y="164066"/>
                  <a:pt x="28602" y="223333"/>
                </a:cubicBezTo>
                <a:cubicBezTo>
                  <a:pt x="23839" y="282600"/>
                  <a:pt x="40773" y="343454"/>
                  <a:pt x="41302" y="359858"/>
                </a:cubicBezTo>
                <a:cubicBezTo>
                  <a:pt x="41831" y="376262"/>
                  <a:pt x="32306" y="338691"/>
                  <a:pt x="31777" y="321758"/>
                </a:cubicBezTo>
                <a:cubicBezTo>
                  <a:pt x="31248" y="304825"/>
                  <a:pt x="29660" y="283129"/>
                  <a:pt x="38127" y="258258"/>
                </a:cubicBezTo>
                <a:cubicBezTo>
                  <a:pt x="46594" y="233387"/>
                  <a:pt x="82577" y="175708"/>
                  <a:pt x="82577" y="172533"/>
                </a:cubicBezTo>
                <a:cubicBezTo>
                  <a:pt x="82577" y="169358"/>
                  <a:pt x="46064" y="223862"/>
                  <a:pt x="38127" y="239208"/>
                </a:cubicBezTo>
                <a:cubicBezTo>
                  <a:pt x="30190" y="254554"/>
                  <a:pt x="41302" y="283658"/>
                  <a:pt x="34952" y="264608"/>
                </a:cubicBezTo>
                <a:cubicBezTo>
                  <a:pt x="28602" y="245558"/>
                  <a:pt x="-1031" y="131787"/>
                  <a:pt x="27" y="124908"/>
                </a:cubicBezTo>
                <a:cubicBezTo>
                  <a:pt x="1085" y="118029"/>
                  <a:pt x="34952" y="219629"/>
                  <a:pt x="41302" y="223333"/>
                </a:cubicBezTo>
                <a:cubicBezTo>
                  <a:pt x="47652" y="227037"/>
                  <a:pt x="30719" y="175708"/>
                  <a:pt x="38127" y="147133"/>
                </a:cubicBezTo>
                <a:cubicBezTo>
                  <a:pt x="45535" y="118558"/>
                  <a:pt x="83106" y="64054"/>
                  <a:pt x="85752" y="51883"/>
                </a:cubicBezTo>
                <a:cubicBezTo>
                  <a:pt x="88398" y="39712"/>
                  <a:pt x="56119" y="76754"/>
                  <a:pt x="54002" y="74108"/>
                </a:cubicBezTo>
                <a:cubicBezTo>
                  <a:pt x="51885" y="71462"/>
                  <a:pt x="74110" y="-20613"/>
                  <a:pt x="69877" y="4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 hidden="1">
            <a:extLst>
              <a:ext uri="{FF2B5EF4-FFF2-40B4-BE49-F238E27FC236}">
                <a16:creationId xmlns:a16="http://schemas.microsoft.com/office/drawing/2014/main" id="{43856ABC-6CDF-AAE0-43E1-A5D35E5FE653}"/>
              </a:ext>
            </a:extLst>
          </p:cNvPr>
          <p:cNvSpPr/>
          <p:nvPr/>
        </p:nvSpPr>
        <p:spPr>
          <a:xfrm>
            <a:off x="6101055" y="5819759"/>
            <a:ext cx="65809" cy="278777"/>
          </a:xfrm>
          <a:custGeom>
            <a:avLst/>
            <a:gdLst>
              <a:gd name="connsiteX0" fmla="*/ 64795 w 65809"/>
              <a:gd name="connsiteY0" fmla="*/ 16 h 278777"/>
              <a:gd name="connsiteX1" fmla="*/ 33045 w 65809"/>
              <a:gd name="connsiteY1" fmla="*/ 155591 h 278777"/>
              <a:gd name="connsiteX2" fmla="*/ 7645 w 65809"/>
              <a:gd name="connsiteY2" fmla="*/ 273066 h 278777"/>
              <a:gd name="connsiteX3" fmla="*/ 4470 w 65809"/>
              <a:gd name="connsiteY3" fmla="*/ 247666 h 278777"/>
              <a:gd name="connsiteX4" fmla="*/ 64795 w 65809"/>
              <a:gd name="connsiteY4" fmla="*/ 136541 h 278777"/>
              <a:gd name="connsiteX5" fmla="*/ 42570 w 65809"/>
              <a:gd name="connsiteY5" fmla="*/ 165116 h 278777"/>
              <a:gd name="connsiteX6" fmla="*/ 64795 w 65809"/>
              <a:gd name="connsiteY6" fmla="*/ 16 h 278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809" h="278777">
                <a:moveTo>
                  <a:pt x="64795" y="16"/>
                </a:moveTo>
                <a:cubicBezTo>
                  <a:pt x="63208" y="-1571"/>
                  <a:pt x="42570" y="110083"/>
                  <a:pt x="33045" y="155591"/>
                </a:cubicBezTo>
                <a:cubicBezTo>
                  <a:pt x="23520" y="201099"/>
                  <a:pt x="12408" y="257720"/>
                  <a:pt x="7645" y="273066"/>
                </a:cubicBezTo>
                <a:cubicBezTo>
                  <a:pt x="2882" y="288412"/>
                  <a:pt x="-5055" y="270420"/>
                  <a:pt x="4470" y="247666"/>
                </a:cubicBezTo>
                <a:cubicBezTo>
                  <a:pt x="13995" y="224912"/>
                  <a:pt x="58445" y="150299"/>
                  <a:pt x="64795" y="136541"/>
                </a:cubicBezTo>
                <a:cubicBezTo>
                  <a:pt x="71145" y="122783"/>
                  <a:pt x="45745" y="186812"/>
                  <a:pt x="42570" y="165116"/>
                </a:cubicBezTo>
                <a:cubicBezTo>
                  <a:pt x="39395" y="143420"/>
                  <a:pt x="66382" y="1603"/>
                  <a:pt x="64795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 hidden="1">
            <a:extLst>
              <a:ext uri="{FF2B5EF4-FFF2-40B4-BE49-F238E27FC236}">
                <a16:creationId xmlns:a16="http://schemas.microsoft.com/office/drawing/2014/main" id="{CA665E1F-22D1-B3F4-0A5E-22D0FB2CF31E}"/>
              </a:ext>
            </a:extLst>
          </p:cNvPr>
          <p:cNvSpPr/>
          <p:nvPr/>
        </p:nvSpPr>
        <p:spPr>
          <a:xfrm>
            <a:off x="3517569" y="4287324"/>
            <a:ext cx="22721" cy="368363"/>
          </a:xfrm>
          <a:custGeom>
            <a:avLst/>
            <a:gdLst>
              <a:gd name="connsiteX0" fmla="*/ 331 w 22721"/>
              <a:gd name="connsiteY0" fmla="*/ 5276 h 368363"/>
              <a:gd name="connsiteX1" fmla="*/ 16206 w 22721"/>
              <a:gd name="connsiteY1" fmla="*/ 233876 h 368363"/>
              <a:gd name="connsiteX2" fmla="*/ 9856 w 22721"/>
              <a:gd name="connsiteY2" fmla="*/ 186251 h 368363"/>
              <a:gd name="connsiteX3" fmla="*/ 22556 w 22721"/>
              <a:gd name="connsiteY3" fmla="*/ 360876 h 368363"/>
              <a:gd name="connsiteX4" fmla="*/ 16206 w 22721"/>
              <a:gd name="connsiteY4" fmla="*/ 322776 h 368363"/>
              <a:gd name="connsiteX5" fmla="*/ 3506 w 22721"/>
              <a:gd name="connsiteY5" fmla="*/ 198951 h 368363"/>
              <a:gd name="connsiteX6" fmla="*/ 331 w 22721"/>
              <a:gd name="connsiteY6" fmla="*/ 224351 h 368363"/>
              <a:gd name="connsiteX7" fmla="*/ 9856 w 22721"/>
              <a:gd name="connsiteY7" fmla="*/ 81476 h 368363"/>
              <a:gd name="connsiteX8" fmla="*/ 331 w 22721"/>
              <a:gd name="connsiteY8" fmla="*/ 5276 h 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721" h="368363">
                <a:moveTo>
                  <a:pt x="331" y="5276"/>
                </a:moveTo>
                <a:cubicBezTo>
                  <a:pt x="1389" y="30676"/>
                  <a:pt x="14619" y="203714"/>
                  <a:pt x="16206" y="233876"/>
                </a:cubicBezTo>
                <a:cubicBezTo>
                  <a:pt x="17793" y="264038"/>
                  <a:pt x="8798" y="165084"/>
                  <a:pt x="9856" y="186251"/>
                </a:cubicBezTo>
                <a:cubicBezTo>
                  <a:pt x="10914" y="207418"/>
                  <a:pt x="21498" y="338122"/>
                  <a:pt x="22556" y="360876"/>
                </a:cubicBezTo>
                <a:cubicBezTo>
                  <a:pt x="23614" y="383630"/>
                  <a:pt x="19381" y="349764"/>
                  <a:pt x="16206" y="322776"/>
                </a:cubicBezTo>
                <a:cubicBezTo>
                  <a:pt x="13031" y="295788"/>
                  <a:pt x="6152" y="215355"/>
                  <a:pt x="3506" y="198951"/>
                </a:cubicBezTo>
                <a:cubicBezTo>
                  <a:pt x="860" y="182547"/>
                  <a:pt x="-727" y="243930"/>
                  <a:pt x="331" y="224351"/>
                </a:cubicBezTo>
                <a:cubicBezTo>
                  <a:pt x="1389" y="204772"/>
                  <a:pt x="9327" y="110051"/>
                  <a:pt x="9856" y="81476"/>
                </a:cubicBezTo>
                <a:cubicBezTo>
                  <a:pt x="10385" y="52901"/>
                  <a:pt x="-727" y="-20124"/>
                  <a:pt x="331" y="52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 hidden="1">
            <a:extLst>
              <a:ext uri="{FF2B5EF4-FFF2-40B4-BE49-F238E27FC236}">
                <a16:creationId xmlns:a16="http://schemas.microsoft.com/office/drawing/2014/main" id="{350EAECB-4797-DCF3-5BA3-4F078DA29B3D}"/>
              </a:ext>
            </a:extLst>
          </p:cNvPr>
          <p:cNvSpPr/>
          <p:nvPr/>
        </p:nvSpPr>
        <p:spPr>
          <a:xfrm>
            <a:off x="3585337" y="4036905"/>
            <a:ext cx="136144" cy="392758"/>
          </a:xfrm>
          <a:custGeom>
            <a:avLst/>
            <a:gdLst>
              <a:gd name="connsiteX0" fmla="*/ 135763 w 136144"/>
              <a:gd name="connsiteY0" fmla="*/ 1695 h 392758"/>
              <a:gd name="connsiteX1" fmla="*/ 2413 w 136144"/>
              <a:gd name="connsiteY1" fmla="*/ 274745 h 392758"/>
              <a:gd name="connsiteX2" fmla="*/ 50038 w 136144"/>
              <a:gd name="connsiteY2" fmla="*/ 198545 h 392758"/>
              <a:gd name="connsiteX3" fmla="*/ 53213 w 136144"/>
              <a:gd name="connsiteY3" fmla="*/ 230295 h 392758"/>
              <a:gd name="connsiteX4" fmla="*/ 40513 w 136144"/>
              <a:gd name="connsiteY4" fmla="*/ 296970 h 392758"/>
              <a:gd name="connsiteX5" fmla="*/ 50038 w 136144"/>
              <a:gd name="connsiteY5" fmla="*/ 252520 h 392758"/>
              <a:gd name="connsiteX6" fmla="*/ 34163 w 136144"/>
              <a:gd name="connsiteY6" fmla="*/ 392220 h 392758"/>
              <a:gd name="connsiteX7" fmla="*/ 56388 w 136144"/>
              <a:gd name="connsiteY7" fmla="*/ 192195 h 392758"/>
              <a:gd name="connsiteX8" fmla="*/ 46863 w 136144"/>
              <a:gd name="connsiteY8" fmla="*/ 211245 h 392758"/>
              <a:gd name="connsiteX9" fmla="*/ 65913 w 136144"/>
              <a:gd name="connsiteY9" fmla="*/ 115995 h 392758"/>
              <a:gd name="connsiteX10" fmla="*/ 43688 w 136144"/>
              <a:gd name="connsiteY10" fmla="*/ 157270 h 392758"/>
              <a:gd name="connsiteX11" fmla="*/ 135763 w 136144"/>
              <a:gd name="connsiteY11" fmla="*/ 1695 h 39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144" h="392758">
                <a:moveTo>
                  <a:pt x="135763" y="1695"/>
                </a:moveTo>
                <a:cubicBezTo>
                  <a:pt x="128884" y="21274"/>
                  <a:pt x="16700" y="241937"/>
                  <a:pt x="2413" y="274745"/>
                </a:cubicBezTo>
                <a:cubicBezTo>
                  <a:pt x="-11875" y="307553"/>
                  <a:pt x="41571" y="205953"/>
                  <a:pt x="50038" y="198545"/>
                </a:cubicBezTo>
                <a:cubicBezTo>
                  <a:pt x="58505" y="191137"/>
                  <a:pt x="54800" y="213891"/>
                  <a:pt x="53213" y="230295"/>
                </a:cubicBezTo>
                <a:cubicBezTo>
                  <a:pt x="51626" y="246699"/>
                  <a:pt x="41042" y="293266"/>
                  <a:pt x="40513" y="296970"/>
                </a:cubicBezTo>
                <a:cubicBezTo>
                  <a:pt x="39984" y="300674"/>
                  <a:pt x="51096" y="236645"/>
                  <a:pt x="50038" y="252520"/>
                </a:cubicBezTo>
                <a:cubicBezTo>
                  <a:pt x="48980" y="268395"/>
                  <a:pt x="33105" y="402274"/>
                  <a:pt x="34163" y="392220"/>
                </a:cubicBezTo>
                <a:cubicBezTo>
                  <a:pt x="35221" y="382166"/>
                  <a:pt x="56388" y="192195"/>
                  <a:pt x="56388" y="192195"/>
                </a:cubicBezTo>
                <a:cubicBezTo>
                  <a:pt x="58505" y="162033"/>
                  <a:pt x="45276" y="223945"/>
                  <a:pt x="46863" y="211245"/>
                </a:cubicBezTo>
                <a:cubicBezTo>
                  <a:pt x="48450" y="198545"/>
                  <a:pt x="66442" y="124991"/>
                  <a:pt x="65913" y="115995"/>
                </a:cubicBezTo>
                <a:cubicBezTo>
                  <a:pt x="65384" y="106999"/>
                  <a:pt x="33105" y="176320"/>
                  <a:pt x="43688" y="157270"/>
                </a:cubicBezTo>
                <a:cubicBezTo>
                  <a:pt x="54271" y="138220"/>
                  <a:pt x="142642" y="-17884"/>
                  <a:pt x="135763" y="16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 hidden="1">
            <a:extLst>
              <a:ext uri="{FF2B5EF4-FFF2-40B4-BE49-F238E27FC236}">
                <a16:creationId xmlns:a16="http://schemas.microsoft.com/office/drawing/2014/main" id="{ACD210F6-E22B-412D-2212-F245C534EF56}"/>
              </a:ext>
            </a:extLst>
          </p:cNvPr>
          <p:cNvSpPr/>
          <p:nvPr/>
        </p:nvSpPr>
        <p:spPr>
          <a:xfrm>
            <a:off x="3835345" y="4127500"/>
            <a:ext cx="73567" cy="302367"/>
          </a:xfrm>
          <a:custGeom>
            <a:avLst/>
            <a:gdLst>
              <a:gd name="connsiteX0" fmla="*/ 55 w 73567"/>
              <a:gd name="connsiteY0" fmla="*/ 0 h 302367"/>
              <a:gd name="connsiteX1" fmla="*/ 15930 w 73567"/>
              <a:gd name="connsiteY1" fmla="*/ 215900 h 302367"/>
              <a:gd name="connsiteX2" fmla="*/ 15930 w 73567"/>
              <a:gd name="connsiteY2" fmla="*/ 161925 h 302367"/>
              <a:gd name="connsiteX3" fmla="*/ 44505 w 73567"/>
              <a:gd name="connsiteY3" fmla="*/ 231775 h 302367"/>
              <a:gd name="connsiteX4" fmla="*/ 50855 w 73567"/>
              <a:gd name="connsiteY4" fmla="*/ 180975 h 302367"/>
              <a:gd name="connsiteX5" fmla="*/ 73080 w 73567"/>
              <a:gd name="connsiteY5" fmla="*/ 301625 h 302367"/>
              <a:gd name="connsiteX6" fmla="*/ 66730 w 73567"/>
              <a:gd name="connsiteY6" fmla="*/ 234950 h 302367"/>
              <a:gd name="connsiteX7" fmla="*/ 47680 w 73567"/>
              <a:gd name="connsiteY7" fmla="*/ 241300 h 302367"/>
              <a:gd name="connsiteX8" fmla="*/ 19105 w 73567"/>
              <a:gd name="connsiteY8" fmla="*/ 184150 h 302367"/>
              <a:gd name="connsiteX9" fmla="*/ 22280 w 73567"/>
              <a:gd name="connsiteY9" fmla="*/ 215900 h 302367"/>
              <a:gd name="connsiteX10" fmla="*/ 55 w 73567"/>
              <a:gd name="connsiteY10" fmla="*/ 0 h 302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567" h="302367">
                <a:moveTo>
                  <a:pt x="55" y="0"/>
                </a:moveTo>
                <a:cubicBezTo>
                  <a:pt x="-1003" y="0"/>
                  <a:pt x="13284" y="188913"/>
                  <a:pt x="15930" y="215900"/>
                </a:cubicBezTo>
                <a:cubicBezTo>
                  <a:pt x="18576" y="242888"/>
                  <a:pt x="11168" y="159279"/>
                  <a:pt x="15930" y="161925"/>
                </a:cubicBezTo>
                <a:cubicBezTo>
                  <a:pt x="20692" y="164571"/>
                  <a:pt x="38684" y="228600"/>
                  <a:pt x="44505" y="231775"/>
                </a:cubicBezTo>
                <a:cubicBezTo>
                  <a:pt x="50326" y="234950"/>
                  <a:pt x="46093" y="169333"/>
                  <a:pt x="50855" y="180975"/>
                </a:cubicBezTo>
                <a:cubicBezTo>
                  <a:pt x="55617" y="192617"/>
                  <a:pt x="70434" y="292629"/>
                  <a:pt x="73080" y="301625"/>
                </a:cubicBezTo>
                <a:cubicBezTo>
                  <a:pt x="75726" y="310621"/>
                  <a:pt x="66730" y="234950"/>
                  <a:pt x="66730" y="234950"/>
                </a:cubicBezTo>
                <a:cubicBezTo>
                  <a:pt x="62497" y="224896"/>
                  <a:pt x="55618" y="249767"/>
                  <a:pt x="47680" y="241300"/>
                </a:cubicBezTo>
                <a:cubicBezTo>
                  <a:pt x="39743" y="232833"/>
                  <a:pt x="23338" y="188383"/>
                  <a:pt x="19105" y="184150"/>
                </a:cubicBezTo>
                <a:cubicBezTo>
                  <a:pt x="14872" y="179917"/>
                  <a:pt x="27572" y="241829"/>
                  <a:pt x="22280" y="215900"/>
                </a:cubicBezTo>
                <a:cubicBezTo>
                  <a:pt x="16988" y="189971"/>
                  <a:pt x="1113" y="0"/>
                  <a:pt x="5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 hidden="1">
            <a:extLst>
              <a:ext uri="{FF2B5EF4-FFF2-40B4-BE49-F238E27FC236}">
                <a16:creationId xmlns:a16="http://schemas.microsoft.com/office/drawing/2014/main" id="{1C17DB37-6992-7186-8346-7787D4D9DAA6}"/>
              </a:ext>
            </a:extLst>
          </p:cNvPr>
          <p:cNvSpPr/>
          <p:nvPr/>
        </p:nvSpPr>
        <p:spPr>
          <a:xfrm>
            <a:off x="3984581" y="4362442"/>
            <a:ext cx="32999" cy="118181"/>
          </a:xfrm>
          <a:custGeom>
            <a:avLst/>
            <a:gdLst>
              <a:gd name="connsiteX0" fmla="*/ 44 w 32999"/>
              <a:gd name="connsiteY0" fmla="*/ 8 h 118181"/>
              <a:gd name="connsiteX1" fmla="*/ 22269 w 32999"/>
              <a:gd name="connsiteY1" fmla="*/ 111133 h 118181"/>
              <a:gd name="connsiteX2" fmla="*/ 31794 w 32999"/>
              <a:gd name="connsiteY2" fmla="*/ 69858 h 118181"/>
              <a:gd name="connsiteX3" fmla="*/ 28619 w 32999"/>
              <a:gd name="connsiteY3" fmla="*/ 117483 h 118181"/>
              <a:gd name="connsiteX4" fmla="*/ 44 w 32999"/>
              <a:gd name="connsiteY4" fmla="*/ 8 h 118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99" h="118181">
                <a:moveTo>
                  <a:pt x="44" y="8"/>
                </a:moveTo>
                <a:cubicBezTo>
                  <a:pt x="-1014" y="-1050"/>
                  <a:pt x="16977" y="99491"/>
                  <a:pt x="22269" y="111133"/>
                </a:cubicBezTo>
                <a:cubicBezTo>
                  <a:pt x="27561" y="122775"/>
                  <a:pt x="30736" y="68800"/>
                  <a:pt x="31794" y="69858"/>
                </a:cubicBezTo>
                <a:cubicBezTo>
                  <a:pt x="32852" y="70916"/>
                  <a:pt x="34969" y="124891"/>
                  <a:pt x="28619" y="117483"/>
                </a:cubicBezTo>
                <a:cubicBezTo>
                  <a:pt x="22269" y="110075"/>
                  <a:pt x="1102" y="1066"/>
                  <a:pt x="44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 hidden="1">
            <a:extLst>
              <a:ext uri="{FF2B5EF4-FFF2-40B4-BE49-F238E27FC236}">
                <a16:creationId xmlns:a16="http://schemas.microsoft.com/office/drawing/2014/main" id="{5955E563-436C-5E22-5321-14C433FB2B53}"/>
              </a:ext>
            </a:extLst>
          </p:cNvPr>
          <p:cNvSpPr/>
          <p:nvPr/>
        </p:nvSpPr>
        <p:spPr>
          <a:xfrm>
            <a:off x="4038541" y="4394015"/>
            <a:ext cx="55380" cy="106350"/>
          </a:xfrm>
          <a:custGeom>
            <a:avLst/>
            <a:gdLst>
              <a:gd name="connsiteX0" fmla="*/ 59 w 55380"/>
              <a:gd name="connsiteY0" fmla="*/ 185 h 106350"/>
              <a:gd name="connsiteX1" fmla="*/ 38159 w 55380"/>
              <a:gd name="connsiteY1" fmla="*/ 66860 h 106350"/>
              <a:gd name="connsiteX2" fmla="*/ 54034 w 55380"/>
              <a:gd name="connsiteY2" fmla="*/ 104960 h 106350"/>
              <a:gd name="connsiteX3" fmla="*/ 47684 w 55380"/>
              <a:gd name="connsiteY3" fmla="*/ 89085 h 106350"/>
              <a:gd name="connsiteX4" fmla="*/ 59 w 55380"/>
              <a:gd name="connsiteY4" fmla="*/ 185 h 10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380" h="106350">
                <a:moveTo>
                  <a:pt x="59" y="185"/>
                </a:moveTo>
                <a:cubicBezTo>
                  <a:pt x="-1528" y="-3519"/>
                  <a:pt x="29163" y="49398"/>
                  <a:pt x="38159" y="66860"/>
                </a:cubicBezTo>
                <a:cubicBezTo>
                  <a:pt x="47155" y="84323"/>
                  <a:pt x="54034" y="104960"/>
                  <a:pt x="54034" y="104960"/>
                </a:cubicBezTo>
                <a:cubicBezTo>
                  <a:pt x="55621" y="108664"/>
                  <a:pt x="57738" y="105489"/>
                  <a:pt x="47684" y="89085"/>
                </a:cubicBezTo>
                <a:cubicBezTo>
                  <a:pt x="37630" y="72681"/>
                  <a:pt x="1646" y="3889"/>
                  <a:pt x="59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 hidden="1">
            <a:extLst>
              <a:ext uri="{FF2B5EF4-FFF2-40B4-BE49-F238E27FC236}">
                <a16:creationId xmlns:a16="http://schemas.microsoft.com/office/drawing/2014/main" id="{AFBC8D05-035A-188A-CCE9-F07C2BA38C72}"/>
              </a:ext>
            </a:extLst>
          </p:cNvPr>
          <p:cNvSpPr/>
          <p:nvPr/>
        </p:nvSpPr>
        <p:spPr>
          <a:xfrm>
            <a:off x="4238617" y="4393529"/>
            <a:ext cx="38480" cy="181722"/>
          </a:xfrm>
          <a:custGeom>
            <a:avLst/>
            <a:gdLst>
              <a:gd name="connsiteX0" fmla="*/ 8 w 38480"/>
              <a:gd name="connsiteY0" fmla="*/ 671 h 181722"/>
              <a:gd name="connsiteX1" fmla="*/ 25408 w 38480"/>
              <a:gd name="connsiteY1" fmla="*/ 86396 h 181722"/>
              <a:gd name="connsiteX2" fmla="*/ 15883 w 38480"/>
              <a:gd name="connsiteY2" fmla="*/ 64171 h 181722"/>
              <a:gd name="connsiteX3" fmla="*/ 38108 w 38480"/>
              <a:gd name="connsiteY3" fmla="*/ 178471 h 181722"/>
              <a:gd name="connsiteX4" fmla="*/ 28583 w 38480"/>
              <a:gd name="connsiteY4" fmla="*/ 140371 h 181722"/>
              <a:gd name="connsiteX5" fmla="*/ 8 w 38480"/>
              <a:gd name="connsiteY5" fmla="*/ 671 h 181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480" h="181722">
                <a:moveTo>
                  <a:pt x="8" y="671"/>
                </a:moveTo>
                <a:cubicBezTo>
                  <a:pt x="-521" y="-8325"/>
                  <a:pt x="22762" y="75813"/>
                  <a:pt x="25408" y="86396"/>
                </a:cubicBezTo>
                <a:cubicBezTo>
                  <a:pt x="28054" y="96979"/>
                  <a:pt x="13766" y="48825"/>
                  <a:pt x="15883" y="64171"/>
                </a:cubicBezTo>
                <a:cubicBezTo>
                  <a:pt x="18000" y="79517"/>
                  <a:pt x="35991" y="165771"/>
                  <a:pt x="38108" y="178471"/>
                </a:cubicBezTo>
                <a:cubicBezTo>
                  <a:pt x="40225" y="191171"/>
                  <a:pt x="32816" y="164183"/>
                  <a:pt x="28583" y="140371"/>
                </a:cubicBezTo>
                <a:cubicBezTo>
                  <a:pt x="24350" y="116559"/>
                  <a:pt x="537" y="9667"/>
                  <a:pt x="8" y="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 hidden="1">
            <a:extLst>
              <a:ext uri="{FF2B5EF4-FFF2-40B4-BE49-F238E27FC236}">
                <a16:creationId xmlns:a16="http://schemas.microsoft.com/office/drawing/2014/main" id="{B06F2A1E-513B-F407-F249-6F627F08A2A6}"/>
              </a:ext>
            </a:extLst>
          </p:cNvPr>
          <p:cNvSpPr/>
          <p:nvPr/>
        </p:nvSpPr>
        <p:spPr>
          <a:xfrm>
            <a:off x="4117840" y="4435465"/>
            <a:ext cx="104938" cy="146063"/>
          </a:xfrm>
          <a:custGeom>
            <a:avLst/>
            <a:gdLst>
              <a:gd name="connsiteX0" fmla="*/ 135 w 104938"/>
              <a:gd name="connsiteY0" fmla="*/ 10 h 146063"/>
              <a:gd name="connsiteX1" fmla="*/ 41410 w 104938"/>
              <a:gd name="connsiteY1" fmla="*/ 82560 h 146063"/>
              <a:gd name="connsiteX2" fmla="*/ 41410 w 104938"/>
              <a:gd name="connsiteY2" fmla="*/ 47635 h 146063"/>
              <a:gd name="connsiteX3" fmla="*/ 66810 w 104938"/>
              <a:gd name="connsiteY3" fmla="*/ 73035 h 146063"/>
              <a:gd name="connsiteX4" fmla="*/ 104910 w 104938"/>
              <a:gd name="connsiteY4" fmla="*/ 146060 h 146063"/>
              <a:gd name="connsiteX5" fmla="*/ 60460 w 104938"/>
              <a:gd name="connsiteY5" fmla="*/ 76210 h 146063"/>
              <a:gd name="connsiteX6" fmla="*/ 41410 w 104938"/>
              <a:gd name="connsiteY6" fmla="*/ 63510 h 146063"/>
              <a:gd name="connsiteX7" fmla="*/ 57285 w 104938"/>
              <a:gd name="connsiteY7" fmla="*/ 88910 h 146063"/>
              <a:gd name="connsiteX8" fmla="*/ 135 w 104938"/>
              <a:gd name="connsiteY8" fmla="*/ 10 h 146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938" h="146063">
                <a:moveTo>
                  <a:pt x="135" y="10"/>
                </a:moveTo>
                <a:cubicBezTo>
                  <a:pt x="-2511" y="-1048"/>
                  <a:pt x="34531" y="74622"/>
                  <a:pt x="41410" y="82560"/>
                </a:cubicBezTo>
                <a:cubicBezTo>
                  <a:pt x="48289" y="90498"/>
                  <a:pt x="37177" y="49222"/>
                  <a:pt x="41410" y="47635"/>
                </a:cubicBezTo>
                <a:cubicBezTo>
                  <a:pt x="45643" y="46048"/>
                  <a:pt x="56227" y="56631"/>
                  <a:pt x="66810" y="73035"/>
                </a:cubicBezTo>
                <a:cubicBezTo>
                  <a:pt x="77393" y="89439"/>
                  <a:pt x="105968" y="145531"/>
                  <a:pt x="104910" y="146060"/>
                </a:cubicBezTo>
                <a:cubicBezTo>
                  <a:pt x="103852" y="146589"/>
                  <a:pt x="71043" y="89968"/>
                  <a:pt x="60460" y="76210"/>
                </a:cubicBezTo>
                <a:cubicBezTo>
                  <a:pt x="49877" y="62452"/>
                  <a:pt x="41939" y="61393"/>
                  <a:pt x="41410" y="63510"/>
                </a:cubicBezTo>
                <a:cubicBezTo>
                  <a:pt x="40881" y="65627"/>
                  <a:pt x="62577" y="94202"/>
                  <a:pt x="57285" y="88910"/>
                </a:cubicBezTo>
                <a:cubicBezTo>
                  <a:pt x="51993" y="83618"/>
                  <a:pt x="2781" y="1068"/>
                  <a:pt x="13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 hidden="1">
            <a:extLst>
              <a:ext uri="{FF2B5EF4-FFF2-40B4-BE49-F238E27FC236}">
                <a16:creationId xmlns:a16="http://schemas.microsoft.com/office/drawing/2014/main" id="{08723861-9B7A-997A-78B5-A78552C6949C}"/>
              </a:ext>
            </a:extLst>
          </p:cNvPr>
          <p:cNvSpPr/>
          <p:nvPr/>
        </p:nvSpPr>
        <p:spPr>
          <a:xfrm>
            <a:off x="3583527" y="4273287"/>
            <a:ext cx="71181" cy="328692"/>
          </a:xfrm>
          <a:custGeom>
            <a:avLst/>
            <a:gdLst>
              <a:gd name="connsiteX0" fmla="*/ 70898 w 71181"/>
              <a:gd name="connsiteY0" fmla="*/ 263 h 328692"/>
              <a:gd name="connsiteX1" fmla="*/ 26448 w 71181"/>
              <a:gd name="connsiteY1" fmla="*/ 165363 h 328692"/>
              <a:gd name="connsiteX2" fmla="*/ 45498 w 71181"/>
              <a:gd name="connsiteY2" fmla="*/ 130438 h 328692"/>
              <a:gd name="connsiteX3" fmla="*/ 35973 w 71181"/>
              <a:gd name="connsiteY3" fmla="*/ 216163 h 328692"/>
              <a:gd name="connsiteX4" fmla="*/ 42323 w 71181"/>
              <a:gd name="connsiteY4" fmla="*/ 187588 h 328692"/>
              <a:gd name="connsiteX5" fmla="*/ 20098 w 71181"/>
              <a:gd name="connsiteY5" fmla="*/ 327288 h 328692"/>
              <a:gd name="connsiteX6" fmla="*/ 20098 w 71181"/>
              <a:gd name="connsiteY6" fmla="*/ 254263 h 328692"/>
              <a:gd name="connsiteX7" fmla="*/ 42323 w 71181"/>
              <a:gd name="connsiteY7" fmla="*/ 168538 h 328692"/>
              <a:gd name="connsiteX8" fmla="*/ 29623 w 71181"/>
              <a:gd name="connsiteY8" fmla="*/ 247913 h 328692"/>
              <a:gd name="connsiteX9" fmla="*/ 48673 w 71181"/>
              <a:gd name="connsiteY9" fmla="*/ 149488 h 328692"/>
              <a:gd name="connsiteX10" fmla="*/ 20098 w 71181"/>
              <a:gd name="connsiteY10" fmla="*/ 212988 h 328692"/>
              <a:gd name="connsiteX11" fmla="*/ 26448 w 71181"/>
              <a:gd name="connsiteY11" fmla="*/ 66938 h 328692"/>
              <a:gd name="connsiteX12" fmla="*/ 1048 w 71181"/>
              <a:gd name="connsiteY12" fmla="*/ 209813 h 328692"/>
              <a:gd name="connsiteX13" fmla="*/ 70898 w 71181"/>
              <a:gd name="connsiteY13" fmla="*/ 263 h 32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1181" h="328692">
                <a:moveTo>
                  <a:pt x="70898" y="263"/>
                </a:moveTo>
                <a:cubicBezTo>
                  <a:pt x="75131" y="-7145"/>
                  <a:pt x="30681" y="143667"/>
                  <a:pt x="26448" y="165363"/>
                </a:cubicBezTo>
                <a:cubicBezTo>
                  <a:pt x="22215" y="187059"/>
                  <a:pt x="43911" y="121971"/>
                  <a:pt x="45498" y="130438"/>
                </a:cubicBezTo>
                <a:cubicBezTo>
                  <a:pt x="47085" y="138905"/>
                  <a:pt x="36502" y="206638"/>
                  <a:pt x="35973" y="216163"/>
                </a:cubicBezTo>
                <a:cubicBezTo>
                  <a:pt x="35444" y="225688"/>
                  <a:pt x="44969" y="169067"/>
                  <a:pt x="42323" y="187588"/>
                </a:cubicBezTo>
                <a:cubicBezTo>
                  <a:pt x="39677" y="206109"/>
                  <a:pt x="23802" y="316176"/>
                  <a:pt x="20098" y="327288"/>
                </a:cubicBezTo>
                <a:cubicBezTo>
                  <a:pt x="16394" y="338400"/>
                  <a:pt x="16394" y="280721"/>
                  <a:pt x="20098" y="254263"/>
                </a:cubicBezTo>
                <a:cubicBezTo>
                  <a:pt x="23802" y="227805"/>
                  <a:pt x="40735" y="169596"/>
                  <a:pt x="42323" y="168538"/>
                </a:cubicBezTo>
                <a:cubicBezTo>
                  <a:pt x="43911" y="167480"/>
                  <a:pt x="28565" y="251088"/>
                  <a:pt x="29623" y="247913"/>
                </a:cubicBezTo>
                <a:cubicBezTo>
                  <a:pt x="30681" y="244738"/>
                  <a:pt x="50260" y="155309"/>
                  <a:pt x="48673" y="149488"/>
                </a:cubicBezTo>
                <a:cubicBezTo>
                  <a:pt x="47085" y="143667"/>
                  <a:pt x="23802" y="226746"/>
                  <a:pt x="20098" y="212988"/>
                </a:cubicBezTo>
                <a:cubicBezTo>
                  <a:pt x="16394" y="199230"/>
                  <a:pt x="29623" y="67467"/>
                  <a:pt x="26448" y="66938"/>
                </a:cubicBezTo>
                <a:cubicBezTo>
                  <a:pt x="23273" y="66409"/>
                  <a:pt x="-5831" y="214575"/>
                  <a:pt x="1048" y="209813"/>
                </a:cubicBezTo>
                <a:cubicBezTo>
                  <a:pt x="7927" y="205051"/>
                  <a:pt x="66665" y="7671"/>
                  <a:pt x="70898" y="2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 hidden="1">
            <a:extLst>
              <a:ext uri="{FF2B5EF4-FFF2-40B4-BE49-F238E27FC236}">
                <a16:creationId xmlns:a16="http://schemas.microsoft.com/office/drawing/2014/main" id="{CF1BB7FD-F0E5-A2F9-C1D4-76668B56EE8A}"/>
              </a:ext>
            </a:extLst>
          </p:cNvPr>
          <p:cNvSpPr/>
          <p:nvPr/>
        </p:nvSpPr>
        <p:spPr>
          <a:xfrm>
            <a:off x="4467208" y="4451319"/>
            <a:ext cx="77052" cy="182198"/>
          </a:xfrm>
          <a:custGeom>
            <a:avLst/>
            <a:gdLst>
              <a:gd name="connsiteX0" fmla="*/ 17 w 77052"/>
              <a:gd name="connsiteY0" fmla="*/ 31 h 182198"/>
              <a:gd name="connsiteX1" fmla="*/ 63517 w 77052"/>
              <a:gd name="connsiteY1" fmla="*/ 117506 h 182198"/>
              <a:gd name="connsiteX2" fmla="*/ 31767 w 77052"/>
              <a:gd name="connsiteY2" fmla="*/ 82581 h 182198"/>
              <a:gd name="connsiteX3" fmla="*/ 76217 w 77052"/>
              <a:gd name="connsiteY3" fmla="*/ 181006 h 182198"/>
              <a:gd name="connsiteX4" fmla="*/ 57167 w 77052"/>
              <a:gd name="connsiteY4" fmla="*/ 130206 h 182198"/>
              <a:gd name="connsiteX5" fmla="*/ 17 w 77052"/>
              <a:gd name="connsiteY5" fmla="*/ 31 h 18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052" h="182198">
                <a:moveTo>
                  <a:pt x="17" y="31"/>
                </a:moveTo>
                <a:cubicBezTo>
                  <a:pt x="1075" y="-2086"/>
                  <a:pt x="58225" y="103748"/>
                  <a:pt x="63517" y="117506"/>
                </a:cubicBezTo>
                <a:cubicBezTo>
                  <a:pt x="68809" y="131264"/>
                  <a:pt x="29650" y="71998"/>
                  <a:pt x="31767" y="82581"/>
                </a:cubicBezTo>
                <a:cubicBezTo>
                  <a:pt x="33884" y="93164"/>
                  <a:pt x="71984" y="173069"/>
                  <a:pt x="76217" y="181006"/>
                </a:cubicBezTo>
                <a:cubicBezTo>
                  <a:pt x="80450" y="188943"/>
                  <a:pt x="67750" y="155606"/>
                  <a:pt x="57167" y="130206"/>
                </a:cubicBezTo>
                <a:cubicBezTo>
                  <a:pt x="46584" y="104806"/>
                  <a:pt x="-1041" y="2148"/>
                  <a:pt x="17" y="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 hidden="1">
            <a:extLst>
              <a:ext uri="{FF2B5EF4-FFF2-40B4-BE49-F238E27FC236}">
                <a16:creationId xmlns:a16="http://schemas.microsoft.com/office/drawing/2014/main" id="{4A584C60-DF4D-2102-C24E-813910247CA5}"/>
              </a:ext>
            </a:extLst>
          </p:cNvPr>
          <p:cNvSpPr/>
          <p:nvPr/>
        </p:nvSpPr>
        <p:spPr>
          <a:xfrm>
            <a:off x="4581508" y="4578349"/>
            <a:ext cx="184725" cy="263122"/>
          </a:xfrm>
          <a:custGeom>
            <a:avLst/>
            <a:gdLst>
              <a:gd name="connsiteX0" fmla="*/ 17 w 184725"/>
              <a:gd name="connsiteY0" fmla="*/ 1 h 263122"/>
              <a:gd name="connsiteX1" fmla="*/ 142892 w 184725"/>
              <a:gd name="connsiteY1" fmla="*/ 196851 h 263122"/>
              <a:gd name="connsiteX2" fmla="*/ 104792 w 184725"/>
              <a:gd name="connsiteY2" fmla="*/ 123826 h 263122"/>
              <a:gd name="connsiteX3" fmla="*/ 184167 w 184725"/>
              <a:gd name="connsiteY3" fmla="*/ 260351 h 263122"/>
              <a:gd name="connsiteX4" fmla="*/ 133367 w 184725"/>
              <a:gd name="connsiteY4" fmla="*/ 200026 h 263122"/>
              <a:gd name="connsiteX5" fmla="*/ 17 w 184725"/>
              <a:gd name="connsiteY5" fmla="*/ 1 h 263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4725" h="263122">
                <a:moveTo>
                  <a:pt x="17" y="1"/>
                </a:moveTo>
                <a:cubicBezTo>
                  <a:pt x="1604" y="-528"/>
                  <a:pt x="125430" y="176214"/>
                  <a:pt x="142892" y="196851"/>
                </a:cubicBezTo>
                <a:cubicBezTo>
                  <a:pt x="160354" y="217488"/>
                  <a:pt x="97913" y="113243"/>
                  <a:pt x="104792" y="123826"/>
                </a:cubicBezTo>
                <a:cubicBezTo>
                  <a:pt x="111671" y="134409"/>
                  <a:pt x="179404" y="247651"/>
                  <a:pt x="184167" y="260351"/>
                </a:cubicBezTo>
                <a:cubicBezTo>
                  <a:pt x="188930" y="273051"/>
                  <a:pt x="162471" y="240243"/>
                  <a:pt x="133367" y="200026"/>
                </a:cubicBezTo>
                <a:cubicBezTo>
                  <a:pt x="104263" y="159809"/>
                  <a:pt x="-1570" y="530"/>
                  <a:pt x="1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 hidden="1">
            <a:extLst>
              <a:ext uri="{FF2B5EF4-FFF2-40B4-BE49-F238E27FC236}">
                <a16:creationId xmlns:a16="http://schemas.microsoft.com/office/drawing/2014/main" id="{7D383525-F87F-77DE-537A-27CFB92B319A}"/>
              </a:ext>
            </a:extLst>
          </p:cNvPr>
          <p:cNvSpPr/>
          <p:nvPr/>
        </p:nvSpPr>
        <p:spPr>
          <a:xfrm>
            <a:off x="4860574" y="4685620"/>
            <a:ext cx="141043" cy="288580"/>
          </a:xfrm>
          <a:custGeom>
            <a:avLst/>
            <a:gdLst>
              <a:gd name="connsiteX0" fmla="*/ 351 w 141043"/>
              <a:gd name="connsiteY0" fmla="*/ 680 h 288580"/>
              <a:gd name="connsiteX1" fmla="*/ 114651 w 141043"/>
              <a:gd name="connsiteY1" fmla="*/ 226105 h 288580"/>
              <a:gd name="connsiteX2" fmla="*/ 92426 w 141043"/>
              <a:gd name="connsiteY2" fmla="*/ 200705 h 288580"/>
              <a:gd name="connsiteX3" fmla="*/ 57501 w 141043"/>
              <a:gd name="connsiteY3" fmla="*/ 143555 h 288580"/>
              <a:gd name="connsiteX4" fmla="*/ 114651 w 141043"/>
              <a:gd name="connsiteY4" fmla="*/ 248330 h 288580"/>
              <a:gd name="connsiteX5" fmla="*/ 140051 w 141043"/>
              <a:gd name="connsiteY5" fmla="*/ 286430 h 288580"/>
              <a:gd name="connsiteX6" fmla="*/ 82901 w 141043"/>
              <a:gd name="connsiteY6" fmla="*/ 191180 h 288580"/>
              <a:gd name="connsiteX7" fmla="*/ 108301 w 141043"/>
              <a:gd name="connsiteY7" fmla="*/ 245155 h 288580"/>
              <a:gd name="connsiteX8" fmla="*/ 108301 w 141043"/>
              <a:gd name="connsiteY8" fmla="*/ 188005 h 288580"/>
              <a:gd name="connsiteX9" fmla="*/ 79726 w 141043"/>
              <a:gd name="connsiteY9" fmla="*/ 156255 h 288580"/>
              <a:gd name="connsiteX10" fmla="*/ 351 w 141043"/>
              <a:gd name="connsiteY10" fmla="*/ 680 h 288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1043" h="288580">
                <a:moveTo>
                  <a:pt x="351" y="680"/>
                </a:moveTo>
                <a:cubicBezTo>
                  <a:pt x="6172" y="12322"/>
                  <a:pt x="114651" y="226105"/>
                  <a:pt x="114651" y="226105"/>
                </a:cubicBezTo>
                <a:cubicBezTo>
                  <a:pt x="129997" y="259443"/>
                  <a:pt x="101951" y="214463"/>
                  <a:pt x="92426" y="200705"/>
                </a:cubicBezTo>
                <a:cubicBezTo>
                  <a:pt x="82901" y="186947"/>
                  <a:pt x="53797" y="135618"/>
                  <a:pt x="57501" y="143555"/>
                </a:cubicBezTo>
                <a:cubicBezTo>
                  <a:pt x="61205" y="151492"/>
                  <a:pt x="100893" y="224518"/>
                  <a:pt x="114651" y="248330"/>
                </a:cubicBezTo>
                <a:cubicBezTo>
                  <a:pt x="128409" y="272142"/>
                  <a:pt x="145343" y="295955"/>
                  <a:pt x="140051" y="286430"/>
                </a:cubicBezTo>
                <a:cubicBezTo>
                  <a:pt x="134759" y="276905"/>
                  <a:pt x="88193" y="198059"/>
                  <a:pt x="82901" y="191180"/>
                </a:cubicBezTo>
                <a:cubicBezTo>
                  <a:pt x="77609" y="184301"/>
                  <a:pt x="104068" y="245684"/>
                  <a:pt x="108301" y="245155"/>
                </a:cubicBezTo>
                <a:cubicBezTo>
                  <a:pt x="112534" y="244626"/>
                  <a:pt x="113064" y="202822"/>
                  <a:pt x="108301" y="188005"/>
                </a:cubicBezTo>
                <a:cubicBezTo>
                  <a:pt x="103538" y="173188"/>
                  <a:pt x="96659" y="182184"/>
                  <a:pt x="79726" y="156255"/>
                </a:cubicBezTo>
                <a:cubicBezTo>
                  <a:pt x="62793" y="130326"/>
                  <a:pt x="-5470" y="-10962"/>
                  <a:pt x="351" y="6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 hidden="1">
            <a:extLst>
              <a:ext uri="{FF2B5EF4-FFF2-40B4-BE49-F238E27FC236}">
                <a16:creationId xmlns:a16="http://schemas.microsoft.com/office/drawing/2014/main" id="{0D702FFA-0C96-DB69-414C-A3CFF13A1A64}"/>
              </a:ext>
            </a:extLst>
          </p:cNvPr>
          <p:cNvSpPr/>
          <p:nvPr/>
        </p:nvSpPr>
        <p:spPr>
          <a:xfrm>
            <a:off x="4972573" y="4778872"/>
            <a:ext cx="220792" cy="240455"/>
          </a:xfrm>
          <a:custGeom>
            <a:avLst/>
            <a:gdLst>
              <a:gd name="connsiteX0" fmla="*/ 2652 w 220792"/>
              <a:gd name="connsiteY0" fmla="*/ 2678 h 240455"/>
              <a:gd name="connsiteX1" fmla="*/ 205852 w 220792"/>
              <a:gd name="connsiteY1" fmla="*/ 224928 h 240455"/>
              <a:gd name="connsiteX2" fmla="*/ 193152 w 220792"/>
              <a:gd name="connsiteY2" fmla="*/ 209053 h 240455"/>
              <a:gd name="connsiteX3" fmla="*/ 94727 w 220792"/>
              <a:gd name="connsiteY3" fmla="*/ 107453 h 240455"/>
              <a:gd name="connsiteX4" fmla="*/ 2652 w 220792"/>
              <a:gd name="connsiteY4" fmla="*/ 2678 h 24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792" h="240455">
                <a:moveTo>
                  <a:pt x="2652" y="2678"/>
                </a:moveTo>
                <a:cubicBezTo>
                  <a:pt x="21173" y="22257"/>
                  <a:pt x="205852" y="224928"/>
                  <a:pt x="205852" y="224928"/>
                </a:cubicBezTo>
                <a:cubicBezTo>
                  <a:pt x="237602" y="259324"/>
                  <a:pt x="211673" y="228632"/>
                  <a:pt x="193152" y="209053"/>
                </a:cubicBezTo>
                <a:cubicBezTo>
                  <a:pt x="174631" y="189474"/>
                  <a:pt x="121715" y="138674"/>
                  <a:pt x="94727" y="107453"/>
                </a:cubicBezTo>
                <a:cubicBezTo>
                  <a:pt x="67739" y="76232"/>
                  <a:pt x="-15869" y="-16901"/>
                  <a:pt x="2652" y="2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 hidden="1">
            <a:extLst>
              <a:ext uri="{FF2B5EF4-FFF2-40B4-BE49-F238E27FC236}">
                <a16:creationId xmlns:a16="http://schemas.microsoft.com/office/drawing/2014/main" id="{03C400E8-F3F2-F3BB-A9FB-AE702149A1D8}"/>
              </a:ext>
            </a:extLst>
          </p:cNvPr>
          <p:cNvSpPr/>
          <p:nvPr/>
        </p:nvSpPr>
        <p:spPr>
          <a:xfrm>
            <a:off x="5314950" y="5130800"/>
            <a:ext cx="358814" cy="279459"/>
          </a:xfrm>
          <a:custGeom>
            <a:avLst/>
            <a:gdLst>
              <a:gd name="connsiteX0" fmla="*/ 0 w 358814"/>
              <a:gd name="connsiteY0" fmla="*/ 0 h 279459"/>
              <a:gd name="connsiteX1" fmla="*/ 254000 w 358814"/>
              <a:gd name="connsiteY1" fmla="*/ 206375 h 279459"/>
              <a:gd name="connsiteX2" fmla="*/ 231775 w 358814"/>
              <a:gd name="connsiteY2" fmla="*/ 190500 h 279459"/>
              <a:gd name="connsiteX3" fmla="*/ 358775 w 358814"/>
              <a:gd name="connsiteY3" fmla="*/ 279400 h 279459"/>
              <a:gd name="connsiteX4" fmla="*/ 244475 w 358814"/>
              <a:gd name="connsiteY4" fmla="*/ 203200 h 279459"/>
              <a:gd name="connsiteX5" fmla="*/ 158750 w 358814"/>
              <a:gd name="connsiteY5" fmla="*/ 136525 h 279459"/>
              <a:gd name="connsiteX6" fmla="*/ 180975 w 358814"/>
              <a:gd name="connsiteY6" fmla="*/ 152400 h 279459"/>
              <a:gd name="connsiteX7" fmla="*/ 0 w 358814"/>
              <a:gd name="connsiteY7" fmla="*/ 0 h 279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814" h="279459">
                <a:moveTo>
                  <a:pt x="0" y="0"/>
                </a:moveTo>
                <a:lnTo>
                  <a:pt x="254000" y="206375"/>
                </a:lnTo>
                <a:cubicBezTo>
                  <a:pt x="292629" y="238125"/>
                  <a:pt x="231775" y="190500"/>
                  <a:pt x="231775" y="190500"/>
                </a:cubicBezTo>
                <a:lnTo>
                  <a:pt x="358775" y="279400"/>
                </a:lnTo>
                <a:cubicBezTo>
                  <a:pt x="360892" y="281517"/>
                  <a:pt x="277812" y="227012"/>
                  <a:pt x="244475" y="203200"/>
                </a:cubicBezTo>
                <a:cubicBezTo>
                  <a:pt x="211138" y="179388"/>
                  <a:pt x="169333" y="144992"/>
                  <a:pt x="158750" y="136525"/>
                </a:cubicBezTo>
                <a:cubicBezTo>
                  <a:pt x="148167" y="128058"/>
                  <a:pt x="180975" y="152400"/>
                  <a:pt x="180975" y="1524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 hidden="1">
            <a:extLst>
              <a:ext uri="{FF2B5EF4-FFF2-40B4-BE49-F238E27FC236}">
                <a16:creationId xmlns:a16="http://schemas.microsoft.com/office/drawing/2014/main" id="{859D89ED-F707-0BF4-8D9D-D0A868F45C6E}"/>
              </a:ext>
            </a:extLst>
          </p:cNvPr>
          <p:cNvSpPr/>
          <p:nvPr/>
        </p:nvSpPr>
        <p:spPr>
          <a:xfrm>
            <a:off x="5549803" y="5254518"/>
            <a:ext cx="268168" cy="195137"/>
          </a:xfrm>
          <a:custGeom>
            <a:avLst/>
            <a:gdLst>
              <a:gd name="connsiteX0" fmla="*/ 97 w 268168"/>
              <a:gd name="connsiteY0" fmla="*/ 107 h 195137"/>
              <a:gd name="connsiteX1" fmla="*/ 209647 w 268168"/>
              <a:gd name="connsiteY1" fmla="*/ 149332 h 195137"/>
              <a:gd name="connsiteX2" fmla="*/ 263622 w 268168"/>
              <a:gd name="connsiteY2" fmla="*/ 190607 h 195137"/>
              <a:gd name="connsiteX3" fmla="*/ 238222 w 268168"/>
              <a:gd name="connsiteY3" fmla="*/ 174732 h 195137"/>
              <a:gd name="connsiteX4" fmla="*/ 97 w 268168"/>
              <a:gd name="connsiteY4" fmla="*/ 107 h 19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168" h="195137">
                <a:moveTo>
                  <a:pt x="97" y="107"/>
                </a:moveTo>
                <a:cubicBezTo>
                  <a:pt x="-4665" y="-4126"/>
                  <a:pt x="165726" y="117582"/>
                  <a:pt x="209647" y="149332"/>
                </a:cubicBezTo>
                <a:cubicBezTo>
                  <a:pt x="253568" y="181082"/>
                  <a:pt x="258860" y="186374"/>
                  <a:pt x="263622" y="190607"/>
                </a:cubicBezTo>
                <a:cubicBezTo>
                  <a:pt x="268384" y="194840"/>
                  <a:pt x="277910" y="203307"/>
                  <a:pt x="238222" y="174732"/>
                </a:cubicBezTo>
                <a:cubicBezTo>
                  <a:pt x="198535" y="146157"/>
                  <a:pt x="4859" y="4340"/>
                  <a:pt x="97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 hidden="1">
            <a:extLst>
              <a:ext uri="{FF2B5EF4-FFF2-40B4-BE49-F238E27FC236}">
                <a16:creationId xmlns:a16="http://schemas.microsoft.com/office/drawing/2014/main" id="{EEE99BF9-B575-F3C6-4D63-25A594A3EFAD}"/>
              </a:ext>
            </a:extLst>
          </p:cNvPr>
          <p:cNvSpPr/>
          <p:nvPr/>
        </p:nvSpPr>
        <p:spPr>
          <a:xfrm>
            <a:off x="5607032" y="5229225"/>
            <a:ext cx="343554" cy="336945"/>
          </a:xfrm>
          <a:custGeom>
            <a:avLst/>
            <a:gdLst>
              <a:gd name="connsiteX0" fmla="*/ 18 w 343554"/>
              <a:gd name="connsiteY0" fmla="*/ 0 h 336945"/>
              <a:gd name="connsiteX1" fmla="*/ 209568 w 343554"/>
              <a:gd name="connsiteY1" fmla="*/ 257175 h 336945"/>
              <a:gd name="connsiteX2" fmla="*/ 180993 w 343554"/>
              <a:gd name="connsiteY2" fmla="*/ 241300 h 336945"/>
              <a:gd name="connsiteX3" fmla="*/ 342918 w 343554"/>
              <a:gd name="connsiteY3" fmla="*/ 336550 h 336945"/>
              <a:gd name="connsiteX4" fmla="*/ 234968 w 343554"/>
              <a:gd name="connsiteY4" fmla="*/ 273050 h 336945"/>
              <a:gd name="connsiteX5" fmla="*/ 174643 w 343554"/>
              <a:gd name="connsiteY5" fmla="*/ 219075 h 336945"/>
              <a:gd name="connsiteX6" fmla="*/ 222268 w 343554"/>
              <a:gd name="connsiteY6" fmla="*/ 257175 h 336945"/>
              <a:gd name="connsiteX7" fmla="*/ 18 w 343554"/>
              <a:gd name="connsiteY7" fmla="*/ 0 h 33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554" h="336945">
                <a:moveTo>
                  <a:pt x="18" y="0"/>
                </a:moveTo>
                <a:cubicBezTo>
                  <a:pt x="-2099" y="0"/>
                  <a:pt x="179406" y="216958"/>
                  <a:pt x="209568" y="257175"/>
                </a:cubicBezTo>
                <a:cubicBezTo>
                  <a:pt x="239730" y="297392"/>
                  <a:pt x="180993" y="241300"/>
                  <a:pt x="180993" y="241300"/>
                </a:cubicBezTo>
                <a:lnTo>
                  <a:pt x="342918" y="336550"/>
                </a:lnTo>
                <a:cubicBezTo>
                  <a:pt x="351914" y="341842"/>
                  <a:pt x="263014" y="292629"/>
                  <a:pt x="234968" y="273050"/>
                </a:cubicBezTo>
                <a:cubicBezTo>
                  <a:pt x="206922" y="253471"/>
                  <a:pt x="176760" y="221721"/>
                  <a:pt x="174643" y="219075"/>
                </a:cubicBezTo>
                <a:cubicBezTo>
                  <a:pt x="172526" y="216429"/>
                  <a:pt x="249785" y="290513"/>
                  <a:pt x="222268" y="257175"/>
                </a:cubicBezTo>
                <a:cubicBezTo>
                  <a:pt x="194751" y="223837"/>
                  <a:pt x="2135" y="0"/>
                  <a:pt x="1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 hidden="1">
            <a:extLst>
              <a:ext uri="{FF2B5EF4-FFF2-40B4-BE49-F238E27FC236}">
                <a16:creationId xmlns:a16="http://schemas.microsoft.com/office/drawing/2014/main" id="{04A85D86-ABA5-A59C-CD4E-EED34F325F2B}"/>
              </a:ext>
            </a:extLst>
          </p:cNvPr>
          <p:cNvSpPr/>
          <p:nvPr/>
        </p:nvSpPr>
        <p:spPr>
          <a:xfrm>
            <a:off x="4085172" y="3187574"/>
            <a:ext cx="245596" cy="315245"/>
          </a:xfrm>
          <a:custGeom>
            <a:avLst/>
            <a:gdLst>
              <a:gd name="connsiteX0" fmla="*/ 245528 w 245596"/>
              <a:gd name="connsiteY0" fmla="*/ 126 h 315245"/>
              <a:gd name="connsiteX1" fmla="*/ 58203 w 245596"/>
              <a:gd name="connsiteY1" fmla="*/ 209676 h 315245"/>
              <a:gd name="connsiteX2" fmla="*/ 1053 w 245596"/>
              <a:gd name="connsiteY2" fmla="*/ 314451 h 315245"/>
              <a:gd name="connsiteX3" fmla="*/ 96303 w 245596"/>
              <a:gd name="connsiteY3" fmla="*/ 158876 h 315245"/>
              <a:gd name="connsiteX4" fmla="*/ 80428 w 245596"/>
              <a:gd name="connsiteY4" fmla="*/ 177926 h 315245"/>
              <a:gd name="connsiteX5" fmla="*/ 245528 w 245596"/>
              <a:gd name="connsiteY5" fmla="*/ 126 h 315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596" h="315245">
                <a:moveTo>
                  <a:pt x="245528" y="126"/>
                </a:moveTo>
                <a:cubicBezTo>
                  <a:pt x="241824" y="5418"/>
                  <a:pt x="98949" y="157289"/>
                  <a:pt x="58203" y="209676"/>
                </a:cubicBezTo>
                <a:cubicBezTo>
                  <a:pt x="17457" y="262063"/>
                  <a:pt x="-5297" y="322918"/>
                  <a:pt x="1053" y="314451"/>
                </a:cubicBezTo>
                <a:cubicBezTo>
                  <a:pt x="7403" y="305984"/>
                  <a:pt x="96303" y="158876"/>
                  <a:pt x="96303" y="158876"/>
                </a:cubicBezTo>
                <a:cubicBezTo>
                  <a:pt x="109532" y="136122"/>
                  <a:pt x="60320" y="199093"/>
                  <a:pt x="80428" y="177926"/>
                </a:cubicBezTo>
                <a:cubicBezTo>
                  <a:pt x="100536" y="156759"/>
                  <a:pt x="249232" y="-5166"/>
                  <a:pt x="245528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 hidden="1">
            <a:extLst>
              <a:ext uri="{FF2B5EF4-FFF2-40B4-BE49-F238E27FC236}">
                <a16:creationId xmlns:a16="http://schemas.microsoft.com/office/drawing/2014/main" id="{F2D32FB1-3B6A-D099-38E4-DF0C53587C09}"/>
              </a:ext>
            </a:extLst>
          </p:cNvPr>
          <p:cNvSpPr/>
          <p:nvPr/>
        </p:nvSpPr>
        <p:spPr>
          <a:xfrm>
            <a:off x="4286245" y="3413117"/>
            <a:ext cx="206382" cy="447703"/>
          </a:xfrm>
          <a:custGeom>
            <a:avLst/>
            <a:gdLst>
              <a:gd name="connsiteX0" fmla="*/ 206380 w 206382"/>
              <a:gd name="connsiteY0" fmla="*/ 8 h 447703"/>
              <a:gd name="connsiteX1" fmla="*/ 73030 w 206382"/>
              <a:gd name="connsiteY1" fmla="*/ 282583 h 447703"/>
              <a:gd name="connsiteX2" fmla="*/ 5 w 206382"/>
              <a:gd name="connsiteY2" fmla="*/ 447683 h 447703"/>
              <a:gd name="connsiteX3" fmla="*/ 76205 w 206382"/>
              <a:gd name="connsiteY3" fmla="*/ 292108 h 447703"/>
              <a:gd name="connsiteX4" fmla="*/ 206380 w 206382"/>
              <a:gd name="connsiteY4" fmla="*/ 8 h 447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382" h="447703">
                <a:moveTo>
                  <a:pt x="206380" y="8"/>
                </a:moveTo>
                <a:cubicBezTo>
                  <a:pt x="205851" y="-1579"/>
                  <a:pt x="107426" y="207970"/>
                  <a:pt x="73030" y="282583"/>
                </a:cubicBezTo>
                <a:cubicBezTo>
                  <a:pt x="38634" y="357196"/>
                  <a:pt x="-524" y="446096"/>
                  <a:pt x="5" y="447683"/>
                </a:cubicBezTo>
                <a:cubicBezTo>
                  <a:pt x="534" y="449270"/>
                  <a:pt x="43926" y="359841"/>
                  <a:pt x="76205" y="292108"/>
                </a:cubicBezTo>
                <a:cubicBezTo>
                  <a:pt x="108484" y="224375"/>
                  <a:pt x="206909" y="1595"/>
                  <a:pt x="206380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 hidden="1">
            <a:extLst>
              <a:ext uri="{FF2B5EF4-FFF2-40B4-BE49-F238E27FC236}">
                <a16:creationId xmlns:a16="http://schemas.microsoft.com/office/drawing/2014/main" id="{4FF7D64C-CCEB-2A8B-EA29-40CFE181DA4A}"/>
              </a:ext>
            </a:extLst>
          </p:cNvPr>
          <p:cNvSpPr/>
          <p:nvPr/>
        </p:nvSpPr>
        <p:spPr>
          <a:xfrm>
            <a:off x="3996083" y="3733795"/>
            <a:ext cx="64757" cy="298636"/>
          </a:xfrm>
          <a:custGeom>
            <a:avLst/>
            <a:gdLst>
              <a:gd name="connsiteX0" fmla="*/ 64742 w 64757"/>
              <a:gd name="connsiteY0" fmla="*/ 5 h 298636"/>
              <a:gd name="connsiteX1" fmla="*/ 7592 w 64757"/>
              <a:gd name="connsiteY1" fmla="*/ 177805 h 298636"/>
              <a:gd name="connsiteX2" fmla="*/ 32992 w 64757"/>
              <a:gd name="connsiteY2" fmla="*/ 146055 h 298636"/>
              <a:gd name="connsiteX3" fmla="*/ 13942 w 64757"/>
              <a:gd name="connsiteY3" fmla="*/ 247655 h 298636"/>
              <a:gd name="connsiteX4" fmla="*/ 13942 w 64757"/>
              <a:gd name="connsiteY4" fmla="*/ 295280 h 298636"/>
              <a:gd name="connsiteX5" fmla="*/ 32992 w 64757"/>
              <a:gd name="connsiteY5" fmla="*/ 158755 h 298636"/>
              <a:gd name="connsiteX6" fmla="*/ 13942 w 64757"/>
              <a:gd name="connsiteY6" fmla="*/ 206380 h 298636"/>
              <a:gd name="connsiteX7" fmla="*/ 13942 w 64757"/>
              <a:gd name="connsiteY7" fmla="*/ 136530 h 298636"/>
              <a:gd name="connsiteX8" fmla="*/ 1242 w 64757"/>
              <a:gd name="connsiteY8" fmla="*/ 184155 h 298636"/>
              <a:gd name="connsiteX9" fmla="*/ 64742 w 64757"/>
              <a:gd name="connsiteY9" fmla="*/ 5 h 29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757" h="298636">
                <a:moveTo>
                  <a:pt x="64742" y="5"/>
                </a:moveTo>
                <a:cubicBezTo>
                  <a:pt x="65800" y="-1053"/>
                  <a:pt x="12884" y="153463"/>
                  <a:pt x="7592" y="177805"/>
                </a:cubicBezTo>
                <a:cubicBezTo>
                  <a:pt x="2300" y="202147"/>
                  <a:pt x="31934" y="134413"/>
                  <a:pt x="32992" y="146055"/>
                </a:cubicBezTo>
                <a:cubicBezTo>
                  <a:pt x="34050" y="157697"/>
                  <a:pt x="17117" y="222784"/>
                  <a:pt x="13942" y="247655"/>
                </a:cubicBezTo>
                <a:cubicBezTo>
                  <a:pt x="10767" y="272526"/>
                  <a:pt x="10767" y="310097"/>
                  <a:pt x="13942" y="295280"/>
                </a:cubicBezTo>
                <a:cubicBezTo>
                  <a:pt x="17117" y="280463"/>
                  <a:pt x="32992" y="173572"/>
                  <a:pt x="32992" y="158755"/>
                </a:cubicBezTo>
                <a:cubicBezTo>
                  <a:pt x="32992" y="143938"/>
                  <a:pt x="17117" y="210084"/>
                  <a:pt x="13942" y="206380"/>
                </a:cubicBezTo>
                <a:cubicBezTo>
                  <a:pt x="10767" y="202676"/>
                  <a:pt x="16059" y="140234"/>
                  <a:pt x="13942" y="136530"/>
                </a:cubicBezTo>
                <a:cubicBezTo>
                  <a:pt x="11825" y="132826"/>
                  <a:pt x="-4579" y="201617"/>
                  <a:pt x="1242" y="184155"/>
                </a:cubicBezTo>
                <a:cubicBezTo>
                  <a:pt x="7063" y="166693"/>
                  <a:pt x="63684" y="1063"/>
                  <a:pt x="6474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 hidden="1">
            <a:extLst>
              <a:ext uri="{FF2B5EF4-FFF2-40B4-BE49-F238E27FC236}">
                <a16:creationId xmlns:a16="http://schemas.microsoft.com/office/drawing/2014/main" id="{01D2E15C-588A-51C4-AB43-1AB7E693BB87}"/>
              </a:ext>
            </a:extLst>
          </p:cNvPr>
          <p:cNvSpPr/>
          <p:nvPr/>
        </p:nvSpPr>
        <p:spPr>
          <a:xfrm>
            <a:off x="4435367" y="3706268"/>
            <a:ext cx="63362" cy="570229"/>
          </a:xfrm>
          <a:custGeom>
            <a:avLst/>
            <a:gdLst>
              <a:gd name="connsiteX0" fmla="*/ 63341 w 63362"/>
              <a:gd name="connsiteY0" fmla="*/ 193 h 570229"/>
              <a:gd name="connsiteX1" fmla="*/ 10990 w 63362"/>
              <a:gd name="connsiteY1" fmla="*/ 331750 h 570229"/>
              <a:gd name="connsiteX2" fmla="*/ 24951 w 63362"/>
              <a:gd name="connsiteY2" fmla="*/ 569076 h 570229"/>
              <a:gd name="connsiteX3" fmla="*/ 7500 w 63362"/>
              <a:gd name="connsiteY3" fmla="*/ 415512 h 570229"/>
              <a:gd name="connsiteX4" fmla="*/ 4010 w 63362"/>
              <a:gd name="connsiteY4" fmla="*/ 261949 h 570229"/>
              <a:gd name="connsiteX5" fmla="*/ 4010 w 63362"/>
              <a:gd name="connsiteY5" fmla="*/ 282889 h 570229"/>
              <a:gd name="connsiteX6" fmla="*/ 63341 w 63362"/>
              <a:gd name="connsiteY6" fmla="*/ 193 h 57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362" h="570229">
                <a:moveTo>
                  <a:pt x="63341" y="193"/>
                </a:moveTo>
                <a:cubicBezTo>
                  <a:pt x="64504" y="8336"/>
                  <a:pt x="17388" y="236936"/>
                  <a:pt x="10990" y="331750"/>
                </a:cubicBezTo>
                <a:cubicBezTo>
                  <a:pt x="4592" y="426564"/>
                  <a:pt x="25533" y="555116"/>
                  <a:pt x="24951" y="569076"/>
                </a:cubicBezTo>
                <a:cubicBezTo>
                  <a:pt x="24369" y="583036"/>
                  <a:pt x="10990" y="466700"/>
                  <a:pt x="7500" y="415512"/>
                </a:cubicBezTo>
                <a:cubicBezTo>
                  <a:pt x="4010" y="364324"/>
                  <a:pt x="4592" y="284053"/>
                  <a:pt x="4010" y="261949"/>
                </a:cubicBezTo>
                <a:cubicBezTo>
                  <a:pt x="3428" y="239845"/>
                  <a:pt x="-4715" y="321861"/>
                  <a:pt x="4010" y="282889"/>
                </a:cubicBezTo>
                <a:cubicBezTo>
                  <a:pt x="12735" y="243917"/>
                  <a:pt x="62178" y="-7950"/>
                  <a:pt x="63341" y="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 hidden="1">
            <a:extLst>
              <a:ext uri="{FF2B5EF4-FFF2-40B4-BE49-F238E27FC236}">
                <a16:creationId xmlns:a16="http://schemas.microsoft.com/office/drawing/2014/main" id="{9D15A7A9-83CC-EBCA-9CF4-17976B0291EA}"/>
              </a:ext>
            </a:extLst>
          </p:cNvPr>
          <p:cNvSpPr/>
          <p:nvPr/>
        </p:nvSpPr>
        <p:spPr>
          <a:xfrm>
            <a:off x="4809325" y="4292662"/>
            <a:ext cx="41881" cy="256983"/>
          </a:xfrm>
          <a:custGeom>
            <a:avLst/>
            <a:gdLst>
              <a:gd name="connsiteX0" fmla="*/ 0 w 41881"/>
              <a:gd name="connsiteY0" fmla="*/ 132 h 256983"/>
              <a:gd name="connsiteX1" fmla="*/ 20941 w 41881"/>
              <a:gd name="connsiteY1" fmla="*/ 188596 h 256983"/>
              <a:gd name="connsiteX2" fmla="*/ 41881 w 41881"/>
              <a:gd name="connsiteY2" fmla="*/ 254907 h 256983"/>
              <a:gd name="connsiteX3" fmla="*/ 20941 w 41881"/>
              <a:gd name="connsiteY3" fmla="*/ 220007 h 256983"/>
              <a:gd name="connsiteX4" fmla="*/ 0 w 41881"/>
              <a:gd name="connsiteY4" fmla="*/ 132 h 25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81" h="256983">
                <a:moveTo>
                  <a:pt x="0" y="132"/>
                </a:moveTo>
                <a:cubicBezTo>
                  <a:pt x="0" y="-5103"/>
                  <a:pt x="13961" y="146134"/>
                  <a:pt x="20941" y="188596"/>
                </a:cubicBezTo>
                <a:cubicBezTo>
                  <a:pt x="27921" y="231058"/>
                  <a:pt x="41881" y="249672"/>
                  <a:pt x="41881" y="254907"/>
                </a:cubicBezTo>
                <a:cubicBezTo>
                  <a:pt x="41881" y="260142"/>
                  <a:pt x="27921" y="257816"/>
                  <a:pt x="20941" y="220007"/>
                </a:cubicBezTo>
                <a:cubicBezTo>
                  <a:pt x="13961" y="182198"/>
                  <a:pt x="0" y="5367"/>
                  <a:pt x="0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 hidden="1">
            <a:extLst>
              <a:ext uri="{FF2B5EF4-FFF2-40B4-BE49-F238E27FC236}">
                <a16:creationId xmlns:a16="http://schemas.microsoft.com/office/drawing/2014/main" id="{2E86FDF3-B51A-838B-73D2-F19C5C9C1566}"/>
              </a:ext>
            </a:extLst>
          </p:cNvPr>
          <p:cNvSpPr/>
          <p:nvPr/>
        </p:nvSpPr>
        <p:spPr>
          <a:xfrm>
            <a:off x="5536789" y="3504476"/>
            <a:ext cx="146527" cy="497385"/>
          </a:xfrm>
          <a:custGeom>
            <a:avLst/>
            <a:gdLst>
              <a:gd name="connsiteX0" fmla="*/ 146461 w 146527"/>
              <a:gd name="connsiteY0" fmla="*/ 724 h 497385"/>
              <a:gd name="connsiteX1" fmla="*/ 32161 w 146527"/>
              <a:gd name="connsiteY1" fmla="*/ 334099 h 497385"/>
              <a:gd name="connsiteX2" fmla="*/ 411 w 146527"/>
              <a:gd name="connsiteY2" fmla="*/ 496024 h 497385"/>
              <a:gd name="connsiteX3" fmla="*/ 48036 w 146527"/>
              <a:gd name="connsiteY3" fmla="*/ 251549 h 497385"/>
              <a:gd name="connsiteX4" fmla="*/ 146461 w 146527"/>
              <a:gd name="connsiteY4" fmla="*/ 724 h 497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527" h="497385">
                <a:moveTo>
                  <a:pt x="146461" y="724"/>
                </a:moveTo>
                <a:cubicBezTo>
                  <a:pt x="143815" y="14482"/>
                  <a:pt x="56503" y="251549"/>
                  <a:pt x="32161" y="334099"/>
                </a:cubicBezTo>
                <a:cubicBezTo>
                  <a:pt x="7819" y="416649"/>
                  <a:pt x="-2235" y="509782"/>
                  <a:pt x="411" y="496024"/>
                </a:cubicBezTo>
                <a:cubicBezTo>
                  <a:pt x="3057" y="482266"/>
                  <a:pt x="24224" y="330395"/>
                  <a:pt x="48036" y="251549"/>
                </a:cubicBezTo>
                <a:cubicBezTo>
                  <a:pt x="71848" y="172703"/>
                  <a:pt x="149107" y="-13034"/>
                  <a:pt x="146461" y="7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 hidden="1">
            <a:extLst>
              <a:ext uri="{FF2B5EF4-FFF2-40B4-BE49-F238E27FC236}">
                <a16:creationId xmlns:a16="http://schemas.microsoft.com/office/drawing/2014/main" id="{D71328EA-DB86-32EC-11EC-D71E0F7A022E}"/>
              </a:ext>
            </a:extLst>
          </p:cNvPr>
          <p:cNvSpPr/>
          <p:nvPr/>
        </p:nvSpPr>
        <p:spPr>
          <a:xfrm>
            <a:off x="5372619" y="3974588"/>
            <a:ext cx="43998" cy="442890"/>
          </a:xfrm>
          <a:custGeom>
            <a:avLst/>
            <a:gdLst>
              <a:gd name="connsiteX0" fmla="*/ 43931 w 43998"/>
              <a:gd name="connsiteY0" fmla="*/ 512 h 442890"/>
              <a:gd name="connsiteX1" fmla="*/ 12181 w 43998"/>
              <a:gd name="connsiteY1" fmla="*/ 235462 h 442890"/>
              <a:gd name="connsiteX2" fmla="*/ 5831 w 43998"/>
              <a:gd name="connsiteY2" fmla="*/ 441837 h 442890"/>
              <a:gd name="connsiteX3" fmla="*/ 2656 w 43998"/>
              <a:gd name="connsiteY3" fmla="*/ 302137 h 442890"/>
              <a:gd name="connsiteX4" fmla="*/ 43931 w 43998"/>
              <a:gd name="connsiteY4" fmla="*/ 512 h 442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998" h="442890">
                <a:moveTo>
                  <a:pt x="43931" y="512"/>
                </a:moveTo>
                <a:cubicBezTo>
                  <a:pt x="45518" y="-10600"/>
                  <a:pt x="18531" y="161908"/>
                  <a:pt x="12181" y="235462"/>
                </a:cubicBezTo>
                <a:cubicBezTo>
                  <a:pt x="5831" y="309016"/>
                  <a:pt x="7418" y="430725"/>
                  <a:pt x="5831" y="441837"/>
                </a:cubicBezTo>
                <a:cubicBezTo>
                  <a:pt x="4244" y="452949"/>
                  <a:pt x="-4223" y="374104"/>
                  <a:pt x="2656" y="302137"/>
                </a:cubicBezTo>
                <a:cubicBezTo>
                  <a:pt x="9535" y="230170"/>
                  <a:pt x="42344" y="11624"/>
                  <a:pt x="43931" y="5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 hidden="1">
            <a:extLst>
              <a:ext uri="{FF2B5EF4-FFF2-40B4-BE49-F238E27FC236}">
                <a16:creationId xmlns:a16="http://schemas.microsoft.com/office/drawing/2014/main" id="{2D93F029-CC97-5922-2D72-4DBC180D9D67}"/>
              </a:ext>
            </a:extLst>
          </p:cNvPr>
          <p:cNvSpPr/>
          <p:nvPr/>
        </p:nvSpPr>
        <p:spPr>
          <a:xfrm>
            <a:off x="5832341" y="4079304"/>
            <a:ext cx="143109" cy="434677"/>
          </a:xfrm>
          <a:custGeom>
            <a:avLst/>
            <a:gdLst>
              <a:gd name="connsiteX0" fmla="*/ 134 w 143109"/>
              <a:gd name="connsiteY0" fmla="*/ 571 h 434677"/>
              <a:gd name="connsiteX1" fmla="*/ 136659 w 143109"/>
              <a:gd name="connsiteY1" fmla="*/ 416496 h 434677"/>
              <a:gd name="connsiteX2" fmla="*/ 111259 w 143109"/>
              <a:gd name="connsiteY2" fmla="*/ 327596 h 434677"/>
              <a:gd name="connsiteX3" fmla="*/ 134 w 143109"/>
              <a:gd name="connsiteY3" fmla="*/ 571 h 434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09" h="434677">
                <a:moveTo>
                  <a:pt x="134" y="571"/>
                </a:moveTo>
                <a:cubicBezTo>
                  <a:pt x="4367" y="15388"/>
                  <a:pt x="118138" y="361992"/>
                  <a:pt x="136659" y="416496"/>
                </a:cubicBezTo>
                <a:cubicBezTo>
                  <a:pt x="155180" y="471000"/>
                  <a:pt x="129780" y="391625"/>
                  <a:pt x="111259" y="327596"/>
                </a:cubicBezTo>
                <a:cubicBezTo>
                  <a:pt x="92738" y="263567"/>
                  <a:pt x="-4099" y="-14246"/>
                  <a:pt x="134" y="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 hidden="1">
            <a:extLst>
              <a:ext uri="{FF2B5EF4-FFF2-40B4-BE49-F238E27FC236}">
                <a16:creationId xmlns:a16="http://schemas.microsoft.com/office/drawing/2014/main" id="{F070F88B-6777-1C18-3B75-C319444A761D}"/>
              </a:ext>
            </a:extLst>
          </p:cNvPr>
          <p:cNvSpPr/>
          <p:nvPr/>
        </p:nvSpPr>
        <p:spPr>
          <a:xfrm>
            <a:off x="5900648" y="5476839"/>
            <a:ext cx="49325" cy="393781"/>
          </a:xfrm>
          <a:custGeom>
            <a:avLst/>
            <a:gdLst>
              <a:gd name="connsiteX0" fmla="*/ 49302 w 49325"/>
              <a:gd name="connsiteY0" fmla="*/ 36 h 393781"/>
              <a:gd name="connsiteX1" fmla="*/ 8027 w 49325"/>
              <a:gd name="connsiteY1" fmla="*/ 206411 h 393781"/>
              <a:gd name="connsiteX2" fmla="*/ 8027 w 49325"/>
              <a:gd name="connsiteY2" fmla="*/ 393736 h 393781"/>
              <a:gd name="connsiteX3" fmla="*/ 1677 w 49325"/>
              <a:gd name="connsiteY3" fmla="*/ 222286 h 393781"/>
              <a:gd name="connsiteX4" fmla="*/ 49302 w 49325"/>
              <a:gd name="connsiteY4" fmla="*/ 36 h 393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25" h="393781">
                <a:moveTo>
                  <a:pt x="49302" y="36"/>
                </a:moveTo>
                <a:cubicBezTo>
                  <a:pt x="50360" y="-2610"/>
                  <a:pt x="14906" y="140794"/>
                  <a:pt x="8027" y="206411"/>
                </a:cubicBezTo>
                <a:cubicBezTo>
                  <a:pt x="1148" y="272028"/>
                  <a:pt x="9085" y="391090"/>
                  <a:pt x="8027" y="393736"/>
                </a:cubicBezTo>
                <a:cubicBezTo>
                  <a:pt x="6969" y="396382"/>
                  <a:pt x="-4144" y="284198"/>
                  <a:pt x="1677" y="222286"/>
                </a:cubicBezTo>
                <a:cubicBezTo>
                  <a:pt x="7498" y="160374"/>
                  <a:pt x="48244" y="2682"/>
                  <a:pt x="49302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 hidden="1">
            <a:extLst>
              <a:ext uri="{FF2B5EF4-FFF2-40B4-BE49-F238E27FC236}">
                <a16:creationId xmlns:a16="http://schemas.microsoft.com/office/drawing/2014/main" id="{DF4CDDB6-BE7C-84CD-5C0C-2775A1AF63E7}"/>
              </a:ext>
            </a:extLst>
          </p:cNvPr>
          <p:cNvSpPr/>
          <p:nvPr/>
        </p:nvSpPr>
        <p:spPr>
          <a:xfrm>
            <a:off x="5762622" y="5502248"/>
            <a:ext cx="346100" cy="476329"/>
          </a:xfrm>
          <a:custGeom>
            <a:avLst/>
            <a:gdLst>
              <a:gd name="connsiteX0" fmla="*/ 346078 w 346100"/>
              <a:gd name="connsiteY0" fmla="*/ 27 h 476329"/>
              <a:gd name="connsiteX1" fmla="*/ 63503 w 346100"/>
              <a:gd name="connsiteY1" fmla="*/ 225452 h 476329"/>
              <a:gd name="connsiteX2" fmla="*/ 79378 w 346100"/>
              <a:gd name="connsiteY2" fmla="*/ 215927 h 476329"/>
              <a:gd name="connsiteX3" fmla="*/ 3 w 346100"/>
              <a:gd name="connsiteY3" fmla="*/ 476277 h 476329"/>
              <a:gd name="connsiteX4" fmla="*/ 76203 w 346100"/>
              <a:gd name="connsiteY4" fmla="*/ 238152 h 476329"/>
              <a:gd name="connsiteX5" fmla="*/ 98428 w 346100"/>
              <a:gd name="connsiteY5" fmla="*/ 190527 h 476329"/>
              <a:gd name="connsiteX6" fmla="*/ 79378 w 346100"/>
              <a:gd name="connsiteY6" fmla="*/ 209577 h 476329"/>
              <a:gd name="connsiteX7" fmla="*/ 346078 w 346100"/>
              <a:gd name="connsiteY7" fmla="*/ 27 h 47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6100" h="476329">
                <a:moveTo>
                  <a:pt x="346078" y="27"/>
                </a:moveTo>
                <a:cubicBezTo>
                  <a:pt x="343432" y="2673"/>
                  <a:pt x="63503" y="225452"/>
                  <a:pt x="63503" y="225452"/>
                </a:cubicBezTo>
                <a:cubicBezTo>
                  <a:pt x="19053" y="261435"/>
                  <a:pt x="89961" y="174123"/>
                  <a:pt x="79378" y="215927"/>
                </a:cubicBezTo>
                <a:cubicBezTo>
                  <a:pt x="68795" y="257731"/>
                  <a:pt x="532" y="472573"/>
                  <a:pt x="3" y="476277"/>
                </a:cubicBezTo>
                <a:cubicBezTo>
                  <a:pt x="-526" y="479981"/>
                  <a:pt x="59799" y="285777"/>
                  <a:pt x="76203" y="238152"/>
                </a:cubicBezTo>
                <a:cubicBezTo>
                  <a:pt x="92607" y="190527"/>
                  <a:pt x="97899" y="195290"/>
                  <a:pt x="98428" y="190527"/>
                </a:cubicBezTo>
                <a:cubicBezTo>
                  <a:pt x="98957" y="185765"/>
                  <a:pt x="42866" y="236035"/>
                  <a:pt x="79378" y="209577"/>
                </a:cubicBezTo>
                <a:cubicBezTo>
                  <a:pt x="115890" y="183119"/>
                  <a:pt x="348724" y="-2619"/>
                  <a:pt x="346078" y="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 hidden="1">
            <a:extLst>
              <a:ext uri="{FF2B5EF4-FFF2-40B4-BE49-F238E27FC236}">
                <a16:creationId xmlns:a16="http://schemas.microsoft.com/office/drawing/2014/main" id="{E925EBAD-B27C-A99E-A748-24F49ACDE5AB}"/>
              </a:ext>
            </a:extLst>
          </p:cNvPr>
          <p:cNvSpPr/>
          <p:nvPr/>
        </p:nvSpPr>
        <p:spPr>
          <a:xfrm>
            <a:off x="5783911" y="5492594"/>
            <a:ext cx="556716" cy="346670"/>
          </a:xfrm>
          <a:custGeom>
            <a:avLst/>
            <a:gdLst>
              <a:gd name="connsiteX0" fmla="*/ 556564 w 556716"/>
              <a:gd name="connsiteY0" fmla="*/ 156 h 346670"/>
              <a:gd name="connsiteX1" fmla="*/ 127939 w 556716"/>
              <a:gd name="connsiteY1" fmla="*/ 241456 h 346670"/>
              <a:gd name="connsiteX2" fmla="*/ 939 w 556716"/>
              <a:gd name="connsiteY2" fmla="*/ 346231 h 346670"/>
              <a:gd name="connsiteX3" fmla="*/ 175564 w 556716"/>
              <a:gd name="connsiteY3" fmla="*/ 206531 h 346670"/>
              <a:gd name="connsiteX4" fmla="*/ 556564 w 556716"/>
              <a:gd name="connsiteY4" fmla="*/ 156 h 34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716" h="346670">
                <a:moveTo>
                  <a:pt x="556564" y="156"/>
                </a:moveTo>
                <a:cubicBezTo>
                  <a:pt x="548627" y="5977"/>
                  <a:pt x="220543" y="183777"/>
                  <a:pt x="127939" y="241456"/>
                </a:cubicBezTo>
                <a:cubicBezTo>
                  <a:pt x="35335" y="299135"/>
                  <a:pt x="-6998" y="352052"/>
                  <a:pt x="939" y="346231"/>
                </a:cubicBezTo>
                <a:cubicBezTo>
                  <a:pt x="8876" y="340410"/>
                  <a:pt x="89839" y="260506"/>
                  <a:pt x="175564" y="206531"/>
                </a:cubicBezTo>
                <a:cubicBezTo>
                  <a:pt x="261289" y="152556"/>
                  <a:pt x="564501" y="-5665"/>
                  <a:pt x="556564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 hidden="1">
            <a:extLst>
              <a:ext uri="{FF2B5EF4-FFF2-40B4-BE49-F238E27FC236}">
                <a16:creationId xmlns:a16="http://schemas.microsoft.com/office/drawing/2014/main" id="{3AF21F14-5F36-C1DB-66CA-A13844C5482F}"/>
              </a:ext>
            </a:extLst>
          </p:cNvPr>
          <p:cNvSpPr/>
          <p:nvPr/>
        </p:nvSpPr>
        <p:spPr>
          <a:xfrm>
            <a:off x="6064250" y="5441950"/>
            <a:ext cx="501662" cy="226096"/>
          </a:xfrm>
          <a:custGeom>
            <a:avLst/>
            <a:gdLst>
              <a:gd name="connsiteX0" fmla="*/ 0 w 501662"/>
              <a:gd name="connsiteY0" fmla="*/ 0 h 226096"/>
              <a:gd name="connsiteX1" fmla="*/ 244475 w 501662"/>
              <a:gd name="connsiteY1" fmla="*/ 206375 h 226096"/>
              <a:gd name="connsiteX2" fmla="*/ 307975 w 501662"/>
              <a:gd name="connsiteY2" fmla="*/ 212725 h 226096"/>
              <a:gd name="connsiteX3" fmla="*/ 501650 w 501662"/>
              <a:gd name="connsiteY3" fmla="*/ 161925 h 226096"/>
              <a:gd name="connsiteX4" fmla="*/ 298450 w 501662"/>
              <a:gd name="connsiteY4" fmla="*/ 222250 h 226096"/>
              <a:gd name="connsiteX5" fmla="*/ 254000 w 501662"/>
              <a:gd name="connsiteY5" fmla="*/ 206375 h 226096"/>
              <a:gd name="connsiteX6" fmla="*/ 269875 w 501662"/>
              <a:gd name="connsiteY6" fmla="*/ 219075 h 226096"/>
              <a:gd name="connsiteX7" fmla="*/ 0 w 501662"/>
              <a:gd name="connsiteY7" fmla="*/ 0 h 226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1662" h="226096">
                <a:moveTo>
                  <a:pt x="0" y="0"/>
                </a:moveTo>
                <a:cubicBezTo>
                  <a:pt x="96573" y="85460"/>
                  <a:pt x="193146" y="170921"/>
                  <a:pt x="244475" y="206375"/>
                </a:cubicBezTo>
                <a:cubicBezTo>
                  <a:pt x="295804" y="241829"/>
                  <a:pt x="265113" y="220133"/>
                  <a:pt x="307975" y="212725"/>
                </a:cubicBezTo>
                <a:cubicBezTo>
                  <a:pt x="350837" y="205317"/>
                  <a:pt x="503237" y="160338"/>
                  <a:pt x="501650" y="161925"/>
                </a:cubicBezTo>
                <a:cubicBezTo>
                  <a:pt x="500063" y="163512"/>
                  <a:pt x="339725" y="214842"/>
                  <a:pt x="298450" y="222250"/>
                </a:cubicBezTo>
                <a:cubicBezTo>
                  <a:pt x="257175" y="229658"/>
                  <a:pt x="254000" y="206375"/>
                  <a:pt x="254000" y="206375"/>
                </a:cubicBezTo>
                <a:cubicBezTo>
                  <a:pt x="249238" y="205846"/>
                  <a:pt x="269875" y="219075"/>
                  <a:pt x="269875" y="2190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 hidden="1">
            <a:extLst>
              <a:ext uri="{FF2B5EF4-FFF2-40B4-BE49-F238E27FC236}">
                <a16:creationId xmlns:a16="http://schemas.microsoft.com/office/drawing/2014/main" id="{364A5A97-E473-DD80-D63B-39CF37EE1BCB}"/>
              </a:ext>
            </a:extLst>
          </p:cNvPr>
          <p:cNvSpPr/>
          <p:nvPr/>
        </p:nvSpPr>
        <p:spPr>
          <a:xfrm>
            <a:off x="6375392" y="5111732"/>
            <a:ext cx="317485" cy="314984"/>
          </a:xfrm>
          <a:custGeom>
            <a:avLst/>
            <a:gdLst>
              <a:gd name="connsiteX0" fmla="*/ 8 w 317485"/>
              <a:gd name="connsiteY0" fmla="*/ 18 h 314984"/>
              <a:gd name="connsiteX1" fmla="*/ 76208 w 317485"/>
              <a:gd name="connsiteY1" fmla="*/ 149243 h 314984"/>
              <a:gd name="connsiteX2" fmla="*/ 307983 w 317485"/>
              <a:gd name="connsiteY2" fmla="*/ 307993 h 314984"/>
              <a:gd name="connsiteX3" fmla="*/ 276233 w 317485"/>
              <a:gd name="connsiteY3" fmla="*/ 288943 h 314984"/>
              <a:gd name="connsiteX4" fmla="*/ 79383 w 317485"/>
              <a:gd name="connsiteY4" fmla="*/ 158768 h 314984"/>
              <a:gd name="connsiteX5" fmla="*/ 8 w 317485"/>
              <a:gd name="connsiteY5" fmla="*/ 18 h 314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485" h="314984">
                <a:moveTo>
                  <a:pt x="8" y="18"/>
                </a:moveTo>
                <a:cubicBezTo>
                  <a:pt x="-521" y="-1569"/>
                  <a:pt x="24879" y="97914"/>
                  <a:pt x="76208" y="149243"/>
                </a:cubicBezTo>
                <a:cubicBezTo>
                  <a:pt x="127537" y="200572"/>
                  <a:pt x="274646" y="284710"/>
                  <a:pt x="307983" y="307993"/>
                </a:cubicBezTo>
                <a:cubicBezTo>
                  <a:pt x="341320" y="331276"/>
                  <a:pt x="276233" y="288943"/>
                  <a:pt x="276233" y="288943"/>
                </a:cubicBezTo>
                <a:cubicBezTo>
                  <a:pt x="238133" y="264072"/>
                  <a:pt x="121716" y="200572"/>
                  <a:pt x="79383" y="158768"/>
                </a:cubicBezTo>
                <a:cubicBezTo>
                  <a:pt x="37050" y="116964"/>
                  <a:pt x="537" y="1605"/>
                  <a:pt x="8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 hidden="1">
            <a:extLst>
              <a:ext uri="{FF2B5EF4-FFF2-40B4-BE49-F238E27FC236}">
                <a16:creationId xmlns:a16="http://schemas.microsoft.com/office/drawing/2014/main" id="{EF23449A-032E-58E0-416C-37EB439E65C4}"/>
              </a:ext>
            </a:extLst>
          </p:cNvPr>
          <p:cNvSpPr/>
          <p:nvPr/>
        </p:nvSpPr>
        <p:spPr>
          <a:xfrm>
            <a:off x="5854510" y="3581195"/>
            <a:ext cx="309821" cy="587400"/>
          </a:xfrm>
          <a:custGeom>
            <a:avLst/>
            <a:gdLst>
              <a:gd name="connsiteX0" fmla="*/ 190 w 309821"/>
              <a:gd name="connsiteY0" fmla="*/ 205 h 587400"/>
              <a:gd name="connsiteX1" fmla="*/ 225615 w 309821"/>
              <a:gd name="connsiteY1" fmla="*/ 447880 h 587400"/>
              <a:gd name="connsiteX2" fmla="*/ 304990 w 309821"/>
              <a:gd name="connsiteY2" fmla="*/ 581230 h 587400"/>
              <a:gd name="connsiteX3" fmla="*/ 266890 w 309821"/>
              <a:gd name="connsiteY3" fmla="*/ 508205 h 587400"/>
              <a:gd name="connsiteX4" fmla="*/ 190 w 309821"/>
              <a:gd name="connsiteY4" fmla="*/ 205 h 5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821" h="587400">
                <a:moveTo>
                  <a:pt x="190" y="205"/>
                </a:moveTo>
                <a:cubicBezTo>
                  <a:pt x="-6689" y="-9849"/>
                  <a:pt x="174815" y="351043"/>
                  <a:pt x="225615" y="447880"/>
                </a:cubicBezTo>
                <a:cubicBezTo>
                  <a:pt x="276415" y="544717"/>
                  <a:pt x="298111" y="571176"/>
                  <a:pt x="304990" y="581230"/>
                </a:cubicBezTo>
                <a:cubicBezTo>
                  <a:pt x="311869" y="591284"/>
                  <a:pt x="319277" y="600809"/>
                  <a:pt x="266890" y="508205"/>
                </a:cubicBezTo>
                <a:cubicBezTo>
                  <a:pt x="214503" y="415601"/>
                  <a:pt x="7069" y="10259"/>
                  <a:pt x="190" y="2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 hidden="1">
            <a:extLst>
              <a:ext uri="{FF2B5EF4-FFF2-40B4-BE49-F238E27FC236}">
                <a16:creationId xmlns:a16="http://schemas.microsoft.com/office/drawing/2014/main" id="{00F2758E-5829-5479-8F36-934BE67064F7}"/>
              </a:ext>
            </a:extLst>
          </p:cNvPr>
          <p:cNvSpPr/>
          <p:nvPr/>
        </p:nvSpPr>
        <p:spPr>
          <a:xfrm>
            <a:off x="5352618" y="2764665"/>
            <a:ext cx="456700" cy="218331"/>
          </a:xfrm>
          <a:custGeom>
            <a:avLst/>
            <a:gdLst>
              <a:gd name="connsiteX0" fmla="*/ 456699 w 456700"/>
              <a:gd name="connsiteY0" fmla="*/ 218325 h 218331"/>
              <a:gd name="connsiteX1" fmla="*/ 242487 w 456700"/>
              <a:gd name="connsiteY1" fmla="*/ 58465 h 218331"/>
              <a:gd name="connsiteX2" fmla="*/ 2697 w 456700"/>
              <a:gd name="connsiteY2" fmla="*/ 915 h 218331"/>
              <a:gd name="connsiteX3" fmla="*/ 120993 w 456700"/>
              <a:gd name="connsiteY3" fmla="*/ 26493 h 218331"/>
              <a:gd name="connsiteX4" fmla="*/ 239290 w 456700"/>
              <a:gd name="connsiteY4" fmla="*/ 71254 h 218331"/>
              <a:gd name="connsiteX5" fmla="*/ 245684 w 456700"/>
              <a:gd name="connsiteY5" fmla="*/ 64859 h 218331"/>
              <a:gd name="connsiteX6" fmla="*/ 456699 w 456700"/>
              <a:gd name="connsiteY6" fmla="*/ 218325 h 218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6700" h="218331">
                <a:moveTo>
                  <a:pt x="456699" y="218325"/>
                </a:moveTo>
                <a:cubicBezTo>
                  <a:pt x="456166" y="217259"/>
                  <a:pt x="318154" y="94700"/>
                  <a:pt x="242487" y="58465"/>
                </a:cubicBezTo>
                <a:cubicBezTo>
                  <a:pt x="166820" y="22230"/>
                  <a:pt x="22946" y="6244"/>
                  <a:pt x="2697" y="915"/>
                </a:cubicBezTo>
                <a:cubicBezTo>
                  <a:pt x="-17552" y="-4414"/>
                  <a:pt x="81561" y="14770"/>
                  <a:pt x="120993" y="26493"/>
                </a:cubicBezTo>
                <a:cubicBezTo>
                  <a:pt x="160425" y="38216"/>
                  <a:pt x="239290" y="71254"/>
                  <a:pt x="239290" y="71254"/>
                </a:cubicBezTo>
                <a:cubicBezTo>
                  <a:pt x="260072" y="77648"/>
                  <a:pt x="213712" y="43012"/>
                  <a:pt x="245684" y="64859"/>
                </a:cubicBezTo>
                <a:cubicBezTo>
                  <a:pt x="277656" y="86706"/>
                  <a:pt x="457232" y="219391"/>
                  <a:pt x="456699" y="218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 hidden="1">
            <a:extLst>
              <a:ext uri="{FF2B5EF4-FFF2-40B4-BE49-F238E27FC236}">
                <a16:creationId xmlns:a16="http://schemas.microsoft.com/office/drawing/2014/main" id="{2FE2005B-4642-02DC-2D40-F7F56E6B0407}"/>
              </a:ext>
            </a:extLst>
          </p:cNvPr>
          <p:cNvSpPr/>
          <p:nvPr/>
        </p:nvSpPr>
        <p:spPr>
          <a:xfrm>
            <a:off x="5933855" y="2996338"/>
            <a:ext cx="247291" cy="143365"/>
          </a:xfrm>
          <a:custGeom>
            <a:avLst/>
            <a:gdLst>
              <a:gd name="connsiteX0" fmla="*/ 153 w 247291"/>
              <a:gd name="connsiteY0" fmla="*/ 28216 h 143365"/>
              <a:gd name="connsiteX1" fmla="*/ 144028 w 247291"/>
              <a:gd name="connsiteY1" fmla="*/ 2638 h 143365"/>
              <a:gd name="connsiteX2" fmla="*/ 239944 w 247291"/>
              <a:gd name="connsiteY2" fmla="*/ 104949 h 143365"/>
              <a:gd name="connsiteX3" fmla="*/ 239944 w 247291"/>
              <a:gd name="connsiteY3" fmla="*/ 143315 h 143365"/>
              <a:gd name="connsiteX4" fmla="*/ 233549 w 247291"/>
              <a:gd name="connsiteY4" fmla="*/ 98554 h 143365"/>
              <a:gd name="connsiteX5" fmla="*/ 172802 w 247291"/>
              <a:gd name="connsiteY5" fmla="*/ 5835 h 143365"/>
              <a:gd name="connsiteX6" fmla="*/ 153 w 247291"/>
              <a:gd name="connsiteY6" fmla="*/ 28216 h 143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291" h="143365">
                <a:moveTo>
                  <a:pt x="153" y="28216"/>
                </a:moveTo>
                <a:cubicBezTo>
                  <a:pt x="-4643" y="27683"/>
                  <a:pt x="104063" y="-10151"/>
                  <a:pt x="144028" y="2638"/>
                </a:cubicBezTo>
                <a:cubicBezTo>
                  <a:pt x="183993" y="15427"/>
                  <a:pt x="223958" y="81503"/>
                  <a:pt x="239944" y="104949"/>
                </a:cubicBezTo>
                <a:cubicBezTo>
                  <a:pt x="255930" y="128395"/>
                  <a:pt x="241010" y="144381"/>
                  <a:pt x="239944" y="143315"/>
                </a:cubicBezTo>
                <a:cubicBezTo>
                  <a:pt x="238878" y="142249"/>
                  <a:pt x="244739" y="121467"/>
                  <a:pt x="233549" y="98554"/>
                </a:cubicBezTo>
                <a:cubicBezTo>
                  <a:pt x="222359" y="75641"/>
                  <a:pt x="210103" y="18091"/>
                  <a:pt x="172802" y="5835"/>
                </a:cubicBezTo>
                <a:cubicBezTo>
                  <a:pt x="135501" y="-6421"/>
                  <a:pt x="4949" y="28749"/>
                  <a:pt x="153" y="282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 hidden="1">
            <a:extLst>
              <a:ext uri="{FF2B5EF4-FFF2-40B4-BE49-F238E27FC236}">
                <a16:creationId xmlns:a16="http://schemas.microsoft.com/office/drawing/2014/main" id="{AEF852B9-9613-A480-7976-961211F4B6B4}"/>
              </a:ext>
            </a:extLst>
          </p:cNvPr>
          <p:cNvSpPr/>
          <p:nvPr/>
        </p:nvSpPr>
        <p:spPr>
          <a:xfrm>
            <a:off x="6590303" y="3154464"/>
            <a:ext cx="289687" cy="164776"/>
          </a:xfrm>
          <a:custGeom>
            <a:avLst/>
            <a:gdLst>
              <a:gd name="connsiteX0" fmla="*/ 2329 w 289687"/>
              <a:gd name="connsiteY0" fmla="*/ 1175 h 164776"/>
              <a:gd name="connsiteX1" fmla="*/ 274091 w 289687"/>
              <a:gd name="connsiteY1" fmla="*/ 157838 h 164776"/>
              <a:gd name="connsiteX2" fmla="*/ 229331 w 289687"/>
              <a:gd name="connsiteY2" fmla="*/ 135458 h 164776"/>
              <a:gd name="connsiteX3" fmla="*/ 2329 w 289687"/>
              <a:gd name="connsiteY3" fmla="*/ 119472 h 164776"/>
              <a:gd name="connsiteX4" fmla="*/ 242119 w 289687"/>
              <a:gd name="connsiteY4" fmla="*/ 135458 h 164776"/>
              <a:gd name="connsiteX5" fmla="*/ 146203 w 289687"/>
              <a:gd name="connsiteY5" fmla="*/ 87500 h 164776"/>
              <a:gd name="connsiteX6" fmla="*/ 2329 w 289687"/>
              <a:gd name="connsiteY6" fmla="*/ 1175 h 1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9687" h="164776">
                <a:moveTo>
                  <a:pt x="2329" y="1175"/>
                </a:moveTo>
                <a:cubicBezTo>
                  <a:pt x="23644" y="12898"/>
                  <a:pt x="236257" y="135458"/>
                  <a:pt x="274091" y="157838"/>
                </a:cubicBezTo>
                <a:cubicBezTo>
                  <a:pt x="311925" y="180218"/>
                  <a:pt x="274625" y="141852"/>
                  <a:pt x="229331" y="135458"/>
                </a:cubicBezTo>
                <a:cubicBezTo>
                  <a:pt x="184037" y="129064"/>
                  <a:pt x="198" y="119472"/>
                  <a:pt x="2329" y="119472"/>
                </a:cubicBezTo>
                <a:cubicBezTo>
                  <a:pt x="4460" y="119472"/>
                  <a:pt x="218140" y="140787"/>
                  <a:pt x="242119" y="135458"/>
                </a:cubicBezTo>
                <a:cubicBezTo>
                  <a:pt x="266098" y="130129"/>
                  <a:pt x="180307" y="106150"/>
                  <a:pt x="146203" y="87500"/>
                </a:cubicBezTo>
                <a:cubicBezTo>
                  <a:pt x="112099" y="68850"/>
                  <a:pt x="-18986" y="-10548"/>
                  <a:pt x="2329" y="1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 hidden="1">
            <a:extLst>
              <a:ext uri="{FF2B5EF4-FFF2-40B4-BE49-F238E27FC236}">
                <a16:creationId xmlns:a16="http://schemas.microsoft.com/office/drawing/2014/main" id="{1DBFC0AA-A2E9-978C-4026-C51A939D16B6}"/>
              </a:ext>
            </a:extLst>
          </p:cNvPr>
          <p:cNvSpPr/>
          <p:nvPr/>
        </p:nvSpPr>
        <p:spPr>
          <a:xfrm>
            <a:off x="7108759" y="3784600"/>
            <a:ext cx="411647" cy="82565"/>
          </a:xfrm>
          <a:custGeom>
            <a:avLst/>
            <a:gdLst>
              <a:gd name="connsiteX0" fmla="*/ 66 w 411647"/>
              <a:gd name="connsiteY0" fmla="*/ 82550 h 82565"/>
              <a:gd name="connsiteX1" fmla="*/ 254066 w 411647"/>
              <a:gd name="connsiteY1" fmla="*/ 9525 h 82565"/>
              <a:gd name="connsiteX2" fmla="*/ 406466 w 411647"/>
              <a:gd name="connsiteY2" fmla="*/ 6350 h 82565"/>
              <a:gd name="connsiteX3" fmla="*/ 362016 w 411647"/>
              <a:gd name="connsiteY3" fmla="*/ 3175 h 82565"/>
              <a:gd name="connsiteX4" fmla="*/ 225491 w 411647"/>
              <a:gd name="connsiteY4" fmla="*/ 0 h 82565"/>
              <a:gd name="connsiteX5" fmla="*/ 228666 w 411647"/>
              <a:gd name="connsiteY5" fmla="*/ 15875 h 82565"/>
              <a:gd name="connsiteX6" fmla="*/ 66 w 411647"/>
              <a:gd name="connsiteY6" fmla="*/ 82550 h 82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1647" h="82565">
                <a:moveTo>
                  <a:pt x="66" y="82550"/>
                </a:moveTo>
                <a:cubicBezTo>
                  <a:pt x="4299" y="81492"/>
                  <a:pt x="186333" y="22225"/>
                  <a:pt x="254066" y="9525"/>
                </a:cubicBezTo>
                <a:cubicBezTo>
                  <a:pt x="321799" y="-3175"/>
                  <a:pt x="388475" y="7408"/>
                  <a:pt x="406466" y="6350"/>
                </a:cubicBezTo>
                <a:cubicBezTo>
                  <a:pt x="424457" y="5292"/>
                  <a:pt x="392178" y="4233"/>
                  <a:pt x="362016" y="3175"/>
                </a:cubicBezTo>
                <a:cubicBezTo>
                  <a:pt x="331854" y="2117"/>
                  <a:pt x="225491" y="0"/>
                  <a:pt x="225491" y="0"/>
                </a:cubicBezTo>
                <a:cubicBezTo>
                  <a:pt x="203266" y="2117"/>
                  <a:pt x="263062" y="2646"/>
                  <a:pt x="228666" y="15875"/>
                </a:cubicBezTo>
                <a:cubicBezTo>
                  <a:pt x="194270" y="29104"/>
                  <a:pt x="-4167" y="83608"/>
                  <a:pt x="66" y="82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 hidden="1">
            <a:extLst>
              <a:ext uri="{FF2B5EF4-FFF2-40B4-BE49-F238E27FC236}">
                <a16:creationId xmlns:a16="http://schemas.microsoft.com/office/drawing/2014/main" id="{4EF4122B-1C3F-7FB6-EEBD-9602094016A2}"/>
              </a:ext>
            </a:extLst>
          </p:cNvPr>
          <p:cNvSpPr/>
          <p:nvPr/>
        </p:nvSpPr>
        <p:spPr>
          <a:xfrm>
            <a:off x="7542050" y="4022725"/>
            <a:ext cx="181454" cy="417864"/>
          </a:xfrm>
          <a:custGeom>
            <a:avLst/>
            <a:gdLst>
              <a:gd name="connsiteX0" fmla="*/ 33500 w 181454"/>
              <a:gd name="connsiteY0" fmla="*/ 0 h 417864"/>
              <a:gd name="connsiteX1" fmla="*/ 128750 w 181454"/>
              <a:gd name="connsiteY1" fmla="*/ 193675 h 417864"/>
              <a:gd name="connsiteX2" fmla="*/ 4925 w 181454"/>
              <a:gd name="connsiteY2" fmla="*/ 409575 h 417864"/>
              <a:gd name="connsiteX3" fmla="*/ 39850 w 181454"/>
              <a:gd name="connsiteY3" fmla="*/ 355600 h 417864"/>
              <a:gd name="connsiteX4" fmla="*/ 179550 w 181454"/>
              <a:gd name="connsiteY4" fmla="*/ 190500 h 417864"/>
              <a:gd name="connsiteX5" fmla="*/ 122400 w 181454"/>
              <a:gd name="connsiteY5" fmla="*/ 238125 h 417864"/>
              <a:gd name="connsiteX6" fmla="*/ 144625 w 181454"/>
              <a:gd name="connsiteY6" fmla="*/ 193675 h 417864"/>
              <a:gd name="connsiteX7" fmla="*/ 33500 w 181454"/>
              <a:gd name="connsiteY7" fmla="*/ 0 h 417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454" h="417864">
                <a:moveTo>
                  <a:pt x="33500" y="0"/>
                </a:moveTo>
                <a:cubicBezTo>
                  <a:pt x="30854" y="0"/>
                  <a:pt x="133512" y="125413"/>
                  <a:pt x="128750" y="193675"/>
                </a:cubicBezTo>
                <a:cubicBezTo>
                  <a:pt x="123988" y="261937"/>
                  <a:pt x="19742" y="382587"/>
                  <a:pt x="4925" y="409575"/>
                </a:cubicBezTo>
                <a:cubicBezTo>
                  <a:pt x="-9892" y="436563"/>
                  <a:pt x="10746" y="392112"/>
                  <a:pt x="39850" y="355600"/>
                </a:cubicBezTo>
                <a:cubicBezTo>
                  <a:pt x="68954" y="319088"/>
                  <a:pt x="165792" y="210079"/>
                  <a:pt x="179550" y="190500"/>
                </a:cubicBezTo>
                <a:cubicBezTo>
                  <a:pt x="193308" y="170921"/>
                  <a:pt x="128221" y="237596"/>
                  <a:pt x="122400" y="238125"/>
                </a:cubicBezTo>
                <a:cubicBezTo>
                  <a:pt x="116579" y="238654"/>
                  <a:pt x="156267" y="227542"/>
                  <a:pt x="144625" y="193675"/>
                </a:cubicBezTo>
                <a:cubicBezTo>
                  <a:pt x="132983" y="159808"/>
                  <a:pt x="36146" y="0"/>
                  <a:pt x="335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 hidden="1">
            <a:extLst>
              <a:ext uri="{FF2B5EF4-FFF2-40B4-BE49-F238E27FC236}">
                <a16:creationId xmlns:a16="http://schemas.microsoft.com/office/drawing/2014/main" id="{1ED279B1-BAD6-B664-042A-C79BF5EDEE04}"/>
              </a:ext>
            </a:extLst>
          </p:cNvPr>
          <p:cNvSpPr/>
          <p:nvPr/>
        </p:nvSpPr>
        <p:spPr>
          <a:xfrm>
            <a:off x="7011618" y="5381529"/>
            <a:ext cx="683053" cy="651129"/>
          </a:xfrm>
          <a:custGeom>
            <a:avLst/>
            <a:gdLst>
              <a:gd name="connsiteX0" fmla="*/ 1957 w 683053"/>
              <a:gd name="connsiteY0" fmla="*/ 603346 h 651129"/>
              <a:gd name="connsiteX1" fmla="*/ 624257 w 683053"/>
              <a:gd name="connsiteY1" fmla="*/ 66771 h 651129"/>
              <a:gd name="connsiteX2" fmla="*/ 614732 w 683053"/>
              <a:gd name="connsiteY2" fmla="*/ 98521 h 651129"/>
              <a:gd name="connsiteX3" fmla="*/ 573457 w 683053"/>
              <a:gd name="connsiteY3" fmla="*/ 190596 h 651129"/>
              <a:gd name="connsiteX4" fmla="*/ 294057 w 683053"/>
              <a:gd name="connsiteY4" fmla="*/ 650971 h 651129"/>
              <a:gd name="connsiteX5" fmla="*/ 592507 w 683053"/>
              <a:gd name="connsiteY5" fmla="*/ 136621 h 651129"/>
              <a:gd name="connsiteX6" fmla="*/ 681407 w 683053"/>
              <a:gd name="connsiteY6" fmla="*/ 3271 h 651129"/>
              <a:gd name="connsiteX7" fmla="*/ 643307 w 683053"/>
              <a:gd name="connsiteY7" fmla="*/ 47721 h 651129"/>
              <a:gd name="connsiteX8" fmla="*/ 557582 w 683053"/>
              <a:gd name="connsiteY8" fmla="*/ 123921 h 651129"/>
              <a:gd name="connsiteX9" fmla="*/ 582982 w 683053"/>
              <a:gd name="connsiteY9" fmla="*/ 88996 h 651129"/>
              <a:gd name="connsiteX10" fmla="*/ 351207 w 683053"/>
              <a:gd name="connsiteY10" fmla="*/ 273146 h 651129"/>
              <a:gd name="connsiteX11" fmla="*/ 424232 w 683053"/>
              <a:gd name="connsiteY11" fmla="*/ 222346 h 651129"/>
              <a:gd name="connsiteX12" fmla="*/ 1957 w 683053"/>
              <a:gd name="connsiteY12" fmla="*/ 603346 h 65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3053" h="651129">
                <a:moveTo>
                  <a:pt x="1957" y="603346"/>
                </a:moveTo>
                <a:cubicBezTo>
                  <a:pt x="35294" y="577417"/>
                  <a:pt x="522128" y="150908"/>
                  <a:pt x="624257" y="66771"/>
                </a:cubicBezTo>
                <a:cubicBezTo>
                  <a:pt x="726386" y="-17367"/>
                  <a:pt x="623199" y="77883"/>
                  <a:pt x="614732" y="98521"/>
                </a:cubicBezTo>
                <a:cubicBezTo>
                  <a:pt x="606265" y="119159"/>
                  <a:pt x="626903" y="98521"/>
                  <a:pt x="573457" y="190596"/>
                </a:cubicBezTo>
                <a:cubicBezTo>
                  <a:pt x="520011" y="282671"/>
                  <a:pt x="290882" y="659967"/>
                  <a:pt x="294057" y="650971"/>
                </a:cubicBezTo>
                <a:cubicBezTo>
                  <a:pt x="297232" y="641975"/>
                  <a:pt x="527949" y="244571"/>
                  <a:pt x="592507" y="136621"/>
                </a:cubicBezTo>
                <a:cubicBezTo>
                  <a:pt x="657065" y="28671"/>
                  <a:pt x="672940" y="18088"/>
                  <a:pt x="681407" y="3271"/>
                </a:cubicBezTo>
                <a:cubicBezTo>
                  <a:pt x="689874" y="-11546"/>
                  <a:pt x="663944" y="27613"/>
                  <a:pt x="643307" y="47721"/>
                </a:cubicBezTo>
                <a:cubicBezTo>
                  <a:pt x="622670" y="67829"/>
                  <a:pt x="567636" y="117042"/>
                  <a:pt x="557582" y="123921"/>
                </a:cubicBezTo>
                <a:cubicBezTo>
                  <a:pt x="547528" y="130800"/>
                  <a:pt x="617378" y="64125"/>
                  <a:pt x="582982" y="88996"/>
                </a:cubicBezTo>
                <a:cubicBezTo>
                  <a:pt x="548586" y="113867"/>
                  <a:pt x="377665" y="250921"/>
                  <a:pt x="351207" y="273146"/>
                </a:cubicBezTo>
                <a:cubicBezTo>
                  <a:pt x="324749" y="295371"/>
                  <a:pt x="477149" y="170488"/>
                  <a:pt x="424232" y="222346"/>
                </a:cubicBezTo>
                <a:cubicBezTo>
                  <a:pt x="371315" y="274204"/>
                  <a:pt x="-31380" y="629275"/>
                  <a:pt x="1957" y="6033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 hidden="1">
            <a:extLst>
              <a:ext uri="{FF2B5EF4-FFF2-40B4-BE49-F238E27FC236}">
                <a16:creationId xmlns:a16="http://schemas.microsoft.com/office/drawing/2014/main" id="{88F9412D-12A7-A7C1-867B-1D852AA802A1}"/>
              </a:ext>
            </a:extLst>
          </p:cNvPr>
          <p:cNvSpPr/>
          <p:nvPr/>
        </p:nvSpPr>
        <p:spPr>
          <a:xfrm>
            <a:off x="6426050" y="4756019"/>
            <a:ext cx="369134" cy="623331"/>
          </a:xfrm>
          <a:custGeom>
            <a:avLst/>
            <a:gdLst>
              <a:gd name="connsiteX0" fmla="*/ 150 w 369134"/>
              <a:gd name="connsiteY0" fmla="*/ 131 h 623331"/>
              <a:gd name="connsiteX1" fmla="*/ 139850 w 369134"/>
              <a:gd name="connsiteY1" fmla="*/ 336681 h 623331"/>
              <a:gd name="connsiteX2" fmla="*/ 136675 w 369134"/>
              <a:gd name="connsiteY2" fmla="*/ 327156 h 623331"/>
              <a:gd name="connsiteX3" fmla="*/ 368450 w 369134"/>
              <a:gd name="connsiteY3" fmla="*/ 622431 h 623331"/>
              <a:gd name="connsiteX4" fmla="*/ 212875 w 369134"/>
              <a:gd name="connsiteY4" fmla="*/ 425581 h 623331"/>
              <a:gd name="connsiteX5" fmla="*/ 28725 w 369134"/>
              <a:gd name="connsiteY5" fmla="*/ 193806 h 623331"/>
              <a:gd name="connsiteX6" fmla="*/ 111275 w 369134"/>
              <a:gd name="connsiteY6" fmla="*/ 295406 h 623331"/>
              <a:gd name="connsiteX7" fmla="*/ 150 w 369134"/>
              <a:gd name="connsiteY7" fmla="*/ 131 h 623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9134" h="623331">
                <a:moveTo>
                  <a:pt x="150" y="131"/>
                </a:moveTo>
                <a:cubicBezTo>
                  <a:pt x="4912" y="7010"/>
                  <a:pt x="139850" y="336681"/>
                  <a:pt x="139850" y="336681"/>
                </a:cubicBezTo>
                <a:cubicBezTo>
                  <a:pt x="162604" y="391185"/>
                  <a:pt x="98575" y="279531"/>
                  <a:pt x="136675" y="327156"/>
                </a:cubicBezTo>
                <a:cubicBezTo>
                  <a:pt x="174775" y="374781"/>
                  <a:pt x="355750" y="606027"/>
                  <a:pt x="368450" y="622431"/>
                </a:cubicBezTo>
                <a:cubicBezTo>
                  <a:pt x="381150" y="638835"/>
                  <a:pt x="212875" y="425581"/>
                  <a:pt x="212875" y="425581"/>
                </a:cubicBezTo>
                <a:lnTo>
                  <a:pt x="28725" y="193806"/>
                </a:lnTo>
                <a:cubicBezTo>
                  <a:pt x="11792" y="172110"/>
                  <a:pt x="117096" y="332448"/>
                  <a:pt x="111275" y="295406"/>
                </a:cubicBezTo>
                <a:cubicBezTo>
                  <a:pt x="105454" y="258364"/>
                  <a:pt x="-4612" y="-6748"/>
                  <a:pt x="150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 hidden="1">
            <a:extLst>
              <a:ext uri="{FF2B5EF4-FFF2-40B4-BE49-F238E27FC236}">
                <a16:creationId xmlns:a16="http://schemas.microsoft.com/office/drawing/2014/main" id="{76E6AC18-44C6-AADF-D1F3-9747D5076807}"/>
              </a:ext>
            </a:extLst>
          </p:cNvPr>
          <p:cNvSpPr/>
          <p:nvPr/>
        </p:nvSpPr>
        <p:spPr>
          <a:xfrm>
            <a:off x="6053588" y="5235494"/>
            <a:ext cx="914246" cy="239019"/>
          </a:xfrm>
          <a:custGeom>
            <a:avLst/>
            <a:gdLst>
              <a:gd name="connsiteX0" fmla="*/ 1137 w 914246"/>
              <a:gd name="connsiteY0" fmla="*/ 81 h 239019"/>
              <a:gd name="connsiteX1" fmla="*/ 518662 w 914246"/>
              <a:gd name="connsiteY1" fmla="*/ 209631 h 239019"/>
              <a:gd name="connsiteX2" fmla="*/ 912362 w 914246"/>
              <a:gd name="connsiteY2" fmla="*/ 127081 h 239019"/>
              <a:gd name="connsiteX3" fmla="*/ 661537 w 914246"/>
              <a:gd name="connsiteY3" fmla="*/ 209631 h 239019"/>
              <a:gd name="connsiteX4" fmla="*/ 515487 w 914246"/>
              <a:gd name="connsiteY4" fmla="*/ 238206 h 239019"/>
              <a:gd name="connsiteX5" fmla="*/ 575812 w 914246"/>
              <a:gd name="connsiteY5" fmla="*/ 225506 h 239019"/>
              <a:gd name="connsiteX6" fmla="*/ 356737 w 914246"/>
              <a:gd name="connsiteY6" fmla="*/ 168356 h 239019"/>
              <a:gd name="connsiteX7" fmla="*/ 391662 w 914246"/>
              <a:gd name="connsiteY7" fmla="*/ 181056 h 239019"/>
              <a:gd name="connsiteX8" fmla="*/ 378962 w 914246"/>
              <a:gd name="connsiteY8" fmla="*/ 184231 h 239019"/>
              <a:gd name="connsiteX9" fmla="*/ 1137 w 914246"/>
              <a:gd name="connsiteY9" fmla="*/ 81 h 23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246" h="239019">
                <a:moveTo>
                  <a:pt x="1137" y="81"/>
                </a:moveTo>
                <a:cubicBezTo>
                  <a:pt x="24420" y="4314"/>
                  <a:pt x="366791" y="188464"/>
                  <a:pt x="518662" y="209631"/>
                </a:cubicBezTo>
                <a:cubicBezTo>
                  <a:pt x="670533" y="230798"/>
                  <a:pt x="888550" y="127081"/>
                  <a:pt x="912362" y="127081"/>
                </a:cubicBezTo>
                <a:cubicBezTo>
                  <a:pt x="936174" y="127081"/>
                  <a:pt x="727683" y="191110"/>
                  <a:pt x="661537" y="209631"/>
                </a:cubicBezTo>
                <a:cubicBezTo>
                  <a:pt x="595391" y="228152"/>
                  <a:pt x="529774" y="235560"/>
                  <a:pt x="515487" y="238206"/>
                </a:cubicBezTo>
                <a:cubicBezTo>
                  <a:pt x="501200" y="240852"/>
                  <a:pt x="602270" y="237148"/>
                  <a:pt x="575812" y="225506"/>
                </a:cubicBezTo>
                <a:cubicBezTo>
                  <a:pt x="549354" y="213864"/>
                  <a:pt x="387429" y="175764"/>
                  <a:pt x="356737" y="168356"/>
                </a:cubicBezTo>
                <a:cubicBezTo>
                  <a:pt x="326045" y="160948"/>
                  <a:pt x="387958" y="178410"/>
                  <a:pt x="391662" y="181056"/>
                </a:cubicBezTo>
                <a:cubicBezTo>
                  <a:pt x="395366" y="183702"/>
                  <a:pt x="438758" y="210160"/>
                  <a:pt x="378962" y="184231"/>
                </a:cubicBezTo>
                <a:cubicBezTo>
                  <a:pt x="319166" y="158302"/>
                  <a:pt x="-22146" y="-4152"/>
                  <a:pt x="1137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 hidden="1">
            <a:extLst>
              <a:ext uri="{FF2B5EF4-FFF2-40B4-BE49-F238E27FC236}">
                <a16:creationId xmlns:a16="http://schemas.microsoft.com/office/drawing/2014/main" id="{44C46BB9-2D8E-D0EE-8A63-A30DE52C7CCC}"/>
              </a:ext>
            </a:extLst>
          </p:cNvPr>
          <p:cNvSpPr/>
          <p:nvPr/>
        </p:nvSpPr>
        <p:spPr>
          <a:xfrm>
            <a:off x="6050250" y="6555825"/>
            <a:ext cx="728657" cy="544898"/>
          </a:xfrm>
          <a:custGeom>
            <a:avLst/>
            <a:gdLst>
              <a:gd name="connsiteX0" fmla="*/ 728375 w 728657"/>
              <a:gd name="connsiteY0" fmla="*/ 550 h 544898"/>
              <a:gd name="connsiteX1" fmla="*/ 512475 w 728657"/>
              <a:gd name="connsiteY1" fmla="*/ 299000 h 544898"/>
              <a:gd name="connsiteX2" fmla="*/ 525175 w 728657"/>
              <a:gd name="connsiteY2" fmla="*/ 267250 h 544898"/>
              <a:gd name="connsiteX3" fmla="*/ 315625 w 728657"/>
              <a:gd name="connsiteY3" fmla="*/ 406950 h 544898"/>
              <a:gd name="connsiteX4" fmla="*/ 353725 w 728657"/>
              <a:gd name="connsiteY4" fmla="*/ 378375 h 544898"/>
              <a:gd name="connsiteX5" fmla="*/ 255300 w 728657"/>
              <a:gd name="connsiteY5" fmla="*/ 445050 h 544898"/>
              <a:gd name="connsiteX6" fmla="*/ 274350 w 728657"/>
              <a:gd name="connsiteY6" fmla="*/ 429175 h 544898"/>
              <a:gd name="connsiteX7" fmla="*/ 141000 w 728657"/>
              <a:gd name="connsiteY7" fmla="*/ 467275 h 544898"/>
              <a:gd name="connsiteX8" fmla="*/ 4475 w 728657"/>
              <a:gd name="connsiteY8" fmla="*/ 543475 h 544898"/>
              <a:gd name="connsiteX9" fmla="*/ 315625 w 728657"/>
              <a:gd name="connsiteY9" fmla="*/ 394250 h 544898"/>
              <a:gd name="connsiteX10" fmla="*/ 268000 w 728657"/>
              <a:gd name="connsiteY10" fmla="*/ 441875 h 544898"/>
              <a:gd name="connsiteX11" fmla="*/ 645825 w 728657"/>
              <a:gd name="connsiteY11" fmla="*/ 168825 h 544898"/>
              <a:gd name="connsiteX12" fmla="*/ 560100 w 728657"/>
              <a:gd name="connsiteY12" fmla="*/ 222800 h 544898"/>
              <a:gd name="connsiteX13" fmla="*/ 728375 w 728657"/>
              <a:gd name="connsiteY13" fmla="*/ 550 h 54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8657" h="544898">
                <a:moveTo>
                  <a:pt x="728375" y="550"/>
                </a:moveTo>
                <a:cubicBezTo>
                  <a:pt x="720438" y="13250"/>
                  <a:pt x="546342" y="254550"/>
                  <a:pt x="512475" y="299000"/>
                </a:cubicBezTo>
                <a:cubicBezTo>
                  <a:pt x="478608" y="343450"/>
                  <a:pt x="557983" y="249258"/>
                  <a:pt x="525175" y="267250"/>
                </a:cubicBezTo>
                <a:cubicBezTo>
                  <a:pt x="492367" y="285242"/>
                  <a:pt x="344200" y="388429"/>
                  <a:pt x="315625" y="406950"/>
                </a:cubicBezTo>
                <a:cubicBezTo>
                  <a:pt x="287050" y="425471"/>
                  <a:pt x="363779" y="372025"/>
                  <a:pt x="353725" y="378375"/>
                </a:cubicBezTo>
                <a:cubicBezTo>
                  <a:pt x="343671" y="384725"/>
                  <a:pt x="255300" y="445050"/>
                  <a:pt x="255300" y="445050"/>
                </a:cubicBezTo>
                <a:cubicBezTo>
                  <a:pt x="242071" y="453517"/>
                  <a:pt x="293400" y="425471"/>
                  <a:pt x="274350" y="429175"/>
                </a:cubicBezTo>
                <a:cubicBezTo>
                  <a:pt x="255300" y="432879"/>
                  <a:pt x="185979" y="448225"/>
                  <a:pt x="141000" y="467275"/>
                </a:cubicBezTo>
                <a:cubicBezTo>
                  <a:pt x="96021" y="486325"/>
                  <a:pt x="-24629" y="555646"/>
                  <a:pt x="4475" y="543475"/>
                </a:cubicBezTo>
                <a:cubicBezTo>
                  <a:pt x="33579" y="531304"/>
                  <a:pt x="271704" y="411183"/>
                  <a:pt x="315625" y="394250"/>
                </a:cubicBezTo>
                <a:cubicBezTo>
                  <a:pt x="359546" y="377317"/>
                  <a:pt x="212967" y="479446"/>
                  <a:pt x="268000" y="441875"/>
                </a:cubicBezTo>
                <a:cubicBezTo>
                  <a:pt x="323033" y="404304"/>
                  <a:pt x="597142" y="205337"/>
                  <a:pt x="645825" y="168825"/>
                </a:cubicBezTo>
                <a:cubicBezTo>
                  <a:pt x="694508" y="132313"/>
                  <a:pt x="545813" y="246612"/>
                  <a:pt x="560100" y="222800"/>
                </a:cubicBezTo>
                <a:cubicBezTo>
                  <a:pt x="574387" y="198988"/>
                  <a:pt x="736312" y="-12150"/>
                  <a:pt x="728375" y="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 hidden="1">
            <a:extLst>
              <a:ext uri="{FF2B5EF4-FFF2-40B4-BE49-F238E27FC236}">
                <a16:creationId xmlns:a16="http://schemas.microsoft.com/office/drawing/2014/main" id="{85561F58-3D25-A7FE-EE31-EE6C1DF096BD}"/>
              </a:ext>
            </a:extLst>
          </p:cNvPr>
          <p:cNvSpPr/>
          <p:nvPr/>
        </p:nvSpPr>
        <p:spPr>
          <a:xfrm>
            <a:off x="7374316" y="3746256"/>
            <a:ext cx="774005" cy="295933"/>
          </a:xfrm>
          <a:custGeom>
            <a:avLst/>
            <a:gdLst>
              <a:gd name="connsiteX0" fmla="*/ 77409 w 774005"/>
              <a:gd name="connsiteY0" fmla="*/ 38344 h 295933"/>
              <a:gd name="connsiteX1" fmla="*/ 766384 w 774005"/>
              <a:gd name="connsiteY1" fmla="*/ 244 h 295933"/>
              <a:gd name="connsiteX2" fmla="*/ 439359 w 774005"/>
              <a:gd name="connsiteY2" fmla="*/ 22469 h 295933"/>
              <a:gd name="connsiteX3" fmla="*/ 334584 w 774005"/>
              <a:gd name="connsiteY3" fmla="*/ 31994 h 295933"/>
              <a:gd name="connsiteX4" fmla="*/ 340934 w 774005"/>
              <a:gd name="connsiteY4" fmla="*/ 63744 h 295933"/>
              <a:gd name="connsiteX5" fmla="*/ 312359 w 774005"/>
              <a:gd name="connsiteY5" fmla="*/ 31994 h 295933"/>
              <a:gd name="connsiteX6" fmla="*/ 680659 w 774005"/>
              <a:gd name="connsiteY6" fmla="*/ 295519 h 295933"/>
              <a:gd name="connsiteX7" fmla="*/ 407609 w 774005"/>
              <a:gd name="connsiteY7" fmla="*/ 92319 h 295933"/>
              <a:gd name="connsiteX8" fmla="*/ 261559 w 774005"/>
              <a:gd name="connsiteY8" fmla="*/ 70094 h 295933"/>
              <a:gd name="connsiteX9" fmla="*/ 388559 w 774005"/>
              <a:gd name="connsiteY9" fmla="*/ 73269 h 295933"/>
              <a:gd name="connsiteX10" fmla="*/ 334584 w 774005"/>
              <a:gd name="connsiteY10" fmla="*/ 25644 h 295933"/>
              <a:gd name="connsiteX11" fmla="*/ 261559 w 774005"/>
              <a:gd name="connsiteY11" fmla="*/ 25644 h 295933"/>
              <a:gd name="connsiteX12" fmla="*/ 385384 w 774005"/>
              <a:gd name="connsiteY12" fmla="*/ 244 h 295933"/>
              <a:gd name="connsiteX13" fmla="*/ 131384 w 774005"/>
              <a:gd name="connsiteY13" fmla="*/ 35169 h 295933"/>
              <a:gd name="connsiteX14" fmla="*/ 23434 w 774005"/>
              <a:gd name="connsiteY14" fmla="*/ 47869 h 295933"/>
              <a:gd name="connsiteX15" fmla="*/ 77409 w 774005"/>
              <a:gd name="connsiteY15" fmla="*/ 38344 h 2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4005" h="295933">
                <a:moveTo>
                  <a:pt x="77409" y="38344"/>
                </a:moveTo>
                <a:lnTo>
                  <a:pt x="766384" y="244"/>
                </a:lnTo>
                <a:cubicBezTo>
                  <a:pt x="826709" y="-2402"/>
                  <a:pt x="511326" y="17177"/>
                  <a:pt x="439359" y="22469"/>
                </a:cubicBezTo>
                <a:cubicBezTo>
                  <a:pt x="367392" y="27761"/>
                  <a:pt x="350988" y="25115"/>
                  <a:pt x="334584" y="31994"/>
                </a:cubicBezTo>
                <a:cubicBezTo>
                  <a:pt x="318180" y="38873"/>
                  <a:pt x="344638" y="63744"/>
                  <a:pt x="340934" y="63744"/>
                </a:cubicBezTo>
                <a:cubicBezTo>
                  <a:pt x="337230" y="63744"/>
                  <a:pt x="255738" y="-6635"/>
                  <a:pt x="312359" y="31994"/>
                </a:cubicBezTo>
                <a:cubicBezTo>
                  <a:pt x="368980" y="70623"/>
                  <a:pt x="664784" y="285465"/>
                  <a:pt x="680659" y="295519"/>
                </a:cubicBezTo>
                <a:cubicBezTo>
                  <a:pt x="696534" y="305573"/>
                  <a:pt x="477459" y="129890"/>
                  <a:pt x="407609" y="92319"/>
                </a:cubicBezTo>
                <a:cubicBezTo>
                  <a:pt x="337759" y="54748"/>
                  <a:pt x="264734" y="73269"/>
                  <a:pt x="261559" y="70094"/>
                </a:cubicBezTo>
                <a:cubicBezTo>
                  <a:pt x="258384" y="66919"/>
                  <a:pt x="376388" y="80677"/>
                  <a:pt x="388559" y="73269"/>
                </a:cubicBezTo>
                <a:cubicBezTo>
                  <a:pt x="400730" y="65861"/>
                  <a:pt x="355751" y="33581"/>
                  <a:pt x="334584" y="25644"/>
                </a:cubicBezTo>
                <a:cubicBezTo>
                  <a:pt x="313417" y="17706"/>
                  <a:pt x="253092" y="29877"/>
                  <a:pt x="261559" y="25644"/>
                </a:cubicBezTo>
                <a:cubicBezTo>
                  <a:pt x="270026" y="21411"/>
                  <a:pt x="407080" y="-1343"/>
                  <a:pt x="385384" y="244"/>
                </a:cubicBezTo>
                <a:cubicBezTo>
                  <a:pt x="363688" y="1831"/>
                  <a:pt x="191709" y="27232"/>
                  <a:pt x="131384" y="35169"/>
                </a:cubicBezTo>
                <a:cubicBezTo>
                  <a:pt x="71059" y="43106"/>
                  <a:pt x="34017" y="45223"/>
                  <a:pt x="23434" y="47869"/>
                </a:cubicBezTo>
                <a:cubicBezTo>
                  <a:pt x="12851" y="50515"/>
                  <a:pt x="-46416" y="46282"/>
                  <a:pt x="77409" y="383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 hidden="1">
            <a:extLst>
              <a:ext uri="{FF2B5EF4-FFF2-40B4-BE49-F238E27FC236}">
                <a16:creationId xmlns:a16="http://schemas.microsoft.com/office/drawing/2014/main" id="{825119EF-4477-4F7C-0624-B037E985539F}"/>
              </a:ext>
            </a:extLst>
          </p:cNvPr>
          <p:cNvSpPr/>
          <p:nvPr/>
        </p:nvSpPr>
        <p:spPr>
          <a:xfrm>
            <a:off x="8215841" y="4280796"/>
            <a:ext cx="349368" cy="944103"/>
          </a:xfrm>
          <a:custGeom>
            <a:avLst/>
            <a:gdLst>
              <a:gd name="connsiteX0" fmla="*/ 1059 w 349368"/>
              <a:gd name="connsiteY0" fmla="*/ 5454 h 944103"/>
              <a:gd name="connsiteX1" fmla="*/ 166159 w 349368"/>
              <a:gd name="connsiteY1" fmla="*/ 376929 h 944103"/>
              <a:gd name="connsiteX2" fmla="*/ 337609 w 349368"/>
              <a:gd name="connsiteY2" fmla="*/ 913504 h 944103"/>
              <a:gd name="connsiteX3" fmla="*/ 309034 w 349368"/>
              <a:gd name="connsiteY3" fmla="*/ 805554 h 944103"/>
              <a:gd name="connsiteX4" fmla="*/ 105834 w 349368"/>
              <a:gd name="connsiteY4" fmla="*/ 202304 h 944103"/>
              <a:gd name="connsiteX5" fmla="*/ 1059 w 349368"/>
              <a:gd name="connsiteY5" fmla="*/ 5454 h 944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368" h="944103">
                <a:moveTo>
                  <a:pt x="1059" y="5454"/>
                </a:moveTo>
                <a:cubicBezTo>
                  <a:pt x="11113" y="34558"/>
                  <a:pt x="110067" y="225587"/>
                  <a:pt x="166159" y="376929"/>
                </a:cubicBezTo>
                <a:cubicBezTo>
                  <a:pt x="222251" y="528271"/>
                  <a:pt x="313797" y="842067"/>
                  <a:pt x="337609" y="913504"/>
                </a:cubicBezTo>
                <a:cubicBezTo>
                  <a:pt x="361421" y="984941"/>
                  <a:pt x="347663" y="924087"/>
                  <a:pt x="309034" y="805554"/>
                </a:cubicBezTo>
                <a:cubicBezTo>
                  <a:pt x="270405" y="687021"/>
                  <a:pt x="157163" y="337771"/>
                  <a:pt x="105834" y="202304"/>
                </a:cubicBezTo>
                <a:cubicBezTo>
                  <a:pt x="54505" y="66837"/>
                  <a:pt x="-8995" y="-23650"/>
                  <a:pt x="1059" y="54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 hidden="1">
            <a:extLst>
              <a:ext uri="{FF2B5EF4-FFF2-40B4-BE49-F238E27FC236}">
                <a16:creationId xmlns:a16="http://schemas.microsoft.com/office/drawing/2014/main" id="{F8CFDE8A-521A-F6CD-AE66-78C0BF22283A}"/>
              </a:ext>
            </a:extLst>
          </p:cNvPr>
          <p:cNvSpPr/>
          <p:nvPr/>
        </p:nvSpPr>
        <p:spPr>
          <a:xfrm>
            <a:off x="6888367" y="6545890"/>
            <a:ext cx="45950" cy="271406"/>
          </a:xfrm>
          <a:custGeom>
            <a:avLst/>
            <a:gdLst>
              <a:gd name="connsiteX0" fmla="*/ 45833 w 45950"/>
              <a:gd name="connsiteY0" fmla="*/ 960 h 271406"/>
              <a:gd name="connsiteX1" fmla="*/ 1383 w 45950"/>
              <a:gd name="connsiteY1" fmla="*/ 264485 h 271406"/>
              <a:gd name="connsiteX2" fmla="*/ 14083 w 45950"/>
              <a:gd name="connsiteY2" fmla="*/ 178760 h 271406"/>
              <a:gd name="connsiteX3" fmla="*/ 45833 w 45950"/>
              <a:gd name="connsiteY3" fmla="*/ 960 h 271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950" h="271406">
                <a:moveTo>
                  <a:pt x="45833" y="960"/>
                </a:moveTo>
                <a:cubicBezTo>
                  <a:pt x="43716" y="15248"/>
                  <a:pt x="6675" y="234852"/>
                  <a:pt x="1383" y="264485"/>
                </a:cubicBezTo>
                <a:cubicBezTo>
                  <a:pt x="-3909" y="294118"/>
                  <a:pt x="7204" y="221623"/>
                  <a:pt x="14083" y="178760"/>
                </a:cubicBezTo>
                <a:cubicBezTo>
                  <a:pt x="20962" y="135898"/>
                  <a:pt x="47950" y="-13328"/>
                  <a:pt x="45833" y="9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 hidden="1">
            <a:extLst>
              <a:ext uri="{FF2B5EF4-FFF2-40B4-BE49-F238E27FC236}">
                <a16:creationId xmlns:a16="http://schemas.microsoft.com/office/drawing/2014/main" id="{583CB5C8-7160-D565-0E13-0DDC1DE0CCD4}"/>
              </a:ext>
            </a:extLst>
          </p:cNvPr>
          <p:cNvSpPr/>
          <p:nvPr/>
        </p:nvSpPr>
        <p:spPr>
          <a:xfrm>
            <a:off x="6366068" y="7283450"/>
            <a:ext cx="489511" cy="503123"/>
          </a:xfrm>
          <a:custGeom>
            <a:avLst/>
            <a:gdLst>
              <a:gd name="connsiteX0" fmla="*/ 304607 w 489511"/>
              <a:gd name="connsiteY0" fmla="*/ 0 h 503123"/>
              <a:gd name="connsiteX1" fmla="*/ 34732 w 489511"/>
              <a:gd name="connsiteY1" fmla="*/ 231775 h 503123"/>
              <a:gd name="connsiteX2" fmla="*/ 50607 w 489511"/>
              <a:gd name="connsiteY2" fmla="*/ 209550 h 503123"/>
              <a:gd name="connsiteX3" fmla="*/ 463357 w 489511"/>
              <a:gd name="connsiteY3" fmla="*/ 107950 h 503123"/>
              <a:gd name="connsiteX4" fmla="*/ 418907 w 489511"/>
              <a:gd name="connsiteY4" fmla="*/ 123825 h 503123"/>
              <a:gd name="connsiteX5" fmla="*/ 434782 w 489511"/>
              <a:gd name="connsiteY5" fmla="*/ 123825 h 503123"/>
              <a:gd name="connsiteX6" fmla="*/ 218882 w 489511"/>
              <a:gd name="connsiteY6" fmla="*/ 387350 h 503123"/>
              <a:gd name="connsiteX7" fmla="*/ 117282 w 489511"/>
              <a:gd name="connsiteY7" fmla="*/ 488950 h 503123"/>
              <a:gd name="connsiteX8" fmla="*/ 469707 w 489511"/>
              <a:gd name="connsiteY8" fmla="*/ 92075 h 503123"/>
              <a:gd name="connsiteX9" fmla="*/ 399857 w 489511"/>
              <a:gd name="connsiteY9" fmla="*/ 107950 h 503123"/>
              <a:gd name="connsiteX10" fmla="*/ 22032 w 489511"/>
              <a:gd name="connsiteY10" fmla="*/ 234950 h 503123"/>
              <a:gd name="connsiteX11" fmla="*/ 120457 w 489511"/>
              <a:gd name="connsiteY11" fmla="*/ 184150 h 503123"/>
              <a:gd name="connsiteX12" fmla="*/ 79182 w 489511"/>
              <a:gd name="connsiteY12" fmla="*/ 200025 h 503123"/>
              <a:gd name="connsiteX13" fmla="*/ 107757 w 489511"/>
              <a:gd name="connsiteY13" fmla="*/ 184150 h 503123"/>
              <a:gd name="connsiteX14" fmla="*/ 2982 w 489511"/>
              <a:gd name="connsiteY14" fmla="*/ 276225 h 503123"/>
              <a:gd name="connsiteX15" fmla="*/ 304607 w 489511"/>
              <a:gd name="connsiteY15" fmla="*/ 0 h 503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511" h="503123">
                <a:moveTo>
                  <a:pt x="304607" y="0"/>
                </a:moveTo>
                <a:lnTo>
                  <a:pt x="34732" y="231775"/>
                </a:lnTo>
                <a:cubicBezTo>
                  <a:pt x="-7601" y="266700"/>
                  <a:pt x="-20830" y="230187"/>
                  <a:pt x="50607" y="209550"/>
                </a:cubicBezTo>
                <a:cubicBezTo>
                  <a:pt x="122044" y="188913"/>
                  <a:pt x="401974" y="122237"/>
                  <a:pt x="463357" y="107950"/>
                </a:cubicBezTo>
                <a:cubicBezTo>
                  <a:pt x="524740" y="93663"/>
                  <a:pt x="423669" y="121179"/>
                  <a:pt x="418907" y="123825"/>
                </a:cubicBezTo>
                <a:cubicBezTo>
                  <a:pt x="414145" y="126471"/>
                  <a:pt x="468120" y="79904"/>
                  <a:pt x="434782" y="123825"/>
                </a:cubicBezTo>
                <a:cubicBezTo>
                  <a:pt x="401445" y="167746"/>
                  <a:pt x="271799" y="326496"/>
                  <a:pt x="218882" y="387350"/>
                </a:cubicBezTo>
                <a:cubicBezTo>
                  <a:pt x="165965" y="448204"/>
                  <a:pt x="75478" y="538163"/>
                  <a:pt x="117282" y="488950"/>
                </a:cubicBezTo>
                <a:cubicBezTo>
                  <a:pt x="159086" y="439738"/>
                  <a:pt x="422611" y="155575"/>
                  <a:pt x="469707" y="92075"/>
                </a:cubicBezTo>
                <a:cubicBezTo>
                  <a:pt x="516803" y="28575"/>
                  <a:pt x="474469" y="84138"/>
                  <a:pt x="399857" y="107950"/>
                </a:cubicBezTo>
                <a:cubicBezTo>
                  <a:pt x="325245" y="131762"/>
                  <a:pt x="68599" y="222250"/>
                  <a:pt x="22032" y="234950"/>
                </a:cubicBezTo>
                <a:cubicBezTo>
                  <a:pt x="-24535" y="247650"/>
                  <a:pt x="110932" y="189971"/>
                  <a:pt x="120457" y="184150"/>
                </a:cubicBezTo>
                <a:cubicBezTo>
                  <a:pt x="129982" y="178329"/>
                  <a:pt x="81299" y="200025"/>
                  <a:pt x="79182" y="200025"/>
                </a:cubicBezTo>
                <a:cubicBezTo>
                  <a:pt x="77065" y="200025"/>
                  <a:pt x="120457" y="171450"/>
                  <a:pt x="107757" y="184150"/>
                </a:cubicBezTo>
                <a:cubicBezTo>
                  <a:pt x="95057" y="196850"/>
                  <a:pt x="2982" y="276225"/>
                  <a:pt x="2982" y="276225"/>
                </a:cubicBezTo>
                <a:lnTo>
                  <a:pt x="304607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 hidden="1">
            <a:extLst>
              <a:ext uri="{FF2B5EF4-FFF2-40B4-BE49-F238E27FC236}">
                <a16:creationId xmlns:a16="http://schemas.microsoft.com/office/drawing/2014/main" id="{A3503F74-2EB9-A1A8-347B-FCE3FA4CF45E}"/>
              </a:ext>
            </a:extLst>
          </p:cNvPr>
          <p:cNvSpPr/>
          <p:nvPr/>
        </p:nvSpPr>
        <p:spPr>
          <a:xfrm>
            <a:off x="6806863" y="7353179"/>
            <a:ext cx="159087" cy="474827"/>
          </a:xfrm>
          <a:custGeom>
            <a:avLst/>
            <a:gdLst>
              <a:gd name="connsiteX0" fmla="*/ 159087 w 159087"/>
              <a:gd name="connsiteY0" fmla="*/ 121 h 474827"/>
              <a:gd name="connsiteX1" fmla="*/ 67012 w 159087"/>
              <a:gd name="connsiteY1" fmla="*/ 108071 h 474827"/>
              <a:gd name="connsiteX2" fmla="*/ 51137 w 159087"/>
              <a:gd name="connsiteY2" fmla="*/ 269996 h 474827"/>
              <a:gd name="connsiteX3" fmla="*/ 51137 w 159087"/>
              <a:gd name="connsiteY3" fmla="*/ 196971 h 474827"/>
              <a:gd name="connsiteX4" fmla="*/ 337 w 159087"/>
              <a:gd name="connsiteY4" fmla="*/ 473196 h 474827"/>
              <a:gd name="connsiteX5" fmla="*/ 79712 w 159087"/>
              <a:gd name="connsiteY5" fmla="*/ 47746 h 474827"/>
              <a:gd name="connsiteX6" fmla="*/ 67012 w 159087"/>
              <a:gd name="connsiteY6" fmla="*/ 85846 h 474827"/>
              <a:gd name="connsiteX7" fmla="*/ 159087 w 159087"/>
              <a:gd name="connsiteY7" fmla="*/ 121 h 474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9087" h="474827">
                <a:moveTo>
                  <a:pt x="159087" y="121"/>
                </a:moveTo>
                <a:cubicBezTo>
                  <a:pt x="159087" y="3825"/>
                  <a:pt x="85004" y="63092"/>
                  <a:pt x="67012" y="108071"/>
                </a:cubicBezTo>
                <a:cubicBezTo>
                  <a:pt x="49020" y="153050"/>
                  <a:pt x="53783" y="255179"/>
                  <a:pt x="51137" y="269996"/>
                </a:cubicBezTo>
                <a:cubicBezTo>
                  <a:pt x="48491" y="284813"/>
                  <a:pt x="59604" y="163104"/>
                  <a:pt x="51137" y="196971"/>
                </a:cubicBezTo>
                <a:cubicBezTo>
                  <a:pt x="42670" y="230838"/>
                  <a:pt x="-4425" y="498067"/>
                  <a:pt x="337" y="473196"/>
                </a:cubicBezTo>
                <a:cubicBezTo>
                  <a:pt x="5099" y="448325"/>
                  <a:pt x="68599" y="112304"/>
                  <a:pt x="79712" y="47746"/>
                </a:cubicBezTo>
                <a:cubicBezTo>
                  <a:pt x="90824" y="-16812"/>
                  <a:pt x="56958" y="93254"/>
                  <a:pt x="67012" y="85846"/>
                </a:cubicBezTo>
                <a:cubicBezTo>
                  <a:pt x="77066" y="78438"/>
                  <a:pt x="159087" y="-3583"/>
                  <a:pt x="159087" y="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 hidden="1">
            <a:extLst>
              <a:ext uri="{FF2B5EF4-FFF2-40B4-BE49-F238E27FC236}">
                <a16:creationId xmlns:a16="http://schemas.microsoft.com/office/drawing/2014/main" id="{0AA37FF6-9E3C-29BE-B812-782E5777C124}"/>
              </a:ext>
            </a:extLst>
          </p:cNvPr>
          <p:cNvSpPr/>
          <p:nvPr/>
        </p:nvSpPr>
        <p:spPr>
          <a:xfrm>
            <a:off x="7445109" y="4586458"/>
            <a:ext cx="293909" cy="370516"/>
          </a:xfrm>
          <a:custGeom>
            <a:avLst/>
            <a:gdLst>
              <a:gd name="connsiteX0" fmla="*/ 47891 w 293909"/>
              <a:gd name="connsiteY0" fmla="*/ 283992 h 370516"/>
              <a:gd name="connsiteX1" fmla="*/ 222516 w 293909"/>
              <a:gd name="connsiteY1" fmla="*/ 20467 h 370516"/>
              <a:gd name="connsiteX2" fmla="*/ 216166 w 293909"/>
              <a:gd name="connsiteY2" fmla="*/ 49042 h 370516"/>
              <a:gd name="connsiteX3" fmla="*/ 289191 w 293909"/>
              <a:gd name="connsiteY3" fmla="*/ 299867 h 370516"/>
              <a:gd name="connsiteX4" fmla="*/ 279666 w 293909"/>
              <a:gd name="connsiteY4" fmla="*/ 233192 h 370516"/>
              <a:gd name="connsiteX5" fmla="*/ 222516 w 293909"/>
              <a:gd name="connsiteY5" fmla="*/ 61742 h 370516"/>
              <a:gd name="connsiteX6" fmla="*/ 222516 w 293909"/>
              <a:gd name="connsiteY6" fmla="*/ 42692 h 370516"/>
              <a:gd name="connsiteX7" fmla="*/ 178066 w 293909"/>
              <a:gd name="connsiteY7" fmla="*/ 122067 h 370516"/>
              <a:gd name="connsiteX8" fmla="*/ 139966 w 293909"/>
              <a:gd name="connsiteY8" fmla="*/ 223667 h 370516"/>
              <a:gd name="connsiteX9" fmla="*/ 184416 w 293909"/>
              <a:gd name="connsiteY9" fmla="*/ 80792 h 370516"/>
              <a:gd name="connsiteX10" fmla="*/ 9791 w 293909"/>
              <a:gd name="connsiteY10" fmla="*/ 357017 h 370516"/>
              <a:gd name="connsiteX11" fmla="*/ 47891 w 293909"/>
              <a:gd name="connsiteY11" fmla="*/ 283992 h 37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3909" h="370516">
                <a:moveTo>
                  <a:pt x="47891" y="283992"/>
                </a:moveTo>
                <a:cubicBezTo>
                  <a:pt x="83345" y="227900"/>
                  <a:pt x="222516" y="20467"/>
                  <a:pt x="222516" y="20467"/>
                </a:cubicBezTo>
                <a:cubicBezTo>
                  <a:pt x="250562" y="-18691"/>
                  <a:pt x="205054" y="2475"/>
                  <a:pt x="216166" y="49042"/>
                </a:cubicBezTo>
                <a:cubicBezTo>
                  <a:pt x="227278" y="95609"/>
                  <a:pt x="278608" y="269175"/>
                  <a:pt x="289191" y="299867"/>
                </a:cubicBezTo>
                <a:cubicBezTo>
                  <a:pt x="299774" y="330559"/>
                  <a:pt x="290779" y="272879"/>
                  <a:pt x="279666" y="233192"/>
                </a:cubicBezTo>
                <a:cubicBezTo>
                  <a:pt x="268554" y="193504"/>
                  <a:pt x="232041" y="93492"/>
                  <a:pt x="222516" y="61742"/>
                </a:cubicBezTo>
                <a:cubicBezTo>
                  <a:pt x="212991" y="29992"/>
                  <a:pt x="229924" y="32638"/>
                  <a:pt x="222516" y="42692"/>
                </a:cubicBezTo>
                <a:cubicBezTo>
                  <a:pt x="215108" y="52746"/>
                  <a:pt x="191824" y="91905"/>
                  <a:pt x="178066" y="122067"/>
                </a:cubicBezTo>
                <a:cubicBezTo>
                  <a:pt x="164308" y="152229"/>
                  <a:pt x="138908" y="230546"/>
                  <a:pt x="139966" y="223667"/>
                </a:cubicBezTo>
                <a:cubicBezTo>
                  <a:pt x="141024" y="216788"/>
                  <a:pt x="206112" y="58567"/>
                  <a:pt x="184416" y="80792"/>
                </a:cubicBezTo>
                <a:cubicBezTo>
                  <a:pt x="162720" y="103017"/>
                  <a:pt x="35191" y="316800"/>
                  <a:pt x="9791" y="357017"/>
                </a:cubicBezTo>
                <a:cubicBezTo>
                  <a:pt x="-15609" y="397234"/>
                  <a:pt x="12437" y="340084"/>
                  <a:pt x="47891" y="283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 hidden="1">
            <a:extLst>
              <a:ext uri="{FF2B5EF4-FFF2-40B4-BE49-F238E27FC236}">
                <a16:creationId xmlns:a16="http://schemas.microsoft.com/office/drawing/2014/main" id="{55FE4928-C120-2D67-F4DC-215B3D647078}"/>
              </a:ext>
            </a:extLst>
          </p:cNvPr>
          <p:cNvSpPr/>
          <p:nvPr/>
        </p:nvSpPr>
        <p:spPr>
          <a:xfrm>
            <a:off x="7439025" y="4971949"/>
            <a:ext cx="104896" cy="346176"/>
          </a:xfrm>
          <a:custGeom>
            <a:avLst/>
            <a:gdLst>
              <a:gd name="connsiteX0" fmla="*/ 104775 w 104896"/>
              <a:gd name="connsiteY0" fmla="*/ 101 h 346176"/>
              <a:gd name="connsiteX1" fmla="*/ 25400 w 104896"/>
              <a:gd name="connsiteY1" fmla="*/ 257276 h 346176"/>
              <a:gd name="connsiteX2" fmla="*/ 0 w 104896"/>
              <a:gd name="connsiteY2" fmla="*/ 346176 h 346176"/>
              <a:gd name="connsiteX3" fmla="*/ 25400 w 104896"/>
              <a:gd name="connsiteY3" fmla="*/ 257276 h 346176"/>
              <a:gd name="connsiteX4" fmla="*/ 73025 w 104896"/>
              <a:gd name="connsiteY4" fmla="*/ 196951 h 346176"/>
              <a:gd name="connsiteX5" fmla="*/ 44450 w 104896"/>
              <a:gd name="connsiteY5" fmla="*/ 225526 h 346176"/>
              <a:gd name="connsiteX6" fmla="*/ 104775 w 104896"/>
              <a:gd name="connsiteY6" fmla="*/ 101 h 34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896" h="346176">
                <a:moveTo>
                  <a:pt x="104775" y="101"/>
                </a:moveTo>
                <a:cubicBezTo>
                  <a:pt x="101600" y="5393"/>
                  <a:pt x="42862" y="199597"/>
                  <a:pt x="25400" y="257276"/>
                </a:cubicBezTo>
                <a:cubicBezTo>
                  <a:pt x="7938" y="314955"/>
                  <a:pt x="0" y="346176"/>
                  <a:pt x="0" y="346176"/>
                </a:cubicBezTo>
                <a:cubicBezTo>
                  <a:pt x="0" y="346176"/>
                  <a:pt x="13229" y="282147"/>
                  <a:pt x="25400" y="257276"/>
                </a:cubicBezTo>
                <a:cubicBezTo>
                  <a:pt x="37571" y="232405"/>
                  <a:pt x="69850" y="202243"/>
                  <a:pt x="73025" y="196951"/>
                </a:cubicBezTo>
                <a:cubicBezTo>
                  <a:pt x="76200" y="191659"/>
                  <a:pt x="41275" y="251984"/>
                  <a:pt x="44450" y="225526"/>
                </a:cubicBezTo>
                <a:cubicBezTo>
                  <a:pt x="47625" y="199068"/>
                  <a:pt x="107950" y="-5191"/>
                  <a:pt x="104775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 hidden="1">
            <a:extLst>
              <a:ext uri="{FF2B5EF4-FFF2-40B4-BE49-F238E27FC236}">
                <a16:creationId xmlns:a16="http://schemas.microsoft.com/office/drawing/2014/main" id="{8DED37C6-07D9-F4DF-5A7C-74F8CA3219DE}"/>
              </a:ext>
            </a:extLst>
          </p:cNvPr>
          <p:cNvSpPr/>
          <p:nvPr/>
        </p:nvSpPr>
        <p:spPr>
          <a:xfrm>
            <a:off x="6864508" y="6311792"/>
            <a:ext cx="158685" cy="738696"/>
          </a:xfrm>
          <a:custGeom>
            <a:avLst/>
            <a:gdLst>
              <a:gd name="connsiteX0" fmla="*/ 158592 w 158685"/>
              <a:gd name="connsiteY0" fmla="*/ 108 h 738696"/>
              <a:gd name="connsiteX1" fmla="*/ 56992 w 158685"/>
              <a:gd name="connsiteY1" fmla="*/ 304908 h 738696"/>
              <a:gd name="connsiteX2" fmla="*/ 3017 w 158685"/>
              <a:gd name="connsiteY2" fmla="*/ 724008 h 738696"/>
              <a:gd name="connsiteX3" fmla="*/ 12542 w 158685"/>
              <a:gd name="connsiteY3" fmla="*/ 603358 h 738696"/>
              <a:gd name="connsiteX4" fmla="*/ 60167 w 158685"/>
              <a:gd name="connsiteY4" fmla="*/ 216008 h 738696"/>
              <a:gd name="connsiteX5" fmla="*/ 37942 w 158685"/>
              <a:gd name="connsiteY5" fmla="*/ 336658 h 738696"/>
              <a:gd name="connsiteX6" fmla="*/ 158592 w 158685"/>
              <a:gd name="connsiteY6" fmla="*/ 108 h 73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685" h="738696">
                <a:moveTo>
                  <a:pt x="158592" y="108"/>
                </a:moveTo>
                <a:cubicBezTo>
                  <a:pt x="161767" y="-5184"/>
                  <a:pt x="82921" y="184258"/>
                  <a:pt x="56992" y="304908"/>
                </a:cubicBezTo>
                <a:cubicBezTo>
                  <a:pt x="31063" y="425558"/>
                  <a:pt x="10425" y="674266"/>
                  <a:pt x="3017" y="724008"/>
                </a:cubicBezTo>
                <a:cubicBezTo>
                  <a:pt x="-4391" y="773750"/>
                  <a:pt x="3017" y="688025"/>
                  <a:pt x="12542" y="603358"/>
                </a:cubicBezTo>
                <a:cubicBezTo>
                  <a:pt x="22067" y="518691"/>
                  <a:pt x="55934" y="260458"/>
                  <a:pt x="60167" y="216008"/>
                </a:cubicBezTo>
                <a:cubicBezTo>
                  <a:pt x="64400" y="171558"/>
                  <a:pt x="22067" y="366820"/>
                  <a:pt x="37942" y="336658"/>
                </a:cubicBezTo>
                <a:cubicBezTo>
                  <a:pt x="53817" y="306496"/>
                  <a:pt x="155417" y="5400"/>
                  <a:pt x="158592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 hidden="1">
            <a:extLst>
              <a:ext uri="{FF2B5EF4-FFF2-40B4-BE49-F238E27FC236}">
                <a16:creationId xmlns:a16="http://schemas.microsoft.com/office/drawing/2014/main" id="{50DDE9A8-2625-48EB-E91B-E0884B3FB5AE}"/>
              </a:ext>
            </a:extLst>
          </p:cNvPr>
          <p:cNvSpPr/>
          <p:nvPr/>
        </p:nvSpPr>
        <p:spPr>
          <a:xfrm>
            <a:off x="6867426" y="5362575"/>
            <a:ext cx="273771" cy="368521"/>
          </a:xfrm>
          <a:custGeom>
            <a:avLst/>
            <a:gdLst>
              <a:gd name="connsiteX0" fmla="*/ 99 w 273771"/>
              <a:gd name="connsiteY0" fmla="*/ 69850 h 368521"/>
              <a:gd name="connsiteX1" fmla="*/ 165199 w 273771"/>
              <a:gd name="connsiteY1" fmla="*/ 107950 h 368521"/>
              <a:gd name="connsiteX2" fmla="*/ 225524 w 273771"/>
              <a:gd name="connsiteY2" fmla="*/ 95250 h 368521"/>
              <a:gd name="connsiteX3" fmla="*/ 177899 w 273771"/>
              <a:gd name="connsiteY3" fmla="*/ 114300 h 368521"/>
              <a:gd name="connsiteX4" fmla="*/ 82649 w 273771"/>
              <a:gd name="connsiteY4" fmla="*/ 190500 h 368521"/>
              <a:gd name="connsiteX5" fmla="*/ 162024 w 273771"/>
              <a:gd name="connsiteY5" fmla="*/ 307975 h 368521"/>
              <a:gd name="connsiteX6" fmla="*/ 127099 w 273771"/>
              <a:gd name="connsiteY6" fmla="*/ 273050 h 368521"/>
              <a:gd name="connsiteX7" fmla="*/ 66774 w 273771"/>
              <a:gd name="connsiteY7" fmla="*/ 196850 h 368521"/>
              <a:gd name="connsiteX8" fmla="*/ 63599 w 273771"/>
              <a:gd name="connsiteY8" fmla="*/ 234950 h 368521"/>
              <a:gd name="connsiteX9" fmla="*/ 85824 w 273771"/>
              <a:gd name="connsiteY9" fmla="*/ 365125 h 368521"/>
              <a:gd name="connsiteX10" fmla="*/ 76299 w 273771"/>
              <a:gd name="connsiteY10" fmla="*/ 320675 h 368521"/>
              <a:gd name="connsiteX11" fmla="*/ 66774 w 273771"/>
              <a:gd name="connsiteY11" fmla="*/ 215900 h 368521"/>
              <a:gd name="connsiteX12" fmla="*/ 3274 w 273771"/>
              <a:gd name="connsiteY12" fmla="*/ 187325 h 368521"/>
              <a:gd name="connsiteX13" fmla="*/ 69949 w 273771"/>
              <a:gd name="connsiteY13" fmla="*/ 219075 h 368521"/>
              <a:gd name="connsiteX14" fmla="*/ 82649 w 273771"/>
              <a:gd name="connsiteY14" fmla="*/ 168275 h 368521"/>
              <a:gd name="connsiteX15" fmla="*/ 260449 w 273771"/>
              <a:gd name="connsiteY15" fmla="*/ 79375 h 368521"/>
              <a:gd name="connsiteX16" fmla="*/ 241399 w 273771"/>
              <a:gd name="connsiteY16" fmla="*/ 82550 h 368521"/>
              <a:gd name="connsiteX17" fmla="*/ 85824 w 273771"/>
              <a:gd name="connsiteY17" fmla="*/ 0 h 368521"/>
              <a:gd name="connsiteX18" fmla="*/ 235049 w 273771"/>
              <a:gd name="connsiteY18" fmla="*/ 82550 h 368521"/>
              <a:gd name="connsiteX19" fmla="*/ 190599 w 273771"/>
              <a:gd name="connsiteY19" fmla="*/ 101600 h 368521"/>
              <a:gd name="connsiteX20" fmla="*/ 99 w 273771"/>
              <a:gd name="connsiteY20" fmla="*/ 69850 h 368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3771" h="368521">
                <a:moveTo>
                  <a:pt x="99" y="69850"/>
                </a:moveTo>
                <a:cubicBezTo>
                  <a:pt x="-4134" y="70908"/>
                  <a:pt x="127628" y="103717"/>
                  <a:pt x="165199" y="107950"/>
                </a:cubicBezTo>
                <a:cubicBezTo>
                  <a:pt x="202770" y="112183"/>
                  <a:pt x="223407" y="94192"/>
                  <a:pt x="225524" y="95250"/>
                </a:cubicBezTo>
                <a:cubicBezTo>
                  <a:pt x="227641" y="96308"/>
                  <a:pt x="201712" y="98425"/>
                  <a:pt x="177899" y="114300"/>
                </a:cubicBezTo>
                <a:cubicBezTo>
                  <a:pt x="154087" y="130175"/>
                  <a:pt x="85295" y="158221"/>
                  <a:pt x="82649" y="190500"/>
                </a:cubicBezTo>
                <a:cubicBezTo>
                  <a:pt x="80003" y="222779"/>
                  <a:pt x="154616" y="294217"/>
                  <a:pt x="162024" y="307975"/>
                </a:cubicBezTo>
                <a:cubicBezTo>
                  <a:pt x="169432" y="321733"/>
                  <a:pt x="142974" y="291571"/>
                  <a:pt x="127099" y="273050"/>
                </a:cubicBezTo>
                <a:cubicBezTo>
                  <a:pt x="111224" y="254529"/>
                  <a:pt x="77357" y="203200"/>
                  <a:pt x="66774" y="196850"/>
                </a:cubicBezTo>
                <a:cubicBezTo>
                  <a:pt x="56191" y="190500"/>
                  <a:pt x="60424" y="206904"/>
                  <a:pt x="63599" y="234950"/>
                </a:cubicBezTo>
                <a:cubicBezTo>
                  <a:pt x="66774" y="262996"/>
                  <a:pt x="83707" y="350838"/>
                  <a:pt x="85824" y="365125"/>
                </a:cubicBezTo>
                <a:cubicBezTo>
                  <a:pt x="87941" y="379413"/>
                  <a:pt x="79474" y="345546"/>
                  <a:pt x="76299" y="320675"/>
                </a:cubicBezTo>
                <a:cubicBezTo>
                  <a:pt x="73124" y="295804"/>
                  <a:pt x="78945" y="238125"/>
                  <a:pt x="66774" y="215900"/>
                </a:cubicBezTo>
                <a:cubicBezTo>
                  <a:pt x="54603" y="193675"/>
                  <a:pt x="2745" y="186796"/>
                  <a:pt x="3274" y="187325"/>
                </a:cubicBezTo>
                <a:cubicBezTo>
                  <a:pt x="3803" y="187854"/>
                  <a:pt x="56720" y="222250"/>
                  <a:pt x="69949" y="219075"/>
                </a:cubicBezTo>
                <a:cubicBezTo>
                  <a:pt x="83178" y="215900"/>
                  <a:pt x="50899" y="191558"/>
                  <a:pt x="82649" y="168275"/>
                </a:cubicBezTo>
                <a:cubicBezTo>
                  <a:pt x="114399" y="144992"/>
                  <a:pt x="260449" y="79375"/>
                  <a:pt x="260449" y="79375"/>
                </a:cubicBezTo>
                <a:cubicBezTo>
                  <a:pt x="286907" y="65088"/>
                  <a:pt x="270503" y="95779"/>
                  <a:pt x="241399" y="82550"/>
                </a:cubicBezTo>
                <a:cubicBezTo>
                  <a:pt x="212295" y="69321"/>
                  <a:pt x="86882" y="0"/>
                  <a:pt x="85824" y="0"/>
                </a:cubicBezTo>
                <a:cubicBezTo>
                  <a:pt x="84766" y="0"/>
                  <a:pt x="217587" y="65617"/>
                  <a:pt x="235049" y="82550"/>
                </a:cubicBezTo>
                <a:cubicBezTo>
                  <a:pt x="252511" y="99483"/>
                  <a:pt x="229228" y="105304"/>
                  <a:pt x="190599" y="101600"/>
                </a:cubicBezTo>
                <a:cubicBezTo>
                  <a:pt x="151970" y="97896"/>
                  <a:pt x="4332" y="68792"/>
                  <a:pt x="99" y="69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 hidden="1">
            <a:extLst>
              <a:ext uri="{FF2B5EF4-FFF2-40B4-BE49-F238E27FC236}">
                <a16:creationId xmlns:a16="http://schemas.microsoft.com/office/drawing/2014/main" id="{788D77E4-1B0E-51E7-8651-EB50C4596ED1}"/>
              </a:ext>
            </a:extLst>
          </p:cNvPr>
          <p:cNvSpPr/>
          <p:nvPr/>
        </p:nvSpPr>
        <p:spPr>
          <a:xfrm>
            <a:off x="6415809" y="5359373"/>
            <a:ext cx="537906" cy="270325"/>
          </a:xfrm>
          <a:custGeom>
            <a:avLst/>
            <a:gdLst>
              <a:gd name="connsiteX0" fmla="*/ 7216 w 537906"/>
              <a:gd name="connsiteY0" fmla="*/ 266727 h 270325"/>
              <a:gd name="connsiteX1" fmla="*/ 508866 w 537906"/>
              <a:gd name="connsiteY1" fmla="*/ 15902 h 270325"/>
              <a:gd name="connsiteX2" fmla="*/ 461241 w 537906"/>
              <a:gd name="connsiteY2" fmla="*/ 38127 h 270325"/>
              <a:gd name="connsiteX3" fmla="*/ 324716 w 537906"/>
              <a:gd name="connsiteY3" fmla="*/ 139727 h 270325"/>
              <a:gd name="connsiteX4" fmla="*/ 394566 w 537906"/>
              <a:gd name="connsiteY4" fmla="*/ 76227 h 270325"/>
              <a:gd name="connsiteX5" fmla="*/ 146916 w 537906"/>
              <a:gd name="connsiteY5" fmla="*/ 187352 h 270325"/>
              <a:gd name="connsiteX6" fmla="*/ 207241 w 537906"/>
              <a:gd name="connsiteY6" fmla="*/ 165127 h 270325"/>
              <a:gd name="connsiteX7" fmla="*/ 7216 w 537906"/>
              <a:gd name="connsiteY7" fmla="*/ 266727 h 27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7906" h="270325">
                <a:moveTo>
                  <a:pt x="7216" y="266727"/>
                </a:moveTo>
                <a:lnTo>
                  <a:pt x="508866" y="15902"/>
                </a:lnTo>
                <a:cubicBezTo>
                  <a:pt x="584537" y="-22198"/>
                  <a:pt x="491933" y="17490"/>
                  <a:pt x="461241" y="38127"/>
                </a:cubicBezTo>
                <a:cubicBezTo>
                  <a:pt x="430549" y="58764"/>
                  <a:pt x="335828" y="133377"/>
                  <a:pt x="324716" y="139727"/>
                </a:cubicBezTo>
                <a:cubicBezTo>
                  <a:pt x="313604" y="146077"/>
                  <a:pt x="424199" y="68290"/>
                  <a:pt x="394566" y="76227"/>
                </a:cubicBezTo>
                <a:cubicBezTo>
                  <a:pt x="364933" y="84164"/>
                  <a:pt x="178137" y="172535"/>
                  <a:pt x="146916" y="187352"/>
                </a:cubicBezTo>
                <a:cubicBezTo>
                  <a:pt x="115695" y="202169"/>
                  <a:pt x="229466" y="150310"/>
                  <a:pt x="207241" y="165127"/>
                </a:cubicBezTo>
                <a:cubicBezTo>
                  <a:pt x="185016" y="179944"/>
                  <a:pt x="-43055" y="291598"/>
                  <a:pt x="7216" y="266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 hidden="1">
            <a:extLst>
              <a:ext uri="{FF2B5EF4-FFF2-40B4-BE49-F238E27FC236}">
                <a16:creationId xmlns:a16="http://schemas.microsoft.com/office/drawing/2014/main" id="{A1C090A0-4489-8F1B-5F1E-EDA28582558B}"/>
              </a:ext>
            </a:extLst>
          </p:cNvPr>
          <p:cNvSpPr/>
          <p:nvPr/>
        </p:nvSpPr>
        <p:spPr>
          <a:xfrm>
            <a:off x="4301147" y="2896965"/>
            <a:ext cx="471658" cy="179825"/>
          </a:xfrm>
          <a:custGeom>
            <a:avLst/>
            <a:gdLst>
              <a:gd name="connsiteX0" fmla="*/ 978 w 471658"/>
              <a:gd name="connsiteY0" fmla="*/ 179610 h 179825"/>
              <a:gd name="connsiteX1" fmla="*/ 455003 w 471658"/>
              <a:gd name="connsiteY1" fmla="*/ 8160 h 179825"/>
              <a:gd name="connsiteX2" fmla="*/ 337528 w 471658"/>
              <a:gd name="connsiteY2" fmla="*/ 43085 h 179825"/>
              <a:gd name="connsiteX3" fmla="*/ 978 w 471658"/>
              <a:gd name="connsiteY3" fmla="*/ 179610 h 17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1658" h="179825">
                <a:moveTo>
                  <a:pt x="978" y="179610"/>
                </a:moveTo>
                <a:cubicBezTo>
                  <a:pt x="20557" y="173789"/>
                  <a:pt x="398911" y="30914"/>
                  <a:pt x="455003" y="8160"/>
                </a:cubicBezTo>
                <a:cubicBezTo>
                  <a:pt x="511095" y="-14594"/>
                  <a:pt x="413728" y="14510"/>
                  <a:pt x="337528" y="43085"/>
                </a:cubicBezTo>
                <a:cubicBezTo>
                  <a:pt x="261328" y="71660"/>
                  <a:pt x="-18601" y="185431"/>
                  <a:pt x="978" y="17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 hidden="1">
            <a:extLst>
              <a:ext uri="{FF2B5EF4-FFF2-40B4-BE49-F238E27FC236}">
                <a16:creationId xmlns:a16="http://schemas.microsoft.com/office/drawing/2014/main" id="{9523E965-D74A-537A-6B88-B8C5B116FFB7}"/>
              </a:ext>
            </a:extLst>
          </p:cNvPr>
          <p:cNvSpPr/>
          <p:nvPr/>
        </p:nvSpPr>
        <p:spPr>
          <a:xfrm>
            <a:off x="3748306" y="3259830"/>
            <a:ext cx="290785" cy="364809"/>
          </a:xfrm>
          <a:custGeom>
            <a:avLst/>
            <a:gdLst>
              <a:gd name="connsiteX0" fmla="*/ 290294 w 290785"/>
              <a:gd name="connsiteY0" fmla="*/ 895 h 364809"/>
              <a:gd name="connsiteX1" fmla="*/ 10894 w 290785"/>
              <a:gd name="connsiteY1" fmla="*/ 353320 h 364809"/>
              <a:gd name="connsiteX2" fmla="*/ 77569 w 290785"/>
              <a:gd name="connsiteY2" fmla="*/ 254895 h 364809"/>
              <a:gd name="connsiteX3" fmla="*/ 290294 w 290785"/>
              <a:gd name="connsiteY3" fmla="*/ 895 h 3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785" h="364809">
                <a:moveTo>
                  <a:pt x="290294" y="895"/>
                </a:moveTo>
                <a:cubicBezTo>
                  <a:pt x="279182" y="17299"/>
                  <a:pt x="46348" y="310987"/>
                  <a:pt x="10894" y="353320"/>
                </a:cubicBezTo>
                <a:cubicBezTo>
                  <a:pt x="-24560" y="395653"/>
                  <a:pt x="34177" y="311516"/>
                  <a:pt x="77569" y="254895"/>
                </a:cubicBezTo>
                <a:cubicBezTo>
                  <a:pt x="120961" y="198274"/>
                  <a:pt x="301406" y="-15509"/>
                  <a:pt x="290294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 hidden="1">
            <a:extLst>
              <a:ext uri="{FF2B5EF4-FFF2-40B4-BE49-F238E27FC236}">
                <a16:creationId xmlns:a16="http://schemas.microsoft.com/office/drawing/2014/main" id="{6B63EB7C-E504-CAF6-F2F0-1898E5AB6AA9}"/>
              </a:ext>
            </a:extLst>
          </p:cNvPr>
          <p:cNvSpPr/>
          <p:nvPr/>
        </p:nvSpPr>
        <p:spPr>
          <a:xfrm>
            <a:off x="6544786" y="6732399"/>
            <a:ext cx="663655" cy="768423"/>
          </a:xfrm>
          <a:custGeom>
            <a:avLst/>
            <a:gdLst>
              <a:gd name="connsiteX0" fmla="*/ 662838 w 663655"/>
              <a:gd name="connsiteY0" fmla="*/ 136359 h 768423"/>
              <a:gd name="connsiteX1" fmla="*/ 167986 w 663655"/>
              <a:gd name="connsiteY1" fmla="*/ 523634 h 768423"/>
              <a:gd name="connsiteX2" fmla="*/ 194880 w 663655"/>
              <a:gd name="connsiteY2" fmla="*/ 491361 h 768423"/>
              <a:gd name="connsiteX3" fmla="*/ 12000 w 663655"/>
              <a:gd name="connsiteY3" fmla="*/ 754923 h 768423"/>
              <a:gd name="connsiteX4" fmla="*/ 587534 w 663655"/>
              <a:gd name="connsiteY4" fmla="*/ 7267 h 768423"/>
              <a:gd name="connsiteX5" fmla="*/ 307835 w 663655"/>
              <a:gd name="connsiteY5" fmla="*/ 373027 h 768423"/>
              <a:gd name="connsiteX6" fmla="*/ 340108 w 663655"/>
              <a:gd name="connsiteY6" fmla="*/ 340754 h 768423"/>
              <a:gd name="connsiteX7" fmla="*/ 286320 w 663655"/>
              <a:gd name="connsiteY7" fmla="*/ 416057 h 768423"/>
              <a:gd name="connsiteX8" fmla="*/ 662838 w 663655"/>
              <a:gd name="connsiteY8" fmla="*/ 136359 h 768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3655" h="768423">
                <a:moveTo>
                  <a:pt x="662838" y="136359"/>
                </a:moveTo>
                <a:cubicBezTo>
                  <a:pt x="643116" y="154288"/>
                  <a:pt x="245979" y="464467"/>
                  <a:pt x="167986" y="523634"/>
                </a:cubicBezTo>
                <a:cubicBezTo>
                  <a:pt x="89993" y="582801"/>
                  <a:pt x="220878" y="452813"/>
                  <a:pt x="194880" y="491361"/>
                </a:cubicBezTo>
                <a:cubicBezTo>
                  <a:pt x="168882" y="529909"/>
                  <a:pt x="-53442" y="835605"/>
                  <a:pt x="12000" y="754923"/>
                </a:cubicBezTo>
                <a:cubicBezTo>
                  <a:pt x="77442" y="674241"/>
                  <a:pt x="538228" y="70916"/>
                  <a:pt x="587534" y="7267"/>
                </a:cubicBezTo>
                <a:cubicBezTo>
                  <a:pt x="636840" y="-56382"/>
                  <a:pt x="349073" y="317446"/>
                  <a:pt x="307835" y="373027"/>
                </a:cubicBezTo>
                <a:cubicBezTo>
                  <a:pt x="266597" y="428608"/>
                  <a:pt x="343694" y="333582"/>
                  <a:pt x="340108" y="340754"/>
                </a:cubicBezTo>
                <a:cubicBezTo>
                  <a:pt x="336522" y="347926"/>
                  <a:pt x="233428" y="444744"/>
                  <a:pt x="286320" y="416057"/>
                </a:cubicBezTo>
                <a:cubicBezTo>
                  <a:pt x="339212" y="387370"/>
                  <a:pt x="682560" y="118430"/>
                  <a:pt x="662838" y="136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 hidden="1">
            <a:extLst>
              <a:ext uri="{FF2B5EF4-FFF2-40B4-BE49-F238E27FC236}">
                <a16:creationId xmlns:a16="http://schemas.microsoft.com/office/drawing/2014/main" id="{4B3CE25F-61DD-F412-E228-18DAA1AAC21E}"/>
              </a:ext>
            </a:extLst>
          </p:cNvPr>
          <p:cNvSpPr/>
          <p:nvPr/>
        </p:nvSpPr>
        <p:spPr>
          <a:xfrm>
            <a:off x="6771055" y="8236281"/>
            <a:ext cx="50246" cy="489295"/>
          </a:xfrm>
          <a:custGeom>
            <a:avLst/>
            <a:gdLst>
              <a:gd name="connsiteX0" fmla="*/ 49293 w 50246"/>
              <a:gd name="connsiteY0" fmla="*/ 14834 h 489295"/>
              <a:gd name="connsiteX1" fmla="*/ 17020 w 50246"/>
              <a:gd name="connsiteY1" fmla="*/ 326806 h 489295"/>
              <a:gd name="connsiteX2" fmla="*/ 33157 w 50246"/>
              <a:gd name="connsiteY2" fmla="*/ 488171 h 489295"/>
              <a:gd name="connsiteX3" fmla="*/ 884 w 50246"/>
              <a:gd name="connsiteY3" fmla="*/ 251503 h 489295"/>
              <a:gd name="connsiteX4" fmla="*/ 11641 w 50246"/>
              <a:gd name="connsiteY4" fmla="*/ 256881 h 489295"/>
              <a:gd name="connsiteX5" fmla="*/ 38536 w 50246"/>
              <a:gd name="connsiteY5" fmla="*/ 74001 h 489295"/>
              <a:gd name="connsiteX6" fmla="*/ 49293 w 50246"/>
              <a:gd name="connsiteY6" fmla="*/ 14834 h 489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246" h="489295">
                <a:moveTo>
                  <a:pt x="49293" y="14834"/>
                </a:moveTo>
                <a:cubicBezTo>
                  <a:pt x="45707" y="56968"/>
                  <a:pt x="19709" y="247917"/>
                  <a:pt x="17020" y="326806"/>
                </a:cubicBezTo>
                <a:cubicBezTo>
                  <a:pt x="14331" y="405695"/>
                  <a:pt x="35846" y="500722"/>
                  <a:pt x="33157" y="488171"/>
                </a:cubicBezTo>
                <a:cubicBezTo>
                  <a:pt x="30468" y="475621"/>
                  <a:pt x="4470" y="290051"/>
                  <a:pt x="884" y="251503"/>
                </a:cubicBezTo>
                <a:cubicBezTo>
                  <a:pt x="-2702" y="212955"/>
                  <a:pt x="5366" y="286465"/>
                  <a:pt x="11641" y="256881"/>
                </a:cubicBezTo>
                <a:cubicBezTo>
                  <a:pt x="17916" y="227297"/>
                  <a:pt x="31364" y="118824"/>
                  <a:pt x="38536" y="74001"/>
                </a:cubicBezTo>
                <a:cubicBezTo>
                  <a:pt x="45708" y="29178"/>
                  <a:pt x="52879" y="-27300"/>
                  <a:pt x="49293" y="148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 hidden="1">
            <a:extLst>
              <a:ext uri="{FF2B5EF4-FFF2-40B4-BE49-F238E27FC236}">
                <a16:creationId xmlns:a16="http://schemas.microsoft.com/office/drawing/2014/main" id="{54CDAB16-F898-2B9E-D003-8AC626887F59}"/>
              </a:ext>
            </a:extLst>
          </p:cNvPr>
          <p:cNvSpPr/>
          <p:nvPr/>
        </p:nvSpPr>
        <p:spPr>
          <a:xfrm>
            <a:off x="8407892" y="5611649"/>
            <a:ext cx="63809" cy="941761"/>
          </a:xfrm>
          <a:custGeom>
            <a:avLst/>
            <a:gdLst>
              <a:gd name="connsiteX0" fmla="*/ 63755 w 63809"/>
              <a:gd name="connsiteY0" fmla="*/ 3843 h 941761"/>
              <a:gd name="connsiteX1" fmla="*/ 4588 w 63809"/>
              <a:gd name="connsiteY1" fmla="*/ 681575 h 941761"/>
              <a:gd name="connsiteX2" fmla="*/ 4588 w 63809"/>
              <a:gd name="connsiteY2" fmla="*/ 929000 h 941761"/>
              <a:gd name="connsiteX3" fmla="*/ 9967 w 63809"/>
              <a:gd name="connsiteY3" fmla="*/ 331951 h 941761"/>
              <a:gd name="connsiteX4" fmla="*/ 15346 w 63809"/>
              <a:gd name="connsiteY4" fmla="*/ 401876 h 941761"/>
              <a:gd name="connsiteX5" fmla="*/ 63755 w 63809"/>
              <a:gd name="connsiteY5" fmla="*/ 3843 h 941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809" h="941761">
                <a:moveTo>
                  <a:pt x="63755" y="3843"/>
                </a:moveTo>
                <a:cubicBezTo>
                  <a:pt x="61962" y="50459"/>
                  <a:pt x="14449" y="527382"/>
                  <a:pt x="4588" y="681575"/>
                </a:cubicBezTo>
                <a:cubicBezTo>
                  <a:pt x="-5273" y="835768"/>
                  <a:pt x="3692" y="987271"/>
                  <a:pt x="4588" y="929000"/>
                </a:cubicBezTo>
                <a:cubicBezTo>
                  <a:pt x="5484" y="870729"/>
                  <a:pt x="8174" y="419805"/>
                  <a:pt x="9967" y="331951"/>
                </a:cubicBezTo>
                <a:cubicBezTo>
                  <a:pt x="11760" y="244097"/>
                  <a:pt x="8174" y="454768"/>
                  <a:pt x="15346" y="401876"/>
                </a:cubicBezTo>
                <a:cubicBezTo>
                  <a:pt x="22518" y="348984"/>
                  <a:pt x="65548" y="-42773"/>
                  <a:pt x="63755" y="38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 hidden="1">
            <a:extLst>
              <a:ext uri="{FF2B5EF4-FFF2-40B4-BE49-F238E27FC236}">
                <a16:creationId xmlns:a16="http://schemas.microsoft.com/office/drawing/2014/main" id="{5B7EBAB6-E9B3-099C-F34A-980996D13C2D}"/>
              </a:ext>
            </a:extLst>
          </p:cNvPr>
          <p:cNvSpPr/>
          <p:nvPr/>
        </p:nvSpPr>
        <p:spPr>
          <a:xfrm>
            <a:off x="8667975" y="6829744"/>
            <a:ext cx="24554" cy="1120317"/>
          </a:xfrm>
          <a:custGeom>
            <a:avLst/>
            <a:gdLst>
              <a:gd name="connsiteX0" fmla="*/ 2689 w 24554"/>
              <a:gd name="connsiteY0" fmla="*/ 60529 h 1120317"/>
              <a:gd name="connsiteX1" fmla="*/ 2689 w 24554"/>
              <a:gd name="connsiteY1" fmla="*/ 130454 h 1120317"/>
              <a:gd name="connsiteX2" fmla="*/ 24204 w 24554"/>
              <a:gd name="connsiteY2" fmla="*/ 829701 h 1120317"/>
              <a:gd name="connsiteX3" fmla="*/ 2689 w 24554"/>
              <a:gd name="connsiteY3" fmla="*/ 1120157 h 1120317"/>
              <a:gd name="connsiteX4" fmla="*/ 24204 w 24554"/>
              <a:gd name="connsiteY4" fmla="*/ 797428 h 1120317"/>
              <a:gd name="connsiteX5" fmla="*/ 2689 w 24554"/>
              <a:gd name="connsiteY5" fmla="*/ 60529 h 112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54" h="1120317">
                <a:moveTo>
                  <a:pt x="2689" y="60529"/>
                </a:moveTo>
                <a:cubicBezTo>
                  <a:pt x="-897" y="-50633"/>
                  <a:pt x="-897" y="2259"/>
                  <a:pt x="2689" y="130454"/>
                </a:cubicBezTo>
                <a:cubicBezTo>
                  <a:pt x="6275" y="258649"/>
                  <a:pt x="24204" y="664751"/>
                  <a:pt x="24204" y="829701"/>
                </a:cubicBezTo>
                <a:cubicBezTo>
                  <a:pt x="24204" y="994651"/>
                  <a:pt x="2689" y="1125536"/>
                  <a:pt x="2689" y="1120157"/>
                </a:cubicBezTo>
                <a:cubicBezTo>
                  <a:pt x="2689" y="1114778"/>
                  <a:pt x="27790" y="973136"/>
                  <a:pt x="24204" y="797428"/>
                </a:cubicBezTo>
                <a:cubicBezTo>
                  <a:pt x="20618" y="621720"/>
                  <a:pt x="6275" y="171691"/>
                  <a:pt x="2689" y="60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 hidden="1">
            <a:extLst>
              <a:ext uri="{FF2B5EF4-FFF2-40B4-BE49-F238E27FC236}">
                <a16:creationId xmlns:a16="http://schemas.microsoft.com/office/drawing/2014/main" id="{B5F9F084-7069-3E99-C8D0-7082BA1AFFF8}"/>
              </a:ext>
            </a:extLst>
          </p:cNvPr>
          <p:cNvSpPr/>
          <p:nvPr/>
        </p:nvSpPr>
        <p:spPr>
          <a:xfrm>
            <a:off x="8003355" y="8737125"/>
            <a:ext cx="389346" cy="1176304"/>
          </a:xfrm>
          <a:custGeom>
            <a:avLst/>
            <a:gdLst>
              <a:gd name="connsiteX0" fmla="*/ 376852 w 389346"/>
              <a:gd name="connsiteY0" fmla="*/ 41115 h 1176304"/>
              <a:gd name="connsiteX1" fmla="*/ 376852 w 389346"/>
              <a:gd name="connsiteY1" fmla="*/ 100282 h 1176304"/>
              <a:gd name="connsiteX2" fmla="*/ 263897 w 389346"/>
              <a:gd name="connsiteY2" fmla="*/ 622028 h 1176304"/>
              <a:gd name="connsiteX3" fmla="*/ 334 w 389346"/>
              <a:gd name="connsiteY3" fmla="*/ 1176047 h 1176304"/>
              <a:gd name="connsiteX4" fmla="*/ 323064 w 389346"/>
              <a:gd name="connsiteY4" fmla="*/ 552103 h 1176304"/>
              <a:gd name="connsiteX5" fmla="*/ 290791 w 389346"/>
              <a:gd name="connsiteY5" fmla="*/ 568240 h 1176304"/>
              <a:gd name="connsiteX6" fmla="*/ 376852 w 389346"/>
              <a:gd name="connsiteY6" fmla="*/ 41115 h 117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9346" h="1176304">
                <a:moveTo>
                  <a:pt x="376852" y="41115"/>
                </a:moveTo>
                <a:cubicBezTo>
                  <a:pt x="391195" y="-36878"/>
                  <a:pt x="395678" y="3463"/>
                  <a:pt x="376852" y="100282"/>
                </a:cubicBezTo>
                <a:cubicBezTo>
                  <a:pt x="358026" y="197101"/>
                  <a:pt x="326650" y="442734"/>
                  <a:pt x="263897" y="622028"/>
                </a:cubicBezTo>
                <a:cubicBezTo>
                  <a:pt x="201144" y="801322"/>
                  <a:pt x="-9527" y="1187701"/>
                  <a:pt x="334" y="1176047"/>
                </a:cubicBezTo>
                <a:cubicBezTo>
                  <a:pt x="10195" y="1164393"/>
                  <a:pt x="323064" y="552103"/>
                  <a:pt x="323064" y="552103"/>
                </a:cubicBezTo>
                <a:cubicBezTo>
                  <a:pt x="371473" y="450802"/>
                  <a:pt x="276448" y="649819"/>
                  <a:pt x="290791" y="568240"/>
                </a:cubicBezTo>
                <a:cubicBezTo>
                  <a:pt x="305134" y="486661"/>
                  <a:pt x="362509" y="119108"/>
                  <a:pt x="376852" y="41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 hidden="1">
            <a:extLst>
              <a:ext uri="{FF2B5EF4-FFF2-40B4-BE49-F238E27FC236}">
                <a16:creationId xmlns:a16="http://schemas.microsoft.com/office/drawing/2014/main" id="{99F913D0-D8AB-83A4-1847-B9ED312D34EF}"/>
              </a:ext>
            </a:extLst>
          </p:cNvPr>
          <p:cNvSpPr/>
          <p:nvPr/>
        </p:nvSpPr>
        <p:spPr>
          <a:xfrm>
            <a:off x="9036424" y="9767517"/>
            <a:ext cx="98213" cy="625440"/>
          </a:xfrm>
          <a:custGeom>
            <a:avLst/>
            <a:gdLst>
              <a:gd name="connsiteX0" fmla="*/ 0 w 98213"/>
              <a:gd name="connsiteY0" fmla="*/ 427 h 625440"/>
              <a:gd name="connsiteX1" fmla="*/ 91440 w 98213"/>
              <a:gd name="connsiteY1" fmla="*/ 570582 h 625440"/>
              <a:gd name="connsiteX2" fmla="*/ 91440 w 98213"/>
              <a:gd name="connsiteY2" fmla="*/ 602855 h 625440"/>
              <a:gd name="connsiteX3" fmla="*/ 91440 w 98213"/>
              <a:gd name="connsiteY3" fmla="*/ 479142 h 625440"/>
              <a:gd name="connsiteX4" fmla="*/ 0 w 98213"/>
              <a:gd name="connsiteY4" fmla="*/ 427 h 6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13" h="625440">
                <a:moveTo>
                  <a:pt x="0" y="427"/>
                </a:moveTo>
                <a:cubicBezTo>
                  <a:pt x="0" y="15667"/>
                  <a:pt x="76200" y="470177"/>
                  <a:pt x="91440" y="570582"/>
                </a:cubicBezTo>
                <a:cubicBezTo>
                  <a:pt x="106680" y="670987"/>
                  <a:pt x="91440" y="602855"/>
                  <a:pt x="91440" y="602855"/>
                </a:cubicBezTo>
                <a:cubicBezTo>
                  <a:pt x="91440" y="587615"/>
                  <a:pt x="103094" y="575961"/>
                  <a:pt x="91440" y="479142"/>
                </a:cubicBezTo>
                <a:cubicBezTo>
                  <a:pt x="79786" y="382323"/>
                  <a:pt x="0" y="-14813"/>
                  <a:pt x="0" y="4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 hidden="1">
            <a:extLst>
              <a:ext uri="{FF2B5EF4-FFF2-40B4-BE49-F238E27FC236}">
                <a16:creationId xmlns:a16="http://schemas.microsoft.com/office/drawing/2014/main" id="{392F0FC0-441D-B0A0-B583-94B847E50DA6}"/>
              </a:ext>
            </a:extLst>
          </p:cNvPr>
          <p:cNvSpPr/>
          <p:nvPr/>
        </p:nvSpPr>
        <p:spPr>
          <a:xfrm>
            <a:off x="8552042" y="9051944"/>
            <a:ext cx="239990" cy="659034"/>
          </a:xfrm>
          <a:custGeom>
            <a:avLst/>
            <a:gdLst>
              <a:gd name="connsiteX0" fmla="*/ 287 w 239990"/>
              <a:gd name="connsiteY0" fmla="*/ 616 h 659034"/>
              <a:gd name="connsiteX1" fmla="*/ 161652 w 239990"/>
              <a:gd name="connsiteY1" fmla="*/ 398649 h 659034"/>
              <a:gd name="connsiteX2" fmla="*/ 236956 w 239990"/>
              <a:gd name="connsiteY2" fmla="*/ 656832 h 659034"/>
              <a:gd name="connsiteX3" fmla="*/ 204683 w 239990"/>
              <a:gd name="connsiteY3" fmla="*/ 495468 h 659034"/>
              <a:gd name="connsiteX4" fmla="*/ 287 w 239990"/>
              <a:gd name="connsiteY4" fmla="*/ 616 h 659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990" h="659034">
                <a:moveTo>
                  <a:pt x="287" y="616"/>
                </a:moveTo>
                <a:cubicBezTo>
                  <a:pt x="-6885" y="-15520"/>
                  <a:pt x="122207" y="289280"/>
                  <a:pt x="161652" y="398649"/>
                </a:cubicBezTo>
                <a:cubicBezTo>
                  <a:pt x="201097" y="508018"/>
                  <a:pt x="229784" y="640696"/>
                  <a:pt x="236956" y="656832"/>
                </a:cubicBezTo>
                <a:cubicBezTo>
                  <a:pt x="244128" y="672968"/>
                  <a:pt x="240542" y="598562"/>
                  <a:pt x="204683" y="495468"/>
                </a:cubicBezTo>
                <a:cubicBezTo>
                  <a:pt x="168824" y="392374"/>
                  <a:pt x="7459" y="16752"/>
                  <a:pt x="287" y="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 hidden="1">
            <a:extLst>
              <a:ext uri="{FF2B5EF4-FFF2-40B4-BE49-F238E27FC236}">
                <a16:creationId xmlns:a16="http://schemas.microsoft.com/office/drawing/2014/main" id="{EE86C282-9742-E5A0-E2A8-B47282759BC6}"/>
              </a:ext>
            </a:extLst>
          </p:cNvPr>
          <p:cNvSpPr/>
          <p:nvPr/>
        </p:nvSpPr>
        <p:spPr>
          <a:xfrm>
            <a:off x="5666435" y="6833368"/>
            <a:ext cx="403735" cy="545255"/>
          </a:xfrm>
          <a:custGeom>
            <a:avLst/>
            <a:gdLst>
              <a:gd name="connsiteX0" fmla="*/ 403625 w 403735"/>
              <a:gd name="connsiteY0" fmla="*/ 313 h 545255"/>
              <a:gd name="connsiteX1" fmla="*/ 63156 w 403735"/>
              <a:gd name="connsiteY1" fmla="*/ 379692 h 545255"/>
              <a:gd name="connsiteX2" fmla="*/ 9654 w 403735"/>
              <a:gd name="connsiteY2" fmla="*/ 545062 h 545255"/>
              <a:gd name="connsiteX3" fmla="*/ 29110 w 403735"/>
              <a:gd name="connsiteY3" fmla="*/ 413738 h 545255"/>
              <a:gd name="connsiteX4" fmla="*/ 24246 w 403735"/>
              <a:gd name="connsiteY4" fmla="*/ 447785 h 545255"/>
              <a:gd name="connsiteX5" fmla="*/ 403625 w 403735"/>
              <a:gd name="connsiteY5" fmla="*/ 313 h 545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3735" h="545255">
                <a:moveTo>
                  <a:pt x="403625" y="313"/>
                </a:moveTo>
                <a:cubicBezTo>
                  <a:pt x="410110" y="-11036"/>
                  <a:pt x="128818" y="288901"/>
                  <a:pt x="63156" y="379692"/>
                </a:cubicBezTo>
                <a:cubicBezTo>
                  <a:pt x="-2506" y="470484"/>
                  <a:pt x="15328" y="539388"/>
                  <a:pt x="9654" y="545062"/>
                </a:cubicBezTo>
                <a:cubicBezTo>
                  <a:pt x="3980" y="550736"/>
                  <a:pt x="26678" y="429951"/>
                  <a:pt x="29110" y="413738"/>
                </a:cubicBezTo>
                <a:cubicBezTo>
                  <a:pt x="31542" y="397525"/>
                  <a:pt x="-34120" y="513447"/>
                  <a:pt x="24246" y="447785"/>
                </a:cubicBezTo>
                <a:cubicBezTo>
                  <a:pt x="82612" y="382123"/>
                  <a:pt x="397140" y="11662"/>
                  <a:pt x="403625" y="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 hidden="1">
            <a:extLst>
              <a:ext uri="{FF2B5EF4-FFF2-40B4-BE49-F238E27FC236}">
                <a16:creationId xmlns:a16="http://schemas.microsoft.com/office/drawing/2014/main" id="{28956767-DE05-1839-CBBF-EABECB79B3B6}"/>
              </a:ext>
            </a:extLst>
          </p:cNvPr>
          <p:cNvSpPr/>
          <p:nvPr/>
        </p:nvSpPr>
        <p:spPr>
          <a:xfrm>
            <a:off x="5567810" y="7114860"/>
            <a:ext cx="88856" cy="598495"/>
          </a:xfrm>
          <a:custGeom>
            <a:avLst/>
            <a:gdLst>
              <a:gd name="connsiteX0" fmla="*/ 88824 w 88856"/>
              <a:gd name="connsiteY0" fmla="*/ 923 h 598495"/>
              <a:gd name="connsiteX1" fmla="*/ 6139 w 88856"/>
              <a:gd name="connsiteY1" fmla="*/ 574855 h 598495"/>
              <a:gd name="connsiteX2" fmla="*/ 15867 w 88856"/>
              <a:gd name="connsiteY2" fmla="*/ 443531 h 598495"/>
              <a:gd name="connsiteX3" fmla="*/ 88824 w 88856"/>
              <a:gd name="connsiteY3" fmla="*/ 923 h 59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856" h="598495">
                <a:moveTo>
                  <a:pt x="88824" y="923"/>
                </a:moveTo>
                <a:cubicBezTo>
                  <a:pt x="87203" y="22810"/>
                  <a:pt x="18298" y="501087"/>
                  <a:pt x="6139" y="574855"/>
                </a:cubicBezTo>
                <a:cubicBezTo>
                  <a:pt x="-6021" y="648623"/>
                  <a:pt x="1276" y="534322"/>
                  <a:pt x="15867" y="443531"/>
                </a:cubicBezTo>
                <a:cubicBezTo>
                  <a:pt x="30458" y="352740"/>
                  <a:pt x="90445" y="-20964"/>
                  <a:pt x="88824" y="9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 hidden="1">
            <a:extLst>
              <a:ext uri="{FF2B5EF4-FFF2-40B4-BE49-F238E27FC236}">
                <a16:creationId xmlns:a16="http://schemas.microsoft.com/office/drawing/2014/main" id="{1B4DEA28-4547-0675-D9C0-50DA59DD406C}"/>
              </a:ext>
            </a:extLst>
          </p:cNvPr>
          <p:cNvSpPr/>
          <p:nvPr/>
        </p:nvSpPr>
        <p:spPr>
          <a:xfrm>
            <a:off x="3988263" y="7295720"/>
            <a:ext cx="229484" cy="552005"/>
          </a:xfrm>
          <a:custGeom>
            <a:avLst/>
            <a:gdLst>
              <a:gd name="connsiteX0" fmla="*/ 77 w 229484"/>
              <a:gd name="connsiteY0" fmla="*/ 25 h 552005"/>
              <a:gd name="connsiteX1" fmla="*/ 131401 w 229484"/>
              <a:gd name="connsiteY1" fmla="*/ 228625 h 552005"/>
              <a:gd name="connsiteX2" fmla="*/ 111946 w 229484"/>
              <a:gd name="connsiteY2" fmla="*/ 223761 h 552005"/>
              <a:gd name="connsiteX3" fmla="*/ 228677 w 229484"/>
              <a:gd name="connsiteY3" fmla="*/ 549637 h 552005"/>
              <a:gd name="connsiteX4" fmla="*/ 160584 w 229484"/>
              <a:gd name="connsiteY4" fmla="*/ 364812 h 552005"/>
              <a:gd name="connsiteX5" fmla="*/ 102218 w 229484"/>
              <a:gd name="connsiteY5" fmla="*/ 248080 h 552005"/>
              <a:gd name="connsiteX6" fmla="*/ 121673 w 229484"/>
              <a:gd name="connsiteY6" fmla="*/ 286991 h 552005"/>
              <a:gd name="connsiteX7" fmla="*/ 111946 w 229484"/>
              <a:gd name="connsiteY7" fmla="*/ 214033 h 552005"/>
              <a:gd name="connsiteX8" fmla="*/ 77 w 229484"/>
              <a:gd name="connsiteY8" fmla="*/ 25 h 552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484" h="552005">
                <a:moveTo>
                  <a:pt x="77" y="25"/>
                </a:moveTo>
                <a:cubicBezTo>
                  <a:pt x="3319" y="2457"/>
                  <a:pt x="131401" y="228625"/>
                  <a:pt x="131401" y="228625"/>
                </a:cubicBezTo>
                <a:cubicBezTo>
                  <a:pt x="150046" y="265914"/>
                  <a:pt x="95733" y="170259"/>
                  <a:pt x="111946" y="223761"/>
                </a:cubicBezTo>
                <a:cubicBezTo>
                  <a:pt x="128159" y="277263"/>
                  <a:pt x="220571" y="526129"/>
                  <a:pt x="228677" y="549637"/>
                </a:cubicBezTo>
                <a:cubicBezTo>
                  <a:pt x="236783" y="573146"/>
                  <a:pt x="181660" y="415071"/>
                  <a:pt x="160584" y="364812"/>
                </a:cubicBezTo>
                <a:cubicBezTo>
                  <a:pt x="139508" y="314553"/>
                  <a:pt x="102218" y="248080"/>
                  <a:pt x="102218" y="248080"/>
                </a:cubicBezTo>
                <a:cubicBezTo>
                  <a:pt x="95733" y="235110"/>
                  <a:pt x="120052" y="292666"/>
                  <a:pt x="121673" y="286991"/>
                </a:cubicBezTo>
                <a:cubicBezTo>
                  <a:pt x="123294" y="281317"/>
                  <a:pt x="128159" y="259429"/>
                  <a:pt x="111946" y="214033"/>
                </a:cubicBezTo>
                <a:cubicBezTo>
                  <a:pt x="95733" y="168637"/>
                  <a:pt x="-3165" y="-2407"/>
                  <a:pt x="77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 hidden="1">
            <a:extLst>
              <a:ext uri="{FF2B5EF4-FFF2-40B4-BE49-F238E27FC236}">
                <a16:creationId xmlns:a16="http://schemas.microsoft.com/office/drawing/2014/main" id="{607A4BEE-BB24-C3DC-7648-D95834C213C4}"/>
              </a:ext>
            </a:extLst>
          </p:cNvPr>
          <p:cNvSpPr/>
          <p:nvPr/>
        </p:nvSpPr>
        <p:spPr>
          <a:xfrm>
            <a:off x="4129364" y="7315192"/>
            <a:ext cx="87588" cy="413488"/>
          </a:xfrm>
          <a:custGeom>
            <a:avLst/>
            <a:gdLst>
              <a:gd name="connsiteX0" fmla="*/ 27 w 87588"/>
              <a:gd name="connsiteY0" fmla="*/ 8 h 413488"/>
              <a:gd name="connsiteX1" fmla="*/ 34074 w 87588"/>
              <a:gd name="connsiteY1" fmla="*/ 306429 h 413488"/>
              <a:gd name="connsiteX2" fmla="*/ 87576 w 87588"/>
              <a:gd name="connsiteY2" fmla="*/ 413434 h 413488"/>
              <a:gd name="connsiteX3" fmla="*/ 29210 w 87588"/>
              <a:gd name="connsiteY3" fmla="*/ 316157 h 413488"/>
              <a:gd name="connsiteX4" fmla="*/ 27 w 87588"/>
              <a:gd name="connsiteY4" fmla="*/ 8 h 413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588" h="413488">
                <a:moveTo>
                  <a:pt x="27" y="8"/>
                </a:moveTo>
                <a:cubicBezTo>
                  <a:pt x="838" y="-1613"/>
                  <a:pt x="19483" y="237525"/>
                  <a:pt x="34074" y="306429"/>
                </a:cubicBezTo>
                <a:cubicBezTo>
                  <a:pt x="48665" y="375333"/>
                  <a:pt x="88387" y="411813"/>
                  <a:pt x="87576" y="413434"/>
                </a:cubicBezTo>
                <a:cubicBezTo>
                  <a:pt x="86765" y="415055"/>
                  <a:pt x="42180" y="380198"/>
                  <a:pt x="29210" y="316157"/>
                </a:cubicBezTo>
                <a:cubicBezTo>
                  <a:pt x="16240" y="252117"/>
                  <a:pt x="-784" y="1629"/>
                  <a:pt x="2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 hidden="1">
            <a:extLst>
              <a:ext uri="{FF2B5EF4-FFF2-40B4-BE49-F238E27FC236}">
                <a16:creationId xmlns:a16="http://schemas.microsoft.com/office/drawing/2014/main" id="{A2BF3D9E-AE4F-06A6-4984-ECBF3D31E198}"/>
              </a:ext>
            </a:extLst>
          </p:cNvPr>
          <p:cNvSpPr/>
          <p:nvPr/>
        </p:nvSpPr>
        <p:spPr>
          <a:xfrm>
            <a:off x="4085047" y="7644338"/>
            <a:ext cx="34874" cy="465827"/>
          </a:xfrm>
          <a:custGeom>
            <a:avLst/>
            <a:gdLst>
              <a:gd name="connsiteX0" fmla="*/ 570 w 34874"/>
              <a:gd name="connsiteY0" fmla="*/ 1602 h 465827"/>
              <a:gd name="connsiteX1" fmla="*/ 34617 w 34874"/>
              <a:gd name="connsiteY1" fmla="*/ 453939 h 465827"/>
              <a:gd name="connsiteX2" fmla="*/ 15162 w 34874"/>
              <a:gd name="connsiteY2" fmla="*/ 308024 h 465827"/>
              <a:gd name="connsiteX3" fmla="*/ 570 w 34874"/>
              <a:gd name="connsiteY3" fmla="*/ 1602 h 465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74" h="465827">
                <a:moveTo>
                  <a:pt x="570" y="1602"/>
                </a:moveTo>
                <a:cubicBezTo>
                  <a:pt x="3812" y="25921"/>
                  <a:pt x="32185" y="402869"/>
                  <a:pt x="34617" y="453939"/>
                </a:cubicBezTo>
                <a:cubicBezTo>
                  <a:pt x="37049" y="505009"/>
                  <a:pt x="21647" y="379360"/>
                  <a:pt x="15162" y="308024"/>
                </a:cubicBezTo>
                <a:cubicBezTo>
                  <a:pt x="8677" y="236688"/>
                  <a:pt x="-2672" y="-22717"/>
                  <a:pt x="570" y="16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 hidden="1">
            <a:extLst>
              <a:ext uri="{FF2B5EF4-FFF2-40B4-BE49-F238E27FC236}">
                <a16:creationId xmlns:a16="http://schemas.microsoft.com/office/drawing/2014/main" id="{15AA045F-48EB-BA40-C0D3-508037B63785}"/>
              </a:ext>
            </a:extLst>
          </p:cNvPr>
          <p:cNvSpPr/>
          <p:nvPr/>
        </p:nvSpPr>
        <p:spPr>
          <a:xfrm>
            <a:off x="5339655" y="6799730"/>
            <a:ext cx="354474" cy="185238"/>
          </a:xfrm>
          <a:custGeom>
            <a:avLst/>
            <a:gdLst>
              <a:gd name="connsiteX0" fmla="*/ 830 w 354474"/>
              <a:gd name="connsiteY0" fmla="*/ 184730 h 185238"/>
              <a:gd name="connsiteX1" fmla="*/ 346162 w 354474"/>
              <a:gd name="connsiteY1" fmla="*/ 4768 h 185238"/>
              <a:gd name="connsiteX2" fmla="*/ 248885 w 354474"/>
              <a:gd name="connsiteY2" fmla="*/ 48542 h 185238"/>
              <a:gd name="connsiteX3" fmla="*/ 268341 w 354474"/>
              <a:gd name="connsiteY3" fmla="*/ 9632 h 185238"/>
              <a:gd name="connsiteX4" fmla="*/ 248885 w 354474"/>
              <a:gd name="connsiteY4" fmla="*/ 58270 h 185238"/>
              <a:gd name="connsiteX5" fmla="*/ 830 w 354474"/>
              <a:gd name="connsiteY5" fmla="*/ 184730 h 185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474" h="185238">
                <a:moveTo>
                  <a:pt x="830" y="184730"/>
                </a:moveTo>
                <a:cubicBezTo>
                  <a:pt x="17043" y="175813"/>
                  <a:pt x="304820" y="27466"/>
                  <a:pt x="346162" y="4768"/>
                </a:cubicBezTo>
                <a:cubicBezTo>
                  <a:pt x="387504" y="-17930"/>
                  <a:pt x="261855" y="47731"/>
                  <a:pt x="248885" y="48542"/>
                </a:cubicBezTo>
                <a:cubicBezTo>
                  <a:pt x="235915" y="49353"/>
                  <a:pt x="268341" y="8011"/>
                  <a:pt x="268341" y="9632"/>
                </a:cubicBezTo>
                <a:cubicBezTo>
                  <a:pt x="268341" y="11253"/>
                  <a:pt x="286985" y="33951"/>
                  <a:pt x="248885" y="58270"/>
                </a:cubicBezTo>
                <a:cubicBezTo>
                  <a:pt x="210785" y="82589"/>
                  <a:pt x="-15383" y="193647"/>
                  <a:pt x="830" y="184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 hidden="1">
            <a:extLst>
              <a:ext uri="{FF2B5EF4-FFF2-40B4-BE49-F238E27FC236}">
                <a16:creationId xmlns:a16="http://schemas.microsoft.com/office/drawing/2014/main" id="{B076123E-814B-4552-875A-EAD2484D397C}"/>
              </a:ext>
            </a:extLst>
          </p:cNvPr>
          <p:cNvSpPr/>
          <p:nvPr/>
        </p:nvSpPr>
        <p:spPr>
          <a:xfrm>
            <a:off x="5476262" y="7202894"/>
            <a:ext cx="44198" cy="375359"/>
          </a:xfrm>
          <a:custGeom>
            <a:avLst/>
            <a:gdLst>
              <a:gd name="connsiteX0" fmla="*/ 44185 w 44198"/>
              <a:gd name="connsiteY0" fmla="*/ 438 h 375359"/>
              <a:gd name="connsiteX1" fmla="*/ 5274 w 44198"/>
              <a:gd name="connsiteY1" fmla="*/ 160944 h 375359"/>
              <a:gd name="connsiteX2" fmla="*/ 15002 w 44198"/>
              <a:gd name="connsiteY2" fmla="*/ 374953 h 375359"/>
              <a:gd name="connsiteX3" fmla="*/ 410 w 44198"/>
              <a:gd name="connsiteY3" fmla="*/ 209583 h 375359"/>
              <a:gd name="connsiteX4" fmla="*/ 44185 w 44198"/>
              <a:gd name="connsiteY4" fmla="*/ 438 h 375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98" h="375359">
                <a:moveTo>
                  <a:pt x="44185" y="438"/>
                </a:moveTo>
                <a:cubicBezTo>
                  <a:pt x="44996" y="-7668"/>
                  <a:pt x="10138" y="98525"/>
                  <a:pt x="5274" y="160944"/>
                </a:cubicBezTo>
                <a:cubicBezTo>
                  <a:pt x="410" y="223363"/>
                  <a:pt x="15813" y="366847"/>
                  <a:pt x="15002" y="374953"/>
                </a:cubicBezTo>
                <a:cubicBezTo>
                  <a:pt x="14191" y="383059"/>
                  <a:pt x="-2832" y="267949"/>
                  <a:pt x="410" y="209583"/>
                </a:cubicBezTo>
                <a:cubicBezTo>
                  <a:pt x="3652" y="151217"/>
                  <a:pt x="43374" y="8544"/>
                  <a:pt x="44185" y="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 hidden="1">
            <a:extLst>
              <a:ext uri="{FF2B5EF4-FFF2-40B4-BE49-F238E27FC236}">
                <a16:creationId xmlns:a16="http://schemas.microsoft.com/office/drawing/2014/main" id="{410FC122-5FD0-3B15-53B1-1A141B452612}"/>
              </a:ext>
            </a:extLst>
          </p:cNvPr>
          <p:cNvSpPr/>
          <p:nvPr/>
        </p:nvSpPr>
        <p:spPr>
          <a:xfrm>
            <a:off x="4338123" y="7117262"/>
            <a:ext cx="356945" cy="168871"/>
          </a:xfrm>
          <a:custGeom>
            <a:avLst/>
            <a:gdLst>
              <a:gd name="connsiteX0" fmla="*/ 413 w 356945"/>
              <a:gd name="connsiteY0" fmla="*/ 168755 h 168871"/>
              <a:gd name="connsiteX1" fmla="*/ 214422 w 356945"/>
              <a:gd name="connsiteY1" fmla="*/ 42295 h 168871"/>
              <a:gd name="connsiteX2" fmla="*/ 355473 w 356945"/>
              <a:gd name="connsiteY2" fmla="*/ 3385 h 168871"/>
              <a:gd name="connsiteX3" fmla="*/ 272788 w 356945"/>
              <a:gd name="connsiteY3" fmla="*/ 17976 h 168871"/>
              <a:gd name="connsiteX4" fmla="*/ 413 w 356945"/>
              <a:gd name="connsiteY4" fmla="*/ 168755 h 168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945" h="168871">
                <a:moveTo>
                  <a:pt x="413" y="168755"/>
                </a:moveTo>
                <a:cubicBezTo>
                  <a:pt x="-9315" y="172808"/>
                  <a:pt x="155245" y="69857"/>
                  <a:pt x="214422" y="42295"/>
                </a:cubicBezTo>
                <a:cubicBezTo>
                  <a:pt x="273599" y="14733"/>
                  <a:pt x="345745" y="7438"/>
                  <a:pt x="355473" y="3385"/>
                </a:cubicBezTo>
                <a:cubicBezTo>
                  <a:pt x="365201" y="-668"/>
                  <a:pt x="325479" y="-5532"/>
                  <a:pt x="272788" y="17976"/>
                </a:cubicBezTo>
                <a:cubicBezTo>
                  <a:pt x="220097" y="41484"/>
                  <a:pt x="10141" y="164702"/>
                  <a:pt x="413" y="1687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 hidden="1">
            <a:extLst>
              <a:ext uri="{FF2B5EF4-FFF2-40B4-BE49-F238E27FC236}">
                <a16:creationId xmlns:a16="http://schemas.microsoft.com/office/drawing/2014/main" id="{30CD6C69-A2FB-9B91-964D-5CD71B9C0DCF}"/>
              </a:ext>
            </a:extLst>
          </p:cNvPr>
          <p:cNvSpPr/>
          <p:nvPr/>
        </p:nvSpPr>
        <p:spPr>
          <a:xfrm>
            <a:off x="4132719" y="7028234"/>
            <a:ext cx="408850" cy="103463"/>
          </a:xfrm>
          <a:custGeom>
            <a:avLst/>
            <a:gdLst>
              <a:gd name="connsiteX0" fmla="*/ 1536 w 408850"/>
              <a:gd name="connsiteY0" fmla="*/ 102140 h 103463"/>
              <a:gd name="connsiteX1" fmla="*/ 254455 w 408850"/>
              <a:gd name="connsiteY1" fmla="*/ 87549 h 103463"/>
              <a:gd name="connsiteX2" fmla="*/ 400370 w 408850"/>
              <a:gd name="connsiteY2" fmla="*/ 43775 h 103463"/>
              <a:gd name="connsiteX3" fmla="*/ 380915 w 408850"/>
              <a:gd name="connsiteY3" fmla="*/ 48638 h 103463"/>
              <a:gd name="connsiteX4" fmla="*/ 293366 w 408850"/>
              <a:gd name="connsiteY4" fmla="*/ 0 h 103463"/>
              <a:gd name="connsiteX5" fmla="*/ 380915 w 408850"/>
              <a:gd name="connsiteY5" fmla="*/ 48638 h 103463"/>
              <a:gd name="connsiteX6" fmla="*/ 288502 w 408850"/>
              <a:gd name="connsiteY6" fmla="*/ 72957 h 103463"/>
              <a:gd name="connsiteX7" fmla="*/ 390643 w 408850"/>
              <a:gd name="connsiteY7" fmla="*/ 58366 h 103463"/>
              <a:gd name="connsiteX8" fmla="*/ 162043 w 408850"/>
              <a:gd name="connsiteY8" fmla="*/ 97277 h 103463"/>
              <a:gd name="connsiteX9" fmla="*/ 1536 w 408850"/>
              <a:gd name="connsiteY9" fmla="*/ 102140 h 10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8850" h="103463">
                <a:moveTo>
                  <a:pt x="1536" y="102140"/>
                </a:moveTo>
                <a:cubicBezTo>
                  <a:pt x="16938" y="100519"/>
                  <a:pt x="187983" y="97276"/>
                  <a:pt x="254455" y="87549"/>
                </a:cubicBezTo>
                <a:cubicBezTo>
                  <a:pt x="320927" y="77821"/>
                  <a:pt x="400370" y="43775"/>
                  <a:pt x="400370" y="43775"/>
                </a:cubicBezTo>
                <a:cubicBezTo>
                  <a:pt x="421447" y="37290"/>
                  <a:pt x="398749" y="55934"/>
                  <a:pt x="380915" y="48638"/>
                </a:cubicBezTo>
                <a:cubicBezTo>
                  <a:pt x="363081" y="41342"/>
                  <a:pt x="293366" y="0"/>
                  <a:pt x="293366" y="0"/>
                </a:cubicBezTo>
                <a:cubicBezTo>
                  <a:pt x="293366" y="0"/>
                  <a:pt x="381726" y="36479"/>
                  <a:pt x="380915" y="48638"/>
                </a:cubicBezTo>
                <a:cubicBezTo>
                  <a:pt x="380104" y="60797"/>
                  <a:pt x="286881" y="71336"/>
                  <a:pt x="288502" y="72957"/>
                </a:cubicBezTo>
                <a:cubicBezTo>
                  <a:pt x="290123" y="74578"/>
                  <a:pt x="411720" y="54313"/>
                  <a:pt x="390643" y="58366"/>
                </a:cubicBezTo>
                <a:cubicBezTo>
                  <a:pt x="369567" y="62419"/>
                  <a:pt x="234190" y="89171"/>
                  <a:pt x="162043" y="97277"/>
                </a:cubicBezTo>
                <a:cubicBezTo>
                  <a:pt x="89896" y="105383"/>
                  <a:pt x="-13866" y="103761"/>
                  <a:pt x="1536" y="102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 hidden="1">
            <a:extLst>
              <a:ext uri="{FF2B5EF4-FFF2-40B4-BE49-F238E27FC236}">
                <a16:creationId xmlns:a16="http://schemas.microsoft.com/office/drawing/2014/main" id="{7E8B8FDB-6FB5-EC7D-1F6C-64E468D31D56}"/>
              </a:ext>
            </a:extLst>
          </p:cNvPr>
          <p:cNvSpPr/>
          <p:nvPr/>
        </p:nvSpPr>
        <p:spPr>
          <a:xfrm>
            <a:off x="4119624" y="7290777"/>
            <a:ext cx="148057" cy="370035"/>
          </a:xfrm>
          <a:custGeom>
            <a:avLst/>
            <a:gdLst>
              <a:gd name="connsiteX0" fmla="*/ 40 w 148057"/>
              <a:gd name="connsiteY0" fmla="*/ 104 h 370035"/>
              <a:gd name="connsiteX1" fmla="*/ 126499 w 148057"/>
              <a:gd name="connsiteY1" fmla="*/ 223840 h 370035"/>
              <a:gd name="connsiteX2" fmla="*/ 126499 w 148057"/>
              <a:gd name="connsiteY2" fmla="*/ 369755 h 370035"/>
              <a:gd name="connsiteX3" fmla="*/ 141091 w 148057"/>
              <a:gd name="connsiteY3" fmla="*/ 253023 h 370035"/>
              <a:gd name="connsiteX4" fmla="*/ 40 w 148057"/>
              <a:gd name="connsiteY4" fmla="*/ 104 h 370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057" h="370035">
                <a:moveTo>
                  <a:pt x="40" y="104"/>
                </a:moveTo>
                <a:cubicBezTo>
                  <a:pt x="-2392" y="-4760"/>
                  <a:pt x="105423" y="162232"/>
                  <a:pt x="126499" y="223840"/>
                </a:cubicBezTo>
                <a:cubicBezTo>
                  <a:pt x="147575" y="285448"/>
                  <a:pt x="124067" y="364891"/>
                  <a:pt x="126499" y="369755"/>
                </a:cubicBezTo>
                <a:cubicBezTo>
                  <a:pt x="128931" y="374619"/>
                  <a:pt x="162167" y="315442"/>
                  <a:pt x="141091" y="253023"/>
                </a:cubicBezTo>
                <a:cubicBezTo>
                  <a:pt x="120015" y="190604"/>
                  <a:pt x="2472" y="4968"/>
                  <a:pt x="40" y="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 hidden="1">
            <a:extLst>
              <a:ext uri="{FF2B5EF4-FFF2-40B4-BE49-F238E27FC236}">
                <a16:creationId xmlns:a16="http://schemas.microsoft.com/office/drawing/2014/main" id="{39B3513A-38B3-F70E-8384-E040A211DCDC}"/>
              </a:ext>
            </a:extLst>
          </p:cNvPr>
          <p:cNvSpPr/>
          <p:nvPr/>
        </p:nvSpPr>
        <p:spPr>
          <a:xfrm>
            <a:off x="4410028" y="7327880"/>
            <a:ext cx="55833" cy="260393"/>
          </a:xfrm>
          <a:custGeom>
            <a:avLst/>
            <a:gdLst>
              <a:gd name="connsiteX0" fmla="*/ 44497 w 55833"/>
              <a:gd name="connsiteY0" fmla="*/ 20 h 260393"/>
              <a:gd name="connsiteX1" fmla="*/ 44497 w 55833"/>
              <a:gd name="connsiteY1" fmla="*/ 139720 h 260393"/>
              <a:gd name="connsiteX2" fmla="*/ 47 w 55833"/>
              <a:gd name="connsiteY2" fmla="*/ 260370 h 260393"/>
              <a:gd name="connsiteX3" fmla="*/ 54022 w 55833"/>
              <a:gd name="connsiteY3" fmla="*/ 130195 h 260393"/>
              <a:gd name="connsiteX4" fmla="*/ 44497 w 55833"/>
              <a:gd name="connsiteY4" fmla="*/ 20 h 260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833" h="260393">
                <a:moveTo>
                  <a:pt x="44497" y="20"/>
                </a:moveTo>
                <a:cubicBezTo>
                  <a:pt x="42910" y="1607"/>
                  <a:pt x="51905" y="96328"/>
                  <a:pt x="44497" y="139720"/>
                </a:cubicBezTo>
                <a:cubicBezTo>
                  <a:pt x="37089" y="183112"/>
                  <a:pt x="-1540" y="261957"/>
                  <a:pt x="47" y="260370"/>
                </a:cubicBezTo>
                <a:cubicBezTo>
                  <a:pt x="1634" y="258783"/>
                  <a:pt x="47143" y="170412"/>
                  <a:pt x="54022" y="130195"/>
                </a:cubicBezTo>
                <a:cubicBezTo>
                  <a:pt x="60901" y="89978"/>
                  <a:pt x="46084" y="-1567"/>
                  <a:pt x="44497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 hidden="1">
            <a:extLst>
              <a:ext uri="{FF2B5EF4-FFF2-40B4-BE49-F238E27FC236}">
                <a16:creationId xmlns:a16="http://schemas.microsoft.com/office/drawing/2014/main" id="{00376ABD-AB5C-1C3E-CA08-A84C01566EAF}"/>
              </a:ext>
            </a:extLst>
          </p:cNvPr>
          <p:cNvSpPr/>
          <p:nvPr/>
        </p:nvSpPr>
        <p:spPr>
          <a:xfrm>
            <a:off x="4867271" y="7445313"/>
            <a:ext cx="133358" cy="435082"/>
          </a:xfrm>
          <a:custGeom>
            <a:avLst/>
            <a:gdLst>
              <a:gd name="connsiteX0" fmla="*/ 133354 w 133358"/>
              <a:gd name="connsiteY0" fmla="*/ 62 h 435082"/>
              <a:gd name="connsiteX1" fmla="*/ 63504 w 133358"/>
              <a:gd name="connsiteY1" fmla="*/ 203262 h 435082"/>
              <a:gd name="connsiteX2" fmla="*/ 4 w 133358"/>
              <a:gd name="connsiteY2" fmla="*/ 435037 h 435082"/>
              <a:gd name="connsiteX3" fmla="*/ 66679 w 133358"/>
              <a:gd name="connsiteY3" fmla="*/ 184212 h 435082"/>
              <a:gd name="connsiteX4" fmla="*/ 133354 w 133358"/>
              <a:gd name="connsiteY4" fmla="*/ 62 h 43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58" h="435082">
                <a:moveTo>
                  <a:pt x="133354" y="62"/>
                </a:moveTo>
                <a:cubicBezTo>
                  <a:pt x="132825" y="3237"/>
                  <a:pt x="85729" y="130766"/>
                  <a:pt x="63504" y="203262"/>
                </a:cubicBezTo>
                <a:cubicBezTo>
                  <a:pt x="41279" y="275758"/>
                  <a:pt x="-525" y="438212"/>
                  <a:pt x="4" y="435037"/>
                </a:cubicBezTo>
                <a:cubicBezTo>
                  <a:pt x="533" y="431862"/>
                  <a:pt x="43396" y="252474"/>
                  <a:pt x="66679" y="184212"/>
                </a:cubicBezTo>
                <a:cubicBezTo>
                  <a:pt x="89962" y="115950"/>
                  <a:pt x="133883" y="-3113"/>
                  <a:pt x="133354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 hidden="1">
            <a:extLst>
              <a:ext uri="{FF2B5EF4-FFF2-40B4-BE49-F238E27FC236}">
                <a16:creationId xmlns:a16="http://schemas.microsoft.com/office/drawing/2014/main" id="{1680DA50-9E2E-E012-3291-91E59396B953}"/>
              </a:ext>
            </a:extLst>
          </p:cNvPr>
          <p:cNvSpPr/>
          <p:nvPr/>
        </p:nvSpPr>
        <p:spPr>
          <a:xfrm>
            <a:off x="4190960" y="7906921"/>
            <a:ext cx="33493" cy="335253"/>
          </a:xfrm>
          <a:custGeom>
            <a:avLst/>
            <a:gdLst>
              <a:gd name="connsiteX0" fmla="*/ 40 w 33493"/>
              <a:gd name="connsiteY0" fmla="*/ 2004 h 335253"/>
              <a:gd name="connsiteX1" fmla="*/ 31790 w 33493"/>
              <a:gd name="connsiteY1" fmla="*/ 329029 h 335253"/>
              <a:gd name="connsiteX2" fmla="*/ 25440 w 33493"/>
              <a:gd name="connsiteY2" fmla="*/ 198854 h 335253"/>
              <a:gd name="connsiteX3" fmla="*/ 40 w 33493"/>
              <a:gd name="connsiteY3" fmla="*/ 2004 h 335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3" h="335253">
                <a:moveTo>
                  <a:pt x="40" y="2004"/>
                </a:moveTo>
                <a:cubicBezTo>
                  <a:pt x="1098" y="23700"/>
                  <a:pt x="27557" y="296221"/>
                  <a:pt x="31790" y="329029"/>
                </a:cubicBezTo>
                <a:cubicBezTo>
                  <a:pt x="36023" y="361837"/>
                  <a:pt x="31790" y="257062"/>
                  <a:pt x="25440" y="198854"/>
                </a:cubicBezTo>
                <a:cubicBezTo>
                  <a:pt x="19090" y="140646"/>
                  <a:pt x="-1018" y="-19692"/>
                  <a:pt x="40" y="2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 hidden="1">
            <a:extLst>
              <a:ext uri="{FF2B5EF4-FFF2-40B4-BE49-F238E27FC236}">
                <a16:creationId xmlns:a16="http://schemas.microsoft.com/office/drawing/2014/main" id="{F0187101-022E-B00D-B6B4-BF6CA24323CF}"/>
              </a:ext>
            </a:extLst>
          </p:cNvPr>
          <p:cNvSpPr/>
          <p:nvPr/>
        </p:nvSpPr>
        <p:spPr>
          <a:xfrm>
            <a:off x="4060684" y="7910685"/>
            <a:ext cx="57754" cy="740758"/>
          </a:xfrm>
          <a:custGeom>
            <a:avLst/>
            <a:gdLst>
              <a:gd name="connsiteX0" fmla="*/ 141 w 57754"/>
              <a:gd name="connsiteY0" fmla="*/ 1415 h 740758"/>
              <a:gd name="connsiteX1" fmla="*/ 44591 w 57754"/>
              <a:gd name="connsiteY1" fmla="*/ 509415 h 740758"/>
              <a:gd name="connsiteX2" fmla="*/ 57291 w 57754"/>
              <a:gd name="connsiteY2" fmla="*/ 738015 h 740758"/>
              <a:gd name="connsiteX3" fmla="*/ 31891 w 57754"/>
              <a:gd name="connsiteY3" fmla="*/ 369715 h 740758"/>
              <a:gd name="connsiteX4" fmla="*/ 141 w 57754"/>
              <a:gd name="connsiteY4" fmla="*/ 1415 h 74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754" h="740758">
                <a:moveTo>
                  <a:pt x="141" y="1415"/>
                </a:moveTo>
                <a:cubicBezTo>
                  <a:pt x="2258" y="24698"/>
                  <a:pt x="35066" y="386648"/>
                  <a:pt x="44591" y="509415"/>
                </a:cubicBezTo>
                <a:cubicBezTo>
                  <a:pt x="54116" y="632182"/>
                  <a:pt x="59408" y="761298"/>
                  <a:pt x="57291" y="738015"/>
                </a:cubicBezTo>
                <a:cubicBezTo>
                  <a:pt x="55174" y="714732"/>
                  <a:pt x="43533" y="491423"/>
                  <a:pt x="31891" y="369715"/>
                </a:cubicBezTo>
                <a:cubicBezTo>
                  <a:pt x="20249" y="248007"/>
                  <a:pt x="-1976" y="-21868"/>
                  <a:pt x="141" y="1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 hidden="1">
            <a:extLst>
              <a:ext uri="{FF2B5EF4-FFF2-40B4-BE49-F238E27FC236}">
                <a16:creationId xmlns:a16="http://schemas.microsoft.com/office/drawing/2014/main" id="{9D2A7CFE-8718-F06D-04F5-B140F87239E5}"/>
              </a:ext>
            </a:extLst>
          </p:cNvPr>
          <p:cNvSpPr/>
          <p:nvPr/>
        </p:nvSpPr>
        <p:spPr>
          <a:xfrm>
            <a:off x="4347434" y="7911361"/>
            <a:ext cx="126794" cy="640400"/>
          </a:xfrm>
          <a:custGeom>
            <a:avLst/>
            <a:gdLst>
              <a:gd name="connsiteX0" fmla="*/ 126141 w 126794"/>
              <a:gd name="connsiteY0" fmla="*/ 3914 h 640400"/>
              <a:gd name="connsiteX1" fmla="*/ 2316 w 126794"/>
              <a:gd name="connsiteY1" fmla="*/ 629389 h 640400"/>
              <a:gd name="connsiteX2" fmla="*/ 49941 w 126794"/>
              <a:gd name="connsiteY2" fmla="*/ 375389 h 640400"/>
              <a:gd name="connsiteX3" fmla="*/ 126141 w 126794"/>
              <a:gd name="connsiteY3" fmla="*/ 3914 h 6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794" h="640400">
                <a:moveTo>
                  <a:pt x="126141" y="3914"/>
                </a:moveTo>
                <a:cubicBezTo>
                  <a:pt x="118204" y="46247"/>
                  <a:pt x="15016" y="567477"/>
                  <a:pt x="2316" y="629389"/>
                </a:cubicBezTo>
                <a:cubicBezTo>
                  <a:pt x="-10384" y="691302"/>
                  <a:pt x="32479" y="476460"/>
                  <a:pt x="49941" y="375389"/>
                </a:cubicBezTo>
                <a:cubicBezTo>
                  <a:pt x="67403" y="274318"/>
                  <a:pt x="134078" y="-38419"/>
                  <a:pt x="126141" y="39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 hidden="1">
            <a:extLst>
              <a:ext uri="{FF2B5EF4-FFF2-40B4-BE49-F238E27FC236}">
                <a16:creationId xmlns:a16="http://schemas.microsoft.com/office/drawing/2014/main" id="{2B58E397-FABB-A6FC-8C84-1CC0C6CE9C05}"/>
              </a:ext>
            </a:extLst>
          </p:cNvPr>
          <p:cNvSpPr/>
          <p:nvPr/>
        </p:nvSpPr>
        <p:spPr>
          <a:xfrm>
            <a:off x="3952334" y="8135579"/>
            <a:ext cx="74672" cy="486492"/>
          </a:xfrm>
          <a:custGeom>
            <a:avLst/>
            <a:gdLst>
              <a:gd name="connsiteX0" fmla="*/ 73566 w 74672"/>
              <a:gd name="connsiteY0" fmla="*/ 5121 h 486492"/>
              <a:gd name="connsiteX1" fmla="*/ 541 w 74672"/>
              <a:gd name="connsiteY1" fmla="*/ 481371 h 486492"/>
              <a:gd name="connsiteX2" fmla="*/ 41816 w 74672"/>
              <a:gd name="connsiteY2" fmla="*/ 243246 h 486492"/>
              <a:gd name="connsiteX3" fmla="*/ 73566 w 74672"/>
              <a:gd name="connsiteY3" fmla="*/ 5121 h 486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672" h="486492">
                <a:moveTo>
                  <a:pt x="73566" y="5121"/>
                </a:moveTo>
                <a:cubicBezTo>
                  <a:pt x="66687" y="44808"/>
                  <a:pt x="5833" y="441684"/>
                  <a:pt x="541" y="481371"/>
                </a:cubicBezTo>
                <a:cubicBezTo>
                  <a:pt x="-4751" y="521059"/>
                  <a:pt x="30174" y="319446"/>
                  <a:pt x="41816" y="243246"/>
                </a:cubicBezTo>
                <a:cubicBezTo>
                  <a:pt x="53458" y="167046"/>
                  <a:pt x="80445" y="-34566"/>
                  <a:pt x="73566" y="5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 hidden="1">
            <a:extLst>
              <a:ext uri="{FF2B5EF4-FFF2-40B4-BE49-F238E27FC236}">
                <a16:creationId xmlns:a16="http://schemas.microsoft.com/office/drawing/2014/main" id="{7ABDFBF5-9D4C-92C8-8687-BDDAC5A0FA34}"/>
              </a:ext>
            </a:extLst>
          </p:cNvPr>
          <p:cNvSpPr/>
          <p:nvPr/>
        </p:nvSpPr>
        <p:spPr>
          <a:xfrm>
            <a:off x="4491586" y="7718413"/>
            <a:ext cx="290457" cy="120922"/>
          </a:xfrm>
          <a:custGeom>
            <a:avLst/>
            <a:gdLst>
              <a:gd name="connsiteX0" fmla="*/ 4214 w 290457"/>
              <a:gd name="connsiteY0" fmla="*/ 12 h 120922"/>
              <a:gd name="connsiteX1" fmla="*/ 39139 w 290457"/>
              <a:gd name="connsiteY1" fmla="*/ 85737 h 120922"/>
              <a:gd name="connsiteX2" fmla="*/ 1039 w 290457"/>
              <a:gd name="connsiteY2" fmla="*/ 120662 h 120922"/>
              <a:gd name="connsiteX3" fmla="*/ 89939 w 290457"/>
              <a:gd name="connsiteY3" fmla="*/ 98437 h 120922"/>
              <a:gd name="connsiteX4" fmla="*/ 289964 w 290457"/>
              <a:gd name="connsiteY4" fmla="*/ 41287 h 120922"/>
              <a:gd name="connsiteX5" fmla="*/ 26439 w 290457"/>
              <a:gd name="connsiteY5" fmla="*/ 114312 h 120922"/>
              <a:gd name="connsiteX6" fmla="*/ 23264 w 290457"/>
              <a:gd name="connsiteY6" fmla="*/ 111137 h 120922"/>
              <a:gd name="connsiteX7" fmla="*/ 51839 w 290457"/>
              <a:gd name="connsiteY7" fmla="*/ 92087 h 120922"/>
              <a:gd name="connsiteX8" fmla="*/ 4214 w 290457"/>
              <a:gd name="connsiteY8" fmla="*/ 12 h 120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457" h="120922">
                <a:moveTo>
                  <a:pt x="4214" y="12"/>
                </a:moveTo>
                <a:cubicBezTo>
                  <a:pt x="2097" y="-1046"/>
                  <a:pt x="39668" y="65629"/>
                  <a:pt x="39139" y="85737"/>
                </a:cubicBezTo>
                <a:cubicBezTo>
                  <a:pt x="38610" y="105845"/>
                  <a:pt x="-7428" y="118545"/>
                  <a:pt x="1039" y="120662"/>
                </a:cubicBezTo>
                <a:cubicBezTo>
                  <a:pt x="9506" y="122779"/>
                  <a:pt x="41785" y="111666"/>
                  <a:pt x="89939" y="98437"/>
                </a:cubicBezTo>
                <a:cubicBezTo>
                  <a:pt x="138093" y="85208"/>
                  <a:pt x="300547" y="38641"/>
                  <a:pt x="289964" y="41287"/>
                </a:cubicBezTo>
                <a:cubicBezTo>
                  <a:pt x="279381" y="43933"/>
                  <a:pt x="26439" y="114312"/>
                  <a:pt x="26439" y="114312"/>
                </a:cubicBezTo>
                <a:cubicBezTo>
                  <a:pt x="-18011" y="125954"/>
                  <a:pt x="19031" y="114841"/>
                  <a:pt x="23264" y="111137"/>
                </a:cubicBezTo>
                <a:cubicBezTo>
                  <a:pt x="27497" y="107433"/>
                  <a:pt x="53426" y="105316"/>
                  <a:pt x="51839" y="92087"/>
                </a:cubicBezTo>
                <a:cubicBezTo>
                  <a:pt x="50252" y="78858"/>
                  <a:pt x="6331" y="1070"/>
                  <a:pt x="4214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 hidden="1">
            <a:extLst>
              <a:ext uri="{FF2B5EF4-FFF2-40B4-BE49-F238E27FC236}">
                <a16:creationId xmlns:a16="http://schemas.microsoft.com/office/drawing/2014/main" id="{AC129921-CAB0-D7B9-F819-F54533545B82}"/>
              </a:ext>
            </a:extLst>
          </p:cNvPr>
          <p:cNvSpPr/>
          <p:nvPr/>
        </p:nvSpPr>
        <p:spPr>
          <a:xfrm>
            <a:off x="5279264" y="7581891"/>
            <a:ext cx="86486" cy="142966"/>
          </a:xfrm>
          <a:custGeom>
            <a:avLst/>
            <a:gdLst>
              <a:gd name="connsiteX0" fmla="*/ 86486 w 86486"/>
              <a:gd name="connsiteY0" fmla="*/ 9 h 142966"/>
              <a:gd name="connsiteX1" fmla="*/ 10286 w 86486"/>
              <a:gd name="connsiteY1" fmla="*/ 111134 h 142966"/>
              <a:gd name="connsiteX2" fmla="*/ 761 w 86486"/>
              <a:gd name="connsiteY2" fmla="*/ 142884 h 142966"/>
              <a:gd name="connsiteX3" fmla="*/ 10286 w 86486"/>
              <a:gd name="connsiteY3" fmla="*/ 104784 h 142966"/>
              <a:gd name="connsiteX4" fmla="*/ 86486 w 86486"/>
              <a:gd name="connsiteY4" fmla="*/ 9 h 14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86" h="142966">
                <a:moveTo>
                  <a:pt x="86486" y="9"/>
                </a:moveTo>
                <a:cubicBezTo>
                  <a:pt x="86486" y="1067"/>
                  <a:pt x="24573" y="87322"/>
                  <a:pt x="10286" y="111134"/>
                </a:cubicBezTo>
                <a:cubicBezTo>
                  <a:pt x="-4001" y="134946"/>
                  <a:pt x="761" y="143942"/>
                  <a:pt x="761" y="142884"/>
                </a:cubicBezTo>
                <a:cubicBezTo>
                  <a:pt x="761" y="141826"/>
                  <a:pt x="-1356" y="124363"/>
                  <a:pt x="10286" y="104784"/>
                </a:cubicBezTo>
                <a:cubicBezTo>
                  <a:pt x="21928" y="85205"/>
                  <a:pt x="86486" y="-1049"/>
                  <a:pt x="86486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 hidden="1">
            <a:extLst>
              <a:ext uri="{FF2B5EF4-FFF2-40B4-BE49-F238E27FC236}">
                <a16:creationId xmlns:a16="http://schemas.microsoft.com/office/drawing/2014/main" id="{7CFAD50C-B5DB-5C90-CC25-9926E61F9D68}"/>
              </a:ext>
            </a:extLst>
          </p:cNvPr>
          <p:cNvSpPr/>
          <p:nvPr/>
        </p:nvSpPr>
        <p:spPr>
          <a:xfrm>
            <a:off x="3901987" y="7623016"/>
            <a:ext cx="155665" cy="371737"/>
          </a:xfrm>
          <a:custGeom>
            <a:avLst/>
            <a:gdLst>
              <a:gd name="connsiteX0" fmla="*/ 155663 w 155665"/>
              <a:gd name="connsiteY0" fmla="*/ 159 h 371737"/>
              <a:gd name="connsiteX1" fmla="*/ 57238 w 155665"/>
              <a:gd name="connsiteY1" fmla="*/ 187484 h 371737"/>
              <a:gd name="connsiteX2" fmla="*/ 88 w 155665"/>
              <a:gd name="connsiteY2" fmla="*/ 371634 h 371737"/>
              <a:gd name="connsiteX3" fmla="*/ 44538 w 155665"/>
              <a:gd name="connsiteY3" fmla="*/ 212884 h 371737"/>
              <a:gd name="connsiteX4" fmla="*/ 60413 w 155665"/>
              <a:gd name="connsiteY4" fmla="*/ 155734 h 371737"/>
              <a:gd name="connsiteX5" fmla="*/ 155663 w 155665"/>
              <a:gd name="connsiteY5" fmla="*/ 159 h 371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5665" h="371737">
                <a:moveTo>
                  <a:pt x="155663" y="159"/>
                </a:moveTo>
                <a:cubicBezTo>
                  <a:pt x="155134" y="5451"/>
                  <a:pt x="83167" y="125572"/>
                  <a:pt x="57238" y="187484"/>
                </a:cubicBezTo>
                <a:cubicBezTo>
                  <a:pt x="31309" y="249396"/>
                  <a:pt x="2205" y="367401"/>
                  <a:pt x="88" y="371634"/>
                </a:cubicBezTo>
                <a:cubicBezTo>
                  <a:pt x="-2029" y="375867"/>
                  <a:pt x="34484" y="248867"/>
                  <a:pt x="44538" y="212884"/>
                </a:cubicBezTo>
                <a:cubicBezTo>
                  <a:pt x="54592" y="176901"/>
                  <a:pt x="45067" y="188542"/>
                  <a:pt x="60413" y="155734"/>
                </a:cubicBezTo>
                <a:cubicBezTo>
                  <a:pt x="75759" y="122926"/>
                  <a:pt x="156192" y="-5133"/>
                  <a:pt x="155663" y="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 hidden="1">
            <a:extLst>
              <a:ext uri="{FF2B5EF4-FFF2-40B4-BE49-F238E27FC236}">
                <a16:creationId xmlns:a16="http://schemas.microsoft.com/office/drawing/2014/main" id="{C214A2A8-5E3C-31A9-F737-74E8C90A2EE4}"/>
              </a:ext>
            </a:extLst>
          </p:cNvPr>
          <p:cNvSpPr/>
          <p:nvPr/>
        </p:nvSpPr>
        <p:spPr>
          <a:xfrm>
            <a:off x="3863204" y="8295398"/>
            <a:ext cx="54599" cy="607912"/>
          </a:xfrm>
          <a:custGeom>
            <a:avLst/>
            <a:gdLst>
              <a:gd name="connsiteX0" fmla="*/ 771 w 54599"/>
              <a:gd name="connsiteY0" fmla="*/ 7227 h 607912"/>
              <a:gd name="connsiteX1" fmla="*/ 51571 w 54599"/>
              <a:gd name="connsiteY1" fmla="*/ 518402 h 607912"/>
              <a:gd name="connsiteX2" fmla="*/ 48396 w 54599"/>
              <a:gd name="connsiteY2" fmla="*/ 594602 h 607912"/>
              <a:gd name="connsiteX3" fmla="*/ 45221 w 54599"/>
              <a:gd name="connsiteY3" fmla="*/ 366002 h 607912"/>
              <a:gd name="connsiteX4" fmla="*/ 22996 w 54599"/>
              <a:gd name="connsiteY4" fmla="*/ 226302 h 607912"/>
              <a:gd name="connsiteX5" fmla="*/ 771 w 54599"/>
              <a:gd name="connsiteY5" fmla="*/ 7227 h 60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99" h="607912">
                <a:moveTo>
                  <a:pt x="771" y="7227"/>
                </a:moveTo>
                <a:cubicBezTo>
                  <a:pt x="5534" y="55910"/>
                  <a:pt x="43634" y="420506"/>
                  <a:pt x="51571" y="518402"/>
                </a:cubicBezTo>
                <a:cubicBezTo>
                  <a:pt x="59508" y="616298"/>
                  <a:pt x="49454" y="620002"/>
                  <a:pt x="48396" y="594602"/>
                </a:cubicBezTo>
                <a:cubicBezTo>
                  <a:pt x="47338" y="569202"/>
                  <a:pt x="49454" y="427385"/>
                  <a:pt x="45221" y="366002"/>
                </a:cubicBezTo>
                <a:cubicBezTo>
                  <a:pt x="40988" y="304619"/>
                  <a:pt x="31463" y="282923"/>
                  <a:pt x="22996" y="226302"/>
                </a:cubicBezTo>
                <a:cubicBezTo>
                  <a:pt x="14529" y="169681"/>
                  <a:pt x="-3992" y="-41456"/>
                  <a:pt x="771" y="7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 hidden="1">
            <a:extLst>
              <a:ext uri="{FF2B5EF4-FFF2-40B4-BE49-F238E27FC236}">
                <a16:creationId xmlns:a16="http://schemas.microsoft.com/office/drawing/2014/main" id="{EC78E1B0-0BF0-2369-1419-72C4FA8878F0}"/>
              </a:ext>
            </a:extLst>
          </p:cNvPr>
          <p:cNvSpPr/>
          <p:nvPr/>
        </p:nvSpPr>
        <p:spPr>
          <a:xfrm>
            <a:off x="3834563" y="7400996"/>
            <a:ext cx="204138" cy="346752"/>
          </a:xfrm>
          <a:custGeom>
            <a:avLst/>
            <a:gdLst>
              <a:gd name="connsiteX0" fmla="*/ 153237 w 204138"/>
              <a:gd name="connsiteY0" fmla="*/ 3104 h 346752"/>
              <a:gd name="connsiteX1" fmla="*/ 162762 w 204138"/>
              <a:gd name="connsiteY1" fmla="*/ 63429 h 346752"/>
              <a:gd name="connsiteX2" fmla="*/ 4012 w 204138"/>
              <a:gd name="connsiteY2" fmla="*/ 292029 h 346752"/>
              <a:gd name="connsiteX3" fmla="*/ 54812 w 204138"/>
              <a:gd name="connsiteY3" fmla="*/ 228529 h 346752"/>
              <a:gd name="connsiteX4" fmla="*/ 134187 w 204138"/>
              <a:gd name="connsiteY4" fmla="*/ 145979 h 346752"/>
              <a:gd name="connsiteX5" fmla="*/ 837 w 204138"/>
              <a:gd name="connsiteY5" fmla="*/ 346004 h 346752"/>
              <a:gd name="connsiteX6" fmla="*/ 204037 w 204138"/>
              <a:gd name="connsiteY6" fmla="*/ 60254 h 346752"/>
              <a:gd name="connsiteX7" fmla="*/ 29412 w 204138"/>
              <a:gd name="connsiteY7" fmla="*/ 314254 h 346752"/>
              <a:gd name="connsiteX8" fmla="*/ 118312 w 204138"/>
              <a:gd name="connsiteY8" fmla="*/ 136454 h 346752"/>
              <a:gd name="connsiteX9" fmla="*/ 153237 w 204138"/>
              <a:gd name="connsiteY9" fmla="*/ 3104 h 34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4138" h="346752">
                <a:moveTo>
                  <a:pt x="153237" y="3104"/>
                </a:moveTo>
                <a:cubicBezTo>
                  <a:pt x="160645" y="-9067"/>
                  <a:pt x="187633" y="15275"/>
                  <a:pt x="162762" y="63429"/>
                </a:cubicBezTo>
                <a:cubicBezTo>
                  <a:pt x="137891" y="111583"/>
                  <a:pt x="22004" y="264512"/>
                  <a:pt x="4012" y="292029"/>
                </a:cubicBezTo>
                <a:cubicBezTo>
                  <a:pt x="-13980" y="319546"/>
                  <a:pt x="33116" y="252870"/>
                  <a:pt x="54812" y="228529"/>
                </a:cubicBezTo>
                <a:cubicBezTo>
                  <a:pt x="76508" y="204188"/>
                  <a:pt x="143183" y="126400"/>
                  <a:pt x="134187" y="145979"/>
                </a:cubicBezTo>
                <a:cubicBezTo>
                  <a:pt x="125191" y="165558"/>
                  <a:pt x="-10805" y="360291"/>
                  <a:pt x="837" y="346004"/>
                </a:cubicBezTo>
                <a:cubicBezTo>
                  <a:pt x="12479" y="331717"/>
                  <a:pt x="199275" y="65546"/>
                  <a:pt x="204037" y="60254"/>
                </a:cubicBezTo>
                <a:cubicBezTo>
                  <a:pt x="208800" y="54962"/>
                  <a:pt x="43699" y="301554"/>
                  <a:pt x="29412" y="314254"/>
                </a:cubicBezTo>
                <a:cubicBezTo>
                  <a:pt x="15124" y="326954"/>
                  <a:pt x="93970" y="183021"/>
                  <a:pt x="118312" y="136454"/>
                </a:cubicBezTo>
                <a:cubicBezTo>
                  <a:pt x="142654" y="89887"/>
                  <a:pt x="145829" y="15275"/>
                  <a:pt x="153237" y="31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 hidden="1">
            <a:extLst>
              <a:ext uri="{FF2B5EF4-FFF2-40B4-BE49-F238E27FC236}">
                <a16:creationId xmlns:a16="http://schemas.microsoft.com/office/drawing/2014/main" id="{869F92FE-8371-F17A-891E-169EE00FBF07}"/>
              </a:ext>
            </a:extLst>
          </p:cNvPr>
          <p:cNvSpPr/>
          <p:nvPr/>
        </p:nvSpPr>
        <p:spPr>
          <a:xfrm>
            <a:off x="3822133" y="8772393"/>
            <a:ext cx="147570" cy="255086"/>
          </a:xfrm>
          <a:custGeom>
            <a:avLst/>
            <a:gdLst>
              <a:gd name="connsiteX0" fmla="*/ 19617 w 147570"/>
              <a:gd name="connsiteY0" fmla="*/ 132 h 255086"/>
              <a:gd name="connsiteX1" fmla="*/ 48192 w 147570"/>
              <a:gd name="connsiteY1" fmla="*/ 101732 h 255086"/>
              <a:gd name="connsiteX2" fmla="*/ 76767 w 147570"/>
              <a:gd name="connsiteY2" fmla="*/ 181107 h 255086"/>
              <a:gd name="connsiteX3" fmla="*/ 60892 w 147570"/>
              <a:gd name="connsiteY3" fmla="*/ 155707 h 255086"/>
              <a:gd name="connsiteX4" fmla="*/ 121217 w 147570"/>
              <a:gd name="connsiteY4" fmla="*/ 238257 h 255086"/>
              <a:gd name="connsiteX5" fmla="*/ 146617 w 147570"/>
              <a:gd name="connsiteY5" fmla="*/ 254132 h 255086"/>
              <a:gd name="connsiteX6" fmla="*/ 127567 w 147570"/>
              <a:gd name="connsiteY6" fmla="*/ 222382 h 255086"/>
              <a:gd name="connsiteX7" fmla="*/ 567 w 147570"/>
              <a:gd name="connsiteY7" fmla="*/ 139832 h 255086"/>
              <a:gd name="connsiteX8" fmla="*/ 79942 w 147570"/>
              <a:gd name="connsiteY8" fmla="*/ 184282 h 255086"/>
              <a:gd name="connsiteX9" fmla="*/ 57717 w 147570"/>
              <a:gd name="connsiteY9" fmla="*/ 123957 h 255086"/>
              <a:gd name="connsiteX10" fmla="*/ 19617 w 147570"/>
              <a:gd name="connsiteY10" fmla="*/ 132 h 25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7570" h="255086">
                <a:moveTo>
                  <a:pt x="19617" y="132"/>
                </a:moveTo>
                <a:cubicBezTo>
                  <a:pt x="18030" y="-3572"/>
                  <a:pt x="38667" y="71570"/>
                  <a:pt x="48192" y="101732"/>
                </a:cubicBezTo>
                <a:cubicBezTo>
                  <a:pt x="57717" y="131894"/>
                  <a:pt x="74650" y="172111"/>
                  <a:pt x="76767" y="181107"/>
                </a:cubicBezTo>
                <a:cubicBezTo>
                  <a:pt x="78884" y="190103"/>
                  <a:pt x="53484" y="146182"/>
                  <a:pt x="60892" y="155707"/>
                </a:cubicBezTo>
                <a:cubicBezTo>
                  <a:pt x="68300" y="165232"/>
                  <a:pt x="106929" y="221853"/>
                  <a:pt x="121217" y="238257"/>
                </a:cubicBezTo>
                <a:cubicBezTo>
                  <a:pt x="135505" y="254661"/>
                  <a:pt x="145559" y="256778"/>
                  <a:pt x="146617" y="254132"/>
                </a:cubicBezTo>
                <a:cubicBezTo>
                  <a:pt x="147675" y="251486"/>
                  <a:pt x="151909" y="241432"/>
                  <a:pt x="127567" y="222382"/>
                </a:cubicBezTo>
                <a:cubicBezTo>
                  <a:pt x="103225" y="203332"/>
                  <a:pt x="8504" y="146182"/>
                  <a:pt x="567" y="139832"/>
                </a:cubicBezTo>
                <a:cubicBezTo>
                  <a:pt x="-7370" y="133482"/>
                  <a:pt x="70417" y="186928"/>
                  <a:pt x="79942" y="184282"/>
                </a:cubicBezTo>
                <a:cubicBezTo>
                  <a:pt x="89467" y="181636"/>
                  <a:pt x="68300" y="154120"/>
                  <a:pt x="57717" y="123957"/>
                </a:cubicBezTo>
                <a:cubicBezTo>
                  <a:pt x="47134" y="93795"/>
                  <a:pt x="21204" y="3836"/>
                  <a:pt x="19617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 hidden="1">
            <a:extLst>
              <a:ext uri="{FF2B5EF4-FFF2-40B4-BE49-F238E27FC236}">
                <a16:creationId xmlns:a16="http://schemas.microsoft.com/office/drawing/2014/main" id="{F22AEE65-080F-BFAA-CF68-695A87953E8A}"/>
              </a:ext>
            </a:extLst>
          </p:cNvPr>
          <p:cNvSpPr/>
          <p:nvPr/>
        </p:nvSpPr>
        <p:spPr>
          <a:xfrm>
            <a:off x="3355604" y="8712152"/>
            <a:ext cx="259803" cy="330619"/>
          </a:xfrm>
          <a:custGeom>
            <a:avLst/>
            <a:gdLst>
              <a:gd name="connsiteX0" fmla="*/ 47996 w 259803"/>
              <a:gd name="connsiteY0" fmla="*/ 92123 h 330619"/>
              <a:gd name="connsiteX1" fmla="*/ 57521 w 259803"/>
              <a:gd name="connsiteY1" fmla="*/ 222298 h 330619"/>
              <a:gd name="connsiteX2" fmla="*/ 114671 w 259803"/>
              <a:gd name="connsiteY2" fmla="*/ 257223 h 330619"/>
              <a:gd name="connsiteX3" fmla="*/ 79746 w 259803"/>
              <a:gd name="connsiteY3" fmla="*/ 250873 h 330619"/>
              <a:gd name="connsiteX4" fmla="*/ 257546 w 259803"/>
              <a:gd name="connsiteY4" fmla="*/ 330248 h 330619"/>
              <a:gd name="connsiteX5" fmla="*/ 168646 w 259803"/>
              <a:gd name="connsiteY5" fmla="*/ 279448 h 330619"/>
              <a:gd name="connsiteX6" fmla="*/ 3546 w 259803"/>
              <a:gd name="connsiteY6" fmla="*/ 250873 h 330619"/>
              <a:gd name="connsiteX7" fmla="*/ 63871 w 259803"/>
              <a:gd name="connsiteY7" fmla="*/ 257223 h 330619"/>
              <a:gd name="connsiteX8" fmla="*/ 162296 w 259803"/>
              <a:gd name="connsiteY8" fmla="*/ 48 h 330619"/>
              <a:gd name="connsiteX9" fmla="*/ 67046 w 259803"/>
              <a:gd name="connsiteY9" fmla="*/ 234998 h 330619"/>
              <a:gd name="connsiteX10" fmla="*/ 54346 w 259803"/>
              <a:gd name="connsiteY10" fmla="*/ 168323 h 330619"/>
              <a:gd name="connsiteX11" fmla="*/ 54346 w 259803"/>
              <a:gd name="connsiteY11" fmla="*/ 187373 h 330619"/>
              <a:gd name="connsiteX12" fmla="*/ 47996 w 259803"/>
              <a:gd name="connsiteY12" fmla="*/ 92123 h 330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9803" h="330619">
                <a:moveTo>
                  <a:pt x="47996" y="92123"/>
                </a:moveTo>
                <a:cubicBezTo>
                  <a:pt x="48525" y="97944"/>
                  <a:pt x="46409" y="194781"/>
                  <a:pt x="57521" y="222298"/>
                </a:cubicBezTo>
                <a:cubicBezTo>
                  <a:pt x="68633" y="249815"/>
                  <a:pt x="110967" y="252461"/>
                  <a:pt x="114671" y="257223"/>
                </a:cubicBezTo>
                <a:cubicBezTo>
                  <a:pt x="118375" y="261985"/>
                  <a:pt x="55934" y="238702"/>
                  <a:pt x="79746" y="250873"/>
                </a:cubicBezTo>
                <a:cubicBezTo>
                  <a:pt x="103559" y="263044"/>
                  <a:pt x="242729" y="325485"/>
                  <a:pt x="257546" y="330248"/>
                </a:cubicBezTo>
                <a:cubicBezTo>
                  <a:pt x="272363" y="335011"/>
                  <a:pt x="210979" y="292677"/>
                  <a:pt x="168646" y="279448"/>
                </a:cubicBezTo>
                <a:cubicBezTo>
                  <a:pt x="126313" y="266219"/>
                  <a:pt x="21008" y="254577"/>
                  <a:pt x="3546" y="250873"/>
                </a:cubicBezTo>
                <a:cubicBezTo>
                  <a:pt x="-13916" y="247169"/>
                  <a:pt x="37413" y="299027"/>
                  <a:pt x="63871" y="257223"/>
                </a:cubicBezTo>
                <a:cubicBezTo>
                  <a:pt x="90329" y="215419"/>
                  <a:pt x="161767" y="3752"/>
                  <a:pt x="162296" y="48"/>
                </a:cubicBezTo>
                <a:cubicBezTo>
                  <a:pt x="162825" y="-3656"/>
                  <a:pt x="85038" y="206952"/>
                  <a:pt x="67046" y="234998"/>
                </a:cubicBezTo>
                <a:cubicBezTo>
                  <a:pt x="49054" y="263044"/>
                  <a:pt x="56463" y="176260"/>
                  <a:pt x="54346" y="168323"/>
                </a:cubicBezTo>
                <a:cubicBezTo>
                  <a:pt x="52229" y="160386"/>
                  <a:pt x="55933" y="201131"/>
                  <a:pt x="54346" y="187373"/>
                </a:cubicBezTo>
                <a:cubicBezTo>
                  <a:pt x="52759" y="173615"/>
                  <a:pt x="47467" y="86302"/>
                  <a:pt x="47996" y="92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 hidden="1">
            <a:extLst>
              <a:ext uri="{FF2B5EF4-FFF2-40B4-BE49-F238E27FC236}">
                <a16:creationId xmlns:a16="http://schemas.microsoft.com/office/drawing/2014/main" id="{2FBD07A8-5D16-3045-6BC1-123E3B0770DF}"/>
              </a:ext>
            </a:extLst>
          </p:cNvPr>
          <p:cNvSpPr/>
          <p:nvPr/>
        </p:nvSpPr>
        <p:spPr>
          <a:xfrm>
            <a:off x="3800446" y="8740340"/>
            <a:ext cx="171492" cy="311629"/>
          </a:xfrm>
          <a:custGeom>
            <a:avLst/>
            <a:gdLst>
              <a:gd name="connsiteX0" fmla="*/ 29 w 171492"/>
              <a:gd name="connsiteY0" fmla="*/ 435 h 311629"/>
              <a:gd name="connsiteX1" fmla="*/ 41304 w 171492"/>
              <a:gd name="connsiteY1" fmla="*/ 184585 h 311629"/>
              <a:gd name="connsiteX2" fmla="*/ 47654 w 171492"/>
              <a:gd name="connsiteY2" fmla="*/ 152835 h 311629"/>
              <a:gd name="connsiteX3" fmla="*/ 44479 w 171492"/>
              <a:gd name="connsiteY3" fmla="*/ 190935 h 311629"/>
              <a:gd name="connsiteX4" fmla="*/ 25429 w 171492"/>
              <a:gd name="connsiteY4" fmla="*/ 181410 h 311629"/>
              <a:gd name="connsiteX5" fmla="*/ 171479 w 171492"/>
              <a:gd name="connsiteY5" fmla="*/ 311585 h 311629"/>
              <a:gd name="connsiteX6" fmla="*/ 34954 w 171492"/>
              <a:gd name="connsiteY6" fmla="*/ 197285 h 311629"/>
              <a:gd name="connsiteX7" fmla="*/ 44479 w 171492"/>
              <a:gd name="connsiteY7" fmla="*/ 203635 h 311629"/>
              <a:gd name="connsiteX8" fmla="*/ 38129 w 171492"/>
              <a:gd name="connsiteY8" fmla="*/ 140135 h 311629"/>
              <a:gd name="connsiteX9" fmla="*/ 34954 w 171492"/>
              <a:gd name="connsiteY9" fmla="*/ 133785 h 311629"/>
              <a:gd name="connsiteX10" fmla="*/ 29 w 171492"/>
              <a:gd name="connsiteY10" fmla="*/ 435 h 31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1492" h="311629">
                <a:moveTo>
                  <a:pt x="29" y="435"/>
                </a:moveTo>
                <a:cubicBezTo>
                  <a:pt x="1087" y="8902"/>
                  <a:pt x="33367" y="159185"/>
                  <a:pt x="41304" y="184585"/>
                </a:cubicBezTo>
                <a:cubicBezTo>
                  <a:pt x="49241" y="209985"/>
                  <a:pt x="47125" y="151777"/>
                  <a:pt x="47654" y="152835"/>
                </a:cubicBezTo>
                <a:cubicBezTo>
                  <a:pt x="48183" y="153893"/>
                  <a:pt x="48183" y="186173"/>
                  <a:pt x="44479" y="190935"/>
                </a:cubicBezTo>
                <a:cubicBezTo>
                  <a:pt x="40775" y="195697"/>
                  <a:pt x="4262" y="161302"/>
                  <a:pt x="25429" y="181410"/>
                </a:cubicBezTo>
                <a:cubicBezTo>
                  <a:pt x="46596" y="201518"/>
                  <a:pt x="169892" y="308939"/>
                  <a:pt x="171479" y="311585"/>
                </a:cubicBezTo>
                <a:cubicBezTo>
                  <a:pt x="173067" y="314231"/>
                  <a:pt x="34954" y="197285"/>
                  <a:pt x="34954" y="197285"/>
                </a:cubicBezTo>
                <a:cubicBezTo>
                  <a:pt x="13787" y="179293"/>
                  <a:pt x="43950" y="213160"/>
                  <a:pt x="44479" y="203635"/>
                </a:cubicBezTo>
                <a:cubicBezTo>
                  <a:pt x="45008" y="194110"/>
                  <a:pt x="39716" y="151777"/>
                  <a:pt x="38129" y="140135"/>
                </a:cubicBezTo>
                <a:cubicBezTo>
                  <a:pt x="36542" y="128493"/>
                  <a:pt x="42891" y="158127"/>
                  <a:pt x="34954" y="133785"/>
                </a:cubicBezTo>
                <a:cubicBezTo>
                  <a:pt x="27017" y="109443"/>
                  <a:pt x="-1029" y="-8032"/>
                  <a:pt x="29" y="4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 hidden="1">
            <a:extLst>
              <a:ext uri="{FF2B5EF4-FFF2-40B4-BE49-F238E27FC236}">
                <a16:creationId xmlns:a16="http://schemas.microsoft.com/office/drawing/2014/main" id="{24762238-4C00-74B6-98F5-7B0320864FF5}"/>
              </a:ext>
            </a:extLst>
          </p:cNvPr>
          <p:cNvSpPr/>
          <p:nvPr/>
        </p:nvSpPr>
        <p:spPr>
          <a:xfrm>
            <a:off x="4410562" y="8179190"/>
            <a:ext cx="666048" cy="464701"/>
          </a:xfrm>
          <a:custGeom>
            <a:avLst/>
            <a:gdLst>
              <a:gd name="connsiteX0" fmla="*/ 650388 w 666048"/>
              <a:gd name="connsiteY0" fmla="*/ 12310 h 464701"/>
              <a:gd name="connsiteX1" fmla="*/ 2688 w 666048"/>
              <a:gd name="connsiteY1" fmla="*/ 463160 h 464701"/>
              <a:gd name="connsiteX2" fmla="*/ 428138 w 666048"/>
              <a:gd name="connsiteY2" fmla="*/ 155185 h 464701"/>
              <a:gd name="connsiteX3" fmla="*/ 650388 w 666048"/>
              <a:gd name="connsiteY3" fmla="*/ 12310 h 46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048" h="464701">
                <a:moveTo>
                  <a:pt x="650388" y="12310"/>
                </a:moveTo>
                <a:cubicBezTo>
                  <a:pt x="579480" y="63639"/>
                  <a:pt x="39730" y="439348"/>
                  <a:pt x="2688" y="463160"/>
                </a:cubicBezTo>
                <a:cubicBezTo>
                  <a:pt x="-34354" y="486972"/>
                  <a:pt x="321775" y="228210"/>
                  <a:pt x="428138" y="155185"/>
                </a:cubicBezTo>
                <a:cubicBezTo>
                  <a:pt x="534500" y="82160"/>
                  <a:pt x="721296" y="-39019"/>
                  <a:pt x="650388" y="12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 hidden="1">
            <a:extLst>
              <a:ext uri="{FF2B5EF4-FFF2-40B4-BE49-F238E27FC236}">
                <a16:creationId xmlns:a16="http://schemas.microsoft.com/office/drawing/2014/main" id="{C52FC752-ABA6-4BFC-E910-2420F00B2325}"/>
              </a:ext>
            </a:extLst>
          </p:cNvPr>
          <p:cNvSpPr/>
          <p:nvPr/>
        </p:nvSpPr>
        <p:spPr>
          <a:xfrm>
            <a:off x="5974989" y="7997430"/>
            <a:ext cx="246254" cy="502069"/>
          </a:xfrm>
          <a:custGeom>
            <a:avLst/>
            <a:gdLst>
              <a:gd name="connsiteX0" fmla="*/ 124186 w 246254"/>
              <a:gd name="connsiteY0" fmla="*/ 395 h 502069"/>
              <a:gd name="connsiteX1" fmla="*/ 133711 w 246254"/>
              <a:gd name="connsiteY1" fmla="*/ 187720 h 502069"/>
              <a:gd name="connsiteX2" fmla="*/ 57511 w 246254"/>
              <a:gd name="connsiteY2" fmla="*/ 397270 h 502069"/>
              <a:gd name="connsiteX3" fmla="*/ 82911 w 246254"/>
              <a:gd name="connsiteY3" fmla="*/ 352820 h 502069"/>
              <a:gd name="connsiteX4" fmla="*/ 361 w 246254"/>
              <a:gd name="connsiteY4" fmla="*/ 502045 h 502069"/>
              <a:gd name="connsiteX5" fmla="*/ 121011 w 246254"/>
              <a:gd name="connsiteY5" fmla="*/ 340120 h 502069"/>
              <a:gd name="connsiteX6" fmla="*/ 244836 w 246254"/>
              <a:gd name="connsiteY6" fmla="*/ 140095 h 502069"/>
              <a:gd name="connsiteX7" fmla="*/ 35286 w 246254"/>
              <a:gd name="connsiteY7" fmla="*/ 463945 h 502069"/>
              <a:gd name="connsiteX8" fmla="*/ 143236 w 246254"/>
              <a:gd name="connsiteY8" fmla="*/ 209945 h 502069"/>
              <a:gd name="connsiteX9" fmla="*/ 133711 w 246254"/>
              <a:gd name="connsiteY9" fmla="*/ 238520 h 502069"/>
              <a:gd name="connsiteX10" fmla="*/ 124186 w 246254"/>
              <a:gd name="connsiteY10" fmla="*/ 395 h 502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254" h="502069">
                <a:moveTo>
                  <a:pt x="124186" y="395"/>
                </a:moveTo>
                <a:cubicBezTo>
                  <a:pt x="124186" y="-8072"/>
                  <a:pt x="144824" y="121574"/>
                  <a:pt x="133711" y="187720"/>
                </a:cubicBezTo>
                <a:cubicBezTo>
                  <a:pt x="122598" y="253866"/>
                  <a:pt x="65978" y="369753"/>
                  <a:pt x="57511" y="397270"/>
                </a:cubicBezTo>
                <a:cubicBezTo>
                  <a:pt x="49044" y="424787"/>
                  <a:pt x="92436" y="335358"/>
                  <a:pt x="82911" y="352820"/>
                </a:cubicBezTo>
                <a:cubicBezTo>
                  <a:pt x="73386" y="370283"/>
                  <a:pt x="-5989" y="504162"/>
                  <a:pt x="361" y="502045"/>
                </a:cubicBezTo>
                <a:cubicBezTo>
                  <a:pt x="6711" y="499928"/>
                  <a:pt x="80265" y="400445"/>
                  <a:pt x="121011" y="340120"/>
                </a:cubicBezTo>
                <a:cubicBezTo>
                  <a:pt x="161757" y="279795"/>
                  <a:pt x="259123" y="119458"/>
                  <a:pt x="244836" y="140095"/>
                </a:cubicBezTo>
                <a:cubicBezTo>
                  <a:pt x="230549" y="160732"/>
                  <a:pt x="52219" y="452303"/>
                  <a:pt x="35286" y="463945"/>
                </a:cubicBezTo>
                <a:cubicBezTo>
                  <a:pt x="18353" y="475587"/>
                  <a:pt x="126832" y="247516"/>
                  <a:pt x="143236" y="209945"/>
                </a:cubicBezTo>
                <a:cubicBezTo>
                  <a:pt x="159640" y="172374"/>
                  <a:pt x="133182" y="273974"/>
                  <a:pt x="133711" y="238520"/>
                </a:cubicBezTo>
                <a:cubicBezTo>
                  <a:pt x="134240" y="203066"/>
                  <a:pt x="124186" y="8862"/>
                  <a:pt x="124186" y="3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 hidden="1">
            <a:extLst>
              <a:ext uri="{FF2B5EF4-FFF2-40B4-BE49-F238E27FC236}">
                <a16:creationId xmlns:a16="http://schemas.microsoft.com/office/drawing/2014/main" id="{7B084896-7D5F-DA74-6E8F-DDCD8B7BF084}"/>
              </a:ext>
            </a:extLst>
          </p:cNvPr>
          <p:cNvSpPr/>
          <p:nvPr/>
        </p:nvSpPr>
        <p:spPr>
          <a:xfrm>
            <a:off x="4279886" y="9768640"/>
            <a:ext cx="336967" cy="388361"/>
          </a:xfrm>
          <a:custGeom>
            <a:avLst/>
            <a:gdLst>
              <a:gd name="connsiteX0" fmla="*/ 14 w 336967"/>
              <a:gd name="connsiteY0" fmla="*/ 54810 h 388361"/>
              <a:gd name="connsiteX1" fmla="*/ 73039 w 336967"/>
              <a:gd name="connsiteY1" fmla="*/ 267535 h 388361"/>
              <a:gd name="connsiteX2" fmla="*/ 101614 w 336967"/>
              <a:gd name="connsiteY2" fmla="*/ 321510 h 388361"/>
              <a:gd name="connsiteX3" fmla="*/ 104789 w 336967"/>
              <a:gd name="connsiteY3" fmla="*/ 305635 h 388361"/>
              <a:gd name="connsiteX4" fmla="*/ 101614 w 336967"/>
              <a:gd name="connsiteY4" fmla="*/ 353260 h 388361"/>
              <a:gd name="connsiteX5" fmla="*/ 130189 w 336967"/>
              <a:gd name="connsiteY5" fmla="*/ 308810 h 388361"/>
              <a:gd name="connsiteX6" fmla="*/ 127014 w 336967"/>
              <a:gd name="connsiteY6" fmla="*/ 324685 h 388361"/>
              <a:gd name="connsiteX7" fmla="*/ 336564 w 336967"/>
              <a:gd name="connsiteY7" fmla="*/ 835 h 388361"/>
              <a:gd name="connsiteX8" fmla="*/ 177814 w 336967"/>
              <a:gd name="connsiteY8" fmla="*/ 235785 h 388361"/>
              <a:gd name="connsiteX9" fmla="*/ 95264 w 336967"/>
              <a:gd name="connsiteY9" fmla="*/ 381835 h 388361"/>
              <a:gd name="connsiteX10" fmla="*/ 98439 w 336967"/>
              <a:gd name="connsiteY10" fmla="*/ 346910 h 388361"/>
              <a:gd name="connsiteX11" fmla="*/ 66689 w 336967"/>
              <a:gd name="connsiteY11" fmla="*/ 204035 h 388361"/>
              <a:gd name="connsiteX12" fmla="*/ 66689 w 336967"/>
              <a:gd name="connsiteY12" fmla="*/ 229435 h 388361"/>
              <a:gd name="connsiteX13" fmla="*/ 14 w 336967"/>
              <a:gd name="connsiteY13" fmla="*/ 54810 h 38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6967" h="388361">
                <a:moveTo>
                  <a:pt x="14" y="54810"/>
                </a:moveTo>
                <a:cubicBezTo>
                  <a:pt x="1072" y="61160"/>
                  <a:pt x="56106" y="223085"/>
                  <a:pt x="73039" y="267535"/>
                </a:cubicBezTo>
                <a:cubicBezTo>
                  <a:pt x="89972" y="311985"/>
                  <a:pt x="96322" y="315160"/>
                  <a:pt x="101614" y="321510"/>
                </a:cubicBezTo>
                <a:cubicBezTo>
                  <a:pt x="106906" y="327860"/>
                  <a:pt x="104789" y="300343"/>
                  <a:pt x="104789" y="305635"/>
                </a:cubicBezTo>
                <a:cubicBezTo>
                  <a:pt x="104789" y="310927"/>
                  <a:pt x="97381" y="352731"/>
                  <a:pt x="101614" y="353260"/>
                </a:cubicBezTo>
                <a:cubicBezTo>
                  <a:pt x="105847" y="353789"/>
                  <a:pt x="130189" y="308810"/>
                  <a:pt x="130189" y="308810"/>
                </a:cubicBezTo>
                <a:cubicBezTo>
                  <a:pt x="134422" y="304048"/>
                  <a:pt x="92618" y="376014"/>
                  <a:pt x="127014" y="324685"/>
                </a:cubicBezTo>
                <a:cubicBezTo>
                  <a:pt x="161410" y="273356"/>
                  <a:pt x="328097" y="15652"/>
                  <a:pt x="336564" y="835"/>
                </a:cubicBezTo>
                <a:cubicBezTo>
                  <a:pt x="345031" y="-13982"/>
                  <a:pt x="218031" y="172285"/>
                  <a:pt x="177814" y="235785"/>
                </a:cubicBezTo>
                <a:cubicBezTo>
                  <a:pt x="137597" y="299285"/>
                  <a:pt x="108493" y="363314"/>
                  <a:pt x="95264" y="381835"/>
                </a:cubicBezTo>
                <a:cubicBezTo>
                  <a:pt x="82035" y="400356"/>
                  <a:pt x="103201" y="376543"/>
                  <a:pt x="98439" y="346910"/>
                </a:cubicBezTo>
                <a:cubicBezTo>
                  <a:pt x="93677" y="317277"/>
                  <a:pt x="71981" y="223614"/>
                  <a:pt x="66689" y="204035"/>
                </a:cubicBezTo>
                <a:cubicBezTo>
                  <a:pt x="61397" y="184456"/>
                  <a:pt x="76743" y="249543"/>
                  <a:pt x="66689" y="229435"/>
                </a:cubicBezTo>
                <a:cubicBezTo>
                  <a:pt x="56635" y="209327"/>
                  <a:pt x="-1044" y="48460"/>
                  <a:pt x="14" y="548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 hidden="1">
            <a:extLst>
              <a:ext uri="{FF2B5EF4-FFF2-40B4-BE49-F238E27FC236}">
                <a16:creationId xmlns:a16="http://schemas.microsoft.com/office/drawing/2014/main" id="{525305B3-F0F4-DA9F-7654-502176722E26}"/>
              </a:ext>
            </a:extLst>
          </p:cNvPr>
          <p:cNvSpPr/>
          <p:nvPr/>
        </p:nvSpPr>
        <p:spPr>
          <a:xfrm>
            <a:off x="4292550" y="9744021"/>
            <a:ext cx="187378" cy="315879"/>
          </a:xfrm>
          <a:custGeom>
            <a:avLst/>
            <a:gdLst>
              <a:gd name="connsiteX0" fmla="*/ 50 w 187378"/>
              <a:gd name="connsiteY0" fmla="*/ 54 h 315879"/>
              <a:gd name="connsiteX1" fmla="*/ 85775 w 187378"/>
              <a:gd name="connsiteY1" fmla="*/ 235004 h 315879"/>
              <a:gd name="connsiteX2" fmla="*/ 92125 w 187378"/>
              <a:gd name="connsiteY2" fmla="*/ 314379 h 315879"/>
              <a:gd name="connsiteX3" fmla="*/ 111175 w 187378"/>
              <a:gd name="connsiteY3" fmla="*/ 288979 h 315879"/>
              <a:gd name="connsiteX4" fmla="*/ 187375 w 187378"/>
              <a:gd name="connsiteY4" fmla="*/ 190554 h 315879"/>
              <a:gd name="connsiteX5" fmla="*/ 108000 w 187378"/>
              <a:gd name="connsiteY5" fmla="*/ 298504 h 315879"/>
              <a:gd name="connsiteX6" fmla="*/ 95300 w 187378"/>
              <a:gd name="connsiteY6" fmla="*/ 263579 h 315879"/>
              <a:gd name="connsiteX7" fmla="*/ 66725 w 187378"/>
              <a:gd name="connsiteY7" fmla="*/ 187379 h 315879"/>
              <a:gd name="connsiteX8" fmla="*/ 73075 w 187378"/>
              <a:gd name="connsiteY8" fmla="*/ 212779 h 315879"/>
              <a:gd name="connsiteX9" fmla="*/ 50 w 187378"/>
              <a:gd name="connsiteY9" fmla="*/ 54 h 315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378" h="315879">
                <a:moveTo>
                  <a:pt x="50" y="54"/>
                </a:moveTo>
                <a:cubicBezTo>
                  <a:pt x="2167" y="3758"/>
                  <a:pt x="70429" y="182617"/>
                  <a:pt x="85775" y="235004"/>
                </a:cubicBezTo>
                <a:cubicBezTo>
                  <a:pt x="101121" y="287392"/>
                  <a:pt x="87892" y="305383"/>
                  <a:pt x="92125" y="314379"/>
                </a:cubicBezTo>
                <a:cubicBezTo>
                  <a:pt x="96358" y="323375"/>
                  <a:pt x="111175" y="288979"/>
                  <a:pt x="111175" y="288979"/>
                </a:cubicBezTo>
                <a:cubicBezTo>
                  <a:pt x="127050" y="268342"/>
                  <a:pt x="187904" y="188967"/>
                  <a:pt x="187375" y="190554"/>
                </a:cubicBezTo>
                <a:cubicBezTo>
                  <a:pt x="186846" y="192141"/>
                  <a:pt x="123346" y="286333"/>
                  <a:pt x="108000" y="298504"/>
                </a:cubicBezTo>
                <a:cubicBezTo>
                  <a:pt x="92654" y="310675"/>
                  <a:pt x="102179" y="282100"/>
                  <a:pt x="95300" y="263579"/>
                </a:cubicBezTo>
                <a:cubicBezTo>
                  <a:pt x="88421" y="245058"/>
                  <a:pt x="70429" y="195846"/>
                  <a:pt x="66725" y="187379"/>
                </a:cubicBezTo>
                <a:cubicBezTo>
                  <a:pt x="63021" y="178912"/>
                  <a:pt x="82600" y="242941"/>
                  <a:pt x="73075" y="212779"/>
                </a:cubicBezTo>
                <a:cubicBezTo>
                  <a:pt x="63550" y="182617"/>
                  <a:pt x="-2067" y="-3650"/>
                  <a:pt x="50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 hidden="1">
            <a:extLst>
              <a:ext uri="{FF2B5EF4-FFF2-40B4-BE49-F238E27FC236}">
                <a16:creationId xmlns:a16="http://schemas.microsoft.com/office/drawing/2014/main" id="{6230813C-109A-483E-CCA6-98304F0C6C5A}"/>
              </a:ext>
            </a:extLst>
          </p:cNvPr>
          <p:cNvSpPr/>
          <p:nvPr/>
        </p:nvSpPr>
        <p:spPr>
          <a:xfrm>
            <a:off x="2569682" y="7961031"/>
            <a:ext cx="426571" cy="126035"/>
          </a:xfrm>
          <a:custGeom>
            <a:avLst/>
            <a:gdLst>
              <a:gd name="connsiteX0" fmla="*/ 2068 w 426571"/>
              <a:gd name="connsiteY0" fmla="*/ 125694 h 126035"/>
              <a:gd name="connsiteX1" fmla="*/ 163993 w 426571"/>
              <a:gd name="connsiteY1" fmla="*/ 52669 h 126035"/>
              <a:gd name="connsiteX2" fmla="*/ 424343 w 426571"/>
              <a:gd name="connsiteY2" fmla="*/ 1869 h 126035"/>
              <a:gd name="connsiteX3" fmla="*/ 275118 w 426571"/>
              <a:gd name="connsiteY3" fmla="*/ 20919 h 126035"/>
              <a:gd name="connsiteX4" fmla="*/ 2068 w 426571"/>
              <a:gd name="connsiteY4" fmla="*/ 125694 h 126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571" h="126035">
                <a:moveTo>
                  <a:pt x="2068" y="125694"/>
                </a:moveTo>
                <a:cubicBezTo>
                  <a:pt x="-16453" y="130986"/>
                  <a:pt x="93614" y="73306"/>
                  <a:pt x="163993" y="52669"/>
                </a:cubicBezTo>
                <a:cubicBezTo>
                  <a:pt x="234372" y="32032"/>
                  <a:pt x="405822" y="7161"/>
                  <a:pt x="424343" y="1869"/>
                </a:cubicBezTo>
                <a:cubicBezTo>
                  <a:pt x="442864" y="-3423"/>
                  <a:pt x="341793" y="2398"/>
                  <a:pt x="275118" y="20919"/>
                </a:cubicBezTo>
                <a:cubicBezTo>
                  <a:pt x="208443" y="39440"/>
                  <a:pt x="20589" y="120402"/>
                  <a:pt x="2068" y="125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 hidden="1">
            <a:extLst>
              <a:ext uri="{FF2B5EF4-FFF2-40B4-BE49-F238E27FC236}">
                <a16:creationId xmlns:a16="http://schemas.microsoft.com/office/drawing/2014/main" id="{6B7590C9-846F-BC09-8328-C6390CCDC835}"/>
              </a:ext>
            </a:extLst>
          </p:cNvPr>
          <p:cNvSpPr/>
          <p:nvPr/>
        </p:nvSpPr>
        <p:spPr>
          <a:xfrm>
            <a:off x="2351478" y="8068398"/>
            <a:ext cx="348243" cy="130445"/>
          </a:xfrm>
          <a:custGeom>
            <a:avLst/>
            <a:gdLst>
              <a:gd name="connsiteX0" fmla="*/ 166297 w 348243"/>
              <a:gd name="connsiteY0" fmla="*/ 8802 h 130445"/>
              <a:gd name="connsiteX1" fmla="*/ 347272 w 348243"/>
              <a:gd name="connsiteY1" fmla="*/ 129452 h 130445"/>
              <a:gd name="connsiteX2" fmla="*/ 229797 w 348243"/>
              <a:gd name="connsiteY2" fmla="*/ 62777 h 130445"/>
              <a:gd name="connsiteX3" fmla="*/ 48822 w 348243"/>
              <a:gd name="connsiteY3" fmla="*/ 2452 h 130445"/>
              <a:gd name="connsiteX4" fmla="*/ 112322 w 348243"/>
              <a:gd name="connsiteY4" fmla="*/ 50077 h 130445"/>
              <a:gd name="connsiteX5" fmla="*/ 1197 w 348243"/>
              <a:gd name="connsiteY5" fmla="*/ 110402 h 130445"/>
              <a:gd name="connsiteX6" fmla="*/ 58347 w 348243"/>
              <a:gd name="connsiteY6" fmla="*/ 72302 h 130445"/>
              <a:gd name="connsiteX7" fmla="*/ 134547 w 348243"/>
              <a:gd name="connsiteY7" fmla="*/ 62777 h 130445"/>
              <a:gd name="connsiteX8" fmla="*/ 232972 w 348243"/>
              <a:gd name="connsiteY8" fmla="*/ 110402 h 130445"/>
              <a:gd name="connsiteX9" fmla="*/ 137722 w 348243"/>
              <a:gd name="connsiteY9" fmla="*/ 62777 h 130445"/>
              <a:gd name="connsiteX10" fmla="*/ 112322 w 348243"/>
              <a:gd name="connsiteY10" fmla="*/ 46902 h 130445"/>
              <a:gd name="connsiteX11" fmla="*/ 74222 w 348243"/>
              <a:gd name="connsiteY11" fmla="*/ 2452 h 130445"/>
              <a:gd name="connsiteX12" fmla="*/ 340922 w 348243"/>
              <a:gd name="connsiteY12" fmla="*/ 129452 h 130445"/>
              <a:gd name="connsiteX13" fmla="*/ 166297 w 348243"/>
              <a:gd name="connsiteY13" fmla="*/ 8802 h 13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8243" h="130445">
                <a:moveTo>
                  <a:pt x="166297" y="8802"/>
                </a:moveTo>
                <a:cubicBezTo>
                  <a:pt x="167355" y="8802"/>
                  <a:pt x="336689" y="120456"/>
                  <a:pt x="347272" y="129452"/>
                </a:cubicBezTo>
                <a:cubicBezTo>
                  <a:pt x="357855" y="138448"/>
                  <a:pt x="279539" y="83944"/>
                  <a:pt x="229797" y="62777"/>
                </a:cubicBezTo>
                <a:cubicBezTo>
                  <a:pt x="180055" y="41610"/>
                  <a:pt x="68401" y="4569"/>
                  <a:pt x="48822" y="2452"/>
                </a:cubicBezTo>
                <a:cubicBezTo>
                  <a:pt x="29243" y="335"/>
                  <a:pt x="120259" y="32085"/>
                  <a:pt x="112322" y="50077"/>
                </a:cubicBezTo>
                <a:cubicBezTo>
                  <a:pt x="104384" y="68069"/>
                  <a:pt x="10193" y="106698"/>
                  <a:pt x="1197" y="110402"/>
                </a:cubicBezTo>
                <a:cubicBezTo>
                  <a:pt x="-7799" y="114106"/>
                  <a:pt x="36122" y="80240"/>
                  <a:pt x="58347" y="72302"/>
                </a:cubicBezTo>
                <a:cubicBezTo>
                  <a:pt x="80572" y="64365"/>
                  <a:pt x="105443" y="56427"/>
                  <a:pt x="134547" y="62777"/>
                </a:cubicBezTo>
                <a:cubicBezTo>
                  <a:pt x="163651" y="69127"/>
                  <a:pt x="232443" y="110402"/>
                  <a:pt x="232972" y="110402"/>
                </a:cubicBezTo>
                <a:cubicBezTo>
                  <a:pt x="233501" y="110402"/>
                  <a:pt x="157830" y="73360"/>
                  <a:pt x="137722" y="62777"/>
                </a:cubicBezTo>
                <a:cubicBezTo>
                  <a:pt x="117614" y="52194"/>
                  <a:pt x="122905" y="56956"/>
                  <a:pt x="112322" y="46902"/>
                </a:cubicBezTo>
                <a:cubicBezTo>
                  <a:pt x="101739" y="36848"/>
                  <a:pt x="36122" y="-11306"/>
                  <a:pt x="74222" y="2452"/>
                </a:cubicBezTo>
                <a:cubicBezTo>
                  <a:pt x="112322" y="16210"/>
                  <a:pt x="322401" y="126806"/>
                  <a:pt x="340922" y="129452"/>
                </a:cubicBezTo>
                <a:cubicBezTo>
                  <a:pt x="359443" y="132098"/>
                  <a:pt x="165239" y="8802"/>
                  <a:pt x="166297" y="8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 hidden="1">
            <a:extLst>
              <a:ext uri="{FF2B5EF4-FFF2-40B4-BE49-F238E27FC236}">
                <a16:creationId xmlns:a16="http://schemas.microsoft.com/office/drawing/2014/main" id="{F158E315-9C4E-70DB-4CBB-A471638438D0}"/>
              </a:ext>
            </a:extLst>
          </p:cNvPr>
          <p:cNvSpPr/>
          <p:nvPr/>
        </p:nvSpPr>
        <p:spPr>
          <a:xfrm>
            <a:off x="3605135" y="8034870"/>
            <a:ext cx="157587" cy="353539"/>
          </a:xfrm>
          <a:custGeom>
            <a:avLst/>
            <a:gdLst>
              <a:gd name="connsiteX0" fmla="*/ 157240 w 157587"/>
              <a:gd name="connsiteY0" fmla="*/ 1055 h 353539"/>
              <a:gd name="connsiteX1" fmla="*/ 4840 w 157587"/>
              <a:gd name="connsiteY1" fmla="*/ 343955 h 353539"/>
              <a:gd name="connsiteX2" fmla="*/ 46115 w 157587"/>
              <a:gd name="connsiteY2" fmla="*/ 239180 h 353539"/>
              <a:gd name="connsiteX3" fmla="*/ 157240 w 157587"/>
              <a:gd name="connsiteY3" fmla="*/ 1055 h 35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587" h="353539">
                <a:moveTo>
                  <a:pt x="157240" y="1055"/>
                </a:moveTo>
                <a:cubicBezTo>
                  <a:pt x="150361" y="18517"/>
                  <a:pt x="23361" y="304268"/>
                  <a:pt x="4840" y="343955"/>
                </a:cubicBezTo>
                <a:cubicBezTo>
                  <a:pt x="-13681" y="383642"/>
                  <a:pt x="25478" y="290509"/>
                  <a:pt x="46115" y="239180"/>
                </a:cubicBezTo>
                <a:cubicBezTo>
                  <a:pt x="66752" y="187851"/>
                  <a:pt x="164119" y="-16407"/>
                  <a:pt x="157240" y="1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 hidden="1">
            <a:extLst>
              <a:ext uri="{FF2B5EF4-FFF2-40B4-BE49-F238E27FC236}">
                <a16:creationId xmlns:a16="http://schemas.microsoft.com/office/drawing/2014/main" id="{414A204E-0DFB-58F2-A6D0-D10C66AD2418}"/>
              </a:ext>
            </a:extLst>
          </p:cNvPr>
          <p:cNvSpPr/>
          <p:nvPr/>
        </p:nvSpPr>
        <p:spPr>
          <a:xfrm>
            <a:off x="3774944" y="8293738"/>
            <a:ext cx="45273" cy="404586"/>
          </a:xfrm>
          <a:custGeom>
            <a:avLst/>
            <a:gdLst>
              <a:gd name="connsiteX0" fmla="*/ 22356 w 45273"/>
              <a:gd name="connsiteY0" fmla="*/ 81912 h 404586"/>
              <a:gd name="connsiteX1" fmla="*/ 9656 w 45273"/>
              <a:gd name="connsiteY1" fmla="*/ 342262 h 404586"/>
              <a:gd name="connsiteX2" fmla="*/ 3306 w 45273"/>
              <a:gd name="connsiteY2" fmla="*/ 402587 h 404586"/>
              <a:gd name="connsiteX3" fmla="*/ 3306 w 45273"/>
              <a:gd name="connsiteY3" fmla="*/ 294637 h 404586"/>
              <a:gd name="connsiteX4" fmla="*/ 44581 w 45273"/>
              <a:gd name="connsiteY4" fmla="*/ 12062 h 404586"/>
              <a:gd name="connsiteX5" fmla="*/ 22356 w 45273"/>
              <a:gd name="connsiteY5" fmla="*/ 81912 h 40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73" h="404586">
                <a:moveTo>
                  <a:pt x="22356" y="81912"/>
                </a:moveTo>
                <a:cubicBezTo>
                  <a:pt x="16535" y="136945"/>
                  <a:pt x="12831" y="288816"/>
                  <a:pt x="9656" y="342262"/>
                </a:cubicBezTo>
                <a:cubicBezTo>
                  <a:pt x="6481" y="395708"/>
                  <a:pt x="4364" y="410524"/>
                  <a:pt x="3306" y="402587"/>
                </a:cubicBezTo>
                <a:cubicBezTo>
                  <a:pt x="2248" y="394650"/>
                  <a:pt x="-3573" y="359724"/>
                  <a:pt x="3306" y="294637"/>
                </a:cubicBezTo>
                <a:cubicBezTo>
                  <a:pt x="10185" y="229550"/>
                  <a:pt x="39819" y="48045"/>
                  <a:pt x="44581" y="12062"/>
                </a:cubicBezTo>
                <a:cubicBezTo>
                  <a:pt x="49343" y="-23921"/>
                  <a:pt x="28177" y="26879"/>
                  <a:pt x="22356" y="819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 hidden="1">
            <a:extLst>
              <a:ext uri="{FF2B5EF4-FFF2-40B4-BE49-F238E27FC236}">
                <a16:creationId xmlns:a16="http://schemas.microsoft.com/office/drawing/2014/main" id="{8483A934-C634-F9C0-7C59-4606EB1845D1}"/>
              </a:ext>
            </a:extLst>
          </p:cNvPr>
          <p:cNvSpPr/>
          <p:nvPr/>
        </p:nvSpPr>
        <p:spPr>
          <a:xfrm>
            <a:off x="6350000" y="8324847"/>
            <a:ext cx="214315" cy="431825"/>
          </a:xfrm>
          <a:custGeom>
            <a:avLst/>
            <a:gdLst>
              <a:gd name="connsiteX0" fmla="*/ 0 w 214315"/>
              <a:gd name="connsiteY0" fmla="*/ 3 h 431825"/>
              <a:gd name="connsiteX1" fmla="*/ 187325 w 214315"/>
              <a:gd name="connsiteY1" fmla="*/ 323853 h 431825"/>
              <a:gd name="connsiteX2" fmla="*/ 212725 w 214315"/>
              <a:gd name="connsiteY2" fmla="*/ 431803 h 431825"/>
              <a:gd name="connsiteX3" fmla="*/ 187325 w 214315"/>
              <a:gd name="connsiteY3" fmla="*/ 317503 h 431825"/>
              <a:gd name="connsiteX4" fmla="*/ 0 w 214315"/>
              <a:gd name="connsiteY4" fmla="*/ 3 h 431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315" h="431825">
                <a:moveTo>
                  <a:pt x="0" y="3"/>
                </a:moveTo>
                <a:cubicBezTo>
                  <a:pt x="0" y="1061"/>
                  <a:pt x="151871" y="251886"/>
                  <a:pt x="187325" y="323853"/>
                </a:cubicBezTo>
                <a:cubicBezTo>
                  <a:pt x="222779" y="395820"/>
                  <a:pt x="212725" y="432861"/>
                  <a:pt x="212725" y="431803"/>
                </a:cubicBezTo>
                <a:cubicBezTo>
                  <a:pt x="212725" y="430745"/>
                  <a:pt x="223837" y="392115"/>
                  <a:pt x="187325" y="317503"/>
                </a:cubicBezTo>
                <a:cubicBezTo>
                  <a:pt x="150813" y="242891"/>
                  <a:pt x="0" y="-1055"/>
                  <a:pt x="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 hidden="1">
            <a:extLst>
              <a:ext uri="{FF2B5EF4-FFF2-40B4-BE49-F238E27FC236}">
                <a16:creationId xmlns:a16="http://schemas.microsoft.com/office/drawing/2014/main" id="{181AA0C2-1B52-170D-53FE-3EDC50F9E9C6}"/>
              </a:ext>
            </a:extLst>
          </p:cNvPr>
          <p:cNvSpPr/>
          <p:nvPr/>
        </p:nvSpPr>
        <p:spPr>
          <a:xfrm>
            <a:off x="6111597" y="8025047"/>
            <a:ext cx="117823" cy="196197"/>
          </a:xfrm>
          <a:custGeom>
            <a:avLst/>
            <a:gdLst>
              <a:gd name="connsiteX0" fmla="*/ 66953 w 117823"/>
              <a:gd name="connsiteY0" fmla="*/ 195028 h 196197"/>
              <a:gd name="connsiteX1" fmla="*/ 278 w 117823"/>
              <a:gd name="connsiteY1" fmla="*/ 4528 h 196197"/>
              <a:gd name="connsiteX2" fmla="*/ 41553 w 117823"/>
              <a:gd name="connsiteY2" fmla="*/ 55328 h 196197"/>
              <a:gd name="connsiteX3" fmla="*/ 117753 w 117823"/>
              <a:gd name="connsiteY3" fmla="*/ 147403 h 196197"/>
              <a:gd name="connsiteX4" fmla="*/ 54253 w 117823"/>
              <a:gd name="connsiteY4" fmla="*/ 74378 h 196197"/>
              <a:gd name="connsiteX5" fmla="*/ 278 w 117823"/>
              <a:gd name="connsiteY5" fmla="*/ 7703 h 196197"/>
              <a:gd name="connsiteX6" fmla="*/ 35203 w 117823"/>
              <a:gd name="connsiteY6" fmla="*/ 80728 h 196197"/>
              <a:gd name="connsiteX7" fmla="*/ 66953 w 117823"/>
              <a:gd name="connsiteY7" fmla="*/ 195028 h 19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823" h="196197">
                <a:moveTo>
                  <a:pt x="66953" y="195028"/>
                </a:moveTo>
                <a:cubicBezTo>
                  <a:pt x="61132" y="182328"/>
                  <a:pt x="4511" y="27811"/>
                  <a:pt x="278" y="4528"/>
                </a:cubicBezTo>
                <a:cubicBezTo>
                  <a:pt x="-3955" y="-18755"/>
                  <a:pt x="41553" y="55328"/>
                  <a:pt x="41553" y="55328"/>
                </a:cubicBezTo>
                <a:lnTo>
                  <a:pt x="117753" y="147403"/>
                </a:lnTo>
                <a:cubicBezTo>
                  <a:pt x="119870" y="150578"/>
                  <a:pt x="73832" y="97661"/>
                  <a:pt x="54253" y="74378"/>
                </a:cubicBezTo>
                <a:cubicBezTo>
                  <a:pt x="34674" y="51095"/>
                  <a:pt x="3453" y="6645"/>
                  <a:pt x="278" y="7703"/>
                </a:cubicBezTo>
                <a:cubicBezTo>
                  <a:pt x="-2897" y="8761"/>
                  <a:pt x="22503" y="47920"/>
                  <a:pt x="35203" y="80728"/>
                </a:cubicBezTo>
                <a:cubicBezTo>
                  <a:pt x="47903" y="113536"/>
                  <a:pt x="72774" y="207728"/>
                  <a:pt x="66953" y="195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 hidden="1">
            <a:extLst>
              <a:ext uri="{FF2B5EF4-FFF2-40B4-BE49-F238E27FC236}">
                <a16:creationId xmlns:a16="http://schemas.microsoft.com/office/drawing/2014/main" id="{DCDADDA7-D151-0C69-72CF-511166D3E454}"/>
              </a:ext>
            </a:extLst>
          </p:cNvPr>
          <p:cNvSpPr/>
          <p:nvPr/>
        </p:nvSpPr>
        <p:spPr>
          <a:xfrm>
            <a:off x="6905360" y="8835709"/>
            <a:ext cx="206367" cy="255844"/>
          </a:xfrm>
          <a:custGeom>
            <a:avLst/>
            <a:gdLst>
              <a:gd name="connsiteX0" fmla="*/ 265 w 206367"/>
              <a:gd name="connsiteY0" fmla="*/ 316 h 255844"/>
              <a:gd name="connsiteX1" fmla="*/ 197115 w 206367"/>
              <a:gd name="connsiteY1" fmla="*/ 244791 h 255844"/>
              <a:gd name="connsiteX2" fmla="*/ 155840 w 206367"/>
              <a:gd name="connsiteY2" fmla="*/ 193991 h 255844"/>
              <a:gd name="connsiteX3" fmla="*/ 265 w 206367"/>
              <a:gd name="connsiteY3" fmla="*/ 316 h 255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367" h="255844">
                <a:moveTo>
                  <a:pt x="265" y="316"/>
                </a:moveTo>
                <a:cubicBezTo>
                  <a:pt x="7144" y="8783"/>
                  <a:pt x="171186" y="212512"/>
                  <a:pt x="197115" y="244791"/>
                </a:cubicBezTo>
                <a:cubicBezTo>
                  <a:pt x="223044" y="277070"/>
                  <a:pt x="189707" y="232091"/>
                  <a:pt x="155840" y="193991"/>
                </a:cubicBezTo>
                <a:cubicBezTo>
                  <a:pt x="121973" y="155891"/>
                  <a:pt x="-6614" y="-8151"/>
                  <a:pt x="265" y="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 hidden="1">
            <a:extLst>
              <a:ext uri="{FF2B5EF4-FFF2-40B4-BE49-F238E27FC236}">
                <a16:creationId xmlns:a16="http://schemas.microsoft.com/office/drawing/2014/main" id="{6D4434FA-F98B-703A-B9BF-46A491379022}"/>
              </a:ext>
            </a:extLst>
          </p:cNvPr>
          <p:cNvSpPr/>
          <p:nvPr/>
        </p:nvSpPr>
        <p:spPr>
          <a:xfrm>
            <a:off x="3543270" y="7819217"/>
            <a:ext cx="282750" cy="58100"/>
          </a:xfrm>
          <a:custGeom>
            <a:avLst/>
            <a:gdLst>
              <a:gd name="connsiteX0" fmla="*/ 30 w 282750"/>
              <a:gd name="connsiteY0" fmla="*/ 23033 h 58100"/>
              <a:gd name="connsiteX1" fmla="*/ 266730 w 282750"/>
              <a:gd name="connsiteY1" fmla="*/ 3983 h 58100"/>
              <a:gd name="connsiteX2" fmla="*/ 234980 w 282750"/>
              <a:gd name="connsiteY2" fmla="*/ 16683 h 58100"/>
              <a:gd name="connsiteX3" fmla="*/ 88930 w 282750"/>
              <a:gd name="connsiteY3" fmla="*/ 57958 h 58100"/>
              <a:gd name="connsiteX4" fmla="*/ 247680 w 282750"/>
              <a:gd name="connsiteY4" fmla="*/ 808 h 58100"/>
              <a:gd name="connsiteX5" fmla="*/ 30 w 282750"/>
              <a:gd name="connsiteY5" fmla="*/ 23033 h 5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2750" h="58100">
                <a:moveTo>
                  <a:pt x="30" y="23033"/>
                </a:moveTo>
                <a:cubicBezTo>
                  <a:pt x="3205" y="23562"/>
                  <a:pt x="266730" y="3983"/>
                  <a:pt x="266730" y="3983"/>
                </a:cubicBezTo>
                <a:cubicBezTo>
                  <a:pt x="305888" y="2925"/>
                  <a:pt x="264613" y="7687"/>
                  <a:pt x="234980" y="16683"/>
                </a:cubicBezTo>
                <a:cubicBezTo>
                  <a:pt x="205347" y="25679"/>
                  <a:pt x="86813" y="60604"/>
                  <a:pt x="88930" y="57958"/>
                </a:cubicBezTo>
                <a:cubicBezTo>
                  <a:pt x="91047" y="55312"/>
                  <a:pt x="256147" y="6629"/>
                  <a:pt x="247680" y="808"/>
                </a:cubicBezTo>
                <a:cubicBezTo>
                  <a:pt x="239213" y="-5013"/>
                  <a:pt x="-3145" y="22504"/>
                  <a:pt x="30" y="23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 hidden="1">
            <a:extLst>
              <a:ext uri="{FF2B5EF4-FFF2-40B4-BE49-F238E27FC236}">
                <a16:creationId xmlns:a16="http://schemas.microsoft.com/office/drawing/2014/main" id="{FEFA14D1-588F-29AC-F1FD-914BCA38BA4A}"/>
              </a:ext>
            </a:extLst>
          </p:cNvPr>
          <p:cNvSpPr/>
          <p:nvPr/>
        </p:nvSpPr>
        <p:spPr>
          <a:xfrm>
            <a:off x="5786281" y="7301932"/>
            <a:ext cx="201769" cy="397444"/>
          </a:xfrm>
          <a:custGeom>
            <a:avLst/>
            <a:gdLst>
              <a:gd name="connsiteX0" fmla="*/ 141444 w 201769"/>
              <a:gd name="connsiteY0" fmla="*/ 568 h 397444"/>
              <a:gd name="connsiteX1" fmla="*/ 81119 w 201769"/>
              <a:gd name="connsiteY1" fmla="*/ 168843 h 397444"/>
              <a:gd name="connsiteX2" fmla="*/ 1744 w 201769"/>
              <a:gd name="connsiteY2" fmla="*/ 314893 h 397444"/>
              <a:gd name="connsiteX3" fmla="*/ 33494 w 201769"/>
              <a:gd name="connsiteY3" fmla="*/ 260918 h 397444"/>
              <a:gd name="connsiteX4" fmla="*/ 116044 w 201769"/>
              <a:gd name="connsiteY4" fmla="*/ 146618 h 397444"/>
              <a:gd name="connsiteX5" fmla="*/ 131919 w 201769"/>
              <a:gd name="connsiteY5" fmla="*/ 137093 h 397444"/>
              <a:gd name="connsiteX6" fmla="*/ 163669 w 201769"/>
              <a:gd name="connsiteY6" fmla="*/ 225993 h 397444"/>
              <a:gd name="connsiteX7" fmla="*/ 173194 w 201769"/>
              <a:gd name="connsiteY7" fmla="*/ 216468 h 397444"/>
              <a:gd name="connsiteX8" fmla="*/ 201769 w 201769"/>
              <a:gd name="connsiteY8" fmla="*/ 397443 h 397444"/>
              <a:gd name="connsiteX9" fmla="*/ 173194 w 201769"/>
              <a:gd name="connsiteY9" fmla="*/ 213293 h 397444"/>
              <a:gd name="connsiteX10" fmla="*/ 166844 w 201769"/>
              <a:gd name="connsiteY10" fmla="*/ 137093 h 397444"/>
              <a:gd name="connsiteX11" fmla="*/ 160494 w 201769"/>
              <a:gd name="connsiteY11" fmla="*/ 165668 h 397444"/>
              <a:gd name="connsiteX12" fmla="*/ 128744 w 201769"/>
              <a:gd name="connsiteY12" fmla="*/ 133918 h 397444"/>
              <a:gd name="connsiteX13" fmla="*/ 100169 w 201769"/>
              <a:gd name="connsiteY13" fmla="*/ 175193 h 397444"/>
              <a:gd name="connsiteX14" fmla="*/ 96994 w 201769"/>
              <a:gd name="connsiteY14" fmla="*/ 114868 h 397444"/>
              <a:gd name="connsiteX15" fmla="*/ 49369 w 201769"/>
              <a:gd name="connsiteY15" fmla="*/ 229168 h 397444"/>
              <a:gd name="connsiteX16" fmla="*/ 141444 w 201769"/>
              <a:gd name="connsiteY16" fmla="*/ 568 h 39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1769" h="397444">
                <a:moveTo>
                  <a:pt x="141444" y="568"/>
                </a:moveTo>
                <a:cubicBezTo>
                  <a:pt x="146736" y="-9486"/>
                  <a:pt x="104402" y="116456"/>
                  <a:pt x="81119" y="168843"/>
                </a:cubicBezTo>
                <a:cubicBezTo>
                  <a:pt x="57836" y="221231"/>
                  <a:pt x="9681" y="299547"/>
                  <a:pt x="1744" y="314893"/>
                </a:cubicBezTo>
                <a:cubicBezTo>
                  <a:pt x="-6193" y="330239"/>
                  <a:pt x="14444" y="288964"/>
                  <a:pt x="33494" y="260918"/>
                </a:cubicBezTo>
                <a:cubicBezTo>
                  <a:pt x="52544" y="232872"/>
                  <a:pt x="116044" y="146618"/>
                  <a:pt x="116044" y="146618"/>
                </a:cubicBezTo>
                <a:cubicBezTo>
                  <a:pt x="132448" y="125981"/>
                  <a:pt x="123982" y="123864"/>
                  <a:pt x="131919" y="137093"/>
                </a:cubicBezTo>
                <a:cubicBezTo>
                  <a:pt x="139856" y="150322"/>
                  <a:pt x="156790" y="212764"/>
                  <a:pt x="163669" y="225993"/>
                </a:cubicBezTo>
                <a:cubicBezTo>
                  <a:pt x="170548" y="239222"/>
                  <a:pt x="166844" y="187893"/>
                  <a:pt x="173194" y="216468"/>
                </a:cubicBezTo>
                <a:cubicBezTo>
                  <a:pt x="179544" y="245043"/>
                  <a:pt x="201769" y="397972"/>
                  <a:pt x="201769" y="397443"/>
                </a:cubicBezTo>
                <a:cubicBezTo>
                  <a:pt x="201769" y="396914"/>
                  <a:pt x="179015" y="256685"/>
                  <a:pt x="173194" y="213293"/>
                </a:cubicBezTo>
                <a:cubicBezTo>
                  <a:pt x="167373" y="169901"/>
                  <a:pt x="168961" y="145030"/>
                  <a:pt x="166844" y="137093"/>
                </a:cubicBezTo>
                <a:cubicBezTo>
                  <a:pt x="164727" y="129156"/>
                  <a:pt x="166844" y="166197"/>
                  <a:pt x="160494" y="165668"/>
                </a:cubicBezTo>
                <a:cubicBezTo>
                  <a:pt x="154144" y="165139"/>
                  <a:pt x="138798" y="132331"/>
                  <a:pt x="128744" y="133918"/>
                </a:cubicBezTo>
                <a:cubicBezTo>
                  <a:pt x="118690" y="135505"/>
                  <a:pt x="105461" y="178368"/>
                  <a:pt x="100169" y="175193"/>
                </a:cubicBezTo>
                <a:cubicBezTo>
                  <a:pt x="94877" y="172018"/>
                  <a:pt x="105461" y="105872"/>
                  <a:pt x="96994" y="114868"/>
                </a:cubicBezTo>
                <a:cubicBezTo>
                  <a:pt x="88527" y="123864"/>
                  <a:pt x="41431" y="242926"/>
                  <a:pt x="49369" y="229168"/>
                </a:cubicBezTo>
                <a:cubicBezTo>
                  <a:pt x="57306" y="215410"/>
                  <a:pt x="136152" y="10622"/>
                  <a:pt x="141444" y="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 hidden="1">
            <a:extLst>
              <a:ext uri="{FF2B5EF4-FFF2-40B4-BE49-F238E27FC236}">
                <a16:creationId xmlns:a16="http://schemas.microsoft.com/office/drawing/2014/main" id="{9C4F05AB-7B45-CFFD-66D9-E084FD2B8D37}"/>
              </a:ext>
            </a:extLst>
          </p:cNvPr>
          <p:cNvSpPr/>
          <p:nvPr/>
        </p:nvSpPr>
        <p:spPr>
          <a:xfrm>
            <a:off x="5575192" y="7531415"/>
            <a:ext cx="273279" cy="243898"/>
          </a:xfrm>
          <a:custGeom>
            <a:avLst/>
            <a:gdLst>
              <a:gd name="connsiteX0" fmla="*/ 269983 w 273279"/>
              <a:gd name="connsiteY0" fmla="*/ 2860 h 243898"/>
              <a:gd name="connsiteX1" fmla="*/ 15983 w 273279"/>
              <a:gd name="connsiteY1" fmla="*/ 231460 h 243898"/>
              <a:gd name="connsiteX2" fmla="*/ 47733 w 273279"/>
              <a:gd name="connsiteY2" fmla="*/ 199710 h 243898"/>
              <a:gd name="connsiteX3" fmla="*/ 222358 w 273279"/>
              <a:gd name="connsiteY3" fmla="*/ 82235 h 243898"/>
              <a:gd name="connsiteX4" fmla="*/ 165208 w 273279"/>
              <a:gd name="connsiteY4" fmla="*/ 101285 h 243898"/>
              <a:gd name="connsiteX5" fmla="*/ 269983 w 273279"/>
              <a:gd name="connsiteY5" fmla="*/ 2860 h 24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3279" h="243898">
                <a:moveTo>
                  <a:pt x="269983" y="2860"/>
                </a:moveTo>
                <a:cubicBezTo>
                  <a:pt x="245112" y="24556"/>
                  <a:pt x="53025" y="198652"/>
                  <a:pt x="15983" y="231460"/>
                </a:cubicBezTo>
                <a:cubicBezTo>
                  <a:pt x="-21059" y="264268"/>
                  <a:pt x="13337" y="224581"/>
                  <a:pt x="47733" y="199710"/>
                </a:cubicBezTo>
                <a:cubicBezTo>
                  <a:pt x="82129" y="174839"/>
                  <a:pt x="202779" y="98639"/>
                  <a:pt x="222358" y="82235"/>
                </a:cubicBezTo>
                <a:cubicBezTo>
                  <a:pt x="241937" y="65831"/>
                  <a:pt x="159387" y="112927"/>
                  <a:pt x="165208" y="101285"/>
                </a:cubicBezTo>
                <a:cubicBezTo>
                  <a:pt x="171029" y="89643"/>
                  <a:pt x="294854" y="-18836"/>
                  <a:pt x="269983" y="2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 hidden="1">
            <a:extLst>
              <a:ext uri="{FF2B5EF4-FFF2-40B4-BE49-F238E27FC236}">
                <a16:creationId xmlns:a16="http://schemas.microsoft.com/office/drawing/2014/main" id="{7FA560F9-806B-8B75-FC99-F24CAFFB21A7}"/>
              </a:ext>
            </a:extLst>
          </p:cNvPr>
          <p:cNvSpPr/>
          <p:nvPr/>
        </p:nvSpPr>
        <p:spPr>
          <a:xfrm>
            <a:off x="3908421" y="8769745"/>
            <a:ext cx="329587" cy="287514"/>
          </a:xfrm>
          <a:custGeom>
            <a:avLst/>
            <a:gdLst>
              <a:gd name="connsiteX0" fmla="*/ 4 w 329587"/>
              <a:gd name="connsiteY0" fmla="*/ 88505 h 287514"/>
              <a:gd name="connsiteX1" fmla="*/ 60329 w 329587"/>
              <a:gd name="connsiteY1" fmla="*/ 161530 h 287514"/>
              <a:gd name="connsiteX2" fmla="*/ 98429 w 329587"/>
              <a:gd name="connsiteY2" fmla="*/ 285355 h 287514"/>
              <a:gd name="connsiteX3" fmla="*/ 85729 w 329587"/>
              <a:gd name="connsiteY3" fmla="*/ 234555 h 287514"/>
              <a:gd name="connsiteX4" fmla="*/ 88904 w 329587"/>
              <a:gd name="connsiteY4" fmla="*/ 161530 h 287514"/>
              <a:gd name="connsiteX5" fmla="*/ 228604 w 329587"/>
              <a:gd name="connsiteY5" fmla="*/ 47230 h 287514"/>
              <a:gd name="connsiteX6" fmla="*/ 327029 w 329587"/>
              <a:gd name="connsiteY6" fmla="*/ 2780 h 287514"/>
              <a:gd name="connsiteX7" fmla="*/ 123829 w 329587"/>
              <a:gd name="connsiteY7" fmla="*/ 120255 h 287514"/>
              <a:gd name="connsiteX8" fmla="*/ 73029 w 329587"/>
              <a:gd name="connsiteY8" fmla="*/ 180580 h 287514"/>
              <a:gd name="connsiteX9" fmla="*/ 63504 w 329587"/>
              <a:gd name="connsiteY9" fmla="*/ 145655 h 287514"/>
              <a:gd name="connsiteX10" fmla="*/ 4 w 329587"/>
              <a:gd name="connsiteY10" fmla="*/ 88505 h 28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9587" h="287514">
                <a:moveTo>
                  <a:pt x="4" y="88505"/>
                </a:moveTo>
                <a:cubicBezTo>
                  <a:pt x="-525" y="91151"/>
                  <a:pt x="43925" y="128722"/>
                  <a:pt x="60329" y="161530"/>
                </a:cubicBezTo>
                <a:cubicBezTo>
                  <a:pt x="76733" y="194338"/>
                  <a:pt x="94196" y="273184"/>
                  <a:pt x="98429" y="285355"/>
                </a:cubicBezTo>
                <a:cubicBezTo>
                  <a:pt x="102662" y="297526"/>
                  <a:pt x="87316" y="255192"/>
                  <a:pt x="85729" y="234555"/>
                </a:cubicBezTo>
                <a:cubicBezTo>
                  <a:pt x="84142" y="213918"/>
                  <a:pt x="65092" y="192751"/>
                  <a:pt x="88904" y="161530"/>
                </a:cubicBezTo>
                <a:cubicBezTo>
                  <a:pt x="112716" y="130309"/>
                  <a:pt x="188917" y="73688"/>
                  <a:pt x="228604" y="47230"/>
                </a:cubicBezTo>
                <a:cubicBezTo>
                  <a:pt x="268291" y="20772"/>
                  <a:pt x="344491" y="-9391"/>
                  <a:pt x="327029" y="2780"/>
                </a:cubicBezTo>
                <a:cubicBezTo>
                  <a:pt x="309567" y="14951"/>
                  <a:pt x="166162" y="90622"/>
                  <a:pt x="123829" y="120255"/>
                </a:cubicBezTo>
                <a:cubicBezTo>
                  <a:pt x="81496" y="149888"/>
                  <a:pt x="83083" y="176347"/>
                  <a:pt x="73029" y="180580"/>
                </a:cubicBezTo>
                <a:cubicBezTo>
                  <a:pt x="62975" y="184813"/>
                  <a:pt x="71441" y="156238"/>
                  <a:pt x="63504" y="145655"/>
                </a:cubicBezTo>
                <a:cubicBezTo>
                  <a:pt x="55567" y="135072"/>
                  <a:pt x="533" y="85859"/>
                  <a:pt x="4" y="88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 hidden="1">
            <a:extLst>
              <a:ext uri="{FF2B5EF4-FFF2-40B4-BE49-F238E27FC236}">
                <a16:creationId xmlns:a16="http://schemas.microsoft.com/office/drawing/2014/main" id="{5C3A80D2-E271-1BBE-9ECD-2562C8B56E20}"/>
              </a:ext>
            </a:extLst>
          </p:cNvPr>
          <p:cNvSpPr/>
          <p:nvPr/>
        </p:nvSpPr>
        <p:spPr>
          <a:xfrm>
            <a:off x="3908123" y="8863705"/>
            <a:ext cx="267278" cy="202692"/>
          </a:xfrm>
          <a:custGeom>
            <a:avLst/>
            <a:gdLst>
              <a:gd name="connsiteX0" fmla="*/ 302 w 267278"/>
              <a:gd name="connsiteY0" fmla="*/ 895 h 202692"/>
              <a:gd name="connsiteX1" fmla="*/ 41577 w 267278"/>
              <a:gd name="connsiteY1" fmla="*/ 99320 h 202692"/>
              <a:gd name="connsiteX2" fmla="*/ 82852 w 267278"/>
              <a:gd name="connsiteY2" fmla="*/ 188220 h 202692"/>
              <a:gd name="connsiteX3" fmla="*/ 51102 w 267278"/>
              <a:gd name="connsiteY3" fmla="*/ 191395 h 202692"/>
              <a:gd name="connsiteX4" fmla="*/ 267002 w 267278"/>
              <a:gd name="connsiteY4" fmla="*/ 197745 h 202692"/>
              <a:gd name="connsiteX5" fmla="*/ 95552 w 267278"/>
              <a:gd name="connsiteY5" fmla="*/ 197745 h 202692"/>
              <a:gd name="connsiteX6" fmla="*/ 54277 w 267278"/>
              <a:gd name="connsiteY6" fmla="*/ 134245 h 202692"/>
              <a:gd name="connsiteX7" fmla="*/ 63802 w 267278"/>
              <a:gd name="connsiteY7" fmla="*/ 159645 h 202692"/>
              <a:gd name="connsiteX8" fmla="*/ 302 w 267278"/>
              <a:gd name="connsiteY8" fmla="*/ 895 h 202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7278" h="202692">
                <a:moveTo>
                  <a:pt x="302" y="895"/>
                </a:moveTo>
                <a:cubicBezTo>
                  <a:pt x="-3402" y="-9159"/>
                  <a:pt x="27819" y="68099"/>
                  <a:pt x="41577" y="99320"/>
                </a:cubicBezTo>
                <a:cubicBezTo>
                  <a:pt x="55335" y="130541"/>
                  <a:pt x="81265" y="172874"/>
                  <a:pt x="82852" y="188220"/>
                </a:cubicBezTo>
                <a:cubicBezTo>
                  <a:pt x="84440" y="203566"/>
                  <a:pt x="20410" y="189808"/>
                  <a:pt x="51102" y="191395"/>
                </a:cubicBezTo>
                <a:cubicBezTo>
                  <a:pt x="81794" y="192983"/>
                  <a:pt x="259594" y="196687"/>
                  <a:pt x="267002" y="197745"/>
                </a:cubicBezTo>
                <a:cubicBezTo>
                  <a:pt x="274410" y="198803"/>
                  <a:pt x="131006" y="208328"/>
                  <a:pt x="95552" y="197745"/>
                </a:cubicBezTo>
                <a:cubicBezTo>
                  <a:pt x="60098" y="187162"/>
                  <a:pt x="59569" y="140595"/>
                  <a:pt x="54277" y="134245"/>
                </a:cubicBezTo>
                <a:cubicBezTo>
                  <a:pt x="48985" y="127895"/>
                  <a:pt x="70152" y="176049"/>
                  <a:pt x="63802" y="159645"/>
                </a:cubicBezTo>
                <a:cubicBezTo>
                  <a:pt x="57452" y="143241"/>
                  <a:pt x="4006" y="10949"/>
                  <a:pt x="302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 hidden="1">
            <a:extLst>
              <a:ext uri="{FF2B5EF4-FFF2-40B4-BE49-F238E27FC236}">
                <a16:creationId xmlns:a16="http://schemas.microsoft.com/office/drawing/2014/main" id="{BB291C17-5025-ACED-9E8D-B70B05D86DFF}"/>
              </a:ext>
            </a:extLst>
          </p:cNvPr>
          <p:cNvSpPr/>
          <p:nvPr/>
        </p:nvSpPr>
        <p:spPr>
          <a:xfrm>
            <a:off x="5127185" y="8923841"/>
            <a:ext cx="353897" cy="311751"/>
          </a:xfrm>
          <a:custGeom>
            <a:avLst/>
            <a:gdLst>
              <a:gd name="connsiteX0" fmla="*/ 3615 w 353897"/>
              <a:gd name="connsiteY0" fmla="*/ 309059 h 311751"/>
              <a:gd name="connsiteX1" fmla="*/ 349690 w 353897"/>
              <a:gd name="connsiteY1" fmla="*/ 4259 h 311751"/>
              <a:gd name="connsiteX2" fmla="*/ 181415 w 353897"/>
              <a:gd name="connsiteY2" fmla="*/ 143959 h 311751"/>
              <a:gd name="connsiteX3" fmla="*/ 3615 w 353897"/>
              <a:gd name="connsiteY3" fmla="*/ 309059 h 31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897" h="311751">
                <a:moveTo>
                  <a:pt x="3615" y="309059"/>
                </a:moveTo>
                <a:cubicBezTo>
                  <a:pt x="31661" y="285776"/>
                  <a:pt x="320057" y="31776"/>
                  <a:pt x="349690" y="4259"/>
                </a:cubicBezTo>
                <a:cubicBezTo>
                  <a:pt x="379323" y="-23258"/>
                  <a:pt x="244915" y="89455"/>
                  <a:pt x="181415" y="143959"/>
                </a:cubicBezTo>
                <a:cubicBezTo>
                  <a:pt x="117915" y="198463"/>
                  <a:pt x="-24431" y="332342"/>
                  <a:pt x="3615" y="3090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 hidden="1">
            <a:extLst>
              <a:ext uri="{FF2B5EF4-FFF2-40B4-BE49-F238E27FC236}">
                <a16:creationId xmlns:a16="http://schemas.microsoft.com/office/drawing/2014/main" id="{9678B95D-54D7-0DB7-6041-9ED9528C01E9}"/>
              </a:ext>
            </a:extLst>
          </p:cNvPr>
          <p:cNvSpPr/>
          <p:nvPr/>
        </p:nvSpPr>
        <p:spPr>
          <a:xfrm>
            <a:off x="4971239" y="9257507"/>
            <a:ext cx="187501" cy="192205"/>
          </a:xfrm>
          <a:custGeom>
            <a:avLst/>
            <a:gdLst>
              <a:gd name="connsiteX0" fmla="*/ 811 w 187501"/>
              <a:gd name="connsiteY0" fmla="*/ 191293 h 192205"/>
              <a:gd name="connsiteX1" fmla="*/ 184961 w 187501"/>
              <a:gd name="connsiteY1" fmla="*/ 3968 h 192205"/>
              <a:gd name="connsiteX2" fmla="*/ 108761 w 187501"/>
              <a:gd name="connsiteY2" fmla="*/ 64293 h 192205"/>
              <a:gd name="connsiteX3" fmla="*/ 118286 w 187501"/>
              <a:gd name="connsiteY3" fmla="*/ 73818 h 192205"/>
              <a:gd name="connsiteX4" fmla="*/ 811 w 187501"/>
              <a:gd name="connsiteY4" fmla="*/ 191293 h 192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501" h="192205">
                <a:moveTo>
                  <a:pt x="811" y="191293"/>
                </a:moveTo>
                <a:cubicBezTo>
                  <a:pt x="11924" y="179651"/>
                  <a:pt x="166969" y="25135"/>
                  <a:pt x="184961" y="3968"/>
                </a:cubicBezTo>
                <a:cubicBezTo>
                  <a:pt x="202953" y="-17199"/>
                  <a:pt x="119874" y="52651"/>
                  <a:pt x="108761" y="64293"/>
                </a:cubicBezTo>
                <a:cubicBezTo>
                  <a:pt x="97649" y="75935"/>
                  <a:pt x="140511" y="47889"/>
                  <a:pt x="118286" y="73818"/>
                </a:cubicBezTo>
                <a:cubicBezTo>
                  <a:pt x="96061" y="99747"/>
                  <a:pt x="-10302" y="202935"/>
                  <a:pt x="811" y="1912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 hidden="1">
            <a:extLst>
              <a:ext uri="{FF2B5EF4-FFF2-40B4-BE49-F238E27FC236}">
                <a16:creationId xmlns:a16="http://schemas.microsoft.com/office/drawing/2014/main" id="{A461C114-2A11-4270-4131-9337F9833713}"/>
              </a:ext>
            </a:extLst>
          </p:cNvPr>
          <p:cNvSpPr/>
          <p:nvPr/>
        </p:nvSpPr>
        <p:spPr>
          <a:xfrm>
            <a:off x="7946862" y="10074811"/>
            <a:ext cx="77396" cy="540998"/>
          </a:xfrm>
          <a:custGeom>
            <a:avLst/>
            <a:gdLst>
              <a:gd name="connsiteX0" fmla="*/ 163 w 77396"/>
              <a:gd name="connsiteY0" fmla="*/ 2639 h 540998"/>
              <a:gd name="connsiteX1" fmla="*/ 70013 w 77396"/>
              <a:gd name="connsiteY1" fmla="*/ 393164 h 540998"/>
              <a:gd name="connsiteX2" fmla="*/ 73188 w 77396"/>
              <a:gd name="connsiteY2" fmla="*/ 536039 h 540998"/>
              <a:gd name="connsiteX3" fmla="*/ 50963 w 77396"/>
              <a:gd name="connsiteY3" fmla="*/ 237589 h 540998"/>
              <a:gd name="connsiteX4" fmla="*/ 163 w 77396"/>
              <a:gd name="connsiteY4" fmla="*/ 2639 h 540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96" h="540998">
                <a:moveTo>
                  <a:pt x="163" y="2639"/>
                </a:moveTo>
                <a:cubicBezTo>
                  <a:pt x="3338" y="28568"/>
                  <a:pt x="57842" y="304264"/>
                  <a:pt x="70013" y="393164"/>
                </a:cubicBezTo>
                <a:cubicBezTo>
                  <a:pt x="82184" y="482064"/>
                  <a:pt x="76363" y="561968"/>
                  <a:pt x="73188" y="536039"/>
                </a:cubicBezTo>
                <a:cubicBezTo>
                  <a:pt x="70013" y="510110"/>
                  <a:pt x="61017" y="327018"/>
                  <a:pt x="50963" y="237589"/>
                </a:cubicBezTo>
                <a:cubicBezTo>
                  <a:pt x="40909" y="148160"/>
                  <a:pt x="-3012" y="-23290"/>
                  <a:pt x="163" y="26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 hidden="1">
            <a:extLst>
              <a:ext uri="{FF2B5EF4-FFF2-40B4-BE49-F238E27FC236}">
                <a16:creationId xmlns:a16="http://schemas.microsoft.com/office/drawing/2014/main" id="{471E3D78-BAC0-FCE0-0D6F-2D13E2470DC5}"/>
              </a:ext>
            </a:extLst>
          </p:cNvPr>
          <p:cNvSpPr/>
          <p:nvPr/>
        </p:nvSpPr>
        <p:spPr>
          <a:xfrm>
            <a:off x="7937500" y="9944059"/>
            <a:ext cx="85332" cy="337760"/>
          </a:xfrm>
          <a:custGeom>
            <a:avLst/>
            <a:gdLst>
              <a:gd name="connsiteX0" fmla="*/ 0 w 85332"/>
              <a:gd name="connsiteY0" fmla="*/ 41 h 337760"/>
              <a:gd name="connsiteX1" fmla="*/ 76200 w 85332"/>
              <a:gd name="connsiteY1" fmla="*/ 311191 h 337760"/>
              <a:gd name="connsiteX2" fmla="*/ 76200 w 85332"/>
              <a:gd name="connsiteY2" fmla="*/ 288966 h 337760"/>
              <a:gd name="connsiteX3" fmla="*/ 0 w 85332"/>
              <a:gd name="connsiteY3" fmla="*/ 41 h 337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332" h="337760">
                <a:moveTo>
                  <a:pt x="0" y="41"/>
                </a:moveTo>
                <a:cubicBezTo>
                  <a:pt x="0" y="3745"/>
                  <a:pt x="63500" y="263037"/>
                  <a:pt x="76200" y="311191"/>
                </a:cubicBezTo>
                <a:cubicBezTo>
                  <a:pt x="88900" y="359345"/>
                  <a:pt x="87842" y="336062"/>
                  <a:pt x="76200" y="288966"/>
                </a:cubicBezTo>
                <a:cubicBezTo>
                  <a:pt x="64558" y="241870"/>
                  <a:pt x="0" y="-3663"/>
                  <a:pt x="0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 hidden="1">
            <a:extLst>
              <a:ext uri="{FF2B5EF4-FFF2-40B4-BE49-F238E27FC236}">
                <a16:creationId xmlns:a16="http://schemas.microsoft.com/office/drawing/2014/main" id="{579FD72E-0E11-DD63-DD9B-9D4C2C2EDA29}"/>
              </a:ext>
            </a:extLst>
          </p:cNvPr>
          <p:cNvSpPr/>
          <p:nvPr/>
        </p:nvSpPr>
        <p:spPr>
          <a:xfrm>
            <a:off x="7727911" y="9864692"/>
            <a:ext cx="180923" cy="140518"/>
          </a:xfrm>
          <a:custGeom>
            <a:avLst/>
            <a:gdLst>
              <a:gd name="connsiteX0" fmla="*/ 39 w 180923"/>
              <a:gd name="connsiteY0" fmla="*/ 33 h 140518"/>
              <a:gd name="connsiteX1" fmla="*/ 168314 w 180923"/>
              <a:gd name="connsiteY1" fmla="*/ 130208 h 140518"/>
              <a:gd name="connsiteX2" fmla="*/ 152439 w 180923"/>
              <a:gd name="connsiteY2" fmla="*/ 117508 h 140518"/>
              <a:gd name="connsiteX3" fmla="*/ 39 w 180923"/>
              <a:gd name="connsiteY3" fmla="*/ 33 h 140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923" h="140518">
                <a:moveTo>
                  <a:pt x="39" y="33"/>
                </a:moveTo>
                <a:cubicBezTo>
                  <a:pt x="2685" y="2150"/>
                  <a:pt x="168314" y="130208"/>
                  <a:pt x="168314" y="130208"/>
                </a:cubicBezTo>
                <a:cubicBezTo>
                  <a:pt x="193714" y="149787"/>
                  <a:pt x="176780" y="139204"/>
                  <a:pt x="152439" y="117508"/>
                </a:cubicBezTo>
                <a:cubicBezTo>
                  <a:pt x="128098" y="95812"/>
                  <a:pt x="-2607" y="-2084"/>
                  <a:pt x="39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 hidden="1">
            <a:extLst>
              <a:ext uri="{FF2B5EF4-FFF2-40B4-BE49-F238E27FC236}">
                <a16:creationId xmlns:a16="http://schemas.microsoft.com/office/drawing/2014/main" id="{56F1B485-B670-0B3D-8BFC-79DC9FA9F9AF}"/>
              </a:ext>
            </a:extLst>
          </p:cNvPr>
          <p:cNvSpPr/>
          <p:nvPr/>
        </p:nvSpPr>
        <p:spPr>
          <a:xfrm>
            <a:off x="6308725" y="8289925"/>
            <a:ext cx="340106" cy="324331"/>
          </a:xfrm>
          <a:custGeom>
            <a:avLst/>
            <a:gdLst>
              <a:gd name="connsiteX0" fmla="*/ 0 w 340106"/>
              <a:gd name="connsiteY0" fmla="*/ 0 h 324331"/>
              <a:gd name="connsiteX1" fmla="*/ 333375 w 340106"/>
              <a:gd name="connsiteY1" fmla="*/ 317500 h 324331"/>
              <a:gd name="connsiteX2" fmla="*/ 231775 w 340106"/>
              <a:gd name="connsiteY2" fmla="*/ 225425 h 324331"/>
              <a:gd name="connsiteX3" fmla="*/ 0 w 340106"/>
              <a:gd name="connsiteY3" fmla="*/ 0 h 32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106" h="324331">
                <a:moveTo>
                  <a:pt x="0" y="0"/>
                </a:moveTo>
                <a:lnTo>
                  <a:pt x="333375" y="317500"/>
                </a:lnTo>
                <a:cubicBezTo>
                  <a:pt x="372004" y="355071"/>
                  <a:pt x="231775" y="225425"/>
                  <a:pt x="231775" y="2254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 hidden="1">
            <a:extLst>
              <a:ext uri="{FF2B5EF4-FFF2-40B4-BE49-F238E27FC236}">
                <a16:creationId xmlns:a16="http://schemas.microsoft.com/office/drawing/2014/main" id="{04A6DBD3-38FD-EAA1-813F-144B2C3D27F3}"/>
              </a:ext>
            </a:extLst>
          </p:cNvPr>
          <p:cNvSpPr/>
          <p:nvPr/>
        </p:nvSpPr>
        <p:spPr>
          <a:xfrm>
            <a:off x="7096001" y="9076850"/>
            <a:ext cx="817481" cy="760410"/>
          </a:xfrm>
          <a:custGeom>
            <a:avLst/>
            <a:gdLst>
              <a:gd name="connsiteX0" fmla="*/ 111249 w 817481"/>
              <a:gd name="connsiteY0" fmla="*/ 475 h 760410"/>
              <a:gd name="connsiteX1" fmla="*/ 117599 w 817481"/>
              <a:gd name="connsiteY1" fmla="*/ 232250 h 760410"/>
              <a:gd name="connsiteX2" fmla="*/ 416049 w 817481"/>
              <a:gd name="connsiteY2" fmla="*/ 460850 h 760410"/>
              <a:gd name="connsiteX3" fmla="*/ 317624 w 817481"/>
              <a:gd name="connsiteY3" fmla="*/ 416400 h 760410"/>
              <a:gd name="connsiteX4" fmla="*/ 787524 w 817481"/>
              <a:gd name="connsiteY4" fmla="*/ 740250 h 760410"/>
              <a:gd name="connsiteX5" fmla="*/ 771649 w 817481"/>
              <a:gd name="connsiteY5" fmla="*/ 727550 h 760410"/>
              <a:gd name="connsiteX6" fmla="*/ 339849 w 817481"/>
              <a:gd name="connsiteY6" fmla="*/ 438625 h 760410"/>
              <a:gd name="connsiteX7" fmla="*/ 317624 w 817481"/>
              <a:gd name="connsiteY7" fmla="*/ 400525 h 760410"/>
              <a:gd name="connsiteX8" fmla="*/ 225549 w 817481"/>
              <a:gd name="connsiteY8" fmla="*/ 321150 h 760410"/>
              <a:gd name="connsiteX9" fmla="*/ 257299 w 817481"/>
              <a:gd name="connsiteY9" fmla="*/ 346550 h 760410"/>
              <a:gd name="connsiteX10" fmla="*/ 6474 w 817481"/>
              <a:gd name="connsiteY10" fmla="*/ 89375 h 760410"/>
              <a:gd name="connsiteX11" fmla="*/ 76324 w 817481"/>
              <a:gd name="connsiteY11" fmla="*/ 168750 h 760410"/>
              <a:gd name="connsiteX12" fmla="*/ 111249 w 817481"/>
              <a:gd name="connsiteY12" fmla="*/ 475 h 76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17481" h="760410">
                <a:moveTo>
                  <a:pt x="111249" y="475"/>
                </a:moveTo>
                <a:cubicBezTo>
                  <a:pt x="118128" y="11058"/>
                  <a:pt x="66799" y="155521"/>
                  <a:pt x="117599" y="232250"/>
                </a:cubicBezTo>
                <a:cubicBezTo>
                  <a:pt x="168399" y="308979"/>
                  <a:pt x="382712" y="430158"/>
                  <a:pt x="416049" y="460850"/>
                </a:cubicBezTo>
                <a:cubicBezTo>
                  <a:pt x="449386" y="491542"/>
                  <a:pt x="255712" y="369833"/>
                  <a:pt x="317624" y="416400"/>
                </a:cubicBezTo>
                <a:cubicBezTo>
                  <a:pt x="379536" y="462967"/>
                  <a:pt x="787524" y="740250"/>
                  <a:pt x="787524" y="740250"/>
                </a:cubicBezTo>
                <a:cubicBezTo>
                  <a:pt x="863195" y="792108"/>
                  <a:pt x="771649" y="727550"/>
                  <a:pt x="771649" y="727550"/>
                </a:cubicBezTo>
                <a:cubicBezTo>
                  <a:pt x="697037" y="677279"/>
                  <a:pt x="415520" y="493129"/>
                  <a:pt x="339849" y="438625"/>
                </a:cubicBezTo>
                <a:cubicBezTo>
                  <a:pt x="264178" y="384121"/>
                  <a:pt x="336674" y="420104"/>
                  <a:pt x="317624" y="400525"/>
                </a:cubicBezTo>
                <a:cubicBezTo>
                  <a:pt x="298574" y="380946"/>
                  <a:pt x="235603" y="330146"/>
                  <a:pt x="225549" y="321150"/>
                </a:cubicBezTo>
                <a:cubicBezTo>
                  <a:pt x="215495" y="312154"/>
                  <a:pt x="293811" y="385179"/>
                  <a:pt x="257299" y="346550"/>
                </a:cubicBezTo>
                <a:cubicBezTo>
                  <a:pt x="220787" y="307921"/>
                  <a:pt x="36636" y="119008"/>
                  <a:pt x="6474" y="89375"/>
                </a:cubicBezTo>
                <a:cubicBezTo>
                  <a:pt x="-23689" y="59742"/>
                  <a:pt x="60449" y="178275"/>
                  <a:pt x="76324" y="168750"/>
                </a:cubicBezTo>
                <a:cubicBezTo>
                  <a:pt x="92199" y="159225"/>
                  <a:pt x="104370" y="-10108"/>
                  <a:pt x="111249" y="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 hidden="1">
            <a:extLst>
              <a:ext uri="{FF2B5EF4-FFF2-40B4-BE49-F238E27FC236}">
                <a16:creationId xmlns:a16="http://schemas.microsoft.com/office/drawing/2014/main" id="{3B7B9EE4-D0EF-3581-C3D5-CF68B51D2756}"/>
              </a:ext>
            </a:extLst>
          </p:cNvPr>
          <p:cNvSpPr/>
          <p:nvPr/>
        </p:nvSpPr>
        <p:spPr>
          <a:xfrm>
            <a:off x="7689848" y="9655154"/>
            <a:ext cx="387353" cy="742992"/>
          </a:xfrm>
          <a:custGeom>
            <a:avLst/>
            <a:gdLst>
              <a:gd name="connsiteX0" fmla="*/ 387352 w 387353"/>
              <a:gd name="connsiteY0" fmla="*/ 21 h 742992"/>
              <a:gd name="connsiteX1" fmla="*/ 168277 w 387353"/>
              <a:gd name="connsiteY1" fmla="*/ 381021 h 742992"/>
              <a:gd name="connsiteX2" fmla="*/ 2 w 387353"/>
              <a:gd name="connsiteY2" fmla="*/ 742971 h 742992"/>
              <a:gd name="connsiteX3" fmla="*/ 171452 w 387353"/>
              <a:gd name="connsiteY3" fmla="*/ 365146 h 742992"/>
              <a:gd name="connsiteX4" fmla="*/ 387352 w 387353"/>
              <a:gd name="connsiteY4" fmla="*/ 21 h 74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353" h="742992">
                <a:moveTo>
                  <a:pt x="387352" y="21"/>
                </a:moveTo>
                <a:cubicBezTo>
                  <a:pt x="386823" y="2667"/>
                  <a:pt x="232835" y="257196"/>
                  <a:pt x="168277" y="381021"/>
                </a:cubicBezTo>
                <a:cubicBezTo>
                  <a:pt x="103719" y="504846"/>
                  <a:pt x="-527" y="745617"/>
                  <a:pt x="2" y="742971"/>
                </a:cubicBezTo>
                <a:cubicBezTo>
                  <a:pt x="531" y="740325"/>
                  <a:pt x="107952" y="486325"/>
                  <a:pt x="171452" y="365146"/>
                </a:cubicBezTo>
                <a:cubicBezTo>
                  <a:pt x="234952" y="243967"/>
                  <a:pt x="387881" y="-2625"/>
                  <a:pt x="387352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 hidden="1">
            <a:extLst>
              <a:ext uri="{FF2B5EF4-FFF2-40B4-BE49-F238E27FC236}">
                <a16:creationId xmlns:a16="http://schemas.microsoft.com/office/drawing/2014/main" id="{725C1A27-DA60-79C3-FECF-77AA0625DEFD}"/>
              </a:ext>
            </a:extLst>
          </p:cNvPr>
          <p:cNvSpPr/>
          <p:nvPr/>
        </p:nvSpPr>
        <p:spPr>
          <a:xfrm>
            <a:off x="6870497" y="3409707"/>
            <a:ext cx="625809" cy="421141"/>
          </a:xfrm>
          <a:custGeom>
            <a:avLst/>
            <a:gdLst>
              <a:gd name="connsiteX0" fmla="*/ 203 w 625809"/>
              <a:gd name="connsiteY0" fmla="*/ 235193 h 421141"/>
              <a:gd name="connsiteX1" fmla="*/ 212928 w 625809"/>
              <a:gd name="connsiteY1" fmla="*/ 184393 h 421141"/>
              <a:gd name="connsiteX2" fmla="*/ 365328 w 625809"/>
              <a:gd name="connsiteY2" fmla="*/ 165343 h 421141"/>
              <a:gd name="connsiteX3" fmla="*/ 476453 w 625809"/>
              <a:gd name="connsiteY3" fmla="*/ 263768 h 421141"/>
              <a:gd name="connsiteX4" fmla="*/ 327228 w 625809"/>
              <a:gd name="connsiteY4" fmla="*/ 273293 h 421141"/>
              <a:gd name="connsiteX5" fmla="*/ 485978 w 625809"/>
              <a:gd name="connsiteY5" fmla="*/ 279643 h 421141"/>
              <a:gd name="connsiteX6" fmla="*/ 511378 w 625809"/>
              <a:gd name="connsiteY6" fmla="*/ 305043 h 421141"/>
              <a:gd name="connsiteX7" fmla="*/ 381203 w 625809"/>
              <a:gd name="connsiteY7" fmla="*/ 419343 h 421141"/>
              <a:gd name="connsiteX8" fmla="*/ 428828 w 625809"/>
              <a:gd name="connsiteY8" fmla="*/ 371718 h 421141"/>
              <a:gd name="connsiteX9" fmla="*/ 520903 w 625809"/>
              <a:gd name="connsiteY9" fmla="*/ 327268 h 421141"/>
              <a:gd name="connsiteX10" fmla="*/ 625678 w 625809"/>
              <a:gd name="connsiteY10" fmla="*/ 339968 h 421141"/>
              <a:gd name="connsiteX11" fmla="*/ 498678 w 625809"/>
              <a:gd name="connsiteY11" fmla="*/ 330443 h 421141"/>
              <a:gd name="connsiteX12" fmla="*/ 514553 w 625809"/>
              <a:gd name="connsiteY12" fmla="*/ 324093 h 421141"/>
              <a:gd name="connsiteX13" fmla="*/ 406603 w 625809"/>
              <a:gd name="connsiteY13" fmla="*/ 178043 h 421141"/>
              <a:gd name="connsiteX14" fmla="*/ 244678 w 625809"/>
              <a:gd name="connsiteY14" fmla="*/ 243 h 421141"/>
              <a:gd name="connsiteX15" fmla="*/ 371678 w 625809"/>
              <a:gd name="connsiteY15" fmla="*/ 139943 h 421141"/>
              <a:gd name="connsiteX16" fmla="*/ 336753 w 625809"/>
              <a:gd name="connsiteY16" fmla="*/ 158993 h 421141"/>
              <a:gd name="connsiteX17" fmla="*/ 73228 w 625809"/>
              <a:gd name="connsiteY17" fmla="*/ 203443 h 421141"/>
              <a:gd name="connsiteX18" fmla="*/ 171653 w 625809"/>
              <a:gd name="connsiteY18" fmla="*/ 178043 h 421141"/>
              <a:gd name="connsiteX19" fmla="*/ 203 w 625809"/>
              <a:gd name="connsiteY19" fmla="*/ 235193 h 421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25809" h="421141">
                <a:moveTo>
                  <a:pt x="203" y="235193"/>
                </a:moveTo>
                <a:cubicBezTo>
                  <a:pt x="7082" y="236251"/>
                  <a:pt x="152074" y="196035"/>
                  <a:pt x="212928" y="184393"/>
                </a:cubicBezTo>
                <a:cubicBezTo>
                  <a:pt x="273782" y="172751"/>
                  <a:pt x="321407" y="152114"/>
                  <a:pt x="365328" y="165343"/>
                </a:cubicBezTo>
                <a:cubicBezTo>
                  <a:pt x="409249" y="178572"/>
                  <a:pt x="482803" y="245776"/>
                  <a:pt x="476453" y="263768"/>
                </a:cubicBezTo>
                <a:cubicBezTo>
                  <a:pt x="470103" y="281760"/>
                  <a:pt x="325641" y="270647"/>
                  <a:pt x="327228" y="273293"/>
                </a:cubicBezTo>
                <a:cubicBezTo>
                  <a:pt x="328816" y="275939"/>
                  <a:pt x="455286" y="274351"/>
                  <a:pt x="485978" y="279643"/>
                </a:cubicBezTo>
                <a:cubicBezTo>
                  <a:pt x="516670" y="284935"/>
                  <a:pt x="528841" y="281760"/>
                  <a:pt x="511378" y="305043"/>
                </a:cubicBezTo>
                <a:cubicBezTo>
                  <a:pt x="493916" y="328326"/>
                  <a:pt x="394961" y="408230"/>
                  <a:pt x="381203" y="419343"/>
                </a:cubicBezTo>
                <a:cubicBezTo>
                  <a:pt x="367445" y="430456"/>
                  <a:pt x="405545" y="387064"/>
                  <a:pt x="428828" y="371718"/>
                </a:cubicBezTo>
                <a:cubicBezTo>
                  <a:pt x="452111" y="356372"/>
                  <a:pt x="488095" y="332560"/>
                  <a:pt x="520903" y="327268"/>
                </a:cubicBezTo>
                <a:cubicBezTo>
                  <a:pt x="553711" y="321976"/>
                  <a:pt x="629382" y="339439"/>
                  <a:pt x="625678" y="339968"/>
                </a:cubicBezTo>
                <a:cubicBezTo>
                  <a:pt x="621974" y="340497"/>
                  <a:pt x="498678" y="330443"/>
                  <a:pt x="498678" y="330443"/>
                </a:cubicBezTo>
                <a:cubicBezTo>
                  <a:pt x="480157" y="327797"/>
                  <a:pt x="529899" y="349493"/>
                  <a:pt x="514553" y="324093"/>
                </a:cubicBezTo>
                <a:cubicBezTo>
                  <a:pt x="499207" y="298693"/>
                  <a:pt x="451582" y="232018"/>
                  <a:pt x="406603" y="178043"/>
                </a:cubicBezTo>
                <a:cubicBezTo>
                  <a:pt x="361624" y="124068"/>
                  <a:pt x="244678" y="243"/>
                  <a:pt x="244678" y="243"/>
                </a:cubicBezTo>
                <a:cubicBezTo>
                  <a:pt x="238857" y="-6107"/>
                  <a:pt x="356332" y="113485"/>
                  <a:pt x="371678" y="139943"/>
                </a:cubicBezTo>
                <a:cubicBezTo>
                  <a:pt x="387024" y="166401"/>
                  <a:pt x="386495" y="148410"/>
                  <a:pt x="336753" y="158993"/>
                </a:cubicBezTo>
                <a:cubicBezTo>
                  <a:pt x="287011" y="169576"/>
                  <a:pt x="100745" y="200268"/>
                  <a:pt x="73228" y="203443"/>
                </a:cubicBezTo>
                <a:cubicBezTo>
                  <a:pt x="45711" y="206618"/>
                  <a:pt x="180649" y="174868"/>
                  <a:pt x="171653" y="178043"/>
                </a:cubicBezTo>
                <a:cubicBezTo>
                  <a:pt x="162657" y="181218"/>
                  <a:pt x="-6676" y="234135"/>
                  <a:pt x="203" y="2351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 hidden="1">
            <a:extLst>
              <a:ext uri="{FF2B5EF4-FFF2-40B4-BE49-F238E27FC236}">
                <a16:creationId xmlns:a16="http://schemas.microsoft.com/office/drawing/2014/main" id="{A55A6362-6163-9914-3858-2CED83BB8E62}"/>
              </a:ext>
            </a:extLst>
          </p:cNvPr>
          <p:cNvSpPr/>
          <p:nvPr/>
        </p:nvSpPr>
        <p:spPr>
          <a:xfrm>
            <a:off x="7147549" y="8794679"/>
            <a:ext cx="438767" cy="835984"/>
          </a:xfrm>
          <a:custGeom>
            <a:avLst/>
            <a:gdLst>
              <a:gd name="connsiteX0" fmla="*/ 40651 w 438767"/>
              <a:gd name="connsiteY0" fmla="*/ 71 h 835984"/>
              <a:gd name="connsiteX1" fmla="*/ 62876 w 438767"/>
              <a:gd name="connsiteY1" fmla="*/ 358846 h 835984"/>
              <a:gd name="connsiteX2" fmla="*/ 237501 w 438767"/>
              <a:gd name="connsiteY2" fmla="*/ 616021 h 835984"/>
              <a:gd name="connsiteX3" fmla="*/ 205751 w 438767"/>
              <a:gd name="connsiteY3" fmla="*/ 558871 h 835984"/>
              <a:gd name="connsiteX4" fmla="*/ 434351 w 438767"/>
              <a:gd name="connsiteY4" fmla="*/ 831921 h 835984"/>
              <a:gd name="connsiteX5" fmla="*/ 342276 w 438767"/>
              <a:gd name="connsiteY5" fmla="*/ 708096 h 835984"/>
              <a:gd name="connsiteX6" fmla="*/ 167651 w 438767"/>
              <a:gd name="connsiteY6" fmla="*/ 511246 h 835984"/>
              <a:gd name="connsiteX7" fmla="*/ 215276 w 438767"/>
              <a:gd name="connsiteY7" fmla="*/ 584271 h 835984"/>
              <a:gd name="connsiteX8" fmla="*/ 8901 w 438767"/>
              <a:gd name="connsiteY8" fmla="*/ 295346 h 835984"/>
              <a:gd name="connsiteX9" fmla="*/ 37476 w 438767"/>
              <a:gd name="connsiteY9" fmla="*/ 327096 h 835984"/>
              <a:gd name="connsiteX10" fmla="*/ 40651 w 438767"/>
              <a:gd name="connsiteY10" fmla="*/ 71 h 8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8767" h="835984">
                <a:moveTo>
                  <a:pt x="40651" y="71"/>
                </a:moveTo>
                <a:cubicBezTo>
                  <a:pt x="44884" y="5363"/>
                  <a:pt x="30068" y="256188"/>
                  <a:pt x="62876" y="358846"/>
                </a:cubicBezTo>
                <a:cubicBezTo>
                  <a:pt x="95684" y="461504"/>
                  <a:pt x="213689" y="582684"/>
                  <a:pt x="237501" y="616021"/>
                </a:cubicBezTo>
                <a:cubicBezTo>
                  <a:pt x="261313" y="649358"/>
                  <a:pt x="172943" y="522888"/>
                  <a:pt x="205751" y="558871"/>
                </a:cubicBezTo>
                <a:cubicBezTo>
                  <a:pt x="238559" y="594854"/>
                  <a:pt x="411597" y="807050"/>
                  <a:pt x="434351" y="831921"/>
                </a:cubicBezTo>
                <a:cubicBezTo>
                  <a:pt x="457105" y="856792"/>
                  <a:pt x="386726" y="761542"/>
                  <a:pt x="342276" y="708096"/>
                </a:cubicBezTo>
                <a:cubicBezTo>
                  <a:pt x="297826" y="654650"/>
                  <a:pt x="188818" y="531884"/>
                  <a:pt x="167651" y="511246"/>
                </a:cubicBezTo>
                <a:cubicBezTo>
                  <a:pt x="146484" y="490609"/>
                  <a:pt x="241734" y="620254"/>
                  <a:pt x="215276" y="584271"/>
                </a:cubicBezTo>
                <a:cubicBezTo>
                  <a:pt x="188818" y="548288"/>
                  <a:pt x="38534" y="338208"/>
                  <a:pt x="8901" y="295346"/>
                </a:cubicBezTo>
                <a:cubicBezTo>
                  <a:pt x="-20732" y="252484"/>
                  <a:pt x="32713" y="370488"/>
                  <a:pt x="37476" y="327096"/>
                </a:cubicBezTo>
                <a:cubicBezTo>
                  <a:pt x="42239" y="283704"/>
                  <a:pt x="36418" y="-5221"/>
                  <a:pt x="40651" y="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 hidden="1">
            <a:extLst>
              <a:ext uri="{FF2B5EF4-FFF2-40B4-BE49-F238E27FC236}">
                <a16:creationId xmlns:a16="http://schemas.microsoft.com/office/drawing/2014/main" id="{1DDDFE98-A77B-A9FB-5E58-8E273B5EAB02}"/>
              </a:ext>
            </a:extLst>
          </p:cNvPr>
          <p:cNvSpPr/>
          <p:nvPr/>
        </p:nvSpPr>
        <p:spPr>
          <a:xfrm>
            <a:off x="7599276" y="7679003"/>
            <a:ext cx="640848" cy="752768"/>
          </a:xfrm>
          <a:custGeom>
            <a:avLst/>
            <a:gdLst>
              <a:gd name="connsiteX0" fmla="*/ 322349 w 640848"/>
              <a:gd name="connsiteY0" fmla="*/ 134672 h 752768"/>
              <a:gd name="connsiteX1" fmla="*/ 379499 w 640848"/>
              <a:gd name="connsiteY1" fmla="*/ 299772 h 752768"/>
              <a:gd name="connsiteX2" fmla="*/ 214399 w 640848"/>
              <a:gd name="connsiteY2" fmla="*/ 493447 h 752768"/>
              <a:gd name="connsiteX3" fmla="*/ 265199 w 640848"/>
              <a:gd name="connsiteY3" fmla="*/ 452172 h 752768"/>
              <a:gd name="connsiteX4" fmla="*/ 8024 w 640848"/>
              <a:gd name="connsiteY4" fmla="*/ 744272 h 752768"/>
              <a:gd name="connsiteX5" fmla="*/ 84224 w 640848"/>
              <a:gd name="connsiteY5" fmla="*/ 655372 h 752768"/>
              <a:gd name="connsiteX6" fmla="*/ 277899 w 640848"/>
              <a:gd name="connsiteY6" fmla="*/ 458522 h 752768"/>
              <a:gd name="connsiteX7" fmla="*/ 223924 w 640848"/>
              <a:gd name="connsiteY7" fmla="*/ 502972 h 752768"/>
              <a:gd name="connsiteX8" fmla="*/ 474749 w 640848"/>
              <a:gd name="connsiteY8" fmla="*/ 347397 h 752768"/>
              <a:gd name="connsiteX9" fmla="*/ 268374 w 640848"/>
              <a:gd name="connsiteY9" fmla="*/ 468047 h 752768"/>
              <a:gd name="connsiteX10" fmla="*/ 328699 w 640848"/>
              <a:gd name="connsiteY10" fmla="*/ 375972 h 752768"/>
              <a:gd name="connsiteX11" fmla="*/ 639849 w 640848"/>
              <a:gd name="connsiteY11" fmla="*/ 1322 h 752768"/>
              <a:gd name="connsiteX12" fmla="*/ 427124 w 640848"/>
              <a:gd name="connsiteY12" fmla="*/ 252147 h 752768"/>
              <a:gd name="connsiteX13" fmla="*/ 408074 w 640848"/>
              <a:gd name="connsiteY13" fmla="*/ 268022 h 752768"/>
              <a:gd name="connsiteX14" fmla="*/ 411249 w 640848"/>
              <a:gd name="connsiteY14" fmla="*/ 318822 h 752768"/>
              <a:gd name="connsiteX15" fmla="*/ 392199 w 640848"/>
              <a:gd name="connsiteY15" fmla="*/ 242622 h 752768"/>
              <a:gd name="connsiteX16" fmla="*/ 322349 w 640848"/>
              <a:gd name="connsiteY16" fmla="*/ 134672 h 75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0848" h="752768">
                <a:moveTo>
                  <a:pt x="322349" y="134672"/>
                </a:moveTo>
                <a:cubicBezTo>
                  <a:pt x="320232" y="144197"/>
                  <a:pt x="397491" y="239976"/>
                  <a:pt x="379499" y="299772"/>
                </a:cubicBezTo>
                <a:cubicBezTo>
                  <a:pt x="361507" y="359568"/>
                  <a:pt x="233449" y="468047"/>
                  <a:pt x="214399" y="493447"/>
                </a:cubicBezTo>
                <a:cubicBezTo>
                  <a:pt x="195349" y="518847"/>
                  <a:pt x="299595" y="410368"/>
                  <a:pt x="265199" y="452172"/>
                </a:cubicBezTo>
                <a:cubicBezTo>
                  <a:pt x="230803" y="493976"/>
                  <a:pt x="38186" y="710405"/>
                  <a:pt x="8024" y="744272"/>
                </a:cubicBezTo>
                <a:cubicBezTo>
                  <a:pt x="-22139" y="778139"/>
                  <a:pt x="39245" y="702997"/>
                  <a:pt x="84224" y="655372"/>
                </a:cubicBezTo>
                <a:cubicBezTo>
                  <a:pt x="129203" y="607747"/>
                  <a:pt x="254616" y="483922"/>
                  <a:pt x="277899" y="458522"/>
                </a:cubicBezTo>
                <a:cubicBezTo>
                  <a:pt x="301182" y="433122"/>
                  <a:pt x="191116" y="521493"/>
                  <a:pt x="223924" y="502972"/>
                </a:cubicBezTo>
                <a:cubicBezTo>
                  <a:pt x="256732" y="484451"/>
                  <a:pt x="467341" y="353218"/>
                  <a:pt x="474749" y="347397"/>
                </a:cubicBezTo>
                <a:cubicBezTo>
                  <a:pt x="482157" y="341576"/>
                  <a:pt x="292716" y="463285"/>
                  <a:pt x="268374" y="468047"/>
                </a:cubicBezTo>
                <a:cubicBezTo>
                  <a:pt x="244032" y="472809"/>
                  <a:pt x="266786" y="453760"/>
                  <a:pt x="328699" y="375972"/>
                </a:cubicBezTo>
                <a:cubicBezTo>
                  <a:pt x="390612" y="298185"/>
                  <a:pt x="623445" y="21959"/>
                  <a:pt x="639849" y="1322"/>
                </a:cubicBezTo>
                <a:cubicBezTo>
                  <a:pt x="656253" y="-19315"/>
                  <a:pt x="465753" y="207697"/>
                  <a:pt x="427124" y="252147"/>
                </a:cubicBezTo>
                <a:cubicBezTo>
                  <a:pt x="388495" y="296597"/>
                  <a:pt x="410720" y="256909"/>
                  <a:pt x="408074" y="268022"/>
                </a:cubicBezTo>
                <a:cubicBezTo>
                  <a:pt x="405428" y="279135"/>
                  <a:pt x="413895" y="323055"/>
                  <a:pt x="411249" y="318822"/>
                </a:cubicBezTo>
                <a:cubicBezTo>
                  <a:pt x="408603" y="314589"/>
                  <a:pt x="403841" y="266964"/>
                  <a:pt x="392199" y="242622"/>
                </a:cubicBezTo>
                <a:cubicBezTo>
                  <a:pt x="380557" y="218280"/>
                  <a:pt x="324466" y="125147"/>
                  <a:pt x="322349" y="1346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 hidden="1">
            <a:extLst>
              <a:ext uri="{FF2B5EF4-FFF2-40B4-BE49-F238E27FC236}">
                <a16:creationId xmlns:a16="http://schemas.microsoft.com/office/drawing/2014/main" id="{114FEE9C-407E-AAAB-EB19-CD729206DBFD}"/>
              </a:ext>
            </a:extLst>
          </p:cNvPr>
          <p:cNvSpPr/>
          <p:nvPr/>
        </p:nvSpPr>
        <p:spPr>
          <a:xfrm>
            <a:off x="5565755" y="8767022"/>
            <a:ext cx="407713" cy="242572"/>
          </a:xfrm>
          <a:custGeom>
            <a:avLst/>
            <a:gdLst>
              <a:gd name="connsiteX0" fmla="*/ 20 w 407713"/>
              <a:gd name="connsiteY0" fmla="*/ 240453 h 242572"/>
              <a:gd name="connsiteX1" fmla="*/ 200045 w 407713"/>
              <a:gd name="connsiteY1" fmla="*/ 18203 h 242572"/>
              <a:gd name="connsiteX2" fmla="*/ 241320 w 407713"/>
              <a:gd name="connsiteY2" fmla="*/ 37253 h 242572"/>
              <a:gd name="connsiteX3" fmla="*/ 396895 w 407713"/>
              <a:gd name="connsiteY3" fmla="*/ 230928 h 242572"/>
              <a:gd name="connsiteX4" fmla="*/ 377845 w 407713"/>
              <a:gd name="connsiteY4" fmla="*/ 199178 h 242572"/>
              <a:gd name="connsiteX5" fmla="*/ 244495 w 407713"/>
              <a:gd name="connsiteY5" fmla="*/ 21378 h 242572"/>
              <a:gd name="connsiteX6" fmla="*/ 174645 w 407713"/>
              <a:gd name="connsiteY6" fmla="*/ 46778 h 242572"/>
              <a:gd name="connsiteX7" fmla="*/ 187345 w 407713"/>
              <a:gd name="connsiteY7" fmla="*/ 21378 h 242572"/>
              <a:gd name="connsiteX8" fmla="*/ 20 w 407713"/>
              <a:gd name="connsiteY8" fmla="*/ 240453 h 242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7713" h="242572">
                <a:moveTo>
                  <a:pt x="20" y="240453"/>
                </a:moveTo>
                <a:cubicBezTo>
                  <a:pt x="2137" y="239924"/>
                  <a:pt x="159828" y="52070"/>
                  <a:pt x="200045" y="18203"/>
                </a:cubicBezTo>
                <a:cubicBezTo>
                  <a:pt x="240262" y="-15664"/>
                  <a:pt x="208512" y="1799"/>
                  <a:pt x="241320" y="37253"/>
                </a:cubicBezTo>
                <a:cubicBezTo>
                  <a:pt x="274128" y="72707"/>
                  <a:pt x="396895" y="230928"/>
                  <a:pt x="396895" y="230928"/>
                </a:cubicBezTo>
                <a:cubicBezTo>
                  <a:pt x="419649" y="257916"/>
                  <a:pt x="403245" y="234103"/>
                  <a:pt x="377845" y="199178"/>
                </a:cubicBezTo>
                <a:cubicBezTo>
                  <a:pt x="352445" y="164253"/>
                  <a:pt x="278362" y="46778"/>
                  <a:pt x="244495" y="21378"/>
                </a:cubicBezTo>
                <a:cubicBezTo>
                  <a:pt x="210628" y="-4022"/>
                  <a:pt x="184170" y="46778"/>
                  <a:pt x="174645" y="46778"/>
                </a:cubicBezTo>
                <a:cubicBezTo>
                  <a:pt x="165120" y="46778"/>
                  <a:pt x="217507" y="-8784"/>
                  <a:pt x="187345" y="21378"/>
                </a:cubicBezTo>
                <a:cubicBezTo>
                  <a:pt x="157183" y="51540"/>
                  <a:pt x="-2097" y="240982"/>
                  <a:pt x="20" y="240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 hidden="1">
            <a:extLst>
              <a:ext uri="{FF2B5EF4-FFF2-40B4-BE49-F238E27FC236}">
                <a16:creationId xmlns:a16="http://schemas.microsoft.com/office/drawing/2014/main" id="{9CC64514-7DF6-069B-C70B-AD98E3F5EE3E}"/>
              </a:ext>
            </a:extLst>
          </p:cNvPr>
          <p:cNvSpPr/>
          <p:nvPr/>
        </p:nvSpPr>
        <p:spPr>
          <a:xfrm>
            <a:off x="5804556" y="8581900"/>
            <a:ext cx="237483" cy="444651"/>
          </a:xfrm>
          <a:custGeom>
            <a:avLst/>
            <a:gdLst>
              <a:gd name="connsiteX0" fmla="*/ 173969 w 237483"/>
              <a:gd name="connsiteY0" fmla="*/ 125 h 444651"/>
              <a:gd name="connsiteX1" fmla="*/ 8869 w 237483"/>
              <a:gd name="connsiteY1" fmla="*/ 168400 h 444651"/>
              <a:gd name="connsiteX2" fmla="*/ 104119 w 237483"/>
              <a:gd name="connsiteY2" fmla="*/ 279525 h 444651"/>
              <a:gd name="connsiteX3" fmla="*/ 231119 w 237483"/>
              <a:gd name="connsiteY3" fmla="*/ 435100 h 444651"/>
              <a:gd name="connsiteX4" fmla="*/ 196194 w 237483"/>
              <a:gd name="connsiteY4" fmla="*/ 400175 h 444651"/>
              <a:gd name="connsiteX5" fmla="*/ 5694 w 237483"/>
              <a:gd name="connsiteY5" fmla="*/ 174750 h 444651"/>
              <a:gd name="connsiteX6" fmla="*/ 46969 w 237483"/>
              <a:gd name="connsiteY6" fmla="*/ 108075 h 444651"/>
              <a:gd name="connsiteX7" fmla="*/ 15219 w 237483"/>
              <a:gd name="connsiteY7" fmla="*/ 139825 h 444651"/>
              <a:gd name="connsiteX8" fmla="*/ 173969 w 237483"/>
              <a:gd name="connsiteY8" fmla="*/ 125 h 44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483" h="444651">
                <a:moveTo>
                  <a:pt x="173969" y="125"/>
                </a:moveTo>
                <a:cubicBezTo>
                  <a:pt x="172911" y="4887"/>
                  <a:pt x="20511" y="121833"/>
                  <a:pt x="8869" y="168400"/>
                </a:cubicBezTo>
                <a:cubicBezTo>
                  <a:pt x="-2773" y="214967"/>
                  <a:pt x="67077" y="235075"/>
                  <a:pt x="104119" y="279525"/>
                </a:cubicBezTo>
                <a:cubicBezTo>
                  <a:pt x="141161" y="323975"/>
                  <a:pt x="215773" y="414992"/>
                  <a:pt x="231119" y="435100"/>
                </a:cubicBezTo>
                <a:cubicBezTo>
                  <a:pt x="246465" y="455208"/>
                  <a:pt x="233765" y="443567"/>
                  <a:pt x="196194" y="400175"/>
                </a:cubicBezTo>
                <a:cubicBezTo>
                  <a:pt x="158623" y="356783"/>
                  <a:pt x="30565" y="223433"/>
                  <a:pt x="5694" y="174750"/>
                </a:cubicBezTo>
                <a:cubicBezTo>
                  <a:pt x="-19177" y="126067"/>
                  <a:pt x="45381" y="113896"/>
                  <a:pt x="46969" y="108075"/>
                </a:cubicBezTo>
                <a:cubicBezTo>
                  <a:pt x="48556" y="102254"/>
                  <a:pt x="-2773" y="152525"/>
                  <a:pt x="15219" y="139825"/>
                </a:cubicBezTo>
                <a:cubicBezTo>
                  <a:pt x="33211" y="127125"/>
                  <a:pt x="175027" y="-4637"/>
                  <a:pt x="173969" y="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 hidden="1">
            <a:extLst>
              <a:ext uri="{FF2B5EF4-FFF2-40B4-BE49-F238E27FC236}">
                <a16:creationId xmlns:a16="http://schemas.microsoft.com/office/drawing/2014/main" id="{0460DD88-545C-E826-8292-52D3EEB99BDA}"/>
              </a:ext>
            </a:extLst>
          </p:cNvPr>
          <p:cNvSpPr/>
          <p:nvPr/>
        </p:nvSpPr>
        <p:spPr>
          <a:xfrm>
            <a:off x="6697017" y="10095765"/>
            <a:ext cx="407107" cy="305984"/>
          </a:xfrm>
          <a:custGeom>
            <a:avLst/>
            <a:gdLst>
              <a:gd name="connsiteX0" fmla="*/ 148283 w 407107"/>
              <a:gd name="connsiteY0" fmla="*/ 735 h 305984"/>
              <a:gd name="connsiteX1" fmla="*/ 230833 w 407107"/>
              <a:gd name="connsiteY1" fmla="*/ 159485 h 305984"/>
              <a:gd name="connsiteX2" fmla="*/ 180033 w 407107"/>
              <a:gd name="connsiteY2" fmla="*/ 194410 h 305984"/>
              <a:gd name="connsiteX3" fmla="*/ 205433 w 407107"/>
              <a:gd name="connsiteY3" fmla="*/ 181710 h 305984"/>
              <a:gd name="connsiteX4" fmla="*/ 2233 w 407107"/>
              <a:gd name="connsiteY4" fmla="*/ 305535 h 305984"/>
              <a:gd name="connsiteX5" fmla="*/ 357833 w 407107"/>
              <a:gd name="connsiteY5" fmla="*/ 130910 h 305984"/>
              <a:gd name="connsiteX6" fmla="*/ 243533 w 407107"/>
              <a:gd name="connsiteY6" fmla="*/ 178535 h 305984"/>
              <a:gd name="connsiteX7" fmla="*/ 138758 w 407107"/>
              <a:gd name="connsiteY7" fmla="*/ 222985 h 305984"/>
              <a:gd name="connsiteX8" fmla="*/ 405458 w 407107"/>
              <a:gd name="connsiteY8" fmla="*/ 102335 h 305984"/>
              <a:gd name="connsiteX9" fmla="*/ 249883 w 407107"/>
              <a:gd name="connsiteY9" fmla="*/ 156310 h 305984"/>
              <a:gd name="connsiteX10" fmla="*/ 218133 w 407107"/>
              <a:gd name="connsiteY10" fmla="*/ 102335 h 305984"/>
              <a:gd name="connsiteX11" fmla="*/ 148283 w 407107"/>
              <a:gd name="connsiteY11" fmla="*/ 735 h 30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7107" h="305984">
                <a:moveTo>
                  <a:pt x="148283" y="735"/>
                </a:moveTo>
                <a:cubicBezTo>
                  <a:pt x="150400" y="10260"/>
                  <a:pt x="225541" y="127206"/>
                  <a:pt x="230833" y="159485"/>
                </a:cubicBezTo>
                <a:cubicBezTo>
                  <a:pt x="236125" y="191764"/>
                  <a:pt x="184266" y="190706"/>
                  <a:pt x="180033" y="194410"/>
                </a:cubicBezTo>
                <a:cubicBezTo>
                  <a:pt x="175800" y="198114"/>
                  <a:pt x="235066" y="163189"/>
                  <a:pt x="205433" y="181710"/>
                </a:cubicBezTo>
                <a:cubicBezTo>
                  <a:pt x="175800" y="200231"/>
                  <a:pt x="-23167" y="314002"/>
                  <a:pt x="2233" y="305535"/>
                </a:cubicBezTo>
                <a:cubicBezTo>
                  <a:pt x="27633" y="297068"/>
                  <a:pt x="317616" y="152077"/>
                  <a:pt x="357833" y="130910"/>
                </a:cubicBezTo>
                <a:cubicBezTo>
                  <a:pt x="398050" y="109743"/>
                  <a:pt x="243533" y="178535"/>
                  <a:pt x="243533" y="178535"/>
                </a:cubicBezTo>
                <a:lnTo>
                  <a:pt x="138758" y="222985"/>
                </a:lnTo>
                <a:cubicBezTo>
                  <a:pt x="165745" y="210285"/>
                  <a:pt x="386937" y="113448"/>
                  <a:pt x="405458" y="102335"/>
                </a:cubicBezTo>
                <a:cubicBezTo>
                  <a:pt x="423979" y="91223"/>
                  <a:pt x="281104" y="156310"/>
                  <a:pt x="249883" y="156310"/>
                </a:cubicBezTo>
                <a:cubicBezTo>
                  <a:pt x="218662" y="156310"/>
                  <a:pt x="233479" y="127735"/>
                  <a:pt x="218133" y="102335"/>
                </a:cubicBezTo>
                <a:cubicBezTo>
                  <a:pt x="202787" y="76935"/>
                  <a:pt x="146166" y="-8790"/>
                  <a:pt x="148283" y="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 hidden="1">
            <a:extLst>
              <a:ext uri="{FF2B5EF4-FFF2-40B4-BE49-F238E27FC236}">
                <a16:creationId xmlns:a16="http://schemas.microsoft.com/office/drawing/2014/main" id="{7CC4F8FE-72C5-3C71-2405-CB60A3452061}"/>
              </a:ext>
            </a:extLst>
          </p:cNvPr>
          <p:cNvSpPr/>
          <p:nvPr/>
        </p:nvSpPr>
        <p:spPr>
          <a:xfrm>
            <a:off x="6784943" y="9778961"/>
            <a:ext cx="165132" cy="419141"/>
          </a:xfrm>
          <a:custGeom>
            <a:avLst/>
            <a:gdLst>
              <a:gd name="connsiteX0" fmla="*/ 32 w 165132"/>
              <a:gd name="connsiteY0" fmla="*/ 39 h 419141"/>
              <a:gd name="connsiteX1" fmla="*/ 82582 w 165132"/>
              <a:gd name="connsiteY1" fmla="*/ 260389 h 419141"/>
              <a:gd name="connsiteX2" fmla="*/ 111157 w 165132"/>
              <a:gd name="connsiteY2" fmla="*/ 339764 h 419141"/>
              <a:gd name="connsiteX3" fmla="*/ 117507 w 165132"/>
              <a:gd name="connsiteY3" fmla="*/ 330239 h 419141"/>
              <a:gd name="connsiteX4" fmla="*/ 165132 w 165132"/>
              <a:gd name="connsiteY4" fmla="*/ 419139 h 419141"/>
              <a:gd name="connsiteX5" fmla="*/ 117507 w 165132"/>
              <a:gd name="connsiteY5" fmla="*/ 327064 h 419141"/>
              <a:gd name="connsiteX6" fmla="*/ 98457 w 165132"/>
              <a:gd name="connsiteY6" fmla="*/ 234989 h 419141"/>
              <a:gd name="connsiteX7" fmla="*/ 101632 w 165132"/>
              <a:gd name="connsiteY7" fmla="*/ 330239 h 419141"/>
              <a:gd name="connsiteX8" fmla="*/ 73057 w 165132"/>
              <a:gd name="connsiteY8" fmla="*/ 241339 h 419141"/>
              <a:gd name="connsiteX9" fmla="*/ 32 w 165132"/>
              <a:gd name="connsiteY9" fmla="*/ 39 h 41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132" h="419141">
                <a:moveTo>
                  <a:pt x="32" y="39"/>
                </a:moveTo>
                <a:cubicBezTo>
                  <a:pt x="1619" y="3214"/>
                  <a:pt x="64061" y="203768"/>
                  <a:pt x="82582" y="260389"/>
                </a:cubicBezTo>
                <a:cubicBezTo>
                  <a:pt x="101103" y="317010"/>
                  <a:pt x="105336" y="328122"/>
                  <a:pt x="111157" y="339764"/>
                </a:cubicBezTo>
                <a:cubicBezTo>
                  <a:pt x="116978" y="351406"/>
                  <a:pt x="108511" y="317010"/>
                  <a:pt x="117507" y="330239"/>
                </a:cubicBezTo>
                <a:cubicBezTo>
                  <a:pt x="126503" y="343468"/>
                  <a:pt x="165132" y="419668"/>
                  <a:pt x="165132" y="419139"/>
                </a:cubicBezTo>
                <a:cubicBezTo>
                  <a:pt x="165132" y="418610"/>
                  <a:pt x="128620" y="357756"/>
                  <a:pt x="117507" y="327064"/>
                </a:cubicBezTo>
                <a:cubicBezTo>
                  <a:pt x="106395" y="296372"/>
                  <a:pt x="101103" y="234460"/>
                  <a:pt x="98457" y="234989"/>
                </a:cubicBezTo>
                <a:cubicBezTo>
                  <a:pt x="95811" y="235518"/>
                  <a:pt x="105865" y="329181"/>
                  <a:pt x="101632" y="330239"/>
                </a:cubicBezTo>
                <a:cubicBezTo>
                  <a:pt x="97399" y="331297"/>
                  <a:pt x="89990" y="295843"/>
                  <a:pt x="73057" y="241339"/>
                </a:cubicBezTo>
                <a:cubicBezTo>
                  <a:pt x="56124" y="186835"/>
                  <a:pt x="-1555" y="-3136"/>
                  <a:pt x="32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 hidden="1">
            <a:extLst>
              <a:ext uri="{FF2B5EF4-FFF2-40B4-BE49-F238E27FC236}">
                <a16:creationId xmlns:a16="http://schemas.microsoft.com/office/drawing/2014/main" id="{282CDBBB-1369-4B5E-4435-2A1A84B6BBA3}"/>
              </a:ext>
            </a:extLst>
          </p:cNvPr>
          <p:cNvSpPr/>
          <p:nvPr/>
        </p:nvSpPr>
        <p:spPr>
          <a:xfrm>
            <a:off x="3832905" y="7541228"/>
            <a:ext cx="228558" cy="1426738"/>
          </a:xfrm>
          <a:custGeom>
            <a:avLst/>
            <a:gdLst>
              <a:gd name="connsiteX0" fmla="*/ 227920 w 228558"/>
              <a:gd name="connsiteY0" fmla="*/ 21622 h 1426738"/>
              <a:gd name="connsiteX1" fmla="*/ 72345 w 228558"/>
              <a:gd name="connsiteY1" fmla="*/ 1332897 h 1426738"/>
              <a:gd name="connsiteX2" fmla="*/ 78695 w 228558"/>
              <a:gd name="connsiteY2" fmla="*/ 1228122 h 1426738"/>
              <a:gd name="connsiteX3" fmla="*/ 34245 w 228558"/>
              <a:gd name="connsiteY3" fmla="*/ 478822 h 1426738"/>
              <a:gd name="connsiteX4" fmla="*/ 8845 w 228558"/>
              <a:gd name="connsiteY4" fmla="*/ 631222 h 1426738"/>
              <a:gd name="connsiteX5" fmla="*/ 192995 w 228558"/>
              <a:gd name="connsiteY5" fmla="*/ 100997 h 1426738"/>
              <a:gd name="connsiteX6" fmla="*/ 126320 w 228558"/>
              <a:gd name="connsiteY6" fmla="*/ 399447 h 1426738"/>
              <a:gd name="connsiteX7" fmla="*/ 199345 w 228558"/>
              <a:gd name="connsiteY7" fmla="*/ 174022 h 1426738"/>
              <a:gd name="connsiteX8" fmla="*/ 129495 w 228558"/>
              <a:gd name="connsiteY8" fmla="*/ 491522 h 1426738"/>
              <a:gd name="connsiteX9" fmla="*/ 227920 w 228558"/>
              <a:gd name="connsiteY9" fmla="*/ 21622 h 142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558" h="1426738">
                <a:moveTo>
                  <a:pt x="227920" y="21622"/>
                </a:moveTo>
                <a:cubicBezTo>
                  <a:pt x="218395" y="161851"/>
                  <a:pt x="97216" y="1131814"/>
                  <a:pt x="72345" y="1332897"/>
                </a:cubicBezTo>
                <a:cubicBezTo>
                  <a:pt x="47474" y="1533980"/>
                  <a:pt x="85045" y="1370468"/>
                  <a:pt x="78695" y="1228122"/>
                </a:cubicBezTo>
                <a:cubicBezTo>
                  <a:pt x="72345" y="1085776"/>
                  <a:pt x="45887" y="578305"/>
                  <a:pt x="34245" y="478822"/>
                </a:cubicBezTo>
                <a:cubicBezTo>
                  <a:pt x="22603" y="379339"/>
                  <a:pt x="-17613" y="694193"/>
                  <a:pt x="8845" y="631222"/>
                </a:cubicBezTo>
                <a:cubicBezTo>
                  <a:pt x="35303" y="568251"/>
                  <a:pt x="173416" y="139626"/>
                  <a:pt x="192995" y="100997"/>
                </a:cubicBezTo>
                <a:cubicBezTo>
                  <a:pt x="212574" y="62368"/>
                  <a:pt x="125262" y="387276"/>
                  <a:pt x="126320" y="399447"/>
                </a:cubicBezTo>
                <a:cubicBezTo>
                  <a:pt x="127378" y="411618"/>
                  <a:pt x="198816" y="158676"/>
                  <a:pt x="199345" y="174022"/>
                </a:cubicBezTo>
                <a:cubicBezTo>
                  <a:pt x="199874" y="189368"/>
                  <a:pt x="121557" y="514805"/>
                  <a:pt x="129495" y="491522"/>
                </a:cubicBezTo>
                <a:cubicBezTo>
                  <a:pt x="137432" y="468239"/>
                  <a:pt x="237445" y="-118607"/>
                  <a:pt x="227920" y="21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 hidden="1">
            <a:extLst>
              <a:ext uri="{FF2B5EF4-FFF2-40B4-BE49-F238E27FC236}">
                <a16:creationId xmlns:a16="http://schemas.microsoft.com/office/drawing/2014/main" id="{91140541-979A-C9FE-E2FE-FDB07A934F23}"/>
              </a:ext>
            </a:extLst>
          </p:cNvPr>
          <p:cNvSpPr/>
          <p:nvPr/>
        </p:nvSpPr>
        <p:spPr>
          <a:xfrm>
            <a:off x="3937805" y="7916050"/>
            <a:ext cx="75398" cy="1059167"/>
          </a:xfrm>
          <a:custGeom>
            <a:avLst/>
            <a:gdLst>
              <a:gd name="connsiteX0" fmla="*/ 75395 w 75398"/>
              <a:gd name="connsiteY0" fmla="*/ 18275 h 1059167"/>
              <a:gd name="connsiteX1" fmla="*/ 5545 w 75398"/>
              <a:gd name="connsiteY1" fmla="*/ 973950 h 1059167"/>
              <a:gd name="connsiteX2" fmla="*/ 5545 w 75398"/>
              <a:gd name="connsiteY2" fmla="*/ 923150 h 1059167"/>
              <a:gd name="connsiteX3" fmla="*/ 15070 w 75398"/>
              <a:gd name="connsiteY3" fmla="*/ 183375 h 1059167"/>
              <a:gd name="connsiteX4" fmla="*/ 8720 w 75398"/>
              <a:gd name="connsiteY4" fmla="*/ 332600 h 1059167"/>
              <a:gd name="connsiteX5" fmla="*/ 75395 w 75398"/>
              <a:gd name="connsiteY5" fmla="*/ 18275 h 105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398" h="1059167">
                <a:moveTo>
                  <a:pt x="75395" y="18275"/>
                </a:moveTo>
                <a:cubicBezTo>
                  <a:pt x="74866" y="125167"/>
                  <a:pt x="17187" y="823138"/>
                  <a:pt x="5545" y="973950"/>
                </a:cubicBezTo>
                <a:cubicBezTo>
                  <a:pt x="-6097" y="1124763"/>
                  <a:pt x="3958" y="1054912"/>
                  <a:pt x="5545" y="923150"/>
                </a:cubicBezTo>
                <a:cubicBezTo>
                  <a:pt x="7132" y="791388"/>
                  <a:pt x="14541" y="281800"/>
                  <a:pt x="15070" y="183375"/>
                </a:cubicBezTo>
                <a:cubicBezTo>
                  <a:pt x="15599" y="84950"/>
                  <a:pt x="783" y="358000"/>
                  <a:pt x="8720" y="332600"/>
                </a:cubicBezTo>
                <a:cubicBezTo>
                  <a:pt x="16657" y="307200"/>
                  <a:pt x="75924" y="-88617"/>
                  <a:pt x="75395" y="18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 hidden="1">
            <a:extLst>
              <a:ext uri="{FF2B5EF4-FFF2-40B4-BE49-F238E27FC236}">
                <a16:creationId xmlns:a16="http://schemas.microsoft.com/office/drawing/2014/main" id="{E6B164FB-6016-26C7-9A3F-0FECEC964A2D}"/>
              </a:ext>
            </a:extLst>
          </p:cNvPr>
          <p:cNvSpPr/>
          <p:nvPr/>
        </p:nvSpPr>
        <p:spPr>
          <a:xfrm>
            <a:off x="5105043" y="7647772"/>
            <a:ext cx="573748" cy="455975"/>
          </a:xfrm>
          <a:custGeom>
            <a:avLst/>
            <a:gdLst>
              <a:gd name="connsiteX0" fmla="*/ 559157 w 573748"/>
              <a:gd name="connsiteY0" fmla="*/ 7153 h 455975"/>
              <a:gd name="connsiteX1" fmla="*/ 357 w 573748"/>
              <a:gd name="connsiteY1" fmla="*/ 454828 h 455975"/>
              <a:gd name="connsiteX2" fmla="*/ 473432 w 573748"/>
              <a:gd name="connsiteY2" fmla="*/ 137328 h 455975"/>
              <a:gd name="connsiteX3" fmla="*/ 416282 w 573748"/>
              <a:gd name="connsiteY3" fmla="*/ 175428 h 455975"/>
              <a:gd name="connsiteX4" fmla="*/ 559157 w 573748"/>
              <a:gd name="connsiteY4" fmla="*/ 7153 h 45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3748" h="455975">
                <a:moveTo>
                  <a:pt x="559157" y="7153"/>
                </a:moveTo>
                <a:cubicBezTo>
                  <a:pt x="489836" y="53720"/>
                  <a:pt x="14644" y="433132"/>
                  <a:pt x="357" y="454828"/>
                </a:cubicBezTo>
                <a:cubicBezTo>
                  <a:pt x="-13931" y="476524"/>
                  <a:pt x="404111" y="183895"/>
                  <a:pt x="473432" y="137328"/>
                </a:cubicBezTo>
                <a:cubicBezTo>
                  <a:pt x="542753" y="90761"/>
                  <a:pt x="403582" y="195007"/>
                  <a:pt x="416282" y="175428"/>
                </a:cubicBezTo>
                <a:cubicBezTo>
                  <a:pt x="428982" y="155849"/>
                  <a:pt x="628478" y="-39414"/>
                  <a:pt x="559157" y="7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 hidden="1">
            <a:extLst>
              <a:ext uri="{FF2B5EF4-FFF2-40B4-BE49-F238E27FC236}">
                <a16:creationId xmlns:a16="http://schemas.microsoft.com/office/drawing/2014/main" id="{F7A4FB49-E589-746A-7A44-E575621C344C}"/>
              </a:ext>
            </a:extLst>
          </p:cNvPr>
          <p:cNvSpPr/>
          <p:nvPr/>
        </p:nvSpPr>
        <p:spPr>
          <a:xfrm>
            <a:off x="2142926" y="8041494"/>
            <a:ext cx="327416" cy="739660"/>
          </a:xfrm>
          <a:custGeom>
            <a:avLst/>
            <a:gdLst>
              <a:gd name="connsiteX0" fmla="*/ 327224 w 327416"/>
              <a:gd name="connsiteY0" fmla="*/ 781 h 739660"/>
              <a:gd name="connsiteX1" fmla="*/ 127199 w 327416"/>
              <a:gd name="connsiteY1" fmla="*/ 384956 h 739660"/>
              <a:gd name="connsiteX2" fmla="*/ 6549 w 327416"/>
              <a:gd name="connsiteY2" fmla="*/ 721506 h 739660"/>
              <a:gd name="connsiteX3" fmla="*/ 22424 w 327416"/>
              <a:gd name="connsiteY3" fmla="*/ 658006 h 739660"/>
              <a:gd name="connsiteX4" fmla="*/ 76399 w 327416"/>
              <a:gd name="connsiteY4" fmla="*/ 350031 h 739660"/>
              <a:gd name="connsiteX5" fmla="*/ 54174 w 327416"/>
              <a:gd name="connsiteY5" fmla="*/ 442106 h 739660"/>
              <a:gd name="connsiteX6" fmla="*/ 155774 w 327416"/>
              <a:gd name="connsiteY6" fmla="*/ 188106 h 739660"/>
              <a:gd name="connsiteX7" fmla="*/ 28774 w 327416"/>
              <a:gd name="connsiteY7" fmla="*/ 540531 h 739660"/>
              <a:gd name="connsiteX8" fmla="*/ 216099 w 327416"/>
              <a:gd name="connsiteY8" fmla="*/ 134131 h 739660"/>
              <a:gd name="connsiteX9" fmla="*/ 82749 w 327416"/>
              <a:gd name="connsiteY9" fmla="*/ 508781 h 739660"/>
              <a:gd name="connsiteX10" fmla="*/ 216099 w 327416"/>
              <a:gd name="connsiteY10" fmla="*/ 197631 h 739660"/>
              <a:gd name="connsiteX11" fmla="*/ 165299 w 327416"/>
              <a:gd name="connsiteY11" fmla="*/ 283356 h 739660"/>
              <a:gd name="connsiteX12" fmla="*/ 327224 w 327416"/>
              <a:gd name="connsiteY12" fmla="*/ 781 h 73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7416" h="739660">
                <a:moveTo>
                  <a:pt x="327224" y="781"/>
                </a:moveTo>
                <a:cubicBezTo>
                  <a:pt x="320874" y="17714"/>
                  <a:pt x="180645" y="264835"/>
                  <a:pt x="127199" y="384956"/>
                </a:cubicBezTo>
                <a:cubicBezTo>
                  <a:pt x="73753" y="505077"/>
                  <a:pt x="24011" y="675998"/>
                  <a:pt x="6549" y="721506"/>
                </a:cubicBezTo>
                <a:cubicBezTo>
                  <a:pt x="-10913" y="767014"/>
                  <a:pt x="10782" y="719918"/>
                  <a:pt x="22424" y="658006"/>
                </a:cubicBezTo>
                <a:cubicBezTo>
                  <a:pt x="34066" y="596094"/>
                  <a:pt x="71107" y="386014"/>
                  <a:pt x="76399" y="350031"/>
                </a:cubicBezTo>
                <a:cubicBezTo>
                  <a:pt x="81691" y="314048"/>
                  <a:pt x="40945" y="469094"/>
                  <a:pt x="54174" y="442106"/>
                </a:cubicBezTo>
                <a:cubicBezTo>
                  <a:pt x="67403" y="415119"/>
                  <a:pt x="160007" y="171702"/>
                  <a:pt x="155774" y="188106"/>
                </a:cubicBezTo>
                <a:cubicBezTo>
                  <a:pt x="151541" y="204510"/>
                  <a:pt x="18720" y="549527"/>
                  <a:pt x="28774" y="540531"/>
                </a:cubicBezTo>
                <a:cubicBezTo>
                  <a:pt x="38828" y="531535"/>
                  <a:pt x="207103" y="139423"/>
                  <a:pt x="216099" y="134131"/>
                </a:cubicBezTo>
                <a:cubicBezTo>
                  <a:pt x="225095" y="128839"/>
                  <a:pt x="82749" y="498198"/>
                  <a:pt x="82749" y="508781"/>
                </a:cubicBezTo>
                <a:cubicBezTo>
                  <a:pt x="82749" y="519364"/>
                  <a:pt x="202341" y="235202"/>
                  <a:pt x="216099" y="197631"/>
                </a:cubicBezTo>
                <a:cubicBezTo>
                  <a:pt x="229857" y="160060"/>
                  <a:pt x="149424" y="319339"/>
                  <a:pt x="165299" y="283356"/>
                </a:cubicBezTo>
                <a:cubicBezTo>
                  <a:pt x="181174" y="247373"/>
                  <a:pt x="333574" y="-16152"/>
                  <a:pt x="327224" y="7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 hidden="1">
            <a:extLst>
              <a:ext uri="{FF2B5EF4-FFF2-40B4-BE49-F238E27FC236}">
                <a16:creationId xmlns:a16="http://schemas.microsoft.com/office/drawing/2014/main" id="{541845CC-B548-6A3E-F71D-D04A3FEE1C56}"/>
              </a:ext>
            </a:extLst>
          </p:cNvPr>
          <p:cNvSpPr/>
          <p:nvPr/>
        </p:nvSpPr>
        <p:spPr>
          <a:xfrm>
            <a:off x="3288820" y="8204047"/>
            <a:ext cx="363258" cy="70168"/>
          </a:xfrm>
          <a:custGeom>
            <a:avLst/>
            <a:gdLst>
              <a:gd name="connsiteX0" fmla="*/ 480 w 363258"/>
              <a:gd name="connsiteY0" fmla="*/ 153 h 70168"/>
              <a:gd name="connsiteX1" fmla="*/ 200505 w 363258"/>
              <a:gd name="connsiteY1" fmla="*/ 38253 h 70168"/>
              <a:gd name="connsiteX2" fmla="*/ 359255 w 363258"/>
              <a:gd name="connsiteY2" fmla="*/ 50953 h 70168"/>
              <a:gd name="connsiteX3" fmla="*/ 292580 w 363258"/>
              <a:gd name="connsiteY3" fmla="*/ 63653 h 70168"/>
              <a:gd name="connsiteX4" fmla="*/ 48105 w 363258"/>
              <a:gd name="connsiteY4" fmla="*/ 70003 h 70168"/>
              <a:gd name="connsiteX5" fmla="*/ 292580 w 363258"/>
              <a:gd name="connsiteY5" fmla="*/ 57303 h 70168"/>
              <a:gd name="connsiteX6" fmla="*/ 260830 w 363258"/>
              <a:gd name="connsiteY6" fmla="*/ 54128 h 70168"/>
              <a:gd name="connsiteX7" fmla="*/ 480 w 363258"/>
              <a:gd name="connsiteY7" fmla="*/ 153 h 7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3258" h="70168">
                <a:moveTo>
                  <a:pt x="480" y="153"/>
                </a:moveTo>
                <a:cubicBezTo>
                  <a:pt x="-9574" y="-2493"/>
                  <a:pt x="140709" y="29786"/>
                  <a:pt x="200505" y="38253"/>
                </a:cubicBezTo>
                <a:cubicBezTo>
                  <a:pt x="260301" y="46720"/>
                  <a:pt x="343909" y="46720"/>
                  <a:pt x="359255" y="50953"/>
                </a:cubicBezTo>
                <a:cubicBezTo>
                  <a:pt x="374601" y="55186"/>
                  <a:pt x="344438" y="60478"/>
                  <a:pt x="292580" y="63653"/>
                </a:cubicBezTo>
                <a:cubicBezTo>
                  <a:pt x="240722" y="66828"/>
                  <a:pt x="48105" y="71061"/>
                  <a:pt x="48105" y="70003"/>
                </a:cubicBezTo>
                <a:cubicBezTo>
                  <a:pt x="48105" y="68945"/>
                  <a:pt x="292580" y="57303"/>
                  <a:pt x="292580" y="57303"/>
                </a:cubicBezTo>
                <a:cubicBezTo>
                  <a:pt x="328034" y="54657"/>
                  <a:pt x="305280" y="62065"/>
                  <a:pt x="260830" y="54128"/>
                </a:cubicBezTo>
                <a:cubicBezTo>
                  <a:pt x="216380" y="46191"/>
                  <a:pt x="10534" y="2799"/>
                  <a:pt x="480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 hidden="1">
            <a:extLst>
              <a:ext uri="{FF2B5EF4-FFF2-40B4-BE49-F238E27FC236}">
                <a16:creationId xmlns:a16="http://schemas.microsoft.com/office/drawing/2014/main" id="{FEA414E2-8D71-61E3-2553-39745918ACAE}"/>
              </a:ext>
            </a:extLst>
          </p:cNvPr>
          <p:cNvSpPr/>
          <p:nvPr/>
        </p:nvSpPr>
        <p:spPr>
          <a:xfrm>
            <a:off x="2660631" y="8069063"/>
            <a:ext cx="268663" cy="77987"/>
          </a:xfrm>
          <a:custGeom>
            <a:avLst/>
            <a:gdLst>
              <a:gd name="connsiteX0" fmla="*/ 19 w 268663"/>
              <a:gd name="connsiteY0" fmla="*/ 77987 h 77987"/>
              <a:gd name="connsiteX1" fmla="*/ 130194 w 268663"/>
              <a:gd name="connsiteY1" fmla="*/ 8137 h 77987"/>
              <a:gd name="connsiteX2" fmla="*/ 266719 w 268663"/>
              <a:gd name="connsiteY2" fmla="*/ 8137 h 77987"/>
              <a:gd name="connsiteX3" fmla="*/ 206394 w 268663"/>
              <a:gd name="connsiteY3" fmla="*/ 14487 h 77987"/>
              <a:gd name="connsiteX4" fmla="*/ 146069 w 268663"/>
              <a:gd name="connsiteY4" fmla="*/ 39887 h 77987"/>
              <a:gd name="connsiteX5" fmla="*/ 187344 w 268663"/>
              <a:gd name="connsiteY5" fmla="*/ 4962 h 77987"/>
              <a:gd name="connsiteX6" fmla="*/ 120669 w 268663"/>
              <a:gd name="connsiteY6" fmla="*/ 8137 h 77987"/>
              <a:gd name="connsiteX7" fmla="*/ 19 w 268663"/>
              <a:gd name="connsiteY7" fmla="*/ 77987 h 7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8663" h="77987">
                <a:moveTo>
                  <a:pt x="19" y="77987"/>
                </a:moveTo>
                <a:cubicBezTo>
                  <a:pt x="1606" y="77987"/>
                  <a:pt x="85744" y="19779"/>
                  <a:pt x="130194" y="8137"/>
                </a:cubicBezTo>
                <a:cubicBezTo>
                  <a:pt x="174644" y="-3505"/>
                  <a:pt x="254019" y="7079"/>
                  <a:pt x="266719" y="8137"/>
                </a:cubicBezTo>
                <a:cubicBezTo>
                  <a:pt x="279419" y="9195"/>
                  <a:pt x="226502" y="9195"/>
                  <a:pt x="206394" y="14487"/>
                </a:cubicBezTo>
                <a:cubicBezTo>
                  <a:pt x="186286" y="19779"/>
                  <a:pt x="149244" y="41474"/>
                  <a:pt x="146069" y="39887"/>
                </a:cubicBezTo>
                <a:cubicBezTo>
                  <a:pt x="142894" y="38300"/>
                  <a:pt x="191577" y="10254"/>
                  <a:pt x="187344" y="4962"/>
                </a:cubicBezTo>
                <a:cubicBezTo>
                  <a:pt x="183111" y="-330"/>
                  <a:pt x="147127" y="-4034"/>
                  <a:pt x="120669" y="8137"/>
                </a:cubicBezTo>
                <a:cubicBezTo>
                  <a:pt x="94211" y="20308"/>
                  <a:pt x="-1568" y="77987"/>
                  <a:pt x="19" y="77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 hidden="1">
            <a:extLst>
              <a:ext uri="{FF2B5EF4-FFF2-40B4-BE49-F238E27FC236}">
                <a16:creationId xmlns:a16="http://schemas.microsoft.com/office/drawing/2014/main" id="{98BD4015-4A60-A0AD-3DFB-DEF328089489}"/>
              </a:ext>
            </a:extLst>
          </p:cNvPr>
          <p:cNvSpPr/>
          <p:nvPr/>
        </p:nvSpPr>
        <p:spPr>
          <a:xfrm>
            <a:off x="3711476" y="8791026"/>
            <a:ext cx="123483" cy="138387"/>
          </a:xfrm>
          <a:custGeom>
            <a:avLst/>
            <a:gdLst>
              <a:gd name="connsiteX0" fmla="*/ 57249 w 123483"/>
              <a:gd name="connsiteY0" fmla="*/ 549 h 138387"/>
              <a:gd name="connsiteX1" fmla="*/ 120749 w 123483"/>
              <a:gd name="connsiteY1" fmla="*/ 133899 h 138387"/>
              <a:gd name="connsiteX2" fmla="*/ 104874 w 123483"/>
              <a:gd name="connsiteY2" fmla="*/ 108499 h 138387"/>
              <a:gd name="connsiteX3" fmla="*/ 41374 w 123483"/>
              <a:gd name="connsiteY3" fmla="*/ 124374 h 138387"/>
              <a:gd name="connsiteX4" fmla="*/ 101699 w 123483"/>
              <a:gd name="connsiteY4" fmla="*/ 95799 h 138387"/>
              <a:gd name="connsiteX5" fmla="*/ 99 w 123483"/>
              <a:gd name="connsiteY5" fmla="*/ 105324 h 138387"/>
              <a:gd name="connsiteX6" fmla="*/ 82649 w 123483"/>
              <a:gd name="connsiteY6" fmla="*/ 86274 h 138387"/>
              <a:gd name="connsiteX7" fmla="*/ 57249 w 123483"/>
              <a:gd name="connsiteY7" fmla="*/ 549 h 13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483" h="138387">
                <a:moveTo>
                  <a:pt x="57249" y="549"/>
                </a:moveTo>
                <a:cubicBezTo>
                  <a:pt x="63599" y="8486"/>
                  <a:pt x="112812" y="115907"/>
                  <a:pt x="120749" y="133899"/>
                </a:cubicBezTo>
                <a:cubicBezTo>
                  <a:pt x="128687" y="151891"/>
                  <a:pt x="118103" y="110086"/>
                  <a:pt x="104874" y="108499"/>
                </a:cubicBezTo>
                <a:cubicBezTo>
                  <a:pt x="91645" y="106912"/>
                  <a:pt x="41903" y="126491"/>
                  <a:pt x="41374" y="124374"/>
                </a:cubicBezTo>
                <a:cubicBezTo>
                  <a:pt x="40845" y="122257"/>
                  <a:pt x="108578" y="98974"/>
                  <a:pt x="101699" y="95799"/>
                </a:cubicBezTo>
                <a:cubicBezTo>
                  <a:pt x="94820" y="92624"/>
                  <a:pt x="3274" y="106911"/>
                  <a:pt x="99" y="105324"/>
                </a:cubicBezTo>
                <a:cubicBezTo>
                  <a:pt x="-3076" y="103737"/>
                  <a:pt x="70478" y="99503"/>
                  <a:pt x="82649" y="86274"/>
                </a:cubicBezTo>
                <a:cubicBezTo>
                  <a:pt x="94820" y="73045"/>
                  <a:pt x="50899" y="-7388"/>
                  <a:pt x="57249" y="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 hidden="1">
            <a:extLst>
              <a:ext uri="{FF2B5EF4-FFF2-40B4-BE49-F238E27FC236}">
                <a16:creationId xmlns:a16="http://schemas.microsoft.com/office/drawing/2014/main" id="{966FFFA1-0B23-3DF2-851D-245CE226EA59}"/>
              </a:ext>
            </a:extLst>
          </p:cNvPr>
          <p:cNvSpPr/>
          <p:nvPr/>
        </p:nvSpPr>
        <p:spPr>
          <a:xfrm>
            <a:off x="3603191" y="8870547"/>
            <a:ext cx="89673" cy="167837"/>
          </a:xfrm>
          <a:custGeom>
            <a:avLst/>
            <a:gdLst>
              <a:gd name="connsiteX0" fmla="*/ 89334 w 89673"/>
              <a:gd name="connsiteY0" fmla="*/ 403 h 167837"/>
              <a:gd name="connsiteX1" fmla="*/ 434 w 89673"/>
              <a:gd name="connsiteY1" fmla="*/ 165503 h 167837"/>
              <a:gd name="connsiteX2" fmla="*/ 54409 w 89673"/>
              <a:gd name="connsiteY2" fmla="*/ 98828 h 167837"/>
              <a:gd name="connsiteX3" fmla="*/ 32184 w 89673"/>
              <a:gd name="connsiteY3" fmla="*/ 117878 h 167837"/>
              <a:gd name="connsiteX4" fmla="*/ 89334 w 89673"/>
              <a:gd name="connsiteY4" fmla="*/ 403 h 167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673" h="167837">
                <a:moveTo>
                  <a:pt x="89334" y="403"/>
                </a:moveTo>
                <a:cubicBezTo>
                  <a:pt x="84042" y="8340"/>
                  <a:pt x="6255" y="149099"/>
                  <a:pt x="434" y="165503"/>
                </a:cubicBezTo>
                <a:cubicBezTo>
                  <a:pt x="-5387" y="181907"/>
                  <a:pt x="49117" y="106765"/>
                  <a:pt x="54409" y="98828"/>
                </a:cubicBezTo>
                <a:cubicBezTo>
                  <a:pt x="59701" y="90891"/>
                  <a:pt x="27951" y="131636"/>
                  <a:pt x="32184" y="117878"/>
                </a:cubicBezTo>
                <a:cubicBezTo>
                  <a:pt x="36417" y="104120"/>
                  <a:pt x="94626" y="-7534"/>
                  <a:pt x="89334" y="4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 hidden="1">
            <a:extLst>
              <a:ext uri="{FF2B5EF4-FFF2-40B4-BE49-F238E27FC236}">
                <a16:creationId xmlns:a16="http://schemas.microsoft.com/office/drawing/2014/main" id="{9C97B746-71D4-B45C-0F81-665D67A51CD5}"/>
              </a:ext>
            </a:extLst>
          </p:cNvPr>
          <p:cNvSpPr/>
          <p:nvPr/>
        </p:nvSpPr>
        <p:spPr>
          <a:xfrm>
            <a:off x="4378271" y="9105821"/>
            <a:ext cx="210366" cy="252349"/>
          </a:xfrm>
          <a:custGeom>
            <a:avLst/>
            <a:gdLst>
              <a:gd name="connsiteX0" fmla="*/ 54 w 210366"/>
              <a:gd name="connsiteY0" fmla="*/ 79 h 252349"/>
              <a:gd name="connsiteX1" fmla="*/ 184204 w 210366"/>
              <a:gd name="connsiteY1" fmla="*/ 111204 h 252349"/>
              <a:gd name="connsiteX2" fmla="*/ 168329 w 210366"/>
              <a:gd name="connsiteY2" fmla="*/ 123904 h 252349"/>
              <a:gd name="connsiteX3" fmla="*/ 82604 w 210366"/>
              <a:gd name="connsiteY3" fmla="*/ 250904 h 252349"/>
              <a:gd name="connsiteX4" fmla="*/ 206429 w 210366"/>
              <a:gd name="connsiteY4" fmla="*/ 28654 h 252349"/>
              <a:gd name="connsiteX5" fmla="*/ 165154 w 210366"/>
              <a:gd name="connsiteY5" fmla="*/ 92154 h 252349"/>
              <a:gd name="connsiteX6" fmla="*/ 54 w 210366"/>
              <a:gd name="connsiteY6" fmla="*/ 79 h 25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366" h="252349">
                <a:moveTo>
                  <a:pt x="54" y="79"/>
                </a:moveTo>
                <a:cubicBezTo>
                  <a:pt x="3229" y="3254"/>
                  <a:pt x="184204" y="111204"/>
                  <a:pt x="184204" y="111204"/>
                </a:cubicBezTo>
                <a:cubicBezTo>
                  <a:pt x="212250" y="131842"/>
                  <a:pt x="185262" y="100621"/>
                  <a:pt x="168329" y="123904"/>
                </a:cubicBezTo>
                <a:cubicBezTo>
                  <a:pt x="151396" y="147187"/>
                  <a:pt x="76254" y="266779"/>
                  <a:pt x="82604" y="250904"/>
                </a:cubicBezTo>
                <a:cubicBezTo>
                  <a:pt x="88954" y="235029"/>
                  <a:pt x="192671" y="55112"/>
                  <a:pt x="206429" y="28654"/>
                </a:cubicBezTo>
                <a:cubicBezTo>
                  <a:pt x="220187" y="2196"/>
                  <a:pt x="195846" y="94271"/>
                  <a:pt x="165154" y="92154"/>
                </a:cubicBezTo>
                <a:cubicBezTo>
                  <a:pt x="134462" y="90037"/>
                  <a:pt x="-3121" y="-3096"/>
                  <a:pt x="54" y="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 hidden="1">
            <a:extLst>
              <a:ext uri="{FF2B5EF4-FFF2-40B4-BE49-F238E27FC236}">
                <a16:creationId xmlns:a16="http://schemas.microsoft.com/office/drawing/2014/main" id="{40DEE3B2-4E48-57DC-B5D8-BAF748DE3609}"/>
              </a:ext>
            </a:extLst>
          </p:cNvPr>
          <p:cNvSpPr/>
          <p:nvPr/>
        </p:nvSpPr>
        <p:spPr>
          <a:xfrm>
            <a:off x="2952600" y="8847657"/>
            <a:ext cx="342494" cy="204844"/>
          </a:xfrm>
          <a:custGeom>
            <a:avLst/>
            <a:gdLst>
              <a:gd name="connsiteX0" fmla="*/ 150 w 342494"/>
              <a:gd name="connsiteY0" fmla="*/ 204268 h 204844"/>
              <a:gd name="connsiteX1" fmla="*/ 98575 w 342494"/>
              <a:gd name="connsiteY1" fmla="*/ 4243 h 204844"/>
              <a:gd name="connsiteX2" fmla="*/ 79525 w 342494"/>
              <a:gd name="connsiteY2" fmla="*/ 67743 h 204844"/>
              <a:gd name="connsiteX3" fmla="*/ 136675 w 342494"/>
              <a:gd name="connsiteY3" fmla="*/ 67743 h 204844"/>
              <a:gd name="connsiteX4" fmla="*/ 339875 w 342494"/>
              <a:gd name="connsiteY4" fmla="*/ 74093 h 204844"/>
              <a:gd name="connsiteX5" fmla="*/ 244625 w 342494"/>
              <a:gd name="connsiteY5" fmla="*/ 86793 h 204844"/>
              <a:gd name="connsiteX6" fmla="*/ 136675 w 342494"/>
              <a:gd name="connsiteY6" fmla="*/ 109018 h 204844"/>
              <a:gd name="connsiteX7" fmla="*/ 216050 w 342494"/>
              <a:gd name="connsiteY7" fmla="*/ 77268 h 204844"/>
              <a:gd name="connsiteX8" fmla="*/ 101750 w 342494"/>
              <a:gd name="connsiteY8" fmla="*/ 74093 h 204844"/>
              <a:gd name="connsiteX9" fmla="*/ 76350 w 342494"/>
              <a:gd name="connsiteY9" fmla="*/ 77268 h 204844"/>
              <a:gd name="connsiteX10" fmla="*/ 76350 w 342494"/>
              <a:gd name="connsiteY10" fmla="*/ 64568 h 204844"/>
              <a:gd name="connsiteX11" fmla="*/ 150 w 342494"/>
              <a:gd name="connsiteY11" fmla="*/ 204268 h 20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2494" h="204844">
                <a:moveTo>
                  <a:pt x="150" y="204268"/>
                </a:moveTo>
                <a:cubicBezTo>
                  <a:pt x="3854" y="194214"/>
                  <a:pt x="85346" y="26997"/>
                  <a:pt x="98575" y="4243"/>
                </a:cubicBezTo>
                <a:cubicBezTo>
                  <a:pt x="111804" y="-18511"/>
                  <a:pt x="73175" y="57160"/>
                  <a:pt x="79525" y="67743"/>
                </a:cubicBezTo>
                <a:cubicBezTo>
                  <a:pt x="85875" y="78326"/>
                  <a:pt x="136675" y="67743"/>
                  <a:pt x="136675" y="67743"/>
                </a:cubicBezTo>
                <a:cubicBezTo>
                  <a:pt x="180067" y="68801"/>
                  <a:pt x="321883" y="70918"/>
                  <a:pt x="339875" y="74093"/>
                </a:cubicBezTo>
                <a:cubicBezTo>
                  <a:pt x="357867" y="77268"/>
                  <a:pt x="278492" y="80972"/>
                  <a:pt x="244625" y="86793"/>
                </a:cubicBezTo>
                <a:cubicBezTo>
                  <a:pt x="210758" y="92614"/>
                  <a:pt x="141437" y="110605"/>
                  <a:pt x="136675" y="109018"/>
                </a:cubicBezTo>
                <a:cubicBezTo>
                  <a:pt x="131913" y="107431"/>
                  <a:pt x="221871" y="83089"/>
                  <a:pt x="216050" y="77268"/>
                </a:cubicBezTo>
                <a:cubicBezTo>
                  <a:pt x="210229" y="71447"/>
                  <a:pt x="125033" y="74093"/>
                  <a:pt x="101750" y="74093"/>
                </a:cubicBezTo>
                <a:cubicBezTo>
                  <a:pt x="78467" y="74093"/>
                  <a:pt x="80583" y="78855"/>
                  <a:pt x="76350" y="77268"/>
                </a:cubicBezTo>
                <a:cubicBezTo>
                  <a:pt x="72117" y="75681"/>
                  <a:pt x="90637" y="39168"/>
                  <a:pt x="76350" y="64568"/>
                </a:cubicBezTo>
                <a:cubicBezTo>
                  <a:pt x="62063" y="89968"/>
                  <a:pt x="-3554" y="214322"/>
                  <a:pt x="150" y="204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 hidden="1">
            <a:extLst>
              <a:ext uri="{FF2B5EF4-FFF2-40B4-BE49-F238E27FC236}">
                <a16:creationId xmlns:a16="http://schemas.microsoft.com/office/drawing/2014/main" id="{509B62A3-9855-5D5C-0838-82D1F6E3CA3D}"/>
              </a:ext>
            </a:extLst>
          </p:cNvPr>
          <p:cNvSpPr/>
          <p:nvPr/>
        </p:nvSpPr>
        <p:spPr>
          <a:xfrm>
            <a:off x="2790825" y="9502417"/>
            <a:ext cx="205004" cy="105133"/>
          </a:xfrm>
          <a:custGeom>
            <a:avLst/>
            <a:gdLst>
              <a:gd name="connsiteX0" fmla="*/ 0 w 205004"/>
              <a:gd name="connsiteY0" fmla="*/ 105133 h 105133"/>
              <a:gd name="connsiteX1" fmla="*/ 152400 w 205004"/>
              <a:gd name="connsiteY1" fmla="*/ 13058 h 105133"/>
              <a:gd name="connsiteX2" fmla="*/ 203200 w 205004"/>
              <a:gd name="connsiteY2" fmla="*/ 358 h 105133"/>
              <a:gd name="connsiteX3" fmla="*/ 184150 w 205004"/>
              <a:gd name="connsiteY3" fmla="*/ 9883 h 105133"/>
              <a:gd name="connsiteX4" fmla="*/ 95250 w 205004"/>
              <a:gd name="connsiteY4" fmla="*/ 47983 h 105133"/>
              <a:gd name="connsiteX5" fmla="*/ 0 w 205004"/>
              <a:gd name="connsiteY5" fmla="*/ 105133 h 105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5004" h="105133">
                <a:moveTo>
                  <a:pt x="0" y="105133"/>
                </a:moveTo>
                <a:cubicBezTo>
                  <a:pt x="9525" y="99312"/>
                  <a:pt x="118533" y="30520"/>
                  <a:pt x="152400" y="13058"/>
                </a:cubicBezTo>
                <a:cubicBezTo>
                  <a:pt x="186267" y="-4405"/>
                  <a:pt x="197908" y="887"/>
                  <a:pt x="203200" y="358"/>
                </a:cubicBezTo>
                <a:cubicBezTo>
                  <a:pt x="208492" y="-171"/>
                  <a:pt x="202142" y="1945"/>
                  <a:pt x="184150" y="9883"/>
                </a:cubicBezTo>
                <a:cubicBezTo>
                  <a:pt x="166158" y="17820"/>
                  <a:pt x="122237" y="31579"/>
                  <a:pt x="95250" y="47983"/>
                </a:cubicBezTo>
                <a:lnTo>
                  <a:pt x="0" y="10513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 hidden="1">
            <a:extLst>
              <a:ext uri="{FF2B5EF4-FFF2-40B4-BE49-F238E27FC236}">
                <a16:creationId xmlns:a16="http://schemas.microsoft.com/office/drawing/2014/main" id="{64BF77A3-D833-4289-C236-8C86602A0C3B}"/>
              </a:ext>
            </a:extLst>
          </p:cNvPr>
          <p:cNvSpPr/>
          <p:nvPr/>
        </p:nvSpPr>
        <p:spPr>
          <a:xfrm>
            <a:off x="2726452" y="9477374"/>
            <a:ext cx="89878" cy="234841"/>
          </a:xfrm>
          <a:custGeom>
            <a:avLst/>
            <a:gdLst>
              <a:gd name="connsiteX0" fmla="*/ 89773 w 89878"/>
              <a:gd name="connsiteY0" fmla="*/ 1 h 234841"/>
              <a:gd name="connsiteX1" fmla="*/ 35798 w 89878"/>
              <a:gd name="connsiteY1" fmla="*/ 193676 h 234841"/>
              <a:gd name="connsiteX2" fmla="*/ 38973 w 89878"/>
              <a:gd name="connsiteY2" fmla="*/ 231776 h 234841"/>
              <a:gd name="connsiteX3" fmla="*/ 873 w 89878"/>
              <a:gd name="connsiteY3" fmla="*/ 142876 h 234841"/>
              <a:gd name="connsiteX4" fmla="*/ 19923 w 89878"/>
              <a:gd name="connsiteY4" fmla="*/ 190501 h 234841"/>
              <a:gd name="connsiteX5" fmla="*/ 89773 w 89878"/>
              <a:gd name="connsiteY5" fmla="*/ 1 h 23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878" h="234841">
                <a:moveTo>
                  <a:pt x="89773" y="1"/>
                </a:moveTo>
                <a:cubicBezTo>
                  <a:pt x="92419" y="530"/>
                  <a:pt x="44265" y="155047"/>
                  <a:pt x="35798" y="193676"/>
                </a:cubicBezTo>
                <a:cubicBezTo>
                  <a:pt x="27331" y="232305"/>
                  <a:pt x="44794" y="240243"/>
                  <a:pt x="38973" y="231776"/>
                </a:cubicBezTo>
                <a:cubicBezTo>
                  <a:pt x="33152" y="223309"/>
                  <a:pt x="4048" y="149755"/>
                  <a:pt x="873" y="142876"/>
                </a:cubicBezTo>
                <a:cubicBezTo>
                  <a:pt x="-2302" y="135997"/>
                  <a:pt x="2990" y="215372"/>
                  <a:pt x="19923" y="190501"/>
                </a:cubicBezTo>
                <a:cubicBezTo>
                  <a:pt x="36856" y="165630"/>
                  <a:pt x="87127" y="-528"/>
                  <a:pt x="8977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 hidden="1">
            <a:extLst>
              <a:ext uri="{FF2B5EF4-FFF2-40B4-BE49-F238E27FC236}">
                <a16:creationId xmlns:a16="http://schemas.microsoft.com/office/drawing/2014/main" id="{9C9E4CCE-5A74-35F4-980D-CBE52BEE0F81}"/>
              </a:ext>
            </a:extLst>
          </p:cNvPr>
          <p:cNvSpPr/>
          <p:nvPr/>
        </p:nvSpPr>
        <p:spPr>
          <a:xfrm>
            <a:off x="3126744" y="9330688"/>
            <a:ext cx="259444" cy="190455"/>
          </a:xfrm>
          <a:custGeom>
            <a:avLst/>
            <a:gdLst>
              <a:gd name="connsiteX0" fmla="*/ 631 w 259444"/>
              <a:gd name="connsiteY0" fmla="*/ 124462 h 190455"/>
              <a:gd name="connsiteX1" fmla="*/ 207006 w 259444"/>
              <a:gd name="connsiteY1" fmla="*/ 83187 h 190455"/>
              <a:gd name="connsiteX2" fmla="*/ 187956 w 259444"/>
              <a:gd name="connsiteY2" fmla="*/ 108587 h 190455"/>
              <a:gd name="connsiteX3" fmla="*/ 140331 w 259444"/>
              <a:gd name="connsiteY3" fmla="*/ 187962 h 190455"/>
              <a:gd name="connsiteX4" fmla="*/ 254631 w 259444"/>
              <a:gd name="connsiteY4" fmla="*/ 3812 h 190455"/>
              <a:gd name="connsiteX5" fmla="*/ 219706 w 259444"/>
              <a:gd name="connsiteY5" fmla="*/ 67312 h 190455"/>
              <a:gd name="connsiteX6" fmla="*/ 54606 w 259444"/>
              <a:gd name="connsiteY6" fmla="*/ 114937 h 190455"/>
              <a:gd name="connsiteX7" fmla="*/ 140331 w 259444"/>
              <a:gd name="connsiteY7" fmla="*/ 83187 h 190455"/>
              <a:gd name="connsiteX8" fmla="*/ 631 w 259444"/>
              <a:gd name="connsiteY8" fmla="*/ 124462 h 19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444" h="190455">
                <a:moveTo>
                  <a:pt x="631" y="124462"/>
                </a:moveTo>
                <a:cubicBezTo>
                  <a:pt x="11743" y="124462"/>
                  <a:pt x="175785" y="85833"/>
                  <a:pt x="207006" y="83187"/>
                </a:cubicBezTo>
                <a:cubicBezTo>
                  <a:pt x="238227" y="80541"/>
                  <a:pt x="199068" y="91125"/>
                  <a:pt x="187956" y="108587"/>
                </a:cubicBezTo>
                <a:cubicBezTo>
                  <a:pt x="176844" y="126049"/>
                  <a:pt x="129219" y="205424"/>
                  <a:pt x="140331" y="187962"/>
                </a:cubicBezTo>
                <a:cubicBezTo>
                  <a:pt x="151443" y="170500"/>
                  <a:pt x="241402" y="23920"/>
                  <a:pt x="254631" y="3812"/>
                </a:cubicBezTo>
                <a:cubicBezTo>
                  <a:pt x="267860" y="-16296"/>
                  <a:pt x="253044" y="48791"/>
                  <a:pt x="219706" y="67312"/>
                </a:cubicBezTo>
                <a:cubicBezTo>
                  <a:pt x="186369" y="85833"/>
                  <a:pt x="67835" y="112291"/>
                  <a:pt x="54606" y="114937"/>
                </a:cubicBezTo>
                <a:cubicBezTo>
                  <a:pt x="41377" y="117583"/>
                  <a:pt x="151973" y="81600"/>
                  <a:pt x="140331" y="83187"/>
                </a:cubicBezTo>
                <a:cubicBezTo>
                  <a:pt x="128689" y="84774"/>
                  <a:pt x="-10481" y="124462"/>
                  <a:pt x="631" y="124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 hidden="1">
            <a:extLst>
              <a:ext uri="{FF2B5EF4-FFF2-40B4-BE49-F238E27FC236}">
                <a16:creationId xmlns:a16="http://schemas.microsoft.com/office/drawing/2014/main" id="{293FCCCA-CD25-C101-EC11-5D08252262A9}"/>
              </a:ext>
            </a:extLst>
          </p:cNvPr>
          <p:cNvSpPr/>
          <p:nvPr/>
        </p:nvSpPr>
        <p:spPr>
          <a:xfrm>
            <a:off x="2795414" y="9631664"/>
            <a:ext cx="271100" cy="85299"/>
          </a:xfrm>
          <a:custGeom>
            <a:avLst/>
            <a:gdLst>
              <a:gd name="connsiteX0" fmla="*/ 1761 w 271100"/>
              <a:gd name="connsiteY0" fmla="*/ 80661 h 85299"/>
              <a:gd name="connsiteX1" fmla="*/ 77961 w 271100"/>
              <a:gd name="connsiteY1" fmla="*/ 77486 h 85299"/>
              <a:gd name="connsiteX2" fmla="*/ 265286 w 271100"/>
              <a:gd name="connsiteY2" fmla="*/ 1286 h 85299"/>
              <a:gd name="connsiteX3" fmla="*/ 214486 w 271100"/>
              <a:gd name="connsiteY3" fmla="*/ 33036 h 85299"/>
              <a:gd name="connsiteX4" fmla="*/ 122411 w 271100"/>
              <a:gd name="connsiteY4" fmla="*/ 77486 h 85299"/>
              <a:gd name="connsiteX5" fmla="*/ 144636 w 271100"/>
              <a:gd name="connsiteY5" fmla="*/ 58436 h 85299"/>
              <a:gd name="connsiteX6" fmla="*/ 1761 w 271100"/>
              <a:gd name="connsiteY6" fmla="*/ 80661 h 8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1100" h="85299">
                <a:moveTo>
                  <a:pt x="1761" y="80661"/>
                </a:moveTo>
                <a:cubicBezTo>
                  <a:pt x="-9352" y="83836"/>
                  <a:pt x="34040" y="90715"/>
                  <a:pt x="77961" y="77486"/>
                </a:cubicBezTo>
                <a:cubicBezTo>
                  <a:pt x="121882" y="64257"/>
                  <a:pt x="242532" y="8694"/>
                  <a:pt x="265286" y="1286"/>
                </a:cubicBezTo>
                <a:cubicBezTo>
                  <a:pt x="288040" y="-6122"/>
                  <a:pt x="238299" y="20336"/>
                  <a:pt x="214486" y="33036"/>
                </a:cubicBezTo>
                <a:cubicBezTo>
                  <a:pt x="190674" y="45736"/>
                  <a:pt x="134053" y="73253"/>
                  <a:pt x="122411" y="77486"/>
                </a:cubicBezTo>
                <a:cubicBezTo>
                  <a:pt x="110769" y="81719"/>
                  <a:pt x="163157" y="57378"/>
                  <a:pt x="144636" y="58436"/>
                </a:cubicBezTo>
                <a:cubicBezTo>
                  <a:pt x="126115" y="59494"/>
                  <a:pt x="12874" y="77486"/>
                  <a:pt x="1761" y="80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 hidden="1">
            <a:extLst>
              <a:ext uri="{FF2B5EF4-FFF2-40B4-BE49-F238E27FC236}">
                <a16:creationId xmlns:a16="http://schemas.microsoft.com/office/drawing/2014/main" id="{40626553-0658-7C98-7502-798BAB244FB4}"/>
              </a:ext>
            </a:extLst>
          </p:cNvPr>
          <p:cNvSpPr/>
          <p:nvPr/>
        </p:nvSpPr>
        <p:spPr>
          <a:xfrm>
            <a:off x="3593835" y="8989509"/>
            <a:ext cx="305523" cy="87843"/>
          </a:xfrm>
          <a:custGeom>
            <a:avLst/>
            <a:gdLst>
              <a:gd name="connsiteX0" fmla="*/ 265 w 305523"/>
              <a:gd name="connsiteY0" fmla="*/ 87816 h 87843"/>
              <a:gd name="connsiteX1" fmla="*/ 82815 w 305523"/>
              <a:gd name="connsiteY1" fmla="*/ 11616 h 87843"/>
              <a:gd name="connsiteX2" fmla="*/ 305065 w 305523"/>
              <a:gd name="connsiteY2" fmla="*/ 30666 h 87843"/>
              <a:gd name="connsiteX3" fmla="*/ 139965 w 305523"/>
              <a:gd name="connsiteY3" fmla="*/ 11616 h 87843"/>
              <a:gd name="connsiteX4" fmla="*/ 108215 w 305523"/>
              <a:gd name="connsiteY4" fmla="*/ 40191 h 87843"/>
              <a:gd name="connsiteX5" fmla="*/ 105040 w 305523"/>
              <a:gd name="connsiteY5" fmla="*/ 2091 h 87843"/>
              <a:gd name="connsiteX6" fmla="*/ 265 w 305523"/>
              <a:gd name="connsiteY6" fmla="*/ 87816 h 87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5523" h="87843">
                <a:moveTo>
                  <a:pt x="265" y="87816"/>
                </a:moveTo>
                <a:cubicBezTo>
                  <a:pt x="-3439" y="89403"/>
                  <a:pt x="32015" y="21141"/>
                  <a:pt x="82815" y="11616"/>
                </a:cubicBezTo>
                <a:cubicBezTo>
                  <a:pt x="133615" y="2091"/>
                  <a:pt x="295540" y="30666"/>
                  <a:pt x="305065" y="30666"/>
                </a:cubicBezTo>
                <a:cubicBezTo>
                  <a:pt x="314590" y="30666"/>
                  <a:pt x="172773" y="10028"/>
                  <a:pt x="139965" y="11616"/>
                </a:cubicBezTo>
                <a:cubicBezTo>
                  <a:pt x="107157" y="13203"/>
                  <a:pt x="114036" y="41778"/>
                  <a:pt x="108215" y="40191"/>
                </a:cubicBezTo>
                <a:cubicBezTo>
                  <a:pt x="102394" y="38603"/>
                  <a:pt x="126736" y="-10609"/>
                  <a:pt x="105040" y="2091"/>
                </a:cubicBezTo>
                <a:cubicBezTo>
                  <a:pt x="83344" y="14791"/>
                  <a:pt x="3969" y="86229"/>
                  <a:pt x="265" y="87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 hidden="1">
            <a:extLst>
              <a:ext uri="{FF2B5EF4-FFF2-40B4-BE49-F238E27FC236}">
                <a16:creationId xmlns:a16="http://schemas.microsoft.com/office/drawing/2014/main" id="{758AC599-C50F-9B03-EBE7-8244115DC459}"/>
              </a:ext>
            </a:extLst>
          </p:cNvPr>
          <p:cNvSpPr/>
          <p:nvPr/>
        </p:nvSpPr>
        <p:spPr>
          <a:xfrm>
            <a:off x="3719287" y="9102503"/>
            <a:ext cx="68565" cy="162810"/>
          </a:xfrm>
          <a:custGeom>
            <a:avLst/>
            <a:gdLst>
              <a:gd name="connsiteX0" fmla="*/ 68488 w 68565"/>
              <a:gd name="connsiteY0" fmla="*/ 222 h 162810"/>
              <a:gd name="connsiteX1" fmla="*/ 17688 w 68565"/>
              <a:gd name="connsiteY1" fmla="*/ 95472 h 162810"/>
              <a:gd name="connsiteX2" fmla="*/ 1813 w 68565"/>
              <a:gd name="connsiteY2" fmla="*/ 162147 h 162810"/>
              <a:gd name="connsiteX3" fmla="*/ 4988 w 68565"/>
              <a:gd name="connsiteY3" fmla="*/ 124047 h 162810"/>
              <a:gd name="connsiteX4" fmla="*/ 68488 w 68565"/>
              <a:gd name="connsiteY4" fmla="*/ 222 h 1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65" h="162810">
                <a:moveTo>
                  <a:pt x="68488" y="222"/>
                </a:moveTo>
                <a:cubicBezTo>
                  <a:pt x="70605" y="-4540"/>
                  <a:pt x="28800" y="68485"/>
                  <a:pt x="17688" y="95472"/>
                </a:cubicBezTo>
                <a:cubicBezTo>
                  <a:pt x="6576" y="122459"/>
                  <a:pt x="3930" y="157385"/>
                  <a:pt x="1813" y="162147"/>
                </a:cubicBezTo>
                <a:cubicBezTo>
                  <a:pt x="-304" y="166909"/>
                  <a:pt x="-1891" y="145213"/>
                  <a:pt x="4988" y="124047"/>
                </a:cubicBezTo>
                <a:cubicBezTo>
                  <a:pt x="11867" y="102881"/>
                  <a:pt x="66371" y="4984"/>
                  <a:pt x="68488" y="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 hidden="1">
            <a:extLst>
              <a:ext uri="{FF2B5EF4-FFF2-40B4-BE49-F238E27FC236}">
                <a16:creationId xmlns:a16="http://schemas.microsoft.com/office/drawing/2014/main" id="{181E2702-2DC8-A34F-E926-D9B7190A43D9}"/>
              </a:ext>
            </a:extLst>
          </p:cNvPr>
          <p:cNvSpPr/>
          <p:nvPr/>
        </p:nvSpPr>
        <p:spPr>
          <a:xfrm>
            <a:off x="3819348" y="9045570"/>
            <a:ext cx="530404" cy="54033"/>
          </a:xfrm>
          <a:custGeom>
            <a:avLst/>
            <a:gdLst>
              <a:gd name="connsiteX0" fmla="*/ 28752 w 530404"/>
              <a:gd name="connsiteY0" fmla="*/ 53980 h 54033"/>
              <a:gd name="connsiteX1" fmla="*/ 292277 w 530404"/>
              <a:gd name="connsiteY1" fmla="*/ 31755 h 54033"/>
              <a:gd name="connsiteX2" fmla="*/ 387527 w 530404"/>
              <a:gd name="connsiteY2" fmla="*/ 3180 h 54033"/>
              <a:gd name="connsiteX3" fmla="*/ 530402 w 530404"/>
              <a:gd name="connsiteY3" fmla="*/ 34930 h 54033"/>
              <a:gd name="connsiteX4" fmla="*/ 384352 w 530404"/>
              <a:gd name="connsiteY4" fmla="*/ 5 h 54033"/>
              <a:gd name="connsiteX5" fmla="*/ 238302 w 530404"/>
              <a:gd name="connsiteY5" fmla="*/ 38105 h 54033"/>
              <a:gd name="connsiteX6" fmla="*/ 177 w 530404"/>
              <a:gd name="connsiteY6" fmla="*/ 12705 h 54033"/>
              <a:gd name="connsiteX7" fmla="*/ 197027 w 530404"/>
              <a:gd name="connsiteY7" fmla="*/ 25405 h 54033"/>
              <a:gd name="connsiteX8" fmla="*/ 28752 w 530404"/>
              <a:gd name="connsiteY8" fmla="*/ 53980 h 5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0404" h="54033">
                <a:moveTo>
                  <a:pt x="28752" y="53980"/>
                </a:moveTo>
                <a:cubicBezTo>
                  <a:pt x="44627" y="55038"/>
                  <a:pt x="232481" y="40222"/>
                  <a:pt x="292277" y="31755"/>
                </a:cubicBezTo>
                <a:cubicBezTo>
                  <a:pt x="352073" y="23288"/>
                  <a:pt x="347840" y="2651"/>
                  <a:pt x="387527" y="3180"/>
                </a:cubicBezTo>
                <a:cubicBezTo>
                  <a:pt x="427214" y="3709"/>
                  <a:pt x="530931" y="35459"/>
                  <a:pt x="530402" y="34930"/>
                </a:cubicBezTo>
                <a:cubicBezTo>
                  <a:pt x="529873" y="34401"/>
                  <a:pt x="433035" y="-524"/>
                  <a:pt x="384352" y="5"/>
                </a:cubicBezTo>
                <a:cubicBezTo>
                  <a:pt x="335669" y="534"/>
                  <a:pt x="302331" y="35988"/>
                  <a:pt x="238302" y="38105"/>
                </a:cubicBezTo>
                <a:cubicBezTo>
                  <a:pt x="174273" y="40222"/>
                  <a:pt x="7056" y="14822"/>
                  <a:pt x="177" y="12705"/>
                </a:cubicBezTo>
                <a:cubicBezTo>
                  <a:pt x="-6702" y="10588"/>
                  <a:pt x="189089" y="18526"/>
                  <a:pt x="197027" y="25405"/>
                </a:cubicBezTo>
                <a:cubicBezTo>
                  <a:pt x="204965" y="32284"/>
                  <a:pt x="12877" y="52922"/>
                  <a:pt x="28752" y="539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 hidden="1">
            <a:extLst>
              <a:ext uri="{FF2B5EF4-FFF2-40B4-BE49-F238E27FC236}">
                <a16:creationId xmlns:a16="http://schemas.microsoft.com/office/drawing/2014/main" id="{ACD1C268-E5EA-8411-2960-66819B2D1B7B}"/>
              </a:ext>
            </a:extLst>
          </p:cNvPr>
          <p:cNvSpPr/>
          <p:nvPr/>
        </p:nvSpPr>
        <p:spPr>
          <a:xfrm>
            <a:off x="3729285" y="9778071"/>
            <a:ext cx="376223" cy="258590"/>
          </a:xfrm>
          <a:custGeom>
            <a:avLst/>
            <a:gdLst>
              <a:gd name="connsiteX0" fmla="*/ 375990 w 376223"/>
              <a:gd name="connsiteY0" fmla="*/ 54904 h 258590"/>
              <a:gd name="connsiteX1" fmla="*/ 255340 w 376223"/>
              <a:gd name="connsiteY1" fmla="*/ 181904 h 258590"/>
              <a:gd name="connsiteX2" fmla="*/ 245815 w 376223"/>
              <a:gd name="connsiteY2" fmla="*/ 254929 h 258590"/>
              <a:gd name="connsiteX3" fmla="*/ 147390 w 376223"/>
              <a:gd name="connsiteY3" fmla="*/ 172379 h 258590"/>
              <a:gd name="connsiteX4" fmla="*/ 1340 w 376223"/>
              <a:gd name="connsiteY4" fmla="*/ 929 h 258590"/>
              <a:gd name="connsiteX5" fmla="*/ 239465 w 376223"/>
              <a:gd name="connsiteY5" fmla="*/ 254929 h 258590"/>
              <a:gd name="connsiteX6" fmla="*/ 182315 w 376223"/>
              <a:gd name="connsiteY6" fmla="*/ 156504 h 258590"/>
              <a:gd name="connsiteX7" fmla="*/ 220415 w 376223"/>
              <a:gd name="connsiteY7" fmla="*/ 229529 h 258590"/>
              <a:gd name="connsiteX8" fmla="*/ 375990 w 376223"/>
              <a:gd name="connsiteY8" fmla="*/ 54904 h 258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223" h="258590">
                <a:moveTo>
                  <a:pt x="375990" y="54904"/>
                </a:moveTo>
                <a:cubicBezTo>
                  <a:pt x="381811" y="46967"/>
                  <a:pt x="277036" y="148567"/>
                  <a:pt x="255340" y="181904"/>
                </a:cubicBezTo>
                <a:cubicBezTo>
                  <a:pt x="233644" y="215242"/>
                  <a:pt x="263807" y="256517"/>
                  <a:pt x="245815" y="254929"/>
                </a:cubicBezTo>
                <a:cubicBezTo>
                  <a:pt x="227823" y="253342"/>
                  <a:pt x="188136" y="214712"/>
                  <a:pt x="147390" y="172379"/>
                </a:cubicBezTo>
                <a:cubicBezTo>
                  <a:pt x="106644" y="130046"/>
                  <a:pt x="-14006" y="-12829"/>
                  <a:pt x="1340" y="929"/>
                </a:cubicBezTo>
                <a:cubicBezTo>
                  <a:pt x="16686" y="14687"/>
                  <a:pt x="209303" y="229000"/>
                  <a:pt x="239465" y="254929"/>
                </a:cubicBezTo>
                <a:cubicBezTo>
                  <a:pt x="269627" y="280858"/>
                  <a:pt x="185490" y="160737"/>
                  <a:pt x="182315" y="156504"/>
                </a:cubicBezTo>
                <a:cubicBezTo>
                  <a:pt x="179140" y="152271"/>
                  <a:pt x="193957" y="248579"/>
                  <a:pt x="220415" y="229529"/>
                </a:cubicBezTo>
                <a:cubicBezTo>
                  <a:pt x="246873" y="210479"/>
                  <a:pt x="370169" y="62841"/>
                  <a:pt x="375990" y="549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 hidden="1">
            <a:extLst>
              <a:ext uri="{FF2B5EF4-FFF2-40B4-BE49-F238E27FC236}">
                <a16:creationId xmlns:a16="http://schemas.microsoft.com/office/drawing/2014/main" id="{A37FD063-EC69-FA6D-80BD-E7B41FA34819}"/>
              </a:ext>
            </a:extLst>
          </p:cNvPr>
          <p:cNvSpPr/>
          <p:nvPr/>
        </p:nvSpPr>
        <p:spPr>
          <a:xfrm>
            <a:off x="2623876" y="10191716"/>
            <a:ext cx="240246" cy="368444"/>
          </a:xfrm>
          <a:custGeom>
            <a:avLst/>
            <a:gdLst>
              <a:gd name="connsiteX0" fmla="*/ 144724 w 240246"/>
              <a:gd name="connsiteY0" fmla="*/ 34 h 368444"/>
              <a:gd name="connsiteX1" fmla="*/ 8199 w 240246"/>
              <a:gd name="connsiteY1" fmla="*/ 187359 h 368444"/>
              <a:gd name="connsiteX2" fmla="*/ 39949 w 240246"/>
              <a:gd name="connsiteY2" fmla="*/ 193709 h 368444"/>
              <a:gd name="connsiteX3" fmla="*/ 125674 w 240246"/>
              <a:gd name="connsiteY3" fmla="*/ 254034 h 368444"/>
              <a:gd name="connsiteX4" fmla="*/ 239974 w 240246"/>
              <a:gd name="connsiteY4" fmla="*/ 368334 h 368444"/>
              <a:gd name="connsiteX5" fmla="*/ 154249 w 240246"/>
              <a:gd name="connsiteY5" fmla="*/ 273084 h 368444"/>
              <a:gd name="connsiteX6" fmla="*/ 49474 w 240246"/>
              <a:gd name="connsiteY6" fmla="*/ 174659 h 368444"/>
              <a:gd name="connsiteX7" fmla="*/ 33599 w 240246"/>
              <a:gd name="connsiteY7" fmla="*/ 209584 h 368444"/>
              <a:gd name="connsiteX8" fmla="*/ 55824 w 240246"/>
              <a:gd name="connsiteY8" fmla="*/ 152434 h 368444"/>
              <a:gd name="connsiteX9" fmla="*/ 1849 w 240246"/>
              <a:gd name="connsiteY9" fmla="*/ 171484 h 368444"/>
              <a:gd name="connsiteX10" fmla="*/ 144724 w 240246"/>
              <a:gd name="connsiteY10" fmla="*/ 34 h 36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0246" h="368444">
                <a:moveTo>
                  <a:pt x="144724" y="34"/>
                </a:moveTo>
                <a:cubicBezTo>
                  <a:pt x="145782" y="2680"/>
                  <a:pt x="25661" y="155080"/>
                  <a:pt x="8199" y="187359"/>
                </a:cubicBezTo>
                <a:cubicBezTo>
                  <a:pt x="-9263" y="219638"/>
                  <a:pt x="20370" y="182597"/>
                  <a:pt x="39949" y="193709"/>
                </a:cubicBezTo>
                <a:cubicBezTo>
                  <a:pt x="59528" y="204821"/>
                  <a:pt x="92337" y="224930"/>
                  <a:pt x="125674" y="254034"/>
                </a:cubicBezTo>
                <a:cubicBezTo>
                  <a:pt x="159011" y="283138"/>
                  <a:pt x="235212" y="365159"/>
                  <a:pt x="239974" y="368334"/>
                </a:cubicBezTo>
                <a:cubicBezTo>
                  <a:pt x="244736" y="371509"/>
                  <a:pt x="185999" y="305363"/>
                  <a:pt x="154249" y="273084"/>
                </a:cubicBezTo>
                <a:cubicBezTo>
                  <a:pt x="122499" y="240805"/>
                  <a:pt x="69582" y="185242"/>
                  <a:pt x="49474" y="174659"/>
                </a:cubicBezTo>
                <a:cubicBezTo>
                  <a:pt x="29366" y="164076"/>
                  <a:pt x="32541" y="213288"/>
                  <a:pt x="33599" y="209584"/>
                </a:cubicBezTo>
                <a:cubicBezTo>
                  <a:pt x="34657" y="205880"/>
                  <a:pt x="61116" y="158784"/>
                  <a:pt x="55824" y="152434"/>
                </a:cubicBezTo>
                <a:cubicBezTo>
                  <a:pt x="50532" y="146084"/>
                  <a:pt x="-11380" y="195296"/>
                  <a:pt x="1849" y="171484"/>
                </a:cubicBezTo>
                <a:cubicBezTo>
                  <a:pt x="15078" y="147672"/>
                  <a:pt x="143666" y="-2612"/>
                  <a:pt x="144724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 hidden="1">
            <a:extLst>
              <a:ext uri="{FF2B5EF4-FFF2-40B4-BE49-F238E27FC236}">
                <a16:creationId xmlns:a16="http://schemas.microsoft.com/office/drawing/2014/main" id="{55AD82DD-DE36-D2EE-A4FE-C87D886697AE}"/>
              </a:ext>
            </a:extLst>
          </p:cNvPr>
          <p:cNvSpPr/>
          <p:nvPr/>
        </p:nvSpPr>
        <p:spPr>
          <a:xfrm>
            <a:off x="3107436" y="10225982"/>
            <a:ext cx="80324" cy="345929"/>
          </a:xfrm>
          <a:custGeom>
            <a:avLst/>
            <a:gdLst>
              <a:gd name="connsiteX0" fmla="*/ 80264 w 80324"/>
              <a:gd name="connsiteY0" fmla="*/ 693 h 345929"/>
              <a:gd name="connsiteX1" fmla="*/ 4064 w 80324"/>
              <a:gd name="connsiteY1" fmla="*/ 334068 h 345929"/>
              <a:gd name="connsiteX2" fmla="*/ 16764 w 80324"/>
              <a:gd name="connsiteY2" fmla="*/ 248343 h 345929"/>
              <a:gd name="connsiteX3" fmla="*/ 80264 w 80324"/>
              <a:gd name="connsiteY3" fmla="*/ 693 h 345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324" h="345929">
                <a:moveTo>
                  <a:pt x="80264" y="693"/>
                </a:moveTo>
                <a:cubicBezTo>
                  <a:pt x="78147" y="14981"/>
                  <a:pt x="14647" y="292793"/>
                  <a:pt x="4064" y="334068"/>
                </a:cubicBezTo>
                <a:cubicBezTo>
                  <a:pt x="-6519" y="375343"/>
                  <a:pt x="5652" y="299672"/>
                  <a:pt x="16764" y="248343"/>
                </a:cubicBezTo>
                <a:cubicBezTo>
                  <a:pt x="27876" y="197014"/>
                  <a:pt x="82381" y="-13595"/>
                  <a:pt x="80264" y="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 hidden="1">
            <a:extLst>
              <a:ext uri="{FF2B5EF4-FFF2-40B4-BE49-F238E27FC236}">
                <a16:creationId xmlns:a16="http://schemas.microsoft.com/office/drawing/2014/main" id="{A9EE7CDC-3BAD-358E-BFFC-DEE1FB036496}"/>
              </a:ext>
            </a:extLst>
          </p:cNvPr>
          <p:cNvSpPr/>
          <p:nvPr/>
        </p:nvSpPr>
        <p:spPr>
          <a:xfrm>
            <a:off x="3863172" y="10385260"/>
            <a:ext cx="32553" cy="217099"/>
          </a:xfrm>
          <a:custGeom>
            <a:avLst/>
            <a:gdLst>
              <a:gd name="connsiteX0" fmla="*/ 32553 w 32553"/>
              <a:gd name="connsiteY0" fmla="*/ 165 h 217099"/>
              <a:gd name="connsiteX1" fmla="*/ 3978 w 32553"/>
              <a:gd name="connsiteY1" fmla="*/ 206540 h 217099"/>
              <a:gd name="connsiteX2" fmla="*/ 3978 w 32553"/>
              <a:gd name="connsiteY2" fmla="*/ 171615 h 217099"/>
              <a:gd name="connsiteX3" fmla="*/ 32553 w 32553"/>
              <a:gd name="connsiteY3" fmla="*/ 165 h 21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53" h="217099">
                <a:moveTo>
                  <a:pt x="32553" y="165"/>
                </a:moveTo>
                <a:cubicBezTo>
                  <a:pt x="32553" y="5986"/>
                  <a:pt x="8740" y="177965"/>
                  <a:pt x="3978" y="206540"/>
                </a:cubicBezTo>
                <a:cubicBezTo>
                  <a:pt x="-784" y="235115"/>
                  <a:pt x="-1843" y="199661"/>
                  <a:pt x="3978" y="171615"/>
                </a:cubicBezTo>
                <a:cubicBezTo>
                  <a:pt x="9799" y="143569"/>
                  <a:pt x="32553" y="-5656"/>
                  <a:pt x="32553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 hidden="1">
            <a:extLst>
              <a:ext uri="{FF2B5EF4-FFF2-40B4-BE49-F238E27FC236}">
                <a16:creationId xmlns:a16="http://schemas.microsoft.com/office/drawing/2014/main" id="{049B6CF6-FBA5-7D78-72EF-D29B5ADE8A4C}"/>
              </a:ext>
            </a:extLst>
          </p:cNvPr>
          <p:cNvSpPr/>
          <p:nvPr/>
        </p:nvSpPr>
        <p:spPr>
          <a:xfrm>
            <a:off x="3406387" y="9218432"/>
            <a:ext cx="105848" cy="180578"/>
          </a:xfrm>
          <a:custGeom>
            <a:avLst/>
            <a:gdLst>
              <a:gd name="connsiteX0" fmla="*/ 388 w 105848"/>
              <a:gd name="connsiteY0" fmla="*/ 179568 h 180578"/>
              <a:gd name="connsiteX1" fmla="*/ 101988 w 105848"/>
              <a:gd name="connsiteY1" fmla="*/ 8118 h 180578"/>
              <a:gd name="connsiteX2" fmla="*/ 82938 w 105848"/>
              <a:gd name="connsiteY2" fmla="*/ 36693 h 180578"/>
              <a:gd name="connsiteX3" fmla="*/ 67063 w 105848"/>
              <a:gd name="connsiteY3" fmla="*/ 116068 h 180578"/>
              <a:gd name="connsiteX4" fmla="*/ 67063 w 105848"/>
              <a:gd name="connsiteY4" fmla="*/ 81143 h 180578"/>
              <a:gd name="connsiteX5" fmla="*/ 388 w 105848"/>
              <a:gd name="connsiteY5" fmla="*/ 179568 h 180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848" h="180578">
                <a:moveTo>
                  <a:pt x="388" y="179568"/>
                </a:moveTo>
                <a:cubicBezTo>
                  <a:pt x="6209" y="167397"/>
                  <a:pt x="101988" y="8118"/>
                  <a:pt x="101988" y="8118"/>
                </a:cubicBezTo>
                <a:cubicBezTo>
                  <a:pt x="115746" y="-15694"/>
                  <a:pt x="88759" y="18701"/>
                  <a:pt x="82938" y="36693"/>
                </a:cubicBezTo>
                <a:cubicBezTo>
                  <a:pt x="77117" y="54685"/>
                  <a:pt x="69709" y="108660"/>
                  <a:pt x="67063" y="116068"/>
                </a:cubicBezTo>
                <a:cubicBezTo>
                  <a:pt x="64417" y="123476"/>
                  <a:pt x="78175" y="72147"/>
                  <a:pt x="67063" y="81143"/>
                </a:cubicBezTo>
                <a:cubicBezTo>
                  <a:pt x="55951" y="90139"/>
                  <a:pt x="-5433" y="191739"/>
                  <a:pt x="388" y="179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 hidden="1">
            <a:extLst>
              <a:ext uri="{FF2B5EF4-FFF2-40B4-BE49-F238E27FC236}">
                <a16:creationId xmlns:a16="http://schemas.microsoft.com/office/drawing/2014/main" id="{565A2D92-6312-C2DC-0420-09491408452C}"/>
              </a:ext>
            </a:extLst>
          </p:cNvPr>
          <p:cNvSpPr/>
          <p:nvPr/>
        </p:nvSpPr>
        <p:spPr>
          <a:xfrm>
            <a:off x="3454777" y="9251875"/>
            <a:ext cx="282213" cy="292012"/>
          </a:xfrm>
          <a:custGeom>
            <a:avLst/>
            <a:gdLst>
              <a:gd name="connsiteX0" fmla="*/ 2798 w 282213"/>
              <a:gd name="connsiteY0" fmla="*/ 289000 h 292012"/>
              <a:gd name="connsiteX1" fmla="*/ 231398 w 282213"/>
              <a:gd name="connsiteY1" fmla="*/ 76275 h 292012"/>
              <a:gd name="connsiteX2" fmla="*/ 247273 w 282213"/>
              <a:gd name="connsiteY2" fmla="*/ 75 h 292012"/>
              <a:gd name="connsiteX3" fmla="*/ 256798 w 282213"/>
              <a:gd name="connsiteY3" fmla="*/ 63575 h 292012"/>
              <a:gd name="connsiteX4" fmla="*/ 282198 w 282213"/>
              <a:gd name="connsiteY4" fmla="*/ 136600 h 292012"/>
              <a:gd name="connsiteX5" fmla="*/ 259973 w 282213"/>
              <a:gd name="connsiteY5" fmla="*/ 57225 h 292012"/>
              <a:gd name="connsiteX6" fmla="*/ 225048 w 282213"/>
              <a:gd name="connsiteY6" fmla="*/ 73100 h 292012"/>
              <a:gd name="connsiteX7" fmla="*/ 221873 w 282213"/>
              <a:gd name="connsiteY7" fmla="*/ 31825 h 292012"/>
              <a:gd name="connsiteX8" fmla="*/ 221873 w 282213"/>
              <a:gd name="connsiteY8" fmla="*/ 82625 h 292012"/>
              <a:gd name="connsiteX9" fmla="*/ 110748 w 282213"/>
              <a:gd name="connsiteY9" fmla="*/ 193750 h 292012"/>
              <a:gd name="connsiteX10" fmla="*/ 2798 w 282213"/>
              <a:gd name="connsiteY10" fmla="*/ 289000 h 29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2213" h="292012">
                <a:moveTo>
                  <a:pt x="2798" y="289000"/>
                </a:moveTo>
                <a:cubicBezTo>
                  <a:pt x="22906" y="269421"/>
                  <a:pt x="190652" y="124429"/>
                  <a:pt x="231398" y="76275"/>
                </a:cubicBezTo>
                <a:cubicBezTo>
                  <a:pt x="272144" y="28121"/>
                  <a:pt x="243040" y="2192"/>
                  <a:pt x="247273" y="75"/>
                </a:cubicBezTo>
                <a:cubicBezTo>
                  <a:pt x="251506" y="-2042"/>
                  <a:pt x="250977" y="40821"/>
                  <a:pt x="256798" y="63575"/>
                </a:cubicBezTo>
                <a:cubicBezTo>
                  <a:pt x="262619" y="86329"/>
                  <a:pt x="281669" y="137658"/>
                  <a:pt x="282198" y="136600"/>
                </a:cubicBezTo>
                <a:cubicBezTo>
                  <a:pt x="282727" y="135542"/>
                  <a:pt x="269498" y="67808"/>
                  <a:pt x="259973" y="57225"/>
                </a:cubicBezTo>
                <a:cubicBezTo>
                  <a:pt x="250448" y="46642"/>
                  <a:pt x="231398" y="77333"/>
                  <a:pt x="225048" y="73100"/>
                </a:cubicBezTo>
                <a:cubicBezTo>
                  <a:pt x="218698" y="68867"/>
                  <a:pt x="222402" y="30238"/>
                  <a:pt x="221873" y="31825"/>
                </a:cubicBezTo>
                <a:cubicBezTo>
                  <a:pt x="221344" y="33412"/>
                  <a:pt x="240394" y="55638"/>
                  <a:pt x="221873" y="82625"/>
                </a:cubicBezTo>
                <a:cubicBezTo>
                  <a:pt x="203352" y="109612"/>
                  <a:pt x="145144" y="159883"/>
                  <a:pt x="110748" y="193750"/>
                </a:cubicBezTo>
                <a:cubicBezTo>
                  <a:pt x="76352" y="227617"/>
                  <a:pt x="-17310" y="308579"/>
                  <a:pt x="2798" y="289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 hidden="1">
            <a:extLst>
              <a:ext uri="{FF2B5EF4-FFF2-40B4-BE49-F238E27FC236}">
                <a16:creationId xmlns:a16="http://schemas.microsoft.com/office/drawing/2014/main" id="{8F088286-13C7-D189-CD2E-BD864DC4D5FD}"/>
              </a:ext>
            </a:extLst>
          </p:cNvPr>
          <p:cNvSpPr/>
          <p:nvPr/>
        </p:nvSpPr>
        <p:spPr>
          <a:xfrm>
            <a:off x="3254307" y="9677356"/>
            <a:ext cx="155669" cy="390606"/>
          </a:xfrm>
          <a:custGeom>
            <a:avLst/>
            <a:gdLst>
              <a:gd name="connsiteX0" fmla="*/ 155643 w 155669"/>
              <a:gd name="connsiteY0" fmla="*/ 44 h 390606"/>
              <a:gd name="connsiteX1" fmla="*/ 60393 w 155669"/>
              <a:gd name="connsiteY1" fmla="*/ 177844 h 390606"/>
              <a:gd name="connsiteX2" fmla="*/ 68 w 155669"/>
              <a:gd name="connsiteY2" fmla="*/ 390569 h 390606"/>
              <a:gd name="connsiteX3" fmla="*/ 50868 w 155669"/>
              <a:gd name="connsiteY3" fmla="*/ 193719 h 390606"/>
              <a:gd name="connsiteX4" fmla="*/ 155643 w 155669"/>
              <a:gd name="connsiteY4" fmla="*/ 44 h 39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669" h="390606">
                <a:moveTo>
                  <a:pt x="155643" y="44"/>
                </a:moveTo>
                <a:cubicBezTo>
                  <a:pt x="157231" y="-2602"/>
                  <a:pt x="86322" y="112756"/>
                  <a:pt x="60393" y="177844"/>
                </a:cubicBezTo>
                <a:cubicBezTo>
                  <a:pt x="34464" y="242932"/>
                  <a:pt x="1655" y="387923"/>
                  <a:pt x="68" y="390569"/>
                </a:cubicBezTo>
                <a:cubicBezTo>
                  <a:pt x="-1520" y="393215"/>
                  <a:pt x="24939" y="253515"/>
                  <a:pt x="50868" y="193719"/>
                </a:cubicBezTo>
                <a:cubicBezTo>
                  <a:pt x="76797" y="133923"/>
                  <a:pt x="154055" y="2690"/>
                  <a:pt x="155643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 hidden="1">
            <a:extLst>
              <a:ext uri="{FF2B5EF4-FFF2-40B4-BE49-F238E27FC236}">
                <a16:creationId xmlns:a16="http://schemas.microsoft.com/office/drawing/2014/main" id="{1E14559C-58FA-76FB-614D-5625BC4AD438}"/>
              </a:ext>
            </a:extLst>
          </p:cNvPr>
          <p:cNvSpPr/>
          <p:nvPr/>
        </p:nvSpPr>
        <p:spPr>
          <a:xfrm>
            <a:off x="3054350" y="9152417"/>
            <a:ext cx="394630" cy="182083"/>
          </a:xfrm>
          <a:custGeom>
            <a:avLst/>
            <a:gdLst>
              <a:gd name="connsiteX0" fmla="*/ 0 w 394630"/>
              <a:gd name="connsiteY0" fmla="*/ 182083 h 182083"/>
              <a:gd name="connsiteX1" fmla="*/ 377825 w 394630"/>
              <a:gd name="connsiteY1" fmla="*/ 7458 h 182083"/>
              <a:gd name="connsiteX2" fmla="*/ 333375 w 394630"/>
              <a:gd name="connsiteY2" fmla="*/ 29683 h 182083"/>
              <a:gd name="connsiteX3" fmla="*/ 0 w 394630"/>
              <a:gd name="connsiteY3" fmla="*/ 182083 h 182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630" h="182083">
                <a:moveTo>
                  <a:pt x="0" y="182083"/>
                </a:moveTo>
                <a:lnTo>
                  <a:pt x="377825" y="7458"/>
                </a:lnTo>
                <a:cubicBezTo>
                  <a:pt x="433388" y="-17942"/>
                  <a:pt x="333375" y="29683"/>
                  <a:pt x="333375" y="29683"/>
                </a:cubicBezTo>
                <a:lnTo>
                  <a:pt x="0" y="1820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 hidden="1">
            <a:extLst>
              <a:ext uri="{FF2B5EF4-FFF2-40B4-BE49-F238E27FC236}">
                <a16:creationId xmlns:a16="http://schemas.microsoft.com/office/drawing/2014/main" id="{33195B17-6238-9AC1-262F-DC43D477C5F0}"/>
              </a:ext>
            </a:extLst>
          </p:cNvPr>
          <p:cNvSpPr/>
          <p:nvPr/>
        </p:nvSpPr>
        <p:spPr>
          <a:xfrm>
            <a:off x="4073489" y="9260734"/>
            <a:ext cx="71618" cy="256391"/>
          </a:xfrm>
          <a:custGeom>
            <a:avLst/>
            <a:gdLst>
              <a:gd name="connsiteX0" fmla="*/ 36 w 71618"/>
              <a:gd name="connsiteY0" fmla="*/ 741 h 256391"/>
              <a:gd name="connsiteX1" fmla="*/ 60361 w 71618"/>
              <a:gd name="connsiteY1" fmla="*/ 127741 h 256391"/>
              <a:gd name="connsiteX2" fmla="*/ 63536 w 71618"/>
              <a:gd name="connsiteY2" fmla="*/ 254741 h 256391"/>
              <a:gd name="connsiteX3" fmla="*/ 69886 w 71618"/>
              <a:gd name="connsiteY3" fmla="*/ 188066 h 256391"/>
              <a:gd name="connsiteX4" fmla="*/ 36 w 71618"/>
              <a:gd name="connsiteY4" fmla="*/ 741 h 256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618" h="256391">
                <a:moveTo>
                  <a:pt x="36" y="741"/>
                </a:moveTo>
                <a:cubicBezTo>
                  <a:pt x="-1551" y="-9313"/>
                  <a:pt x="49778" y="85408"/>
                  <a:pt x="60361" y="127741"/>
                </a:cubicBezTo>
                <a:cubicBezTo>
                  <a:pt x="70944" y="170074"/>
                  <a:pt x="61949" y="244687"/>
                  <a:pt x="63536" y="254741"/>
                </a:cubicBezTo>
                <a:cubicBezTo>
                  <a:pt x="65123" y="264795"/>
                  <a:pt x="75707" y="227224"/>
                  <a:pt x="69886" y="188066"/>
                </a:cubicBezTo>
                <a:cubicBezTo>
                  <a:pt x="64065" y="148908"/>
                  <a:pt x="1623" y="10795"/>
                  <a:pt x="36" y="7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 hidden="1">
            <a:extLst>
              <a:ext uri="{FF2B5EF4-FFF2-40B4-BE49-F238E27FC236}">
                <a16:creationId xmlns:a16="http://schemas.microsoft.com/office/drawing/2014/main" id="{D6D13CF5-92CB-C45C-F2EC-138FC5EFEF82}"/>
              </a:ext>
            </a:extLst>
          </p:cNvPr>
          <p:cNvSpPr/>
          <p:nvPr/>
        </p:nvSpPr>
        <p:spPr>
          <a:xfrm>
            <a:off x="3473450" y="9271000"/>
            <a:ext cx="0" cy="203200"/>
          </a:xfrm>
          <a:custGeom>
            <a:avLst/>
            <a:gdLst>
              <a:gd name="connsiteX0" fmla="*/ 0 w 0"/>
              <a:gd name="connsiteY0" fmla="*/ 0 h 203200"/>
              <a:gd name="connsiteX1" fmla="*/ 0 w 0"/>
              <a:gd name="connsiteY1" fmla="*/ 203200 h 203200"/>
              <a:gd name="connsiteX2" fmla="*/ 0 w 0"/>
              <a:gd name="connsiteY2" fmla="*/ 165100 h 203200"/>
              <a:gd name="connsiteX3" fmla="*/ 0 w 0"/>
              <a:gd name="connsiteY3" fmla="*/ 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h="203200">
                <a:moveTo>
                  <a:pt x="0" y="0"/>
                </a:moveTo>
                <a:lnTo>
                  <a:pt x="0" y="203200"/>
                </a:lnTo>
                <a:lnTo>
                  <a:pt x="0" y="1651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 hidden="1">
            <a:extLst>
              <a:ext uri="{FF2B5EF4-FFF2-40B4-BE49-F238E27FC236}">
                <a16:creationId xmlns:a16="http://schemas.microsoft.com/office/drawing/2014/main" id="{F4C03172-F6E4-9CDF-EAA9-EE6759261233}"/>
              </a:ext>
            </a:extLst>
          </p:cNvPr>
          <p:cNvSpPr/>
          <p:nvPr/>
        </p:nvSpPr>
        <p:spPr>
          <a:xfrm>
            <a:off x="3454385" y="9290014"/>
            <a:ext cx="16022" cy="194815"/>
          </a:xfrm>
          <a:custGeom>
            <a:avLst/>
            <a:gdLst>
              <a:gd name="connsiteX0" fmla="*/ 15 w 16022"/>
              <a:gd name="connsiteY0" fmla="*/ 36 h 194815"/>
              <a:gd name="connsiteX1" fmla="*/ 12715 w 16022"/>
              <a:gd name="connsiteY1" fmla="*/ 181011 h 194815"/>
              <a:gd name="connsiteX2" fmla="*/ 15890 w 16022"/>
              <a:gd name="connsiteY2" fmla="*/ 165136 h 194815"/>
              <a:gd name="connsiteX3" fmla="*/ 15 w 16022"/>
              <a:gd name="connsiteY3" fmla="*/ 36 h 19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022" h="194815">
                <a:moveTo>
                  <a:pt x="15" y="36"/>
                </a:moveTo>
                <a:cubicBezTo>
                  <a:pt x="-514" y="2682"/>
                  <a:pt x="12715" y="181011"/>
                  <a:pt x="12715" y="181011"/>
                </a:cubicBezTo>
                <a:cubicBezTo>
                  <a:pt x="15361" y="208528"/>
                  <a:pt x="16419" y="190536"/>
                  <a:pt x="15890" y="165136"/>
                </a:cubicBezTo>
                <a:cubicBezTo>
                  <a:pt x="15361" y="139736"/>
                  <a:pt x="544" y="-2610"/>
                  <a:pt x="15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 hidden="1">
            <a:extLst>
              <a:ext uri="{FF2B5EF4-FFF2-40B4-BE49-F238E27FC236}">
                <a16:creationId xmlns:a16="http://schemas.microsoft.com/office/drawing/2014/main" id="{C243DC80-6C68-7E66-CF93-BE0D43BD2E4E}"/>
              </a:ext>
            </a:extLst>
          </p:cNvPr>
          <p:cNvSpPr/>
          <p:nvPr/>
        </p:nvSpPr>
        <p:spPr>
          <a:xfrm>
            <a:off x="3005706" y="9831562"/>
            <a:ext cx="87577" cy="437990"/>
          </a:xfrm>
          <a:custGeom>
            <a:avLst/>
            <a:gdLst>
              <a:gd name="connsiteX0" fmla="*/ 86744 w 87577"/>
              <a:gd name="connsiteY0" fmla="*/ 4588 h 437990"/>
              <a:gd name="connsiteX1" fmla="*/ 1019 w 87577"/>
              <a:gd name="connsiteY1" fmla="*/ 433213 h 437990"/>
              <a:gd name="connsiteX2" fmla="*/ 42294 w 87577"/>
              <a:gd name="connsiteY2" fmla="*/ 220488 h 437990"/>
              <a:gd name="connsiteX3" fmla="*/ 86744 w 87577"/>
              <a:gd name="connsiteY3" fmla="*/ 4588 h 43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577" h="437990">
                <a:moveTo>
                  <a:pt x="86744" y="4588"/>
                </a:moveTo>
                <a:cubicBezTo>
                  <a:pt x="79865" y="40042"/>
                  <a:pt x="8427" y="397230"/>
                  <a:pt x="1019" y="433213"/>
                </a:cubicBezTo>
                <a:cubicBezTo>
                  <a:pt x="-6389" y="469196"/>
                  <a:pt x="28536" y="292455"/>
                  <a:pt x="42294" y="220488"/>
                </a:cubicBezTo>
                <a:cubicBezTo>
                  <a:pt x="56052" y="148521"/>
                  <a:pt x="93623" y="-30866"/>
                  <a:pt x="86744" y="4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 hidden="1">
            <a:extLst>
              <a:ext uri="{FF2B5EF4-FFF2-40B4-BE49-F238E27FC236}">
                <a16:creationId xmlns:a16="http://schemas.microsoft.com/office/drawing/2014/main" id="{BF192BD1-036C-D2F7-1D11-CB5000F021F5}"/>
              </a:ext>
            </a:extLst>
          </p:cNvPr>
          <p:cNvSpPr/>
          <p:nvPr/>
        </p:nvSpPr>
        <p:spPr>
          <a:xfrm>
            <a:off x="3699382" y="9286667"/>
            <a:ext cx="15368" cy="179251"/>
          </a:xfrm>
          <a:custGeom>
            <a:avLst/>
            <a:gdLst>
              <a:gd name="connsiteX0" fmla="*/ 15368 w 15368"/>
              <a:gd name="connsiteY0" fmla="*/ 208 h 179251"/>
              <a:gd name="connsiteX1" fmla="*/ 2668 w 15368"/>
              <a:gd name="connsiteY1" fmla="*/ 171658 h 179251"/>
              <a:gd name="connsiteX2" fmla="*/ 2668 w 15368"/>
              <a:gd name="connsiteY2" fmla="*/ 136733 h 179251"/>
              <a:gd name="connsiteX3" fmla="*/ 15368 w 15368"/>
              <a:gd name="connsiteY3" fmla="*/ 208 h 179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68" h="179251">
                <a:moveTo>
                  <a:pt x="15368" y="208"/>
                </a:moveTo>
                <a:cubicBezTo>
                  <a:pt x="15368" y="6029"/>
                  <a:pt x="4785" y="148904"/>
                  <a:pt x="2668" y="171658"/>
                </a:cubicBezTo>
                <a:cubicBezTo>
                  <a:pt x="551" y="194412"/>
                  <a:pt x="-2094" y="161075"/>
                  <a:pt x="2668" y="136733"/>
                </a:cubicBezTo>
                <a:cubicBezTo>
                  <a:pt x="7430" y="112391"/>
                  <a:pt x="15368" y="-5613"/>
                  <a:pt x="15368" y="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 hidden="1">
            <a:extLst>
              <a:ext uri="{FF2B5EF4-FFF2-40B4-BE49-F238E27FC236}">
                <a16:creationId xmlns:a16="http://schemas.microsoft.com/office/drawing/2014/main" id="{C554B4C4-E70A-2C76-3983-286778837BFB}"/>
              </a:ext>
            </a:extLst>
          </p:cNvPr>
          <p:cNvSpPr/>
          <p:nvPr/>
        </p:nvSpPr>
        <p:spPr>
          <a:xfrm>
            <a:off x="3171532" y="9488022"/>
            <a:ext cx="168574" cy="68759"/>
          </a:xfrm>
          <a:custGeom>
            <a:avLst/>
            <a:gdLst>
              <a:gd name="connsiteX0" fmla="*/ 293 w 168574"/>
              <a:gd name="connsiteY0" fmla="*/ 68728 h 68759"/>
              <a:gd name="connsiteX1" fmla="*/ 162218 w 168574"/>
              <a:gd name="connsiteY1" fmla="*/ 2053 h 68759"/>
              <a:gd name="connsiteX2" fmla="*/ 130468 w 168574"/>
              <a:gd name="connsiteY2" fmla="*/ 21103 h 68759"/>
              <a:gd name="connsiteX3" fmla="*/ 79668 w 168574"/>
              <a:gd name="connsiteY3" fmla="*/ 62378 h 68759"/>
              <a:gd name="connsiteX4" fmla="*/ 120943 w 168574"/>
              <a:gd name="connsiteY4" fmla="*/ 11578 h 68759"/>
              <a:gd name="connsiteX5" fmla="*/ 293 w 168574"/>
              <a:gd name="connsiteY5" fmla="*/ 68728 h 68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574" h="68759">
                <a:moveTo>
                  <a:pt x="293" y="68728"/>
                </a:moveTo>
                <a:cubicBezTo>
                  <a:pt x="7172" y="67141"/>
                  <a:pt x="140522" y="9990"/>
                  <a:pt x="162218" y="2053"/>
                </a:cubicBezTo>
                <a:cubicBezTo>
                  <a:pt x="183914" y="-5884"/>
                  <a:pt x="144226" y="11049"/>
                  <a:pt x="130468" y="21103"/>
                </a:cubicBezTo>
                <a:cubicBezTo>
                  <a:pt x="116710" y="31157"/>
                  <a:pt x="81255" y="63965"/>
                  <a:pt x="79668" y="62378"/>
                </a:cubicBezTo>
                <a:cubicBezTo>
                  <a:pt x="78081" y="60791"/>
                  <a:pt x="132055" y="12107"/>
                  <a:pt x="120943" y="11578"/>
                </a:cubicBezTo>
                <a:cubicBezTo>
                  <a:pt x="109831" y="11049"/>
                  <a:pt x="-6586" y="70315"/>
                  <a:pt x="293" y="68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 hidden="1">
            <a:extLst>
              <a:ext uri="{FF2B5EF4-FFF2-40B4-BE49-F238E27FC236}">
                <a16:creationId xmlns:a16="http://schemas.microsoft.com/office/drawing/2014/main" id="{C65B8C24-4C4B-26DA-0EB1-B1EC6A851ACD}"/>
              </a:ext>
            </a:extLst>
          </p:cNvPr>
          <p:cNvSpPr/>
          <p:nvPr/>
        </p:nvSpPr>
        <p:spPr>
          <a:xfrm>
            <a:off x="1828477" y="8887682"/>
            <a:ext cx="178746" cy="490920"/>
          </a:xfrm>
          <a:custGeom>
            <a:avLst/>
            <a:gdLst>
              <a:gd name="connsiteX0" fmla="*/ 98685 w 178746"/>
              <a:gd name="connsiteY0" fmla="*/ 252675 h 490920"/>
              <a:gd name="connsiteX1" fmla="*/ 58611 w 178746"/>
              <a:gd name="connsiteY1" fmla="*/ 412968 h 490920"/>
              <a:gd name="connsiteX2" fmla="*/ 54968 w 178746"/>
              <a:gd name="connsiteY2" fmla="*/ 376538 h 490920"/>
              <a:gd name="connsiteX3" fmla="*/ 3966 w 178746"/>
              <a:gd name="connsiteY3" fmla="*/ 474900 h 490920"/>
              <a:gd name="connsiteX4" fmla="*/ 175188 w 178746"/>
              <a:gd name="connsiteY4" fmla="*/ 8592 h 490920"/>
              <a:gd name="connsiteX5" fmla="*/ 113257 w 178746"/>
              <a:gd name="connsiteY5" fmla="*/ 187100 h 490920"/>
              <a:gd name="connsiteX6" fmla="*/ 33110 w 178746"/>
              <a:gd name="connsiteY6" fmla="*/ 372895 h 490920"/>
              <a:gd name="connsiteX7" fmla="*/ 73184 w 178746"/>
              <a:gd name="connsiteY7" fmla="*/ 376538 h 490920"/>
              <a:gd name="connsiteX8" fmla="*/ 73184 w 178746"/>
              <a:gd name="connsiteY8" fmla="*/ 489472 h 490920"/>
              <a:gd name="connsiteX9" fmla="*/ 98685 w 178746"/>
              <a:gd name="connsiteY9" fmla="*/ 252675 h 49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8746" h="490920">
                <a:moveTo>
                  <a:pt x="98685" y="252675"/>
                </a:moveTo>
                <a:cubicBezTo>
                  <a:pt x="96256" y="239924"/>
                  <a:pt x="65897" y="392324"/>
                  <a:pt x="58611" y="412968"/>
                </a:cubicBezTo>
                <a:cubicBezTo>
                  <a:pt x="51325" y="433612"/>
                  <a:pt x="64075" y="366216"/>
                  <a:pt x="54968" y="376538"/>
                </a:cubicBezTo>
                <a:cubicBezTo>
                  <a:pt x="45861" y="386860"/>
                  <a:pt x="-16071" y="536224"/>
                  <a:pt x="3966" y="474900"/>
                </a:cubicBezTo>
                <a:cubicBezTo>
                  <a:pt x="24003" y="413576"/>
                  <a:pt x="156973" y="56559"/>
                  <a:pt x="175188" y="8592"/>
                </a:cubicBezTo>
                <a:cubicBezTo>
                  <a:pt x="193403" y="-39375"/>
                  <a:pt x="136937" y="126383"/>
                  <a:pt x="113257" y="187100"/>
                </a:cubicBezTo>
                <a:cubicBezTo>
                  <a:pt x="89577" y="247817"/>
                  <a:pt x="39789" y="341322"/>
                  <a:pt x="33110" y="372895"/>
                </a:cubicBezTo>
                <a:cubicBezTo>
                  <a:pt x="26431" y="404468"/>
                  <a:pt x="66505" y="357109"/>
                  <a:pt x="73184" y="376538"/>
                </a:cubicBezTo>
                <a:cubicBezTo>
                  <a:pt x="79863" y="395968"/>
                  <a:pt x="70755" y="504651"/>
                  <a:pt x="73184" y="489472"/>
                </a:cubicBezTo>
                <a:cubicBezTo>
                  <a:pt x="75613" y="474293"/>
                  <a:pt x="101114" y="265426"/>
                  <a:pt x="98685" y="2526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 hidden="1">
            <a:extLst>
              <a:ext uri="{FF2B5EF4-FFF2-40B4-BE49-F238E27FC236}">
                <a16:creationId xmlns:a16="http://schemas.microsoft.com/office/drawing/2014/main" id="{F6A8763A-8720-8C50-9F5F-24BD215C942A}"/>
              </a:ext>
            </a:extLst>
          </p:cNvPr>
          <p:cNvSpPr/>
          <p:nvPr/>
        </p:nvSpPr>
        <p:spPr>
          <a:xfrm>
            <a:off x="1969734" y="8939557"/>
            <a:ext cx="110570" cy="223037"/>
          </a:xfrm>
          <a:custGeom>
            <a:avLst/>
            <a:gdLst>
              <a:gd name="connsiteX0" fmla="*/ 110435 w 110570"/>
              <a:gd name="connsiteY0" fmla="*/ 433 h 223037"/>
              <a:gd name="connsiteX1" fmla="*/ 4787 w 110570"/>
              <a:gd name="connsiteY1" fmla="*/ 215372 h 223037"/>
              <a:gd name="connsiteX2" fmla="*/ 26645 w 110570"/>
              <a:gd name="connsiteY2" fmla="*/ 160727 h 223037"/>
              <a:gd name="connsiteX3" fmla="*/ 110435 w 110570"/>
              <a:gd name="connsiteY3" fmla="*/ 433 h 223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70" h="223037">
                <a:moveTo>
                  <a:pt x="110435" y="433"/>
                </a:moveTo>
                <a:cubicBezTo>
                  <a:pt x="106792" y="9541"/>
                  <a:pt x="18752" y="188656"/>
                  <a:pt x="4787" y="215372"/>
                </a:cubicBezTo>
                <a:cubicBezTo>
                  <a:pt x="-9178" y="242088"/>
                  <a:pt x="10251" y="192907"/>
                  <a:pt x="26645" y="160727"/>
                </a:cubicBezTo>
                <a:cubicBezTo>
                  <a:pt x="43039" y="128547"/>
                  <a:pt x="114078" y="-8675"/>
                  <a:pt x="110435" y="4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 hidden="1">
            <a:extLst>
              <a:ext uri="{FF2B5EF4-FFF2-40B4-BE49-F238E27FC236}">
                <a16:creationId xmlns:a16="http://schemas.microsoft.com/office/drawing/2014/main" id="{DA034764-BC2C-8B96-5757-7E5DC846C703}"/>
              </a:ext>
            </a:extLst>
          </p:cNvPr>
          <p:cNvSpPr/>
          <p:nvPr/>
        </p:nvSpPr>
        <p:spPr>
          <a:xfrm>
            <a:off x="5429249" y="9027104"/>
            <a:ext cx="176334" cy="358813"/>
          </a:xfrm>
          <a:custGeom>
            <a:avLst/>
            <a:gdLst>
              <a:gd name="connsiteX0" fmla="*/ 1 w 176334"/>
              <a:gd name="connsiteY0" fmla="*/ 240721 h 358813"/>
              <a:gd name="connsiteX1" fmla="*/ 142876 w 176334"/>
              <a:gd name="connsiteY1" fmla="*/ 53396 h 358813"/>
              <a:gd name="connsiteX2" fmla="*/ 139701 w 176334"/>
              <a:gd name="connsiteY2" fmla="*/ 101021 h 358813"/>
              <a:gd name="connsiteX3" fmla="*/ 38101 w 176334"/>
              <a:gd name="connsiteY3" fmla="*/ 358196 h 358813"/>
              <a:gd name="connsiteX4" fmla="*/ 171451 w 176334"/>
              <a:gd name="connsiteY4" fmla="*/ 18471 h 358813"/>
              <a:gd name="connsiteX5" fmla="*/ 146051 w 176334"/>
              <a:gd name="connsiteY5" fmla="*/ 47046 h 358813"/>
              <a:gd name="connsiteX6" fmla="*/ 133351 w 176334"/>
              <a:gd name="connsiteY6" fmla="*/ 62921 h 358813"/>
              <a:gd name="connsiteX7" fmla="*/ 139701 w 176334"/>
              <a:gd name="connsiteY7" fmla="*/ 50221 h 358813"/>
              <a:gd name="connsiteX8" fmla="*/ 1 w 176334"/>
              <a:gd name="connsiteY8" fmla="*/ 240721 h 35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334" h="358813">
                <a:moveTo>
                  <a:pt x="1" y="240721"/>
                </a:moveTo>
                <a:cubicBezTo>
                  <a:pt x="530" y="241250"/>
                  <a:pt x="119593" y="76679"/>
                  <a:pt x="142876" y="53396"/>
                </a:cubicBezTo>
                <a:cubicBezTo>
                  <a:pt x="166159" y="30113"/>
                  <a:pt x="157163" y="50221"/>
                  <a:pt x="139701" y="101021"/>
                </a:cubicBezTo>
                <a:cubicBezTo>
                  <a:pt x="122239" y="151821"/>
                  <a:pt x="32809" y="371954"/>
                  <a:pt x="38101" y="358196"/>
                </a:cubicBezTo>
                <a:cubicBezTo>
                  <a:pt x="43393" y="344438"/>
                  <a:pt x="171451" y="18471"/>
                  <a:pt x="171451" y="18471"/>
                </a:cubicBezTo>
                <a:cubicBezTo>
                  <a:pt x="189443" y="-33387"/>
                  <a:pt x="152401" y="39638"/>
                  <a:pt x="146051" y="47046"/>
                </a:cubicBezTo>
                <a:cubicBezTo>
                  <a:pt x="139701" y="54454"/>
                  <a:pt x="133351" y="62921"/>
                  <a:pt x="133351" y="62921"/>
                </a:cubicBezTo>
                <a:cubicBezTo>
                  <a:pt x="132293" y="63450"/>
                  <a:pt x="157693" y="22175"/>
                  <a:pt x="139701" y="50221"/>
                </a:cubicBezTo>
                <a:cubicBezTo>
                  <a:pt x="121709" y="78267"/>
                  <a:pt x="-528" y="240192"/>
                  <a:pt x="1" y="2407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 hidden="1">
            <a:extLst>
              <a:ext uri="{FF2B5EF4-FFF2-40B4-BE49-F238E27FC236}">
                <a16:creationId xmlns:a16="http://schemas.microsoft.com/office/drawing/2014/main" id="{4B242A52-782C-1F44-D8E2-F9822DA69A94}"/>
              </a:ext>
            </a:extLst>
          </p:cNvPr>
          <p:cNvSpPr/>
          <p:nvPr/>
        </p:nvSpPr>
        <p:spPr>
          <a:xfrm>
            <a:off x="2015036" y="9174426"/>
            <a:ext cx="251419" cy="899735"/>
          </a:xfrm>
          <a:custGeom>
            <a:avLst/>
            <a:gdLst>
              <a:gd name="connsiteX0" fmla="*/ 245564 w 251419"/>
              <a:gd name="connsiteY0" fmla="*/ 23549 h 899735"/>
              <a:gd name="connsiteX1" fmla="*/ 1089 w 251419"/>
              <a:gd name="connsiteY1" fmla="*/ 896674 h 899735"/>
              <a:gd name="connsiteX2" fmla="*/ 159839 w 251419"/>
              <a:gd name="connsiteY2" fmla="*/ 302949 h 899735"/>
              <a:gd name="connsiteX3" fmla="*/ 245564 w 251419"/>
              <a:gd name="connsiteY3" fmla="*/ 23549 h 89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1419" h="899735">
                <a:moveTo>
                  <a:pt x="245564" y="23549"/>
                </a:moveTo>
                <a:cubicBezTo>
                  <a:pt x="219106" y="122503"/>
                  <a:pt x="15376" y="850107"/>
                  <a:pt x="1089" y="896674"/>
                </a:cubicBezTo>
                <a:cubicBezTo>
                  <a:pt x="-13199" y="943241"/>
                  <a:pt x="116977" y="445295"/>
                  <a:pt x="159839" y="302949"/>
                </a:cubicBezTo>
                <a:cubicBezTo>
                  <a:pt x="202701" y="160603"/>
                  <a:pt x="272022" y="-75405"/>
                  <a:pt x="245564" y="23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 hidden="1">
            <a:extLst>
              <a:ext uri="{FF2B5EF4-FFF2-40B4-BE49-F238E27FC236}">
                <a16:creationId xmlns:a16="http://schemas.microsoft.com/office/drawing/2014/main" id="{F627E4DA-8613-910F-012B-FF223B1DAB10}"/>
              </a:ext>
            </a:extLst>
          </p:cNvPr>
          <p:cNvSpPr/>
          <p:nvPr/>
        </p:nvSpPr>
        <p:spPr>
          <a:xfrm>
            <a:off x="5120658" y="8952125"/>
            <a:ext cx="477524" cy="474181"/>
          </a:xfrm>
          <a:custGeom>
            <a:avLst/>
            <a:gdLst>
              <a:gd name="connsiteX0" fmla="*/ 473115 w 477524"/>
              <a:gd name="connsiteY0" fmla="*/ 4839 h 474181"/>
              <a:gd name="connsiteX1" fmla="*/ 5524 w 477524"/>
              <a:gd name="connsiteY1" fmla="*/ 468966 h 474181"/>
              <a:gd name="connsiteX2" fmla="*/ 213342 w 477524"/>
              <a:gd name="connsiteY2" fmla="*/ 261148 h 474181"/>
              <a:gd name="connsiteX3" fmla="*/ 164851 w 477524"/>
              <a:gd name="connsiteY3" fmla="*/ 365057 h 474181"/>
              <a:gd name="connsiteX4" fmla="*/ 296469 w 477524"/>
              <a:gd name="connsiteY4" fmla="*/ 178020 h 474181"/>
              <a:gd name="connsiteX5" fmla="*/ 244515 w 477524"/>
              <a:gd name="connsiteY5" fmla="*/ 223048 h 474181"/>
              <a:gd name="connsiteX6" fmla="*/ 473115 w 477524"/>
              <a:gd name="connsiteY6" fmla="*/ 4839 h 47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524" h="474181">
                <a:moveTo>
                  <a:pt x="473115" y="4839"/>
                </a:moveTo>
                <a:cubicBezTo>
                  <a:pt x="433283" y="45825"/>
                  <a:pt x="48819" y="426248"/>
                  <a:pt x="5524" y="468966"/>
                </a:cubicBezTo>
                <a:cubicBezTo>
                  <a:pt x="-37771" y="511684"/>
                  <a:pt x="186788" y="278466"/>
                  <a:pt x="213342" y="261148"/>
                </a:cubicBezTo>
                <a:cubicBezTo>
                  <a:pt x="239896" y="243830"/>
                  <a:pt x="150997" y="378912"/>
                  <a:pt x="164851" y="365057"/>
                </a:cubicBezTo>
                <a:cubicBezTo>
                  <a:pt x="178705" y="351202"/>
                  <a:pt x="283192" y="201688"/>
                  <a:pt x="296469" y="178020"/>
                </a:cubicBezTo>
                <a:cubicBezTo>
                  <a:pt x="309746" y="154352"/>
                  <a:pt x="218538" y="250180"/>
                  <a:pt x="244515" y="223048"/>
                </a:cubicBezTo>
                <a:cubicBezTo>
                  <a:pt x="270492" y="195916"/>
                  <a:pt x="512947" y="-36147"/>
                  <a:pt x="473115" y="4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 hidden="1">
            <a:extLst>
              <a:ext uri="{FF2B5EF4-FFF2-40B4-BE49-F238E27FC236}">
                <a16:creationId xmlns:a16="http://schemas.microsoft.com/office/drawing/2014/main" id="{17D30D39-ED2D-DF3E-6403-CE65FE1A11BE}"/>
              </a:ext>
            </a:extLst>
          </p:cNvPr>
          <p:cNvSpPr/>
          <p:nvPr/>
        </p:nvSpPr>
        <p:spPr>
          <a:xfrm>
            <a:off x="5749577" y="10221634"/>
            <a:ext cx="185233" cy="399448"/>
          </a:xfrm>
          <a:custGeom>
            <a:avLst/>
            <a:gdLst>
              <a:gd name="connsiteX0" fmla="*/ 107432 w 185233"/>
              <a:gd name="connsiteY0" fmla="*/ 3021 h 399448"/>
              <a:gd name="connsiteX1" fmla="*/ 59 w 185233"/>
              <a:gd name="connsiteY1" fmla="*/ 394411 h 399448"/>
              <a:gd name="connsiteX2" fmla="*/ 93578 w 185233"/>
              <a:gd name="connsiteY2" fmla="*/ 210839 h 399448"/>
              <a:gd name="connsiteX3" fmla="*/ 183632 w 185233"/>
              <a:gd name="connsiteY3" fmla="*/ 3021 h 399448"/>
              <a:gd name="connsiteX4" fmla="*/ 13914 w 185233"/>
              <a:gd name="connsiteY4" fmla="*/ 377093 h 399448"/>
              <a:gd name="connsiteX5" fmla="*/ 41623 w 185233"/>
              <a:gd name="connsiteY5" fmla="*/ 248939 h 399448"/>
              <a:gd name="connsiteX6" fmla="*/ 27768 w 185233"/>
              <a:gd name="connsiteY6" fmla="*/ 276648 h 399448"/>
              <a:gd name="connsiteX7" fmla="*/ 107432 w 185233"/>
              <a:gd name="connsiteY7" fmla="*/ 3021 h 399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233" h="399448">
                <a:moveTo>
                  <a:pt x="107432" y="3021"/>
                </a:moveTo>
                <a:cubicBezTo>
                  <a:pt x="102814" y="22648"/>
                  <a:pt x="2368" y="359775"/>
                  <a:pt x="59" y="394411"/>
                </a:cubicBezTo>
                <a:cubicBezTo>
                  <a:pt x="-2250" y="429047"/>
                  <a:pt x="62982" y="276071"/>
                  <a:pt x="93578" y="210839"/>
                </a:cubicBezTo>
                <a:cubicBezTo>
                  <a:pt x="124174" y="145607"/>
                  <a:pt x="196909" y="-24688"/>
                  <a:pt x="183632" y="3021"/>
                </a:cubicBezTo>
                <a:cubicBezTo>
                  <a:pt x="170355" y="30730"/>
                  <a:pt x="37582" y="336107"/>
                  <a:pt x="13914" y="377093"/>
                </a:cubicBezTo>
                <a:cubicBezTo>
                  <a:pt x="-9754" y="418079"/>
                  <a:pt x="39314" y="265680"/>
                  <a:pt x="41623" y="248939"/>
                </a:cubicBezTo>
                <a:cubicBezTo>
                  <a:pt x="43932" y="232198"/>
                  <a:pt x="20841" y="318212"/>
                  <a:pt x="27768" y="276648"/>
                </a:cubicBezTo>
                <a:cubicBezTo>
                  <a:pt x="34695" y="235084"/>
                  <a:pt x="112050" y="-16606"/>
                  <a:pt x="107432" y="30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 hidden="1">
            <a:extLst>
              <a:ext uri="{FF2B5EF4-FFF2-40B4-BE49-F238E27FC236}">
                <a16:creationId xmlns:a16="http://schemas.microsoft.com/office/drawing/2014/main" id="{455506DE-F458-711C-8759-1499CF7E62DD}"/>
              </a:ext>
            </a:extLst>
          </p:cNvPr>
          <p:cNvSpPr/>
          <p:nvPr/>
        </p:nvSpPr>
        <p:spPr>
          <a:xfrm>
            <a:off x="6034604" y="9257033"/>
            <a:ext cx="131326" cy="342008"/>
          </a:xfrm>
          <a:custGeom>
            <a:avLst/>
            <a:gdLst>
              <a:gd name="connsiteX0" fmla="*/ 130669 w 131326"/>
              <a:gd name="connsiteY0" fmla="*/ 1267 h 342008"/>
              <a:gd name="connsiteX1" fmla="*/ 2514 w 131326"/>
              <a:gd name="connsiteY1" fmla="*/ 333776 h 342008"/>
              <a:gd name="connsiteX2" fmla="*/ 51005 w 131326"/>
              <a:gd name="connsiteY2" fmla="*/ 222940 h 342008"/>
              <a:gd name="connsiteX3" fmla="*/ 130669 w 131326"/>
              <a:gd name="connsiteY3" fmla="*/ 1267 h 342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326" h="342008">
                <a:moveTo>
                  <a:pt x="130669" y="1267"/>
                </a:moveTo>
                <a:cubicBezTo>
                  <a:pt x="122587" y="19740"/>
                  <a:pt x="15791" y="296831"/>
                  <a:pt x="2514" y="333776"/>
                </a:cubicBezTo>
                <a:cubicBezTo>
                  <a:pt x="-10763" y="370721"/>
                  <a:pt x="31955" y="274317"/>
                  <a:pt x="51005" y="222940"/>
                </a:cubicBezTo>
                <a:cubicBezTo>
                  <a:pt x="70055" y="171563"/>
                  <a:pt x="138751" y="-17206"/>
                  <a:pt x="130669" y="1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 hidden="1">
            <a:extLst>
              <a:ext uri="{FF2B5EF4-FFF2-40B4-BE49-F238E27FC236}">
                <a16:creationId xmlns:a16="http://schemas.microsoft.com/office/drawing/2014/main" id="{8B4EAD83-DE3A-C21D-B43F-4BB2FCCE1812}"/>
              </a:ext>
            </a:extLst>
          </p:cNvPr>
          <p:cNvSpPr/>
          <p:nvPr/>
        </p:nvSpPr>
        <p:spPr>
          <a:xfrm>
            <a:off x="2866984" y="8635879"/>
            <a:ext cx="288966" cy="243763"/>
          </a:xfrm>
          <a:custGeom>
            <a:avLst/>
            <a:gdLst>
              <a:gd name="connsiteX0" fmla="*/ 92116 w 288966"/>
              <a:gd name="connsiteY0" fmla="*/ 121 h 243763"/>
              <a:gd name="connsiteX1" fmla="*/ 76241 w 288966"/>
              <a:gd name="connsiteY1" fmla="*/ 216021 h 243763"/>
              <a:gd name="connsiteX2" fmla="*/ 95291 w 288966"/>
              <a:gd name="connsiteY2" fmla="*/ 187446 h 243763"/>
              <a:gd name="connsiteX3" fmla="*/ 82591 w 288966"/>
              <a:gd name="connsiteY3" fmla="*/ 225546 h 243763"/>
              <a:gd name="connsiteX4" fmla="*/ 288966 w 288966"/>
              <a:gd name="connsiteY4" fmla="*/ 66796 h 243763"/>
              <a:gd name="connsiteX5" fmla="*/ 82591 w 288966"/>
              <a:gd name="connsiteY5" fmla="*/ 235071 h 243763"/>
              <a:gd name="connsiteX6" fmla="*/ 69891 w 288966"/>
              <a:gd name="connsiteY6" fmla="*/ 209671 h 243763"/>
              <a:gd name="connsiteX7" fmla="*/ 41 w 288966"/>
              <a:gd name="connsiteY7" fmla="*/ 123946 h 243763"/>
              <a:gd name="connsiteX8" fmla="*/ 60366 w 288966"/>
              <a:gd name="connsiteY8" fmla="*/ 184271 h 243763"/>
              <a:gd name="connsiteX9" fmla="*/ 92116 w 288966"/>
              <a:gd name="connsiteY9" fmla="*/ 121 h 24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8966" h="243763">
                <a:moveTo>
                  <a:pt x="92116" y="121"/>
                </a:moveTo>
                <a:cubicBezTo>
                  <a:pt x="94762" y="5413"/>
                  <a:pt x="75712" y="184800"/>
                  <a:pt x="76241" y="216021"/>
                </a:cubicBezTo>
                <a:cubicBezTo>
                  <a:pt x="76770" y="247242"/>
                  <a:pt x="94233" y="185858"/>
                  <a:pt x="95291" y="187446"/>
                </a:cubicBezTo>
                <a:cubicBezTo>
                  <a:pt x="96349" y="189034"/>
                  <a:pt x="50312" y="245654"/>
                  <a:pt x="82591" y="225546"/>
                </a:cubicBezTo>
                <a:cubicBezTo>
                  <a:pt x="114870" y="205438"/>
                  <a:pt x="288966" y="65209"/>
                  <a:pt x="288966" y="66796"/>
                </a:cubicBezTo>
                <a:cubicBezTo>
                  <a:pt x="288966" y="68383"/>
                  <a:pt x="82591" y="235071"/>
                  <a:pt x="82591" y="235071"/>
                </a:cubicBezTo>
                <a:cubicBezTo>
                  <a:pt x="46079" y="258883"/>
                  <a:pt x="83649" y="228192"/>
                  <a:pt x="69891" y="209671"/>
                </a:cubicBezTo>
                <a:cubicBezTo>
                  <a:pt x="56133" y="191150"/>
                  <a:pt x="1628" y="128179"/>
                  <a:pt x="41" y="123946"/>
                </a:cubicBezTo>
                <a:cubicBezTo>
                  <a:pt x="-1546" y="119713"/>
                  <a:pt x="42374" y="203850"/>
                  <a:pt x="60366" y="184271"/>
                </a:cubicBezTo>
                <a:cubicBezTo>
                  <a:pt x="78358" y="164692"/>
                  <a:pt x="89470" y="-5171"/>
                  <a:pt x="92116" y="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 hidden="1">
            <a:extLst>
              <a:ext uri="{FF2B5EF4-FFF2-40B4-BE49-F238E27FC236}">
                <a16:creationId xmlns:a16="http://schemas.microsoft.com/office/drawing/2014/main" id="{B10FB796-53CC-1E1D-33C4-4C8AF3D73727}"/>
              </a:ext>
            </a:extLst>
          </p:cNvPr>
          <p:cNvSpPr/>
          <p:nvPr/>
        </p:nvSpPr>
        <p:spPr>
          <a:xfrm>
            <a:off x="2288992" y="8803015"/>
            <a:ext cx="32169" cy="389375"/>
          </a:xfrm>
          <a:custGeom>
            <a:avLst/>
            <a:gdLst>
              <a:gd name="connsiteX0" fmla="*/ 31933 w 32169"/>
              <a:gd name="connsiteY0" fmla="*/ 1260 h 389375"/>
              <a:gd name="connsiteX1" fmla="*/ 25583 w 32169"/>
              <a:gd name="connsiteY1" fmla="*/ 369560 h 389375"/>
              <a:gd name="connsiteX2" fmla="*/ 25583 w 32169"/>
              <a:gd name="connsiteY2" fmla="*/ 318760 h 389375"/>
              <a:gd name="connsiteX3" fmla="*/ 183 w 32169"/>
              <a:gd name="connsiteY3" fmla="*/ 140960 h 389375"/>
              <a:gd name="connsiteX4" fmla="*/ 16058 w 32169"/>
              <a:gd name="connsiteY4" fmla="*/ 245735 h 389375"/>
              <a:gd name="connsiteX5" fmla="*/ 31933 w 32169"/>
              <a:gd name="connsiteY5" fmla="*/ 1260 h 38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9" h="389375">
                <a:moveTo>
                  <a:pt x="31933" y="1260"/>
                </a:moveTo>
                <a:cubicBezTo>
                  <a:pt x="33520" y="21897"/>
                  <a:pt x="26641" y="316643"/>
                  <a:pt x="25583" y="369560"/>
                </a:cubicBezTo>
                <a:cubicBezTo>
                  <a:pt x="24525" y="422477"/>
                  <a:pt x="29816" y="356860"/>
                  <a:pt x="25583" y="318760"/>
                </a:cubicBezTo>
                <a:cubicBezTo>
                  <a:pt x="21350" y="280660"/>
                  <a:pt x="1770" y="153131"/>
                  <a:pt x="183" y="140960"/>
                </a:cubicBezTo>
                <a:cubicBezTo>
                  <a:pt x="-1404" y="128789"/>
                  <a:pt x="7591" y="271664"/>
                  <a:pt x="16058" y="245735"/>
                </a:cubicBezTo>
                <a:cubicBezTo>
                  <a:pt x="24525" y="219806"/>
                  <a:pt x="30346" y="-19377"/>
                  <a:pt x="31933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 hidden="1">
            <a:extLst>
              <a:ext uri="{FF2B5EF4-FFF2-40B4-BE49-F238E27FC236}">
                <a16:creationId xmlns:a16="http://schemas.microsoft.com/office/drawing/2014/main" id="{8205A6F1-5B25-EB1B-F1D9-03B8E0B9C970}"/>
              </a:ext>
            </a:extLst>
          </p:cNvPr>
          <p:cNvSpPr/>
          <p:nvPr/>
        </p:nvSpPr>
        <p:spPr>
          <a:xfrm>
            <a:off x="5435109" y="4555803"/>
            <a:ext cx="84126" cy="526446"/>
          </a:xfrm>
          <a:custGeom>
            <a:avLst/>
            <a:gdLst>
              <a:gd name="connsiteX0" fmla="*/ 7575 w 84126"/>
              <a:gd name="connsiteY0" fmla="*/ 1625 h 526446"/>
              <a:gd name="connsiteX1" fmla="*/ 11218 w 84126"/>
              <a:gd name="connsiteY1" fmla="*/ 256637 h 526446"/>
              <a:gd name="connsiteX2" fmla="*/ 84078 w 84126"/>
              <a:gd name="connsiteY2" fmla="*/ 526221 h 526446"/>
              <a:gd name="connsiteX3" fmla="*/ 22147 w 84126"/>
              <a:gd name="connsiteY3" fmla="*/ 300353 h 526446"/>
              <a:gd name="connsiteX4" fmla="*/ 289 w 84126"/>
              <a:gd name="connsiteY4" fmla="*/ 154632 h 526446"/>
              <a:gd name="connsiteX5" fmla="*/ 7575 w 84126"/>
              <a:gd name="connsiteY5" fmla="*/ 1625 h 52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126" h="526446">
                <a:moveTo>
                  <a:pt x="7575" y="1625"/>
                </a:moveTo>
                <a:cubicBezTo>
                  <a:pt x="9396" y="18626"/>
                  <a:pt x="-1532" y="169204"/>
                  <a:pt x="11218" y="256637"/>
                </a:cubicBezTo>
                <a:cubicBezTo>
                  <a:pt x="23968" y="344070"/>
                  <a:pt x="82257" y="518935"/>
                  <a:pt x="84078" y="526221"/>
                </a:cubicBezTo>
                <a:cubicBezTo>
                  <a:pt x="85899" y="533507"/>
                  <a:pt x="36112" y="362285"/>
                  <a:pt x="22147" y="300353"/>
                </a:cubicBezTo>
                <a:cubicBezTo>
                  <a:pt x="8182" y="238422"/>
                  <a:pt x="2110" y="203813"/>
                  <a:pt x="289" y="154632"/>
                </a:cubicBezTo>
                <a:cubicBezTo>
                  <a:pt x="-1532" y="105451"/>
                  <a:pt x="5754" y="-15376"/>
                  <a:pt x="7575" y="1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 hidden="1">
            <a:extLst>
              <a:ext uri="{FF2B5EF4-FFF2-40B4-BE49-F238E27FC236}">
                <a16:creationId xmlns:a16="http://schemas.microsoft.com/office/drawing/2014/main" id="{FE25954A-BFA8-71E6-B759-72A027495435}"/>
              </a:ext>
            </a:extLst>
          </p:cNvPr>
          <p:cNvSpPr/>
          <p:nvPr/>
        </p:nvSpPr>
        <p:spPr>
          <a:xfrm>
            <a:off x="5094339" y="9995253"/>
            <a:ext cx="190783" cy="488401"/>
          </a:xfrm>
          <a:custGeom>
            <a:avLst/>
            <a:gdLst>
              <a:gd name="connsiteX0" fmla="*/ 188861 w 190783"/>
              <a:gd name="connsiteY0" fmla="*/ 5997 h 488401"/>
              <a:gd name="connsiteX1" fmla="*/ 1536 w 190783"/>
              <a:gd name="connsiteY1" fmla="*/ 485422 h 488401"/>
              <a:gd name="connsiteX2" fmla="*/ 99961 w 190783"/>
              <a:gd name="connsiteY2" fmla="*/ 209197 h 488401"/>
              <a:gd name="connsiteX3" fmla="*/ 99961 w 190783"/>
              <a:gd name="connsiteY3" fmla="*/ 215547 h 488401"/>
              <a:gd name="connsiteX4" fmla="*/ 188861 w 190783"/>
              <a:gd name="connsiteY4" fmla="*/ 5997 h 48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783" h="488401">
                <a:moveTo>
                  <a:pt x="188861" y="5997"/>
                </a:moveTo>
                <a:cubicBezTo>
                  <a:pt x="172457" y="50976"/>
                  <a:pt x="16353" y="451555"/>
                  <a:pt x="1536" y="485422"/>
                </a:cubicBezTo>
                <a:cubicBezTo>
                  <a:pt x="-13281" y="519289"/>
                  <a:pt x="83557" y="254176"/>
                  <a:pt x="99961" y="209197"/>
                </a:cubicBezTo>
                <a:cubicBezTo>
                  <a:pt x="116365" y="164218"/>
                  <a:pt x="88319" y="248355"/>
                  <a:pt x="99961" y="215547"/>
                </a:cubicBezTo>
                <a:cubicBezTo>
                  <a:pt x="111603" y="182739"/>
                  <a:pt x="205265" y="-38982"/>
                  <a:pt x="188861" y="5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 hidden="1">
            <a:extLst>
              <a:ext uri="{FF2B5EF4-FFF2-40B4-BE49-F238E27FC236}">
                <a16:creationId xmlns:a16="http://schemas.microsoft.com/office/drawing/2014/main" id="{0B1B2411-52BF-7729-DD68-FA06503DCB81}"/>
              </a:ext>
            </a:extLst>
          </p:cNvPr>
          <p:cNvSpPr/>
          <p:nvPr/>
        </p:nvSpPr>
        <p:spPr>
          <a:xfrm>
            <a:off x="2547291" y="9905178"/>
            <a:ext cx="196195" cy="426997"/>
          </a:xfrm>
          <a:custGeom>
            <a:avLst/>
            <a:gdLst>
              <a:gd name="connsiteX0" fmla="*/ 195909 w 196195"/>
              <a:gd name="connsiteY0" fmla="*/ 822 h 426997"/>
              <a:gd name="connsiteX1" fmla="*/ 8584 w 196195"/>
              <a:gd name="connsiteY1" fmla="*/ 410397 h 426997"/>
              <a:gd name="connsiteX2" fmla="*/ 49859 w 196195"/>
              <a:gd name="connsiteY2" fmla="*/ 308797 h 426997"/>
              <a:gd name="connsiteX3" fmla="*/ 195909 w 196195"/>
              <a:gd name="connsiteY3" fmla="*/ 822 h 426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95" h="426997">
                <a:moveTo>
                  <a:pt x="195909" y="822"/>
                </a:moveTo>
                <a:cubicBezTo>
                  <a:pt x="189030" y="17755"/>
                  <a:pt x="32926" y="359068"/>
                  <a:pt x="8584" y="410397"/>
                </a:cubicBezTo>
                <a:cubicBezTo>
                  <a:pt x="-15758" y="461726"/>
                  <a:pt x="15992" y="384468"/>
                  <a:pt x="49859" y="308797"/>
                </a:cubicBezTo>
                <a:cubicBezTo>
                  <a:pt x="83726" y="233126"/>
                  <a:pt x="202788" y="-16111"/>
                  <a:pt x="195909" y="8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 hidden="1">
            <a:extLst>
              <a:ext uri="{FF2B5EF4-FFF2-40B4-BE49-F238E27FC236}">
                <a16:creationId xmlns:a16="http://schemas.microsoft.com/office/drawing/2014/main" id="{F55446F0-0974-E3CF-1F32-FB4D82E5F580}"/>
              </a:ext>
            </a:extLst>
          </p:cNvPr>
          <p:cNvSpPr/>
          <p:nvPr/>
        </p:nvSpPr>
        <p:spPr>
          <a:xfrm>
            <a:off x="5376118" y="3559382"/>
            <a:ext cx="97942" cy="602500"/>
          </a:xfrm>
          <a:custGeom>
            <a:avLst/>
            <a:gdLst>
              <a:gd name="connsiteX0" fmla="*/ 97582 w 97942"/>
              <a:gd name="connsiteY0" fmla="*/ 2968 h 602500"/>
              <a:gd name="connsiteX1" fmla="*/ 2332 w 97942"/>
              <a:gd name="connsiteY1" fmla="*/ 590343 h 602500"/>
              <a:gd name="connsiteX2" fmla="*/ 34082 w 97942"/>
              <a:gd name="connsiteY2" fmla="*/ 371268 h 602500"/>
              <a:gd name="connsiteX3" fmla="*/ 97582 w 97942"/>
              <a:gd name="connsiteY3" fmla="*/ 2968 h 60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942" h="602500">
                <a:moveTo>
                  <a:pt x="97582" y="2968"/>
                </a:moveTo>
                <a:cubicBezTo>
                  <a:pt x="92290" y="39481"/>
                  <a:pt x="12915" y="528960"/>
                  <a:pt x="2332" y="590343"/>
                </a:cubicBezTo>
                <a:cubicBezTo>
                  <a:pt x="-8251" y="651726"/>
                  <a:pt x="19795" y="465460"/>
                  <a:pt x="34082" y="371268"/>
                </a:cubicBezTo>
                <a:cubicBezTo>
                  <a:pt x="48369" y="277076"/>
                  <a:pt x="102874" y="-33545"/>
                  <a:pt x="97582" y="29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 hidden="1">
            <a:extLst>
              <a:ext uri="{FF2B5EF4-FFF2-40B4-BE49-F238E27FC236}">
                <a16:creationId xmlns:a16="http://schemas.microsoft.com/office/drawing/2014/main" id="{E1CFA9F7-AA5A-8C87-B1FE-D7DA0FE36109}"/>
              </a:ext>
            </a:extLst>
          </p:cNvPr>
          <p:cNvSpPr/>
          <p:nvPr/>
        </p:nvSpPr>
        <p:spPr>
          <a:xfrm>
            <a:off x="5265087" y="3762375"/>
            <a:ext cx="30823" cy="723900"/>
          </a:xfrm>
          <a:custGeom>
            <a:avLst/>
            <a:gdLst>
              <a:gd name="connsiteX0" fmla="*/ 30813 w 30823"/>
              <a:gd name="connsiteY0" fmla="*/ 0 h 723900"/>
              <a:gd name="connsiteX1" fmla="*/ 2238 w 30823"/>
              <a:gd name="connsiteY1" fmla="*/ 361950 h 723900"/>
              <a:gd name="connsiteX2" fmla="*/ 2238 w 30823"/>
              <a:gd name="connsiteY2" fmla="*/ 723900 h 723900"/>
              <a:gd name="connsiteX3" fmla="*/ 5413 w 30823"/>
              <a:gd name="connsiteY3" fmla="*/ 365125 h 723900"/>
              <a:gd name="connsiteX4" fmla="*/ 30813 w 30823"/>
              <a:gd name="connsiteY4" fmla="*/ 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23" h="723900">
                <a:moveTo>
                  <a:pt x="30813" y="0"/>
                </a:moveTo>
                <a:cubicBezTo>
                  <a:pt x="30284" y="-529"/>
                  <a:pt x="7000" y="241300"/>
                  <a:pt x="2238" y="361950"/>
                </a:cubicBezTo>
                <a:cubicBezTo>
                  <a:pt x="-2524" y="482600"/>
                  <a:pt x="1709" y="723371"/>
                  <a:pt x="2238" y="723900"/>
                </a:cubicBezTo>
                <a:cubicBezTo>
                  <a:pt x="2767" y="724429"/>
                  <a:pt x="-937" y="482071"/>
                  <a:pt x="5413" y="365125"/>
                </a:cubicBezTo>
                <a:cubicBezTo>
                  <a:pt x="11763" y="248179"/>
                  <a:pt x="31342" y="529"/>
                  <a:pt x="3081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 hidden="1">
            <a:extLst>
              <a:ext uri="{FF2B5EF4-FFF2-40B4-BE49-F238E27FC236}">
                <a16:creationId xmlns:a16="http://schemas.microsoft.com/office/drawing/2014/main" id="{826D9639-BCB9-5328-DA65-FDD02D02CE84}"/>
              </a:ext>
            </a:extLst>
          </p:cNvPr>
          <p:cNvSpPr/>
          <p:nvPr/>
        </p:nvSpPr>
        <p:spPr>
          <a:xfrm>
            <a:off x="8824951" y="8291166"/>
            <a:ext cx="639457" cy="1425242"/>
          </a:xfrm>
          <a:custGeom>
            <a:avLst/>
            <a:gdLst>
              <a:gd name="connsiteX0" fmla="*/ 27449 w 639457"/>
              <a:gd name="connsiteY0" fmla="*/ 60834 h 1425242"/>
              <a:gd name="connsiteX1" fmla="*/ 45449 w 639457"/>
              <a:gd name="connsiteY1" fmla="*/ 129234 h 1425242"/>
              <a:gd name="connsiteX2" fmla="*/ 304649 w 639457"/>
              <a:gd name="connsiteY2" fmla="*/ 809634 h 1425242"/>
              <a:gd name="connsiteX3" fmla="*/ 304649 w 639457"/>
              <a:gd name="connsiteY3" fmla="*/ 773634 h 1425242"/>
              <a:gd name="connsiteX4" fmla="*/ 639449 w 639457"/>
              <a:gd name="connsiteY4" fmla="*/ 1425234 h 1425242"/>
              <a:gd name="connsiteX5" fmla="*/ 315449 w 639457"/>
              <a:gd name="connsiteY5" fmla="*/ 788034 h 1425242"/>
              <a:gd name="connsiteX6" fmla="*/ 329849 w 639457"/>
              <a:gd name="connsiteY6" fmla="*/ 806034 h 1425242"/>
              <a:gd name="connsiteX7" fmla="*/ 27449 w 639457"/>
              <a:gd name="connsiteY7" fmla="*/ 60834 h 1425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9457" h="1425242">
                <a:moveTo>
                  <a:pt x="27449" y="60834"/>
                </a:moveTo>
                <a:cubicBezTo>
                  <a:pt x="-19951" y="-51966"/>
                  <a:pt x="-751" y="4434"/>
                  <a:pt x="45449" y="129234"/>
                </a:cubicBezTo>
                <a:cubicBezTo>
                  <a:pt x="91649" y="254034"/>
                  <a:pt x="261449" y="702234"/>
                  <a:pt x="304649" y="809634"/>
                </a:cubicBezTo>
                <a:cubicBezTo>
                  <a:pt x="347849" y="917034"/>
                  <a:pt x="248849" y="671034"/>
                  <a:pt x="304649" y="773634"/>
                </a:cubicBezTo>
                <a:cubicBezTo>
                  <a:pt x="360449" y="876234"/>
                  <a:pt x="637649" y="1422834"/>
                  <a:pt x="639449" y="1425234"/>
                </a:cubicBezTo>
                <a:cubicBezTo>
                  <a:pt x="641249" y="1427634"/>
                  <a:pt x="367049" y="891234"/>
                  <a:pt x="315449" y="788034"/>
                </a:cubicBezTo>
                <a:cubicBezTo>
                  <a:pt x="263849" y="684834"/>
                  <a:pt x="380849" y="926634"/>
                  <a:pt x="329849" y="806034"/>
                </a:cubicBezTo>
                <a:cubicBezTo>
                  <a:pt x="278849" y="685434"/>
                  <a:pt x="74849" y="173634"/>
                  <a:pt x="27449" y="608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 hidden="1">
            <a:extLst>
              <a:ext uri="{FF2B5EF4-FFF2-40B4-BE49-F238E27FC236}">
                <a16:creationId xmlns:a16="http://schemas.microsoft.com/office/drawing/2014/main" id="{0164A893-9A9F-1891-C329-48CC79B6B2FA}"/>
              </a:ext>
            </a:extLst>
          </p:cNvPr>
          <p:cNvSpPr/>
          <p:nvPr/>
        </p:nvSpPr>
        <p:spPr>
          <a:xfrm>
            <a:off x="7735399" y="5061475"/>
            <a:ext cx="288792" cy="2280816"/>
          </a:xfrm>
          <a:custGeom>
            <a:avLst/>
            <a:gdLst>
              <a:gd name="connsiteX0" fmla="*/ 288792 w 288792"/>
              <a:gd name="connsiteY0" fmla="*/ 855 h 2280816"/>
              <a:gd name="connsiteX1" fmla="*/ 23749 w 288792"/>
              <a:gd name="connsiteY1" fmla="*/ 1041151 h 2280816"/>
              <a:gd name="connsiteX2" fmla="*/ 10497 w 288792"/>
              <a:gd name="connsiteY2" fmla="*/ 2240473 h 2280816"/>
              <a:gd name="connsiteX3" fmla="*/ 3871 w 288792"/>
              <a:gd name="connsiteY3" fmla="*/ 1889290 h 2280816"/>
              <a:gd name="connsiteX4" fmla="*/ 23749 w 288792"/>
              <a:gd name="connsiteY4" fmla="*/ 829116 h 2280816"/>
              <a:gd name="connsiteX5" fmla="*/ 23749 w 288792"/>
              <a:gd name="connsiteY5" fmla="*/ 862247 h 2280816"/>
              <a:gd name="connsiteX6" fmla="*/ 288792 w 288792"/>
              <a:gd name="connsiteY6" fmla="*/ 855 h 2280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8792" h="2280816">
                <a:moveTo>
                  <a:pt x="288792" y="855"/>
                </a:moveTo>
                <a:cubicBezTo>
                  <a:pt x="288792" y="30672"/>
                  <a:pt x="70131" y="667881"/>
                  <a:pt x="23749" y="1041151"/>
                </a:cubicBezTo>
                <a:cubicBezTo>
                  <a:pt x="-22634" y="1414421"/>
                  <a:pt x="13810" y="2099117"/>
                  <a:pt x="10497" y="2240473"/>
                </a:cubicBezTo>
                <a:cubicBezTo>
                  <a:pt x="7184" y="2381829"/>
                  <a:pt x="1662" y="2124516"/>
                  <a:pt x="3871" y="1889290"/>
                </a:cubicBezTo>
                <a:cubicBezTo>
                  <a:pt x="6080" y="1654064"/>
                  <a:pt x="20436" y="1000290"/>
                  <a:pt x="23749" y="829116"/>
                </a:cubicBezTo>
                <a:cubicBezTo>
                  <a:pt x="27062" y="657942"/>
                  <a:pt x="-20425" y="994769"/>
                  <a:pt x="23749" y="862247"/>
                </a:cubicBezTo>
                <a:cubicBezTo>
                  <a:pt x="67923" y="729725"/>
                  <a:pt x="288792" y="-28962"/>
                  <a:pt x="288792" y="8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 hidden="1">
            <a:extLst>
              <a:ext uri="{FF2B5EF4-FFF2-40B4-BE49-F238E27FC236}">
                <a16:creationId xmlns:a16="http://schemas.microsoft.com/office/drawing/2014/main" id="{F5B5967B-4AC4-2E8F-FB2A-330CB24EB0B9}"/>
              </a:ext>
            </a:extLst>
          </p:cNvPr>
          <p:cNvSpPr/>
          <p:nvPr/>
        </p:nvSpPr>
        <p:spPr>
          <a:xfrm>
            <a:off x="7231159" y="5608752"/>
            <a:ext cx="489968" cy="2101315"/>
          </a:xfrm>
          <a:custGeom>
            <a:avLst/>
            <a:gdLst>
              <a:gd name="connsiteX0" fmla="*/ 488232 w 489968"/>
              <a:gd name="connsiteY0" fmla="*/ 10170 h 2101315"/>
              <a:gd name="connsiteX1" fmla="*/ 216563 w 489968"/>
              <a:gd name="connsiteY1" fmla="*/ 1043839 h 2101315"/>
              <a:gd name="connsiteX2" fmla="*/ 11154 w 489968"/>
              <a:gd name="connsiteY2" fmla="*/ 2064257 h 2101315"/>
              <a:gd name="connsiteX3" fmla="*/ 77415 w 489968"/>
              <a:gd name="connsiteY3" fmla="*/ 1699822 h 2101315"/>
              <a:gd name="connsiteX4" fmla="*/ 488232 w 489968"/>
              <a:gd name="connsiteY4" fmla="*/ 10170 h 2101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968" h="2101315">
                <a:moveTo>
                  <a:pt x="488232" y="10170"/>
                </a:moveTo>
                <a:cubicBezTo>
                  <a:pt x="511423" y="-99160"/>
                  <a:pt x="296076" y="701491"/>
                  <a:pt x="216563" y="1043839"/>
                </a:cubicBezTo>
                <a:cubicBezTo>
                  <a:pt x="137050" y="1386187"/>
                  <a:pt x="34345" y="1954927"/>
                  <a:pt x="11154" y="2064257"/>
                </a:cubicBezTo>
                <a:cubicBezTo>
                  <a:pt x="-12037" y="2173587"/>
                  <a:pt x="-3202" y="2037753"/>
                  <a:pt x="77415" y="1699822"/>
                </a:cubicBezTo>
                <a:cubicBezTo>
                  <a:pt x="158032" y="1361892"/>
                  <a:pt x="465041" y="119500"/>
                  <a:pt x="488232" y="101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 hidden="1">
            <a:extLst>
              <a:ext uri="{FF2B5EF4-FFF2-40B4-BE49-F238E27FC236}">
                <a16:creationId xmlns:a16="http://schemas.microsoft.com/office/drawing/2014/main" id="{B464998C-D582-C7CF-12B8-62F9686A13D9}"/>
              </a:ext>
            </a:extLst>
          </p:cNvPr>
          <p:cNvSpPr/>
          <p:nvPr/>
        </p:nvSpPr>
        <p:spPr>
          <a:xfrm>
            <a:off x="6857995" y="6188750"/>
            <a:ext cx="233838" cy="834913"/>
          </a:xfrm>
          <a:custGeom>
            <a:avLst/>
            <a:gdLst>
              <a:gd name="connsiteX0" fmla="*/ 225292 w 233838"/>
              <a:gd name="connsiteY0" fmla="*/ 15 h 834913"/>
              <a:gd name="connsiteX1" fmla="*/ 205414 w 233838"/>
              <a:gd name="connsiteY1" fmla="*/ 384328 h 834913"/>
              <a:gd name="connsiteX2" fmla="*/ 5 w 233838"/>
              <a:gd name="connsiteY2" fmla="*/ 834902 h 834913"/>
              <a:gd name="connsiteX3" fmla="*/ 212040 w 233838"/>
              <a:gd name="connsiteY3" fmla="*/ 371076 h 834913"/>
              <a:gd name="connsiteX4" fmla="*/ 225292 w 233838"/>
              <a:gd name="connsiteY4" fmla="*/ 15 h 83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838" h="834913">
                <a:moveTo>
                  <a:pt x="225292" y="15"/>
                </a:moveTo>
                <a:cubicBezTo>
                  <a:pt x="224188" y="2224"/>
                  <a:pt x="242962" y="245180"/>
                  <a:pt x="205414" y="384328"/>
                </a:cubicBezTo>
                <a:cubicBezTo>
                  <a:pt x="167866" y="523476"/>
                  <a:pt x="-1099" y="837111"/>
                  <a:pt x="5" y="834902"/>
                </a:cubicBezTo>
                <a:cubicBezTo>
                  <a:pt x="1109" y="832693"/>
                  <a:pt x="173388" y="504702"/>
                  <a:pt x="212040" y="371076"/>
                </a:cubicBezTo>
                <a:cubicBezTo>
                  <a:pt x="250692" y="237450"/>
                  <a:pt x="226396" y="-2194"/>
                  <a:pt x="225292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 hidden="1">
            <a:extLst>
              <a:ext uri="{FF2B5EF4-FFF2-40B4-BE49-F238E27FC236}">
                <a16:creationId xmlns:a16="http://schemas.microsoft.com/office/drawing/2014/main" id="{370A8C12-1DDA-62E9-403F-491D09ED80E0}"/>
              </a:ext>
            </a:extLst>
          </p:cNvPr>
          <p:cNvSpPr/>
          <p:nvPr/>
        </p:nvSpPr>
        <p:spPr>
          <a:xfrm>
            <a:off x="6229350" y="6635702"/>
            <a:ext cx="334099" cy="225803"/>
          </a:xfrm>
          <a:custGeom>
            <a:avLst/>
            <a:gdLst>
              <a:gd name="connsiteX0" fmla="*/ 0 w 334099"/>
              <a:gd name="connsiteY0" fmla="*/ 133398 h 225803"/>
              <a:gd name="connsiteX1" fmla="*/ 323850 w 334099"/>
              <a:gd name="connsiteY1" fmla="*/ 3223 h 225803"/>
              <a:gd name="connsiteX2" fmla="*/ 247650 w 334099"/>
              <a:gd name="connsiteY2" fmla="*/ 41323 h 225803"/>
              <a:gd name="connsiteX3" fmla="*/ 190500 w 334099"/>
              <a:gd name="connsiteY3" fmla="*/ 60373 h 225803"/>
              <a:gd name="connsiteX4" fmla="*/ 104775 w 334099"/>
              <a:gd name="connsiteY4" fmla="*/ 117523 h 225803"/>
              <a:gd name="connsiteX5" fmla="*/ 146050 w 334099"/>
              <a:gd name="connsiteY5" fmla="*/ 79423 h 225803"/>
              <a:gd name="connsiteX6" fmla="*/ 117475 w 334099"/>
              <a:gd name="connsiteY6" fmla="*/ 107998 h 225803"/>
              <a:gd name="connsiteX7" fmla="*/ 22225 w 334099"/>
              <a:gd name="connsiteY7" fmla="*/ 200073 h 225803"/>
              <a:gd name="connsiteX8" fmla="*/ 44450 w 334099"/>
              <a:gd name="connsiteY8" fmla="*/ 177848 h 225803"/>
              <a:gd name="connsiteX9" fmla="*/ 15875 w 334099"/>
              <a:gd name="connsiteY9" fmla="*/ 225473 h 225803"/>
              <a:gd name="connsiteX10" fmla="*/ 69850 w 334099"/>
              <a:gd name="connsiteY10" fmla="*/ 149273 h 225803"/>
              <a:gd name="connsiteX11" fmla="*/ 142875 w 334099"/>
              <a:gd name="connsiteY11" fmla="*/ 85773 h 225803"/>
              <a:gd name="connsiteX12" fmla="*/ 114300 w 334099"/>
              <a:gd name="connsiteY12" fmla="*/ 101648 h 225803"/>
              <a:gd name="connsiteX13" fmla="*/ 225425 w 334099"/>
              <a:gd name="connsiteY13" fmla="*/ 41323 h 225803"/>
              <a:gd name="connsiteX14" fmla="*/ 187325 w 334099"/>
              <a:gd name="connsiteY14" fmla="*/ 63548 h 225803"/>
              <a:gd name="connsiteX15" fmla="*/ 231775 w 334099"/>
              <a:gd name="connsiteY15" fmla="*/ 38148 h 225803"/>
              <a:gd name="connsiteX16" fmla="*/ 107950 w 334099"/>
              <a:gd name="connsiteY16" fmla="*/ 88948 h 225803"/>
              <a:gd name="connsiteX17" fmla="*/ 92075 w 334099"/>
              <a:gd name="connsiteY17" fmla="*/ 98473 h 225803"/>
              <a:gd name="connsiteX18" fmla="*/ 0 w 334099"/>
              <a:gd name="connsiteY18" fmla="*/ 133398 h 225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4099" h="225803">
                <a:moveTo>
                  <a:pt x="0" y="133398"/>
                </a:moveTo>
                <a:lnTo>
                  <a:pt x="323850" y="3223"/>
                </a:lnTo>
                <a:cubicBezTo>
                  <a:pt x="365125" y="-12123"/>
                  <a:pt x="269875" y="31798"/>
                  <a:pt x="247650" y="41323"/>
                </a:cubicBezTo>
                <a:cubicBezTo>
                  <a:pt x="225425" y="50848"/>
                  <a:pt x="214313" y="47673"/>
                  <a:pt x="190500" y="60373"/>
                </a:cubicBezTo>
                <a:cubicBezTo>
                  <a:pt x="166688" y="73073"/>
                  <a:pt x="112183" y="114348"/>
                  <a:pt x="104775" y="117523"/>
                </a:cubicBezTo>
                <a:cubicBezTo>
                  <a:pt x="97367" y="120698"/>
                  <a:pt x="143933" y="81011"/>
                  <a:pt x="146050" y="79423"/>
                </a:cubicBezTo>
                <a:cubicBezTo>
                  <a:pt x="148167" y="77835"/>
                  <a:pt x="117475" y="107998"/>
                  <a:pt x="117475" y="107998"/>
                </a:cubicBezTo>
                <a:lnTo>
                  <a:pt x="22225" y="200073"/>
                </a:lnTo>
                <a:cubicBezTo>
                  <a:pt x="10054" y="211715"/>
                  <a:pt x="45508" y="173615"/>
                  <a:pt x="44450" y="177848"/>
                </a:cubicBezTo>
                <a:cubicBezTo>
                  <a:pt x="43392" y="182081"/>
                  <a:pt x="11642" y="230235"/>
                  <a:pt x="15875" y="225473"/>
                </a:cubicBezTo>
                <a:cubicBezTo>
                  <a:pt x="20108" y="220711"/>
                  <a:pt x="48683" y="172556"/>
                  <a:pt x="69850" y="149273"/>
                </a:cubicBezTo>
                <a:cubicBezTo>
                  <a:pt x="91017" y="125990"/>
                  <a:pt x="135467" y="93710"/>
                  <a:pt x="142875" y="85773"/>
                </a:cubicBezTo>
                <a:cubicBezTo>
                  <a:pt x="150283" y="77835"/>
                  <a:pt x="114300" y="101648"/>
                  <a:pt x="114300" y="101648"/>
                </a:cubicBezTo>
                <a:lnTo>
                  <a:pt x="225425" y="41323"/>
                </a:lnTo>
                <a:cubicBezTo>
                  <a:pt x="237596" y="34973"/>
                  <a:pt x="186267" y="64077"/>
                  <a:pt x="187325" y="63548"/>
                </a:cubicBezTo>
                <a:cubicBezTo>
                  <a:pt x="188383" y="63019"/>
                  <a:pt x="245004" y="33915"/>
                  <a:pt x="231775" y="38148"/>
                </a:cubicBezTo>
                <a:cubicBezTo>
                  <a:pt x="218546" y="42381"/>
                  <a:pt x="131233" y="78894"/>
                  <a:pt x="107950" y="88948"/>
                </a:cubicBezTo>
                <a:cubicBezTo>
                  <a:pt x="84667" y="99002"/>
                  <a:pt x="92075" y="98473"/>
                  <a:pt x="92075" y="98473"/>
                </a:cubicBezTo>
                <a:lnTo>
                  <a:pt x="0" y="1333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 hidden="1">
            <a:extLst>
              <a:ext uri="{FF2B5EF4-FFF2-40B4-BE49-F238E27FC236}">
                <a16:creationId xmlns:a16="http://schemas.microsoft.com/office/drawing/2014/main" id="{74756D97-776C-1A64-39F5-993134823A2C}"/>
              </a:ext>
            </a:extLst>
          </p:cNvPr>
          <p:cNvSpPr/>
          <p:nvPr/>
        </p:nvSpPr>
        <p:spPr>
          <a:xfrm>
            <a:off x="5946674" y="2939401"/>
            <a:ext cx="236575" cy="707577"/>
          </a:xfrm>
          <a:custGeom>
            <a:avLst/>
            <a:gdLst>
              <a:gd name="connsiteX0" fmla="*/ 101 w 236575"/>
              <a:gd name="connsiteY0" fmla="*/ 649 h 707577"/>
              <a:gd name="connsiteX1" fmla="*/ 177901 w 236575"/>
              <a:gd name="connsiteY1" fmla="*/ 461024 h 707577"/>
              <a:gd name="connsiteX2" fmla="*/ 231876 w 236575"/>
              <a:gd name="connsiteY2" fmla="*/ 699149 h 707577"/>
              <a:gd name="connsiteX3" fmla="*/ 225526 w 236575"/>
              <a:gd name="connsiteY3" fmla="*/ 626124 h 707577"/>
              <a:gd name="connsiteX4" fmla="*/ 158851 w 236575"/>
              <a:gd name="connsiteY4" fmla="*/ 359424 h 707577"/>
              <a:gd name="connsiteX5" fmla="*/ 152501 w 236575"/>
              <a:gd name="connsiteY5" fmla="*/ 359424 h 707577"/>
              <a:gd name="connsiteX6" fmla="*/ 101 w 236575"/>
              <a:gd name="connsiteY6" fmla="*/ 649 h 70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575" h="707577">
                <a:moveTo>
                  <a:pt x="101" y="649"/>
                </a:moveTo>
                <a:cubicBezTo>
                  <a:pt x="4334" y="17582"/>
                  <a:pt x="139272" y="344607"/>
                  <a:pt x="177901" y="461024"/>
                </a:cubicBezTo>
                <a:cubicBezTo>
                  <a:pt x="216530" y="577441"/>
                  <a:pt x="223939" y="671633"/>
                  <a:pt x="231876" y="699149"/>
                </a:cubicBezTo>
                <a:cubicBezTo>
                  <a:pt x="239813" y="726665"/>
                  <a:pt x="237697" y="682745"/>
                  <a:pt x="225526" y="626124"/>
                </a:cubicBezTo>
                <a:cubicBezTo>
                  <a:pt x="213355" y="569503"/>
                  <a:pt x="158851" y="359424"/>
                  <a:pt x="158851" y="359424"/>
                </a:cubicBezTo>
                <a:cubicBezTo>
                  <a:pt x="146680" y="314974"/>
                  <a:pt x="179488" y="416045"/>
                  <a:pt x="152501" y="359424"/>
                </a:cubicBezTo>
                <a:cubicBezTo>
                  <a:pt x="125514" y="302803"/>
                  <a:pt x="-4132" y="-16284"/>
                  <a:pt x="101" y="6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 hidden="1">
            <a:extLst>
              <a:ext uri="{FF2B5EF4-FFF2-40B4-BE49-F238E27FC236}">
                <a16:creationId xmlns:a16="http://schemas.microsoft.com/office/drawing/2014/main" id="{69F2872F-2F4D-0B52-ADEC-83582463AB09}"/>
              </a:ext>
            </a:extLst>
          </p:cNvPr>
          <p:cNvSpPr/>
          <p:nvPr/>
        </p:nvSpPr>
        <p:spPr>
          <a:xfrm>
            <a:off x="4017550" y="3533287"/>
            <a:ext cx="81408" cy="267278"/>
          </a:xfrm>
          <a:custGeom>
            <a:avLst/>
            <a:gdLst>
              <a:gd name="connsiteX0" fmla="*/ 81375 w 81408"/>
              <a:gd name="connsiteY0" fmla="*/ 488 h 267278"/>
              <a:gd name="connsiteX1" fmla="*/ 5175 w 81408"/>
              <a:gd name="connsiteY1" fmla="*/ 257663 h 267278"/>
              <a:gd name="connsiteX2" fmla="*/ 14700 w 81408"/>
              <a:gd name="connsiteY2" fmla="*/ 194163 h 267278"/>
              <a:gd name="connsiteX3" fmla="*/ 81375 w 81408"/>
              <a:gd name="connsiteY3" fmla="*/ 488 h 26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408" h="267278">
                <a:moveTo>
                  <a:pt x="81375" y="488"/>
                </a:moveTo>
                <a:cubicBezTo>
                  <a:pt x="79787" y="11071"/>
                  <a:pt x="16287" y="225384"/>
                  <a:pt x="5175" y="257663"/>
                </a:cubicBezTo>
                <a:cubicBezTo>
                  <a:pt x="-5938" y="289942"/>
                  <a:pt x="2529" y="233850"/>
                  <a:pt x="14700" y="194163"/>
                </a:cubicBezTo>
                <a:cubicBezTo>
                  <a:pt x="26871" y="154476"/>
                  <a:pt x="82963" y="-10095"/>
                  <a:pt x="81375" y="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 hidden="1">
            <a:extLst>
              <a:ext uri="{FF2B5EF4-FFF2-40B4-BE49-F238E27FC236}">
                <a16:creationId xmlns:a16="http://schemas.microsoft.com/office/drawing/2014/main" id="{3B485C3A-9ABA-94A3-9206-915E4C74A802}"/>
              </a:ext>
            </a:extLst>
          </p:cNvPr>
          <p:cNvSpPr/>
          <p:nvPr/>
        </p:nvSpPr>
        <p:spPr>
          <a:xfrm>
            <a:off x="8340157" y="7108053"/>
            <a:ext cx="372514" cy="1786802"/>
          </a:xfrm>
          <a:custGeom>
            <a:avLst/>
            <a:gdLst>
              <a:gd name="connsiteX0" fmla="*/ 23258 w 372514"/>
              <a:gd name="connsiteY0" fmla="*/ 129088 h 1786802"/>
              <a:gd name="connsiteX1" fmla="*/ 56711 w 372514"/>
              <a:gd name="connsiteY1" fmla="*/ 240601 h 1786802"/>
              <a:gd name="connsiteX2" fmla="*/ 346643 w 372514"/>
              <a:gd name="connsiteY2" fmla="*/ 1645654 h 1786802"/>
              <a:gd name="connsiteX3" fmla="*/ 324341 w 372514"/>
              <a:gd name="connsiteY3" fmla="*/ 1567596 h 1786802"/>
              <a:gd name="connsiteX4" fmla="*/ 23258 w 372514"/>
              <a:gd name="connsiteY4" fmla="*/ 129088 h 1786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514" h="1786802">
                <a:moveTo>
                  <a:pt x="23258" y="129088"/>
                </a:moveTo>
                <a:cubicBezTo>
                  <a:pt x="-21347" y="-92078"/>
                  <a:pt x="2813" y="-12160"/>
                  <a:pt x="56711" y="240601"/>
                </a:cubicBezTo>
                <a:cubicBezTo>
                  <a:pt x="110609" y="493362"/>
                  <a:pt x="302038" y="1424488"/>
                  <a:pt x="346643" y="1645654"/>
                </a:cubicBezTo>
                <a:cubicBezTo>
                  <a:pt x="391248" y="1866820"/>
                  <a:pt x="374522" y="1818498"/>
                  <a:pt x="324341" y="1567596"/>
                </a:cubicBezTo>
                <a:cubicBezTo>
                  <a:pt x="274161" y="1316694"/>
                  <a:pt x="67863" y="350254"/>
                  <a:pt x="23258" y="129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 hidden="1">
            <a:extLst>
              <a:ext uri="{FF2B5EF4-FFF2-40B4-BE49-F238E27FC236}">
                <a16:creationId xmlns:a16="http://schemas.microsoft.com/office/drawing/2014/main" id="{759C5154-8C02-BEDF-95DE-81622CC0A98C}"/>
              </a:ext>
            </a:extLst>
          </p:cNvPr>
          <p:cNvSpPr/>
          <p:nvPr/>
        </p:nvSpPr>
        <p:spPr>
          <a:xfrm>
            <a:off x="6687576" y="7595960"/>
            <a:ext cx="76639" cy="962049"/>
          </a:xfrm>
          <a:custGeom>
            <a:avLst/>
            <a:gdLst>
              <a:gd name="connsiteX0" fmla="*/ 76639 w 76639"/>
              <a:gd name="connsiteY0" fmla="*/ 594 h 962049"/>
              <a:gd name="connsiteX1" fmla="*/ 6301 w 76639"/>
              <a:gd name="connsiteY1" fmla="*/ 416763 h 962049"/>
              <a:gd name="connsiteX2" fmla="*/ 12162 w 76639"/>
              <a:gd name="connsiteY2" fmla="*/ 950163 h 962049"/>
              <a:gd name="connsiteX3" fmla="*/ 6301 w 76639"/>
              <a:gd name="connsiteY3" fmla="*/ 750871 h 962049"/>
              <a:gd name="connsiteX4" fmla="*/ 6301 w 76639"/>
              <a:gd name="connsiteY4" fmla="*/ 334702 h 962049"/>
              <a:gd name="connsiteX5" fmla="*/ 76639 w 76639"/>
              <a:gd name="connsiteY5" fmla="*/ 594 h 96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639" h="962049">
                <a:moveTo>
                  <a:pt x="76639" y="594"/>
                </a:moveTo>
                <a:cubicBezTo>
                  <a:pt x="76639" y="14271"/>
                  <a:pt x="17047" y="258502"/>
                  <a:pt x="6301" y="416763"/>
                </a:cubicBezTo>
                <a:cubicBezTo>
                  <a:pt x="-4445" y="575024"/>
                  <a:pt x="12162" y="894478"/>
                  <a:pt x="12162" y="950163"/>
                </a:cubicBezTo>
                <a:cubicBezTo>
                  <a:pt x="12162" y="1005848"/>
                  <a:pt x="7278" y="853448"/>
                  <a:pt x="6301" y="750871"/>
                </a:cubicBezTo>
                <a:cubicBezTo>
                  <a:pt x="5324" y="648294"/>
                  <a:pt x="-7376" y="456817"/>
                  <a:pt x="6301" y="334702"/>
                </a:cubicBezTo>
                <a:cubicBezTo>
                  <a:pt x="19978" y="212587"/>
                  <a:pt x="76639" y="-13083"/>
                  <a:pt x="76639" y="5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 hidden="1">
            <a:extLst>
              <a:ext uri="{FF2B5EF4-FFF2-40B4-BE49-F238E27FC236}">
                <a16:creationId xmlns:a16="http://schemas.microsoft.com/office/drawing/2014/main" id="{A04EFD99-9F0C-7EB9-1842-32AA94A42B53}"/>
              </a:ext>
            </a:extLst>
          </p:cNvPr>
          <p:cNvSpPr/>
          <p:nvPr/>
        </p:nvSpPr>
        <p:spPr>
          <a:xfrm>
            <a:off x="5965676" y="7419613"/>
            <a:ext cx="859405" cy="219448"/>
          </a:xfrm>
          <a:custGeom>
            <a:avLst/>
            <a:gdLst>
              <a:gd name="connsiteX0" fmla="*/ 149 w 859405"/>
              <a:gd name="connsiteY0" fmla="*/ 219437 h 219448"/>
              <a:gd name="connsiteX1" fmla="*/ 793899 w 859405"/>
              <a:gd name="connsiteY1" fmla="*/ 19412 h 219448"/>
              <a:gd name="connsiteX2" fmla="*/ 727224 w 859405"/>
              <a:gd name="connsiteY2" fmla="*/ 28937 h 219448"/>
              <a:gd name="connsiteX3" fmla="*/ 149 w 859405"/>
              <a:gd name="connsiteY3" fmla="*/ 219437 h 219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405" h="219448">
                <a:moveTo>
                  <a:pt x="149" y="219437"/>
                </a:moveTo>
                <a:cubicBezTo>
                  <a:pt x="11261" y="217850"/>
                  <a:pt x="672720" y="51162"/>
                  <a:pt x="793899" y="19412"/>
                </a:cubicBezTo>
                <a:cubicBezTo>
                  <a:pt x="915078" y="-12338"/>
                  <a:pt x="853695" y="-2284"/>
                  <a:pt x="727224" y="28937"/>
                </a:cubicBezTo>
                <a:cubicBezTo>
                  <a:pt x="600753" y="60158"/>
                  <a:pt x="-10963" y="221024"/>
                  <a:pt x="149" y="2194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 hidden="1">
            <a:extLst>
              <a:ext uri="{FF2B5EF4-FFF2-40B4-BE49-F238E27FC236}">
                <a16:creationId xmlns:a16="http://schemas.microsoft.com/office/drawing/2014/main" id="{B9DFC19F-45CE-D520-29FE-D849D4D28934}"/>
              </a:ext>
            </a:extLst>
          </p:cNvPr>
          <p:cNvSpPr/>
          <p:nvPr/>
        </p:nvSpPr>
        <p:spPr>
          <a:xfrm>
            <a:off x="6283250" y="7616825"/>
            <a:ext cx="457275" cy="537856"/>
          </a:xfrm>
          <a:custGeom>
            <a:avLst/>
            <a:gdLst>
              <a:gd name="connsiteX0" fmla="*/ 457275 w 457275"/>
              <a:gd name="connsiteY0" fmla="*/ 0 h 537856"/>
              <a:gd name="connsiteX1" fmla="*/ 9600 w 457275"/>
              <a:gd name="connsiteY1" fmla="*/ 527050 h 537856"/>
              <a:gd name="connsiteX2" fmla="*/ 139775 w 457275"/>
              <a:gd name="connsiteY2" fmla="*/ 368300 h 537856"/>
              <a:gd name="connsiteX3" fmla="*/ 457275 w 457275"/>
              <a:gd name="connsiteY3" fmla="*/ 0 h 53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75" h="537856">
                <a:moveTo>
                  <a:pt x="457275" y="0"/>
                </a:moveTo>
                <a:lnTo>
                  <a:pt x="9600" y="527050"/>
                </a:lnTo>
                <a:cubicBezTo>
                  <a:pt x="-43317" y="588433"/>
                  <a:pt x="139775" y="368300"/>
                  <a:pt x="139775" y="368300"/>
                </a:cubicBezTo>
                <a:lnTo>
                  <a:pt x="45727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 hidden="1">
            <a:extLst>
              <a:ext uri="{FF2B5EF4-FFF2-40B4-BE49-F238E27FC236}">
                <a16:creationId xmlns:a16="http://schemas.microsoft.com/office/drawing/2014/main" id="{5DCD96CB-4DB3-A08E-97FB-9F3C90D31436}"/>
              </a:ext>
            </a:extLst>
          </p:cNvPr>
          <p:cNvSpPr/>
          <p:nvPr/>
        </p:nvSpPr>
        <p:spPr>
          <a:xfrm>
            <a:off x="6640914" y="8539218"/>
            <a:ext cx="585387" cy="106377"/>
          </a:xfrm>
          <a:custGeom>
            <a:avLst/>
            <a:gdLst>
              <a:gd name="connsiteX0" fmla="*/ 17061 w 585387"/>
              <a:gd name="connsiteY0" fmla="*/ 65032 h 106377"/>
              <a:gd name="connsiteX1" fmla="*/ 74211 w 585387"/>
              <a:gd name="connsiteY1" fmla="*/ 71382 h 106377"/>
              <a:gd name="connsiteX2" fmla="*/ 394886 w 585387"/>
              <a:gd name="connsiteY2" fmla="*/ 30107 h 106377"/>
              <a:gd name="connsiteX3" fmla="*/ 585386 w 585387"/>
              <a:gd name="connsiteY3" fmla="*/ 106307 h 106377"/>
              <a:gd name="connsiteX4" fmla="*/ 391711 w 585387"/>
              <a:gd name="connsiteY4" fmla="*/ 14232 h 106377"/>
              <a:gd name="connsiteX5" fmla="*/ 280586 w 585387"/>
              <a:gd name="connsiteY5" fmla="*/ 1532 h 106377"/>
              <a:gd name="connsiteX6" fmla="*/ 417111 w 585387"/>
              <a:gd name="connsiteY6" fmla="*/ 26932 h 106377"/>
              <a:gd name="connsiteX7" fmla="*/ 318686 w 585387"/>
              <a:gd name="connsiteY7" fmla="*/ 14232 h 106377"/>
              <a:gd name="connsiteX8" fmla="*/ 375836 w 585387"/>
              <a:gd name="connsiteY8" fmla="*/ 14232 h 106377"/>
              <a:gd name="connsiteX9" fmla="*/ 248836 w 585387"/>
              <a:gd name="connsiteY9" fmla="*/ 39632 h 106377"/>
              <a:gd name="connsiteX10" fmla="*/ 312336 w 585387"/>
              <a:gd name="connsiteY10" fmla="*/ 42807 h 106377"/>
              <a:gd name="connsiteX11" fmla="*/ 17061 w 585387"/>
              <a:gd name="connsiteY11" fmla="*/ 65032 h 10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5387" h="106377">
                <a:moveTo>
                  <a:pt x="17061" y="65032"/>
                </a:moveTo>
                <a:cubicBezTo>
                  <a:pt x="-22627" y="69795"/>
                  <a:pt x="11240" y="77203"/>
                  <a:pt x="74211" y="71382"/>
                </a:cubicBezTo>
                <a:cubicBezTo>
                  <a:pt x="137182" y="65561"/>
                  <a:pt x="309690" y="24286"/>
                  <a:pt x="394886" y="30107"/>
                </a:cubicBezTo>
                <a:cubicBezTo>
                  <a:pt x="480082" y="35928"/>
                  <a:pt x="585915" y="108953"/>
                  <a:pt x="585386" y="106307"/>
                </a:cubicBezTo>
                <a:cubicBezTo>
                  <a:pt x="584857" y="103661"/>
                  <a:pt x="442511" y="31694"/>
                  <a:pt x="391711" y="14232"/>
                </a:cubicBezTo>
                <a:cubicBezTo>
                  <a:pt x="340911" y="-3230"/>
                  <a:pt x="276353" y="-585"/>
                  <a:pt x="280586" y="1532"/>
                </a:cubicBezTo>
                <a:cubicBezTo>
                  <a:pt x="284819" y="3649"/>
                  <a:pt x="410761" y="24815"/>
                  <a:pt x="417111" y="26932"/>
                </a:cubicBezTo>
                <a:cubicBezTo>
                  <a:pt x="423461" y="29049"/>
                  <a:pt x="325565" y="16349"/>
                  <a:pt x="318686" y="14232"/>
                </a:cubicBezTo>
                <a:cubicBezTo>
                  <a:pt x="311807" y="12115"/>
                  <a:pt x="387478" y="9999"/>
                  <a:pt x="375836" y="14232"/>
                </a:cubicBezTo>
                <a:cubicBezTo>
                  <a:pt x="364194" y="18465"/>
                  <a:pt x="259419" y="34869"/>
                  <a:pt x="248836" y="39632"/>
                </a:cubicBezTo>
                <a:cubicBezTo>
                  <a:pt x="238253" y="44394"/>
                  <a:pt x="346203" y="39632"/>
                  <a:pt x="312336" y="42807"/>
                </a:cubicBezTo>
                <a:cubicBezTo>
                  <a:pt x="278469" y="45982"/>
                  <a:pt x="56749" y="60269"/>
                  <a:pt x="17061" y="650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 hidden="1">
            <a:extLst>
              <a:ext uri="{FF2B5EF4-FFF2-40B4-BE49-F238E27FC236}">
                <a16:creationId xmlns:a16="http://schemas.microsoft.com/office/drawing/2014/main" id="{C931A15C-5A43-4BFD-D185-6AB3A27910A6}"/>
              </a:ext>
            </a:extLst>
          </p:cNvPr>
          <p:cNvSpPr/>
          <p:nvPr/>
        </p:nvSpPr>
        <p:spPr>
          <a:xfrm>
            <a:off x="5956219" y="7740332"/>
            <a:ext cx="127277" cy="548382"/>
          </a:xfrm>
          <a:custGeom>
            <a:avLst/>
            <a:gdLst>
              <a:gd name="connsiteX0" fmla="*/ 81 w 127277"/>
              <a:gd name="connsiteY0" fmla="*/ 318 h 548382"/>
              <a:gd name="connsiteX1" fmla="*/ 85806 w 127277"/>
              <a:gd name="connsiteY1" fmla="*/ 305118 h 548382"/>
              <a:gd name="connsiteX2" fmla="*/ 127081 w 127277"/>
              <a:gd name="connsiteY2" fmla="*/ 543243 h 548382"/>
              <a:gd name="connsiteX3" fmla="*/ 101681 w 127277"/>
              <a:gd name="connsiteY3" fmla="*/ 473393 h 548382"/>
              <a:gd name="connsiteX4" fmla="*/ 108031 w 127277"/>
              <a:gd name="connsiteY4" fmla="*/ 530543 h 548382"/>
              <a:gd name="connsiteX5" fmla="*/ 104856 w 127277"/>
              <a:gd name="connsiteY5" fmla="*/ 454343 h 548382"/>
              <a:gd name="connsiteX6" fmla="*/ 108031 w 127277"/>
              <a:gd name="connsiteY6" fmla="*/ 501968 h 548382"/>
              <a:gd name="connsiteX7" fmla="*/ 117556 w 127277"/>
              <a:gd name="connsiteY7" fmla="*/ 498793 h 548382"/>
              <a:gd name="connsiteX8" fmla="*/ 117556 w 127277"/>
              <a:gd name="connsiteY8" fmla="*/ 495618 h 548382"/>
              <a:gd name="connsiteX9" fmla="*/ 108031 w 127277"/>
              <a:gd name="connsiteY9" fmla="*/ 86043 h 548382"/>
              <a:gd name="connsiteX10" fmla="*/ 98506 w 127277"/>
              <a:gd name="connsiteY10" fmla="*/ 409893 h 548382"/>
              <a:gd name="connsiteX11" fmla="*/ 92156 w 127277"/>
              <a:gd name="connsiteY11" fmla="*/ 320993 h 548382"/>
              <a:gd name="connsiteX12" fmla="*/ 73106 w 127277"/>
              <a:gd name="connsiteY12" fmla="*/ 413068 h 548382"/>
              <a:gd name="connsiteX13" fmla="*/ 98506 w 127277"/>
              <a:gd name="connsiteY13" fmla="*/ 317818 h 548382"/>
              <a:gd name="connsiteX14" fmla="*/ 69931 w 127277"/>
              <a:gd name="connsiteY14" fmla="*/ 247968 h 548382"/>
              <a:gd name="connsiteX15" fmla="*/ 81 w 127277"/>
              <a:gd name="connsiteY15" fmla="*/ 318 h 548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277" h="548382">
                <a:moveTo>
                  <a:pt x="81" y="318"/>
                </a:moveTo>
                <a:cubicBezTo>
                  <a:pt x="2727" y="9843"/>
                  <a:pt x="64639" y="214630"/>
                  <a:pt x="85806" y="305118"/>
                </a:cubicBezTo>
                <a:cubicBezTo>
                  <a:pt x="106973" y="395606"/>
                  <a:pt x="124435" y="515197"/>
                  <a:pt x="127081" y="543243"/>
                </a:cubicBezTo>
                <a:cubicBezTo>
                  <a:pt x="129727" y="571289"/>
                  <a:pt x="104856" y="475510"/>
                  <a:pt x="101681" y="473393"/>
                </a:cubicBezTo>
                <a:cubicBezTo>
                  <a:pt x="98506" y="471276"/>
                  <a:pt x="107502" y="533718"/>
                  <a:pt x="108031" y="530543"/>
                </a:cubicBezTo>
                <a:cubicBezTo>
                  <a:pt x="108560" y="527368"/>
                  <a:pt x="104856" y="459105"/>
                  <a:pt x="104856" y="454343"/>
                </a:cubicBezTo>
                <a:cubicBezTo>
                  <a:pt x="104856" y="449581"/>
                  <a:pt x="105914" y="494560"/>
                  <a:pt x="108031" y="501968"/>
                </a:cubicBezTo>
                <a:cubicBezTo>
                  <a:pt x="110148" y="509376"/>
                  <a:pt x="115968" y="499851"/>
                  <a:pt x="117556" y="498793"/>
                </a:cubicBezTo>
                <a:cubicBezTo>
                  <a:pt x="119144" y="497735"/>
                  <a:pt x="119144" y="564410"/>
                  <a:pt x="117556" y="495618"/>
                </a:cubicBezTo>
                <a:cubicBezTo>
                  <a:pt x="115968" y="426826"/>
                  <a:pt x="111206" y="100330"/>
                  <a:pt x="108031" y="86043"/>
                </a:cubicBezTo>
                <a:cubicBezTo>
                  <a:pt x="104856" y="71756"/>
                  <a:pt x="101152" y="370735"/>
                  <a:pt x="98506" y="409893"/>
                </a:cubicBezTo>
                <a:cubicBezTo>
                  <a:pt x="95860" y="449051"/>
                  <a:pt x="96389" y="320464"/>
                  <a:pt x="92156" y="320993"/>
                </a:cubicBezTo>
                <a:cubicBezTo>
                  <a:pt x="87923" y="321522"/>
                  <a:pt x="72048" y="413597"/>
                  <a:pt x="73106" y="413068"/>
                </a:cubicBezTo>
                <a:cubicBezTo>
                  <a:pt x="74164" y="412539"/>
                  <a:pt x="99035" y="345335"/>
                  <a:pt x="98506" y="317818"/>
                </a:cubicBezTo>
                <a:cubicBezTo>
                  <a:pt x="97977" y="290301"/>
                  <a:pt x="79985" y="298239"/>
                  <a:pt x="69931" y="247968"/>
                </a:cubicBezTo>
                <a:cubicBezTo>
                  <a:pt x="59877" y="197697"/>
                  <a:pt x="-2565" y="-9207"/>
                  <a:pt x="81" y="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 hidden="1">
            <a:extLst>
              <a:ext uri="{FF2B5EF4-FFF2-40B4-BE49-F238E27FC236}">
                <a16:creationId xmlns:a16="http://schemas.microsoft.com/office/drawing/2014/main" id="{A1534063-B607-D0AA-27F1-FDC4614AE208}"/>
              </a:ext>
            </a:extLst>
          </p:cNvPr>
          <p:cNvSpPr/>
          <p:nvPr/>
        </p:nvSpPr>
        <p:spPr>
          <a:xfrm>
            <a:off x="5403230" y="6876486"/>
            <a:ext cx="312168" cy="288461"/>
          </a:xfrm>
          <a:custGeom>
            <a:avLst/>
            <a:gdLst>
              <a:gd name="connsiteX0" fmla="*/ 311770 w 312168"/>
              <a:gd name="connsiteY0" fmla="*/ 564 h 288461"/>
              <a:gd name="connsiteX1" fmla="*/ 51420 w 312168"/>
              <a:gd name="connsiteY1" fmla="*/ 222814 h 288461"/>
              <a:gd name="connsiteX2" fmla="*/ 3795 w 312168"/>
              <a:gd name="connsiteY2" fmla="*/ 286314 h 288461"/>
              <a:gd name="connsiteX3" fmla="*/ 108570 w 312168"/>
              <a:gd name="connsiteY3" fmla="*/ 162489 h 288461"/>
              <a:gd name="connsiteX4" fmla="*/ 311770 w 312168"/>
              <a:gd name="connsiteY4" fmla="*/ 564 h 288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168" h="288461">
                <a:moveTo>
                  <a:pt x="311770" y="564"/>
                </a:moveTo>
                <a:cubicBezTo>
                  <a:pt x="302245" y="10618"/>
                  <a:pt x="102749" y="175189"/>
                  <a:pt x="51420" y="222814"/>
                </a:cubicBezTo>
                <a:cubicBezTo>
                  <a:pt x="91" y="270439"/>
                  <a:pt x="-5730" y="296368"/>
                  <a:pt x="3795" y="286314"/>
                </a:cubicBezTo>
                <a:cubicBezTo>
                  <a:pt x="13320" y="276260"/>
                  <a:pt x="59887" y="207468"/>
                  <a:pt x="108570" y="162489"/>
                </a:cubicBezTo>
                <a:cubicBezTo>
                  <a:pt x="157253" y="117510"/>
                  <a:pt x="321295" y="-9490"/>
                  <a:pt x="311770" y="5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 hidden="1">
            <a:extLst>
              <a:ext uri="{FF2B5EF4-FFF2-40B4-BE49-F238E27FC236}">
                <a16:creationId xmlns:a16="http://schemas.microsoft.com/office/drawing/2014/main" id="{2895D6BF-0768-D578-BE05-0903B91BF6CA}"/>
              </a:ext>
            </a:extLst>
          </p:cNvPr>
          <p:cNvSpPr/>
          <p:nvPr/>
        </p:nvSpPr>
        <p:spPr>
          <a:xfrm>
            <a:off x="4771139" y="7151981"/>
            <a:ext cx="312923" cy="112822"/>
          </a:xfrm>
          <a:custGeom>
            <a:avLst/>
            <a:gdLst>
              <a:gd name="connsiteX0" fmla="*/ 886 w 312923"/>
              <a:gd name="connsiteY0" fmla="*/ 112419 h 112822"/>
              <a:gd name="connsiteX1" fmla="*/ 191386 w 312923"/>
              <a:gd name="connsiteY1" fmla="*/ 42569 h 112822"/>
              <a:gd name="connsiteX2" fmla="*/ 254886 w 312923"/>
              <a:gd name="connsiteY2" fmla="*/ 10819 h 112822"/>
              <a:gd name="connsiteX3" fmla="*/ 305686 w 312923"/>
              <a:gd name="connsiteY3" fmla="*/ 7644 h 112822"/>
              <a:gd name="connsiteX4" fmla="*/ 277111 w 312923"/>
              <a:gd name="connsiteY4" fmla="*/ 7644 h 112822"/>
              <a:gd name="connsiteX5" fmla="*/ 886 w 312923"/>
              <a:gd name="connsiteY5" fmla="*/ 112419 h 11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923" h="112822">
                <a:moveTo>
                  <a:pt x="886" y="112419"/>
                </a:moveTo>
                <a:cubicBezTo>
                  <a:pt x="-13401" y="118240"/>
                  <a:pt x="149053" y="59502"/>
                  <a:pt x="191386" y="42569"/>
                </a:cubicBezTo>
                <a:cubicBezTo>
                  <a:pt x="233719" y="25636"/>
                  <a:pt x="235836" y="16640"/>
                  <a:pt x="254886" y="10819"/>
                </a:cubicBezTo>
                <a:cubicBezTo>
                  <a:pt x="273936" y="4998"/>
                  <a:pt x="301982" y="8173"/>
                  <a:pt x="305686" y="7644"/>
                </a:cubicBezTo>
                <a:cubicBezTo>
                  <a:pt x="309390" y="7115"/>
                  <a:pt x="330557" y="-9289"/>
                  <a:pt x="277111" y="7644"/>
                </a:cubicBezTo>
                <a:cubicBezTo>
                  <a:pt x="223665" y="24577"/>
                  <a:pt x="15173" y="106598"/>
                  <a:pt x="886" y="1124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 hidden="1">
            <a:extLst>
              <a:ext uri="{FF2B5EF4-FFF2-40B4-BE49-F238E27FC236}">
                <a16:creationId xmlns:a16="http://schemas.microsoft.com/office/drawing/2014/main" id="{972D1FB7-C34F-2FA5-57FE-70881DF74843}"/>
              </a:ext>
            </a:extLst>
          </p:cNvPr>
          <p:cNvSpPr/>
          <p:nvPr/>
        </p:nvSpPr>
        <p:spPr>
          <a:xfrm>
            <a:off x="4638660" y="7391361"/>
            <a:ext cx="68396" cy="303068"/>
          </a:xfrm>
          <a:custGeom>
            <a:avLst/>
            <a:gdLst>
              <a:gd name="connsiteX0" fmla="*/ 15 w 68396"/>
              <a:gd name="connsiteY0" fmla="*/ 39 h 303068"/>
              <a:gd name="connsiteX1" fmla="*/ 60340 w 68396"/>
              <a:gd name="connsiteY1" fmla="*/ 238164 h 303068"/>
              <a:gd name="connsiteX2" fmla="*/ 53990 w 68396"/>
              <a:gd name="connsiteY2" fmla="*/ 301664 h 303068"/>
              <a:gd name="connsiteX3" fmla="*/ 66690 w 68396"/>
              <a:gd name="connsiteY3" fmla="*/ 257214 h 303068"/>
              <a:gd name="connsiteX4" fmla="*/ 15 w 68396"/>
              <a:gd name="connsiteY4" fmla="*/ 39 h 30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96" h="303068">
                <a:moveTo>
                  <a:pt x="15" y="39"/>
                </a:moveTo>
                <a:cubicBezTo>
                  <a:pt x="-1043" y="-3136"/>
                  <a:pt x="51344" y="187893"/>
                  <a:pt x="60340" y="238164"/>
                </a:cubicBezTo>
                <a:cubicBezTo>
                  <a:pt x="69336" y="288435"/>
                  <a:pt x="52932" y="298489"/>
                  <a:pt x="53990" y="301664"/>
                </a:cubicBezTo>
                <a:cubicBezTo>
                  <a:pt x="55048" y="304839"/>
                  <a:pt x="74098" y="306956"/>
                  <a:pt x="66690" y="257214"/>
                </a:cubicBezTo>
                <a:cubicBezTo>
                  <a:pt x="59282" y="207472"/>
                  <a:pt x="1073" y="3214"/>
                  <a:pt x="15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 hidden="1">
            <a:extLst>
              <a:ext uri="{FF2B5EF4-FFF2-40B4-BE49-F238E27FC236}">
                <a16:creationId xmlns:a16="http://schemas.microsoft.com/office/drawing/2014/main" id="{F9CE2775-9D37-FAD5-752A-4E699FE53173}"/>
              </a:ext>
            </a:extLst>
          </p:cNvPr>
          <p:cNvSpPr/>
          <p:nvPr/>
        </p:nvSpPr>
        <p:spPr>
          <a:xfrm>
            <a:off x="5202552" y="7216084"/>
            <a:ext cx="31615" cy="193749"/>
          </a:xfrm>
          <a:custGeom>
            <a:avLst/>
            <a:gdLst>
              <a:gd name="connsiteX0" fmla="*/ 31600 w 31615"/>
              <a:gd name="connsiteY0" fmla="*/ 18 h 193749"/>
              <a:gd name="connsiteX1" fmla="*/ 69 w 31615"/>
              <a:gd name="connsiteY1" fmla="*/ 121638 h 193749"/>
              <a:gd name="connsiteX2" fmla="*/ 22591 w 31615"/>
              <a:gd name="connsiteY2" fmla="*/ 193709 h 193749"/>
              <a:gd name="connsiteX3" fmla="*/ 4573 w 31615"/>
              <a:gd name="connsiteY3" fmla="*/ 130647 h 193749"/>
              <a:gd name="connsiteX4" fmla="*/ 31600 w 31615"/>
              <a:gd name="connsiteY4" fmla="*/ 18 h 193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15" h="193749">
                <a:moveTo>
                  <a:pt x="31600" y="18"/>
                </a:moveTo>
                <a:cubicBezTo>
                  <a:pt x="30849" y="-1484"/>
                  <a:pt x="1570" y="89356"/>
                  <a:pt x="69" y="121638"/>
                </a:cubicBezTo>
                <a:cubicBezTo>
                  <a:pt x="-1432" y="153920"/>
                  <a:pt x="21840" y="192208"/>
                  <a:pt x="22591" y="193709"/>
                </a:cubicBezTo>
                <a:cubicBezTo>
                  <a:pt x="23342" y="195211"/>
                  <a:pt x="3822" y="154671"/>
                  <a:pt x="4573" y="130647"/>
                </a:cubicBezTo>
                <a:cubicBezTo>
                  <a:pt x="5324" y="106623"/>
                  <a:pt x="32351" y="1520"/>
                  <a:pt x="31600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 hidden="1">
            <a:extLst>
              <a:ext uri="{FF2B5EF4-FFF2-40B4-BE49-F238E27FC236}">
                <a16:creationId xmlns:a16="http://schemas.microsoft.com/office/drawing/2014/main" id="{219A1E34-D5E3-1BF0-4A4B-47EC47B8DC61}"/>
              </a:ext>
            </a:extLst>
          </p:cNvPr>
          <p:cNvSpPr/>
          <p:nvPr/>
        </p:nvSpPr>
        <p:spPr>
          <a:xfrm>
            <a:off x="6251515" y="4190651"/>
            <a:ext cx="940835" cy="558559"/>
          </a:xfrm>
          <a:custGeom>
            <a:avLst/>
            <a:gdLst>
              <a:gd name="connsiteX0" fmla="*/ 76260 w 940835"/>
              <a:gd name="connsiteY0" fmla="*/ 349 h 558559"/>
              <a:gd name="connsiteX1" fmla="*/ 73085 w 940835"/>
              <a:gd name="connsiteY1" fmla="*/ 289274 h 558559"/>
              <a:gd name="connsiteX2" fmla="*/ 196910 w 940835"/>
              <a:gd name="connsiteY2" fmla="*/ 552799 h 558559"/>
              <a:gd name="connsiteX3" fmla="*/ 152460 w 940835"/>
              <a:gd name="connsiteY3" fmla="*/ 460724 h 558559"/>
              <a:gd name="connsiteX4" fmla="*/ 85785 w 940835"/>
              <a:gd name="connsiteY4" fmla="*/ 340074 h 558559"/>
              <a:gd name="connsiteX5" fmla="*/ 111185 w 940835"/>
              <a:gd name="connsiteY5" fmla="*/ 355949 h 558559"/>
              <a:gd name="connsiteX6" fmla="*/ 206435 w 940835"/>
              <a:gd name="connsiteY6" fmla="*/ 355949 h 558559"/>
              <a:gd name="connsiteX7" fmla="*/ 885885 w 940835"/>
              <a:gd name="connsiteY7" fmla="*/ 95599 h 558559"/>
              <a:gd name="connsiteX8" fmla="*/ 835085 w 940835"/>
              <a:gd name="connsiteY8" fmla="*/ 120999 h 558559"/>
              <a:gd name="connsiteX9" fmla="*/ 317560 w 940835"/>
              <a:gd name="connsiteY9" fmla="*/ 305149 h 558559"/>
              <a:gd name="connsiteX10" fmla="*/ 98485 w 940835"/>
              <a:gd name="connsiteY10" fmla="*/ 378174 h 558559"/>
              <a:gd name="connsiteX11" fmla="*/ 76260 w 940835"/>
              <a:gd name="connsiteY11" fmla="*/ 340074 h 558559"/>
              <a:gd name="connsiteX12" fmla="*/ 60 w 940835"/>
              <a:gd name="connsiteY12" fmla="*/ 171799 h 558559"/>
              <a:gd name="connsiteX13" fmla="*/ 63560 w 940835"/>
              <a:gd name="connsiteY13" fmla="*/ 308324 h 558559"/>
              <a:gd name="connsiteX14" fmla="*/ 66735 w 940835"/>
              <a:gd name="connsiteY14" fmla="*/ 247999 h 558559"/>
              <a:gd name="connsiteX15" fmla="*/ 54035 w 940835"/>
              <a:gd name="connsiteY15" fmla="*/ 184499 h 558559"/>
              <a:gd name="connsiteX16" fmla="*/ 44510 w 940835"/>
              <a:gd name="connsiteY16" fmla="*/ 228949 h 558559"/>
              <a:gd name="connsiteX17" fmla="*/ 76260 w 940835"/>
              <a:gd name="connsiteY17" fmla="*/ 349 h 558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40835" h="558559">
                <a:moveTo>
                  <a:pt x="76260" y="349"/>
                </a:moveTo>
                <a:cubicBezTo>
                  <a:pt x="81023" y="10403"/>
                  <a:pt x="52977" y="197199"/>
                  <a:pt x="73085" y="289274"/>
                </a:cubicBezTo>
                <a:cubicBezTo>
                  <a:pt x="93193" y="381349"/>
                  <a:pt x="183681" y="524224"/>
                  <a:pt x="196910" y="552799"/>
                </a:cubicBezTo>
                <a:cubicBezTo>
                  <a:pt x="210139" y="581374"/>
                  <a:pt x="170981" y="496178"/>
                  <a:pt x="152460" y="460724"/>
                </a:cubicBezTo>
                <a:cubicBezTo>
                  <a:pt x="133939" y="425270"/>
                  <a:pt x="92664" y="357536"/>
                  <a:pt x="85785" y="340074"/>
                </a:cubicBezTo>
                <a:cubicBezTo>
                  <a:pt x="78906" y="322612"/>
                  <a:pt x="91077" y="353303"/>
                  <a:pt x="111185" y="355949"/>
                </a:cubicBezTo>
                <a:cubicBezTo>
                  <a:pt x="131293" y="358595"/>
                  <a:pt x="77318" y="399341"/>
                  <a:pt x="206435" y="355949"/>
                </a:cubicBezTo>
                <a:cubicBezTo>
                  <a:pt x="335552" y="312557"/>
                  <a:pt x="781110" y="134757"/>
                  <a:pt x="885885" y="95599"/>
                </a:cubicBezTo>
                <a:cubicBezTo>
                  <a:pt x="990660" y="56441"/>
                  <a:pt x="929806" y="86074"/>
                  <a:pt x="835085" y="120999"/>
                </a:cubicBezTo>
                <a:cubicBezTo>
                  <a:pt x="740364" y="155924"/>
                  <a:pt x="440327" y="262287"/>
                  <a:pt x="317560" y="305149"/>
                </a:cubicBezTo>
                <a:cubicBezTo>
                  <a:pt x="194793" y="348011"/>
                  <a:pt x="138702" y="372353"/>
                  <a:pt x="98485" y="378174"/>
                </a:cubicBezTo>
                <a:cubicBezTo>
                  <a:pt x="58268" y="383995"/>
                  <a:pt x="92664" y="374470"/>
                  <a:pt x="76260" y="340074"/>
                </a:cubicBezTo>
                <a:cubicBezTo>
                  <a:pt x="59856" y="305678"/>
                  <a:pt x="2177" y="177091"/>
                  <a:pt x="60" y="171799"/>
                </a:cubicBezTo>
                <a:cubicBezTo>
                  <a:pt x="-2057" y="166507"/>
                  <a:pt x="52448" y="295624"/>
                  <a:pt x="63560" y="308324"/>
                </a:cubicBezTo>
                <a:cubicBezTo>
                  <a:pt x="74672" y="321024"/>
                  <a:pt x="68322" y="268636"/>
                  <a:pt x="66735" y="247999"/>
                </a:cubicBezTo>
                <a:cubicBezTo>
                  <a:pt x="65148" y="227362"/>
                  <a:pt x="57739" y="187674"/>
                  <a:pt x="54035" y="184499"/>
                </a:cubicBezTo>
                <a:cubicBezTo>
                  <a:pt x="50331" y="181324"/>
                  <a:pt x="38160" y="257524"/>
                  <a:pt x="44510" y="228949"/>
                </a:cubicBezTo>
                <a:cubicBezTo>
                  <a:pt x="50860" y="200374"/>
                  <a:pt x="71497" y="-9705"/>
                  <a:pt x="76260" y="3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 hidden="1">
            <a:extLst>
              <a:ext uri="{FF2B5EF4-FFF2-40B4-BE49-F238E27FC236}">
                <a16:creationId xmlns:a16="http://schemas.microsoft.com/office/drawing/2014/main" id="{23FF4DAE-3D4C-092F-46E8-F90E6AE5E298}"/>
              </a:ext>
            </a:extLst>
          </p:cNvPr>
          <p:cNvSpPr/>
          <p:nvPr/>
        </p:nvSpPr>
        <p:spPr>
          <a:xfrm>
            <a:off x="3374946" y="9454735"/>
            <a:ext cx="257402" cy="276650"/>
          </a:xfrm>
          <a:custGeom>
            <a:avLst/>
            <a:gdLst>
              <a:gd name="connsiteX0" fmla="*/ 257254 w 257402"/>
              <a:gd name="connsiteY0" fmla="*/ 415 h 276650"/>
              <a:gd name="connsiteX1" fmla="*/ 85804 w 257402"/>
              <a:gd name="connsiteY1" fmla="*/ 146465 h 276650"/>
              <a:gd name="connsiteX2" fmla="*/ 79 w 257402"/>
              <a:gd name="connsiteY2" fmla="*/ 276640 h 276650"/>
              <a:gd name="connsiteX3" fmla="*/ 73104 w 257402"/>
              <a:gd name="connsiteY3" fmla="*/ 152815 h 276650"/>
              <a:gd name="connsiteX4" fmla="*/ 206454 w 257402"/>
              <a:gd name="connsiteY4" fmla="*/ 16290 h 276650"/>
              <a:gd name="connsiteX5" fmla="*/ 117554 w 257402"/>
              <a:gd name="connsiteY5" fmla="*/ 98840 h 276650"/>
              <a:gd name="connsiteX6" fmla="*/ 257254 w 257402"/>
              <a:gd name="connsiteY6" fmla="*/ 415 h 27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402" h="276650">
                <a:moveTo>
                  <a:pt x="257254" y="415"/>
                </a:moveTo>
                <a:cubicBezTo>
                  <a:pt x="251962" y="8352"/>
                  <a:pt x="128666" y="100428"/>
                  <a:pt x="85804" y="146465"/>
                </a:cubicBezTo>
                <a:cubicBezTo>
                  <a:pt x="42942" y="192502"/>
                  <a:pt x="2196" y="275582"/>
                  <a:pt x="79" y="276640"/>
                </a:cubicBezTo>
                <a:cubicBezTo>
                  <a:pt x="-2038" y="277698"/>
                  <a:pt x="38708" y="196206"/>
                  <a:pt x="73104" y="152815"/>
                </a:cubicBezTo>
                <a:cubicBezTo>
                  <a:pt x="107500" y="109424"/>
                  <a:pt x="199046" y="25286"/>
                  <a:pt x="206454" y="16290"/>
                </a:cubicBezTo>
                <a:cubicBezTo>
                  <a:pt x="213862" y="7294"/>
                  <a:pt x="110675" y="96723"/>
                  <a:pt x="117554" y="98840"/>
                </a:cubicBezTo>
                <a:cubicBezTo>
                  <a:pt x="124433" y="100957"/>
                  <a:pt x="262546" y="-7522"/>
                  <a:pt x="257254" y="4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 hidden="1">
            <a:extLst>
              <a:ext uri="{FF2B5EF4-FFF2-40B4-BE49-F238E27FC236}">
                <a16:creationId xmlns:a16="http://schemas.microsoft.com/office/drawing/2014/main" id="{4ED031E8-0B5F-A0B3-9C3C-AAA4A473BF06}"/>
              </a:ext>
            </a:extLst>
          </p:cNvPr>
          <p:cNvSpPr/>
          <p:nvPr/>
        </p:nvSpPr>
        <p:spPr>
          <a:xfrm>
            <a:off x="3441448" y="9963372"/>
            <a:ext cx="40950" cy="531794"/>
          </a:xfrm>
          <a:custGeom>
            <a:avLst/>
            <a:gdLst>
              <a:gd name="connsiteX0" fmla="*/ 21 w 40950"/>
              <a:gd name="connsiteY0" fmla="*/ 817 h 531794"/>
              <a:gd name="connsiteX1" fmla="*/ 38814 w 40950"/>
              <a:gd name="connsiteY1" fmla="*/ 510664 h 531794"/>
              <a:gd name="connsiteX2" fmla="*/ 33272 w 40950"/>
              <a:gd name="connsiteY2" fmla="*/ 394286 h 531794"/>
              <a:gd name="connsiteX3" fmla="*/ 21 w 40950"/>
              <a:gd name="connsiteY3" fmla="*/ 817 h 531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0" h="531794">
                <a:moveTo>
                  <a:pt x="21" y="817"/>
                </a:moveTo>
                <a:cubicBezTo>
                  <a:pt x="945" y="20213"/>
                  <a:pt x="33272" y="445086"/>
                  <a:pt x="38814" y="510664"/>
                </a:cubicBezTo>
                <a:cubicBezTo>
                  <a:pt x="44356" y="576242"/>
                  <a:pt x="37890" y="475566"/>
                  <a:pt x="33272" y="394286"/>
                </a:cubicBezTo>
                <a:cubicBezTo>
                  <a:pt x="28654" y="313006"/>
                  <a:pt x="-903" y="-18579"/>
                  <a:pt x="21" y="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 hidden="1">
            <a:extLst>
              <a:ext uri="{FF2B5EF4-FFF2-40B4-BE49-F238E27FC236}">
                <a16:creationId xmlns:a16="http://schemas.microsoft.com/office/drawing/2014/main" id="{A52F403A-41B1-BA61-BA37-D55704F168B2}"/>
              </a:ext>
            </a:extLst>
          </p:cNvPr>
          <p:cNvSpPr/>
          <p:nvPr/>
        </p:nvSpPr>
        <p:spPr>
          <a:xfrm>
            <a:off x="3591202" y="10040738"/>
            <a:ext cx="144231" cy="511681"/>
          </a:xfrm>
          <a:custGeom>
            <a:avLst/>
            <a:gdLst>
              <a:gd name="connsiteX0" fmla="*/ 143983 w 144231"/>
              <a:gd name="connsiteY0" fmla="*/ 1037 h 511681"/>
              <a:gd name="connsiteX1" fmla="*/ 5438 w 144231"/>
              <a:gd name="connsiteY1" fmla="*/ 494258 h 511681"/>
              <a:gd name="connsiteX2" fmla="*/ 38689 w 144231"/>
              <a:gd name="connsiteY2" fmla="*/ 366797 h 511681"/>
              <a:gd name="connsiteX3" fmla="*/ 143983 w 144231"/>
              <a:gd name="connsiteY3" fmla="*/ 1037 h 51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231" h="511681">
                <a:moveTo>
                  <a:pt x="143983" y="1037"/>
                </a:moveTo>
                <a:cubicBezTo>
                  <a:pt x="138441" y="22280"/>
                  <a:pt x="22987" y="433298"/>
                  <a:pt x="5438" y="494258"/>
                </a:cubicBezTo>
                <a:cubicBezTo>
                  <a:pt x="-12111" y="555218"/>
                  <a:pt x="16522" y="442535"/>
                  <a:pt x="38689" y="366797"/>
                </a:cubicBezTo>
                <a:cubicBezTo>
                  <a:pt x="60856" y="291059"/>
                  <a:pt x="149525" y="-20206"/>
                  <a:pt x="143983" y="10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 hidden="1">
            <a:extLst>
              <a:ext uri="{FF2B5EF4-FFF2-40B4-BE49-F238E27FC236}">
                <a16:creationId xmlns:a16="http://schemas.microsoft.com/office/drawing/2014/main" id="{2796AC61-3021-CBEC-18A7-BD8B57BB4291}"/>
              </a:ext>
            </a:extLst>
          </p:cNvPr>
          <p:cNvSpPr/>
          <p:nvPr/>
        </p:nvSpPr>
        <p:spPr>
          <a:xfrm>
            <a:off x="1984012" y="9406996"/>
            <a:ext cx="68409" cy="206758"/>
          </a:xfrm>
          <a:custGeom>
            <a:avLst/>
            <a:gdLst>
              <a:gd name="connsiteX0" fmla="*/ 363 w 68409"/>
              <a:gd name="connsiteY0" fmla="*/ 529 h 206758"/>
              <a:gd name="connsiteX1" fmla="*/ 67038 w 68409"/>
              <a:gd name="connsiteY1" fmla="*/ 200554 h 206758"/>
              <a:gd name="connsiteX2" fmla="*/ 41638 w 68409"/>
              <a:gd name="connsiteY2" fmla="*/ 143404 h 206758"/>
              <a:gd name="connsiteX3" fmla="*/ 363 w 68409"/>
              <a:gd name="connsiteY3" fmla="*/ 529 h 20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409" h="206758">
                <a:moveTo>
                  <a:pt x="363" y="529"/>
                </a:moveTo>
                <a:cubicBezTo>
                  <a:pt x="4596" y="10054"/>
                  <a:pt x="60159" y="176742"/>
                  <a:pt x="67038" y="200554"/>
                </a:cubicBezTo>
                <a:cubicBezTo>
                  <a:pt x="73917" y="224366"/>
                  <a:pt x="53280" y="174096"/>
                  <a:pt x="41638" y="143404"/>
                </a:cubicBezTo>
                <a:cubicBezTo>
                  <a:pt x="29996" y="112712"/>
                  <a:pt x="-3870" y="-8996"/>
                  <a:pt x="363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 hidden="1">
            <a:extLst>
              <a:ext uri="{FF2B5EF4-FFF2-40B4-BE49-F238E27FC236}">
                <a16:creationId xmlns:a16="http://schemas.microsoft.com/office/drawing/2014/main" id="{103FC578-C469-26DF-DCFA-3583B32E59D9}"/>
              </a:ext>
            </a:extLst>
          </p:cNvPr>
          <p:cNvSpPr/>
          <p:nvPr/>
        </p:nvSpPr>
        <p:spPr>
          <a:xfrm>
            <a:off x="1990566" y="9607283"/>
            <a:ext cx="92909" cy="106172"/>
          </a:xfrm>
          <a:custGeom>
            <a:avLst/>
            <a:gdLst>
              <a:gd name="connsiteX0" fmla="*/ 159 w 92909"/>
              <a:gd name="connsiteY0" fmla="*/ 267 h 106172"/>
              <a:gd name="connsiteX1" fmla="*/ 57309 w 92909"/>
              <a:gd name="connsiteY1" fmla="*/ 60592 h 106172"/>
              <a:gd name="connsiteX2" fmla="*/ 92234 w 92909"/>
              <a:gd name="connsiteY2" fmla="*/ 105042 h 106172"/>
              <a:gd name="connsiteX3" fmla="*/ 76359 w 92909"/>
              <a:gd name="connsiteY3" fmla="*/ 85992 h 106172"/>
              <a:gd name="connsiteX4" fmla="*/ 159 w 92909"/>
              <a:gd name="connsiteY4" fmla="*/ 267 h 106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909" h="106172">
                <a:moveTo>
                  <a:pt x="159" y="267"/>
                </a:moveTo>
                <a:cubicBezTo>
                  <a:pt x="-3016" y="-3966"/>
                  <a:pt x="41963" y="43130"/>
                  <a:pt x="57309" y="60592"/>
                </a:cubicBezTo>
                <a:cubicBezTo>
                  <a:pt x="72655" y="78054"/>
                  <a:pt x="92234" y="105042"/>
                  <a:pt x="92234" y="105042"/>
                </a:cubicBezTo>
                <a:cubicBezTo>
                  <a:pt x="95409" y="109275"/>
                  <a:pt x="86942" y="101338"/>
                  <a:pt x="76359" y="85992"/>
                </a:cubicBezTo>
                <a:cubicBezTo>
                  <a:pt x="65776" y="70646"/>
                  <a:pt x="3334" y="4500"/>
                  <a:pt x="159" y="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 hidden="1">
            <a:extLst>
              <a:ext uri="{FF2B5EF4-FFF2-40B4-BE49-F238E27FC236}">
                <a16:creationId xmlns:a16="http://schemas.microsoft.com/office/drawing/2014/main" id="{DE71A47C-C84C-9BF9-3627-E06A517D664A}"/>
              </a:ext>
            </a:extLst>
          </p:cNvPr>
          <p:cNvSpPr/>
          <p:nvPr/>
        </p:nvSpPr>
        <p:spPr>
          <a:xfrm>
            <a:off x="1880698" y="9463583"/>
            <a:ext cx="84772" cy="77358"/>
          </a:xfrm>
          <a:custGeom>
            <a:avLst/>
            <a:gdLst>
              <a:gd name="connsiteX0" fmla="*/ 43352 w 84772"/>
              <a:gd name="connsiteY0" fmla="*/ 77292 h 77358"/>
              <a:gd name="connsiteX1" fmla="*/ 5252 w 84772"/>
              <a:gd name="connsiteY1" fmla="*/ 4267 h 77358"/>
              <a:gd name="connsiteX2" fmla="*/ 84627 w 84772"/>
              <a:gd name="connsiteY2" fmla="*/ 39192 h 77358"/>
              <a:gd name="connsiteX3" fmla="*/ 24302 w 84772"/>
              <a:gd name="connsiteY3" fmla="*/ 1092 h 77358"/>
              <a:gd name="connsiteX4" fmla="*/ 2077 w 84772"/>
              <a:gd name="connsiteY4" fmla="*/ 16967 h 77358"/>
              <a:gd name="connsiteX5" fmla="*/ 43352 w 84772"/>
              <a:gd name="connsiteY5" fmla="*/ 77292 h 7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772" h="77358">
                <a:moveTo>
                  <a:pt x="43352" y="77292"/>
                </a:moveTo>
                <a:cubicBezTo>
                  <a:pt x="43881" y="75175"/>
                  <a:pt x="-1627" y="10617"/>
                  <a:pt x="5252" y="4267"/>
                </a:cubicBezTo>
                <a:cubicBezTo>
                  <a:pt x="12131" y="-2083"/>
                  <a:pt x="81452" y="39721"/>
                  <a:pt x="84627" y="39192"/>
                </a:cubicBezTo>
                <a:cubicBezTo>
                  <a:pt x="87802" y="38663"/>
                  <a:pt x="38060" y="4796"/>
                  <a:pt x="24302" y="1092"/>
                </a:cubicBezTo>
                <a:cubicBezTo>
                  <a:pt x="10544" y="-2612"/>
                  <a:pt x="-5861" y="3209"/>
                  <a:pt x="2077" y="16967"/>
                </a:cubicBezTo>
                <a:cubicBezTo>
                  <a:pt x="10014" y="30725"/>
                  <a:pt x="42823" y="79409"/>
                  <a:pt x="43352" y="77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 hidden="1">
            <a:extLst>
              <a:ext uri="{FF2B5EF4-FFF2-40B4-BE49-F238E27FC236}">
                <a16:creationId xmlns:a16="http://schemas.microsoft.com/office/drawing/2014/main" id="{21D42430-ADEC-DC57-1CF7-B41E9813FC2E}"/>
              </a:ext>
            </a:extLst>
          </p:cNvPr>
          <p:cNvSpPr/>
          <p:nvPr/>
        </p:nvSpPr>
        <p:spPr>
          <a:xfrm>
            <a:off x="1790654" y="9709063"/>
            <a:ext cx="165767" cy="90515"/>
          </a:xfrm>
          <a:custGeom>
            <a:avLst/>
            <a:gdLst>
              <a:gd name="connsiteX0" fmla="*/ 46 w 165767"/>
              <a:gd name="connsiteY0" fmla="*/ 87 h 90515"/>
              <a:gd name="connsiteX1" fmla="*/ 76246 w 165767"/>
              <a:gd name="connsiteY1" fmla="*/ 69937 h 90515"/>
              <a:gd name="connsiteX2" fmla="*/ 44496 w 165767"/>
              <a:gd name="connsiteY2" fmla="*/ 85812 h 90515"/>
              <a:gd name="connsiteX3" fmla="*/ 165146 w 165767"/>
              <a:gd name="connsiteY3" fmla="*/ 85812 h 90515"/>
              <a:gd name="connsiteX4" fmla="*/ 88946 w 165767"/>
              <a:gd name="connsiteY4" fmla="*/ 85812 h 90515"/>
              <a:gd name="connsiteX5" fmla="*/ 46 w 165767"/>
              <a:gd name="connsiteY5" fmla="*/ 87 h 9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767" h="90515">
                <a:moveTo>
                  <a:pt x="46" y="87"/>
                </a:moveTo>
                <a:cubicBezTo>
                  <a:pt x="-2071" y="-2559"/>
                  <a:pt x="68838" y="55650"/>
                  <a:pt x="76246" y="69937"/>
                </a:cubicBezTo>
                <a:cubicBezTo>
                  <a:pt x="83654" y="84224"/>
                  <a:pt x="29679" y="83166"/>
                  <a:pt x="44496" y="85812"/>
                </a:cubicBezTo>
                <a:cubicBezTo>
                  <a:pt x="59313" y="88458"/>
                  <a:pt x="165146" y="85812"/>
                  <a:pt x="165146" y="85812"/>
                </a:cubicBezTo>
                <a:cubicBezTo>
                  <a:pt x="172554" y="85812"/>
                  <a:pt x="111700" y="96395"/>
                  <a:pt x="88946" y="85812"/>
                </a:cubicBezTo>
                <a:cubicBezTo>
                  <a:pt x="66192" y="75229"/>
                  <a:pt x="2163" y="2733"/>
                  <a:pt x="46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 hidden="1">
            <a:extLst>
              <a:ext uri="{FF2B5EF4-FFF2-40B4-BE49-F238E27FC236}">
                <a16:creationId xmlns:a16="http://schemas.microsoft.com/office/drawing/2014/main" id="{D75CBE40-C7E5-897E-E782-598E61C2CB86}"/>
              </a:ext>
            </a:extLst>
          </p:cNvPr>
          <p:cNvSpPr/>
          <p:nvPr/>
        </p:nvSpPr>
        <p:spPr>
          <a:xfrm>
            <a:off x="1733392" y="9356694"/>
            <a:ext cx="122270" cy="6450"/>
          </a:xfrm>
          <a:custGeom>
            <a:avLst/>
            <a:gdLst>
              <a:gd name="connsiteX0" fmla="*/ 158 w 122270"/>
              <a:gd name="connsiteY0" fmla="*/ 3206 h 6450"/>
              <a:gd name="connsiteX1" fmla="*/ 117633 w 122270"/>
              <a:gd name="connsiteY1" fmla="*/ 6381 h 6450"/>
              <a:gd name="connsiteX2" fmla="*/ 92233 w 122270"/>
              <a:gd name="connsiteY2" fmla="*/ 31 h 6450"/>
              <a:gd name="connsiteX3" fmla="*/ 158 w 122270"/>
              <a:gd name="connsiteY3" fmla="*/ 3206 h 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270" h="6450">
                <a:moveTo>
                  <a:pt x="158" y="3206"/>
                </a:moveTo>
                <a:cubicBezTo>
                  <a:pt x="4391" y="4264"/>
                  <a:pt x="102287" y="6910"/>
                  <a:pt x="117633" y="6381"/>
                </a:cubicBezTo>
                <a:cubicBezTo>
                  <a:pt x="132979" y="5852"/>
                  <a:pt x="106521" y="-498"/>
                  <a:pt x="92233" y="31"/>
                </a:cubicBezTo>
                <a:cubicBezTo>
                  <a:pt x="77946" y="560"/>
                  <a:pt x="-4075" y="2148"/>
                  <a:pt x="158" y="32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369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92D050">
            <a:alpha val="10000"/>
          </a:srgb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369</TotalTime>
  <Words>1</Words>
  <Application>Microsoft Macintosh PowerPoint</Application>
  <PresentationFormat>A3 297x420 mm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19</cp:revision>
  <dcterms:created xsi:type="dcterms:W3CDTF">2026-02-03T09:20:36Z</dcterms:created>
  <dcterms:modified xsi:type="dcterms:W3CDTF">2026-02-24T10:23:25Z</dcterms:modified>
</cp:coreProperties>
</file>