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6"/>
    <p:restoredTop sz="93847"/>
  </p:normalViewPr>
  <p:slideViewPr>
    <p:cSldViewPr snapToGrid="0">
      <p:cViewPr>
        <p:scale>
          <a:sx n="133" d="100"/>
          <a:sy n="133" d="100"/>
        </p:scale>
        <p:origin x="-2096" y="-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9AB76-7C1C-E541-D09C-0CF7E7371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897DC2-ADE9-651C-DF9E-8C6827B35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870133-ED2A-10A4-9BEC-7E28D3E2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A18D95-B1B5-599F-90A5-0001A8E5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8952EC-F5C0-C3DA-6801-E1C6924D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2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6C41CE-E8A2-CCD1-0949-4CA01E9C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79E63C-D510-64F3-2018-575E5251F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216A03-AF06-E0D2-F992-21BB5809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A346B8-5753-8099-BFF2-017402B3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5E405B-B3ED-3096-236D-DF04769D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61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759BCD-024E-B8EB-C8B8-BF55E133D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7E9819-11B9-5746-F63D-0D9DE474D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123891-04DF-BDDD-8993-48122453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E5114B-2424-A828-1FEF-669B2C6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C01244-FCA5-EC22-C675-5A4CA43D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4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A081EC-B5A4-928B-D395-557EF46B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FA068D-37E6-EF2C-4167-CFE5131C7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84C2A4-6A9D-4140-6853-AF58EF10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533E6A-642A-B632-79EF-61ED4DB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65CC1E-5FE8-84E4-AEBB-0C90C48E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02AA46-2C14-C696-02B8-3FDFEE7E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6178D2-C19F-7688-A297-2AD1C689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3EAB4A-CC5E-5AD2-A7B4-DEC8C9A5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A6122A-E702-0698-D109-9D473765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2C0924-7D9A-5370-E2EA-F68B0E5C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0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EE612-B668-493C-A64A-C74D4890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54D788-60BE-20BC-4965-9804F1566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A00FA6-44BE-0A5A-4DD6-4E54A48F9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4044AB-7005-A200-9CD2-995C3E40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DB4416-F498-AD2E-6E02-A8E2F089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31E53B-1BBA-ACD0-AB3B-9276B3F3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31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6271EA-F1D1-E2F6-46EB-93BFE6F6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B0779D-8068-5EF9-657F-9CE9A174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47F761-5975-58F0-32B4-0A7185CE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AE3F823-37B2-2569-5F04-7DA2A8BA4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208C1C0-1730-42B7-3BEB-2294C03A8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815561-1492-79A1-43AA-81EFCA48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BEC4B5-D774-BE65-955A-B7D976BE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2665F0-76B2-E996-6911-DA067E99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77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8A093-8FFC-D591-6E03-EFF38C1E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AED45B-3A54-F6B2-CAB3-49CC870B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7D933A-E2A7-52A0-5B6B-4B860923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8A1EB3-B629-1FCD-6D22-92422C6A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1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6111A79-6734-A16B-484B-6B40BAD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515B65C-163B-E658-CB0C-B6C84068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0DAF58-5C23-E921-EFB2-2F83F4BA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0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C76F3-73D7-5846-1BEA-60D0CDE3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5C937C-D65D-3ABE-ECA9-E863E9E5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D015AE-E48D-F7BB-4A05-938EB97E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9871BD-CAD3-189E-CEDA-4B0D7037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521BF3-F0E9-5C9E-5E52-5BDDB6F0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010192-D3ED-44FD-D56B-3BBE606F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92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58909-5122-F3E3-F877-1AA14915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97CEBC-88F9-14FB-1017-B50BD52B4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183F54-1622-EA30-D405-296F8142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BF54EE-BE06-810A-A7B6-4E45983D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4AB262-8EE4-BC0B-8B06-D077992E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014903-17C9-7B4D-A843-04C84785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F4A4FB9-269D-E225-2F27-07AE39E1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A4631B-43BF-A9E9-9E5E-6353247E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8FE120-E95E-21A2-C2FC-AE8882FB6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B0C2A-5E42-1C49-9060-C59615C2D87E}" type="datetimeFigureOut">
              <a:rPr kumimoji="1" lang="ja-JP" altLang="en-US" smtClean="0"/>
              <a:t>2026/3/8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F48702-0E54-C7BB-519C-B4A5248D5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86551E-7E09-157E-D71D-060CAA78C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97F73-4E3A-7841-8670-895FB142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9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4483B33C-D071-DABF-71D0-1EDE741F63F1}"/>
              </a:ext>
            </a:extLst>
          </p:cNvPr>
          <p:cNvSpPr/>
          <p:nvPr/>
        </p:nvSpPr>
        <p:spPr>
          <a:xfrm>
            <a:off x="7616933" y="3572798"/>
            <a:ext cx="1713157" cy="2358728"/>
          </a:xfrm>
          <a:custGeom>
            <a:avLst/>
            <a:gdLst>
              <a:gd name="connsiteX0" fmla="*/ 853299 w 1713157"/>
              <a:gd name="connsiteY0" fmla="*/ 7800 h 2358728"/>
              <a:gd name="connsiteX1" fmla="*/ 208406 w 1713157"/>
              <a:gd name="connsiteY1" fmla="*/ 883699 h 2358728"/>
              <a:gd name="connsiteX2" fmla="*/ 468288 w 1713157"/>
              <a:gd name="connsiteY2" fmla="*/ 1749973 h 2358728"/>
              <a:gd name="connsiteX3" fmla="*/ 15901 w 1713157"/>
              <a:gd name="connsiteY3" fmla="*/ 1528591 h 2358728"/>
              <a:gd name="connsiteX4" fmla="*/ 1151682 w 1713157"/>
              <a:gd name="connsiteY4" fmla="*/ 2337114 h 2358728"/>
              <a:gd name="connsiteX5" fmla="*/ 1132431 w 1713157"/>
              <a:gd name="connsiteY5" fmla="*/ 2115733 h 2358728"/>
              <a:gd name="connsiteX6" fmla="*/ 1690696 w 1713157"/>
              <a:gd name="connsiteY6" fmla="*/ 2346739 h 2358728"/>
              <a:gd name="connsiteX7" fmla="*/ 1584819 w 1713157"/>
              <a:gd name="connsiteY7" fmla="*/ 1663345 h 2358728"/>
              <a:gd name="connsiteX8" fmla="*/ 1411564 w 1713157"/>
              <a:gd name="connsiteY8" fmla="*/ 1259084 h 2358728"/>
              <a:gd name="connsiteX9" fmla="*/ 1161307 w 1713157"/>
              <a:gd name="connsiteY9" fmla="*/ 1336086 h 2358728"/>
              <a:gd name="connsiteX10" fmla="*/ 1007303 w 1713157"/>
              <a:gd name="connsiteY10" fmla="*/ 498688 h 2358728"/>
              <a:gd name="connsiteX11" fmla="*/ 1055429 w 1713157"/>
              <a:gd name="connsiteY11" fmla="*/ 652693 h 2358728"/>
              <a:gd name="connsiteX12" fmla="*/ 988052 w 1713157"/>
              <a:gd name="connsiteY12" fmla="*/ 248431 h 2358728"/>
              <a:gd name="connsiteX13" fmla="*/ 757046 w 1713157"/>
              <a:gd name="connsiteY13" fmla="*/ 440937 h 2358728"/>
              <a:gd name="connsiteX14" fmla="*/ 853299 w 1713157"/>
              <a:gd name="connsiteY14" fmla="*/ 7800 h 235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3157" h="2358728">
                <a:moveTo>
                  <a:pt x="853299" y="7800"/>
                </a:moveTo>
                <a:cubicBezTo>
                  <a:pt x="761859" y="81594"/>
                  <a:pt x="272574" y="593337"/>
                  <a:pt x="208406" y="883699"/>
                </a:cubicBezTo>
                <a:cubicBezTo>
                  <a:pt x="144237" y="1174061"/>
                  <a:pt x="500372" y="1642491"/>
                  <a:pt x="468288" y="1749973"/>
                </a:cubicBezTo>
                <a:cubicBezTo>
                  <a:pt x="436204" y="1857455"/>
                  <a:pt x="-97998" y="1430734"/>
                  <a:pt x="15901" y="1528591"/>
                </a:cubicBezTo>
                <a:cubicBezTo>
                  <a:pt x="129800" y="1626448"/>
                  <a:pt x="965594" y="2239257"/>
                  <a:pt x="1151682" y="2337114"/>
                </a:cubicBezTo>
                <a:cubicBezTo>
                  <a:pt x="1337770" y="2434971"/>
                  <a:pt x="1042595" y="2114129"/>
                  <a:pt x="1132431" y="2115733"/>
                </a:cubicBezTo>
                <a:cubicBezTo>
                  <a:pt x="1222267" y="2117337"/>
                  <a:pt x="1615298" y="2422137"/>
                  <a:pt x="1690696" y="2346739"/>
                </a:cubicBezTo>
                <a:cubicBezTo>
                  <a:pt x="1766094" y="2271341"/>
                  <a:pt x="1631341" y="1844621"/>
                  <a:pt x="1584819" y="1663345"/>
                </a:cubicBezTo>
                <a:cubicBezTo>
                  <a:pt x="1538297" y="1482069"/>
                  <a:pt x="1482149" y="1313627"/>
                  <a:pt x="1411564" y="1259084"/>
                </a:cubicBezTo>
                <a:cubicBezTo>
                  <a:pt x="1340979" y="1204541"/>
                  <a:pt x="1228684" y="1462818"/>
                  <a:pt x="1161307" y="1336086"/>
                </a:cubicBezTo>
                <a:cubicBezTo>
                  <a:pt x="1093930" y="1209354"/>
                  <a:pt x="1024949" y="612587"/>
                  <a:pt x="1007303" y="498688"/>
                </a:cubicBezTo>
                <a:cubicBezTo>
                  <a:pt x="989657" y="384789"/>
                  <a:pt x="1058638" y="694403"/>
                  <a:pt x="1055429" y="652693"/>
                </a:cubicBezTo>
                <a:cubicBezTo>
                  <a:pt x="1052220" y="610983"/>
                  <a:pt x="1037782" y="283724"/>
                  <a:pt x="988052" y="248431"/>
                </a:cubicBezTo>
                <a:cubicBezTo>
                  <a:pt x="938322" y="213138"/>
                  <a:pt x="779505" y="474625"/>
                  <a:pt x="757046" y="440937"/>
                </a:cubicBezTo>
                <a:cubicBezTo>
                  <a:pt x="734587" y="407249"/>
                  <a:pt x="944739" y="-65994"/>
                  <a:pt x="853299" y="780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C24CD72B-2E65-0187-1C66-83A7D393DEB1}"/>
              </a:ext>
            </a:extLst>
          </p:cNvPr>
          <p:cNvSpPr/>
          <p:nvPr/>
        </p:nvSpPr>
        <p:spPr>
          <a:xfrm>
            <a:off x="3705612" y="1210786"/>
            <a:ext cx="1786374" cy="2726702"/>
          </a:xfrm>
          <a:custGeom>
            <a:avLst/>
            <a:gdLst>
              <a:gd name="connsiteX0" fmla="*/ 981891 w 1786374"/>
              <a:gd name="connsiteY0" fmla="*/ 310006 h 2726702"/>
              <a:gd name="connsiteX1" fmla="*/ 57866 w 1786374"/>
              <a:gd name="connsiteY1" fmla="*/ 1609416 h 2726702"/>
              <a:gd name="connsiteX2" fmla="*/ 269622 w 1786374"/>
              <a:gd name="connsiteY2" fmla="*/ 1378410 h 2726702"/>
              <a:gd name="connsiteX3" fmla="*/ 114 w 1786374"/>
              <a:gd name="connsiteY3" fmla="*/ 2148431 h 2726702"/>
              <a:gd name="connsiteX4" fmla="*/ 308123 w 1786374"/>
              <a:gd name="connsiteY4" fmla="*/ 1869298 h 2726702"/>
              <a:gd name="connsiteX5" fmla="*/ 231121 w 1786374"/>
              <a:gd name="connsiteY5" fmla="*/ 2706696 h 2726702"/>
              <a:gd name="connsiteX6" fmla="*/ 741260 w 1786374"/>
              <a:gd name="connsiteY6" fmla="*/ 1946300 h 2726702"/>
              <a:gd name="connsiteX7" fmla="*/ 654632 w 1786374"/>
              <a:gd name="connsiteY7" fmla="*/ 2725947 h 2726702"/>
              <a:gd name="connsiteX8" fmla="*/ 895264 w 1786374"/>
              <a:gd name="connsiteY8" fmla="*/ 2100305 h 2726702"/>
              <a:gd name="connsiteX9" fmla="*/ 750885 w 1786374"/>
              <a:gd name="connsiteY9" fmla="*/ 2639319 h 2726702"/>
              <a:gd name="connsiteX10" fmla="*/ 1723036 w 1786374"/>
              <a:gd name="connsiteY10" fmla="*/ 367757 h 2726702"/>
              <a:gd name="connsiteX11" fmla="*/ 1463154 w 1786374"/>
              <a:gd name="connsiteY11" fmla="*/ 916397 h 2726702"/>
              <a:gd name="connsiteX12" fmla="*/ 1780788 w 1786374"/>
              <a:gd name="connsiteY12" fmla="*/ 1997 h 2726702"/>
              <a:gd name="connsiteX13" fmla="*/ 1135895 w 1786374"/>
              <a:gd name="connsiteY13" fmla="*/ 656515 h 2726702"/>
              <a:gd name="connsiteX14" fmla="*/ 1434279 w 1786374"/>
              <a:gd name="connsiteY14" fmla="*/ 136751 h 2726702"/>
              <a:gd name="connsiteX15" fmla="*/ 866388 w 1786374"/>
              <a:gd name="connsiteY15" fmla="*/ 608389 h 2726702"/>
              <a:gd name="connsiteX16" fmla="*/ 981891 w 1786374"/>
              <a:gd name="connsiteY16" fmla="*/ 310006 h 272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6374" h="2726702">
                <a:moveTo>
                  <a:pt x="981891" y="310006"/>
                </a:moveTo>
                <a:cubicBezTo>
                  <a:pt x="847137" y="476844"/>
                  <a:pt x="176577" y="1431349"/>
                  <a:pt x="57866" y="1609416"/>
                </a:cubicBezTo>
                <a:cubicBezTo>
                  <a:pt x="-60845" y="1787483"/>
                  <a:pt x="279247" y="1288574"/>
                  <a:pt x="269622" y="1378410"/>
                </a:cubicBezTo>
                <a:cubicBezTo>
                  <a:pt x="259997" y="1468246"/>
                  <a:pt x="-6303" y="2066616"/>
                  <a:pt x="114" y="2148431"/>
                </a:cubicBezTo>
                <a:cubicBezTo>
                  <a:pt x="6531" y="2230246"/>
                  <a:pt x="269622" y="1776254"/>
                  <a:pt x="308123" y="1869298"/>
                </a:cubicBezTo>
                <a:cubicBezTo>
                  <a:pt x="346624" y="1962342"/>
                  <a:pt x="158931" y="2693862"/>
                  <a:pt x="231121" y="2706696"/>
                </a:cubicBezTo>
                <a:cubicBezTo>
                  <a:pt x="303310" y="2719530"/>
                  <a:pt x="670675" y="1943092"/>
                  <a:pt x="741260" y="1946300"/>
                </a:cubicBezTo>
                <a:cubicBezTo>
                  <a:pt x="811845" y="1949508"/>
                  <a:pt x="628965" y="2700280"/>
                  <a:pt x="654632" y="2725947"/>
                </a:cubicBezTo>
                <a:cubicBezTo>
                  <a:pt x="680299" y="2751614"/>
                  <a:pt x="879222" y="2114743"/>
                  <a:pt x="895264" y="2100305"/>
                </a:cubicBezTo>
                <a:cubicBezTo>
                  <a:pt x="911306" y="2085867"/>
                  <a:pt x="612923" y="2928077"/>
                  <a:pt x="750885" y="2639319"/>
                </a:cubicBezTo>
                <a:cubicBezTo>
                  <a:pt x="888847" y="2350561"/>
                  <a:pt x="1604325" y="654911"/>
                  <a:pt x="1723036" y="367757"/>
                </a:cubicBezTo>
                <a:cubicBezTo>
                  <a:pt x="1841748" y="80603"/>
                  <a:pt x="1453529" y="977357"/>
                  <a:pt x="1463154" y="916397"/>
                </a:cubicBezTo>
                <a:cubicBezTo>
                  <a:pt x="1472779" y="855437"/>
                  <a:pt x="1835331" y="45311"/>
                  <a:pt x="1780788" y="1997"/>
                </a:cubicBezTo>
                <a:cubicBezTo>
                  <a:pt x="1726245" y="-41317"/>
                  <a:pt x="1193647" y="634056"/>
                  <a:pt x="1135895" y="656515"/>
                </a:cubicBezTo>
                <a:cubicBezTo>
                  <a:pt x="1078144" y="678974"/>
                  <a:pt x="1479197" y="144772"/>
                  <a:pt x="1434279" y="136751"/>
                </a:cubicBezTo>
                <a:cubicBezTo>
                  <a:pt x="1389361" y="128730"/>
                  <a:pt x="943390" y="573096"/>
                  <a:pt x="866388" y="608389"/>
                </a:cubicBezTo>
                <a:cubicBezTo>
                  <a:pt x="789386" y="643682"/>
                  <a:pt x="1116645" y="143168"/>
                  <a:pt x="981891" y="3100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34D43A18-95FC-3A48-77E4-C1DEE61188E5}"/>
              </a:ext>
            </a:extLst>
          </p:cNvPr>
          <p:cNvSpPr/>
          <p:nvPr/>
        </p:nvSpPr>
        <p:spPr>
          <a:xfrm>
            <a:off x="4311558" y="742556"/>
            <a:ext cx="2104702" cy="1808333"/>
          </a:xfrm>
          <a:custGeom>
            <a:avLst/>
            <a:gdLst>
              <a:gd name="connsiteX0" fmla="*/ 886084 w 2104702"/>
              <a:gd name="connsiteY0" fmla="*/ 191095 h 1808333"/>
              <a:gd name="connsiteX1" fmla="*/ 221941 w 2104702"/>
              <a:gd name="connsiteY1" fmla="*/ 922615 h 1808333"/>
              <a:gd name="connsiteX2" fmla="*/ 501074 w 2104702"/>
              <a:gd name="connsiteY2" fmla="*/ 691608 h 1808333"/>
              <a:gd name="connsiteX3" fmla="*/ 560 w 2104702"/>
              <a:gd name="connsiteY3" fmla="*/ 1384627 h 1808333"/>
              <a:gd name="connsiteX4" fmla="*/ 616577 w 2104702"/>
              <a:gd name="connsiteY4" fmla="*/ 1105495 h 1808333"/>
              <a:gd name="connsiteX5" fmla="*/ 116063 w 2104702"/>
              <a:gd name="connsiteY5" fmla="*/ 1808139 h 1808333"/>
              <a:gd name="connsiteX6" fmla="*/ 1001587 w 2104702"/>
              <a:gd name="connsiteY6" fmla="*/ 1182497 h 1808333"/>
              <a:gd name="connsiteX7" fmla="*/ 404821 w 2104702"/>
              <a:gd name="connsiteY7" fmla="*/ 1731137 h 1808333"/>
              <a:gd name="connsiteX8" fmla="*/ 2098867 w 2104702"/>
              <a:gd name="connsiteY8" fmla="*/ 479852 h 1808333"/>
              <a:gd name="connsiteX9" fmla="*/ 972711 w 2104702"/>
              <a:gd name="connsiteY9" fmla="*/ 1105495 h 1808333"/>
              <a:gd name="connsiteX10" fmla="*/ 1290345 w 2104702"/>
              <a:gd name="connsiteY10" fmla="*/ 460602 h 1808333"/>
              <a:gd name="connsiteX11" fmla="*/ 587701 w 2104702"/>
              <a:gd name="connsiteY11" fmla="*/ 720484 h 1808333"/>
              <a:gd name="connsiteX12" fmla="*/ 866834 w 2104702"/>
              <a:gd name="connsiteY12" fmla="*/ 46716 h 1808333"/>
              <a:gd name="connsiteX13" fmla="*/ 1174842 w 2104702"/>
              <a:gd name="connsiteY13" fmla="*/ 104467 h 1808333"/>
              <a:gd name="connsiteX14" fmla="*/ 780206 w 2104702"/>
              <a:gd name="connsiteY14" fmla="*/ 479852 h 1808333"/>
              <a:gd name="connsiteX15" fmla="*/ 886084 w 2104702"/>
              <a:gd name="connsiteY15" fmla="*/ 191095 h 18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04702" h="1808333">
                <a:moveTo>
                  <a:pt x="886084" y="191095"/>
                </a:moveTo>
                <a:cubicBezTo>
                  <a:pt x="793040" y="264889"/>
                  <a:pt x="286109" y="839196"/>
                  <a:pt x="221941" y="922615"/>
                </a:cubicBezTo>
                <a:cubicBezTo>
                  <a:pt x="157773" y="1006034"/>
                  <a:pt x="537971" y="614606"/>
                  <a:pt x="501074" y="691608"/>
                </a:cubicBezTo>
                <a:cubicBezTo>
                  <a:pt x="464177" y="768610"/>
                  <a:pt x="-18691" y="1315646"/>
                  <a:pt x="560" y="1384627"/>
                </a:cubicBezTo>
                <a:cubicBezTo>
                  <a:pt x="19810" y="1453608"/>
                  <a:pt x="597327" y="1034910"/>
                  <a:pt x="616577" y="1105495"/>
                </a:cubicBezTo>
                <a:cubicBezTo>
                  <a:pt x="635827" y="1176080"/>
                  <a:pt x="51895" y="1795305"/>
                  <a:pt x="116063" y="1808139"/>
                </a:cubicBezTo>
                <a:cubicBezTo>
                  <a:pt x="180231" y="1820973"/>
                  <a:pt x="953461" y="1195331"/>
                  <a:pt x="1001587" y="1182497"/>
                </a:cubicBezTo>
                <a:cubicBezTo>
                  <a:pt x="1049713" y="1169663"/>
                  <a:pt x="221941" y="1848244"/>
                  <a:pt x="404821" y="1731137"/>
                </a:cubicBezTo>
                <a:cubicBezTo>
                  <a:pt x="587701" y="1614030"/>
                  <a:pt x="2004219" y="584126"/>
                  <a:pt x="2098867" y="479852"/>
                </a:cubicBezTo>
                <a:cubicBezTo>
                  <a:pt x="2193515" y="375578"/>
                  <a:pt x="1107465" y="1108703"/>
                  <a:pt x="972711" y="1105495"/>
                </a:cubicBezTo>
                <a:cubicBezTo>
                  <a:pt x="837957" y="1102287"/>
                  <a:pt x="1354513" y="524771"/>
                  <a:pt x="1290345" y="460602"/>
                </a:cubicBezTo>
                <a:cubicBezTo>
                  <a:pt x="1226177" y="396434"/>
                  <a:pt x="658286" y="789465"/>
                  <a:pt x="587701" y="720484"/>
                </a:cubicBezTo>
                <a:cubicBezTo>
                  <a:pt x="517116" y="651503"/>
                  <a:pt x="768977" y="149385"/>
                  <a:pt x="866834" y="46716"/>
                </a:cubicBezTo>
                <a:cubicBezTo>
                  <a:pt x="964691" y="-55954"/>
                  <a:pt x="1189280" y="32278"/>
                  <a:pt x="1174842" y="104467"/>
                </a:cubicBezTo>
                <a:cubicBezTo>
                  <a:pt x="1160404" y="176656"/>
                  <a:pt x="829936" y="460602"/>
                  <a:pt x="780206" y="479852"/>
                </a:cubicBezTo>
                <a:cubicBezTo>
                  <a:pt x="730476" y="499102"/>
                  <a:pt x="979128" y="117301"/>
                  <a:pt x="886084" y="1910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9D794C61-6E91-BC00-4817-01C0B1B590AA}"/>
              </a:ext>
            </a:extLst>
          </p:cNvPr>
          <p:cNvSpPr/>
          <p:nvPr/>
        </p:nvSpPr>
        <p:spPr>
          <a:xfrm>
            <a:off x="4856105" y="238154"/>
            <a:ext cx="2420055" cy="1498880"/>
          </a:xfrm>
          <a:custGeom>
            <a:avLst/>
            <a:gdLst>
              <a:gd name="connsiteX0" fmla="*/ 1111558 w 2420055"/>
              <a:gd name="connsiteY0" fmla="*/ 89105 h 1498880"/>
              <a:gd name="connsiteX1" fmla="*/ 129781 w 2420055"/>
              <a:gd name="connsiteY1" fmla="*/ 859126 h 1498880"/>
              <a:gd name="connsiteX2" fmla="*/ 235659 w 2420055"/>
              <a:gd name="connsiteY2" fmla="*/ 926503 h 1498880"/>
              <a:gd name="connsiteX3" fmla="*/ 4653 w 2420055"/>
              <a:gd name="connsiteY3" fmla="*/ 1407766 h 1498880"/>
              <a:gd name="connsiteX4" fmla="*/ 485916 w 2420055"/>
              <a:gd name="connsiteY4" fmla="*/ 1215261 h 1498880"/>
              <a:gd name="connsiteX5" fmla="*/ 351162 w 2420055"/>
              <a:gd name="connsiteY5" fmla="*/ 1455892 h 1498880"/>
              <a:gd name="connsiteX6" fmla="*/ 2362842 w 2420055"/>
              <a:gd name="connsiteY6" fmla="*/ 175732 h 1498880"/>
              <a:gd name="connsiteX7" fmla="*/ 1881579 w 2420055"/>
              <a:gd name="connsiteY7" fmla="*/ 397113 h 1498880"/>
              <a:gd name="connsiteX8" fmla="*/ 2006708 w 2420055"/>
              <a:gd name="connsiteY8" fmla="*/ 89105 h 1498880"/>
              <a:gd name="connsiteX9" fmla="*/ 1217436 w 2420055"/>
              <a:gd name="connsiteY9" fmla="*/ 377863 h 1498880"/>
              <a:gd name="connsiteX10" fmla="*/ 1621697 w 2420055"/>
              <a:gd name="connsiteY10" fmla="*/ 50604 h 1498880"/>
              <a:gd name="connsiteX11" fmla="*/ 1178935 w 2420055"/>
              <a:gd name="connsiteY11" fmla="*/ 291235 h 1498880"/>
              <a:gd name="connsiteX12" fmla="*/ 1409941 w 2420055"/>
              <a:gd name="connsiteY12" fmla="*/ 2478 h 1498880"/>
              <a:gd name="connsiteX13" fmla="*/ 1121183 w 2420055"/>
              <a:gd name="connsiteY13" fmla="*/ 146857 h 1498880"/>
              <a:gd name="connsiteX14" fmla="*/ 1111558 w 2420055"/>
              <a:gd name="connsiteY14" fmla="*/ 89105 h 14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0055" h="1498880">
                <a:moveTo>
                  <a:pt x="1111558" y="89105"/>
                </a:moveTo>
                <a:cubicBezTo>
                  <a:pt x="946324" y="207817"/>
                  <a:pt x="275764" y="719560"/>
                  <a:pt x="129781" y="859126"/>
                </a:cubicBezTo>
                <a:cubicBezTo>
                  <a:pt x="-16202" y="998692"/>
                  <a:pt x="256514" y="835063"/>
                  <a:pt x="235659" y="926503"/>
                </a:cubicBezTo>
                <a:cubicBezTo>
                  <a:pt x="214804" y="1017943"/>
                  <a:pt x="-37056" y="1359640"/>
                  <a:pt x="4653" y="1407766"/>
                </a:cubicBezTo>
                <a:cubicBezTo>
                  <a:pt x="46362" y="1455892"/>
                  <a:pt x="428164" y="1207240"/>
                  <a:pt x="485916" y="1215261"/>
                </a:cubicBezTo>
                <a:cubicBezTo>
                  <a:pt x="543667" y="1223282"/>
                  <a:pt x="38341" y="1629147"/>
                  <a:pt x="351162" y="1455892"/>
                </a:cubicBezTo>
                <a:cubicBezTo>
                  <a:pt x="663983" y="1282637"/>
                  <a:pt x="2107773" y="352195"/>
                  <a:pt x="2362842" y="175732"/>
                </a:cubicBezTo>
                <a:cubicBezTo>
                  <a:pt x="2617912" y="-731"/>
                  <a:pt x="1940935" y="411551"/>
                  <a:pt x="1881579" y="397113"/>
                </a:cubicBezTo>
                <a:cubicBezTo>
                  <a:pt x="1822223" y="382675"/>
                  <a:pt x="2117398" y="92313"/>
                  <a:pt x="2006708" y="89105"/>
                </a:cubicBezTo>
                <a:cubicBezTo>
                  <a:pt x="1896018" y="85897"/>
                  <a:pt x="1281604" y="384280"/>
                  <a:pt x="1217436" y="377863"/>
                </a:cubicBezTo>
                <a:cubicBezTo>
                  <a:pt x="1153268" y="371446"/>
                  <a:pt x="1628114" y="65042"/>
                  <a:pt x="1621697" y="50604"/>
                </a:cubicBezTo>
                <a:cubicBezTo>
                  <a:pt x="1615280" y="36166"/>
                  <a:pt x="1214228" y="299256"/>
                  <a:pt x="1178935" y="291235"/>
                </a:cubicBezTo>
                <a:cubicBezTo>
                  <a:pt x="1143642" y="283214"/>
                  <a:pt x="1419566" y="26541"/>
                  <a:pt x="1409941" y="2478"/>
                </a:cubicBezTo>
                <a:cubicBezTo>
                  <a:pt x="1400316" y="-21585"/>
                  <a:pt x="1167705" y="137232"/>
                  <a:pt x="1121183" y="146857"/>
                </a:cubicBezTo>
                <a:cubicBezTo>
                  <a:pt x="1074661" y="156482"/>
                  <a:pt x="1276792" y="-29607"/>
                  <a:pt x="1111558" y="891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フィギュア】アリサ・リュウに熱愛浮上、お相手は人気歌手グレイヴ「愛用バッグが写り込み」 | 東スポWEB" hidden="1">
            <a:extLst>
              <a:ext uri="{FF2B5EF4-FFF2-40B4-BE49-F238E27FC236}">
                <a16:creationId xmlns:a16="http://schemas.microsoft.com/office/drawing/2014/main" id="{5FFA08AB-E354-92BF-EF45-74CB7CF5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FE03D13-411A-67CB-4C8E-3D01E140F04B}"/>
              </a:ext>
            </a:extLst>
          </p:cNvPr>
          <p:cNvSpPr/>
          <p:nvPr/>
        </p:nvSpPr>
        <p:spPr>
          <a:xfrm>
            <a:off x="6400657" y="1822362"/>
            <a:ext cx="505643" cy="184246"/>
          </a:xfrm>
          <a:custGeom>
            <a:avLst/>
            <a:gdLst>
              <a:gd name="connsiteX0" fmla="*/ 143 w 505643"/>
              <a:gd name="connsiteY0" fmla="*/ 88 h 184246"/>
              <a:gd name="connsiteX1" fmla="*/ 333518 w 505643"/>
              <a:gd name="connsiteY1" fmla="*/ 82638 h 184246"/>
              <a:gd name="connsiteX2" fmla="*/ 479568 w 505643"/>
              <a:gd name="connsiteY2" fmla="*/ 181063 h 184246"/>
              <a:gd name="connsiteX3" fmla="*/ 457343 w 505643"/>
              <a:gd name="connsiteY3" fmla="*/ 162013 h 184246"/>
              <a:gd name="connsiteX4" fmla="*/ 450993 w 505643"/>
              <a:gd name="connsiteY4" fmla="*/ 146138 h 184246"/>
              <a:gd name="connsiteX5" fmla="*/ 504968 w 505643"/>
              <a:gd name="connsiteY5" fmla="*/ 76288 h 184246"/>
              <a:gd name="connsiteX6" fmla="*/ 476393 w 505643"/>
              <a:gd name="connsiteY6" fmla="*/ 108038 h 184246"/>
              <a:gd name="connsiteX7" fmla="*/ 406543 w 505643"/>
              <a:gd name="connsiteY7" fmla="*/ 114388 h 184246"/>
              <a:gd name="connsiteX8" fmla="*/ 428768 w 505643"/>
              <a:gd name="connsiteY8" fmla="*/ 31838 h 184246"/>
              <a:gd name="connsiteX9" fmla="*/ 387493 w 505643"/>
              <a:gd name="connsiteY9" fmla="*/ 92163 h 184246"/>
              <a:gd name="connsiteX10" fmla="*/ 292243 w 505643"/>
              <a:gd name="connsiteY10" fmla="*/ 66763 h 184246"/>
              <a:gd name="connsiteX11" fmla="*/ 143 w 505643"/>
              <a:gd name="connsiteY11" fmla="*/ 88 h 18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643" h="184246">
                <a:moveTo>
                  <a:pt x="143" y="88"/>
                </a:moveTo>
                <a:cubicBezTo>
                  <a:pt x="7022" y="2734"/>
                  <a:pt x="253614" y="52476"/>
                  <a:pt x="333518" y="82638"/>
                </a:cubicBezTo>
                <a:cubicBezTo>
                  <a:pt x="413422" y="112801"/>
                  <a:pt x="479568" y="181063"/>
                  <a:pt x="479568" y="181063"/>
                </a:cubicBezTo>
                <a:cubicBezTo>
                  <a:pt x="500206" y="194292"/>
                  <a:pt x="457343" y="162013"/>
                  <a:pt x="457343" y="162013"/>
                </a:cubicBezTo>
                <a:cubicBezTo>
                  <a:pt x="452581" y="156192"/>
                  <a:pt x="443056" y="160425"/>
                  <a:pt x="450993" y="146138"/>
                </a:cubicBezTo>
                <a:cubicBezTo>
                  <a:pt x="458930" y="131851"/>
                  <a:pt x="500735" y="82638"/>
                  <a:pt x="504968" y="76288"/>
                </a:cubicBezTo>
                <a:cubicBezTo>
                  <a:pt x="509201" y="69938"/>
                  <a:pt x="492797" y="101688"/>
                  <a:pt x="476393" y="108038"/>
                </a:cubicBezTo>
                <a:cubicBezTo>
                  <a:pt x="459989" y="114388"/>
                  <a:pt x="414480" y="127088"/>
                  <a:pt x="406543" y="114388"/>
                </a:cubicBezTo>
                <a:cubicBezTo>
                  <a:pt x="398606" y="101688"/>
                  <a:pt x="431943" y="35542"/>
                  <a:pt x="428768" y="31838"/>
                </a:cubicBezTo>
                <a:cubicBezTo>
                  <a:pt x="425593" y="28134"/>
                  <a:pt x="410247" y="86342"/>
                  <a:pt x="387493" y="92163"/>
                </a:cubicBezTo>
                <a:cubicBezTo>
                  <a:pt x="364739" y="97984"/>
                  <a:pt x="349393" y="78934"/>
                  <a:pt x="292243" y="66763"/>
                </a:cubicBezTo>
                <a:cubicBezTo>
                  <a:pt x="235093" y="54592"/>
                  <a:pt x="-6736" y="-2558"/>
                  <a:pt x="14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BBB27AF-BAA2-694C-38C9-A4B4D9889CE2}"/>
              </a:ext>
            </a:extLst>
          </p:cNvPr>
          <p:cNvSpPr/>
          <p:nvPr/>
        </p:nvSpPr>
        <p:spPr>
          <a:xfrm>
            <a:off x="6461039" y="1804282"/>
            <a:ext cx="308633" cy="113418"/>
          </a:xfrm>
          <a:custGeom>
            <a:avLst/>
            <a:gdLst>
              <a:gd name="connsiteX0" fmla="*/ 86 w 308633"/>
              <a:gd name="connsiteY0" fmla="*/ 34043 h 113418"/>
              <a:gd name="connsiteX1" fmla="*/ 158836 w 308633"/>
              <a:gd name="connsiteY1" fmla="*/ 84843 h 113418"/>
              <a:gd name="connsiteX2" fmla="*/ 276311 w 308633"/>
              <a:gd name="connsiteY2" fmla="*/ 113418 h 113418"/>
              <a:gd name="connsiteX3" fmla="*/ 292186 w 308633"/>
              <a:gd name="connsiteY3" fmla="*/ 84843 h 113418"/>
              <a:gd name="connsiteX4" fmla="*/ 308061 w 308633"/>
              <a:gd name="connsiteY4" fmla="*/ 21343 h 113418"/>
              <a:gd name="connsiteX5" fmla="*/ 301711 w 308633"/>
              <a:gd name="connsiteY5" fmla="*/ 59443 h 113418"/>
              <a:gd name="connsiteX6" fmla="*/ 269961 w 308633"/>
              <a:gd name="connsiteY6" fmla="*/ 91193 h 113418"/>
              <a:gd name="connsiteX7" fmla="*/ 244561 w 308633"/>
              <a:gd name="connsiteY7" fmla="*/ 91193 h 113418"/>
              <a:gd name="connsiteX8" fmla="*/ 250911 w 308633"/>
              <a:gd name="connsiteY8" fmla="*/ 2293 h 113418"/>
              <a:gd name="connsiteX9" fmla="*/ 238211 w 308633"/>
              <a:gd name="connsiteY9" fmla="*/ 59443 h 113418"/>
              <a:gd name="connsiteX10" fmla="*/ 168361 w 308633"/>
              <a:gd name="connsiteY10" fmla="*/ 78493 h 113418"/>
              <a:gd name="connsiteX11" fmla="*/ 149311 w 308633"/>
              <a:gd name="connsiteY11" fmla="*/ 2293 h 113418"/>
              <a:gd name="connsiteX12" fmla="*/ 155661 w 308633"/>
              <a:gd name="connsiteY12" fmla="*/ 24518 h 113418"/>
              <a:gd name="connsiteX13" fmla="*/ 181061 w 308633"/>
              <a:gd name="connsiteY13" fmla="*/ 72143 h 113418"/>
              <a:gd name="connsiteX14" fmla="*/ 86 w 308633"/>
              <a:gd name="connsiteY14" fmla="*/ 34043 h 11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633" h="113418">
                <a:moveTo>
                  <a:pt x="86" y="34043"/>
                </a:moveTo>
                <a:cubicBezTo>
                  <a:pt x="-3618" y="36160"/>
                  <a:pt x="112798" y="71614"/>
                  <a:pt x="158836" y="84843"/>
                </a:cubicBezTo>
                <a:cubicBezTo>
                  <a:pt x="204874" y="98072"/>
                  <a:pt x="254086" y="113418"/>
                  <a:pt x="276311" y="113418"/>
                </a:cubicBezTo>
                <a:cubicBezTo>
                  <a:pt x="298536" y="113418"/>
                  <a:pt x="286894" y="100189"/>
                  <a:pt x="292186" y="84843"/>
                </a:cubicBezTo>
                <a:cubicBezTo>
                  <a:pt x="297478" y="69497"/>
                  <a:pt x="306474" y="25576"/>
                  <a:pt x="308061" y="21343"/>
                </a:cubicBezTo>
                <a:cubicBezTo>
                  <a:pt x="309648" y="17110"/>
                  <a:pt x="308061" y="47801"/>
                  <a:pt x="301711" y="59443"/>
                </a:cubicBezTo>
                <a:cubicBezTo>
                  <a:pt x="295361" y="71085"/>
                  <a:pt x="279486" y="85901"/>
                  <a:pt x="269961" y="91193"/>
                </a:cubicBezTo>
                <a:cubicBezTo>
                  <a:pt x="260436" y="96485"/>
                  <a:pt x="247736" y="106010"/>
                  <a:pt x="244561" y="91193"/>
                </a:cubicBezTo>
                <a:cubicBezTo>
                  <a:pt x="241386" y="76376"/>
                  <a:pt x="251969" y="7584"/>
                  <a:pt x="250911" y="2293"/>
                </a:cubicBezTo>
                <a:cubicBezTo>
                  <a:pt x="249853" y="-2998"/>
                  <a:pt x="251969" y="46743"/>
                  <a:pt x="238211" y="59443"/>
                </a:cubicBezTo>
                <a:cubicBezTo>
                  <a:pt x="224453" y="72143"/>
                  <a:pt x="183178" y="88018"/>
                  <a:pt x="168361" y="78493"/>
                </a:cubicBezTo>
                <a:cubicBezTo>
                  <a:pt x="153544" y="68968"/>
                  <a:pt x="151428" y="11289"/>
                  <a:pt x="149311" y="2293"/>
                </a:cubicBezTo>
                <a:cubicBezTo>
                  <a:pt x="147194" y="-6703"/>
                  <a:pt x="150369" y="12876"/>
                  <a:pt x="155661" y="24518"/>
                </a:cubicBezTo>
                <a:cubicBezTo>
                  <a:pt x="160953" y="36160"/>
                  <a:pt x="200640" y="67910"/>
                  <a:pt x="181061" y="72143"/>
                </a:cubicBezTo>
                <a:cubicBezTo>
                  <a:pt x="161482" y="76376"/>
                  <a:pt x="3790" y="31926"/>
                  <a:pt x="86" y="3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AF573F7-5446-2D8B-2995-AD9968CD9589}"/>
              </a:ext>
            </a:extLst>
          </p:cNvPr>
          <p:cNvSpPr/>
          <p:nvPr/>
        </p:nvSpPr>
        <p:spPr>
          <a:xfrm>
            <a:off x="6867349" y="1916470"/>
            <a:ext cx="177976" cy="341848"/>
          </a:xfrm>
          <a:custGeom>
            <a:avLst/>
            <a:gdLst>
              <a:gd name="connsiteX0" fmla="*/ 176 w 177976"/>
              <a:gd name="connsiteY0" fmla="*/ 55205 h 341848"/>
              <a:gd name="connsiteX1" fmla="*/ 104951 w 177976"/>
              <a:gd name="connsiteY1" fmla="*/ 175855 h 341848"/>
              <a:gd name="connsiteX2" fmla="*/ 136701 w 177976"/>
              <a:gd name="connsiteY2" fmla="*/ 217130 h 341848"/>
              <a:gd name="connsiteX3" fmla="*/ 146226 w 177976"/>
              <a:gd name="connsiteY3" fmla="*/ 267930 h 341848"/>
              <a:gd name="connsiteX4" fmla="*/ 146226 w 177976"/>
              <a:gd name="connsiteY4" fmla="*/ 340955 h 341848"/>
              <a:gd name="connsiteX5" fmla="*/ 143051 w 177976"/>
              <a:gd name="connsiteY5" fmla="*/ 213955 h 341848"/>
              <a:gd name="connsiteX6" fmla="*/ 136701 w 177976"/>
              <a:gd name="connsiteY6" fmla="*/ 191730 h 341848"/>
              <a:gd name="connsiteX7" fmla="*/ 177976 w 177976"/>
              <a:gd name="connsiteY7" fmla="*/ 140930 h 341848"/>
              <a:gd name="connsiteX8" fmla="*/ 136701 w 177976"/>
              <a:gd name="connsiteY8" fmla="*/ 179030 h 341848"/>
              <a:gd name="connsiteX9" fmla="*/ 85901 w 177976"/>
              <a:gd name="connsiteY9" fmla="*/ 137755 h 341848"/>
              <a:gd name="connsiteX10" fmla="*/ 57326 w 177976"/>
              <a:gd name="connsiteY10" fmla="*/ 109180 h 341848"/>
              <a:gd name="connsiteX11" fmla="*/ 82726 w 177976"/>
              <a:gd name="connsiteY11" fmla="*/ 77430 h 341848"/>
              <a:gd name="connsiteX12" fmla="*/ 130351 w 177976"/>
              <a:gd name="connsiteY12" fmla="*/ 29805 h 341848"/>
              <a:gd name="connsiteX13" fmla="*/ 92251 w 177976"/>
              <a:gd name="connsiteY13" fmla="*/ 67905 h 341848"/>
              <a:gd name="connsiteX14" fmla="*/ 66851 w 177976"/>
              <a:gd name="connsiteY14" fmla="*/ 112355 h 341848"/>
              <a:gd name="connsiteX15" fmla="*/ 50976 w 177976"/>
              <a:gd name="connsiteY15" fmla="*/ 93305 h 341848"/>
              <a:gd name="connsiteX16" fmla="*/ 104951 w 177976"/>
              <a:gd name="connsiteY16" fmla="*/ 1230 h 341848"/>
              <a:gd name="connsiteX17" fmla="*/ 79551 w 177976"/>
              <a:gd name="connsiteY17" fmla="*/ 42505 h 341848"/>
              <a:gd name="connsiteX18" fmla="*/ 176 w 177976"/>
              <a:gd name="connsiteY18" fmla="*/ 55205 h 34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976" h="341848">
                <a:moveTo>
                  <a:pt x="176" y="55205"/>
                </a:moveTo>
                <a:cubicBezTo>
                  <a:pt x="4409" y="77430"/>
                  <a:pt x="82197" y="148868"/>
                  <a:pt x="104951" y="175855"/>
                </a:cubicBezTo>
                <a:cubicBezTo>
                  <a:pt x="127705" y="202843"/>
                  <a:pt x="129822" y="201784"/>
                  <a:pt x="136701" y="217130"/>
                </a:cubicBezTo>
                <a:cubicBezTo>
                  <a:pt x="143580" y="232476"/>
                  <a:pt x="144639" y="247293"/>
                  <a:pt x="146226" y="267930"/>
                </a:cubicBezTo>
                <a:cubicBezTo>
                  <a:pt x="147813" y="288567"/>
                  <a:pt x="146755" y="349951"/>
                  <a:pt x="146226" y="340955"/>
                </a:cubicBezTo>
                <a:cubicBezTo>
                  <a:pt x="145697" y="331959"/>
                  <a:pt x="144639" y="238826"/>
                  <a:pt x="143051" y="213955"/>
                </a:cubicBezTo>
                <a:cubicBezTo>
                  <a:pt x="141464" y="189084"/>
                  <a:pt x="130880" y="203901"/>
                  <a:pt x="136701" y="191730"/>
                </a:cubicBezTo>
                <a:cubicBezTo>
                  <a:pt x="142522" y="179559"/>
                  <a:pt x="177976" y="143047"/>
                  <a:pt x="177976" y="140930"/>
                </a:cubicBezTo>
                <a:cubicBezTo>
                  <a:pt x="177976" y="138813"/>
                  <a:pt x="152047" y="179559"/>
                  <a:pt x="136701" y="179030"/>
                </a:cubicBezTo>
                <a:cubicBezTo>
                  <a:pt x="121355" y="178501"/>
                  <a:pt x="99130" y="149397"/>
                  <a:pt x="85901" y="137755"/>
                </a:cubicBezTo>
                <a:cubicBezTo>
                  <a:pt x="72672" y="126113"/>
                  <a:pt x="57855" y="119234"/>
                  <a:pt x="57326" y="109180"/>
                </a:cubicBezTo>
                <a:cubicBezTo>
                  <a:pt x="56797" y="99126"/>
                  <a:pt x="70555" y="90659"/>
                  <a:pt x="82726" y="77430"/>
                </a:cubicBezTo>
                <a:cubicBezTo>
                  <a:pt x="94897" y="64201"/>
                  <a:pt x="130351" y="29805"/>
                  <a:pt x="130351" y="29805"/>
                </a:cubicBezTo>
                <a:cubicBezTo>
                  <a:pt x="131938" y="28218"/>
                  <a:pt x="102834" y="54147"/>
                  <a:pt x="92251" y="67905"/>
                </a:cubicBezTo>
                <a:cubicBezTo>
                  <a:pt x="81668" y="81663"/>
                  <a:pt x="66851" y="112355"/>
                  <a:pt x="66851" y="112355"/>
                </a:cubicBezTo>
                <a:cubicBezTo>
                  <a:pt x="59972" y="116588"/>
                  <a:pt x="44626" y="111826"/>
                  <a:pt x="50976" y="93305"/>
                </a:cubicBezTo>
                <a:cubicBezTo>
                  <a:pt x="57326" y="74784"/>
                  <a:pt x="100188" y="9697"/>
                  <a:pt x="104951" y="1230"/>
                </a:cubicBezTo>
                <a:cubicBezTo>
                  <a:pt x="109714" y="-7237"/>
                  <a:pt x="90134" y="30334"/>
                  <a:pt x="79551" y="42505"/>
                </a:cubicBezTo>
                <a:cubicBezTo>
                  <a:pt x="68968" y="54676"/>
                  <a:pt x="-4057" y="32980"/>
                  <a:pt x="176" y="55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54D14DC-3A75-DA55-942A-CEF591B62E69}"/>
              </a:ext>
            </a:extLst>
          </p:cNvPr>
          <p:cNvSpPr/>
          <p:nvPr/>
        </p:nvSpPr>
        <p:spPr>
          <a:xfrm>
            <a:off x="6349999" y="1857289"/>
            <a:ext cx="574881" cy="362361"/>
          </a:xfrm>
          <a:custGeom>
            <a:avLst/>
            <a:gdLst>
              <a:gd name="connsiteX0" fmla="*/ 1 w 574881"/>
              <a:gd name="connsiteY0" fmla="*/ 86 h 362361"/>
              <a:gd name="connsiteX1" fmla="*/ 273051 w 574881"/>
              <a:gd name="connsiteY1" fmla="*/ 136611 h 362361"/>
              <a:gd name="connsiteX2" fmla="*/ 530226 w 574881"/>
              <a:gd name="connsiteY2" fmla="*/ 330286 h 362361"/>
              <a:gd name="connsiteX3" fmla="*/ 574676 w 574881"/>
              <a:gd name="connsiteY3" fmla="*/ 362036 h 362361"/>
              <a:gd name="connsiteX4" fmla="*/ 384176 w 574881"/>
              <a:gd name="connsiteY4" fmla="*/ 231861 h 362361"/>
              <a:gd name="connsiteX5" fmla="*/ 276226 w 574881"/>
              <a:gd name="connsiteY5" fmla="*/ 155661 h 362361"/>
              <a:gd name="connsiteX6" fmla="*/ 1 w 574881"/>
              <a:gd name="connsiteY6" fmla="*/ 86 h 36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881" h="362361">
                <a:moveTo>
                  <a:pt x="1" y="86"/>
                </a:moveTo>
                <a:cubicBezTo>
                  <a:pt x="-528" y="-3089"/>
                  <a:pt x="184680" y="81578"/>
                  <a:pt x="273051" y="136611"/>
                </a:cubicBezTo>
                <a:cubicBezTo>
                  <a:pt x="361422" y="191644"/>
                  <a:pt x="479955" y="292715"/>
                  <a:pt x="530226" y="330286"/>
                </a:cubicBezTo>
                <a:cubicBezTo>
                  <a:pt x="580497" y="367857"/>
                  <a:pt x="574676" y="362036"/>
                  <a:pt x="574676" y="362036"/>
                </a:cubicBezTo>
                <a:lnTo>
                  <a:pt x="384176" y="231861"/>
                </a:lnTo>
                <a:cubicBezTo>
                  <a:pt x="334434" y="197465"/>
                  <a:pt x="334434" y="189528"/>
                  <a:pt x="276226" y="155661"/>
                </a:cubicBezTo>
                <a:cubicBezTo>
                  <a:pt x="218018" y="121794"/>
                  <a:pt x="530" y="3261"/>
                  <a:pt x="1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B309117-66D2-0E61-B7AC-94AD766467D9}"/>
              </a:ext>
            </a:extLst>
          </p:cNvPr>
          <p:cNvSpPr/>
          <p:nvPr/>
        </p:nvSpPr>
        <p:spPr>
          <a:xfrm>
            <a:off x="6181659" y="1784316"/>
            <a:ext cx="349225" cy="77886"/>
          </a:xfrm>
          <a:custGeom>
            <a:avLst/>
            <a:gdLst>
              <a:gd name="connsiteX0" fmla="*/ 66 w 349225"/>
              <a:gd name="connsiteY0" fmla="*/ 34 h 77886"/>
              <a:gd name="connsiteX1" fmla="*/ 323916 w 349225"/>
              <a:gd name="connsiteY1" fmla="*/ 73059 h 77886"/>
              <a:gd name="connsiteX2" fmla="*/ 295341 w 349225"/>
              <a:gd name="connsiteY2" fmla="*/ 63534 h 77886"/>
              <a:gd name="connsiteX3" fmla="*/ 66 w 349225"/>
              <a:gd name="connsiteY3" fmla="*/ 34 h 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25" h="77886">
                <a:moveTo>
                  <a:pt x="66" y="34"/>
                </a:moveTo>
                <a:cubicBezTo>
                  <a:pt x="4828" y="1621"/>
                  <a:pt x="274704" y="62476"/>
                  <a:pt x="323916" y="73059"/>
                </a:cubicBezTo>
                <a:cubicBezTo>
                  <a:pt x="373128" y="83642"/>
                  <a:pt x="343495" y="75176"/>
                  <a:pt x="295341" y="63534"/>
                </a:cubicBezTo>
                <a:cubicBezTo>
                  <a:pt x="247187" y="51892"/>
                  <a:pt x="-4696" y="-1553"/>
                  <a:pt x="6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BB79A79-FE51-BC57-2C46-B24B6B182645}"/>
              </a:ext>
            </a:extLst>
          </p:cNvPr>
          <p:cNvSpPr/>
          <p:nvPr/>
        </p:nvSpPr>
        <p:spPr>
          <a:xfrm>
            <a:off x="7022511" y="2108155"/>
            <a:ext cx="20017" cy="184269"/>
          </a:xfrm>
          <a:custGeom>
            <a:avLst/>
            <a:gdLst>
              <a:gd name="connsiteX0" fmla="*/ 10114 w 20017"/>
              <a:gd name="connsiteY0" fmla="*/ 45 h 184269"/>
              <a:gd name="connsiteX1" fmla="*/ 13289 w 20017"/>
              <a:gd name="connsiteY1" fmla="*/ 98470 h 184269"/>
              <a:gd name="connsiteX2" fmla="*/ 13289 w 20017"/>
              <a:gd name="connsiteY2" fmla="*/ 165145 h 184269"/>
              <a:gd name="connsiteX3" fmla="*/ 19639 w 20017"/>
              <a:gd name="connsiteY3" fmla="*/ 181020 h 184269"/>
              <a:gd name="connsiteX4" fmla="*/ 589 w 20017"/>
              <a:gd name="connsiteY4" fmla="*/ 111170 h 184269"/>
              <a:gd name="connsiteX5" fmla="*/ 10114 w 20017"/>
              <a:gd name="connsiteY5" fmla="*/ 45 h 18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7" h="184269">
                <a:moveTo>
                  <a:pt x="10114" y="45"/>
                </a:moveTo>
                <a:cubicBezTo>
                  <a:pt x="12231" y="-2072"/>
                  <a:pt x="12760" y="70953"/>
                  <a:pt x="13289" y="98470"/>
                </a:cubicBezTo>
                <a:cubicBezTo>
                  <a:pt x="13818" y="125987"/>
                  <a:pt x="13289" y="165145"/>
                  <a:pt x="13289" y="165145"/>
                </a:cubicBezTo>
                <a:cubicBezTo>
                  <a:pt x="14347" y="178903"/>
                  <a:pt x="21756" y="190016"/>
                  <a:pt x="19639" y="181020"/>
                </a:cubicBezTo>
                <a:cubicBezTo>
                  <a:pt x="17522" y="172024"/>
                  <a:pt x="3764" y="137628"/>
                  <a:pt x="589" y="111170"/>
                </a:cubicBezTo>
                <a:cubicBezTo>
                  <a:pt x="-2586" y="84712"/>
                  <a:pt x="7997" y="2162"/>
                  <a:pt x="1011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EF90A1E-7865-3558-BD7A-CC1D49EA0812}"/>
              </a:ext>
            </a:extLst>
          </p:cNvPr>
          <p:cNvSpPr/>
          <p:nvPr/>
        </p:nvSpPr>
        <p:spPr>
          <a:xfrm>
            <a:off x="6448197" y="1790528"/>
            <a:ext cx="365364" cy="76396"/>
          </a:xfrm>
          <a:custGeom>
            <a:avLst/>
            <a:gdLst>
              <a:gd name="connsiteX0" fmla="*/ 228 w 365364"/>
              <a:gd name="connsiteY0" fmla="*/ 172 h 76396"/>
              <a:gd name="connsiteX1" fmla="*/ 263753 w 365364"/>
              <a:gd name="connsiteY1" fmla="*/ 31922 h 76396"/>
              <a:gd name="connsiteX2" fmla="*/ 365353 w 365364"/>
              <a:gd name="connsiteY2" fmla="*/ 76372 h 76396"/>
              <a:gd name="connsiteX3" fmla="*/ 270103 w 365364"/>
              <a:gd name="connsiteY3" fmla="*/ 25572 h 76396"/>
              <a:gd name="connsiteX4" fmla="*/ 219303 w 365364"/>
              <a:gd name="connsiteY4" fmla="*/ 19222 h 76396"/>
              <a:gd name="connsiteX5" fmla="*/ 228 w 365364"/>
              <a:gd name="connsiteY5" fmla="*/ 172 h 7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364" h="76396">
                <a:moveTo>
                  <a:pt x="228" y="172"/>
                </a:moveTo>
                <a:cubicBezTo>
                  <a:pt x="7636" y="2289"/>
                  <a:pt x="202899" y="19222"/>
                  <a:pt x="263753" y="31922"/>
                </a:cubicBezTo>
                <a:cubicBezTo>
                  <a:pt x="324607" y="44622"/>
                  <a:pt x="364295" y="77430"/>
                  <a:pt x="365353" y="76372"/>
                </a:cubicBezTo>
                <a:cubicBezTo>
                  <a:pt x="366411" y="75314"/>
                  <a:pt x="294445" y="35097"/>
                  <a:pt x="270103" y="25572"/>
                </a:cubicBezTo>
                <a:cubicBezTo>
                  <a:pt x="245761" y="16047"/>
                  <a:pt x="271161" y="22397"/>
                  <a:pt x="219303" y="19222"/>
                </a:cubicBezTo>
                <a:cubicBezTo>
                  <a:pt x="167445" y="16047"/>
                  <a:pt x="-7180" y="-1945"/>
                  <a:pt x="22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90B025A-46F6-15B5-01EA-3F9985D3B6D9}"/>
              </a:ext>
            </a:extLst>
          </p:cNvPr>
          <p:cNvSpPr/>
          <p:nvPr/>
        </p:nvSpPr>
        <p:spPr>
          <a:xfrm>
            <a:off x="6822442" y="1869586"/>
            <a:ext cx="154695" cy="206868"/>
          </a:xfrm>
          <a:custGeom>
            <a:avLst/>
            <a:gdLst>
              <a:gd name="connsiteX0" fmla="*/ 633 w 154695"/>
              <a:gd name="connsiteY0" fmla="*/ 489 h 206868"/>
              <a:gd name="connsiteX1" fmla="*/ 92708 w 154695"/>
              <a:gd name="connsiteY1" fmla="*/ 95739 h 206868"/>
              <a:gd name="connsiteX2" fmla="*/ 130808 w 154695"/>
              <a:gd name="connsiteY2" fmla="*/ 143364 h 206868"/>
              <a:gd name="connsiteX3" fmla="*/ 149858 w 154695"/>
              <a:gd name="connsiteY3" fmla="*/ 206864 h 206868"/>
              <a:gd name="connsiteX4" fmla="*/ 143508 w 154695"/>
              <a:gd name="connsiteY4" fmla="*/ 140189 h 206868"/>
              <a:gd name="connsiteX5" fmla="*/ 633 w 154695"/>
              <a:gd name="connsiteY5" fmla="*/ 489 h 2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95" h="206868">
                <a:moveTo>
                  <a:pt x="633" y="489"/>
                </a:moveTo>
                <a:cubicBezTo>
                  <a:pt x="-7834" y="-6919"/>
                  <a:pt x="71012" y="71926"/>
                  <a:pt x="92708" y="95739"/>
                </a:cubicBezTo>
                <a:cubicBezTo>
                  <a:pt x="114404" y="119552"/>
                  <a:pt x="121283" y="124843"/>
                  <a:pt x="130808" y="143364"/>
                </a:cubicBezTo>
                <a:cubicBezTo>
                  <a:pt x="140333" y="161885"/>
                  <a:pt x="147741" y="207393"/>
                  <a:pt x="149858" y="206864"/>
                </a:cubicBezTo>
                <a:cubicBezTo>
                  <a:pt x="151975" y="206335"/>
                  <a:pt x="162558" y="170352"/>
                  <a:pt x="143508" y="140189"/>
                </a:cubicBezTo>
                <a:cubicBezTo>
                  <a:pt x="124458" y="110027"/>
                  <a:pt x="9100" y="7897"/>
                  <a:pt x="633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603F9A2-BA4F-7743-97E0-C380B9694647}"/>
              </a:ext>
            </a:extLst>
          </p:cNvPr>
          <p:cNvSpPr/>
          <p:nvPr/>
        </p:nvSpPr>
        <p:spPr>
          <a:xfrm>
            <a:off x="6654724" y="1800120"/>
            <a:ext cx="223442" cy="116244"/>
          </a:xfrm>
          <a:custGeom>
            <a:avLst/>
            <a:gdLst>
              <a:gd name="connsiteX0" fmla="*/ 76 w 223442"/>
              <a:gd name="connsiteY0" fmla="*/ 105 h 116244"/>
              <a:gd name="connsiteX1" fmla="*/ 130251 w 223442"/>
              <a:gd name="connsiteY1" fmla="*/ 54080 h 116244"/>
              <a:gd name="connsiteX2" fmla="*/ 219151 w 223442"/>
              <a:gd name="connsiteY2" fmla="*/ 114405 h 116244"/>
              <a:gd name="connsiteX3" fmla="*/ 203276 w 223442"/>
              <a:gd name="connsiteY3" fmla="*/ 95355 h 116244"/>
              <a:gd name="connsiteX4" fmla="*/ 149301 w 223442"/>
              <a:gd name="connsiteY4" fmla="*/ 41380 h 116244"/>
              <a:gd name="connsiteX5" fmla="*/ 76 w 223442"/>
              <a:gd name="connsiteY5" fmla="*/ 105 h 11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42" h="116244">
                <a:moveTo>
                  <a:pt x="76" y="105"/>
                </a:moveTo>
                <a:cubicBezTo>
                  <a:pt x="-3099" y="2222"/>
                  <a:pt x="93739" y="35030"/>
                  <a:pt x="130251" y="54080"/>
                </a:cubicBezTo>
                <a:cubicBezTo>
                  <a:pt x="166763" y="73130"/>
                  <a:pt x="206980" y="107526"/>
                  <a:pt x="219151" y="114405"/>
                </a:cubicBezTo>
                <a:cubicBezTo>
                  <a:pt x="231322" y="121284"/>
                  <a:pt x="214918" y="107526"/>
                  <a:pt x="203276" y="95355"/>
                </a:cubicBezTo>
                <a:cubicBezTo>
                  <a:pt x="191634" y="83184"/>
                  <a:pt x="181580" y="54609"/>
                  <a:pt x="149301" y="41380"/>
                </a:cubicBezTo>
                <a:cubicBezTo>
                  <a:pt x="117022" y="28151"/>
                  <a:pt x="3251" y="-2012"/>
                  <a:pt x="7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8D656F3-0D51-48E3-CB38-247E5529A2FC}"/>
              </a:ext>
            </a:extLst>
          </p:cNvPr>
          <p:cNvSpPr/>
          <p:nvPr/>
        </p:nvSpPr>
        <p:spPr>
          <a:xfrm>
            <a:off x="6334070" y="1850988"/>
            <a:ext cx="306801" cy="10032"/>
          </a:xfrm>
          <a:custGeom>
            <a:avLst/>
            <a:gdLst>
              <a:gd name="connsiteX0" fmla="*/ 55 w 306801"/>
              <a:gd name="connsiteY0" fmla="*/ 3212 h 10032"/>
              <a:gd name="connsiteX1" fmla="*/ 155630 w 306801"/>
              <a:gd name="connsiteY1" fmla="*/ 9562 h 10032"/>
              <a:gd name="connsiteX2" fmla="*/ 292155 w 306801"/>
              <a:gd name="connsiteY2" fmla="*/ 9562 h 10032"/>
              <a:gd name="connsiteX3" fmla="*/ 285805 w 306801"/>
              <a:gd name="connsiteY3" fmla="*/ 6387 h 10032"/>
              <a:gd name="connsiteX4" fmla="*/ 139755 w 306801"/>
              <a:gd name="connsiteY4" fmla="*/ 37 h 10032"/>
              <a:gd name="connsiteX5" fmla="*/ 55 w 306801"/>
              <a:gd name="connsiteY5" fmla="*/ 3212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01" h="10032">
                <a:moveTo>
                  <a:pt x="55" y="3212"/>
                </a:moveTo>
                <a:cubicBezTo>
                  <a:pt x="2701" y="4800"/>
                  <a:pt x="106947" y="8504"/>
                  <a:pt x="155630" y="9562"/>
                </a:cubicBezTo>
                <a:cubicBezTo>
                  <a:pt x="204313" y="10620"/>
                  <a:pt x="292155" y="9562"/>
                  <a:pt x="292155" y="9562"/>
                </a:cubicBezTo>
                <a:cubicBezTo>
                  <a:pt x="313851" y="9033"/>
                  <a:pt x="311205" y="7975"/>
                  <a:pt x="285805" y="6387"/>
                </a:cubicBezTo>
                <a:cubicBezTo>
                  <a:pt x="260405" y="4800"/>
                  <a:pt x="189497" y="-492"/>
                  <a:pt x="139755" y="37"/>
                </a:cubicBezTo>
                <a:cubicBezTo>
                  <a:pt x="90013" y="566"/>
                  <a:pt x="-2591" y="1624"/>
                  <a:pt x="55" y="3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13BB5FAF-2AE1-1FD9-752D-A665E9B47B9A}"/>
              </a:ext>
            </a:extLst>
          </p:cNvPr>
          <p:cNvSpPr/>
          <p:nvPr/>
        </p:nvSpPr>
        <p:spPr>
          <a:xfrm>
            <a:off x="6387510" y="1860342"/>
            <a:ext cx="487811" cy="147678"/>
          </a:xfrm>
          <a:custGeom>
            <a:avLst/>
            <a:gdLst>
              <a:gd name="connsiteX0" fmla="*/ 590 w 487811"/>
              <a:gd name="connsiteY0" fmla="*/ 208 h 147678"/>
              <a:gd name="connsiteX1" fmla="*/ 187915 w 487811"/>
              <a:gd name="connsiteY1" fmla="*/ 41483 h 147678"/>
              <a:gd name="connsiteX2" fmla="*/ 381590 w 487811"/>
              <a:gd name="connsiteY2" fmla="*/ 101808 h 147678"/>
              <a:gd name="connsiteX3" fmla="*/ 486365 w 487811"/>
              <a:gd name="connsiteY3" fmla="*/ 146258 h 147678"/>
              <a:gd name="connsiteX4" fmla="*/ 308565 w 487811"/>
              <a:gd name="connsiteY4" fmla="*/ 47833 h 147678"/>
              <a:gd name="connsiteX5" fmla="*/ 251415 w 487811"/>
              <a:gd name="connsiteY5" fmla="*/ 25608 h 147678"/>
              <a:gd name="connsiteX6" fmla="*/ 590 w 487811"/>
              <a:gd name="connsiteY6" fmla="*/ 208 h 1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811" h="147678">
                <a:moveTo>
                  <a:pt x="590" y="208"/>
                </a:moveTo>
                <a:cubicBezTo>
                  <a:pt x="-9993" y="2854"/>
                  <a:pt x="124415" y="24550"/>
                  <a:pt x="187915" y="41483"/>
                </a:cubicBezTo>
                <a:cubicBezTo>
                  <a:pt x="251415" y="58416"/>
                  <a:pt x="331848" y="84346"/>
                  <a:pt x="381590" y="101808"/>
                </a:cubicBezTo>
                <a:cubicBezTo>
                  <a:pt x="431332" y="119271"/>
                  <a:pt x="498536" y="155254"/>
                  <a:pt x="486365" y="146258"/>
                </a:cubicBezTo>
                <a:cubicBezTo>
                  <a:pt x="474194" y="137262"/>
                  <a:pt x="347723" y="67941"/>
                  <a:pt x="308565" y="47833"/>
                </a:cubicBezTo>
                <a:cubicBezTo>
                  <a:pt x="269407" y="27725"/>
                  <a:pt x="304861" y="30370"/>
                  <a:pt x="251415" y="25608"/>
                </a:cubicBezTo>
                <a:cubicBezTo>
                  <a:pt x="197969" y="20846"/>
                  <a:pt x="11173" y="-2438"/>
                  <a:pt x="590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C9B2298-ADC7-2C44-BA5D-09EC906C3F13}"/>
              </a:ext>
            </a:extLst>
          </p:cNvPr>
          <p:cNvSpPr/>
          <p:nvPr/>
        </p:nvSpPr>
        <p:spPr>
          <a:xfrm>
            <a:off x="6686785" y="1943100"/>
            <a:ext cx="211928" cy="217114"/>
          </a:xfrm>
          <a:custGeom>
            <a:avLst/>
            <a:gdLst>
              <a:gd name="connsiteX0" fmla="*/ 63265 w 211928"/>
              <a:gd name="connsiteY0" fmla="*/ 0 h 217114"/>
              <a:gd name="connsiteX1" fmla="*/ 6115 w 211928"/>
              <a:gd name="connsiteY1" fmla="*/ 63500 h 217114"/>
              <a:gd name="connsiteX2" fmla="*/ 18815 w 211928"/>
              <a:gd name="connsiteY2" fmla="*/ 111125 h 217114"/>
              <a:gd name="connsiteX3" fmla="*/ 158515 w 211928"/>
              <a:gd name="connsiteY3" fmla="*/ 215900 h 217114"/>
              <a:gd name="connsiteX4" fmla="*/ 183915 w 211928"/>
              <a:gd name="connsiteY4" fmla="*/ 165100 h 217114"/>
              <a:gd name="connsiteX5" fmla="*/ 209315 w 211928"/>
              <a:gd name="connsiteY5" fmla="*/ 117475 h 217114"/>
              <a:gd name="connsiteX6" fmla="*/ 209315 w 211928"/>
              <a:gd name="connsiteY6" fmla="*/ 88900 h 217114"/>
              <a:gd name="connsiteX7" fmla="*/ 193440 w 211928"/>
              <a:gd name="connsiteY7" fmla="*/ 63500 h 217114"/>
              <a:gd name="connsiteX8" fmla="*/ 63265 w 211928"/>
              <a:gd name="connsiteY8" fmla="*/ 0 h 2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28" h="217114">
                <a:moveTo>
                  <a:pt x="63265" y="0"/>
                </a:moveTo>
                <a:cubicBezTo>
                  <a:pt x="32044" y="0"/>
                  <a:pt x="13523" y="44979"/>
                  <a:pt x="6115" y="63500"/>
                </a:cubicBezTo>
                <a:cubicBezTo>
                  <a:pt x="-1293" y="82021"/>
                  <a:pt x="-6585" y="85725"/>
                  <a:pt x="18815" y="111125"/>
                </a:cubicBezTo>
                <a:cubicBezTo>
                  <a:pt x="44215" y="136525"/>
                  <a:pt x="130998" y="206904"/>
                  <a:pt x="158515" y="215900"/>
                </a:cubicBezTo>
                <a:cubicBezTo>
                  <a:pt x="186032" y="224896"/>
                  <a:pt x="175448" y="181504"/>
                  <a:pt x="183915" y="165100"/>
                </a:cubicBezTo>
                <a:cubicBezTo>
                  <a:pt x="192382" y="148696"/>
                  <a:pt x="205082" y="130175"/>
                  <a:pt x="209315" y="117475"/>
                </a:cubicBezTo>
                <a:cubicBezTo>
                  <a:pt x="213548" y="104775"/>
                  <a:pt x="211961" y="97896"/>
                  <a:pt x="209315" y="88900"/>
                </a:cubicBezTo>
                <a:cubicBezTo>
                  <a:pt x="206669" y="79904"/>
                  <a:pt x="214077" y="76200"/>
                  <a:pt x="193440" y="63500"/>
                </a:cubicBezTo>
                <a:cubicBezTo>
                  <a:pt x="172803" y="50800"/>
                  <a:pt x="94486" y="0"/>
                  <a:pt x="632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405BAC1-6BD2-662D-CFB5-1B4126E20D7D}"/>
              </a:ext>
            </a:extLst>
          </p:cNvPr>
          <p:cNvSpPr/>
          <p:nvPr/>
        </p:nvSpPr>
        <p:spPr>
          <a:xfrm>
            <a:off x="6877108" y="2009261"/>
            <a:ext cx="136617" cy="261041"/>
          </a:xfrm>
          <a:custGeom>
            <a:avLst/>
            <a:gdLst>
              <a:gd name="connsiteX0" fmla="*/ 3117 w 136617"/>
              <a:gd name="connsiteY0" fmla="*/ 514 h 261041"/>
              <a:gd name="connsiteX1" fmla="*/ 38042 w 136617"/>
              <a:gd name="connsiteY1" fmla="*/ 92589 h 261041"/>
              <a:gd name="connsiteX2" fmla="*/ 82492 w 136617"/>
              <a:gd name="connsiteY2" fmla="*/ 149739 h 261041"/>
              <a:gd name="connsiteX3" fmla="*/ 60267 w 136617"/>
              <a:gd name="connsiteY3" fmla="*/ 114814 h 261041"/>
              <a:gd name="connsiteX4" fmla="*/ 123767 w 136617"/>
              <a:gd name="connsiteY4" fmla="*/ 232289 h 261041"/>
              <a:gd name="connsiteX5" fmla="*/ 136467 w 136617"/>
              <a:gd name="connsiteY5" fmla="*/ 260864 h 261041"/>
              <a:gd name="connsiteX6" fmla="*/ 130117 w 136617"/>
              <a:gd name="connsiteY6" fmla="*/ 235464 h 261041"/>
              <a:gd name="connsiteX7" fmla="*/ 120592 w 136617"/>
              <a:gd name="connsiteY7" fmla="*/ 98939 h 261041"/>
              <a:gd name="connsiteX8" fmla="*/ 120592 w 136617"/>
              <a:gd name="connsiteY8" fmla="*/ 137039 h 261041"/>
              <a:gd name="connsiteX9" fmla="*/ 3117 w 136617"/>
              <a:gd name="connsiteY9" fmla="*/ 514 h 26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617" h="261041">
                <a:moveTo>
                  <a:pt x="3117" y="514"/>
                </a:moveTo>
                <a:cubicBezTo>
                  <a:pt x="-10641" y="-6894"/>
                  <a:pt x="24813" y="67718"/>
                  <a:pt x="38042" y="92589"/>
                </a:cubicBezTo>
                <a:cubicBezTo>
                  <a:pt x="51271" y="117460"/>
                  <a:pt x="78788" y="146035"/>
                  <a:pt x="82492" y="149739"/>
                </a:cubicBezTo>
                <a:cubicBezTo>
                  <a:pt x="86196" y="153443"/>
                  <a:pt x="53388" y="101056"/>
                  <a:pt x="60267" y="114814"/>
                </a:cubicBezTo>
                <a:cubicBezTo>
                  <a:pt x="67146" y="128572"/>
                  <a:pt x="111067" y="207947"/>
                  <a:pt x="123767" y="232289"/>
                </a:cubicBezTo>
                <a:cubicBezTo>
                  <a:pt x="136467" y="256631"/>
                  <a:pt x="135409" y="260335"/>
                  <a:pt x="136467" y="260864"/>
                </a:cubicBezTo>
                <a:cubicBezTo>
                  <a:pt x="137525" y="261393"/>
                  <a:pt x="132763" y="262452"/>
                  <a:pt x="130117" y="235464"/>
                </a:cubicBezTo>
                <a:cubicBezTo>
                  <a:pt x="127471" y="208477"/>
                  <a:pt x="122179" y="115343"/>
                  <a:pt x="120592" y="98939"/>
                </a:cubicBezTo>
                <a:cubicBezTo>
                  <a:pt x="119005" y="82535"/>
                  <a:pt x="134350" y="150797"/>
                  <a:pt x="120592" y="137039"/>
                </a:cubicBezTo>
                <a:cubicBezTo>
                  <a:pt x="106834" y="123281"/>
                  <a:pt x="16875" y="7922"/>
                  <a:pt x="3117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0972F9F-6B90-1AAA-35AC-20FF2EE801DD}"/>
              </a:ext>
            </a:extLst>
          </p:cNvPr>
          <p:cNvSpPr/>
          <p:nvPr/>
        </p:nvSpPr>
        <p:spPr>
          <a:xfrm>
            <a:off x="6431306" y="1842999"/>
            <a:ext cx="259251" cy="230282"/>
          </a:xfrm>
          <a:custGeom>
            <a:avLst/>
            <a:gdLst>
              <a:gd name="connsiteX0" fmla="*/ 258419 w 259251"/>
              <a:gd name="connsiteY0" fmla="*/ 230276 h 230282"/>
              <a:gd name="connsiteX1" fmla="*/ 128244 w 259251"/>
              <a:gd name="connsiteY1" fmla="*/ 62001 h 230282"/>
              <a:gd name="connsiteX2" fmla="*/ 90144 w 259251"/>
              <a:gd name="connsiteY2" fmla="*/ 33426 h 230282"/>
              <a:gd name="connsiteX3" fmla="*/ 4419 w 259251"/>
              <a:gd name="connsiteY3" fmla="*/ 1676 h 230282"/>
              <a:gd name="connsiteX4" fmla="*/ 17119 w 259251"/>
              <a:gd name="connsiteY4" fmla="*/ 11201 h 230282"/>
              <a:gd name="connsiteX5" fmla="*/ 58394 w 259251"/>
              <a:gd name="connsiteY5" fmla="*/ 68351 h 230282"/>
              <a:gd name="connsiteX6" fmla="*/ 258419 w 259251"/>
              <a:gd name="connsiteY6" fmla="*/ 230276 h 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251" h="230282">
                <a:moveTo>
                  <a:pt x="258419" y="230276"/>
                </a:moveTo>
                <a:cubicBezTo>
                  <a:pt x="270061" y="229218"/>
                  <a:pt x="156290" y="94809"/>
                  <a:pt x="128244" y="62001"/>
                </a:cubicBezTo>
                <a:cubicBezTo>
                  <a:pt x="100198" y="29193"/>
                  <a:pt x="110782" y="43480"/>
                  <a:pt x="90144" y="33426"/>
                </a:cubicBezTo>
                <a:cubicBezTo>
                  <a:pt x="69506" y="23372"/>
                  <a:pt x="4419" y="1676"/>
                  <a:pt x="4419" y="1676"/>
                </a:cubicBezTo>
                <a:cubicBezTo>
                  <a:pt x="-7752" y="-2028"/>
                  <a:pt x="8123" y="89"/>
                  <a:pt x="17119" y="11201"/>
                </a:cubicBezTo>
                <a:cubicBezTo>
                  <a:pt x="26115" y="22313"/>
                  <a:pt x="20294" y="37130"/>
                  <a:pt x="58394" y="68351"/>
                </a:cubicBezTo>
                <a:cubicBezTo>
                  <a:pt x="96494" y="99572"/>
                  <a:pt x="246777" y="231334"/>
                  <a:pt x="258419" y="230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0381C01-7884-369A-18E5-BB71CBB05760}"/>
              </a:ext>
            </a:extLst>
          </p:cNvPr>
          <p:cNvSpPr/>
          <p:nvPr/>
        </p:nvSpPr>
        <p:spPr>
          <a:xfrm>
            <a:off x="6207560" y="1793837"/>
            <a:ext cx="364503" cy="176663"/>
          </a:xfrm>
          <a:custGeom>
            <a:avLst/>
            <a:gdLst>
              <a:gd name="connsiteX0" fmla="*/ 2740 w 364503"/>
              <a:gd name="connsiteY0" fmla="*/ 38 h 176663"/>
              <a:gd name="connsiteX1" fmla="*/ 240865 w 364503"/>
              <a:gd name="connsiteY1" fmla="*/ 47663 h 176663"/>
              <a:gd name="connsiteX2" fmla="*/ 348815 w 364503"/>
              <a:gd name="connsiteY2" fmla="*/ 168313 h 176663"/>
              <a:gd name="connsiteX3" fmla="*/ 339290 w 364503"/>
              <a:gd name="connsiteY3" fmla="*/ 155613 h 176663"/>
              <a:gd name="connsiteX4" fmla="*/ 120215 w 364503"/>
              <a:gd name="connsiteY4" fmla="*/ 69888 h 176663"/>
              <a:gd name="connsiteX5" fmla="*/ 110690 w 364503"/>
              <a:gd name="connsiteY5" fmla="*/ 54013 h 176663"/>
              <a:gd name="connsiteX6" fmla="*/ 2740 w 364503"/>
              <a:gd name="connsiteY6" fmla="*/ 38 h 17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03" h="176663">
                <a:moveTo>
                  <a:pt x="2740" y="38"/>
                </a:moveTo>
                <a:cubicBezTo>
                  <a:pt x="24436" y="-1020"/>
                  <a:pt x="183186" y="19617"/>
                  <a:pt x="240865" y="47663"/>
                </a:cubicBezTo>
                <a:cubicBezTo>
                  <a:pt x="298544" y="75709"/>
                  <a:pt x="348815" y="168313"/>
                  <a:pt x="348815" y="168313"/>
                </a:cubicBezTo>
                <a:cubicBezTo>
                  <a:pt x="365219" y="186305"/>
                  <a:pt x="377390" y="172017"/>
                  <a:pt x="339290" y="155613"/>
                </a:cubicBezTo>
                <a:cubicBezTo>
                  <a:pt x="301190" y="139209"/>
                  <a:pt x="120215" y="69888"/>
                  <a:pt x="120215" y="69888"/>
                </a:cubicBezTo>
                <a:cubicBezTo>
                  <a:pt x="82115" y="52955"/>
                  <a:pt x="126565" y="64067"/>
                  <a:pt x="110690" y="54013"/>
                </a:cubicBezTo>
                <a:cubicBezTo>
                  <a:pt x="94815" y="43959"/>
                  <a:pt x="-18956" y="1096"/>
                  <a:pt x="274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675A15F-5C62-F636-7E66-6E2666B35126}"/>
              </a:ext>
            </a:extLst>
          </p:cNvPr>
          <p:cNvSpPr/>
          <p:nvPr/>
        </p:nvSpPr>
        <p:spPr>
          <a:xfrm>
            <a:off x="6883346" y="2104507"/>
            <a:ext cx="164622" cy="166703"/>
          </a:xfrm>
          <a:custGeom>
            <a:avLst/>
            <a:gdLst>
              <a:gd name="connsiteX0" fmla="*/ 76254 w 164622"/>
              <a:gd name="connsiteY0" fmla="*/ 518 h 166703"/>
              <a:gd name="connsiteX1" fmla="*/ 104829 w 164622"/>
              <a:gd name="connsiteY1" fmla="*/ 92593 h 166703"/>
              <a:gd name="connsiteX2" fmla="*/ 155629 w 164622"/>
              <a:gd name="connsiteY2" fmla="*/ 162443 h 166703"/>
              <a:gd name="connsiteX3" fmla="*/ 149279 w 164622"/>
              <a:gd name="connsiteY3" fmla="*/ 149743 h 166703"/>
              <a:gd name="connsiteX4" fmla="*/ 6404 w 164622"/>
              <a:gd name="connsiteY4" fmla="*/ 73543 h 166703"/>
              <a:gd name="connsiteX5" fmla="*/ 28629 w 164622"/>
              <a:gd name="connsiteY5" fmla="*/ 70368 h 166703"/>
              <a:gd name="connsiteX6" fmla="*/ 63554 w 164622"/>
              <a:gd name="connsiteY6" fmla="*/ 54493 h 166703"/>
              <a:gd name="connsiteX7" fmla="*/ 76254 w 164622"/>
              <a:gd name="connsiteY7" fmla="*/ 518 h 1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22" h="166703">
                <a:moveTo>
                  <a:pt x="76254" y="518"/>
                </a:moveTo>
                <a:cubicBezTo>
                  <a:pt x="83133" y="6868"/>
                  <a:pt x="91600" y="65606"/>
                  <a:pt x="104829" y="92593"/>
                </a:cubicBezTo>
                <a:cubicBezTo>
                  <a:pt x="118058" y="119581"/>
                  <a:pt x="155629" y="162443"/>
                  <a:pt x="155629" y="162443"/>
                </a:cubicBezTo>
                <a:cubicBezTo>
                  <a:pt x="163037" y="171968"/>
                  <a:pt x="174150" y="164560"/>
                  <a:pt x="149279" y="149743"/>
                </a:cubicBezTo>
                <a:cubicBezTo>
                  <a:pt x="124408" y="134926"/>
                  <a:pt x="26512" y="86772"/>
                  <a:pt x="6404" y="73543"/>
                </a:cubicBezTo>
                <a:cubicBezTo>
                  <a:pt x="-13704" y="60314"/>
                  <a:pt x="19104" y="73543"/>
                  <a:pt x="28629" y="70368"/>
                </a:cubicBezTo>
                <a:cubicBezTo>
                  <a:pt x="38154" y="67193"/>
                  <a:pt x="57204" y="60843"/>
                  <a:pt x="63554" y="54493"/>
                </a:cubicBezTo>
                <a:cubicBezTo>
                  <a:pt x="69904" y="48143"/>
                  <a:pt x="69375" y="-5832"/>
                  <a:pt x="76254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799C376-A24D-58A3-31B8-744177947594}"/>
              </a:ext>
            </a:extLst>
          </p:cNvPr>
          <p:cNvSpPr/>
          <p:nvPr/>
        </p:nvSpPr>
        <p:spPr>
          <a:xfrm>
            <a:off x="7549490" y="2695483"/>
            <a:ext cx="362860" cy="358867"/>
          </a:xfrm>
          <a:custGeom>
            <a:avLst/>
            <a:gdLst>
              <a:gd name="connsiteX0" fmla="*/ 660 w 362860"/>
              <a:gd name="connsiteY0" fmla="*/ 92 h 358867"/>
              <a:gd name="connsiteX1" fmla="*/ 102260 w 362860"/>
              <a:gd name="connsiteY1" fmla="*/ 108042 h 358867"/>
              <a:gd name="connsiteX2" fmla="*/ 283235 w 362860"/>
              <a:gd name="connsiteY2" fmla="*/ 273142 h 358867"/>
              <a:gd name="connsiteX3" fmla="*/ 270535 w 362860"/>
              <a:gd name="connsiteY3" fmla="*/ 263617 h 358867"/>
              <a:gd name="connsiteX4" fmla="*/ 324510 w 362860"/>
              <a:gd name="connsiteY4" fmla="*/ 339817 h 358867"/>
              <a:gd name="connsiteX5" fmla="*/ 327685 w 362860"/>
              <a:gd name="connsiteY5" fmla="*/ 327117 h 358867"/>
              <a:gd name="connsiteX6" fmla="*/ 362610 w 362860"/>
              <a:gd name="connsiteY6" fmla="*/ 358867 h 358867"/>
              <a:gd name="connsiteX7" fmla="*/ 334035 w 362860"/>
              <a:gd name="connsiteY7" fmla="*/ 327117 h 358867"/>
              <a:gd name="connsiteX8" fmla="*/ 191160 w 362860"/>
              <a:gd name="connsiteY8" fmla="*/ 184242 h 358867"/>
              <a:gd name="connsiteX9" fmla="*/ 194335 w 362860"/>
              <a:gd name="connsiteY9" fmla="*/ 203292 h 358867"/>
              <a:gd name="connsiteX10" fmla="*/ 153060 w 362860"/>
              <a:gd name="connsiteY10" fmla="*/ 155667 h 358867"/>
              <a:gd name="connsiteX11" fmla="*/ 76860 w 362860"/>
              <a:gd name="connsiteY11" fmla="*/ 82642 h 358867"/>
              <a:gd name="connsiteX12" fmla="*/ 118135 w 362860"/>
              <a:gd name="connsiteY12" fmla="*/ 127092 h 358867"/>
              <a:gd name="connsiteX13" fmla="*/ 54635 w 362860"/>
              <a:gd name="connsiteY13" fmla="*/ 76292 h 358867"/>
              <a:gd name="connsiteX14" fmla="*/ 57810 w 362860"/>
              <a:gd name="connsiteY14" fmla="*/ 88992 h 358867"/>
              <a:gd name="connsiteX15" fmla="*/ 660 w 362860"/>
              <a:gd name="connsiteY15" fmla="*/ 92 h 35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2860" h="358867">
                <a:moveTo>
                  <a:pt x="660" y="92"/>
                </a:moveTo>
                <a:cubicBezTo>
                  <a:pt x="8068" y="3267"/>
                  <a:pt x="55164" y="62534"/>
                  <a:pt x="102260" y="108042"/>
                </a:cubicBezTo>
                <a:cubicBezTo>
                  <a:pt x="149356" y="153550"/>
                  <a:pt x="283235" y="273142"/>
                  <a:pt x="283235" y="273142"/>
                </a:cubicBezTo>
                <a:cubicBezTo>
                  <a:pt x="311281" y="299071"/>
                  <a:pt x="263656" y="252505"/>
                  <a:pt x="270535" y="263617"/>
                </a:cubicBezTo>
                <a:cubicBezTo>
                  <a:pt x="277414" y="274729"/>
                  <a:pt x="324510" y="339817"/>
                  <a:pt x="324510" y="339817"/>
                </a:cubicBezTo>
                <a:cubicBezTo>
                  <a:pt x="334035" y="350400"/>
                  <a:pt x="321335" y="323942"/>
                  <a:pt x="327685" y="327117"/>
                </a:cubicBezTo>
                <a:cubicBezTo>
                  <a:pt x="334035" y="330292"/>
                  <a:pt x="361552" y="358867"/>
                  <a:pt x="362610" y="358867"/>
                </a:cubicBezTo>
                <a:cubicBezTo>
                  <a:pt x="363668" y="358867"/>
                  <a:pt x="362610" y="356221"/>
                  <a:pt x="334035" y="327117"/>
                </a:cubicBezTo>
                <a:cubicBezTo>
                  <a:pt x="305460" y="298013"/>
                  <a:pt x="191160" y="184242"/>
                  <a:pt x="191160" y="184242"/>
                </a:cubicBezTo>
                <a:cubicBezTo>
                  <a:pt x="167877" y="163605"/>
                  <a:pt x="200685" y="208054"/>
                  <a:pt x="194335" y="203292"/>
                </a:cubicBezTo>
                <a:cubicBezTo>
                  <a:pt x="187985" y="198530"/>
                  <a:pt x="172639" y="175775"/>
                  <a:pt x="153060" y="155667"/>
                </a:cubicBezTo>
                <a:cubicBezTo>
                  <a:pt x="133481" y="135559"/>
                  <a:pt x="82681" y="87404"/>
                  <a:pt x="76860" y="82642"/>
                </a:cubicBezTo>
                <a:cubicBezTo>
                  <a:pt x="71039" y="77880"/>
                  <a:pt x="121839" y="128150"/>
                  <a:pt x="118135" y="127092"/>
                </a:cubicBezTo>
                <a:cubicBezTo>
                  <a:pt x="114431" y="126034"/>
                  <a:pt x="54635" y="76292"/>
                  <a:pt x="54635" y="76292"/>
                </a:cubicBezTo>
                <a:cubicBezTo>
                  <a:pt x="44581" y="69942"/>
                  <a:pt x="65218" y="101163"/>
                  <a:pt x="57810" y="88992"/>
                </a:cubicBezTo>
                <a:cubicBezTo>
                  <a:pt x="50402" y="76821"/>
                  <a:pt x="-6748" y="-3083"/>
                  <a:pt x="66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A2A934A-C7F7-1A0E-3754-F2CC7929D87F}"/>
              </a:ext>
            </a:extLst>
          </p:cNvPr>
          <p:cNvSpPr/>
          <p:nvPr/>
        </p:nvSpPr>
        <p:spPr>
          <a:xfrm>
            <a:off x="7515225" y="2647769"/>
            <a:ext cx="22275" cy="128565"/>
          </a:xfrm>
          <a:custGeom>
            <a:avLst/>
            <a:gdLst>
              <a:gd name="connsiteX0" fmla="*/ 22225 w 22275"/>
              <a:gd name="connsiteY0" fmla="*/ 181 h 128565"/>
              <a:gd name="connsiteX1" fmla="*/ 6350 w 22275"/>
              <a:gd name="connsiteY1" fmla="*/ 57331 h 128565"/>
              <a:gd name="connsiteX2" fmla="*/ 15875 w 22275"/>
              <a:gd name="connsiteY2" fmla="*/ 127181 h 128565"/>
              <a:gd name="connsiteX3" fmla="*/ 12700 w 22275"/>
              <a:gd name="connsiteY3" fmla="*/ 101781 h 128565"/>
              <a:gd name="connsiteX4" fmla="*/ 0 w 22275"/>
              <a:gd name="connsiteY4" fmla="*/ 76381 h 128565"/>
              <a:gd name="connsiteX5" fmla="*/ 22225 w 22275"/>
              <a:gd name="connsiteY5" fmla="*/ 181 h 1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5" h="128565">
                <a:moveTo>
                  <a:pt x="22225" y="181"/>
                </a:moveTo>
                <a:cubicBezTo>
                  <a:pt x="23283" y="-2994"/>
                  <a:pt x="7408" y="36164"/>
                  <a:pt x="6350" y="57331"/>
                </a:cubicBezTo>
                <a:cubicBezTo>
                  <a:pt x="5292" y="78498"/>
                  <a:pt x="14817" y="119773"/>
                  <a:pt x="15875" y="127181"/>
                </a:cubicBezTo>
                <a:cubicBezTo>
                  <a:pt x="16933" y="134589"/>
                  <a:pt x="15346" y="110248"/>
                  <a:pt x="12700" y="101781"/>
                </a:cubicBezTo>
                <a:cubicBezTo>
                  <a:pt x="10054" y="93314"/>
                  <a:pt x="0" y="91727"/>
                  <a:pt x="0" y="76381"/>
                </a:cubicBezTo>
                <a:cubicBezTo>
                  <a:pt x="0" y="61035"/>
                  <a:pt x="21167" y="3356"/>
                  <a:pt x="22225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52E9C86-B84F-F761-A131-5846A8D1DBA8}"/>
              </a:ext>
            </a:extLst>
          </p:cNvPr>
          <p:cNvSpPr/>
          <p:nvPr/>
        </p:nvSpPr>
        <p:spPr>
          <a:xfrm>
            <a:off x="7553054" y="2653816"/>
            <a:ext cx="125292" cy="13209"/>
          </a:xfrm>
          <a:custGeom>
            <a:avLst/>
            <a:gdLst>
              <a:gd name="connsiteX0" fmla="*/ 271 w 125292"/>
              <a:gd name="connsiteY0" fmla="*/ 3659 h 13209"/>
              <a:gd name="connsiteX1" fmla="*/ 120921 w 125292"/>
              <a:gd name="connsiteY1" fmla="*/ 13184 h 13209"/>
              <a:gd name="connsiteX2" fmla="*/ 89171 w 125292"/>
              <a:gd name="connsiteY2" fmla="*/ 484 h 13209"/>
              <a:gd name="connsiteX3" fmla="*/ 271 w 125292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92" h="13209">
                <a:moveTo>
                  <a:pt x="271" y="3659"/>
                </a:moveTo>
                <a:cubicBezTo>
                  <a:pt x="5563" y="5776"/>
                  <a:pt x="106104" y="13713"/>
                  <a:pt x="120921" y="13184"/>
                </a:cubicBezTo>
                <a:cubicBezTo>
                  <a:pt x="135738" y="12655"/>
                  <a:pt x="109808" y="2071"/>
                  <a:pt x="89171" y="484"/>
                </a:cubicBezTo>
                <a:cubicBezTo>
                  <a:pt x="68534" y="-1103"/>
                  <a:pt x="-5021" y="1542"/>
                  <a:pt x="271" y="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772AFCC-D6D1-B783-B9BD-E1F602C23FB8}"/>
              </a:ext>
            </a:extLst>
          </p:cNvPr>
          <p:cNvSpPr/>
          <p:nvPr/>
        </p:nvSpPr>
        <p:spPr>
          <a:xfrm>
            <a:off x="7737444" y="2767364"/>
            <a:ext cx="322317" cy="317631"/>
          </a:xfrm>
          <a:custGeom>
            <a:avLst/>
            <a:gdLst>
              <a:gd name="connsiteX0" fmla="*/ 31 w 322317"/>
              <a:gd name="connsiteY0" fmla="*/ 1236 h 317631"/>
              <a:gd name="connsiteX1" fmla="*/ 136556 w 322317"/>
              <a:gd name="connsiteY1" fmla="*/ 86961 h 317631"/>
              <a:gd name="connsiteX2" fmla="*/ 196881 w 322317"/>
              <a:gd name="connsiteY2" fmla="*/ 182211 h 317631"/>
              <a:gd name="connsiteX3" fmla="*/ 200056 w 322317"/>
              <a:gd name="connsiteY3" fmla="*/ 150461 h 317631"/>
              <a:gd name="connsiteX4" fmla="*/ 193706 w 322317"/>
              <a:gd name="connsiteY4" fmla="*/ 315561 h 317631"/>
              <a:gd name="connsiteX5" fmla="*/ 190531 w 322317"/>
              <a:gd name="connsiteY5" fmla="*/ 239361 h 317631"/>
              <a:gd name="connsiteX6" fmla="*/ 212756 w 322317"/>
              <a:gd name="connsiteY6" fmla="*/ 182211 h 317631"/>
              <a:gd name="connsiteX7" fmla="*/ 257206 w 322317"/>
              <a:gd name="connsiteY7" fmla="*/ 156811 h 317631"/>
              <a:gd name="connsiteX8" fmla="*/ 320706 w 322317"/>
              <a:gd name="connsiteY8" fmla="*/ 131411 h 317631"/>
              <a:gd name="connsiteX9" fmla="*/ 295306 w 322317"/>
              <a:gd name="connsiteY9" fmla="*/ 140936 h 317631"/>
              <a:gd name="connsiteX10" fmla="*/ 209581 w 322317"/>
              <a:gd name="connsiteY10" fmla="*/ 156811 h 317631"/>
              <a:gd name="connsiteX11" fmla="*/ 193706 w 322317"/>
              <a:gd name="connsiteY11" fmla="*/ 131411 h 317631"/>
              <a:gd name="connsiteX12" fmla="*/ 263556 w 322317"/>
              <a:gd name="connsiteY12" fmla="*/ 115536 h 317631"/>
              <a:gd name="connsiteX13" fmla="*/ 301656 w 322317"/>
              <a:gd name="connsiteY13" fmla="*/ 96486 h 317631"/>
              <a:gd name="connsiteX14" fmla="*/ 260381 w 322317"/>
              <a:gd name="connsiteY14" fmla="*/ 112361 h 317631"/>
              <a:gd name="connsiteX15" fmla="*/ 193706 w 322317"/>
              <a:gd name="connsiteY15" fmla="*/ 121886 h 317631"/>
              <a:gd name="connsiteX16" fmla="*/ 171481 w 322317"/>
              <a:gd name="connsiteY16" fmla="*/ 106011 h 317631"/>
              <a:gd name="connsiteX17" fmla="*/ 181006 w 322317"/>
              <a:gd name="connsiteY17" fmla="*/ 93311 h 317631"/>
              <a:gd name="connsiteX18" fmla="*/ 247681 w 322317"/>
              <a:gd name="connsiteY18" fmla="*/ 42511 h 317631"/>
              <a:gd name="connsiteX19" fmla="*/ 200056 w 322317"/>
              <a:gd name="connsiteY19" fmla="*/ 83786 h 317631"/>
              <a:gd name="connsiteX20" fmla="*/ 139731 w 322317"/>
              <a:gd name="connsiteY20" fmla="*/ 86961 h 317631"/>
              <a:gd name="connsiteX21" fmla="*/ 130206 w 322317"/>
              <a:gd name="connsiteY21" fmla="*/ 61561 h 317631"/>
              <a:gd name="connsiteX22" fmla="*/ 203231 w 322317"/>
              <a:gd name="connsiteY22" fmla="*/ 4411 h 317631"/>
              <a:gd name="connsiteX23" fmla="*/ 161956 w 322317"/>
              <a:gd name="connsiteY23" fmla="*/ 52036 h 317631"/>
              <a:gd name="connsiteX24" fmla="*/ 123856 w 322317"/>
              <a:gd name="connsiteY24" fmla="*/ 36161 h 317631"/>
              <a:gd name="connsiteX25" fmla="*/ 31 w 322317"/>
              <a:gd name="connsiteY25" fmla="*/ 1236 h 3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2317" h="317631">
                <a:moveTo>
                  <a:pt x="31" y="1236"/>
                </a:moveTo>
                <a:cubicBezTo>
                  <a:pt x="2148" y="9703"/>
                  <a:pt x="103748" y="56799"/>
                  <a:pt x="136556" y="86961"/>
                </a:cubicBezTo>
                <a:cubicBezTo>
                  <a:pt x="169364" y="117123"/>
                  <a:pt x="186298" y="171628"/>
                  <a:pt x="196881" y="182211"/>
                </a:cubicBezTo>
                <a:cubicBezTo>
                  <a:pt x="207464" y="192794"/>
                  <a:pt x="200585" y="128236"/>
                  <a:pt x="200056" y="150461"/>
                </a:cubicBezTo>
                <a:cubicBezTo>
                  <a:pt x="199527" y="172686"/>
                  <a:pt x="195293" y="300744"/>
                  <a:pt x="193706" y="315561"/>
                </a:cubicBezTo>
                <a:cubicBezTo>
                  <a:pt x="192119" y="330378"/>
                  <a:pt x="187356" y="261586"/>
                  <a:pt x="190531" y="239361"/>
                </a:cubicBezTo>
                <a:cubicBezTo>
                  <a:pt x="193706" y="217136"/>
                  <a:pt x="201643" y="195969"/>
                  <a:pt x="212756" y="182211"/>
                </a:cubicBezTo>
                <a:cubicBezTo>
                  <a:pt x="223869" y="168453"/>
                  <a:pt x="239214" y="165278"/>
                  <a:pt x="257206" y="156811"/>
                </a:cubicBezTo>
                <a:cubicBezTo>
                  <a:pt x="275198" y="148344"/>
                  <a:pt x="320706" y="131411"/>
                  <a:pt x="320706" y="131411"/>
                </a:cubicBezTo>
                <a:cubicBezTo>
                  <a:pt x="327056" y="128765"/>
                  <a:pt x="313827" y="136703"/>
                  <a:pt x="295306" y="140936"/>
                </a:cubicBezTo>
                <a:cubicBezTo>
                  <a:pt x="276785" y="145169"/>
                  <a:pt x="226514" y="158399"/>
                  <a:pt x="209581" y="156811"/>
                </a:cubicBezTo>
                <a:cubicBezTo>
                  <a:pt x="192648" y="155224"/>
                  <a:pt x="184710" y="138290"/>
                  <a:pt x="193706" y="131411"/>
                </a:cubicBezTo>
                <a:cubicBezTo>
                  <a:pt x="202702" y="124532"/>
                  <a:pt x="245564" y="121357"/>
                  <a:pt x="263556" y="115536"/>
                </a:cubicBezTo>
                <a:cubicBezTo>
                  <a:pt x="281548" y="109715"/>
                  <a:pt x="302185" y="97015"/>
                  <a:pt x="301656" y="96486"/>
                </a:cubicBezTo>
                <a:cubicBezTo>
                  <a:pt x="301127" y="95957"/>
                  <a:pt x="278373" y="108128"/>
                  <a:pt x="260381" y="112361"/>
                </a:cubicBezTo>
                <a:cubicBezTo>
                  <a:pt x="242389" y="116594"/>
                  <a:pt x="208523" y="122944"/>
                  <a:pt x="193706" y="121886"/>
                </a:cubicBezTo>
                <a:cubicBezTo>
                  <a:pt x="178889" y="120828"/>
                  <a:pt x="171481" y="106011"/>
                  <a:pt x="171481" y="106011"/>
                </a:cubicBezTo>
                <a:cubicBezTo>
                  <a:pt x="169364" y="101249"/>
                  <a:pt x="168306" y="103894"/>
                  <a:pt x="181006" y="93311"/>
                </a:cubicBezTo>
                <a:cubicBezTo>
                  <a:pt x="193706" y="82728"/>
                  <a:pt x="244506" y="44098"/>
                  <a:pt x="247681" y="42511"/>
                </a:cubicBezTo>
                <a:cubicBezTo>
                  <a:pt x="250856" y="40924"/>
                  <a:pt x="218048" y="76378"/>
                  <a:pt x="200056" y="83786"/>
                </a:cubicBezTo>
                <a:cubicBezTo>
                  <a:pt x="182064" y="91194"/>
                  <a:pt x="151373" y="90665"/>
                  <a:pt x="139731" y="86961"/>
                </a:cubicBezTo>
                <a:cubicBezTo>
                  <a:pt x="128089" y="83257"/>
                  <a:pt x="119623" y="75319"/>
                  <a:pt x="130206" y="61561"/>
                </a:cubicBezTo>
                <a:cubicBezTo>
                  <a:pt x="140789" y="47803"/>
                  <a:pt x="197939" y="5998"/>
                  <a:pt x="203231" y="4411"/>
                </a:cubicBezTo>
                <a:cubicBezTo>
                  <a:pt x="208523" y="2824"/>
                  <a:pt x="175185" y="46744"/>
                  <a:pt x="161956" y="52036"/>
                </a:cubicBezTo>
                <a:cubicBezTo>
                  <a:pt x="148727" y="57328"/>
                  <a:pt x="145023" y="41982"/>
                  <a:pt x="123856" y="36161"/>
                </a:cubicBezTo>
                <a:cubicBezTo>
                  <a:pt x="102689" y="30340"/>
                  <a:pt x="-2086" y="-7231"/>
                  <a:pt x="31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CA8BCAC-A85D-BB7A-E27A-49690872097C}"/>
              </a:ext>
            </a:extLst>
          </p:cNvPr>
          <p:cNvSpPr/>
          <p:nvPr/>
        </p:nvSpPr>
        <p:spPr>
          <a:xfrm>
            <a:off x="7743178" y="2657308"/>
            <a:ext cx="29349" cy="117694"/>
          </a:xfrm>
          <a:custGeom>
            <a:avLst/>
            <a:gdLst>
              <a:gd name="connsiteX0" fmla="*/ 16522 w 29349"/>
              <a:gd name="connsiteY0" fmla="*/ 167 h 117694"/>
              <a:gd name="connsiteX1" fmla="*/ 26047 w 29349"/>
              <a:gd name="connsiteY1" fmla="*/ 73192 h 117694"/>
              <a:gd name="connsiteX2" fmla="*/ 647 w 29349"/>
              <a:gd name="connsiteY2" fmla="*/ 108117 h 117694"/>
              <a:gd name="connsiteX3" fmla="*/ 6997 w 29349"/>
              <a:gd name="connsiteY3" fmla="*/ 101767 h 117694"/>
              <a:gd name="connsiteX4" fmla="*/ 22872 w 29349"/>
              <a:gd name="connsiteY4" fmla="*/ 117642 h 117694"/>
              <a:gd name="connsiteX5" fmla="*/ 29222 w 29349"/>
              <a:gd name="connsiteY5" fmla="*/ 95417 h 117694"/>
              <a:gd name="connsiteX6" fmla="*/ 16522 w 29349"/>
              <a:gd name="connsiteY6" fmla="*/ 167 h 11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49" h="117694">
                <a:moveTo>
                  <a:pt x="16522" y="167"/>
                </a:moveTo>
                <a:cubicBezTo>
                  <a:pt x="15993" y="-3537"/>
                  <a:pt x="28693" y="55200"/>
                  <a:pt x="26047" y="73192"/>
                </a:cubicBezTo>
                <a:cubicBezTo>
                  <a:pt x="23401" y="91184"/>
                  <a:pt x="647" y="108117"/>
                  <a:pt x="647" y="108117"/>
                </a:cubicBezTo>
                <a:cubicBezTo>
                  <a:pt x="-2528" y="112879"/>
                  <a:pt x="6997" y="101767"/>
                  <a:pt x="6997" y="101767"/>
                </a:cubicBezTo>
                <a:cubicBezTo>
                  <a:pt x="10701" y="103354"/>
                  <a:pt x="19168" y="118700"/>
                  <a:pt x="22872" y="117642"/>
                </a:cubicBezTo>
                <a:cubicBezTo>
                  <a:pt x="26576" y="116584"/>
                  <a:pt x="27635" y="110234"/>
                  <a:pt x="29222" y="95417"/>
                </a:cubicBezTo>
                <a:cubicBezTo>
                  <a:pt x="30809" y="80600"/>
                  <a:pt x="17051" y="3871"/>
                  <a:pt x="1652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4BE7BB4-23B3-5919-179B-7B1217151E03}"/>
              </a:ext>
            </a:extLst>
          </p:cNvPr>
          <p:cNvSpPr/>
          <p:nvPr/>
        </p:nvSpPr>
        <p:spPr>
          <a:xfrm>
            <a:off x="7804527" y="2698747"/>
            <a:ext cx="47273" cy="92117"/>
          </a:xfrm>
          <a:custGeom>
            <a:avLst/>
            <a:gdLst>
              <a:gd name="connsiteX0" fmla="*/ 47248 w 47273"/>
              <a:gd name="connsiteY0" fmla="*/ 3 h 92117"/>
              <a:gd name="connsiteX1" fmla="*/ 9148 w 47273"/>
              <a:gd name="connsiteY1" fmla="*/ 69853 h 92117"/>
              <a:gd name="connsiteX2" fmla="*/ 5973 w 47273"/>
              <a:gd name="connsiteY2" fmla="*/ 92078 h 92117"/>
              <a:gd name="connsiteX3" fmla="*/ 2798 w 47273"/>
              <a:gd name="connsiteY3" fmla="*/ 73028 h 92117"/>
              <a:gd name="connsiteX4" fmla="*/ 47248 w 47273"/>
              <a:gd name="connsiteY4" fmla="*/ 3 h 9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3" h="92117">
                <a:moveTo>
                  <a:pt x="47248" y="3"/>
                </a:moveTo>
                <a:cubicBezTo>
                  <a:pt x="48306" y="-526"/>
                  <a:pt x="16027" y="54507"/>
                  <a:pt x="9148" y="69853"/>
                </a:cubicBezTo>
                <a:cubicBezTo>
                  <a:pt x="2269" y="85199"/>
                  <a:pt x="5973" y="92078"/>
                  <a:pt x="5973" y="92078"/>
                </a:cubicBezTo>
                <a:cubicBezTo>
                  <a:pt x="4915" y="92607"/>
                  <a:pt x="-4610" y="87845"/>
                  <a:pt x="2798" y="73028"/>
                </a:cubicBezTo>
                <a:cubicBezTo>
                  <a:pt x="10206" y="58211"/>
                  <a:pt x="46190" y="532"/>
                  <a:pt x="472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8DBF244-D760-5E19-DC8C-BDEDAD1B2FC7}"/>
              </a:ext>
            </a:extLst>
          </p:cNvPr>
          <p:cNvSpPr/>
          <p:nvPr/>
        </p:nvSpPr>
        <p:spPr>
          <a:xfrm>
            <a:off x="7796421" y="2679651"/>
            <a:ext cx="39509" cy="108775"/>
          </a:xfrm>
          <a:custGeom>
            <a:avLst/>
            <a:gdLst>
              <a:gd name="connsiteX0" fmla="*/ 39479 w 39509"/>
              <a:gd name="connsiteY0" fmla="*/ 49 h 108775"/>
              <a:gd name="connsiteX1" fmla="*/ 1379 w 39509"/>
              <a:gd name="connsiteY1" fmla="*/ 82599 h 108775"/>
              <a:gd name="connsiteX2" fmla="*/ 7729 w 39509"/>
              <a:gd name="connsiteY2" fmla="*/ 107999 h 108775"/>
              <a:gd name="connsiteX3" fmla="*/ 7729 w 39509"/>
              <a:gd name="connsiteY3" fmla="*/ 95299 h 108775"/>
              <a:gd name="connsiteX4" fmla="*/ 39479 w 39509"/>
              <a:gd name="connsiteY4" fmla="*/ 49 h 10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09" h="108775">
                <a:moveTo>
                  <a:pt x="39479" y="49"/>
                </a:moveTo>
                <a:cubicBezTo>
                  <a:pt x="38421" y="-2068"/>
                  <a:pt x="6671" y="64607"/>
                  <a:pt x="1379" y="82599"/>
                </a:cubicBezTo>
                <a:cubicBezTo>
                  <a:pt x="-3913" y="100591"/>
                  <a:pt x="7729" y="107999"/>
                  <a:pt x="7729" y="107999"/>
                </a:cubicBezTo>
                <a:cubicBezTo>
                  <a:pt x="8787" y="110116"/>
                  <a:pt x="1908" y="108528"/>
                  <a:pt x="7729" y="95299"/>
                </a:cubicBezTo>
                <a:cubicBezTo>
                  <a:pt x="13550" y="82070"/>
                  <a:pt x="40537" y="2166"/>
                  <a:pt x="3947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9B0182F-AFA3-1E81-37D7-1615CF3584E9}"/>
              </a:ext>
            </a:extLst>
          </p:cNvPr>
          <p:cNvSpPr/>
          <p:nvPr/>
        </p:nvSpPr>
        <p:spPr>
          <a:xfrm>
            <a:off x="7940493" y="2892278"/>
            <a:ext cx="143941" cy="35405"/>
          </a:xfrm>
          <a:custGeom>
            <a:avLst/>
            <a:gdLst>
              <a:gd name="connsiteX0" fmla="*/ 182 w 143941"/>
              <a:gd name="connsiteY0" fmla="*/ 35072 h 35405"/>
              <a:gd name="connsiteX1" fmla="*/ 130357 w 143941"/>
              <a:gd name="connsiteY1" fmla="*/ 16022 h 35405"/>
              <a:gd name="connsiteX2" fmla="*/ 136707 w 143941"/>
              <a:gd name="connsiteY2" fmla="*/ 147 h 35405"/>
              <a:gd name="connsiteX3" fmla="*/ 101782 w 143941"/>
              <a:gd name="connsiteY3" fmla="*/ 25547 h 35405"/>
              <a:gd name="connsiteX4" fmla="*/ 182 w 143941"/>
              <a:gd name="connsiteY4" fmla="*/ 35072 h 3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41" h="35405">
                <a:moveTo>
                  <a:pt x="182" y="35072"/>
                </a:moveTo>
                <a:cubicBezTo>
                  <a:pt x="4944" y="33485"/>
                  <a:pt x="130357" y="16022"/>
                  <a:pt x="130357" y="16022"/>
                </a:cubicBezTo>
                <a:cubicBezTo>
                  <a:pt x="153111" y="10201"/>
                  <a:pt x="141469" y="-1440"/>
                  <a:pt x="136707" y="147"/>
                </a:cubicBezTo>
                <a:cubicBezTo>
                  <a:pt x="131945" y="1734"/>
                  <a:pt x="118186" y="18668"/>
                  <a:pt x="101782" y="25547"/>
                </a:cubicBezTo>
                <a:cubicBezTo>
                  <a:pt x="85378" y="32426"/>
                  <a:pt x="-4580" y="36659"/>
                  <a:pt x="182" y="35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9E7488D-C532-BBAC-F606-43AC8F958763}"/>
              </a:ext>
            </a:extLst>
          </p:cNvPr>
          <p:cNvSpPr/>
          <p:nvPr/>
        </p:nvSpPr>
        <p:spPr>
          <a:xfrm>
            <a:off x="7931004" y="2955874"/>
            <a:ext cx="98635" cy="6623"/>
          </a:xfrm>
          <a:custGeom>
            <a:avLst/>
            <a:gdLst>
              <a:gd name="connsiteX0" fmla="*/ 146 w 98635"/>
              <a:gd name="connsiteY0" fmla="*/ 51 h 6623"/>
              <a:gd name="connsiteX1" fmla="*/ 95396 w 98635"/>
              <a:gd name="connsiteY1" fmla="*/ 3226 h 6623"/>
              <a:gd name="connsiteX2" fmla="*/ 73171 w 98635"/>
              <a:gd name="connsiteY2" fmla="*/ 6401 h 6623"/>
              <a:gd name="connsiteX3" fmla="*/ 146 w 98635"/>
              <a:gd name="connsiteY3" fmla="*/ 51 h 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5" h="6623">
                <a:moveTo>
                  <a:pt x="146" y="51"/>
                </a:moveTo>
                <a:cubicBezTo>
                  <a:pt x="3850" y="-478"/>
                  <a:pt x="95396" y="3226"/>
                  <a:pt x="95396" y="3226"/>
                </a:cubicBezTo>
                <a:cubicBezTo>
                  <a:pt x="107567" y="4284"/>
                  <a:pt x="82167" y="4814"/>
                  <a:pt x="73171" y="6401"/>
                </a:cubicBezTo>
                <a:cubicBezTo>
                  <a:pt x="64175" y="7988"/>
                  <a:pt x="-3558" y="580"/>
                  <a:pt x="14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8615560-9059-AB67-6A94-F481CF70B9CD}"/>
              </a:ext>
            </a:extLst>
          </p:cNvPr>
          <p:cNvSpPr/>
          <p:nvPr/>
        </p:nvSpPr>
        <p:spPr>
          <a:xfrm>
            <a:off x="7898877" y="2911419"/>
            <a:ext cx="195291" cy="218254"/>
          </a:xfrm>
          <a:custGeom>
            <a:avLst/>
            <a:gdLst>
              <a:gd name="connsiteX0" fmla="*/ 523 w 195291"/>
              <a:gd name="connsiteY0" fmla="*/ 56 h 218254"/>
              <a:gd name="connsiteX1" fmla="*/ 35448 w 195291"/>
              <a:gd name="connsiteY1" fmla="*/ 73081 h 218254"/>
              <a:gd name="connsiteX2" fmla="*/ 22748 w 195291"/>
              <a:gd name="connsiteY2" fmla="*/ 215956 h 218254"/>
              <a:gd name="connsiteX3" fmla="*/ 41798 w 195291"/>
              <a:gd name="connsiteY3" fmla="*/ 161981 h 218254"/>
              <a:gd name="connsiteX4" fmla="*/ 92598 w 195291"/>
              <a:gd name="connsiteY4" fmla="*/ 171506 h 218254"/>
              <a:gd name="connsiteX5" fmla="*/ 194198 w 195291"/>
              <a:gd name="connsiteY5" fmla="*/ 209606 h 218254"/>
              <a:gd name="connsiteX6" fmla="*/ 140223 w 195291"/>
              <a:gd name="connsiteY6" fmla="*/ 184206 h 218254"/>
              <a:gd name="connsiteX7" fmla="*/ 44973 w 195291"/>
              <a:gd name="connsiteY7" fmla="*/ 130231 h 218254"/>
              <a:gd name="connsiteX8" fmla="*/ 98948 w 195291"/>
              <a:gd name="connsiteY8" fmla="*/ 146106 h 218254"/>
              <a:gd name="connsiteX9" fmla="*/ 32273 w 195291"/>
              <a:gd name="connsiteY9" fmla="*/ 92131 h 218254"/>
              <a:gd name="connsiteX10" fmla="*/ 121173 w 195291"/>
              <a:gd name="connsiteY10" fmla="*/ 111181 h 218254"/>
              <a:gd name="connsiteX11" fmla="*/ 152923 w 195291"/>
              <a:gd name="connsiteY11" fmla="*/ 111181 h 218254"/>
              <a:gd name="connsiteX12" fmla="*/ 92598 w 195291"/>
              <a:gd name="connsiteY12" fmla="*/ 95306 h 218254"/>
              <a:gd name="connsiteX13" fmla="*/ 64023 w 195291"/>
              <a:gd name="connsiteY13" fmla="*/ 73081 h 218254"/>
              <a:gd name="connsiteX14" fmla="*/ 146573 w 195291"/>
              <a:gd name="connsiteY14" fmla="*/ 50856 h 218254"/>
              <a:gd name="connsiteX15" fmla="*/ 67198 w 195291"/>
              <a:gd name="connsiteY15" fmla="*/ 60381 h 218254"/>
              <a:gd name="connsiteX16" fmla="*/ 523 w 195291"/>
              <a:gd name="connsiteY16" fmla="*/ 56 h 21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291" h="218254">
                <a:moveTo>
                  <a:pt x="523" y="56"/>
                </a:moveTo>
                <a:cubicBezTo>
                  <a:pt x="-4769" y="2173"/>
                  <a:pt x="31744" y="37098"/>
                  <a:pt x="35448" y="73081"/>
                </a:cubicBezTo>
                <a:cubicBezTo>
                  <a:pt x="39152" y="109064"/>
                  <a:pt x="21690" y="201139"/>
                  <a:pt x="22748" y="215956"/>
                </a:cubicBezTo>
                <a:cubicBezTo>
                  <a:pt x="23806" y="230773"/>
                  <a:pt x="30156" y="169389"/>
                  <a:pt x="41798" y="161981"/>
                </a:cubicBezTo>
                <a:cubicBezTo>
                  <a:pt x="53440" y="154573"/>
                  <a:pt x="67198" y="163569"/>
                  <a:pt x="92598" y="171506"/>
                </a:cubicBezTo>
                <a:cubicBezTo>
                  <a:pt x="117998" y="179443"/>
                  <a:pt x="186261" y="207489"/>
                  <a:pt x="194198" y="209606"/>
                </a:cubicBezTo>
                <a:cubicBezTo>
                  <a:pt x="202135" y="211723"/>
                  <a:pt x="165094" y="197435"/>
                  <a:pt x="140223" y="184206"/>
                </a:cubicBezTo>
                <a:cubicBezTo>
                  <a:pt x="115352" y="170977"/>
                  <a:pt x="51852" y="136581"/>
                  <a:pt x="44973" y="130231"/>
                </a:cubicBezTo>
                <a:cubicBezTo>
                  <a:pt x="38094" y="123881"/>
                  <a:pt x="101065" y="152456"/>
                  <a:pt x="98948" y="146106"/>
                </a:cubicBezTo>
                <a:cubicBezTo>
                  <a:pt x="96831" y="139756"/>
                  <a:pt x="28569" y="97952"/>
                  <a:pt x="32273" y="92131"/>
                </a:cubicBezTo>
                <a:cubicBezTo>
                  <a:pt x="35977" y="86310"/>
                  <a:pt x="101065" y="108006"/>
                  <a:pt x="121173" y="111181"/>
                </a:cubicBezTo>
                <a:cubicBezTo>
                  <a:pt x="141281" y="114356"/>
                  <a:pt x="157685" y="113827"/>
                  <a:pt x="152923" y="111181"/>
                </a:cubicBezTo>
                <a:cubicBezTo>
                  <a:pt x="148161" y="108535"/>
                  <a:pt x="107415" y="101656"/>
                  <a:pt x="92598" y="95306"/>
                </a:cubicBezTo>
                <a:cubicBezTo>
                  <a:pt x="77781" y="88956"/>
                  <a:pt x="55027" y="80489"/>
                  <a:pt x="64023" y="73081"/>
                </a:cubicBezTo>
                <a:cubicBezTo>
                  <a:pt x="73019" y="65673"/>
                  <a:pt x="146044" y="52973"/>
                  <a:pt x="146573" y="50856"/>
                </a:cubicBezTo>
                <a:cubicBezTo>
                  <a:pt x="147102" y="48739"/>
                  <a:pt x="85190" y="64614"/>
                  <a:pt x="67198" y="60381"/>
                </a:cubicBezTo>
                <a:cubicBezTo>
                  <a:pt x="49206" y="56148"/>
                  <a:pt x="5815" y="-2061"/>
                  <a:pt x="52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314F5E5-1590-E494-2EC8-DD5B7703CCF0}"/>
              </a:ext>
            </a:extLst>
          </p:cNvPr>
          <p:cNvSpPr/>
          <p:nvPr/>
        </p:nvSpPr>
        <p:spPr>
          <a:xfrm>
            <a:off x="7543745" y="2646451"/>
            <a:ext cx="261480" cy="163834"/>
          </a:xfrm>
          <a:custGeom>
            <a:avLst/>
            <a:gdLst>
              <a:gd name="connsiteX0" fmla="*/ 184205 w 261480"/>
              <a:gd name="connsiteY0" fmla="*/ 1499 h 163834"/>
              <a:gd name="connsiteX1" fmla="*/ 66730 w 261480"/>
              <a:gd name="connsiteY1" fmla="*/ 49124 h 163834"/>
              <a:gd name="connsiteX2" fmla="*/ 120705 w 261480"/>
              <a:gd name="connsiteY2" fmla="*/ 58649 h 163834"/>
              <a:gd name="connsiteX3" fmla="*/ 174680 w 261480"/>
              <a:gd name="connsiteY3" fmla="*/ 99924 h 163834"/>
              <a:gd name="connsiteX4" fmla="*/ 196905 w 261480"/>
              <a:gd name="connsiteY4" fmla="*/ 128499 h 163834"/>
              <a:gd name="connsiteX5" fmla="*/ 196905 w 261480"/>
              <a:gd name="connsiteY5" fmla="*/ 109449 h 163834"/>
              <a:gd name="connsiteX6" fmla="*/ 260405 w 261480"/>
              <a:gd name="connsiteY6" fmla="*/ 163424 h 163834"/>
              <a:gd name="connsiteX7" fmla="*/ 228655 w 261480"/>
              <a:gd name="connsiteY7" fmla="*/ 131674 h 163834"/>
              <a:gd name="connsiteX8" fmla="*/ 127055 w 261480"/>
              <a:gd name="connsiteY8" fmla="*/ 84049 h 163834"/>
              <a:gd name="connsiteX9" fmla="*/ 22280 w 261480"/>
              <a:gd name="connsiteY9" fmla="*/ 64999 h 163834"/>
              <a:gd name="connsiteX10" fmla="*/ 55 w 261480"/>
              <a:gd name="connsiteY10" fmla="*/ 7849 h 163834"/>
              <a:gd name="connsiteX11" fmla="*/ 15930 w 261480"/>
              <a:gd name="connsiteY11" fmla="*/ 33249 h 163834"/>
              <a:gd name="connsiteX12" fmla="*/ 15930 w 261480"/>
              <a:gd name="connsiteY12" fmla="*/ 1499 h 163834"/>
              <a:gd name="connsiteX13" fmla="*/ 41330 w 261480"/>
              <a:gd name="connsiteY13" fmla="*/ 11024 h 163834"/>
              <a:gd name="connsiteX14" fmla="*/ 184205 w 261480"/>
              <a:gd name="connsiteY14" fmla="*/ 1499 h 16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480" h="163834">
                <a:moveTo>
                  <a:pt x="184205" y="1499"/>
                </a:moveTo>
                <a:cubicBezTo>
                  <a:pt x="188438" y="7849"/>
                  <a:pt x="77313" y="39599"/>
                  <a:pt x="66730" y="49124"/>
                </a:cubicBezTo>
                <a:cubicBezTo>
                  <a:pt x="56147" y="58649"/>
                  <a:pt x="102713" y="50182"/>
                  <a:pt x="120705" y="58649"/>
                </a:cubicBezTo>
                <a:cubicBezTo>
                  <a:pt x="138697" y="67116"/>
                  <a:pt x="161980" y="88282"/>
                  <a:pt x="174680" y="99924"/>
                </a:cubicBezTo>
                <a:cubicBezTo>
                  <a:pt x="187380" y="111566"/>
                  <a:pt x="193201" y="126912"/>
                  <a:pt x="196905" y="128499"/>
                </a:cubicBezTo>
                <a:cubicBezTo>
                  <a:pt x="200609" y="130086"/>
                  <a:pt x="186322" y="103628"/>
                  <a:pt x="196905" y="109449"/>
                </a:cubicBezTo>
                <a:cubicBezTo>
                  <a:pt x="207488" y="115270"/>
                  <a:pt x="255113" y="159720"/>
                  <a:pt x="260405" y="163424"/>
                </a:cubicBezTo>
                <a:cubicBezTo>
                  <a:pt x="265697" y="167128"/>
                  <a:pt x="250880" y="144903"/>
                  <a:pt x="228655" y="131674"/>
                </a:cubicBezTo>
                <a:cubicBezTo>
                  <a:pt x="206430" y="118445"/>
                  <a:pt x="161451" y="95162"/>
                  <a:pt x="127055" y="84049"/>
                </a:cubicBezTo>
                <a:cubicBezTo>
                  <a:pt x="92659" y="72936"/>
                  <a:pt x="43447" y="77699"/>
                  <a:pt x="22280" y="64999"/>
                </a:cubicBezTo>
                <a:cubicBezTo>
                  <a:pt x="1113" y="52299"/>
                  <a:pt x="1113" y="13140"/>
                  <a:pt x="55" y="7849"/>
                </a:cubicBezTo>
                <a:cubicBezTo>
                  <a:pt x="-1003" y="2558"/>
                  <a:pt x="13284" y="34307"/>
                  <a:pt x="15930" y="33249"/>
                </a:cubicBezTo>
                <a:cubicBezTo>
                  <a:pt x="18576" y="32191"/>
                  <a:pt x="11697" y="5203"/>
                  <a:pt x="15930" y="1499"/>
                </a:cubicBezTo>
                <a:cubicBezTo>
                  <a:pt x="20163" y="-2205"/>
                  <a:pt x="21222" y="11024"/>
                  <a:pt x="41330" y="11024"/>
                </a:cubicBezTo>
                <a:cubicBezTo>
                  <a:pt x="61438" y="11024"/>
                  <a:pt x="179972" y="-4851"/>
                  <a:pt x="184205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71D4CF6-9677-316F-AE6D-1E90BD0CDA2D}"/>
              </a:ext>
            </a:extLst>
          </p:cNvPr>
          <p:cNvSpPr/>
          <p:nvPr/>
        </p:nvSpPr>
        <p:spPr>
          <a:xfrm>
            <a:off x="7683176" y="2821302"/>
            <a:ext cx="258547" cy="347837"/>
          </a:xfrm>
          <a:custGeom>
            <a:avLst/>
            <a:gdLst>
              <a:gd name="connsiteX0" fmla="*/ 324 w 258547"/>
              <a:gd name="connsiteY0" fmla="*/ 1273 h 347837"/>
              <a:gd name="connsiteX1" fmla="*/ 136849 w 258547"/>
              <a:gd name="connsiteY1" fmla="*/ 160023 h 347837"/>
              <a:gd name="connsiteX2" fmla="*/ 222574 w 258547"/>
              <a:gd name="connsiteY2" fmla="*/ 233048 h 347837"/>
              <a:gd name="connsiteX3" fmla="*/ 206699 w 258547"/>
              <a:gd name="connsiteY3" fmla="*/ 213998 h 347837"/>
              <a:gd name="connsiteX4" fmla="*/ 257499 w 258547"/>
              <a:gd name="connsiteY4" fmla="*/ 344173 h 347837"/>
              <a:gd name="connsiteX5" fmla="*/ 235274 w 258547"/>
              <a:gd name="connsiteY5" fmla="*/ 299723 h 347837"/>
              <a:gd name="connsiteX6" fmla="*/ 168599 w 258547"/>
              <a:gd name="connsiteY6" fmla="*/ 172723 h 347837"/>
              <a:gd name="connsiteX7" fmla="*/ 76524 w 258547"/>
              <a:gd name="connsiteY7" fmla="*/ 61598 h 347837"/>
              <a:gd name="connsiteX8" fmla="*/ 98749 w 258547"/>
              <a:gd name="connsiteY8" fmla="*/ 83823 h 347837"/>
              <a:gd name="connsiteX9" fmla="*/ 324 w 258547"/>
              <a:gd name="connsiteY9" fmla="*/ 1273 h 3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547" h="347837">
                <a:moveTo>
                  <a:pt x="324" y="1273"/>
                </a:moveTo>
                <a:cubicBezTo>
                  <a:pt x="6674" y="13973"/>
                  <a:pt x="99807" y="121394"/>
                  <a:pt x="136849" y="160023"/>
                </a:cubicBezTo>
                <a:cubicBezTo>
                  <a:pt x="173891" y="198652"/>
                  <a:pt x="210932" y="224052"/>
                  <a:pt x="222574" y="233048"/>
                </a:cubicBezTo>
                <a:cubicBezTo>
                  <a:pt x="234216" y="242044"/>
                  <a:pt x="200878" y="195477"/>
                  <a:pt x="206699" y="213998"/>
                </a:cubicBezTo>
                <a:cubicBezTo>
                  <a:pt x="212520" y="232519"/>
                  <a:pt x="252736" y="329885"/>
                  <a:pt x="257499" y="344173"/>
                </a:cubicBezTo>
                <a:cubicBezTo>
                  <a:pt x="262262" y="358461"/>
                  <a:pt x="250091" y="328298"/>
                  <a:pt x="235274" y="299723"/>
                </a:cubicBezTo>
                <a:cubicBezTo>
                  <a:pt x="220457" y="271148"/>
                  <a:pt x="195057" y="212410"/>
                  <a:pt x="168599" y="172723"/>
                </a:cubicBezTo>
                <a:cubicBezTo>
                  <a:pt x="142141" y="133036"/>
                  <a:pt x="88166" y="76414"/>
                  <a:pt x="76524" y="61598"/>
                </a:cubicBezTo>
                <a:cubicBezTo>
                  <a:pt x="64882" y="46782"/>
                  <a:pt x="114624" y="92819"/>
                  <a:pt x="98749" y="83823"/>
                </a:cubicBezTo>
                <a:cubicBezTo>
                  <a:pt x="82874" y="74827"/>
                  <a:pt x="-6026" y="-11427"/>
                  <a:pt x="324" y="1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D396B90-05BB-E1DD-0206-D1708B45C56E}"/>
              </a:ext>
            </a:extLst>
          </p:cNvPr>
          <p:cNvSpPr/>
          <p:nvPr/>
        </p:nvSpPr>
        <p:spPr>
          <a:xfrm>
            <a:off x="7721008" y="2780836"/>
            <a:ext cx="180376" cy="245125"/>
          </a:xfrm>
          <a:custGeom>
            <a:avLst/>
            <a:gdLst>
              <a:gd name="connsiteX0" fmla="*/ 48217 w 180376"/>
              <a:gd name="connsiteY0" fmla="*/ 464 h 245125"/>
              <a:gd name="connsiteX1" fmla="*/ 592 w 180376"/>
              <a:gd name="connsiteY1" fmla="*/ 54439 h 245125"/>
              <a:gd name="connsiteX2" fmla="*/ 25992 w 180376"/>
              <a:gd name="connsiteY2" fmla="*/ 108414 h 245125"/>
              <a:gd name="connsiteX3" fmla="*/ 89492 w 180376"/>
              <a:gd name="connsiteY3" fmla="*/ 178264 h 245125"/>
              <a:gd name="connsiteX4" fmla="*/ 133942 w 180376"/>
              <a:gd name="connsiteY4" fmla="*/ 219539 h 245125"/>
              <a:gd name="connsiteX5" fmla="*/ 165692 w 180376"/>
              <a:gd name="connsiteY5" fmla="*/ 244939 h 245125"/>
              <a:gd name="connsiteX6" fmla="*/ 172042 w 180376"/>
              <a:gd name="connsiteY6" fmla="*/ 206839 h 245125"/>
              <a:gd name="connsiteX7" fmla="*/ 178392 w 180376"/>
              <a:gd name="connsiteY7" fmla="*/ 117939 h 245125"/>
              <a:gd name="connsiteX8" fmla="*/ 168867 w 180376"/>
              <a:gd name="connsiteY8" fmla="*/ 86189 h 245125"/>
              <a:gd name="connsiteX9" fmla="*/ 48217 w 180376"/>
              <a:gd name="connsiteY9" fmla="*/ 464 h 2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376" h="245125">
                <a:moveTo>
                  <a:pt x="48217" y="464"/>
                </a:moveTo>
                <a:cubicBezTo>
                  <a:pt x="20171" y="-4828"/>
                  <a:pt x="4296" y="36447"/>
                  <a:pt x="592" y="54439"/>
                </a:cubicBezTo>
                <a:cubicBezTo>
                  <a:pt x="-3112" y="72431"/>
                  <a:pt x="11175" y="87777"/>
                  <a:pt x="25992" y="108414"/>
                </a:cubicBezTo>
                <a:cubicBezTo>
                  <a:pt x="40809" y="129051"/>
                  <a:pt x="71500" y="159743"/>
                  <a:pt x="89492" y="178264"/>
                </a:cubicBezTo>
                <a:cubicBezTo>
                  <a:pt x="107484" y="196785"/>
                  <a:pt x="121242" y="208427"/>
                  <a:pt x="133942" y="219539"/>
                </a:cubicBezTo>
                <a:cubicBezTo>
                  <a:pt x="146642" y="230651"/>
                  <a:pt x="159342" y="247056"/>
                  <a:pt x="165692" y="244939"/>
                </a:cubicBezTo>
                <a:cubicBezTo>
                  <a:pt x="172042" y="242822"/>
                  <a:pt x="169925" y="228006"/>
                  <a:pt x="172042" y="206839"/>
                </a:cubicBezTo>
                <a:cubicBezTo>
                  <a:pt x="174159" y="185672"/>
                  <a:pt x="178921" y="138047"/>
                  <a:pt x="178392" y="117939"/>
                </a:cubicBezTo>
                <a:cubicBezTo>
                  <a:pt x="177863" y="97831"/>
                  <a:pt x="187388" y="108943"/>
                  <a:pt x="168867" y="86189"/>
                </a:cubicBezTo>
                <a:cubicBezTo>
                  <a:pt x="150346" y="63435"/>
                  <a:pt x="76263" y="5756"/>
                  <a:pt x="48217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FC4A888-6B11-E55F-6587-06F96E3E4C92}"/>
              </a:ext>
            </a:extLst>
          </p:cNvPr>
          <p:cNvSpPr/>
          <p:nvPr/>
        </p:nvSpPr>
        <p:spPr>
          <a:xfrm>
            <a:off x="7519336" y="2674960"/>
            <a:ext cx="271323" cy="292907"/>
          </a:xfrm>
          <a:custGeom>
            <a:avLst/>
            <a:gdLst>
              <a:gd name="connsiteX0" fmla="*/ 2239 w 271323"/>
              <a:gd name="connsiteY0" fmla="*/ 1565 h 292907"/>
              <a:gd name="connsiteX1" fmla="*/ 154639 w 271323"/>
              <a:gd name="connsiteY1" fmla="*/ 192065 h 292907"/>
              <a:gd name="connsiteX2" fmla="*/ 170514 w 271323"/>
              <a:gd name="connsiteY2" fmla="*/ 188890 h 292907"/>
              <a:gd name="connsiteX3" fmla="*/ 259414 w 271323"/>
              <a:gd name="connsiteY3" fmla="*/ 284140 h 292907"/>
              <a:gd name="connsiteX4" fmla="*/ 256239 w 271323"/>
              <a:gd name="connsiteY4" fmla="*/ 274615 h 292907"/>
              <a:gd name="connsiteX5" fmla="*/ 129239 w 271323"/>
              <a:gd name="connsiteY5" fmla="*/ 160315 h 292907"/>
              <a:gd name="connsiteX6" fmla="*/ 84789 w 271323"/>
              <a:gd name="connsiteY6" fmla="*/ 106340 h 292907"/>
              <a:gd name="connsiteX7" fmla="*/ 110189 w 271323"/>
              <a:gd name="connsiteY7" fmla="*/ 144440 h 292907"/>
              <a:gd name="connsiteX8" fmla="*/ 110189 w 271323"/>
              <a:gd name="connsiteY8" fmla="*/ 147615 h 292907"/>
              <a:gd name="connsiteX9" fmla="*/ 65739 w 271323"/>
              <a:gd name="connsiteY9" fmla="*/ 103165 h 292907"/>
              <a:gd name="connsiteX10" fmla="*/ 2239 w 271323"/>
              <a:gd name="connsiteY10" fmla="*/ 1565 h 2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323" h="292907">
                <a:moveTo>
                  <a:pt x="2239" y="1565"/>
                </a:moveTo>
                <a:cubicBezTo>
                  <a:pt x="17056" y="16382"/>
                  <a:pt x="154639" y="192065"/>
                  <a:pt x="154639" y="192065"/>
                </a:cubicBezTo>
                <a:cubicBezTo>
                  <a:pt x="182685" y="223286"/>
                  <a:pt x="153052" y="173544"/>
                  <a:pt x="170514" y="188890"/>
                </a:cubicBezTo>
                <a:cubicBezTo>
                  <a:pt x="187976" y="204236"/>
                  <a:pt x="259414" y="284140"/>
                  <a:pt x="259414" y="284140"/>
                </a:cubicBezTo>
                <a:cubicBezTo>
                  <a:pt x="273701" y="298427"/>
                  <a:pt x="277935" y="295253"/>
                  <a:pt x="256239" y="274615"/>
                </a:cubicBezTo>
                <a:cubicBezTo>
                  <a:pt x="234543" y="253978"/>
                  <a:pt x="157814" y="188361"/>
                  <a:pt x="129239" y="160315"/>
                </a:cubicBezTo>
                <a:cubicBezTo>
                  <a:pt x="100664" y="132269"/>
                  <a:pt x="87964" y="108986"/>
                  <a:pt x="84789" y="106340"/>
                </a:cubicBezTo>
                <a:cubicBezTo>
                  <a:pt x="81614" y="103694"/>
                  <a:pt x="105956" y="137561"/>
                  <a:pt x="110189" y="144440"/>
                </a:cubicBezTo>
                <a:cubicBezTo>
                  <a:pt x="114422" y="151319"/>
                  <a:pt x="117597" y="154494"/>
                  <a:pt x="110189" y="147615"/>
                </a:cubicBezTo>
                <a:cubicBezTo>
                  <a:pt x="102781" y="140736"/>
                  <a:pt x="81085" y="124861"/>
                  <a:pt x="65739" y="103165"/>
                </a:cubicBezTo>
                <a:cubicBezTo>
                  <a:pt x="50393" y="81469"/>
                  <a:pt x="-12578" y="-13252"/>
                  <a:pt x="2239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EC015EB-91F5-DEDA-D560-A355F3195F77}"/>
              </a:ext>
            </a:extLst>
          </p:cNvPr>
          <p:cNvSpPr/>
          <p:nvPr/>
        </p:nvSpPr>
        <p:spPr>
          <a:xfrm>
            <a:off x="7648238" y="2924144"/>
            <a:ext cx="262131" cy="227407"/>
          </a:xfrm>
          <a:custGeom>
            <a:avLst/>
            <a:gdLst>
              <a:gd name="connsiteX0" fmla="*/ 337 w 262131"/>
              <a:gd name="connsiteY0" fmla="*/ 31 h 227407"/>
              <a:gd name="connsiteX1" fmla="*/ 136862 w 262131"/>
              <a:gd name="connsiteY1" fmla="*/ 95281 h 227407"/>
              <a:gd name="connsiteX2" fmla="*/ 260687 w 262131"/>
              <a:gd name="connsiteY2" fmla="*/ 225456 h 227407"/>
              <a:gd name="connsiteX3" fmla="*/ 206712 w 262131"/>
              <a:gd name="connsiteY3" fmla="*/ 171481 h 227407"/>
              <a:gd name="connsiteX4" fmla="*/ 241637 w 262131"/>
              <a:gd name="connsiteY4" fmla="*/ 142906 h 227407"/>
              <a:gd name="connsiteX5" fmla="*/ 216237 w 262131"/>
              <a:gd name="connsiteY5" fmla="*/ 158781 h 227407"/>
              <a:gd name="connsiteX6" fmla="*/ 168612 w 262131"/>
              <a:gd name="connsiteY6" fmla="*/ 85756 h 227407"/>
              <a:gd name="connsiteX7" fmla="*/ 178137 w 262131"/>
              <a:gd name="connsiteY7" fmla="*/ 104806 h 227407"/>
              <a:gd name="connsiteX8" fmla="*/ 337 w 262131"/>
              <a:gd name="connsiteY8" fmla="*/ 31 h 22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131" h="227407">
                <a:moveTo>
                  <a:pt x="337" y="31"/>
                </a:moveTo>
                <a:cubicBezTo>
                  <a:pt x="-6542" y="-1556"/>
                  <a:pt x="93470" y="57710"/>
                  <a:pt x="136862" y="95281"/>
                </a:cubicBezTo>
                <a:cubicBezTo>
                  <a:pt x="180254" y="132852"/>
                  <a:pt x="249045" y="212756"/>
                  <a:pt x="260687" y="225456"/>
                </a:cubicBezTo>
                <a:cubicBezTo>
                  <a:pt x="272329" y="238156"/>
                  <a:pt x="209887" y="185239"/>
                  <a:pt x="206712" y="171481"/>
                </a:cubicBezTo>
                <a:cubicBezTo>
                  <a:pt x="203537" y="157723"/>
                  <a:pt x="240049" y="145023"/>
                  <a:pt x="241637" y="142906"/>
                </a:cubicBezTo>
                <a:cubicBezTo>
                  <a:pt x="243225" y="140789"/>
                  <a:pt x="228408" y="168306"/>
                  <a:pt x="216237" y="158781"/>
                </a:cubicBezTo>
                <a:cubicBezTo>
                  <a:pt x="204066" y="149256"/>
                  <a:pt x="168612" y="85756"/>
                  <a:pt x="168612" y="85756"/>
                </a:cubicBezTo>
                <a:cubicBezTo>
                  <a:pt x="162262" y="76760"/>
                  <a:pt x="204066" y="118035"/>
                  <a:pt x="178137" y="104806"/>
                </a:cubicBezTo>
                <a:cubicBezTo>
                  <a:pt x="152208" y="91577"/>
                  <a:pt x="7216" y="1618"/>
                  <a:pt x="33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15AC584-0486-1774-9E6E-57F254A4AB60}"/>
              </a:ext>
            </a:extLst>
          </p:cNvPr>
          <p:cNvSpPr/>
          <p:nvPr/>
        </p:nvSpPr>
        <p:spPr>
          <a:xfrm>
            <a:off x="6362700" y="1781175"/>
            <a:ext cx="385325" cy="52062"/>
          </a:xfrm>
          <a:custGeom>
            <a:avLst/>
            <a:gdLst>
              <a:gd name="connsiteX0" fmla="*/ 0 w 385325"/>
              <a:gd name="connsiteY0" fmla="*/ 0 h 52062"/>
              <a:gd name="connsiteX1" fmla="*/ 368300 w 385325"/>
              <a:gd name="connsiteY1" fmla="*/ 50800 h 52062"/>
              <a:gd name="connsiteX2" fmla="*/ 314325 w 385325"/>
              <a:gd name="connsiteY2" fmla="*/ 34925 h 52062"/>
              <a:gd name="connsiteX3" fmla="*/ 228600 w 385325"/>
              <a:gd name="connsiteY3" fmla="*/ 15875 h 52062"/>
              <a:gd name="connsiteX4" fmla="*/ 247650 w 385325"/>
              <a:gd name="connsiteY4" fmla="*/ 15875 h 52062"/>
              <a:gd name="connsiteX5" fmla="*/ 0 w 385325"/>
              <a:gd name="connsiteY5" fmla="*/ 0 h 5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25" h="52062">
                <a:moveTo>
                  <a:pt x="0" y="0"/>
                </a:moveTo>
                <a:lnTo>
                  <a:pt x="368300" y="50800"/>
                </a:lnTo>
                <a:cubicBezTo>
                  <a:pt x="420687" y="56621"/>
                  <a:pt x="337608" y="40746"/>
                  <a:pt x="314325" y="34925"/>
                </a:cubicBezTo>
                <a:cubicBezTo>
                  <a:pt x="291042" y="29104"/>
                  <a:pt x="228600" y="15875"/>
                  <a:pt x="228600" y="15875"/>
                </a:cubicBezTo>
                <a:cubicBezTo>
                  <a:pt x="217487" y="12700"/>
                  <a:pt x="247650" y="15875"/>
                  <a:pt x="247650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91FB09D-BC12-27D6-71CD-D4C3926F01F7}"/>
              </a:ext>
            </a:extLst>
          </p:cNvPr>
          <p:cNvSpPr/>
          <p:nvPr/>
        </p:nvSpPr>
        <p:spPr>
          <a:xfrm>
            <a:off x="6535996" y="2002248"/>
            <a:ext cx="326165" cy="198614"/>
          </a:xfrm>
          <a:custGeom>
            <a:avLst/>
            <a:gdLst>
              <a:gd name="connsiteX0" fmla="*/ 1329 w 326165"/>
              <a:gd name="connsiteY0" fmla="*/ 1177 h 198614"/>
              <a:gd name="connsiteX1" fmla="*/ 302954 w 326165"/>
              <a:gd name="connsiteY1" fmla="*/ 185327 h 198614"/>
              <a:gd name="connsiteX2" fmla="*/ 293429 w 326165"/>
              <a:gd name="connsiteY2" fmla="*/ 175802 h 198614"/>
              <a:gd name="connsiteX3" fmla="*/ 195004 w 326165"/>
              <a:gd name="connsiteY3" fmla="*/ 109127 h 198614"/>
              <a:gd name="connsiteX4" fmla="*/ 1329 w 326165"/>
              <a:gd name="connsiteY4" fmla="*/ 1177 h 1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165" h="198614">
                <a:moveTo>
                  <a:pt x="1329" y="1177"/>
                </a:moveTo>
                <a:cubicBezTo>
                  <a:pt x="19321" y="13877"/>
                  <a:pt x="302954" y="185327"/>
                  <a:pt x="302954" y="185327"/>
                </a:cubicBezTo>
                <a:cubicBezTo>
                  <a:pt x="351637" y="214431"/>
                  <a:pt x="311421" y="188502"/>
                  <a:pt x="293429" y="175802"/>
                </a:cubicBezTo>
                <a:cubicBezTo>
                  <a:pt x="275437" y="163102"/>
                  <a:pt x="236808" y="136115"/>
                  <a:pt x="195004" y="109127"/>
                </a:cubicBezTo>
                <a:cubicBezTo>
                  <a:pt x="153200" y="82140"/>
                  <a:pt x="-16663" y="-11523"/>
                  <a:pt x="1329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76A51F7-CFB9-DFBC-2FA2-0CDD0507994E}"/>
              </a:ext>
            </a:extLst>
          </p:cNvPr>
          <p:cNvSpPr/>
          <p:nvPr/>
        </p:nvSpPr>
        <p:spPr>
          <a:xfrm>
            <a:off x="6677025" y="2155825"/>
            <a:ext cx="243901" cy="113870"/>
          </a:xfrm>
          <a:custGeom>
            <a:avLst/>
            <a:gdLst>
              <a:gd name="connsiteX0" fmla="*/ 0 w 243901"/>
              <a:gd name="connsiteY0" fmla="*/ 0 h 113870"/>
              <a:gd name="connsiteX1" fmla="*/ 133350 w 243901"/>
              <a:gd name="connsiteY1" fmla="*/ 69850 h 113870"/>
              <a:gd name="connsiteX2" fmla="*/ 241300 w 243901"/>
              <a:gd name="connsiteY2" fmla="*/ 85725 h 113870"/>
              <a:gd name="connsiteX3" fmla="*/ 209550 w 243901"/>
              <a:gd name="connsiteY3" fmla="*/ 92075 h 113870"/>
              <a:gd name="connsiteX4" fmla="*/ 200025 w 243901"/>
              <a:gd name="connsiteY4" fmla="*/ 111125 h 113870"/>
              <a:gd name="connsiteX5" fmla="*/ 225425 w 243901"/>
              <a:gd name="connsiteY5" fmla="*/ 25400 h 113870"/>
              <a:gd name="connsiteX6" fmla="*/ 206375 w 243901"/>
              <a:gd name="connsiteY6" fmla="*/ 73025 h 113870"/>
              <a:gd name="connsiteX7" fmla="*/ 107950 w 243901"/>
              <a:gd name="connsiteY7" fmla="*/ 57150 h 113870"/>
              <a:gd name="connsiteX8" fmla="*/ 155575 w 243901"/>
              <a:gd name="connsiteY8" fmla="*/ 76200 h 113870"/>
              <a:gd name="connsiteX9" fmla="*/ 0 w 243901"/>
              <a:gd name="connsiteY9" fmla="*/ 0 h 11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901" h="113870">
                <a:moveTo>
                  <a:pt x="0" y="0"/>
                </a:moveTo>
                <a:cubicBezTo>
                  <a:pt x="46566" y="27781"/>
                  <a:pt x="93133" y="55563"/>
                  <a:pt x="133350" y="69850"/>
                </a:cubicBezTo>
                <a:cubicBezTo>
                  <a:pt x="173567" y="84137"/>
                  <a:pt x="228600" y="82021"/>
                  <a:pt x="241300" y="85725"/>
                </a:cubicBezTo>
                <a:cubicBezTo>
                  <a:pt x="254000" y="89429"/>
                  <a:pt x="216429" y="87842"/>
                  <a:pt x="209550" y="92075"/>
                </a:cubicBezTo>
                <a:cubicBezTo>
                  <a:pt x="202671" y="96308"/>
                  <a:pt x="197379" y="122238"/>
                  <a:pt x="200025" y="111125"/>
                </a:cubicBezTo>
                <a:cubicBezTo>
                  <a:pt x="202671" y="100012"/>
                  <a:pt x="224367" y="31750"/>
                  <a:pt x="225425" y="25400"/>
                </a:cubicBezTo>
                <a:cubicBezTo>
                  <a:pt x="226483" y="19050"/>
                  <a:pt x="225954" y="67733"/>
                  <a:pt x="206375" y="73025"/>
                </a:cubicBezTo>
                <a:cubicBezTo>
                  <a:pt x="186796" y="78317"/>
                  <a:pt x="116417" y="56621"/>
                  <a:pt x="107950" y="57150"/>
                </a:cubicBezTo>
                <a:cubicBezTo>
                  <a:pt x="99483" y="57679"/>
                  <a:pt x="155575" y="76200"/>
                  <a:pt x="155575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EBA6A04-FB72-23FC-68EE-FEED27286282}"/>
              </a:ext>
            </a:extLst>
          </p:cNvPr>
          <p:cNvSpPr/>
          <p:nvPr/>
        </p:nvSpPr>
        <p:spPr>
          <a:xfrm>
            <a:off x="7889152" y="3057497"/>
            <a:ext cx="140427" cy="240133"/>
          </a:xfrm>
          <a:custGeom>
            <a:avLst/>
            <a:gdLst>
              <a:gd name="connsiteX0" fmla="*/ 57873 w 140427"/>
              <a:gd name="connsiteY0" fmla="*/ 28 h 240133"/>
              <a:gd name="connsiteX1" fmla="*/ 99148 w 140427"/>
              <a:gd name="connsiteY1" fmla="*/ 79403 h 240133"/>
              <a:gd name="connsiteX2" fmla="*/ 127723 w 140427"/>
              <a:gd name="connsiteY2" fmla="*/ 231803 h 240133"/>
              <a:gd name="connsiteX3" fmla="*/ 130898 w 140427"/>
              <a:gd name="connsiteY3" fmla="*/ 200053 h 240133"/>
              <a:gd name="connsiteX4" fmla="*/ 3898 w 140427"/>
              <a:gd name="connsiteY4" fmla="*/ 31778 h 240133"/>
              <a:gd name="connsiteX5" fmla="*/ 35648 w 140427"/>
              <a:gd name="connsiteY5" fmla="*/ 60353 h 240133"/>
              <a:gd name="connsiteX6" fmla="*/ 67398 w 140427"/>
              <a:gd name="connsiteY6" fmla="*/ 69878 h 240133"/>
              <a:gd name="connsiteX7" fmla="*/ 57873 w 140427"/>
              <a:gd name="connsiteY7" fmla="*/ 28 h 24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427" h="240133">
                <a:moveTo>
                  <a:pt x="57873" y="28"/>
                </a:moveTo>
                <a:cubicBezTo>
                  <a:pt x="63165" y="1615"/>
                  <a:pt x="87506" y="40774"/>
                  <a:pt x="99148" y="79403"/>
                </a:cubicBezTo>
                <a:cubicBezTo>
                  <a:pt x="110790" y="118032"/>
                  <a:pt x="122431" y="211695"/>
                  <a:pt x="127723" y="231803"/>
                </a:cubicBezTo>
                <a:cubicBezTo>
                  <a:pt x="133015" y="251911"/>
                  <a:pt x="151536" y="233391"/>
                  <a:pt x="130898" y="200053"/>
                </a:cubicBezTo>
                <a:cubicBezTo>
                  <a:pt x="110261" y="166716"/>
                  <a:pt x="19773" y="55061"/>
                  <a:pt x="3898" y="31778"/>
                </a:cubicBezTo>
                <a:cubicBezTo>
                  <a:pt x="-11977" y="8495"/>
                  <a:pt x="25065" y="54003"/>
                  <a:pt x="35648" y="60353"/>
                </a:cubicBezTo>
                <a:cubicBezTo>
                  <a:pt x="46231" y="66703"/>
                  <a:pt x="61048" y="75699"/>
                  <a:pt x="67398" y="69878"/>
                </a:cubicBezTo>
                <a:cubicBezTo>
                  <a:pt x="73748" y="64057"/>
                  <a:pt x="52581" y="-1559"/>
                  <a:pt x="57873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C6E8507-9FC7-DDC9-B984-9DF0F79FBCE5}"/>
              </a:ext>
            </a:extLst>
          </p:cNvPr>
          <p:cNvSpPr/>
          <p:nvPr/>
        </p:nvSpPr>
        <p:spPr>
          <a:xfrm>
            <a:off x="7615597" y="2670158"/>
            <a:ext cx="299039" cy="110580"/>
          </a:xfrm>
          <a:custGeom>
            <a:avLst/>
            <a:gdLst>
              <a:gd name="connsiteX0" fmla="*/ 1228 w 299039"/>
              <a:gd name="connsiteY0" fmla="*/ 17 h 110580"/>
              <a:gd name="connsiteX1" fmla="*/ 140928 w 299039"/>
              <a:gd name="connsiteY1" fmla="*/ 28592 h 110580"/>
              <a:gd name="connsiteX2" fmla="*/ 290153 w 299039"/>
              <a:gd name="connsiteY2" fmla="*/ 104792 h 110580"/>
              <a:gd name="connsiteX3" fmla="*/ 274278 w 299039"/>
              <a:gd name="connsiteY3" fmla="*/ 95267 h 110580"/>
              <a:gd name="connsiteX4" fmla="*/ 210778 w 299039"/>
              <a:gd name="connsiteY4" fmla="*/ 15892 h 110580"/>
              <a:gd name="connsiteX5" fmla="*/ 223478 w 299039"/>
              <a:gd name="connsiteY5" fmla="*/ 31767 h 110580"/>
              <a:gd name="connsiteX6" fmla="*/ 1228 w 299039"/>
              <a:gd name="connsiteY6" fmla="*/ 17 h 11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039" h="110580">
                <a:moveTo>
                  <a:pt x="1228" y="17"/>
                </a:moveTo>
                <a:cubicBezTo>
                  <a:pt x="-12530" y="-512"/>
                  <a:pt x="92774" y="11130"/>
                  <a:pt x="140928" y="28592"/>
                </a:cubicBezTo>
                <a:cubicBezTo>
                  <a:pt x="189082" y="46054"/>
                  <a:pt x="290153" y="104792"/>
                  <a:pt x="290153" y="104792"/>
                </a:cubicBezTo>
                <a:cubicBezTo>
                  <a:pt x="312378" y="115904"/>
                  <a:pt x="287507" y="110084"/>
                  <a:pt x="274278" y="95267"/>
                </a:cubicBezTo>
                <a:cubicBezTo>
                  <a:pt x="261049" y="80450"/>
                  <a:pt x="210778" y="15892"/>
                  <a:pt x="210778" y="15892"/>
                </a:cubicBezTo>
                <a:cubicBezTo>
                  <a:pt x="202311" y="5309"/>
                  <a:pt x="255757" y="36530"/>
                  <a:pt x="223478" y="31767"/>
                </a:cubicBezTo>
                <a:lnTo>
                  <a:pt x="1228" y="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F85948F-FAEC-8454-E82F-B77C13639120}"/>
              </a:ext>
            </a:extLst>
          </p:cNvPr>
          <p:cNvSpPr/>
          <p:nvPr/>
        </p:nvSpPr>
        <p:spPr>
          <a:xfrm>
            <a:off x="7828949" y="2713231"/>
            <a:ext cx="176521" cy="369671"/>
          </a:xfrm>
          <a:custGeom>
            <a:avLst/>
            <a:gdLst>
              <a:gd name="connsiteX0" fmla="*/ 79976 w 176521"/>
              <a:gd name="connsiteY0" fmla="*/ 33144 h 369671"/>
              <a:gd name="connsiteX1" fmla="*/ 143476 w 176521"/>
              <a:gd name="connsiteY1" fmla="*/ 141094 h 369671"/>
              <a:gd name="connsiteX2" fmla="*/ 168876 w 176521"/>
              <a:gd name="connsiteY2" fmla="*/ 350644 h 369671"/>
              <a:gd name="connsiteX3" fmla="*/ 172051 w 176521"/>
              <a:gd name="connsiteY3" fmla="*/ 334769 h 369671"/>
              <a:gd name="connsiteX4" fmla="*/ 111726 w 176521"/>
              <a:gd name="connsiteY4" fmla="*/ 128394 h 369671"/>
              <a:gd name="connsiteX5" fmla="*/ 137126 w 176521"/>
              <a:gd name="connsiteY5" fmla="*/ 144269 h 369671"/>
              <a:gd name="connsiteX6" fmla="*/ 105376 w 176521"/>
              <a:gd name="connsiteY6" fmla="*/ 106169 h 369671"/>
              <a:gd name="connsiteX7" fmla="*/ 601 w 176521"/>
              <a:gd name="connsiteY7" fmla="*/ 4569 h 369671"/>
              <a:gd name="connsiteX8" fmla="*/ 79976 w 176521"/>
              <a:gd name="connsiteY8" fmla="*/ 33144 h 3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21" h="369671">
                <a:moveTo>
                  <a:pt x="79976" y="33144"/>
                </a:moveTo>
                <a:cubicBezTo>
                  <a:pt x="103788" y="55898"/>
                  <a:pt x="128659" y="88177"/>
                  <a:pt x="143476" y="141094"/>
                </a:cubicBezTo>
                <a:cubicBezTo>
                  <a:pt x="158293" y="194011"/>
                  <a:pt x="168876" y="350644"/>
                  <a:pt x="168876" y="350644"/>
                </a:cubicBezTo>
                <a:cubicBezTo>
                  <a:pt x="173639" y="382923"/>
                  <a:pt x="181576" y="371811"/>
                  <a:pt x="172051" y="334769"/>
                </a:cubicBezTo>
                <a:cubicBezTo>
                  <a:pt x="162526" y="297727"/>
                  <a:pt x="117547" y="160144"/>
                  <a:pt x="111726" y="128394"/>
                </a:cubicBezTo>
                <a:cubicBezTo>
                  <a:pt x="105905" y="96644"/>
                  <a:pt x="138184" y="147973"/>
                  <a:pt x="137126" y="144269"/>
                </a:cubicBezTo>
                <a:cubicBezTo>
                  <a:pt x="136068" y="140565"/>
                  <a:pt x="128130" y="129452"/>
                  <a:pt x="105376" y="106169"/>
                </a:cubicBezTo>
                <a:cubicBezTo>
                  <a:pt x="82622" y="82886"/>
                  <a:pt x="8009" y="18327"/>
                  <a:pt x="601" y="4569"/>
                </a:cubicBezTo>
                <a:cubicBezTo>
                  <a:pt x="-6807" y="-9189"/>
                  <a:pt x="56164" y="10390"/>
                  <a:pt x="79976" y="33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CB124DD8-BC28-6BF7-225F-CF69F53768B5}"/>
              </a:ext>
            </a:extLst>
          </p:cNvPr>
          <p:cNvSpPr/>
          <p:nvPr/>
        </p:nvSpPr>
        <p:spPr>
          <a:xfrm>
            <a:off x="6797232" y="2034195"/>
            <a:ext cx="59947" cy="599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4761E99D-F25F-D019-6386-1F2F59EA3E8B}"/>
              </a:ext>
            </a:extLst>
          </p:cNvPr>
          <p:cNvSpPr/>
          <p:nvPr/>
        </p:nvSpPr>
        <p:spPr>
          <a:xfrm>
            <a:off x="7803966" y="2861050"/>
            <a:ext cx="59947" cy="599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2A30AC8-825C-6118-BB2E-D5D0C90902BF}"/>
              </a:ext>
            </a:extLst>
          </p:cNvPr>
          <p:cNvSpPr/>
          <p:nvPr/>
        </p:nvSpPr>
        <p:spPr>
          <a:xfrm>
            <a:off x="7495496" y="2662951"/>
            <a:ext cx="42788" cy="291103"/>
          </a:xfrm>
          <a:custGeom>
            <a:avLst/>
            <a:gdLst>
              <a:gd name="connsiteX0" fmla="*/ 679 w 42788"/>
              <a:gd name="connsiteY0" fmla="*/ 874 h 291103"/>
              <a:gd name="connsiteX1" fmla="*/ 38779 w 42788"/>
              <a:gd name="connsiteY1" fmla="*/ 238999 h 291103"/>
              <a:gd name="connsiteX2" fmla="*/ 32429 w 42788"/>
              <a:gd name="connsiteY2" fmla="*/ 286624 h 291103"/>
              <a:gd name="connsiteX3" fmla="*/ 41954 w 42788"/>
              <a:gd name="connsiteY3" fmla="*/ 270749 h 291103"/>
              <a:gd name="connsiteX4" fmla="*/ 7029 w 42788"/>
              <a:gd name="connsiteY4" fmla="*/ 124699 h 291103"/>
              <a:gd name="connsiteX5" fmla="*/ 13379 w 42788"/>
              <a:gd name="connsiteY5" fmla="*/ 156449 h 291103"/>
              <a:gd name="connsiteX6" fmla="*/ 679 w 42788"/>
              <a:gd name="connsiteY6" fmla="*/ 874 h 29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88" h="291103">
                <a:moveTo>
                  <a:pt x="679" y="874"/>
                </a:moveTo>
                <a:cubicBezTo>
                  <a:pt x="4912" y="14632"/>
                  <a:pt x="33487" y="191374"/>
                  <a:pt x="38779" y="238999"/>
                </a:cubicBezTo>
                <a:cubicBezTo>
                  <a:pt x="44071" y="286624"/>
                  <a:pt x="32429" y="286624"/>
                  <a:pt x="32429" y="286624"/>
                </a:cubicBezTo>
                <a:cubicBezTo>
                  <a:pt x="32958" y="291916"/>
                  <a:pt x="46187" y="297737"/>
                  <a:pt x="41954" y="270749"/>
                </a:cubicBezTo>
                <a:cubicBezTo>
                  <a:pt x="37721" y="243762"/>
                  <a:pt x="11791" y="143749"/>
                  <a:pt x="7029" y="124699"/>
                </a:cubicBezTo>
                <a:cubicBezTo>
                  <a:pt x="2267" y="105649"/>
                  <a:pt x="13379" y="172853"/>
                  <a:pt x="13379" y="156449"/>
                </a:cubicBezTo>
                <a:cubicBezTo>
                  <a:pt x="13379" y="140045"/>
                  <a:pt x="-3554" y="-12884"/>
                  <a:pt x="679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486AC0F-64E2-EC73-41FE-1123C3E84A23}"/>
              </a:ext>
            </a:extLst>
          </p:cNvPr>
          <p:cNvSpPr/>
          <p:nvPr/>
        </p:nvSpPr>
        <p:spPr>
          <a:xfrm>
            <a:off x="7221119" y="2654287"/>
            <a:ext cx="231142" cy="358218"/>
          </a:xfrm>
          <a:custGeom>
            <a:avLst/>
            <a:gdLst>
              <a:gd name="connsiteX0" fmla="*/ 148056 w 231142"/>
              <a:gd name="connsiteY0" fmla="*/ 13 h 358218"/>
              <a:gd name="connsiteX1" fmla="*/ 189331 w 231142"/>
              <a:gd name="connsiteY1" fmla="*/ 177813 h 358218"/>
              <a:gd name="connsiteX2" fmla="*/ 195681 w 231142"/>
              <a:gd name="connsiteY2" fmla="*/ 260363 h 358218"/>
              <a:gd name="connsiteX3" fmla="*/ 182981 w 231142"/>
              <a:gd name="connsiteY3" fmla="*/ 250838 h 358218"/>
              <a:gd name="connsiteX4" fmla="*/ 5181 w 231142"/>
              <a:gd name="connsiteY4" fmla="*/ 355613 h 358218"/>
              <a:gd name="connsiteX5" fmla="*/ 52806 w 231142"/>
              <a:gd name="connsiteY5" fmla="*/ 323863 h 358218"/>
              <a:gd name="connsiteX6" fmla="*/ 106781 w 231142"/>
              <a:gd name="connsiteY6" fmla="*/ 295288 h 358218"/>
              <a:gd name="connsiteX7" fmla="*/ 129006 w 231142"/>
              <a:gd name="connsiteY7" fmla="*/ 250838 h 358218"/>
              <a:gd name="connsiteX8" fmla="*/ 151231 w 231142"/>
              <a:gd name="connsiteY8" fmla="*/ 323863 h 358218"/>
              <a:gd name="connsiteX9" fmla="*/ 148056 w 231142"/>
              <a:gd name="connsiteY9" fmla="*/ 317513 h 358218"/>
              <a:gd name="connsiteX10" fmla="*/ 148056 w 231142"/>
              <a:gd name="connsiteY10" fmla="*/ 279413 h 358218"/>
              <a:gd name="connsiteX11" fmla="*/ 198856 w 231142"/>
              <a:gd name="connsiteY11" fmla="*/ 257188 h 358218"/>
              <a:gd name="connsiteX12" fmla="*/ 230606 w 231142"/>
              <a:gd name="connsiteY12" fmla="*/ 288938 h 358218"/>
              <a:gd name="connsiteX13" fmla="*/ 211556 w 231142"/>
              <a:gd name="connsiteY13" fmla="*/ 269888 h 358218"/>
              <a:gd name="connsiteX14" fmla="*/ 125831 w 231142"/>
              <a:gd name="connsiteY14" fmla="*/ 107963 h 358218"/>
              <a:gd name="connsiteX15" fmla="*/ 179806 w 231142"/>
              <a:gd name="connsiteY15" fmla="*/ 187338 h 358218"/>
              <a:gd name="connsiteX16" fmla="*/ 148056 w 231142"/>
              <a:gd name="connsiteY16" fmla="*/ 13 h 35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142" h="358218">
                <a:moveTo>
                  <a:pt x="148056" y="13"/>
                </a:moveTo>
                <a:cubicBezTo>
                  <a:pt x="149643" y="-1574"/>
                  <a:pt x="181393" y="134421"/>
                  <a:pt x="189331" y="177813"/>
                </a:cubicBezTo>
                <a:cubicBezTo>
                  <a:pt x="197269" y="221205"/>
                  <a:pt x="195681" y="260363"/>
                  <a:pt x="195681" y="260363"/>
                </a:cubicBezTo>
                <a:cubicBezTo>
                  <a:pt x="194623" y="272534"/>
                  <a:pt x="214731" y="234963"/>
                  <a:pt x="182981" y="250838"/>
                </a:cubicBezTo>
                <a:cubicBezTo>
                  <a:pt x="151231" y="266713"/>
                  <a:pt x="26877" y="343442"/>
                  <a:pt x="5181" y="355613"/>
                </a:cubicBezTo>
                <a:cubicBezTo>
                  <a:pt x="-16515" y="367784"/>
                  <a:pt x="35873" y="333917"/>
                  <a:pt x="52806" y="323863"/>
                </a:cubicBezTo>
                <a:cubicBezTo>
                  <a:pt x="69739" y="313809"/>
                  <a:pt x="94081" y="307459"/>
                  <a:pt x="106781" y="295288"/>
                </a:cubicBezTo>
                <a:cubicBezTo>
                  <a:pt x="119481" y="283117"/>
                  <a:pt x="121598" y="246076"/>
                  <a:pt x="129006" y="250838"/>
                </a:cubicBezTo>
                <a:cubicBezTo>
                  <a:pt x="136414" y="255601"/>
                  <a:pt x="151231" y="323863"/>
                  <a:pt x="151231" y="323863"/>
                </a:cubicBezTo>
                <a:cubicBezTo>
                  <a:pt x="154406" y="334976"/>
                  <a:pt x="148585" y="324921"/>
                  <a:pt x="148056" y="317513"/>
                </a:cubicBezTo>
                <a:cubicBezTo>
                  <a:pt x="147527" y="310105"/>
                  <a:pt x="139589" y="289467"/>
                  <a:pt x="148056" y="279413"/>
                </a:cubicBezTo>
                <a:cubicBezTo>
                  <a:pt x="156523" y="269359"/>
                  <a:pt x="185098" y="255601"/>
                  <a:pt x="198856" y="257188"/>
                </a:cubicBezTo>
                <a:cubicBezTo>
                  <a:pt x="212614" y="258775"/>
                  <a:pt x="230606" y="288938"/>
                  <a:pt x="230606" y="288938"/>
                </a:cubicBezTo>
                <a:cubicBezTo>
                  <a:pt x="232723" y="291055"/>
                  <a:pt x="229018" y="300050"/>
                  <a:pt x="211556" y="269888"/>
                </a:cubicBezTo>
                <a:cubicBezTo>
                  <a:pt x="194094" y="239726"/>
                  <a:pt x="131123" y="121721"/>
                  <a:pt x="125831" y="107963"/>
                </a:cubicBezTo>
                <a:cubicBezTo>
                  <a:pt x="120539" y="94205"/>
                  <a:pt x="174514" y="201096"/>
                  <a:pt x="179806" y="187338"/>
                </a:cubicBezTo>
                <a:cubicBezTo>
                  <a:pt x="185098" y="173580"/>
                  <a:pt x="146469" y="1600"/>
                  <a:pt x="14805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2197437-7AB7-C5CB-2AC3-DFC8D1FF66C9}"/>
              </a:ext>
            </a:extLst>
          </p:cNvPr>
          <p:cNvSpPr/>
          <p:nvPr/>
        </p:nvSpPr>
        <p:spPr>
          <a:xfrm>
            <a:off x="7523403" y="2219109"/>
            <a:ext cx="208029" cy="393759"/>
          </a:xfrm>
          <a:custGeom>
            <a:avLst/>
            <a:gdLst>
              <a:gd name="connsiteX0" fmla="*/ 160097 w 208029"/>
              <a:gd name="connsiteY0" fmla="*/ 216 h 393759"/>
              <a:gd name="connsiteX1" fmla="*/ 17222 w 208029"/>
              <a:gd name="connsiteY1" fmla="*/ 247866 h 393759"/>
              <a:gd name="connsiteX2" fmla="*/ 7697 w 208029"/>
              <a:gd name="connsiteY2" fmla="*/ 390741 h 393759"/>
              <a:gd name="connsiteX3" fmla="*/ 7697 w 208029"/>
              <a:gd name="connsiteY3" fmla="*/ 343116 h 393759"/>
              <a:gd name="connsiteX4" fmla="*/ 10872 w 208029"/>
              <a:gd name="connsiteY4" fmla="*/ 317716 h 393759"/>
              <a:gd name="connsiteX5" fmla="*/ 144222 w 208029"/>
              <a:gd name="connsiteY5" fmla="*/ 212941 h 393759"/>
              <a:gd name="connsiteX6" fmla="*/ 20397 w 208029"/>
              <a:gd name="connsiteY6" fmla="*/ 292316 h 393759"/>
              <a:gd name="connsiteX7" fmla="*/ 33097 w 208029"/>
              <a:gd name="connsiteY7" fmla="*/ 251041 h 393759"/>
              <a:gd name="connsiteX8" fmla="*/ 207722 w 208029"/>
              <a:gd name="connsiteY8" fmla="*/ 41491 h 393759"/>
              <a:gd name="connsiteX9" fmla="*/ 74372 w 208029"/>
              <a:gd name="connsiteY9" fmla="*/ 190716 h 393759"/>
              <a:gd name="connsiteX10" fmla="*/ 29922 w 208029"/>
              <a:gd name="connsiteY10" fmla="*/ 251041 h 393759"/>
              <a:gd name="connsiteX11" fmla="*/ 45797 w 208029"/>
              <a:gd name="connsiteY11" fmla="*/ 178016 h 393759"/>
              <a:gd name="connsiteX12" fmla="*/ 29922 w 208029"/>
              <a:gd name="connsiteY12" fmla="*/ 203416 h 393759"/>
              <a:gd name="connsiteX13" fmla="*/ 160097 w 208029"/>
              <a:gd name="connsiteY13" fmla="*/ 216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8029" h="393759">
                <a:moveTo>
                  <a:pt x="160097" y="216"/>
                </a:moveTo>
                <a:cubicBezTo>
                  <a:pt x="157980" y="7624"/>
                  <a:pt x="42622" y="182779"/>
                  <a:pt x="17222" y="247866"/>
                </a:cubicBezTo>
                <a:cubicBezTo>
                  <a:pt x="-8178" y="312954"/>
                  <a:pt x="9284" y="374866"/>
                  <a:pt x="7697" y="390741"/>
                </a:cubicBezTo>
                <a:cubicBezTo>
                  <a:pt x="6109" y="406616"/>
                  <a:pt x="7168" y="355287"/>
                  <a:pt x="7697" y="343116"/>
                </a:cubicBezTo>
                <a:cubicBezTo>
                  <a:pt x="8226" y="330945"/>
                  <a:pt x="-11882" y="339412"/>
                  <a:pt x="10872" y="317716"/>
                </a:cubicBezTo>
                <a:cubicBezTo>
                  <a:pt x="33626" y="296020"/>
                  <a:pt x="142635" y="217174"/>
                  <a:pt x="144222" y="212941"/>
                </a:cubicBezTo>
                <a:cubicBezTo>
                  <a:pt x="145809" y="208708"/>
                  <a:pt x="38918" y="285966"/>
                  <a:pt x="20397" y="292316"/>
                </a:cubicBezTo>
                <a:cubicBezTo>
                  <a:pt x="1876" y="298666"/>
                  <a:pt x="1876" y="292845"/>
                  <a:pt x="33097" y="251041"/>
                </a:cubicBezTo>
                <a:cubicBezTo>
                  <a:pt x="64318" y="209237"/>
                  <a:pt x="200843" y="51545"/>
                  <a:pt x="207722" y="41491"/>
                </a:cubicBezTo>
                <a:cubicBezTo>
                  <a:pt x="214601" y="31437"/>
                  <a:pt x="104005" y="155791"/>
                  <a:pt x="74372" y="190716"/>
                </a:cubicBezTo>
                <a:cubicBezTo>
                  <a:pt x="44739" y="225641"/>
                  <a:pt x="34684" y="253158"/>
                  <a:pt x="29922" y="251041"/>
                </a:cubicBezTo>
                <a:cubicBezTo>
                  <a:pt x="25160" y="248924"/>
                  <a:pt x="45797" y="185953"/>
                  <a:pt x="45797" y="178016"/>
                </a:cubicBezTo>
                <a:cubicBezTo>
                  <a:pt x="45797" y="170079"/>
                  <a:pt x="9814" y="229345"/>
                  <a:pt x="29922" y="203416"/>
                </a:cubicBezTo>
                <a:cubicBezTo>
                  <a:pt x="50030" y="177487"/>
                  <a:pt x="162214" y="-7192"/>
                  <a:pt x="160097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3B85DDB-688B-4A4E-B94D-AA249AE46063}"/>
              </a:ext>
            </a:extLst>
          </p:cNvPr>
          <p:cNvSpPr/>
          <p:nvPr/>
        </p:nvSpPr>
        <p:spPr>
          <a:xfrm>
            <a:off x="7504137" y="2114374"/>
            <a:ext cx="189017" cy="292278"/>
          </a:xfrm>
          <a:custGeom>
            <a:avLst/>
            <a:gdLst>
              <a:gd name="connsiteX0" fmla="*/ 188888 w 189017"/>
              <a:gd name="connsiteY0" fmla="*/ 176 h 292278"/>
              <a:gd name="connsiteX1" fmla="*/ 36488 w 189017"/>
              <a:gd name="connsiteY1" fmla="*/ 209726 h 292278"/>
              <a:gd name="connsiteX2" fmla="*/ 11088 w 189017"/>
              <a:gd name="connsiteY2" fmla="*/ 292276 h 292278"/>
              <a:gd name="connsiteX3" fmla="*/ 20613 w 189017"/>
              <a:gd name="connsiteY3" fmla="*/ 212901 h 292278"/>
              <a:gd name="connsiteX4" fmla="*/ 7913 w 189017"/>
              <a:gd name="connsiteY4" fmla="*/ 247826 h 292278"/>
              <a:gd name="connsiteX5" fmla="*/ 188888 w 189017"/>
              <a:gd name="connsiteY5" fmla="*/ 176 h 29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017" h="292278">
                <a:moveTo>
                  <a:pt x="188888" y="176"/>
                </a:moveTo>
                <a:cubicBezTo>
                  <a:pt x="193650" y="-6174"/>
                  <a:pt x="66121" y="161043"/>
                  <a:pt x="36488" y="209726"/>
                </a:cubicBezTo>
                <a:cubicBezTo>
                  <a:pt x="6855" y="258409"/>
                  <a:pt x="13734" y="291747"/>
                  <a:pt x="11088" y="292276"/>
                </a:cubicBezTo>
                <a:cubicBezTo>
                  <a:pt x="8442" y="292805"/>
                  <a:pt x="21142" y="220309"/>
                  <a:pt x="20613" y="212901"/>
                </a:cubicBezTo>
                <a:cubicBezTo>
                  <a:pt x="20084" y="205493"/>
                  <a:pt x="-15370" y="279576"/>
                  <a:pt x="7913" y="247826"/>
                </a:cubicBezTo>
                <a:lnTo>
                  <a:pt x="188888" y="1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CECA5D5-FE40-BAA3-7C25-E6E4F4F0A7E3}"/>
              </a:ext>
            </a:extLst>
          </p:cNvPr>
          <p:cNvSpPr/>
          <p:nvPr/>
        </p:nvSpPr>
        <p:spPr>
          <a:xfrm>
            <a:off x="6977685" y="2755354"/>
            <a:ext cx="210167" cy="245831"/>
          </a:xfrm>
          <a:custGeom>
            <a:avLst/>
            <a:gdLst>
              <a:gd name="connsiteX0" fmla="*/ 965 w 210167"/>
              <a:gd name="connsiteY0" fmla="*/ 546 h 245831"/>
              <a:gd name="connsiteX1" fmla="*/ 162890 w 210167"/>
              <a:gd name="connsiteY1" fmla="*/ 143421 h 245831"/>
              <a:gd name="connsiteX2" fmla="*/ 188290 w 210167"/>
              <a:gd name="connsiteY2" fmla="*/ 181521 h 245831"/>
              <a:gd name="connsiteX3" fmla="*/ 185115 w 210167"/>
              <a:gd name="connsiteY3" fmla="*/ 162471 h 245831"/>
              <a:gd name="connsiteX4" fmla="*/ 175590 w 210167"/>
              <a:gd name="connsiteY4" fmla="*/ 210096 h 245831"/>
              <a:gd name="connsiteX5" fmla="*/ 118440 w 210167"/>
              <a:gd name="connsiteY5" fmla="*/ 245021 h 245831"/>
              <a:gd name="connsiteX6" fmla="*/ 204165 w 210167"/>
              <a:gd name="connsiteY6" fmla="*/ 175171 h 245831"/>
              <a:gd name="connsiteX7" fmla="*/ 188290 w 210167"/>
              <a:gd name="connsiteY7" fmla="*/ 184696 h 245831"/>
              <a:gd name="connsiteX8" fmla="*/ 70815 w 210167"/>
              <a:gd name="connsiteY8" fmla="*/ 70396 h 245831"/>
              <a:gd name="connsiteX9" fmla="*/ 93040 w 210167"/>
              <a:gd name="connsiteY9" fmla="*/ 92621 h 245831"/>
              <a:gd name="connsiteX10" fmla="*/ 965 w 210167"/>
              <a:gd name="connsiteY10" fmla="*/ 546 h 2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167" h="245831">
                <a:moveTo>
                  <a:pt x="965" y="546"/>
                </a:moveTo>
                <a:cubicBezTo>
                  <a:pt x="12607" y="9013"/>
                  <a:pt x="131669" y="113259"/>
                  <a:pt x="162890" y="143421"/>
                </a:cubicBezTo>
                <a:cubicBezTo>
                  <a:pt x="194111" y="173583"/>
                  <a:pt x="188290" y="181521"/>
                  <a:pt x="188290" y="181521"/>
                </a:cubicBezTo>
                <a:cubicBezTo>
                  <a:pt x="191994" y="184696"/>
                  <a:pt x="187232" y="157709"/>
                  <a:pt x="185115" y="162471"/>
                </a:cubicBezTo>
                <a:cubicBezTo>
                  <a:pt x="182998" y="167233"/>
                  <a:pt x="186703" y="196338"/>
                  <a:pt x="175590" y="210096"/>
                </a:cubicBezTo>
                <a:cubicBezTo>
                  <a:pt x="164477" y="223854"/>
                  <a:pt x="113678" y="250842"/>
                  <a:pt x="118440" y="245021"/>
                </a:cubicBezTo>
                <a:cubicBezTo>
                  <a:pt x="123202" y="239200"/>
                  <a:pt x="204165" y="175171"/>
                  <a:pt x="204165" y="175171"/>
                </a:cubicBezTo>
                <a:cubicBezTo>
                  <a:pt x="215807" y="165117"/>
                  <a:pt x="210515" y="202158"/>
                  <a:pt x="188290" y="184696"/>
                </a:cubicBezTo>
                <a:cubicBezTo>
                  <a:pt x="166065" y="167234"/>
                  <a:pt x="86690" y="85742"/>
                  <a:pt x="70815" y="70396"/>
                </a:cubicBezTo>
                <a:cubicBezTo>
                  <a:pt x="54940" y="55050"/>
                  <a:pt x="99390" y="100558"/>
                  <a:pt x="93040" y="92621"/>
                </a:cubicBezTo>
                <a:cubicBezTo>
                  <a:pt x="86690" y="84684"/>
                  <a:pt x="-10677" y="-7921"/>
                  <a:pt x="965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DA8163E-CD1B-D59E-68CD-4E32F1836664}"/>
              </a:ext>
            </a:extLst>
          </p:cNvPr>
          <p:cNvSpPr/>
          <p:nvPr/>
        </p:nvSpPr>
        <p:spPr>
          <a:xfrm>
            <a:off x="6968923" y="2009695"/>
            <a:ext cx="248293" cy="269861"/>
          </a:xfrm>
          <a:custGeom>
            <a:avLst/>
            <a:gdLst>
              <a:gd name="connsiteX0" fmla="*/ 247852 w 248293"/>
              <a:gd name="connsiteY0" fmla="*/ 80 h 269861"/>
              <a:gd name="connsiteX1" fmla="*/ 203402 w 248293"/>
              <a:gd name="connsiteY1" fmla="*/ 111205 h 269861"/>
              <a:gd name="connsiteX2" fmla="*/ 212927 w 248293"/>
              <a:gd name="connsiteY2" fmla="*/ 174705 h 269861"/>
              <a:gd name="connsiteX3" fmla="*/ 209752 w 248293"/>
              <a:gd name="connsiteY3" fmla="*/ 117555 h 269861"/>
              <a:gd name="connsiteX4" fmla="*/ 133552 w 248293"/>
              <a:gd name="connsiteY4" fmla="*/ 247730 h 269861"/>
              <a:gd name="connsiteX5" fmla="*/ 127202 w 248293"/>
              <a:gd name="connsiteY5" fmla="*/ 200105 h 269861"/>
              <a:gd name="connsiteX6" fmla="*/ 98627 w 248293"/>
              <a:gd name="connsiteY6" fmla="*/ 152480 h 269861"/>
              <a:gd name="connsiteX7" fmla="*/ 136727 w 248293"/>
              <a:gd name="connsiteY7" fmla="*/ 266780 h 269861"/>
              <a:gd name="connsiteX8" fmla="*/ 202 w 248293"/>
              <a:gd name="connsiteY8" fmla="*/ 6430 h 269861"/>
              <a:gd name="connsiteX9" fmla="*/ 108152 w 248293"/>
              <a:gd name="connsiteY9" fmla="*/ 225505 h 269861"/>
              <a:gd name="connsiteX10" fmla="*/ 193877 w 248293"/>
              <a:gd name="connsiteY10" fmla="*/ 152480 h 269861"/>
              <a:gd name="connsiteX11" fmla="*/ 165302 w 248293"/>
              <a:gd name="connsiteY11" fmla="*/ 82630 h 269861"/>
              <a:gd name="connsiteX12" fmla="*/ 190702 w 248293"/>
              <a:gd name="connsiteY12" fmla="*/ 127080 h 269861"/>
              <a:gd name="connsiteX13" fmla="*/ 190702 w 248293"/>
              <a:gd name="connsiteY13" fmla="*/ 85805 h 269861"/>
              <a:gd name="connsiteX14" fmla="*/ 168477 w 248293"/>
              <a:gd name="connsiteY14" fmla="*/ 63580 h 269861"/>
              <a:gd name="connsiteX15" fmla="*/ 206577 w 248293"/>
              <a:gd name="connsiteY15" fmla="*/ 41355 h 269861"/>
              <a:gd name="connsiteX16" fmla="*/ 171652 w 248293"/>
              <a:gd name="connsiteY16" fmla="*/ 92155 h 269861"/>
              <a:gd name="connsiteX17" fmla="*/ 247852 w 248293"/>
              <a:gd name="connsiteY17" fmla="*/ 80 h 26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8293" h="269861">
                <a:moveTo>
                  <a:pt x="247852" y="80"/>
                </a:moveTo>
                <a:cubicBezTo>
                  <a:pt x="253144" y="3255"/>
                  <a:pt x="209223" y="82101"/>
                  <a:pt x="203402" y="111205"/>
                </a:cubicBezTo>
                <a:cubicBezTo>
                  <a:pt x="197581" y="140309"/>
                  <a:pt x="211869" y="173647"/>
                  <a:pt x="212927" y="174705"/>
                </a:cubicBezTo>
                <a:cubicBezTo>
                  <a:pt x="213985" y="175763"/>
                  <a:pt x="222981" y="105384"/>
                  <a:pt x="209752" y="117555"/>
                </a:cubicBezTo>
                <a:cubicBezTo>
                  <a:pt x="196523" y="129726"/>
                  <a:pt x="147310" y="233972"/>
                  <a:pt x="133552" y="247730"/>
                </a:cubicBezTo>
                <a:cubicBezTo>
                  <a:pt x="119794" y="261488"/>
                  <a:pt x="133023" y="215980"/>
                  <a:pt x="127202" y="200105"/>
                </a:cubicBezTo>
                <a:cubicBezTo>
                  <a:pt x="121381" y="184230"/>
                  <a:pt x="97040" y="141368"/>
                  <a:pt x="98627" y="152480"/>
                </a:cubicBezTo>
                <a:cubicBezTo>
                  <a:pt x="100214" y="163592"/>
                  <a:pt x="153131" y="291122"/>
                  <a:pt x="136727" y="266780"/>
                </a:cubicBezTo>
                <a:cubicBezTo>
                  <a:pt x="120323" y="242438"/>
                  <a:pt x="4964" y="13309"/>
                  <a:pt x="202" y="6430"/>
                </a:cubicBezTo>
                <a:cubicBezTo>
                  <a:pt x="-4560" y="-449"/>
                  <a:pt x="75873" y="201163"/>
                  <a:pt x="108152" y="225505"/>
                </a:cubicBezTo>
                <a:cubicBezTo>
                  <a:pt x="140431" y="249847"/>
                  <a:pt x="184352" y="176293"/>
                  <a:pt x="193877" y="152480"/>
                </a:cubicBezTo>
                <a:cubicBezTo>
                  <a:pt x="203402" y="128668"/>
                  <a:pt x="165831" y="86863"/>
                  <a:pt x="165302" y="82630"/>
                </a:cubicBezTo>
                <a:cubicBezTo>
                  <a:pt x="164773" y="78397"/>
                  <a:pt x="186469" y="126551"/>
                  <a:pt x="190702" y="127080"/>
                </a:cubicBezTo>
                <a:cubicBezTo>
                  <a:pt x="194935" y="127609"/>
                  <a:pt x="194406" y="96388"/>
                  <a:pt x="190702" y="85805"/>
                </a:cubicBezTo>
                <a:cubicBezTo>
                  <a:pt x="186998" y="75222"/>
                  <a:pt x="165831" y="70988"/>
                  <a:pt x="168477" y="63580"/>
                </a:cubicBezTo>
                <a:cubicBezTo>
                  <a:pt x="171123" y="56172"/>
                  <a:pt x="206048" y="36593"/>
                  <a:pt x="206577" y="41355"/>
                </a:cubicBezTo>
                <a:cubicBezTo>
                  <a:pt x="207106" y="46118"/>
                  <a:pt x="165831" y="95859"/>
                  <a:pt x="171652" y="92155"/>
                </a:cubicBezTo>
                <a:cubicBezTo>
                  <a:pt x="177473" y="88451"/>
                  <a:pt x="242560" y="-3095"/>
                  <a:pt x="247852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ADC1FEC-85E2-6565-8D65-E042529D7E1F}"/>
              </a:ext>
            </a:extLst>
          </p:cNvPr>
          <p:cNvSpPr/>
          <p:nvPr/>
        </p:nvSpPr>
        <p:spPr>
          <a:xfrm>
            <a:off x="6913046" y="2770843"/>
            <a:ext cx="205874" cy="118607"/>
          </a:xfrm>
          <a:custGeom>
            <a:avLst/>
            <a:gdLst>
              <a:gd name="connsiteX0" fmla="*/ 94179 w 205874"/>
              <a:gd name="connsiteY0" fmla="*/ 118407 h 118607"/>
              <a:gd name="connsiteX1" fmla="*/ 11629 w 205874"/>
              <a:gd name="connsiteY1" fmla="*/ 58082 h 118607"/>
              <a:gd name="connsiteX2" fmla="*/ 5279 w 205874"/>
              <a:gd name="connsiteY2" fmla="*/ 26332 h 118607"/>
              <a:gd name="connsiteX3" fmla="*/ 56079 w 205874"/>
              <a:gd name="connsiteY3" fmla="*/ 26332 h 118607"/>
              <a:gd name="connsiteX4" fmla="*/ 52904 w 205874"/>
              <a:gd name="connsiteY4" fmla="*/ 10457 h 118607"/>
              <a:gd name="connsiteX5" fmla="*/ 198954 w 205874"/>
              <a:gd name="connsiteY5" fmla="*/ 102532 h 118607"/>
              <a:gd name="connsiteX6" fmla="*/ 170379 w 205874"/>
              <a:gd name="connsiteY6" fmla="*/ 77132 h 118607"/>
              <a:gd name="connsiteX7" fmla="*/ 65604 w 205874"/>
              <a:gd name="connsiteY7" fmla="*/ 932 h 118607"/>
              <a:gd name="connsiteX8" fmla="*/ 49729 w 205874"/>
              <a:gd name="connsiteY8" fmla="*/ 32682 h 118607"/>
              <a:gd name="connsiteX9" fmla="*/ 46554 w 205874"/>
              <a:gd name="connsiteY9" fmla="*/ 35857 h 118607"/>
              <a:gd name="connsiteX10" fmla="*/ 49729 w 205874"/>
              <a:gd name="connsiteY10" fmla="*/ 23157 h 118607"/>
              <a:gd name="connsiteX11" fmla="*/ 27504 w 205874"/>
              <a:gd name="connsiteY11" fmla="*/ 35857 h 118607"/>
              <a:gd name="connsiteX12" fmla="*/ 94179 w 205874"/>
              <a:gd name="connsiteY12" fmla="*/ 118407 h 11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74" h="118607">
                <a:moveTo>
                  <a:pt x="94179" y="118407"/>
                </a:moveTo>
                <a:cubicBezTo>
                  <a:pt x="91533" y="122111"/>
                  <a:pt x="26446" y="73428"/>
                  <a:pt x="11629" y="58082"/>
                </a:cubicBezTo>
                <a:cubicBezTo>
                  <a:pt x="-3188" y="42736"/>
                  <a:pt x="-2129" y="31624"/>
                  <a:pt x="5279" y="26332"/>
                </a:cubicBezTo>
                <a:cubicBezTo>
                  <a:pt x="12687" y="21040"/>
                  <a:pt x="48142" y="28978"/>
                  <a:pt x="56079" y="26332"/>
                </a:cubicBezTo>
                <a:cubicBezTo>
                  <a:pt x="64016" y="23686"/>
                  <a:pt x="29091" y="-2243"/>
                  <a:pt x="52904" y="10457"/>
                </a:cubicBezTo>
                <a:cubicBezTo>
                  <a:pt x="76716" y="23157"/>
                  <a:pt x="179375" y="91420"/>
                  <a:pt x="198954" y="102532"/>
                </a:cubicBezTo>
                <a:cubicBezTo>
                  <a:pt x="218533" y="113644"/>
                  <a:pt x="192604" y="94065"/>
                  <a:pt x="170379" y="77132"/>
                </a:cubicBezTo>
                <a:cubicBezTo>
                  <a:pt x="148154" y="60199"/>
                  <a:pt x="85712" y="8340"/>
                  <a:pt x="65604" y="932"/>
                </a:cubicBezTo>
                <a:cubicBezTo>
                  <a:pt x="45496" y="-6476"/>
                  <a:pt x="49729" y="32682"/>
                  <a:pt x="49729" y="32682"/>
                </a:cubicBezTo>
                <a:cubicBezTo>
                  <a:pt x="46554" y="38503"/>
                  <a:pt x="46554" y="35857"/>
                  <a:pt x="46554" y="35857"/>
                </a:cubicBezTo>
                <a:cubicBezTo>
                  <a:pt x="46554" y="34270"/>
                  <a:pt x="52904" y="23157"/>
                  <a:pt x="49729" y="23157"/>
                </a:cubicBezTo>
                <a:cubicBezTo>
                  <a:pt x="46554" y="23157"/>
                  <a:pt x="22212" y="19453"/>
                  <a:pt x="27504" y="35857"/>
                </a:cubicBezTo>
                <a:cubicBezTo>
                  <a:pt x="32796" y="52261"/>
                  <a:pt x="96825" y="114703"/>
                  <a:pt x="94179" y="118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4F889B3-30CC-D722-C91B-47150EECA948}"/>
              </a:ext>
            </a:extLst>
          </p:cNvPr>
          <p:cNvSpPr/>
          <p:nvPr/>
        </p:nvSpPr>
        <p:spPr>
          <a:xfrm>
            <a:off x="6778135" y="2612964"/>
            <a:ext cx="201124" cy="232437"/>
          </a:xfrm>
          <a:custGeom>
            <a:avLst/>
            <a:gdLst>
              <a:gd name="connsiteX0" fmla="*/ 490 w 201124"/>
              <a:gd name="connsiteY0" fmla="*/ 79436 h 232437"/>
              <a:gd name="connsiteX1" fmla="*/ 63990 w 201124"/>
              <a:gd name="connsiteY1" fmla="*/ 54036 h 232437"/>
              <a:gd name="connsiteX2" fmla="*/ 76690 w 201124"/>
              <a:gd name="connsiteY2" fmla="*/ 104836 h 232437"/>
              <a:gd name="connsiteX3" fmla="*/ 79865 w 201124"/>
              <a:gd name="connsiteY3" fmla="*/ 111186 h 232437"/>
              <a:gd name="connsiteX4" fmla="*/ 63990 w 201124"/>
              <a:gd name="connsiteY4" fmla="*/ 203261 h 232437"/>
              <a:gd name="connsiteX5" fmla="*/ 73515 w 201124"/>
              <a:gd name="connsiteY5" fmla="*/ 149286 h 232437"/>
              <a:gd name="connsiteX6" fmla="*/ 197340 w 201124"/>
              <a:gd name="connsiteY6" fmla="*/ 146111 h 232437"/>
              <a:gd name="connsiteX7" fmla="*/ 162415 w 201124"/>
              <a:gd name="connsiteY7" fmla="*/ 155636 h 232437"/>
              <a:gd name="connsiteX8" fmla="*/ 92565 w 201124"/>
              <a:gd name="connsiteY8" fmla="*/ 231836 h 232437"/>
              <a:gd name="connsiteX9" fmla="*/ 121140 w 201124"/>
              <a:gd name="connsiteY9" fmla="*/ 190561 h 232437"/>
              <a:gd name="connsiteX10" fmla="*/ 162415 w 201124"/>
              <a:gd name="connsiteY10" fmla="*/ 177861 h 232437"/>
              <a:gd name="connsiteX11" fmla="*/ 19540 w 201124"/>
              <a:gd name="connsiteY11" fmla="*/ 174686 h 232437"/>
              <a:gd name="connsiteX12" fmla="*/ 149715 w 201124"/>
              <a:gd name="connsiteY12" fmla="*/ 174686 h 232437"/>
              <a:gd name="connsiteX13" fmla="*/ 83040 w 201124"/>
              <a:gd name="connsiteY13" fmla="*/ 149286 h 232437"/>
              <a:gd name="connsiteX14" fmla="*/ 3665 w 201124"/>
              <a:gd name="connsiteY14" fmla="*/ 133411 h 232437"/>
              <a:gd name="connsiteX15" fmla="*/ 51290 w 201124"/>
              <a:gd name="connsiteY15" fmla="*/ 142936 h 232437"/>
              <a:gd name="connsiteX16" fmla="*/ 108440 w 201124"/>
              <a:gd name="connsiteY16" fmla="*/ 3236 h 232437"/>
              <a:gd name="connsiteX17" fmla="*/ 79865 w 201124"/>
              <a:gd name="connsiteY17" fmla="*/ 41336 h 232437"/>
              <a:gd name="connsiteX18" fmla="*/ 92565 w 201124"/>
              <a:gd name="connsiteY18" fmla="*/ 41336 h 232437"/>
              <a:gd name="connsiteX19" fmla="*/ 102090 w 201124"/>
              <a:gd name="connsiteY19" fmla="*/ 47686 h 232437"/>
              <a:gd name="connsiteX20" fmla="*/ 490 w 201124"/>
              <a:gd name="connsiteY20" fmla="*/ 79436 h 23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1124" h="232437">
                <a:moveTo>
                  <a:pt x="490" y="79436"/>
                </a:moveTo>
                <a:cubicBezTo>
                  <a:pt x="-5860" y="80494"/>
                  <a:pt x="51290" y="49803"/>
                  <a:pt x="63990" y="54036"/>
                </a:cubicBezTo>
                <a:cubicBezTo>
                  <a:pt x="76690" y="58269"/>
                  <a:pt x="76690" y="104836"/>
                  <a:pt x="76690" y="104836"/>
                </a:cubicBezTo>
                <a:cubicBezTo>
                  <a:pt x="79336" y="114361"/>
                  <a:pt x="81982" y="94782"/>
                  <a:pt x="79865" y="111186"/>
                </a:cubicBezTo>
                <a:cubicBezTo>
                  <a:pt x="77748" y="127590"/>
                  <a:pt x="65048" y="196911"/>
                  <a:pt x="63990" y="203261"/>
                </a:cubicBezTo>
                <a:cubicBezTo>
                  <a:pt x="62932" y="209611"/>
                  <a:pt x="51290" y="158811"/>
                  <a:pt x="73515" y="149286"/>
                </a:cubicBezTo>
                <a:cubicBezTo>
                  <a:pt x="95740" y="139761"/>
                  <a:pt x="182523" y="145053"/>
                  <a:pt x="197340" y="146111"/>
                </a:cubicBezTo>
                <a:cubicBezTo>
                  <a:pt x="212157" y="147169"/>
                  <a:pt x="179877" y="141349"/>
                  <a:pt x="162415" y="155636"/>
                </a:cubicBezTo>
                <a:cubicBezTo>
                  <a:pt x="144953" y="169923"/>
                  <a:pt x="99444" y="226015"/>
                  <a:pt x="92565" y="231836"/>
                </a:cubicBezTo>
                <a:cubicBezTo>
                  <a:pt x="85686" y="237657"/>
                  <a:pt x="109498" y="199557"/>
                  <a:pt x="121140" y="190561"/>
                </a:cubicBezTo>
                <a:cubicBezTo>
                  <a:pt x="132782" y="181565"/>
                  <a:pt x="179348" y="180507"/>
                  <a:pt x="162415" y="177861"/>
                </a:cubicBezTo>
                <a:cubicBezTo>
                  <a:pt x="145482" y="175215"/>
                  <a:pt x="21657" y="175215"/>
                  <a:pt x="19540" y="174686"/>
                </a:cubicBezTo>
                <a:cubicBezTo>
                  <a:pt x="17423" y="174157"/>
                  <a:pt x="139132" y="178919"/>
                  <a:pt x="149715" y="174686"/>
                </a:cubicBezTo>
                <a:cubicBezTo>
                  <a:pt x="160298" y="170453"/>
                  <a:pt x="107382" y="156165"/>
                  <a:pt x="83040" y="149286"/>
                </a:cubicBezTo>
                <a:cubicBezTo>
                  <a:pt x="58698" y="142407"/>
                  <a:pt x="3665" y="133411"/>
                  <a:pt x="3665" y="133411"/>
                </a:cubicBezTo>
                <a:cubicBezTo>
                  <a:pt x="-1626" y="132353"/>
                  <a:pt x="33828" y="164632"/>
                  <a:pt x="51290" y="142936"/>
                </a:cubicBezTo>
                <a:cubicBezTo>
                  <a:pt x="68752" y="121240"/>
                  <a:pt x="103678" y="20169"/>
                  <a:pt x="108440" y="3236"/>
                </a:cubicBezTo>
                <a:cubicBezTo>
                  <a:pt x="113202" y="-13697"/>
                  <a:pt x="79865" y="41336"/>
                  <a:pt x="79865" y="41336"/>
                </a:cubicBezTo>
                <a:cubicBezTo>
                  <a:pt x="77219" y="47686"/>
                  <a:pt x="88861" y="40278"/>
                  <a:pt x="92565" y="41336"/>
                </a:cubicBezTo>
                <a:cubicBezTo>
                  <a:pt x="96269" y="42394"/>
                  <a:pt x="116907" y="42923"/>
                  <a:pt x="102090" y="47686"/>
                </a:cubicBezTo>
                <a:lnTo>
                  <a:pt x="490" y="794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8472E02-5DE2-BAAB-8BA9-950D7D7248FD}"/>
              </a:ext>
            </a:extLst>
          </p:cNvPr>
          <p:cNvSpPr/>
          <p:nvPr/>
        </p:nvSpPr>
        <p:spPr>
          <a:xfrm>
            <a:off x="7187333" y="2927292"/>
            <a:ext cx="137470" cy="229582"/>
          </a:xfrm>
          <a:custGeom>
            <a:avLst/>
            <a:gdLst>
              <a:gd name="connsiteX0" fmla="*/ 137392 w 137470"/>
              <a:gd name="connsiteY0" fmla="*/ 58 h 229582"/>
              <a:gd name="connsiteX1" fmla="*/ 26267 w 137470"/>
              <a:gd name="connsiteY1" fmla="*/ 85783 h 229582"/>
              <a:gd name="connsiteX2" fmla="*/ 16742 w 137470"/>
              <a:gd name="connsiteY2" fmla="*/ 190558 h 229582"/>
              <a:gd name="connsiteX3" fmla="*/ 7217 w 137470"/>
              <a:gd name="connsiteY3" fmla="*/ 149283 h 229582"/>
              <a:gd name="connsiteX4" fmla="*/ 13567 w 137470"/>
              <a:gd name="connsiteY4" fmla="*/ 228658 h 229582"/>
              <a:gd name="connsiteX5" fmla="*/ 10392 w 137470"/>
              <a:gd name="connsiteY5" fmla="*/ 85783 h 229582"/>
              <a:gd name="connsiteX6" fmla="*/ 7217 w 137470"/>
              <a:gd name="connsiteY6" fmla="*/ 98483 h 229582"/>
              <a:gd name="connsiteX7" fmla="*/ 137392 w 137470"/>
              <a:gd name="connsiteY7" fmla="*/ 58 h 22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70" h="229582">
                <a:moveTo>
                  <a:pt x="137392" y="58"/>
                </a:moveTo>
                <a:cubicBezTo>
                  <a:pt x="140567" y="-2059"/>
                  <a:pt x="46375" y="54033"/>
                  <a:pt x="26267" y="85783"/>
                </a:cubicBezTo>
                <a:cubicBezTo>
                  <a:pt x="6159" y="117533"/>
                  <a:pt x="19917" y="179975"/>
                  <a:pt x="16742" y="190558"/>
                </a:cubicBezTo>
                <a:cubicBezTo>
                  <a:pt x="13567" y="201141"/>
                  <a:pt x="7746" y="142933"/>
                  <a:pt x="7217" y="149283"/>
                </a:cubicBezTo>
                <a:cubicBezTo>
                  <a:pt x="6688" y="155633"/>
                  <a:pt x="13038" y="239241"/>
                  <a:pt x="13567" y="228658"/>
                </a:cubicBezTo>
                <a:cubicBezTo>
                  <a:pt x="14096" y="218075"/>
                  <a:pt x="10392" y="85783"/>
                  <a:pt x="10392" y="85783"/>
                </a:cubicBezTo>
                <a:cubicBezTo>
                  <a:pt x="9334" y="64087"/>
                  <a:pt x="-10246" y="111183"/>
                  <a:pt x="7217" y="98483"/>
                </a:cubicBezTo>
                <a:cubicBezTo>
                  <a:pt x="24679" y="85783"/>
                  <a:pt x="134217" y="2175"/>
                  <a:pt x="13739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AEEAFE1-74FA-8FBD-36A0-75642D5CEF7D}"/>
              </a:ext>
            </a:extLst>
          </p:cNvPr>
          <p:cNvSpPr/>
          <p:nvPr/>
        </p:nvSpPr>
        <p:spPr>
          <a:xfrm>
            <a:off x="7054344" y="2888741"/>
            <a:ext cx="302312" cy="257718"/>
          </a:xfrm>
          <a:custGeom>
            <a:avLst/>
            <a:gdLst>
              <a:gd name="connsiteX0" fmla="*/ 302131 w 302312"/>
              <a:gd name="connsiteY0" fmla="*/ 509 h 257718"/>
              <a:gd name="connsiteX1" fmla="*/ 102106 w 302312"/>
              <a:gd name="connsiteY1" fmla="*/ 162434 h 257718"/>
              <a:gd name="connsiteX2" fmla="*/ 98931 w 302312"/>
              <a:gd name="connsiteY2" fmla="*/ 257684 h 257718"/>
              <a:gd name="connsiteX3" fmla="*/ 111631 w 302312"/>
              <a:gd name="connsiteY3" fmla="*/ 152909 h 257718"/>
              <a:gd name="connsiteX4" fmla="*/ 506 w 302312"/>
              <a:gd name="connsiteY4" fmla="*/ 114809 h 257718"/>
              <a:gd name="connsiteX5" fmla="*/ 73531 w 302312"/>
              <a:gd name="connsiteY5" fmla="*/ 130684 h 257718"/>
              <a:gd name="connsiteX6" fmla="*/ 146556 w 302312"/>
              <a:gd name="connsiteY6" fmla="*/ 79884 h 257718"/>
              <a:gd name="connsiteX7" fmla="*/ 105281 w 302312"/>
              <a:gd name="connsiteY7" fmla="*/ 117984 h 257718"/>
              <a:gd name="connsiteX8" fmla="*/ 165606 w 302312"/>
              <a:gd name="connsiteY8" fmla="*/ 92584 h 257718"/>
              <a:gd name="connsiteX9" fmla="*/ 111631 w 302312"/>
              <a:gd name="connsiteY9" fmla="*/ 143384 h 257718"/>
              <a:gd name="connsiteX10" fmla="*/ 137031 w 302312"/>
              <a:gd name="connsiteY10" fmla="*/ 111634 h 257718"/>
              <a:gd name="connsiteX11" fmla="*/ 302131 w 302312"/>
              <a:gd name="connsiteY11" fmla="*/ 509 h 2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312" h="257718">
                <a:moveTo>
                  <a:pt x="302131" y="509"/>
                </a:moveTo>
                <a:cubicBezTo>
                  <a:pt x="296310" y="8976"/>
                  <a:pt x="135973" y="119571"/>
                  <a:pt x="102106" y="162434"/>
                </a:cubicBezTo>
                <a:cubicBezTo>
                  <a:pt x="68239" y="205297"/>
                  <a:pt x="97344" y="259271"/>
                  <a:pt x="98931" y="257684"/>
                </a:cubicBezTo>
                <a:cubicBezTo>
                  <a:pt x="100518" y="256097"/>
                  <a:pt x="128035" y="176721"/>
                  <a:pt x="111631" y="152909"/>
                </a:cubicBezTo>
                <a:cubicBezTo>
                  <a:pt x="95227" y="129097"/>
                  <a:pt x="6856" y="118513"/>
                  <a:pt x="506" y="114809"/>
                </a:cubicBezTo>
                <a:cubicBezTo>
                  <a:pt x="-5844" y="111105"/>
                  <a:pt x="49189" y="136505"/>
                  <a:pt x="73531" y="130684"/>
                </a:cubicBezTo>
                <a:cubicBezTo>
                  <a:pt x="97873" y="124863"/>
                  <a:pt x="141264" y="82001"/>
                  <a:pt x="146556" y="79884"/>
                </a:cubicBezTo>
                <a:cubicBezTo>
                  <a:pt x="151848" y="77767"/>
                  <a:pt x="102106" y="115867"/>
                  <a:pt x="105281" y="117984"/>
                </a:cubicBezTo>
                <a:cubicBezTo>
                  <a:pt x="108456" y="120101"/>
                  <a:pt x="164548" y="88351"/>
                  <a:pt x="165606" y="92584"/>
                </a:cubicBezTo>
                <a:cubicBezTo>
                  <a:pt x="166664" y="96817"/>
                  <a:pt x="116393" y="140209"/>
                  <a:pt x="111631" y="143384"/>
                </a:cubicBezTo>
                <a:cubicBezTo>
                  <a:pt x="106869" y="146559"/>
                  <a:pt x="102106" y="131742"/>
                  <a:pt x="137031" y="111634"/>
                </a:cubicBezTo>
                <a:cubicBezTo>
                  <a:pt x="171956" y="91526"/>
                  <a:pt x="307952" y="-7958"/>
                  <a:pt x="302131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941AFF3-8B05-87D9-DBFF-CED4DA0529B1}"/>
              </a:ext>
            </a:extLst>
          </p:cNvPr>
          <p:cNvSpPr/>
          <p:nvPr/>
        </p:nvSpPr>
        <p:spPr>
          <a:xfrm>
            <a:off x="7372350" y="2952657"/>
            <a:ext cx="146303" cy="111558"/>
          </a:xfrm>
          <a:custGeom>
            <a:avLst/>
            <a:gdLst>
              <a:gd name="connsiteX0" fmla="*/ 0 w 146303"/>
              <a:gd name="connsiteY0" fmla="*/ 15968 h 111558"/>
              <a:gd name="connsiteX1" fmla="*/ 98425 w 146303"/>
              <a:gd name="connsiteY1" fmla="*/ 19143 h 111558"/>
              <a:gd name="connsiteX2" fmla="*/ 107950 w 146303"/>
              <a:gd name="connsiteY2" fmla="*/ 54068 h 111558"/>
              <a:gd name="connsiteX3" fmla="*/ 98425 w 146303"/>
              <a:gd name="connsiteY3" fmla="*/ 111218 h 111558"/>
              <a:gd name="connsiteX4" fmla="*/ 146050 w 146303"/>
              <a:gd name="connsiteY4" fmla="*/ 25493 h 111558"/>
              <a:gd name="connsiteX5" fmla="*/ 107950 w 146303"/>
              <a:gd name="connsiteY5" fmla="*/ 93 h 111558"/>
              <a:gd name="connsiteX6" fmla="*/ 130175 w 146303"/>
              <a:gd name="connsiteY6" fmla="*/ 31843 h 111558"/>
              <a:gd name="connsiteX7" fmla="*/ 146050 w 146303"/>
              <a:gd name="connsiteY7" fmla="*/ 50893 h 111558"/>
              <a:gd name="connsiteX8" fmla="*/ 117475 w 146303"/>
              <a:gd name="connsiteY8" fmla="*/ 76293 h 111558"/>
              <a:gd name="connsiteX9" fmla="*/ 98425 w 146303"/>
              <a:gd name="connsiteY9" fmla="*/ 38193 h 111558"/>
              <a:gd name="connsiteX10" fmla="*/ 9525 w 146303"/>
              <a:gd name="connsiteY10" fmla="*/ 66768 h 111558"/>
              <a:gd name="connsiteX11" fmla="*/ 98425 w 146303"/>
              <a:gd name="connsiteY11" fmla="*/ 12793 h 111558"/>
              <a:gd name="connsiteX12" fmla="*/ 0 w 146303"/>
              <a:gd name="connsiteY12" fmla="*/ 15968 h 11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303" h="111558">
                <a:moveTo>
                  <a:pt x="0" y="15968"/>
                </a:moveTo>
                <a:cubicBezTo>
                  <a:pt x="0" y="17026"/>
                  <a:pt x="80433" y="12793"/>
                  <a:pt x="98425" y="19143"/>
                </a:cubicBezTo>
                <a:cubicBezTo>
                  <a:pt x="116417" y="25493"/>
                  <a:pt x="107950" y="38722"/>
                  <a:pt x="107950" y="54068"/>
                </a:cubicBezTo>
                <a:cubicBezTo>
                  <a:pt x="107950" y="69414"/>
                  <a:pt x="92075" y="115980"/>
                  <a:pt x="98425" y="111218"/>
                </a:cubicBezTo>
                <a:cubicBezTo>
                  <a:pt x="104775" y="106456"/>
                  <a:pt x="144463" y="44014"/>
                  <a:pt x="146050" y="25493"/>
                </a:cubicBezTo>
                <a:cubicBezTo>
                  <a:pt x="147637" y="6972"/>
                  <a:pt x="110596" y="-965"/>
                  <a:pt x="107950" y="93"/>
                </a:cubicBezTo>
                <a:cubicBezTo>
                  <a:pt x="105304" y="1151"/>
                  <a:pt x="123825" y="23376"/>
                  <a:pt x="130175" y="31843"/>
                </a:cubicBezTo>
                <a:cubicBezTo>
                  <a:pt x="136525" y="40310"/>
                  <a:pt x="148167" y="43485"/>
                  <a:pt x="146050" y="50893"/>
                </a:cubicBezTo>
                <a:cubicBezTo>
                  <a:pt x="143933" y="58301"/>
                  <a:pt x="125412" y="78410"/>
                  <a:pt x="117475" y="76293"/>
                </a:cubicBezTo>
                <a:cubicBezTo>
                  <a:pt x="109538" y="74176"/>
                  <a:pt x="116417" y="39781"/>
                  <a:pt x="98425" y="38193"/>
                </a:cubicBezTo>
                <a:cubicBezTo>
                  <a:pt x="80433" y="36606"/>
                  <a:pt x="9525" y="71001"/>
                  <a:pt x="9525" y="66768"/>
                </a:cubicBezTo>
                <a:cubicBezTo>
                  <a:pt x="9525" y="62535"/>
                  <a:pt x="104775" y="20730"/>
                  <a:pt x="98425" y="12793"/>
                </a:cubicBezTo>
                <a:cubicBezTo>
                  <a:pt x="92075" y="4856"/>
                  <a:pt x="0" y="14910"/>
                  <a:pt x="0" y="15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DBD22F2-B3C0-A2C8-F524-650695666895}"/>
              </a:ext>
            </a:extLst>
          </p:cNvPr>
          <p:cNvSpPr/>
          <p:nvPr/>
        </p:nvSpPr>
        <p:spPr>
          <a:xfrm>
            <a:off x="7394964" y="3105109"/>
            <a:ext cx="85336" cy="207099"/>
          </a:xfrm>
          <a:custGeom>
            <a:avLst/>
            <a:gdLst>
              <a:gd name="connsiteX0" fmla="*/ 56761 w 85336"/>
              <a:gd name="connsiteY0" fmla="*/ 41 h 207099"/>
              <a:gd name="connsiteX1" fmla="*/ 82161 w 85336"/>
              <a:gd name="connsiteY1" fmla="*/ 63541 h 207099"/>
              <a:gd name="connsiteX2" fmla="*/ 53586 w 85336"/>
              <a:gd name="connsiteY2" fmla="*/ 127041 h 207099"/>
              <a:gd name="connsiteX3" fmla="*/ 2786 w 85336"/>
              <a:gd name="connsiteY3" fmla="*/ 203241 h 207099"/>
              <a:gd name="connsiteX4" fmla="*/ 12311 w 85336"/>
              <a:gd name="connsiteY4" fmla="*/ 187366 h 207099"/>
              <a:gd name="connsiteX5" fmla="*/ 59936 w 85336"/>
              <a:gd name="connsiteY5" fmla="*/ 114341 h 207099"/>
              <a:gd name="connsiteX6" fmla="*/ 31361 w 85336"/>
              <a:gd name="connsiteY6" fmla="*/ 82591 h 207099"/>
              <a:gd name="connsiteX7" fmla="*/ 72636 w 85336"/>
              <a:gd name="connsiteY7" fmla="*/ 88941 h 207099"/>
              <a:gd name="connsiteX8" fmla="*/ 85336 w 85336"/>
              <a:gd name="connsiteY8" fmla="*/ 54016 h 207099"/>
              <a:gd name="connsiteX9" fmla="*/ 56761 w 85336"/>
              <a:gd name="connsiteY9" fmla="*/ 41 h 20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336" h="207099">
                <a:moveTo>
                  <a:pt x="56761" y="41"/>
                </a:moveTo>
                <a:cubicBezTo>
                  <a:pt x="56232" y="1628"/>
                  <a:pt x="82690" y="42374"/>
                  <a:pt x="82161" y="63541"/>
                </a:cubicBezTo>
                <a:cubicBezTo>
                  <a:pt x="81632" y="84708"/>
                  <a:pt x="66815" y="103758"/>
                  <a:pt x="53586" y="127041"/>
                </a:cubicBezTo>
                <a:cubicBezTo>
                  <a:pt x="40357" y="150324"/>
                  <a:pt x="2786" y="203241"/>
                  <a:pt x="2786" y="203241"/>
                </a:cubicBezTo>
                <a:cubicBezTo>
                  <a:pt x="-4093" y="213295"/>
                  <a:pt x="2786" y="202183"/>
                  <a:pt x="12311" y="187366"/>
                </a:cubicBezTo>
                <a:cubicBezTo>
                  <a:pt x="21836" y="172549"/>
                  <a:pt x="56761" y="131804"/>
                  <a:pt x="59936" y="114341"/>
                </a:cubicBezTo>
                <a:cubicBezTo>
                  <a:pt x="63111" y="96879"/>
                  <a:pt x="29244" y="86824"/>
                  <a:pt x="31361" y="82591"/>
                </a:cubicBezTo>
                <a:cubicBezTo>
                  <a:pt x="33478" y="78358"/>
                  <a:pt x="63640" y="93703"/>
                  <a:pt x="72636" y="88941"/>
                </a:cubicBezTo>
                <a:cubicBezTo>
                  <a:pt x="81632" y="84179"/>
                  <a:pt x="85336" y="65128"/>
                  <a:pt x="85336" y="54016"/>
                </a:cubicBezTo>
                <a:cubicBezTo>
                  <a:pt x="85336" y="42904"/>
                  <a:pt x="57290" y="-1546"/>
                  <a:pt x="5676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31C8ACD-D2F4-B558-6F01-2387356BC79E}"/>
              </a:ext>
            </a:extLst>
          </p:cNvPr>
          <p:cNvSpPr/>
          <p:nvPr/>
        </p:nvSpPr>
        <p:spPr>
          <a:xfrm>
            <a:off x="7252643" y="3063639"/>
            <a:ext cx="66497" cy="142212"/>
          </a:xfrm>
          <a:custGeom>
            <a:avLst/>
            <a:gdLst>
              <a:gd name="connsiteX0" fmla="*/ 46682 w 66497"/>
              <a:gd name="connsiteY0" fmla="*/ 236 h 142212"/>
              <a:gd name="connsiteX1" fmla="*/ 21282 w 66497"/>
              <a:gd name="connsiteY1" fmla="*/ 60561 h 142212"/>
              <a:gd name="connsiteX2" fmla="*/ 65732 w 66497"/>
              <a:gd name="connsiteY2" fmla="*/ 139936 h 142212"/>
              <a:gd name="connsiteX3" fmla="*/ 46682 w 66497"/>
              <a:gd name="connsiteY3" fmla="*/ 114536 h 142212"/>
              <a:gd name="connsiteX4" fmla="*/ 11757 w 66497"/>
              <a:gd name="connsiteY4" fmla="*/ 51036 h 142212"/>
              <a:gd name="connsiteX5" fmla="*/ 2232 w 66497"/>
              <a:gd name="connsiteY5" fmla="*/ 82786 h 142212"/>
              <a:gd name="connsiteX6" fmla="*/ 46682 w 66497"/>
              <a:gd name="connsiteY6" fmla="*/ 236 h 14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97" h="142212">
                <a:moveTo>
                  <a:pt x="46682" y="236"/>
                </a:moveTo>
                <a:cubicBezTo>
                  <a:pt x="49857" y="-3468"/>
                  <a:pt x="18107" y="37278"/>
                  <a:pt x="21282" y="60561"/>
                </a:cubicBezTo>
                <a:cubicBezTo>
                  <a:pt x="24457" y="83844"/>
                  <a:pt x="61499" y="130940"/>
                  <a:pt x="65732" y="139936"/>
                </a:cubicBezTo>
                <a:cubicBezTo>
                  <a:pt x="69965" y="148932"/>
                  <a:pt x="55678" y="129353"/>
                  <a:pt x="46682" y="114536"/>
                </a:cubicBezTo>
                <a:cubicBezTo>
                  <a:pt x="37686" y="99719"/>
                  <a:pt x="19165" y="56328"/>
                  <a:pt x="11757" y="51036"/>
                </a:cubicBezTo>
                <a:cubicBezTo>
                  <a:pt x="4349" y="45744"/>
                  <a:pt x="-4118" y="94428"/>
                  <a:pt x="2232" y="82786"/>
                </a:cubicBezTo>
                <a:cubicBezTo>
                  <a:pt x="8582" y="71144"/>
                  <a:pt x="43507" y="3940"/>
                  <a:pt x="46682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399002E-1C8B-B0FD-1AB9-19E372D86E4C}"/>
              </a:ext>
            </a:extLst>
          </p:cNvPr>
          <p:cNvSpPr/>
          <p:nvPr/>
        </p:nvSpPr>
        <p:spPr>
          <a:xfrm>
            <a:off x="7190516" y="3026963"/>
            <a:ext cx="219698" cy="185837"/>
          </a:xfrm>
          <a:custGeom>
            <a:avLst/>
            <a:gdLst>
              <a:gd name="connsiteX0" fmla="*/ 859 w 219698"/>
              <a:gd name="connsiteY0" fmla="*/ 106762 h 185837"/>
              <a:gd name="connsiteX1" fmla="*/ 134209 w 219698"/>
              <a:gd name="connsiteY1" fmla="*/ 1987 h 185837"/>
              <a:gd name="connsiteX2" fmla="*/ 99284 w 219698"/>
              <a:gd name="connsiteY2" fmla="*/ 40087 h 185837"/>
              <a:gd name="connsiteX3" fmla="*/ 165959 w 219698"/>
              <a:gd name="connsiteY3" fmla="*/ 65487 h 185837"/>
              <a:gd name="connsiteX4" fmla="*/ 204059 w 219698"/>
              <a:gd name="connsiteY4" fmla="*/ 103587 h 185837"/>
              <a:gd name="connsiteX5" fmla="*/ 210409 w 219698"/>
              <a:gd name="connsiteY5" fmla="*/ 125812 h 185837"/>
              <a:gd name="connsiteX6" fmla="*/ 207234 w 219698"/>
              <a:gd name="connsiteY6" fmla="*/ 148037 h 185837"/>
              <a:gd name="connsiteX7" fmla="*/ 143734 w 219698"/>
              <a:gd name="connsiteY7" fmla="*/ 182962 h 185837"/>
              <a:gd name="connsiteX8" fmla="*/ 172309 w 219698"/>
              <a:gd name="connsiteY8" fmla="*/ 176612 h 185837"/>
              <a:gd name="connsiteX9" fmla="*/ 216759 w 219698"/>
              <a:gd name="connsiteY9" fmla="*/ 119462 h 185837"/>
              <a:gd name="connsiteX10" fmla="*/ 207234 w 219698"/>
              <a:gd name="connsiteY10" fmla="*/ 84537 h 185837"/>
              <a:gd name="connsiteX11" fmla="*/ 140559 w 219698"/>
              <a:gd name="connsiteY11" fmla="*/ 141687 h 185837"/>
              <a:gd name="connsiteX12" fmla="*/ 200884 w 219698"/>
              <a:gd name="connsiteY12" fmla="*/ 81362 h 185837"/>
              <a:gd name="connsiteX13" fmla="*/ 150084 w 219698"/>
              <a:gd name="connsiteY13" fmla="*/ 62312 h 185837"/>
              <a:gd name="connsiteX14" fmla="*/ 67534 w 219698"/>
              <a:gd name="connsiteY14" fmla="*/ 49612 h 185837"/>
              <a:gd name="connsiteX15" fmla="*/ 77059 w 219698"/>
              <a:gd name="connsiteY15" fmla="*/ 46437 h 185837"/>
              <a:gd name="connsiteX16" fmla="*/ 859 w 219698"/>
              <a:gd name="connsiteY16" fmla="*/ 106762 h 1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698" h="185837">
                <a:moveTo>
                  <a:pt x="859" y="106762"/>
                </a:moveTo>
                <a:cubicBezTo>
                  <a:pt x="10384" y="99354"/>
                  <a:pt x="117805" y="13099"/>
                  <a:pt x="134209" y="1987"/>
                </a:cubicBezTo>
                <a:cubicBezTo>
                  <a:pt x="150613" y="-9125"/>
                  <a:pt x="93992" y="29504"/>
                  <a:pt x="99284" y="40087"/>
                </a:cubicBezTo>
                <a:cubicBezTo>
                  <a:pt x="104576" y="50670"/>
                  <a:pt x="148497" y="54904"/>
                  <a:pt x="165959" y="65487"/>
                </a:cubicBezTo>
                <a:cubicBezTo>
                  <a:pt x="183422" y="76070"/>
                  <a:pt x="196651" y="93533"/>
                  <a:pt x="204059" y="103587"/>
                </a:cubicBezTo>
                <a:cubicBezTo>
                  <a:pt x="211467" y="113641"/>
                  <a:pt x="209880" y="118404"/>
                  <a:pt x="210409" y="125812"/>
                </a:cubicBezTo>
                <a:cubicBezTo>
                  <a:pt x="210938" y="133220"/>
                  <a:pt x="218347" y="138512"/>
                  <a:pt x="207234" y="148037"/>
                </a:cubicBezTo>
                <a:cubicBezTo>
                  <a:pt x="196122" y="157562"/>
                  <a:pt x="149555" y="178200"/>
                  <a:pt x="143734" y="182962"/>
                </a:cubicBezTo>
                <a:cubicBezTo>
                  <a:pt x="137913" y="187724"/>
                  <a:pt x="160138" y="187195"/>
                  <a:pt x="172309" y="176612"/>
                </a:cubicBezTo>
                <a:cubicBezTo>
                  <a:pt x="184480" y="166029"/>
                  <a:pt x="210938" y="134808"/>
                  <a:pt x="216759" y="119462"/>
                </a:cubicBezTo>
                <a:cubicBezTo>
                  <a:pt x="222580" y="104116"/>
                  <a:pt x="219934" y="80833"/>
                  <a:pt x="207234" y="84537"/>
                </a:cubicBezTo>
                <a:cubicBezTo>
                  <a:pt x="194534" y="88241"/>
                  <a:pt x="141617" y="142216"/>
                  <a:pt x="140559" y="141687"/>
                </a:cubicBezTo>
                <a:cubicBezTo>
                  <a:pt x="139501" y="141158"/>
                  <a:pt x="199297" y="94591"/>
                  <a:pt x="200884" y="81362"/>
                </a:cubicBezTo>
                <a:cubicBezTo>
                  <a:pt x="202471" y="68133"/>
                  <a:pt x="172309" y="67604"/>
                  <a:pt x="150084" y="62312"/>
                </a:cubicBezTo>
                <a:cubicBezTo>
                  <a:pt x="127859" y="57020"/>
                  <a:pt x="67534" y="49612"/>
                  <a:pt x="67534" y="49612"/>
                </a:cubicBezTo>
                <a:cubicBezTo>
                  <a:pt x="55363" y="46966"/>
                  <a:pt x="90288" y="36912"/>
                  <a:pt x="77059" y="46437"/>
                </a:cubicBezTo>
                <a:cubicBezTo>
                  <a:pt x="63830" y="55962"/>
                  <a:pt x="-8666" y="114170"/>
                  <a:pt x="859" y="106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3CE8BEB-D1EF-D00C-BD73-0C2BC6C63E76}"/>
              </a:ext>
            </a:extLst>
          </p:cNvPr>
          <p:cNvSpPr/>
          <p:nvPr/>
        </p:nvSpPr>
        <p:spPr>
          <a:xfrm>
            <a:off x="6915046" y="2853778"/>
            <a:ext cx="228717" cy="124372"/>
          </a:xfrm>
          <a:custGeom>
            <a:avLst/>
            <a:gdLst>
              <a:gd name="connsiteX0" fmla="*/ 104 w 228717"/>
              <a:gd name="connsiteY0" fmla="*/ 547 h 124372"/>
              <a:gd name="connsiteX1" fmla="*/ 155679 w 228717"/>
              <a:gd name="connsiteY1" fmla="*/ 32297 h 124372"/>
              <a:gd name="connsiteX2" fmla="*/ 203304 w 228717"/>
              <a:gd name="connsiteY2" fmla="*/ 83097 h 124372"/>
              <a:gd name="connsiteX3" fmla="*/ 209654 w 228717"/>
              <a:gd name="connsiteY3" fmla="*/ 44997 h 124372"/>
              <a:gd name="connsiteX4" fmla="*/ 228704 w 228717"/>
              <a:gd name="connsiteY4" fmla="*/ 124372 h 124372"/>
              <a:gd name="connsiteX5" fmla="*/ 206479 w 228717"/>
              <a:gd name="connsiteY5" fmla="*/ 44997 h 124372"/>
              <a:gd name="connsiteX6" fmla="*/ 181079 w 228717"/>
              <a:gd name="connsiteY6" fmla="*/ 25947 h 124372"/>
              <a:gd name="connsiteX7" fmla="*/ 136629 w 228717"/>
              <a:gd name="connsiteY7" fmla="*/ 547 h 124372"/>
              <a:gd name="connsiteX8" fmla="*/ 181079 w 228717"/>
              <a:gd name="connsiteY8" fmla="*/ 10072 h 124372"/>
              <a:gd name="connsiteX9" fmla="*/ 104 w 228717"/>
              <a:gd name="connsiteY9" fmla="*/ 547 h 12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717" h="124372">
                <a:moveTo>
                  <a:pt x="104" y="547"/>
                </a:moveTo>
                <a:cubicBezTo>
                  <a:pt x="-4129" y="4251"/>
                  <a:pt x="121812" y="18539"/>
                  <a:pt x="155679" y="32297"/>
                </a:cubicBezTo>
                <a:cubicBezTo>
                  <a:pt x="189546" y="46055"/>
                  <a:pt x="194308" y="80980"/>
                  <a:pt x="203304" y="83097"/>
                </a:cubicBezTo>
                <a:cubicBezTo>
                  <a:pt x="212300" y="85214"/>
                  <a:pt x="205421" y="38118"/>
                  <a:pt x="209654" y="44997"/>
                </a:cubicBezTo>
                <a:cubicBezTo>
                  <a:pt x="213887" y="51876"/>
                  <a:pt x="229233" y="124372"/>
                  <a:pt x="228704" y="124372"/>
                </a:cubicBezTo>
                <a:cubicBezTo>
                  <a:pt x="228175" y="124372"/>
                  <a:pt x="214417" y="61401"/>
                  <a:pt x="206479" y="44997"/>
                </a:cubicBezTo>
                <a:cubicBezTo>
                  <a:pt x="198542" y="28593"/>
                  <a:pt x="192721" y="33355"/>
                  <a:pt x="181079" y="25947"/>
                </a:cubicBezTo>
                <a:cubicBezTo>
                  <a:pt x="169437" y="18539"/>
                  <a:pt x="136629" y="3193"/>
                  <a:pt x="136629" y="547"/>
                </a:cubicBezTo>
                <a:cubicBezTo>
                  <a:pt x="136629" y="-2099"/>
                  <a:pt x="200658" y="6897"/>
                  <a:pt x="181079" y="10072"/>
                </a:cubicBezTo>
                <a:cubicBezTo>
                  <a:pt x="161500" y="13247"/>
                  <a:pt x="4337" y="-3157"/>
                  <a:pt x="104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F3F377F-BDF8-8B6B-3102-B2AE7D38746C}"/>
              </a:ext>
            </a:extLst>
          </p:cNvPr>
          <p:cNvSpPr/>
          <p:nvPr/>
        </p:nvSpPr>
        <p:spPr>
          <a:xfrm>
            <a:off x="7270605" y="3082919"/>
            <a:ext cx="120795" cy="139717"/>
          </a:xfrm>
          <a:custGeom>
            <a:avLst/>
            <a:gdLst>
              <a:gd name="connsiteX0" fmla="*/ 145 w 120795"/>
              <a:gd name="connsiteY0" fmla="*/ 6 h 139717"/>
              <a:gd name="connsiteX1" fmla="*/ 50945 w 120795"/>
              <a:gd name="connsiteY1" fmla="*/ 120656 h 139717"/>
              <a:gd name="connsiteX2" fmla="*/ 31895 w 120795"/>
              <a:gd name="connsiteY2" fmla="*/ 130181 h 139717"/>
              <a:gd name="connsiteX3" fmla="*/ 120795 w 120795"/>
              <a:gd name="connsiteY3" fmla="*/ 28581 h 139717"/>
              <a:gd name="connsiteX4" fmla="*/ 76345 w 120795"/>
              <a:gd name="connsiteY4" fmla="*/ 79381 h 139717"/>
              <a:gd name="connsiteX5" fmla="*/ 44595 w 120795"/>
              <a:gd name="connsiteY5" fmla="*/ 114306 h 139717"/>
              <a:gd name="connsiteX6" fmla="*/ 28720 w 120795"/>
              <a:gd name="connsiteY6" fmla="*/ 101606 h 139717"/>
              <a:gd name="connsiteX7" fmla="*/ 35070 w 120795"/>
              <a:gd name="connsiteY7" fmla="*/ 127006 h 139717"/>
              <a:gd name="connsiteX8" fmla="*/ 145 w 120795"/>
              <a:gd name="connsiteY8" fmla="*/ 6 h 13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95" h="139717">
                <a:moveTo>
                  <a:pt x="145" y="6"/>
                </a:moveTo>
                <a:cubicBezTo>
                  <a:pt x="2791" y="-1052"/>
                  <a:pt x="50945" y="120656"/>
                  <a:pt x="50945" y="120656"/>
                </a:cubicBezTo>
                <a:cubicBezTo>
                  <a:pt x="56237" y="142352"/>
                  <a:pt x="20253" y="145527"/>
                  <a:pt x="31895" y="130181"/>
                </a:cubicBezTo>
                <a:cubicBezTo>
                  <a:pt x="43537" y="114835"/>
                  <a:pt x="120795" y="28581"/>
                  <a:pt x="120795" y="28581"/>
                </a:cubicBezTo>
                <a:lnTo>
                  <a:pt x="76345" y="79381"/>
                </a:lnTo>
                <a:cubicBezTo>
                  <a:pt x="63645" y="93669"/>
                  <a:pt x="44595" y="114306"/>
                  <a:pt x="44595" y="114306"/>
                </a:cubicBezTo>
                <a:cubicBezTo>
                  <a:pt x="36658" y="118010"/>
                  <a:pt x="30308" y="99489"/>
                  <a:pt x="28720" y="101606"/>
                </a:cubicBezTo>
                <a:cubicBezTo>
                  <a:pt x="27132" y="103723"/>
                  <a:pt x="38245" y="138648"/>
                  <a:pt x="35070" y="127006"/>
                </a:cubicBezTo>
                <a:cubicBezTo>
                  <a:pt x="31895" y="115364"/>
                  <a:pt x="-2501" y="1064"/>
                  <a:pt x="14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00A3035-39F6-C24F-96E8-AF6E2EE81E62}"/>
              </a:ext>
            </a:extLst>
          </p:cNvPr>
          <p:cNvSpPr/>
          <p:nvPr/>
        </p:nvSpPr>
        <p:spPr>
          <a:xfrm>
            <a:off x="7307531" y="3098685"/>
            <a:ext cx="93396" cy="116453"/>
          </a:xfrm>
          <a:custGeom>
            <a:avLst/>
            <a:gdLst>
              <a:gd name="connsiteX0" fmla="*/ 93394 w 93396"/>
              <a:gd name="connsiteY0" fmla="*/ 115 h 116453"/>
              <a:gd name="connsiteX1" fmla="*/ 4494 w 93396"/>
              <a:gd name="connsiteY1" fmla="*/ 114415 h 116453"/>
              <a:gd name="connsiteX2" fmla="*/ 17194 w 93396"/>
              <a:gd name="connsiteY2" fmla="*/ 76315 h 116453"/>
              <a:gd name="connsiteX3" fmla="*/ 1319 w 93396"/>
              <a:gd name="connsiteY3" fmla="*/ 92190 h 116453"/>
              <a:gd name="connsiteX4" fmla="*/ 93394 w 93396"/>
              <a:gd name="connsiteY4" fmla="*/ 115 h 11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96" h="116453">
                <a:moveTo>
                  <a:pt x="93394" y="115"/>
                </a:moveTo>
                <a:cubicBezTo>
                  <a:pt x="93923" y="3819"/>
                  <a:pt x="17194" y="101715"/>
                  <a:pt x="4494" y="114415"/>
                </a:cubicBezTo>
                <a:cubicBezTo>
                  <a:pt x="-8206" y="127115"/>
                  <a:pt x="17194" y="76315"/>
                  <a:pt x="17194" y="76315"/>
                </a:cubicBezTo>
                <a:cubicBezTo>
                  <a:pt x="16665" y="72611"/>
                  <a:pt x="-5560" y="101186"/>
                  <a:pt x="1319" y="92190"/>
                </a:cubicBezTo>
                <a:cubicBezTo>
                  <a:pt x="8198" y="83194"/>
                  <a:pt x="92865" y="-3589"/>
                  <a:pt x="9339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01B77E4-E1C0-D26A-B9BE-FAD61F71FFB5}"/>
              </a:ext>
            </a:extLst>
          </p:cNvPr>
          <p:cNvSpPr/>
          <p:nvPr/>
        </p:nvSpPr>
        <p:spPr>
          <a:xfrm>
            <a:off x="7384767" y="2069875"/>
            <a:ext cx="251382" cy="349577"/>
          </a:xfrm>
          <a:custGeom>
            <a:avLst/>
            <a:gdLst>
              <a:gd name="connsiteX0" fmla="*/ 251108 w 251382"/>
              <a:gd name="connsiteY0" fmla="*/ 225 h 349577"/>
              <a:gd name="connsiteX1" fmla="*/ 57433 w 251382"/>
              <a:gd name="connsiteY1" fmla="*/ 254225 h 349577"/>
              <a:gd name="connsiteX2" fmla="*/ 41558 w 251382"/>
              <a:gd name="connsiteY2" fmla="*/ 349475 h 349577"/>
              <a:gd name="connsiteX3" fmla="*/ 38383 w 251382"/>
              <a:gd name="connsiteY3" fmla="*/ 273275 h 349577"/>
              <a:gd name="connsiteX4" fmla="*/ 9808 w 251382"/>
              <a:gd name="connsiteY4" fmla="*/ 301850 h 349577"/>
              <a:gd name="connsiteX5" fmla="*/ 251108 w 251382"/>
              <a:gd name="connsiteY5" fmla="*/ 225 h 34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382" h="349577">
                <a:moveTo>
                  <a:pt x="251108" y="225"/>
                </a:moveTo>
                <a:cubicBezTo>
                  <a:pt x="259045" y="-7712"/>
                  <a:pt x="92358" y="196017"/>
                  <a:pt x="57433" y="254225"/>
                </a:cubicBezTo>
                <a:cubicBezTo>
                  <a:pt x="22508" y="312433"/>
                  <a:pt x="44733" y="346300"/>
                  <a:pt x="41558" y="349475"/>
                </a:cubicBezTo>
                <a:cubicBezTo>
                  <a:pt x="38383" y="352650"/>
                  <a:pt x="43675" y="281212"/>
                  <a:pt x="38383" y="273275"/>
                </a:cubicBezTo>
                <a:cubicBezTo>
                  <a:pt x="33091" y="265338"/>
                  <a:pt x="-21942" y="345242"/>
                  <a:pt x="9808" y="301850"/>
                </a:cubicBezTo>
                <a:cubicBezTo>
                  <a:pt x="41558" y="258458"/>
                  <a:pt x="243171" y="8162"/>
                  <a:pt x="251108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BFCF8489-B0C6-4EF9-D513-DB7C149E6507}"/>
              </a:ext>
            </a:extLst>
          </p:cNvPr>
          <p:cNvSpPr/>
          <p:nvPr/>
        </p:nvSpPr>
        <p:spPr>
          <a:xfrm>
            <a:off x="7083233" y="2536571"/>
            <a:ext cx="222452" cy="375209"/>
          </a:xfrm>
          <a:custGeom>
            <a:avLst/>
            <a:gdLst>
              <a:gd name="connsiteX0" fmla="*/ 192 w 222452"/>
              <a:gd name="connsiteY0" fmla="*/ 181229 h 375209"/>
              <a:gd name="connsiteX1" fmla="*/ 82742 w 222452"/>
              <a:gd name="connsiteY1" fmla="*/ 260604 h 375209"/>
              <a:gd name="connsiteX2" fmla="*/ 120842 w 222452"/>
              <a:gd name="connsiteY2" fmla="*/ 362204 h 375209"/>
              <a:gd name="connsiteX3" fmla="*/ 124017 w 222452"/>
              <a:gd name="connsiteY3" fmla="*/ 333629 h 375209"/>
              <a:gd name="connsiteX4" fmla="*/ 222442 w 222452"/>
              <a:gd name="connsiteY4" fmla="*/ 254 h 375209"/>
              <a:gd name="connsiteX5" fmla="*/ 130367 w 222452"/>
              <a:gd name="connsiteY5" fmla="*/ 279654 h 375209"/>
              <a:gd name="connsiteX6" fmla="*/ 120842 w 222452"/>
              <a:gd name="connsiteY6" fmla="*/ 339979 h 375209"/>
              <a:gd name="connsiteX7" fmla="*/ 130367 w 222452"/>
              <a:gd name="connsiteY7" fmla="*/ 317754 h 375209"/>
              <a:gd name="connsiteX8" fmla="*/ 82742 w 222452"/>
              <a:gd name="connsiteY8" fmla="*/ 254254 h 375209"/>
              <a:gd name="connsiteX9" fmla="*/ 108142 w 222452"/>
              <a:gd name="connsiteY9" fmla="*/ 305054 h 375209"/>
              <a:gd name="connsiteX10" fmla="*/ 192 w 222452"/>
              <a:gd name="connsiteY10" fmla="*/ 181229 h 37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52" h="375209">
                <a:moveTo>
                  <a:pt x="192" y="181229"/>
                </a:moveTo>
                <a:cubicBezTo>
                  <a:pt x="-4041" y="173821"/>
                  <a:pt x="62634" y="230441"/>
                  <a:pt x="82742" y="260604"/>
                </a:cubicBezTo>
                <a:cubicBezTo>
                  <a:pt x="102850" y="290767"/>
                  <a:pt x="113963" y="350033"/>
                  <a:pt x="120842" y="362204"/>
                </a:cubicBezTo>
                <a:cubicBezTo>
                  <a:pt x="127721" y="374375"/>
                  <a:pt x="107084" y="393954"/>
                  <a:pt x="124017" y="333629"/>
                </a:cubicBezTo>
                <a:cubicBezTo>
                  <a:pt x="140950" y="273304"/>
                  <a:pt x="221384" y="9250"/>
                  <a:pt x="222442" y="254"/>
                </a:cubicBezTo>
                <a:cubicBezTo>
                  <a:pt x="223500" y="-8742"/>
                  <a:pt x="147300" y="223033"/>
                  <a:pt x="130367" y="279654"/>
                </a:cubicBezTo>
                <a:cubicBezTo>
                  <a:pt x="113434" y="336275"/>
                  <a:pt x="120842" y="333629"/>
                  <a:pt x="120842" y="339979"/>
                </a:cubicBezTo>
                <a:cubicBezTo>
                  <a:pt x="120842" y="346329"/>
                  <a:pt x="136717" y="332042"/>
                  <a:pt x="130367" y="317754"/>
                </a:cubicBezTo>
                <a:cubicBezTo>
                  <a:pt x="124017" y="303466"/>
                  <a:pt x="86446" y="256371"/>
                  <a:pt x="82742" y="254254"/>
                </a:cubicBezTo>
                <a:cubicBezTo>
                  <a:pt x="79038" y="252137"/>
                  <a:pt x="117138" y="314050"/>
                  <a:pt x="108142" y="305054"/>
                </a:cubicBezTo>
                <a:cubicBezTo>
                  <a:pt x="99146" y="296058"/>
                  <a:pt x="4425" y="188637"/>
                  <a:pt x="192" y="181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8708204-84D7-643C-73DA-24782ECD7B78}"/>
              </a:ext>
            </a:extLst>
          </p:cNvPr>
          <p:cNvSpPr/>
          <p:nvPr/>
        </p:nvSpPr>
        <p:spPr>
          <a:xfrm>
            <a:off x="6725230" y="2584428"/>
            <a:ext cx="145647" cy="298874"/>
          </a:xfrm>
          <a:custGeom>
            <a:avLst/>
            <a:gdLst>
              <a:gd name="connsiteX0" fmla="*/ 145470 w 145647"/>
              <a:gd name="connsiteY0" fmla="*/ 22 h 298874"/>
              <a:gd name="connsiteX1" fmla="*/ 34345 w 145647"/>
              <a:gd name="connsiteY1" fmla="*/ 114322 h 298874"/>
              <a:gd name="connsiteX2" fmla="*/ 62920 w 145647"/>
              <a:gd name="connsiteY2" fmla="*/ 196872 h 298874"/>
              <a:gd name="connsiteX3" fmla="*/ 43870 w 145647"/>
              <a:gd name="connsiteY3" fmla="*/ 146072 h 298874"/>
              <a:gd name="connsiteX4" fmla="*/ 145470 w 145647"/>
              <a:gd name="connsiteY4" fmla="*/ 298472 h 298874"/>
              <a:gd name="connsiteX5" fmla="*/ 15295 w 145647"/>
              <a:gd name="connsiteY5" fmla="*/ 92097 h 298874"/>
              <a:gd name="connsiteX6" fmla="*/ 15295 w 145647"/>
              <a:gd name="connsiteY6" fmla="*/ 123847 h 298874"/>
              <a:gd name="connsiteX7" fmla="*/ 145470 w 145647"/>
              <a:gd name="connsiteY7" fmla="*/ 22 h 29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647" h="298874">
                <a:moveTo>
                  <a:pt x="145470" y="22"/>
                </a:moveTo>
                <a:cubicBezTo>
                  <a:pt x="148645" y="-1565"/>
                  <a:pt x="48103" y="81514"/>
                  <a:pt x="34345" y="114322"/>
                </a:cubicBezTo>
                <a:cubicBezTo>
                  <a:pt x="20587" y="147130"/>
                  <a:pt x="61333" y="191580"/>
                  <a:pt x="62920" y="196872"/>
                </a:cubicBezTo>
                <a:cubicBezTo>
                  <a:pt x="64507" y="202164"/>
                  <a:pt x="30112" y="129139"/>
                  <a:pt x="43870" y="146072"/>
                </a:cubicBezTo>
                <a:cubicBezTo>
                  <a:pt x="57628" y="163005"/>
                  <a:pt x="150232" y="307468"/>
                  <a:pt x="145470" y="298472"/>
                </a:cubicBezTo>
                <a:cubicBezTo>
                  <a:pt x="140708" y="289476"/>
                  <a:pt x="36991" y="121201"/>
                  <a:pt x="15295" y="92097"/>
                </a:cubicBezTo>
                <a:cubicBezTo>
                  <a:pt x="-6401" y="62993"/>
                  <a:pt x="-3755" y="142368"/>
                  <a:pt x="15295" y="123847"/>
                </a:cubicBezTo>
                <a:cubicBezTo>
                  <a:pt x="34345" y="105326"/>
                  <a:pt x="142295" y="1609"/>
                  <a:pt x="14547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968A354-73E6-9300-74D2-D092B00BC79A}"/>
              </a:ext>
            </a:extLst>
          </p:cNvPr>
          <p:cNvSpPr/>
          <p:nvPr/>
        </p:nvSpPr>
        <p:spPr>
          <a:xfrm>
            <a:off x="7715249" y="2320218"/>
            <a:ext cx="282657" cy="92996"/>
          </a:xfrm>
          <a:custGeom>
            <a:avLst/>
            <a:gdLst>
              <a:gd name="connsiteX0" fmla="*/ 1 w 282657"/>
              <a:gd name="connsiteY0" fmla="*/ 92782 h 92996"/>
              <a:gd name="connsiteX1" fmla="*/ 142876 w 282657"/>
              <a:gd name="connsiteY1" fmla="*/ 26107 h 92996"/>
              <a:gd name="connsiteX2" fmla="*/ 282576 w 282657"/>
              <a:gd name="connsiteY2" fmla="*/ 26107 h 92996"/>
              <a:gd name="connsiteX3" fmla="*/ 161926 w 282657"/>
              <a:gd name="connsiteY3" fmla="*/ 16582 h 92996"/>
              <a:gd name="connsiteX4" fmla="*/ 85726 w 282657"/>
              <a:gd name="connsiteY4" fmla="*/ 41982 h 92996"/>
              <a:gd name="connsiteX5" fmla="*/ 139701 w 282657"/>
              <a:gd name="connsiteY5" fmla="*/ 707 h 92996"/>
              <a:gd name="connsiteX6" fmla="*/ 1 w 282657"/>
              <a:gd name="connsiteY6" fmla="*/ 92782 h 9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57" h="92996">
                <a:moveTo>
                  <a:pt x="1" y="92782"/>
                </a:moveTo>
                <a:cubicBezTo>
                  <a:pt x="530" y="97015"/>
                  <a:pt x="95780" y="37219"/>
                  <a:pt x="142876" y="26107"/>
                </a:cubicBezTo>
                <a:cubicBezTo>
                  <a:pt x="189972" y="14995"/>
                  <a:pt x="279401" y="27694"/>
                  <a:pt x="282576" y="26107"/>
                </a:cubicBezTo>
                <a:cubicBezTo>
                  <a:pt x="285751" y="24520"/>
                  <a:pt x="194734" y="13936"/>
                  <a:pt x="161926" y="16582"/>
                </a:cubicBezTo>
                <a:cubicBezTo>
                  <a:pt x="129118" y="19228"/>
                  <a:pt x="89430" y="44628"/>
                  <a:pt x="85726" y="41982"/>
                </a:cubicBezTo>
                <a:cubicBezTo>
                  <a:pt x="82022" y="39336"/>
                  <a:pt x="153459" y="-6172"/>
                  <a:pt x="139701" y="707"/>
                </a:cubicBezTo>
                <a:cubicBezTo>
                  <a:pt x="125943" y="7586"/>
                  <a:pt x="-528" y="88549"/>
                  <a:pt x="1" y="92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08FD702-397B-608B-72D7-169782A782F8}"/>
              </a:ext>
            </a:extLst>
          </p:cNvPr>
          <p:cNvSpPr/>
          <p:nvPr/>
        </p:nvSpPr>
        <p:spPr>
          <a:xfrm>
            <a:off x="7712074" y="2466352"/>
            <a:ext cx="349903" cy="83321"/>
          </a:xfrm>
          <a:custGeom>
            <a:avLst/>
            <a:gdLst>
              <a:gd name="connsiteX0" fmla="*/ 1 w 349903"/>
              <a:gd name="connsiteY0" fmla="*/ 32373 h 83321"/>
              <a:gd name="connsiteX1" fmla="*/ 219076 w 349903"/>
              <a:gd name="connsiteY1" fmla="*/ 22848 h 83321"/>
              <a:gd name="connsiteX2" fmla="*/ 349251 w 349903"/>
              <a:gd name="connsiteY2" fmla="*/ 83173 h 83321"/>
              <a:gd name="connsiteX3" fmla="*/ 266701 w 349903"/>
              <a:gd name="connsiteY3" fmla="*/ 38723 h 83321"/>
              <a:gd name="connsiteX4" fmla="*/ 206376 w 349903"/>
              <a:gd name="connsiteY4" fmla="*/ 623 h 83321"/>
              <a:gd name="connsiteX5" fmla="*/ 222251 w 349903"/>
              <a:gd name="connsiteY5" fmla="*/ 16498 h 83321"/>
              <a:gd name="connsiteX6" fmla="*/ 1 w 349903"/>
              <a:gd name="connsiteY6" fmla="*/ 32373 h 8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03" h="83321">
                <a:moveTo>
                  <a:pt x="1" y="32373"/>
                </a:moveTo>
                <a:cubicBezTo>
                  <a:pt x="-528" y="33431"/>
                  <a:pt x="160868" y="14381"/>
                  <a:pt x="219076" y="22848"/>
                </a:cubicBezTo>
                <a:cubicBezTo>
                  <a:pt x="277284" y="31315"/>
                  <a:pt x="341314" y="80527"/>
                  <a:pt x="349251" y="83173"/>
                </a:cubicBezTo>
                <a:cubicBezTo>
                  <a:pt x="357188" y="85819"/>
                  <a:pt x="290513" y="52481"/>
                  <a:pt x="266701" y="38723"/>
                </a:cubicBezTo>
                <a:cubicBezTo>
                  <a:pt x="242889" y="24965"/>
                  <a:pt x="206376" y="623"/>
                  <a:pt x="206376" y="623"/>
                </a:cubicBezTo>
                <a:cubicBezTo>
                  <a:pt x="198968" y="-3081"/>
                  <a:pt x="252414" y="10677"/>
                  <a:pt x="222251" y="16498"/>
                </a:cubicBezTo>
                <a:cubicBezTo>
                  <a:pt x="192088" y="22319"/>
                  <a:pt x="530" y="31315"/>
                  <a:pt x="1" y="32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1A6D3AE7-8802-B772-17F7-4C8AB1F53BE0}"/>
              </a:ext>
            </a:extLst>
          </p:cNvPr>
          <p:cNvSpPr/>
          <p:nvPr/>
        </p:nvSpPr>
        <p:spPr>
          <a:xfrm>
            <a:off x="7845424" y="2429234"/>
            <a:ext cx="291377" cy="146759"/>
          </a:xfrm>
          <a:custGeom>
            <a:avLst/>
            <a:gdLst>
              <a:gd name="connsiteX0" fmla="*/ 1 w 291377"/>
              <a:gd name="connsiteY0" fmla="*/ 18691 h 146759"/>
              <a:gd name="connsiteX1" fmla="*/ 190501 w 291377"/>
              <a:gd name="connsiteY1" fmla="*/ 44091 h 146759"/>
              <a:gd name="connsiteX2" fmla="*/ 288926 w 291377"/>
              <a:gd name="connsiteY2" fmla="*/ 145691 h 146759"/>
              <a:gd name="connsiteX3" fmla="*/ 254001 w 291377"/>
              <a:gd name="connsiteY3" fmla="*/ 91716 h 146759"/>
              <a:gd name="connsiteX4" fmla="*/ 171451 w 291377"/>
              <a:gd name="connsiteY4" fmla="*/ 2816 h 146759"/>
              <a:gd name="connsiteX5" fmla="*/ 187326 w 291377"/>
              <a:gd name="connsiteY5" fmla="*/ 21866 h 146759"/>
              <a:gd name="connsiteX6" fmla="*/ 1 w 291377"/>
              <a:gd name="connsiteY6" fmla="*/ 18691 h 14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77" h="146759">
                <a:moveTo>
                  <a:pt x="1" y="18691"/>
                </a:moveTo>
                <a:cubicBezTo>
                  <a:pt x="530" y="22395"/>
                  <a:pt x="142347" y="22924"/>
                  <a:pt x="190501" y="44091"/>
                </a:cubicBezTo>
                <a:cubicBezTo>
                  <a:pt x="238655" y="65258"/>
                  <a:pt x="278343" y="137754"/>
                  <a:pt x="288926" y="145691"/>
                </a:cubicBezTo>
                <a:cubicBezTo>
                  <a:pt x="299509" y="153628"/>
                  <a:pt x="273580" y="115528"/>
                  <a:pt x="254001" y="91716"/>
                </a:cubicBezTo>
                <a:cubicBezTo>
                  <a:pt x="234422" y="67904"/>
                  <a:pt x="182564" y="14458"/>
                  <a:pt x="171451" y="2816"/>
                </a:cubicBezTo>
                <a:cubicBezTo>
                  <a:pt x="160339" y="-8826"/>
                  <a:pt x="211138" y="19220"/>
                  <a:pt x="187326" y="21866"/>
                </a:cubicBezTo>
                <a:cubicBezTo>
                  <a:pt x="163514" y="24512"/>
                  <a:pt x="-528" y="14987"/>
                  <a:pt x="1" y="18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D16BFA4A-4BF7-4A9D-9CAC-E3B55D2CFCC2}"/>
              </a:ext>
            </a:extLst>
          </p:cNvPr>
          <p:cNvSpPr/>
          <p:nvPr/>
        </p:nvSpPr>
        <p:spPr>
          <a:xfrm>
            <a:off x="7997809" y="2536810"/>
            <a:ext cx="165402" cy="276688"/>
          </a:xfrm>
          <a:custGeom>
            <a:avLst/>
            <a:gdLst>
              <a:gd name="connsiteX0" fmla="*/ 16 w 165402"/>
              <a:gd name="connsiteY0" fmla="*/ 15 h 276688"/>
              <a:gd name="connsiteX1" fmla="*/ 136541 w 165402"/>
              <a:gd name="connsiteY1" fmla="*/ 139715 h 276688"/>
              <a:gd name="connsiteX2" fmla="*/ 165116 w 165402"/>
              <a:gd name="connsiteY2" fmla="*/ 276240 h 276688"/>
              <a:gd name="connsiteX3" fmla="*/ 149241 w 165402"/>
              <a:gd name="connsiteY3" fmla="*/ 180990 h 276688"/>
              <a:gd name="connsiteX4" fmla="*/ 117491 w 165402"/>
              <a:gd name="connsiteY4" fmla="*/ 107965 h 276688"/>
              <a:gd name="connsiteX5" fmla="*/ 155591 w 165402"/>
              <a:gd name="connsiteY5" fmla="*/ 136540 h 276688"/>
              <a:gd name="connsiteX6" fmla="*/ 107966 w 165402"/>
              <a:gd name="connsiteY6" fmla="*/ 85740 h 276688"/>
              <a:gd name="connsiteX7" fmla="*/ 127016 w 165402"/>
              <a:gd name="connsiteY7" fmla="*/ 130190 h 276688"/>
              <a:gd name="connsiteX8" fmla="*/ 16 w 165402"/>
              <a:gd name="connsiteY8" fmla="*/ 15 h 2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402" h="276688">
                <a:moveTo>
                  <a:pt x="16" y="15"/>
                </a:moveTo>
                <a:cubicBezTo>
                  <a:pt x="1603" y="1602"/>
                  <a:pt x="109024" y="93678"/>
                  <a:pt x="136541" y="139715"/>
                </a:cubicBezTo>
                <a:cubicBezTo>
                  <a:pt x="164058" y="185753"/>
                  <a:pt x="162999" y="269361"/>
                  <a:pt x="165116" y="276240"/>
                </a:cubicBezTo>
                <a:cubicBezTo>
                  <a:pt x="167233" y="283119"/>
                  <a:pt x="157179" y="209036"/>
                  <a:pt x="149241" y="180990"/>
                </a:cubicBezTo>
                <a:cubicBezTo>
                  <a:pt x="141304" y="152944"/>
                  <a:pt x="116433" y="115373"/>
                  <a:pt x="117491" y="107965"/>
                </a:cubicBezTo>
                <a:cubicBezTo>
                  <a:pt x="118549" y="100557"/>
                  <a:pt x="157178" y="140244"/>
                  <a:pt x="155591" y="136540"/>
                </a:cubicBezTo>
                <a:cubicBezTo>
                  <a:pt x="154004" y="132836"/>
                  <a:pt x="112728" y="86798"/>
                  <a:pt x="107966" y="85740"/>
                </a:cubicBezTo>
                <a:cubicBezTo>
                  <a:pt x="103204" y="84682"/>
                  <a:pt x="142362" y="139715"/>
                  <a:pt x="127016" y="130190"/>
                </a:cubicBezTo>
                <a:cubicBezTo>
                  <a:pt x="111670" y="120665"/>
                  <a:pt x="-1571" y="-1572"/>
                  <a:pt x="1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D19FF669-5A2C-459A-0A9C-275F1637CD35}"/>
              </a:ext>
            </a:extLst>
          </p:cNvPr>
          <p:cNvSpPr/>
          <p:nvPr/>
        </p:nvSpPr>
        <p:spPr>
          <a:xfrm>
            <a:off x="7197675" y="1720846"/>
            <a:ext cx="55043" cy="149723"/>
          </a:xfrm>
          <a:custGeom>
            <a:avLst/>
            <a:gdLst>
              <a:gd name="connsiteX0" fmla="*/ 50 w 55043"/>
              <a:gd name="connsiteY0" fmla="*/ 4 h 149723"/>
              <a:gd name="connsiteX1" fmla="*/ 38150 w 55043"/>
              <a:gd name="connsiteY1" fmla="*/ 73029 h 149723"/>
              <a:gd name="connsiteX2" fmla="*/ 19100 w 55043"/>
              <a:gd name="connsiteY2" fmla="*/ 149229 h 149723"/>
              <a:gd name="connsiteX3" fmla="*/ 31800 w 55043"/>
              <a:gd name="connsiteY3" fmla="*/ 104779 h 149723"/>
              <a:gd name="connsiteX4" fmla="*/ 54025 w 55043"/>
              <a:gd name="connsiteY4" fmla="*/ 82554 h 149723"/>
              <a:gd name="connsiteX5" fmla="*/ 47675 w 55043"/>
              <a:gd name="connsiteY5" fmla="*/ 76204 h 149723"/>
              <a:gd name="connsiteX6" fmla="*/ 50 w 55043"/>
              <a:gd name="connsiteY6" fmla="*/ 4 h 14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43" h="149723">
                <a:moveTo>
                  <a:pt x="50" y="4"/>
                </a:moveTo>
                <a:cubicBezTo>
                  <a:pt x="-1537" y="-525"/>
                  <a:pt x="34975" y="48158"/>
                  <a:pt x="38150" y="73029"/>
                </a:cubicBezTo>
                <a:cubicBezTo>
                  <a:pt x="41325" y="97900"/>
                  <a:pt x="20158" y="143938"/>
                  <a:pt x="19100" y="149229"/>
                </a:cubicBezTo>
                <a:cubicBezTo>
                  <a:pt x="18042" y="154520"/>
                  <a:pt x="25979" y="115891"/>
                  <a:pt x="31800" y="104779"/>
                </a:cubicBezTo>
                <a:cubicBezTo>
                  <a:pt x="37621" y="93667"/>
                  <a:pt x="54025" y="82554"/>
                  <a:pt x="54025" y="82554"/>
                </a:cubicBezTo>
                <a:cubicBezTo>
                  <a:pt x="56671" y="77792"/>
                  <a:pt x="54025" y="88375"/>
                  <a:pt x="47675" y="76204"/>
                </a:cubicBezTo>
                <a:cubicBezTo>
                  <a:pt x="41325" y="64033"/>
                  <a:pt x="1637" y="533"/>
                  <a:pt x="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FD5602D-DC2E-F6ED-64ED-BB795C3AE25C}"/>
              </a:ext>
            </a:extLst>
          </p:cNvPr>
          <p:cNvSpPr/>
          <p:nvPr/>
        </p:nvSpPr>
        <p:spPr>
          <a:xfrm>
            <a:off x="7010396" y="1603326"/>
            <a:ext cx="116489" cy="232309"/>
          </a:xfrm>
          <a:custGeom>
            <a:avLst/>
            <a:gdLst>
              <a:gd name="connsiteX0" fmla="*/ 4 w 116489"/>
              <a:gd name="connsiteY0" fmla="*/ 49 h 232309"/>
              <a:gd name="connsiteX1" fmla="*/ 60329 w 116489"/>
              <a:gd name="connsiteY1" fmla="*/ 133399 h 232309"/>
              <a:gd name="connsiteX2" fmla="*/ 69854 w 116489"/>
              <a:gd name="connsiteY2" fmla="*/ 104824 h 232309"/>
              <a:gd name="connsiteX3" fmla="*/ 101604 w 116489"/>
              <a:gd name="connsiteY3" fmla="*/ 165149 h 232309"/>
              <a:gd name="connsiteX4" fmla="*/ 114304 w 116489"/>
              <a:gd name="connsiteY4" fmla="*/ 228649 h 232309"/>
              <a:gd name="connsiteX5" fmla="*/ 111129 w 116489"/>
              <a:gd name="connsiteY5" fmla="*/ 209599 h 232309"/>
              <a:gd name="connsiteX6" fmla="*/ 63504 w 116489"/>
              <a:gd name="connsiteY6" fmla="*/ 85774 h 232309"/>
              <a:gd name="connsiteX7" fmla="*/ 79379 w 116489"/>
              <a:gd name="connsiteY7" fmla="*/ 127049 h 232309"/>
              <a:gd name="connsiteX8" fmla="*/ 60329 w 116489"/>
              <a:gd name="connsiteY8" fmla="*/ 117524 h 232309"/>
              <a:gd name="connsiteX9" fmla="*/ 63504 w 116489"/>
              <a:gd name="connsiteY9" fmla="*/ 117524 h 232309"/>
              <a:gd name="connsiteX10" fmla="*/ 4 w 116489"/>
              <a:gd name="connsiteY10" fmla="*/ 49 h 23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89" h="232309">
                <a:moveTo>
                  <a:pt x="4" y="49"/>
                </a:moveTo>
                <a:cubicBezTo>
                  <a:pt x="-525" y="2695"/>
                  <a:pt x="48687" y="115937"/>
                  <a:pt x="60329" y="133399"/>
                </a:cubicBezTo>
                <a:cubicBezTo>
                  <a:pt x="71971" y="150861"/>
                  <a:pt x="62975" y="99532"/>
                  <a:pt x="69854" y="104824"/>
                </a:cubicBezTo>
                <a:cubicBezTo>
                  <a:pt x="76733" y="110116"/>
                  <a:pt x="94196" y="144512"/>
                  <a:pt x="101604" y="165149"/>
                </a:cubicBezTo>
                <a:cubicBezTo>
                  <a:pt x="109012" y="185786"/>
                  <a:pt x="114304" y="228649"/>
                  <a:pt x="114304" y="228649"/>
                </a:cubicBezTo>
                <a:cubicBezTo>
                  <a:pt x="115891" y="236057"/>
                  <a:pt x="119596" y="233411"/>
                  <a:pt x="111129" y="209599"/>
                </a:cubicBezTo>
                <a:cubicBezTo>
                  <a:pt x="102662" y="185787"/>
                  <a:pt x="63504" y="85774"/>
                  <a:pt x="63504" y="85774"/>
                </a:cubicBezTo>
                <a:cubicBezTo>
                  <a:pt x="58212" y="72016"/>
                  <a:pt x="79908" y="121757"/>
                  <a:pt x="79379" y="127049"/>
                </a:cubicBezTo>
                <a:cubicBezTo>
                  <a:pt x="78850" y="132341"/>
                  <a:pt x="62975" y="119112"/>
                  <a:pt x="60329" y="117524"/>
                </a:cubicBezTo>
                <a:cubicBezTo>
                  <a:pt x="57683" y="115937"/>
                  <a:pt x="69854" y="132870"/>
                  <a:pt x="63504" y="117524"/>
                </a:cubicBezTo>
                <a:cubicBezTo>
                  <a:pt x="57154" y="102178"/>
                  <a:pt x="533" y="-2597"/>
                  <a:pt x="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1BB6A52-FFB3-E102-AAB9-958799892795}"/>
              </a:ext>
            </a:extLst>
          </p:cNvPr>
          <p:cNvSpPr/>
          <p:nvPr/>
        </p:nvSpPr>
        <p:spPr>
          <a:xfrm>
            <a:off x="6810228" y="1571265"/>
            <a:ext cx="219937" cy="48211"/>
          </a:xfrm>
          <a:custGeom>
            <a:avLst/>
            <a:gdLst>
              <a:gd name="connsiteX0" fmla="*/ 147 w 219937"/>
              <a:gd name="connsiteY0" fmla="*/ 13060 h 48211"/>
              <a:gd name="connsiteX1" fmla="*/ 133497 w 219937"/>
              <a:gd name="connsiteY1" fmla="*/ 16235 h 48211"/>
              <a:gd name="connsiteX2" fmla="*/ 219222 w 219937"/>
              <a:gd name="connsiteY2" fmla="*/ 47985 h 48211"/>
              <a:gd name="connsiteX3" fmla="*/ 171597 w 219937"/>
              <a:gd name="connsiteY3" fmla="*/ 28935 h 48211"/>
              <a:gd name="connsiteX4" fmla="*/ 120797 w 219937"/>
              <a:gd name="connsiteY4" fmla="*/ 360 h 48211"/>
              <a:gd name="connsiteX5" fmla="*/ 108097 w 219937"/>
              <a:gd name="connsiteY5" fmla="*/ 13060 h 48211"/>
              <a:gd name="connsiteX6" fmla="*/ 147 w 219937"/>
              <a:gd name="connsiteY6" fmla="*/ 13060 h 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37" h="48211">
                <a:moveTo>
                  <a:pt x="147" y="13060"/>
                </a:moveTo>
                <a:cubicBezTo>
                  <a:pt x="4380" y="13589"/>
                  <a:pt x="96985" y="10414"/>
                  <a:pt x="133497" y="16235"/>
                </a:cubicBezTo>
                <a:cubicBezTo>
                  <a:pt x="170009" y="22056"/>
                  <a:pt x="212872" y="45868"/>
                  <a:pt x="219222" y="47985"/>
                </a:cubicBezTo>
                <a:cubicBezTo>
                  <a:pt x="225572" y="50102"/>
                  <a:pt x="188001" y="36873"/>
                  <a:pt x="171597" y="28935"/>
                </a:cubicBezTo>
                <a:cubicBezTo>
                  <a:pt x="155193" y="20998"/>
                  <a:pt x="120797" y="360"/>
                  <a:pt x="120797" y="360"/>
                </a:cubicBezTo>
                <a:cubicBezTo>
                  <a:pt x="110214" y="-2286"/>
                  <a:pt x="131909" y="10414"/>
                  <a:pt x="108097" y="13060"/>
                </a:cubicBezTo>
                <a:cubicBezTo>
                  <a:pt x="84285" y="15706"/>
                  <a:pt x="-4086" y="12531"/>
                  <a:pt x="147" y="1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C97878A-9A59-FF1D-937D-9A930ECEF575}"/>
              </a:ext>
            </a:extLst>
          </p:cNvPr>
          <p:cNvSpPr/>
          <p:nvPr/>
        </p:nvSpPr>
        <p:spPr>
          <a:xfrm>
            <a:off x="8045433" y="2777062"/>
            <a:ext cx="89613" cy="480489"/>
          </a:xfrm>
          <a:custGeom>
            <a:avLst/>
            <a:gdLst>
              <a:gd name="connsiteX0" fmla="*/ 57167 w 89613"/>
              <a:gd name="connsiteY0" fmla="*/ 1063 h 480489"/>
              <a:gd name="connsiteX1" fmla="*/ 66692 w 89613"/>
              <a:gd name="connsiteY1" fmla="*/ 197913 h 480489"/>
              <a:gd name="connsiteX2" fmla="*/ 17 w 89613"/>
              <a:gd name="connsiteY2" fmla="*/ 480488 h 480489"/>
              <a:gd name="connsiteX3" fmla="*/ 60342 w 89613"/>
              <a:gd name="connsiteY3" fmla="*/ 194738 h 480489"/>
              <a:gd name="connsiteX4" fmla="*/ 88917 w 89613"/>
              <a:gd name="connsiteY4" fmla="*/ 93138 h 480489"/>
              <a:gd name="connsiteX5" fmla="*/ 79392 w 89613"/>
              <a:gd name="connsiteY5" fmla="*/ 118538 h 480489"/>
              <a:gd name="connsiteX6" fmla="*/ 57167 w 89613"/>
              <a:gd name="connsiteY6" fmla="*/ 1063 h 4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13" h="480489">
                <a:moveTo>
                  <a:pt x="57167" y="1063"/>
                </a:moveTo>
                <a:cubicBezTo>
                  <a:pt x="55050" y="14292"/>
                  <a:pt x="76217" y="118009"/>
                  <a:pt x="66692" y="197913"/>
                </a:cubicBezTo>
                <a:cubicBezTo>
                  <a:pt x="57167" y="277817"/>
                  <a:pt x="1075" y="481017"/>
                  <a:pt x="17" y="480488"/>
                </a:cubicBezTo>
                <a:cubicBezTo>
                  <a:pt x="-1041" y="479959"/>
                  <a:pt x="45525" y="259296"/>
                  <a:pt x="60342" y="194738"/>
                </a:cubicBezTo>
                <a:cubicBezTo>
                  <a:pt x="75159" y="130180"/>
                  <a:pt x="85742" y="105838"/>
                  <a:pt x="88917" y="93138"/>
                </a:cubicBezTo>
                <a:cubicBezTo>
                  <a:pt x="92092" y="80438"/>
                  <a:pt x="83625" y="134942"/>
                  <a:pt x="79392" y="118538"/>
                </a:cubicBezTo>
                <a:cubicBezTo>
                  <a:pt x="75159" y="102134"/>
                  <a:pt x="59284" y="-12166"/>
                  <a:pt x="57167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99FBE1F5-7EA7-9B31-C27F-4C235178DAAF}"/>
              </a:ext>
            </a:extLst>
          </p:cNvPr>
          <p:cNvSpPr/>
          <p:nvPr/>
        </p:nvSpPr>
        <p:spPr>
          <a:xfrm>
            <a:off x="5845763" y="2577931"/>
            <a:ext cx="800050" cy="606004"/>
          </a:xfrm>
          <a:custGeom>
            <a:avLst/>
            <a:gdLst>
              <a:gd name="connsiteX0" fmla="*/ 799512 w 800050"/>
              <a:gd name="connsiteY0" fmla="*/ 19219 h 606004"/>
              <a:gd name="connsiteX1" fmla="*/ 389937 w 800050"/>
              <a:gd name="connsiteY1" fmla="*/ 98594 h 606004"/>
              <a:gd name="connsiteX2" fmla="*/ 424862 w 800050"/>
              <a:gd name="connsiteY2" fmla="*/ 79544 h 606004"/>
              <a:gd name="connsiteX3" fmla="*/ 208962 w 800050"/>
              <a:gd name="connsiteY3" fmla="*/ 231944 h 606004"/>
              <a:gd name="connsiteX4" fmla="*/ 2587 w 800050"/>
              <a:gd name="connsiteY4" fmla="*/ 603419 h 606004"/>
              <a:gd name="connsiteX5" fmla="*/ 358187 w 800050"/>
              <a:gd name="connsiteY5" fmla="*/ 25569 h 606004"/>
              <a:gd name="connsiteX6" fmla="*/ 329612 w 800050"/>
              <a:gd name="connsiteY6" fmla="*/ 101769 h 606004"/>
              <a:gd name="connsiteX7" fmla="*/ 367712 w 800050"/>
              <a:gd name="connsiteY7" fmla="*/ 101769 h 606004"/>
              <a:gd name="connsiteX8" fmla="*/ 291512 w 800050"/>
              <a:gd name="connsiteY8" fmla="*/ 123994 h 606004"/>
              <a:gd name="connsiteX9" fmla="*/ 799512 w 800050"/>
              <a:gd name="connsiteY9" fmla="*/ 19219 h 60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050" h="606004">
                <a:moveTo>
                  <a:pt x="799512" y="19219"/>
                </a:moveTo>
                <a:cubicBezTo>
                  <a:pt x="815916" y="14986"/>
                  <a:pt x="452379" y="88540"/>
                  <a:pt x="389937" y="98594"/>
                </a:cubicBezTo>
                <a:cubicBezTo>
                  <a:pt x="327495" y="108648"/>
                  <a:pt x="455024" y="57319"/>
                  <a:pt x="424862" y="79544"/>
                </a:cubicBezTo>
                <a:cubicBezTo>
                  <a:pt x="394700" y="101769"/>
                  <a:pt x="279341" y="144632"/>
                  <a:pt x="208962" y="231944"/>
                </a:cubicBezTo>
                <a:cubicBezTo>
                  <a:pt x="138583" y="319256"/>
                  <a:pt x="-22284" y="637815"/>
                  <a:pt x="2587" y="603419"/>
                </a:cubicBezTo>
                <a:cubicBezTo>
                  <a:pt x="27458" y="569023"/>
                  <a:pt x="303683" y="109177"/>
                  <a:pt x="358187" y="25569"/>
                </a:cubicBezTo>
                <a:cubicBezTo>
                  <a:pt x="412691" y="-58039"/>
                  <a:pt x="328025" y="89069"/>
                  <a:pt x="329612" y="101769"/>
                </a:cubicBezTo>
                <a:cubicBezTo>
                  <a:pt x="331199" y="114469"/>
                  <a:pt x="374062" y="98065"/>
                  <a:pt x="367712" y="101769"/>
                </a:cubicBezTo>
                <a:cubicBezTo>
                  <a:pt x="361362" y="105473"/>
                  <a:pt x="213724" y="137752"/>
                  <a:pt x="291512" y="123994"/>
                </a:cubicBezTo>
                <a:cubicBezTo>
                  <a:pt x="369299" y="110236"/>
                  <a:pt x="783108" y="23452"/>
                  <a:pt x="799512" y="19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711578A0-8A78-B040-0B73-D453F0E01FEC}"/>
              </a:ext>
            </a:extLst>
          </p:cNvPr>
          <p:cNvSpPr/>
          <p:nvPr/>
        </p:nvSpPr>
        <p:spPr>
          <a:xfrm>
            <a:off x="5883254" y="2949575"/>
            <a:ext cx="206436" cy="346133"/>
          </a:xfrm>
          <a:custGeom>
            <a:avLst/>
            <a:gdLst>
              <a:gd name="connsiteX0" fmla="*/ 206396 w 206436"/>
              <a:gd name="connsiteY0" fmla="*/ 0 h 346133"/>
              <a:gd name="connsiteX1" fmla="*/ 47646 w 206436"/>
              <a:gd name="connsiteY1" fmla="*/ 203200 h 346133"/>
              <a:gd name="connsiteX2" fmla="*/ 21 w 206436"/>
              <a:gd name="connsiteY2" fmla="*/ 346075 h 346133"/>
              <a:gd name="connsiteX3" fmla="*/ 41296 w 206436"/>
              <a:gd name="connsiteY3" fmla="*/ 187325 h 346133"/>
              <a:gd name="connsiteX4" fmla="*/ 28596 w 206436"/>
              <a:gd name="connsiteY4" fmla="*/ 222250 h 346133"/>
              <a:gd name="connsiteX5" fmla="*/ 28596 w 206436"/>
              <a:gd name="connsiteY5" fmla="*/ 222250 h 346133"/>
              <a:gd name="connsiteX6" fmla="*/ 73046 w 206436"/>
              <a:gd name="connsiteY6" fmla="*/ 142875 h 346133"/>
              <a:gd name="connsiteX7" fmla="*/ 31771 w 206436"/>
              <a:gd name="connsiteY7" fmla="*/ 203200 h 346133"/>
              <a:gd name="connsiteX8" fmla="*/ 206396 w 206436"/>
              <a:gd name="connsiteY8" fmla="*/ 0 h 34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36" h="346133">
                <a:moveTo>
                  <a:pt x="206396" y="0"/>
                </a:moveTo>
                <a:cubicBezTo>
                  <a:pt x="209042" y="0"/>
                  <a:pt x="82042" y="145521"/>
                  <a:pt x="47646" y="203200"/>
                </a:cubicBezTo>
                <a:cubicBezTo>
                  <a:pt x="13250" y="260879"/>
                  <a:pt x="1079" y="348721"/>
                  <a:pt x="21" y="346075"/>
                </a:cubicBezTo>
                <a:cubicBezTo>
                  <a:pt x="-1037" y="343429"/>
                  <a:pt x="36534" y="207962"/>
                  <a:pt x="41296" y="187325"/>
                </a:cubicBezTo>
                <a:cubicBezTo>
                  <a:pt x="46058" y="166688"/>
                  <a:pt x="28596" y="222250"/>
                  <a:pt x="28596" y="222250"/>
                </a:cubicBezTo>
                <a:lnTo>
                  <a:pt x="28596" y="222250"/>
                </a:lnTo>
                <a:cubicBezTo>
                  <a:pt x="36004" y="209021"/>
                  <a:pt x="72517" y="146050"/>
                  <a:pt x="73046" y="142875"/>
                </a:cubicBezTo>
                <a:cubicBezTo>
                  <a:pt x="73575" y="139700"/>
                  <a:pt x="12192" y="221721"/>
                  <a:pt x="31771" y="203200"/>
                </a:cubicBezTo>
                <a:cubicBezTo>
                  <a:pt x="51350" y="184679"/>
                  <a:pt x="203750" y="0"/>
                  <a:pt x="2063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59606B0-BEA2-2D27-B84C-0E08FF917BA0}"/>
              </a:ext>
            </a:extLst>
          </p:cNvPr>
          <p:cNvSpPr/>
          <p:nvPr/>
        </p:nvSpPr>
        <p:spPr>
          <a:xfrm>
            <a:off x="7143661" y="3396707"/>
            <a:ext cx="89120" cy="420179"/>
          </a:xfrm>
          <a:custGeom>
            <a:avLst/>
            <a:gdLst>
              <a:gd name="connsiteX0" fmla="*/ 66764 w 89120"/>
              <a:gd name="connsiteY0" fmla="*/ 44993 h 420179"/>
              <a:gd name="connsiteX1" fmla="*/ 88989 w 89120"/>
              <a:gd name="connsiteY1" fmla="*/ 308518 h 420179"/>
              <a:gd name="connsiteX2" fmla="*/ 76289 w 89120"/>
              <a:gd name="connsiteY2" fmla="*/ 419643 h 420179"/>
              <a:gd name="connsiteX3" fmla="*/ 82639 w 89120"/>
              <a:gd name="connsiteY3" fmla="*/ 333918 h 420179"/>
              <a:gd name="connsiteX4" fmla="*/ 89 w 89120"/>
              <a:gd name="connsiteY4" fmla="*/ 543 h 420179"/>
              <a:gd name="connsiteX5" fmla="*/ 66764 w 89120"/>
              <a:gd name="connsiteY5" fmla="*/ 254543 h 420179"/>
              <a:gd name="connsiteX6" fmla="*/ 76289 w 89120"/>
              <a:gd name="connsiteY6" fmla="*/ 210093 h 420179"/>
              <a:gd name="connsiteX7" fmla="*/ 66764 w 89120"/>
              <a:gd name="connsiteY7" fmla="*/ 44993 h 42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20" h="420179">
                <a:moveTo>
                  <a:pt x="66764" y="44993"/>
                </a:moveTo>
                <a:cubicBezTo>
                  <a:pt x="68881" y="61397"/>
                  <a:pt x="87402" y="246076"/>
                  <a:pt x="88989" y="308518"/>
                </a:cubicBezTo>
                <a:cubicBezTo>
                  <a:pt x="90576" y="370960"/>
                  <a:pt x="77347" y="415410"/>
                  <a:pt x="76289" y="419643"/>
                </a:cubicBezTo>
                <a:cubicBezTo>
                  <a:pt x="75231" y="423876"/>
                  <a:pt x="95339" y="403768"/>
                  <a:pt x="82639" y="333918"/>
                </a:cubicBezTo>
                <a:cubicBezTo>
                  <a:pt x="69939" y="264068"/>
                  <a:pt x="2735" y="13772"/>
                  <a:pt x="89" y="543"/>
                </a:cubicBezTo>
                <a:cubicBezTo>
                  <a:pt x="-2557" y="-12686"/>
                  <a:pt x="54064" y="219618"/>
                  <a:pt x="66764" y="254543"/>
                </a:cubicBezTo>
                <a:cubicBezTo>
                  <a:pt x="79464" y="289468"/>
                  <a:pt x="73643" y="246076"/>
                  <a:pt x="76289" y="210093"/>
                </a:cubicBezTo>
                <a:cubicBezTo>
                  <a:pt x="78935" y="174110"/>
                  <a:pt x="64647" y="28589"/>
                  <a:pt x="66764" y="44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76827C0-1AB7-54F0-FC43-C4E5447866F2}"/>
              </a:ext>
            </a:extLst>
          </p:cNvPr>
          <p:cNvSpPr/>
          <p:nvPr/>
        </p:nvSpPr>
        <p:spPr>
          <a:xfrm>
            <a:off x="6028780" y="2996681"/>
            <a:ext cx="740629" cy="162453"/>
          </a:xfrm>
          <a:custGeom>
            <a:avLst/>
            <a:gdLst>
              <a:gd name="connsiteX0" fmla="*/ 545 w 740629"/>
              <a:gd name="connsiteY0" fmla="*/ 76719 h 162453"/>
              <a:gd name="connsiteX1" fmla="*/ 298995 w 740629"/>
              <a:gd name="connsiteY1" fmla="*/ 51319 h 162453"/>
              <a:gd name="connsiteX2" fmla="*/ 676820 w 740629"/>
              <a:gd name="connsiteY2" fmla="*/ 130694 h 162453"/>
              <a:gd name="connsiteX3" fmla="*/ 654595 w 740629"/>
              <a:gd name="connsiteY3" fmla="*/ 117994 h 162453"/>
              <a:gd name="connsiteX4" fmla="*/ 740320 w 740629"/>
              <a:gd name="connsiteY4" fmla="*/ 162444 h 162453"/>
              <a:gd name="connsiteX5" fmla="*/ 673645 w 740629"/>
              <a:gd name="connsiteY5" fmla="*/ 121169 h 162453"/>
              <a:gd name="connsiteX6" fmla="*/ 448220 w 740629"/>
              <a:gd name="connsiteY6" fmla="*/ 38619 h 162453"/>
              <a:gd name="connsiteX7" fmla="*/ 632370 w 740629"/>
              <a:gd name="connsiteY7" fmla="*/ 114819 h 162453"/>
              <a:gd name="connsiteX8" fmla="*/ 540295 w 740629"/>
              <a:gd name="connsiteY8" fmla="*/ 86244 h 162453"/>
              <a:gd name="connsiteX9" fmla="*/ 229145 w 740629"/>
              <a:gd name="connsiteY9" fmla="*/ 519 h 162453"/>
              <a:gd name="connsiteX10" fmla="*/ 362495 w 740629"/>
              <a:gd name="connsiteY10" fmla="*/ 48144 h 162453"/>
              <a:gd name="connsiteX11" fmla="*/ 340270 w 740629"/>
              <a:gd name="connsiteY11" fmla="*/ 48144 h 162453"/>
              <a:gd name="connsiteX12" fmla="*/ 124370 w 740629"/>
              <a:gd name="connsiteY12" fmla="*/ 19569 h 162453"/>
              <a:gd name="connsiteX13" fmla="*/ 222795 w 740629"/>
              <a:gd name="connsiteY13" fmla="*/ 44969 h 162453"/>
              <a:gd name="connsiteX14" fmla="*/ 545 w 740629"/>
              <a:gd name="connsiteY14" fmla="*/ 76719 h 16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0629" h="162453">
                <a:moveTo>
                  <a:pt x="545" y="76719"/>
                </a:moveTo>
                <a:cubicBezTo>
                  <a:pt x="13245" y="77777"/>
                  <a:pt x="186283" y="42323"/>
                  <a:pt x="298995" y="51319"/>
                </a:cubicBezTo>
                <a:cubicBezTo>
                  <a:pt x="411707" y="60315"/>
                  <a:pt x="617553" y="119582"/>
                  <a:pt x="676820" y="130694"/>
                </a:cubicBezTo>
                <a:cubicBezTo>
                  <a:pt x="736087" y="141807"/>
                  <a:pt x="644012" y="112702"/>
                  <a:pt x="654595" y="117994"/>
                </a:cubicBezTo>
                <a:cubicBezTo>
                  <a:pt x="665178" y="123286"/>
                  <a:pt x="737145" y="161915"/>
                  <a:pt x="740320" y="162444"/>
                </a:cubicBezTo>
                <a:cubicBezTo>
                  <a:pt x="743495" y="162973"/>
                  <a:pt x="722328" y="141807"/>
                  <a:pt x="673645" y="121169"/>
                </a:cubicBezTo>
                <a:cubicBezTo>
                  <a:pt x="624962" y="100532"/>
                  <a:pt x="455099" y="39677"/>
                  <a:pt x="448220" y="38619"/>
                </a:cubicBezTo>
                <a:cubicBezTo>
                  <a:pt x="441341" y="37561"/>
                  <a:pt x="617024" y="106882"/>
                  <a:pt x="632370" y="114819"/>
                </a:cubicBezTo>
                <a:cubicBezTo>
                  <a:pt x="647716" y="122756"/>
                  <a:pt x="540295" y="86244"/>
                  <a:pt x="540295" y="86244"/>
                </a:cubicBezTo>
                <a:lnTo>
                  <a:pt x="229145" y="519"/>
                </a:lnTo>
                <a:cubicBezTo>
                  <a:pt x="199512" y="-5831"/>
                  <a:pt x="362495" y="48144"/>
                  <a:pt x="362495" y="48144"/>
                </a:cubicBezTo>
                <a:cubicBezTo>
                  <a:pt x="381016" y="56081"/>
                  <a:pt x="379958" y="52906"/>
                  <a:pt x="340270" y="48144"/>
                </a:cubicBezTo>
                <a:cubicBezTo>
                  <a:pt x="300583" y="43381"/>
                  <a:pt x="143949" y="20098"/>
                  <a:pt x="124370" y="19569"/>
                </a:cubicBezTo>
                <a:cubicBezTo>
                  <a:pt x="104791" y="19040"/>
                  <a:pt x="244491" y="35444"/>
                  <a:pt x="222795" y="44969"/>
                </a:cubicBezTo>
                <a:cubicBezTo>
                  <a:pt x="201099" y="54494"/>
                  <a:pt x="-12155" y="75661"/>
                  <a:pt x="545" y="76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54E8CAD-500E-670A-41D7-788A4A07B024}"/>
              </a:ext>
            </a:extLst>
          </p:cNvPr>
          <p:cNvSpPr/>
          <p:nvPr/>
        </p:nvSpPr>
        <p:spPr>
          <a:xfrm>
            <a:off x="6775379" y="3139532"/>
            <a:ext cx="134097" cy="192793"/>
          </a:xfrm>
          <a:custGeom>
            <a:avLst/>
            <a:gdLst>
              <a:gd name="connsiteX0" fmla="*/ 71 w 134097"/>
              <a:gd name="connsiteY0" fmla="*/ 543 h 192793"/>
              <a:gd name="connsiteX1" fmla="*/ 95321 w 134097"/>
              <a:gd name="connsiteY1" fmla="*/ 86268 h 192793"/>
              <a:gd name="connsiteX2" fmla="*/ 104846 w 134097"/>
              <a:gd name="connsiteY2" fmla="*/ 114843 h 192793"/>
              <a:gd name="connsiteX3" fmla="*/ 133421 w 134097"/>
              <a:gd name="connsiteY3" fmla="*/ 191043 h 192793"/>
              <a:gd name="connsiteX4" fmla="*/ 120721 w 134097"/>
              <a:gd name="connsiteY4" fmla="*/ 156118 h 192793"/>
              <a:gd name="connsiteX5" fmla="*/ 73096 w 134097"/>
              <a:gd name="connsiteY5" fmla="*/ 22768 h 192793"/>
              <a:gd name="connsiteX6" fmla="*/ 79446 w 134097"/>
              <a:gd name="connsiteY6" fmla="*/ 48168 h 192793"/>
              <a:gd name="connsiteX7" fmla="*/ 71 w 134097"/>
              <a:gd name="connsiteY7" fmla="*/ 543 h 19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97" h="192793">
                <a:moveTo>
                  <a:pt x="71" y="543"/>
                </a:moveTo>
                <a:cubicBezTo>
                  <a:pt x="2717" y="6893"/>
                  <a:pt x="77859" y="67218"/>
                  <a:pt x="95321" y="86268"/>
                </a:cubicBezTo>
                <a:cubicBezTo>
                  <a:pt x="112783" y="105318"/>
                  <a:pt x="98496" y="97381"/>
                  <a:pt x="104846" y="114843"/>
                </a:cubicBezTo>
                <a:cubicBezTo>
                  <a:pt x="111196" y="132305"/>
                  <a:pt x="133421" y="191043"/>
                  <a:pt x="133421" y="191043"/>
                </a:cubicBezTo>
                <a:cubicBezTo>
                  <a:pt x="136067" y="197922"/>
                  <a:pt x="130775" y="184164"/>
                  <a:pt x="120721" y="156118"/>
                </a:cubicBezTo>
                <a:cubicBezTo>
                  <a:pt x="110667" y="128072"/>
                  <a:pt x="79975" y="40760"/>
                  <a:pt x="73096" y="22768"/>
                </a:cubicBezTo>
                <a:cubicBezTo>
                  <a:pt x="66217" y="4776"/>
                  <a:pt x="89500" y="50814"/>
                  <a:pt x="79446" y="48168"/>
                </a:cubicBezTo>
                <a:cubicBezTo>
                  <a:pt x="69392" y="45522"/>
                  <a:pt x="-2575" y="-5807"/>
                  <a:pt x="71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CEBBE3B-05FE-44BC-BC95-7FB7739747E6}"/>
              </a:ext>
            </a:extLst>
          </p:cNvPr>
          <p:cNvSpPr/>
          <p:nvPr/>
        </p:nvSpPr>
        <p:spPr>
          <a:xfrm>
            <a:off x="6889721" y="3168578"/>
            <a:ext cx="93428" cy="166291"/>
          </a:xfrm>
          <a:custGeom>
            <a:avLst/>
            <a:gdLst>
              <a:gd name="connsiteX0" fmla="*/ 19079 w 93428"/>
              <a:gd name="connsiteY0" fmla="*/ 72 h 166291"/>
              <a:gd name="connsiteX1" fmla="*/ 63529 w 93428"/>
              <a:gd name="connsiteY1" fmla="*/ 95322 h 166291"/>
              <a:gd name="connsiteX2" fmla="*/ 92104 w 93428"/>
              <a:gd name="connsiteY2" fmla="*/ 165172 h 166291"/>
              <a:gd name="connsiteX3" fmla="*/ 79404 w 93428"/>
              <a:gd name="connsiteY3" fmla="*/ 139772 h 166291"/>
              <a:gd name="connsiteX4" fmla="*/ 29 w 93428"/>
              <a:gd name="connsiteY4" fmla="*/ 158822 h 166291"/>
              <a:gd name="connsiteX5" fmla="*/ 69879 w 93428"/>
              <a:gd name="connsiteY5" fmla="*/ 130247 h 166291"/>
              <a:gd name="connsiteX6" fmla="*/ 50829 w 93428"/>
              <a:gd name="connsiteY6" fmla="*/ 79447 h 166291"/>
              <a:gd name="connsiteX7" fmla="*/ 69879 w 93428"/>
              <a:gd name="connsiteY7" fmla="*/ 111197 h 166291"/>
              <a:gd name="connsiteX8" fmla="*/ 19079 w 93428"/>
              <a:gd name="connsiteY8" fmla="*/ 72 h 16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28" h="166291">
                <a:moveTo>
                  <a:pt x="19079" y="72"/>
                </a:moveTo>
                <a:cubicBezTo>
                  <a:pt x="18021" y="-2574"/>
                  <a:pt x="51358" y="67805"/>
                  <a:pt x="63529" y="95322"/>
                </a:cubicBezTo>
                <a:cubicBezTo>
                  <a:pt x="75700" y="122839"/>
                  <a:pt x="89458" y="157764"/>
                  <a:pt x="92104" y="165172"/>
                </a:cubicBezTo>
                <a:cubicBezTo>
                  <a:pt x="94750" y="172580"/>
                  <a:pt x="94750" y="140830"/>
                  <a:pt x="79404" y="139772"/>
                </a:cubicBezTo>
                <a:cubicBezTo>
                  <a:pt x="64058" y="138714"/>
                  <a:pt x="1616" y="160409"/>
                  <a:pt x="29" y="158822"/>
                </a:cubicBezTo>
                <a:cubicBezTo>
                  <a:pt x="-1558" y="157235"/>
                  <a:pt x="61412" y="143476"/>
                  <a:pt x="69879" y="130247"/>
                </a:cubicBezTo>
                <a:cubicBezTo>
                  <a:pt x="78346" y="117018"/>
                  <a:pt x="50829" y="82622"/>
                  <a:pt x="50829" y="79447"/>
                </a:cubicBezTo>
                <a:cubicBezTo>
                  <a:pt x="50829" y="76272"/>
                  <a:pt x="77287" y="119664"/>
                  <a:pt x="69879" y="111197"/>
                </a:cubicBezTo>
                <a:cubicBezTo>
                  <a:pt x="62471" y="102730"/>
                  <a:pt x="20137" y="2718"/>
                  <a:pt x="1907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93AACCD-DF9A-3087-77B5-9AE7661E5212}"/>
              </a:ext>
            </a:extLst>
          </p:cNvPr>
          <p:cNvSpPr/>
          <p:nvPr/>
        </p:nvSpPr>
        <p:spPr>
          <a:xfrm>
            <a:off x="6727581" y="3120823"/>
            <a:ext cx="136798" cy="168660"/>
          </a:xfrm>
          <a:custGeom>
            <a:avLst/>
            <a:gdLst>
              <a:gd name="connsiteX0" fmla="*/ 136769 w 136798"/>
              <a:gd name="connsiteY0" fmla="*/ 168477 h 168660"/>
              <a:gd name="connsiteX1" fmla="*/ 54219 w 136798"/>
              <a:gd name="connsiteY1" fmla="*/ 70052 h 168660"/>
              <a:gd name="connsiteX2" fmla="*/ 244 w 136798"/>
              <a:gd name="connsiteY2" fmla="*/ 202 h 168660"/>
              <a:gd name="connsiteX3" fmla="*/ 35169 w 136798"/>
              <a:gd name="connsiteY3" fmla="*/ 51002 h 168660"/>
              <a:gd name="connsiteX4" fmla="*/ 57394 w 136798"/>
              <a:gd name="connsiteY4" fmla="*/ 114502 h 168660"/>
              <a:gd name="connsiteX5" fmla="*/ 63744 w 136798"/>
              <a:gd name="connsiteY5" fmla="*/ 95452 h 168660"/>
              <a:gd name="connsiteX6" fmla="*/ 136769 w 136798"/>
              <a:gd name="connsiteY6" fmla="*/ 168477 h 16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98" h="168660">
                <a:moveTo>
                  <a:pt x="136769" y="168477"/>
                </a:moveTo>
                <a:cubicBezTo>
                  <a:pt x="135182" y="164244"/>
                  <a:pt x="76973" y="98098"/>
                  <a:pt x="54219" y="70052"/>
                </a:cubicBezTo>
                <a:cubicBezTo>
                  <a:pt x="31465" y="42006"/>
                  <a:pt x="3419" y="3377"/>
                  <a:pt x="244" y="202"/>
                </a:cubicBezTo>
                <a:cubicBezTo>
                  <a:pt x="-2931" y="-2973"/>
                  <a:pt x="25644" y="31952"/>
                  <a:pt x="35169" y="51002"/>
                </a:cubicBezTo>
                <a:cubicBezTo>
                  <a:pt x="44694" y="70052"/>
                  <a:pt x="52631" y="107094"/>
                  <a:pt x="57394" y="114502"/>
                </a:cubicBezTo>
                <a:cubicBezTo>
                  <a:pt x="62156" y="121910"/>
                  <a:pt x="52632" y="88573"/>
                  <a:pt x="63744" y="95452"/>
                </a:cubicBezTo>
                <a:cubicBezTo>
                  <a:pt x="74856" y="102331"/>
                  <a:pt x="138356" y="172710"/>
                  <a:pt x="136769" y="168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77E50BD-95D2-34A2-D804-A94BDBE2E18E}"/>
              </a:ext>
            </a:extLst>
          </p:cNvPr>
          <p:cNvSpPr/>
          <p:nvPr/>
        </p:nvSpPr>
        <p:spPr>
          <a:xfrm>
            <a:off x="6867370" y="3247710"/>
            <a:ext cx="174780" cy="95570"/>
          </a:xfrm>
          <a:custGeom>
            <a:avLst/>
            <a:gdLst>
              <a:gd name="connsiteX0" fmla="*/ 155 w 174780"/>
              <a:gd name="connsiteY0" fmla="*/ 44765 h 95570"/>
              <a:gd name="connsiteX1" fmla="*/ 108105 w 174780"/>
              <a:gd name="connsiteY1" fmla="*/ 47940 h 95570"/>
              <a:gd name="connsiteX2" fmla="*/ 174780 w 174780"/>
              <a:gd name="connsiteY2" fmla="*/ 95565 h 95570"/>
              <a:gd name="connsiteX3" fmla="*/ 108105 w 174780"/>
              <a:gd name="connsiteY3" fmla="*/ 44765 h 95570"/>
              <a:gd name="connsiteX4" fmla="*/ 165255 w 174780"/>
              <a:gd name="connsiteY4" fmla="*/ 315 h 95570"/>
              <a:gd name="connsiteX5" fmla="*/ 133505 w 174780"/>
              <a:gd name="connsiteY5" fmla="*/ 25715 h 95570"/>
              <a:gd name="connsiteX6" fmla="*/ 155 w 174780"/>
              <a:gd name="connsiteY6" fmla="*/ 44765 h 9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80" h="95570">
                <a:moveTo>
                  <a:pt x="155" y="44765"/>
                </a:moveTo>
                <a:cubicBezTo>
                  <a:pt x="-4078" y="48469"/>
                  <a:pt x="79001" y="39473"/>
                  <a:pt x="108105" y="47940"/>
                </a:cubicBezTo>
                <a:cubicBezTo>
                  <a:pt x="137209" y="56407"/>
                  <a:pt x="174780" y="96094"/>
                  <a:pt x="174780" y="95565"/>
                </a:cubicBezTo>
                <a:cubicBezTo>
                  <a:pt x="174780" y="95036"/>
                  <a:pt x="109693" y="60640"/>
                  <a:pt x="108105" y="44765"/>
                </a:cubicBezTo>
                <a:cubicBezTo>
                  <a:pt x="106518" y="28890"/>
                  <a:pt x="161022" y="3490"/>
                  <a:pt x="165255" y="315"/>
                </a:cubicBezTo>
                <a:cubicBezTo>
                  <a:pt x="169488" y="-2860"/>
                  <a:pt x="155201" y="18836"/>
                  <a:pt x="133505" y="25715"/>
                </a:cubicBezTo>
                <a:cubicBezTo>
                  <a:pt x="111809" y="32594"/>
                  <a:pt x="4388" y="41061"/>
                  <a:pt x="155" y="44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AB9800DB-9AD8-D49E-F218-C6946A4CD89D}"/>
              </a:ext>
            </a:extLst>
          </p:cNvPr>
          <p:cNvSpPr/>
          <p:nvPr/>
        </p:nvSpPr>
        <p:spPr>
          <a:xfrm>
            <a:off x="6985000" y="3216239"/>
            <a:ext cx="230208" cy="404688"/>
          </a:xfrm>
          <a:custGeom>
            <a:avLst/>
            <a:gdLst>
              <a:gd name="connsiteX0" fmla="*/ 0 w 230208"/>
              <a:gd name="connsiteY0" fmla="*/ 36 h 404688"/>
              <a:gd name="connsiteX1" fmla="*/ 168275 w 230208"/>
              <a:gd name="connsiteY1" fmla="*/ 250861 h 404688"/>
              <a:gd name="connsiteX2" fmla="*/ 225425 w 230208"/>
              <a:gd name="connsiteY2" fmla="*/ 396911 h 404688"/>
              <a:gd name="connsiteX3" fmla="*/ 219075 w 230208"/>
              <a:gd name="connsiteY3" fmla="*/ 365161 h 404688"/>
              <a:gd name="connsiteX4" fmla="*/ 155575 w 230208"/>
              <a:gd name="connsiteY4" fmla="*/ 200061 h 404688"/>
              <a:gd name="connsiteX5" fmla="*/ 168275 w 230208"/>
              <a:gd name="connsiteY5" fmla="*/ 231811 h 404688"/>
              <a:gd name="connsiteX6" fmla="*/ 0 w 230208"/>
              <a:gd name="connsiteY6" fmla="*/ 36 h 40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08" h="404688">
                <a:moveTo>
                  <a:pt x="0" y="36"/>
                </a:moveTo>
                <a:cubicBezTo>
                  <a:pt x="0" y="3211"/>
                  <a:pt x="130704" y="184715"/>
                  <a:pt x="168275" y="250861"/>
                </a:cubicBezTo>
                <a:cubicBezTo>
                  <a:pt x="205846" y="317007"/>
                  <a:pt x="216958" y="377861"/>
                  <a:pt x="225425" y="396911"/>
                </a:cubicBezTo>
                <a:cubicBezTo>
                  <a:pt x="233892" y="415961"/>
                  <a:pt x="230717" y="397969"/>
                  <a:pt x="219075" y="365161"/>
                </a:cubicBezTo>
                <a:cubicBezTo>
                  <a:pt x="207433" y="332353"/>
                  <a:pt x="164042" y="222286"/>
                  <a:pt x="155575" y="200061"/>
                </a:cubicBezTo>
                <a:cubicBezTo>
                  <a:pt x="147108" y="177836"/>
                  <a:pt x="192617" y="260915"/>
                  <a:pt x="168275" y="231811"/>
                </a:cubicBezTo>
                <a:cubicBezTo>
                  <a:pt x="143933" y="202707"/>
                  <a:pt x="0" y="-3139"/>
                  <a:pt x="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95C1730D-05AF-CF1B-E993-C5099DAFB093}"/>
              </a:ext>
            </a:extLst>
          </p:cNvPr>
          <p:cNvSpPr/>
          <p:nvPr/>
        </p:nvSpPr>
        <p:spPr>
          <a:xfrm>
            <a:off x="5949950" y="3040188"/>
            <a:ext cx="795989" cy="162876"/>
          </a:xfrm>
          <a:custGeom>
            <a:avLst/>
            <a:gdLst>
              <a:gd name="connsiteX0" fmla="*/ 0 w 795989"/>
              <a:gd name="connsiteY0" fmla="*/ 112587 h 162876"/>
              <a:gd name="connsiteX1" fmla="*/ 250825 w 795989"/>
              <a:gd name="connsiteY1" fmla="*/ 33212 h 162876"/>
              <a:gd name="connsiteX2" fmla="*/ 511175 w 795989"/>
              <a:gd name="connsiteY2" fmla="*/ 58612 h 162876"/>
              <a:gd name="connsiteX3" fmla="*/ 476250 w 795989"/>
              <a:gd name="connsiteY3" fmla="*/ 45912 h 162876"/>
              <a:gd name="connsiteX4" fmla="*/ 768350 w 795989"/>
              <a:gd name="connsiteY4" fmla="*/ 160212 h 162876"/>
              <a:gd name="connsiteX5" fmla="*/ 774700 w 795989"/>
              <a:gd name="connsiteY5" fmla="*/ 128462 h 162876"/>
              <a:gd name="connsiteX6" fmla="*/ 784225 w 795989"/>
              <a:gd name="connsiteY6" fmla="*/ 150687 h 162876"/>
              <a:gd name="connsiteX7" fmla="*/ 593725 w 795989"/>
              <a:gd name="connsiteY7" fmla="*/ 58612 h 162876"/>
              <a:gd name="connsiteX8" fmla="*/ 698500 w 795989"/>
              <a:gd name="connsiteY8" fmla="*/ 125287 h 162876"/>
              <a:gd name="connsiteX9" fmla="*/ 590550 w 795989"/>
              <a:gd name="connsiteY9" fmla="*/ 90362 h 162876"/>
              <a:gd name="connsiteX10" fmla="*/ 425450 w 795989"/>
              <a:gd name="connsiteY10" fmla="*/ 17337 h 162876"/>
              <a:gd name="connsiteX11" fmla="*/ 476250 w 795989"/>
              <a:gd name="connsiteY11" fmla="*/ 33212 h 162876"/>
              <a:gd name="connsiteX12" fmla="*/ 114300 w 795989"/>
              <a:gd name="connsiteY12" fmla="*/ 1462 h 162876"/>
              <a:gd name="connsiteX13" fmla="*/ 219075 w 795989"/>
              <a:gd name="connsiteY13" fmla="*/ 14162 h 162876"/>
              <a:gd name="connsiteX14" fmla="*/ 0 w 795989"/>
              <a:gd name="connsiteY14" fmla="*/ 112587 h 16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5989" h="162876">
                <a:moveTo>
                  <a:pt x="0" y="112587"/>
                </a:moveTo>
                <a:cubicBezTo>
                  <a:pt x="82814" y="77397"/>
                  <a:pt x="165629" y="42208"/>
                  <a:pt x="250825" y="33212"/>
                </a:cubicBezTo>
                <a:lnTo>
                  <a:pt x="511175" y="58612"/>
                </a:lnTo>
                <a:cubicBezTo>
                  <a:pt x="548746" y="60729"/>
                  <a:pt x="476250" y="45912"/>
                  <a:pt x="476250" y="45912"/>
                </a:cubicBezTo>
                <a:cubicBezTo>
                  <a:pt x="519112" y="62845"/>
                  <a:pt x="718608" y="146454"/>
                  <a:pt x="768350" y="160212"/>
                </a:cubicBezTo>
                <a:cubicBezTo>
                  <a:pt x="818092" y="173970"/>
                  <a:pt x="772054" y="130050"/>
                  <a:pt x="774700" y="128462"/>
                </a:cubicBezTo>
                <a:cubicBezTo>
                  <a:pt x="777346" y="126875"/>
                  <a:pt x="814387" y="162329"/>
                  <a:pt x="784225" y="150687"/>
                </a:cubicBezTo>
                <a:cubicBezTo>
                  <a:pt x="754063" y="139045"/>
                  <a:pt x="608012" y="62845"/>
                  <a:pt x="593725" y="58612"/>
                </a:cubicBezTo>
                <a:cubicBezTo>
                  <a:pt x="579438" y="54379"/>
                  <a:pt x="699029" y="119995"/>
                  <a:pt x="698500" y="125287"/>
                </a:cubicBezTo>
                <a:cubicBezTo>
                  <a:pt x="697971" y="130579"/>
                  <a:pt x="636058" y="108354"/>
                  <a:pt x="590550" y="90362"/>
                </a:cubicBezTo>
                <a:cubicBezTo>
                  <a:pt x="545042" y="72370"/>
                  <a:pt x="444500" y="26862"/>
                  <a:pt x="425450" y="17337"/>
                </a:cubicBezTo>
                <a:cubicBezTo>
                  <a:pt x="406400" y="7812"/>
                  <a:pt x="528108" y="35858"/>
                  <a:pt x="476250" y="33212"/>
                </a:cubicBezTo>
                <a:cubicBezTo>
                  <a:pt x="424392" y="30566"/>
                  <a:pt x="157162" y="4637"/>
                  <a:pt x="114300" y="1462"/>
                </a:cubicBezTo>
                <a:cubicBezTo>
                  <a:pt x="71438" y="-1713"/>
                  <a:pt x="236008" y="-655"/>
                  <a:pt x="219075" y="14162"/>
                </a:cubicBezTo>
                <a:cubicBezTo>
                  <a:pt x="202142" y="28979"/>
                  <a:pt x="107421" y="59670"/>
                  <a:pt x="0" y="11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6D9FDBB8-90D2-A1B3-B74A-E7EB67EBEF54}"/>
              </a:ext>
            </a:extLst>
          </p:cNvPr>
          <p:cNvSpPr/>
          <p:nvPr/>
        </p:nvSpPr>
        <p:spPr>
          <a:xfrm>
            <a:off x="6854241" y="3130791"/>
            <a:ext cx="217061" cy="218981"/>
          </a:xfrm>
          <a:custGeom>
            <a:avLst/>
            <a:gdLst>
              <a:gd name="connsiteX0" fmla="*/ 86309 w 217061"/>
              <a:gd name="connsiteY0" fmla="*/ 218834 h 218981"/>
              <a:gd name="connsiteX1" fmla="*/ 25984 w 217061"/>
              <a:gd name="connsiteY1" fmla="*/ 50559 h 218981"/>
              <a:gd name="connsiteX2" fmla="*/ 102184 w 217061"/>
              <a:gd name="connsiteY2" fmla="*/ 75959 h 218981"/>
              <a:gd name="connsiteX3" fmla="*/ 95834 w 217061"/>
              <a:gd name="connsiteY3" fmla="*/ 50559 h 218981"/>
              <a:gd name="connsiteX4" fmla="*/ 216484 w 217061"/>
              <a:gd name="connsiteY4" fmla="*/ 174384 h 218981"/>
              <a:gd name="connsiteX5" fmla="*/ 38684 w 217061"/>
              <a:gd name="connsiteY5" fmla="*/ 6109 h 218981"/>
              <a:gd name="connsiteX6" fmla="*/ 57734 w 217061"/>
              <a:gd name="connsiteY6" fmla="*/ 37859 h 218981"/>
              <a:gd name="connsiteX7" fmla="*/ 584 w 217061"/>
              <a:gd name="connsiteY7" fmla="*/ 47384 h 218981"/>
              <a:gd name="connsiteX8" fmla="*/ 32334 w 217061"/>
              <a:gd name="connsiteY8" fmla="*/ 79134 h 218981"/>
              <a:gd name="connsiteX9" fmla="*/ 86309 w 217061"/>
              <a:gd name="connsiteY9" fmla="*/ 218834 h 21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061" h="218981">
                <a:moveTo>
                  <a:pt x="86309" y="218834"/>
                </a:moveTo>
                <a:cubicBezTo>
                  <a:pt x="85251" y="214072"/>
                  <a:pt x="23338" y="74371"/>
                  <a:pt x="25984" y="50559"/>
                </a:cubicBezTo>
                <a:cubicBezTo>
                  <a:pt x="28630" y="26747"/>
                  <a:pt x="90542" y="75959"/>
                  <a:pt x="102184" y="75959"/>
                </a:cubicBezTo>
                <a:cubicBezTo>
                  <a:pt x="113826" y="75959"/>
                  <a:pt x="76784" y="34155"/>
                  <a:pt x="95834" y="50559"/>
                </a:cubicBezTo>
                <a:cubicBezTo>
                  <a:pt x="114884" y="66963"/>
                  <a:pt x="226009" y="181792"/>
                  <a:pt x="216484" y="174384"/>
                </a:cubicBezTo>
                <a:cubicBezTo>
                  <a:pt x="206959" y="166976"/>
                  <a:pt x="65142" y="28863"/>
                  <a:pt x="38684" y="6109"/>
                </a:cubicBezTo>
                <a:cubicBezTo>
                  <a:pt x="12226" y="-16645"/>
                  <a:pt x="64084" y="30980"/>
                  <a:pt x="57734" y="37859"/>
                </a:cubicBezTo>
                <a:cubicBezTo>
                  <a:pt x="51384" y="44738"/>
                  <a:pt x="4817" y="40505"/>
                  <a:pt x="584" y="47384"/>
                </a:cubicBezTo>
                <a:cubicBezTo>
                  <a:pt x="-3649" y="54263"/>
                  <a:pt x="15930" y="46855"/>
                  <a:pt x="32334" y="79134"/>
                </a:cubicBezTo>
                <a:cubicBezTo>
                  <a:pt x="48738" y="111413"/>
                  <a:pt x="87367" y="223596"/>
                  <a:pt x="86309" y="218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C8F6C9AF-66E7-0E76-2DE6-FAD423BB83BE}"/>
              </a:ext>
            </a:extLst>
          </p:cNvPr>
          <p:cNvSpPr/>
          <p:nvPr/>
        </p:nvSpPr>
        <p:spPr>
          <a:xfrm>
            <a:off x="5932118" y="3084208"/>
            <a:ext cx="145495" cy="296020"/>
          </a:xfrm>
          <a:custGeom>
            <a:avLst/>
            <a:gdLst>
              <a:gd name="connsiteX0" fmla="*/ 144832 w 145495"/>
              <a:gd name="connsiteY0" fmla="*/ 11417 h 296020"/>
              <a:gd name="connsiteX1" fmla="*/ 62282 w 145495"/>
              <a:gd name="connsiteY1" fmla="*/ 78092 h 296020"/>
              <a:gd name="connsiteX2" fmla="*/ 33707 w 145495"/>
              <a:gd name="connsiteY2" fmla="*/ 281292 h 296020"/>
              <a:gd name="connsiteX3" fmla="*/ 36882 w 145495"/>
              <a:gd name="connsiteY3" fmla="*/ 249542 h 296020"/>
              <a:gd name="connsiteX4" fmla="*/ 43232 w 145495"/>
              <a:gd name="connsiteY4" fmla="*/ 5067 h 296020"/>
              <a:gd name="connsiteX5" fmla="*/ 43232 w 145495"/>
              <a:gd name="connsiteY5" fmla="*/ 78092 h 296020"/>
              <a:gd name="connsiteX6" fmla="*/ 33707 w 145495"/>
              <a:gd name="connsiteY6" fmla="*/ 84442 h 296020"/>
              <a:gd name="connsiteX7" fmla="*/ 1957 w 145495"/>
              <a:gd name="connsiteY7" fmla="*/ 106667 h 296020"/>
              <a:gd name="connsiteX8" fmla="*/ 97207 w 145495"/>
              <a:gd name="connsiteY8" fmla="*/ 27292 h 296020"/>
              <a:gd name="connsiteX9" fmla="*/ 144832 w 145495"/>
              <a:gd name="connsiteY9" fmla="*/ 11417 h 2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95" h="296020">
                <a:moveTo>
                  <a:pt x="144832" y="11417"/>
                </a:moveTo>
                <a:cubicBezTo>
                  <a:pt x="139011" y="19884"/>
                  <a:pt x="80803" y="33113"/>
                  <a:pt x="62282" y="78092"/>
                </a:cubicBezTo>
                <a:cubicBezTo>
                  <a:pt x="43761" y="123071"/>
                  <a:pt x="37940" y="252717"/>
                  <a:pt x="33707" y="281292"/>
                </a:cubicBezTo>
                <a:cubicBezTo>
                  <a:pt x="29474" y="309867"/>
                  <a:pt x="35295" y="295579"/>
                  <a:pt x="36882" y="249542"/>
                </a:cubicBezTo>
                <a:cubicBezTo>
                  <a:pt x="38469" y="203505"/>
                  <a:pt x="42174" y="33642"/>
                  <a:pt x="43232" y="5067"/>
                </a:cubicBezTo>
                <a:cubicBezTo>
                  <a:pt x="44290" y="-23508"/>
                  <a:pt x="43232" y="78092"/>
                  <a:pt x="43232" y="78092"/>
                </a:cubicBezTo>
                <a:cubicBezTo>
                  <a:pt x="41645" y="91321"/>
                  <a:pt x="33707" y="84442"/>
                  <a:pt x="33707" y="84442"/>
                </a:cubicBezTo>
                <a:cubicBezTo>
                  <a:pt x="26828" y="89204"/>
                  <a:pt x="-8626" y="116192"/>
                  <a:pt x="1957" y="106667"/>
                </a:cubicBezTo>
                <a:cubicBezTo>
                  <a:pt x="12540" y="97142"/>
                  <a:pt x="77628" y="42109"/>
                  <a:pt x="97207" y="27292"/>
                </a:cubicBezTo>
                <a:cubicBezTo>
                  <a:pt x="116786" y="12475"/>
                  <a:pt x="150653" y="2950"/>
                  <a:pt x="144832" y="1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E7C248B6-D1D4-93DD-4951-662F1AE3F459}"/>
              </a:ext>
            </a:extLst>
          </p:cNvPr>
          <p:cNvSpPr/>
          <p:nvPr/>
        </p:nvSpPr>
        <p:spPr>
          <a:xfrm>
            <a:off x="7073890" y="3444853"/>
            <a:ext cx="108671" cy="508072"/>
          </a:xfrm>
          <a:custGeom>
            <a:avLst/>
            <a:gdLst>
              <a:gd name="connsiteX0" fmla="*/ 10 w 108671"/>
              <a:gd name="connsiteY0" fmla="*/ 22 h 508072"/>
              <a:gd name="connsiteX1" fmla="*/ 95260 w 108671"/>
              <a:gd name="connsiteY1" fmla="*/ 311172 h 508072"/>
              <a:gd name="connsiteX2" fmla="*/ 101610 w 108671"/>
              <a:gd name="connsiteY2" fmla="*/ 508022 h 508072"/>
              <a:gd name="connsiteX3" fmla="*/ 101610 w 108671"/>
              <a:gd name="connsiteY3" fmla="*/ 327047 h 508072"/>
              <a:gd name="connsiteX4" fmla="*/ 10 w 108671"/>
              <a:gd name="connsiteY4" fmla="*/ 22 h 5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71" h="508072">
                <a:moveTo>
                  <a:pt x="10" y="22"/>
                </a:moveTo>
                <a:cubicBezTo>
                  <a:pt x="-1048" y="-2624"/>
                  <a:pt x="78327" y="226505"/>
                  <a:pt x="95260" y="311172"/>
                </a:cubicBezTo>
                <a:cubicBezTo>
                  <a:pt x="112193" y="395839"/>
                  <a:pt x="100552" y="505376"/>
                  <a:pt x="101610" y="508022"/>
                </a:cubicBezTo>
                <a:cubicBezTo>
                  <a:pt x="102668" y="510668"/>
                  <a:pt x="116956" y="408010"/>
                  <a:pt x="101610" y="327047"/>
                </a:cubicBezTo>
                <a:cubicBezTo>
                  <a:pt x="86264" y="246085"/>
                  <a:pt x="1068" y="2668"/>
                  <a:pt x="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C83C795-871F-0C83-BCC6-EB0B27A0165D}"/>
              </a:ext>
            </a:extLst>
          </p:cNvPr>
          <p:cNvSpPr/>
          <p:nvPr/>
        </p:nvSpPr>
        <p:spPr>
          <a:xfrm>
            <a:off x="6959578" y="3327400"/>
            <a:ext cx="127181" cy="157937"/>
          </a:xfrm>
          <a:custGeom>
            <a:avLst/>
            <a:gdLst>
              <a:gd name="connsiteX0" fmla="*/ 22 w 127181"/>
              <a:gd name="connsiteY0" fmla="*/ 3175 h 157937"/>
              <a:gd name="connsiteX1" fmla="*/ 107972 w 127181"/>
              <a:gd name="connsiteY1" fmla="*/ 152400 h 157937"/>
              <a:gd name="connsiteX2" fmla="*/ 95272 w 127181"/>
              <a:gd name="connsiteY2" fmla="*/ 120650 h 157937"/>
              <a:gd name="connsiteX3" fmla="*/ 127022 w 127181"/>
              <a:gd name="connsiteY3" fmla="*/ 69850 h 157937"/>
              <a:gd name="connsiteX4" fmla="*/ 107972 w 127181"/>
              <a:gd name="connsiteY4" fmla="*/ 0 h 157937"/>
              <a:gd name="connsiteX5" fmla="*/ 117497 w 127181"/>
              <a:gd name="connsiteY5" fmla="*/ 69850 h 157937"/>
              <a:gd name="connsiteX6" fmla="*/ 98447 w 127181"/>
              <a:gd name="connsiteY6" fmla="*/ 114300 h 157937"/>
              <a:gd name="connsiteX7" fmla="*/ 22 w 127181"/>
              <a:gd name="connsiteY7" fmla="*/ 3175 h 1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81" h="157937">
                <a:moveTo>
                  <a:pt x="22" y="3175"/>
                </a:moveTo>
                <a:cubicBezTo>
                  <a:pt x="1610" y="9525"/>
                  <a:pt x="92097" y="132821"/>
                  <a:pt x="107972" y="152400"/>
                </a:cubicBezTo>
                <a:cubicBezTo>
                  <a:pt x="123847" y="171979"/>
                  <a:pt x="92097" y="134408"/>
                  <a:pt x="95272" y="120650"/>
                </a:cubicBezTo>
                <a:cubicBezTo>
                  <a:pt x="98447" y="106892"/>
                  <a:pt x="124905" y="89958"/>
                  <a:pt x="127022" y="69850"/>
                </a:cubicBezTo>
                <a:cubicBezTo>
                  <a:pt x="129139" y="49742"/>
                  <a:pt x="109559" y="0"/>
                  <a:pt x="107972" y="0"/>
                </a:cubicBezTo>
                <a:cubicBezTo>
                  <a:pt x="106385" y="0"/>
                  <a:pt x="119084" y="50800"/>
                  <a:pt x="117497" y="69850"/>
                </a:cubicBezTo>
                <a:cubicBezTo>
                  <a:pt x="115910" y="88900"/>
                  <a:pt x="113793" y="120121"/>
                  <a:pt x="98447" y="114300"/>
                </a:cubicBezTo>
                <a:cubicBezTo>
                  <a:pt x="83101" y="108479"/>
                  <a:pt x="-1566" y="-3175"/>
                  <a:pt x="22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2973029-3F2E-2386-ECA0-E4F8E08FB1E2}"/>
              </a:ext>
            </a:extLst>
          </p:cNvPr>
          <p:cNvSpPr/>
          <p:nvPr/>
        </p:nvSpPr>
        <p:spPr>
          <a:xfrm>
            <a:off x="7085702" y="3436428"/>
            <a:ext cx="62909" cy="599563"/>
          </a:xfrm>
          <a:custGeom>
            <a:avLst/>
            <a:gdLst>
              <a:gd name="connsiteX0" fmla="*/ 898 w 62909"/>
              <a:gd name="connsiteY0" fmla="*/ 2097 h 599563"/>
              <a:gd name="connsiteX1" fmla="*/ 54873 w 62909"/>
              <a:gd name="connsiteY1" fmla="*/ 357697 h 599563"/>
              <a:gd name="connsiteX2" fmla="*/ 58048 w 62909"/>
              <a:gd name="connsiteY2" fmla="*/ 310072 h 599563"/>
              <a:gd name="connsiteX3" fmla="*/ 10423 w 62909"/>
              <a:gd name="connsiteY3" fmla="*/ 573597 h 599563"/>
              <a:gd name="connsiteX4" fmla="*/ 16773 w 62909"/>
              <a:gd name="connsiteY4" fmla="*/ 532322 h 599563"/>
              <a:gd name="connsiteX5" fmla="*/ 45348 w 62909"/>
              <a:gd name="connsiteY5" fmla="*/ 65597 h 599563"/>
              <a:gd name="connsiteX6" fmla="*/ 16773 w 62909"/>
              <a:gd name="connsiteY6" fmla="*/ 259272 h 599563"/>
              <a:gd name="connsiteX7" fmla="*/ 19948 w 62909"/>
              <a:gd name="connsiteY7" fmla="*/ 211647 h 599563"/>
              <a:gd name="connsiteX8" fmla="*/ 898 w 62909"/>
              <a:gd name="connsiteY8" fmla="*/ 2097 h 5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09" h="599563">
                <a:moveTo>
                  <a:pt x="898" y="2097"/>
                </a:moveTo>
                <a:cubicBezTo>
                  <a:pt x="6719" y="26439"/>
                  <a:pt x="45348" y="306368"/>
                  <a:pt x="54873" y="357697"/>
                </a:cubicBezTo>
                <a:cubicBezTo>
                  <a:pt x="64398" y="409026"/>
                  <a:pt x="65456" y="274089"/>
                  <a:pt x="58048" y="310072"/>
                </a:cubicBezTo>
                <a:cubicBezTo>
                  <a:pt x="50640" y="346055"/>
                  <a:pt x="17302" y="536555"/>
                  <a:pt x="10423" y="573597"/>
                </a:cubicBezTo>
                <a:cubicBezTo>
                  <a:pt x="3544" y="610639"/>
                  <a:pt x="10952" y="616989"/>
                  <a:pt x="16773" y="532322"/>
                </a:cubicBezTo>
                <a:cubicBezTo>
                  <a:pt x="22594" y="447655"/>
                  <a:pt x="45348" y="111105"/>
                  <a:pt x="45348" y="65597"/>
                </a:cubicBezTo>
                <a:cubicBezTo>
                  <a:pt x="45348" y="20089"/>
                  <a:pt x="21006" y="234930"/>
                  <a:pt x="16773" y="259272"/>
                </a:cubicBezTo>
                <a:cubicBezTo>
                  <a:pt x="12540" y="283614"/>
                  <a:pt x="20477" y="250805"/>
                  <a:pt x="19948" y="211647"/>
                </a:cubicBezTo>
                <a:cubicBezTo>
                  <a:pt x="19419" y="172489"/>
                  <a:pt x="-4923" y="-22245"/>
                  <a:pt x="898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A1BC891A-A1CB-F237-E28C-E957C631D946}"/>
              </a:ext>
            </a:extLst>
          </p:cNvPr>
          <p:cNvSpPr/>
          <p:nvPr/>
        </p:nvSpPr>
        <p:spPr>
          <a:xfrm>
            <a:off x="6676849" y="3162222"/>
            <a:ext cx="431513" cy="457230"/>
          </a:xfrm>
          <a:custGeom>
            <a:avLst/>
            <a:gdLst>
              <a:gd name="connsiteX0" fmla="*/ 143051 w 431513"/>
              <a:gd name="connsiteY0" fmla="*/ 47703 h 457230"/>
              <a:gd name="connsiteX1" fmla="*/ 330376 w 431513"/>
              <a:gd name="connsiteY1" fmla="*/ 276303 h 457230"/>
              <a:gd name="connsiteX2" fmla="*/ 428801 w 431513"/>
              <a:gd name="connsiteY2" fmla="*/ 454103 h 457230"/>
              <a:gd name="connsiteX3" fmla="*/ 390701 w 431513"/>
              <a:gd name="connsiteY3" fmla="*/ 374728 h 457230"/>
              <a:gd name="connsiteX4" fmla="*/ 254176 w 431513"/>
              <a:gd name="connsiteY4" fmla="*/ 187403 h 457230"/>
              <a:gd name="connsiteX5" fmla="*/ 176 w 431513"/>
              <a:gd name="connsiteY5" fmla="*/ 78 h 457230"/>
              <a:gd name="connsiteX6" fmla="*/ 295451 w 431513"/>
              <a:gd name="connsiteY6" fmla="*/ 209628 h 457230"/>
              <a:gd name="connsiteX7" fmla="*/ 257351 w 431513"/>
              <a:gd name="connsiteY7" fmla="*/ 174703 h 457230"/>
              <a:gd name="connsiteX8" fmla="*/ 143051 w 431513"/>
              <a:gd name="connsiteY8" fmla="*/ 47703 h 4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513" h="457230">
                <a:moveTo>
                  <a:pt x="143051" y="47703"/>
                </a:moveTo>
                <a:cubicBezTo>
                  <a:pt x="155222" y="64636"/>
                  <a:pt x="282751" y="208570"/>
                  <a:pt x="330376" y="276303"/>
                </a:cubicBezTo>
                <a:cubicBezTo>
                  <a:pt x="378001" y="344036"/>
                  <a:pt x="418747" y="437699"/>
                  <a:pt x="428801" y="454103"/>
                </a:cubicBezTo>
                <a:cubicBezTo>
                  <a:pt x="438855" y="470507"/>
                  <a:pt x="419805" y="419178"/>
                  <a:pt x="390701" y="374728"/>
                </a:cubicBezTo>
                <a:cubicBezTo>
                  <a:pt x="361597" y="330278"/>
                  <a:pt x="319263" y="249845"/>
                  <a:pt x="254176" y="187403"/>
                </a:cubicBezTo>
                <a:cubicBezTo>
                  <a:pt x="189089" y="124961"/>
                  <a:pt x="-6703" y="-3626"/>
                  <a:pt x="176" y="78"/>
                </a:cubicBezTo>
                <a:cubicBezTo>
                  <a:pt x="7055" y="3782"/>
                  <a:pt x="252589" y="180524"/>
                  <a:pt x="295451" y="209628"/>
                </a:cubicBezTo>
                <a:cubicBezTo>
                  <a:pt x="338313" y="238732"/>
                  <a:pt x="279047" y="197457"/>
                  <a:pt x="257351" y="174703"/>
                </a:cubicBezTo>
                <a:cubicBezTo>
                  <a:pt x="235655" y="151949"/>
                  <a:pt x="130880" y="30770"/>
                  <a:pt x="143051" y="47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01C2B72-E9A4-A4A9-09B0-A11317488686}"/>
              </a:ext>
            </a:extLst>
          </p:cNvPr>
          <p:cNvSpPr/>
          <p:nvPr/>
        </p:nvSpPr>
        <p:spPr>
          <a:xfrm>
            <a:off x="5885173" y="3095258"/>
            <a:ext cx="256553" cy="573238"/>
          </a:xfrm>
          <a:custGeom>
            <a:avLst/>
            <a:gdLst>
              <a:gd name="connsiteX0" fmla="*/ 83827 w 256553"/>
              <a:gd name="connsiteY0" fmla="*/ 367 h 573238"/>
              <a:gd name="connsiteX1" fmla="*/ 17152 w 256553"/>
              <a:gd name="connsiteY1" fmla="*/ 174992 h 573238"/>
              <a:gd name="connsiteX2" fmla="*/ 42552 w 256553"/>
              <a:gd name="connsiteY2" fmla="*/ 159117 h 573238"/>
              <a:gd name="connsiteX3" fmla="*/ 134627 w 256553"/>
              <a:gd name="connsiteY3" fmla="*/ 362317 h 573238"/>
              <a:gd name="connsiteX4" fmla="*/ 255277 w 256553"/>
              <a:gd name="connsiteY4" fmla="*/ 565517 h 573238"/>
              <a:gd name="connsiteX5" fmla="*/ 191777 w 256553"/>
              <a:gd name="connsiteY5" fmla="*/ 498842 h 573238"/>
              <a:gd name="connsiteX6" fmla="*/ 93352 w 256553"/>
              <a:gd name="connsiteY6" fmla="*/ 203567 h 573238"/>
              <a:gd name="connsiteX7" fmla="*/ 80652 w 256553"/>
              <a:gd name="connsiteY7" fmla="*/ 244842 h 573238"/>
              <a:gd name="connsiteX8" fmla="*/ 61602 w 256553"/>
              <a:gd name="connsiteY8" fmla="*/ 127367 h 573238"/>
              <a:gd name="connsiteX9" fmla="*/ 55252 w 256553"/>
              <a:gd name="connsiteY9" fmla="*/ 184517 h 573238"/>
              <a:gd name="connsiteX10" fmla="*/ 13977 w 256553"/>
              <a:gd name="connsiteY10" fmla="*/ 98792 h 573238"/>
              <a:gd name="connsiteX11" fmla="*/ 4452 w 256553"/>
              <a:gd name="connsiteY11" fmla="*/ 127367 h 573238"/>
              <a:gd name="connsiteX12" fmla="*/ 83827 w 256553"/>
              <a:gd name="connsiteY12" fmla="*/ 367 h 57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553" h="573238">
                <a:moveTo>
                  <a:pt x="83827" y="367"/>
                </a:moveTo>
                <a:cubicBezTo>
                  <a:pt x="85944" y="8304"/>
                  <a:pt x="24031" y="148534"/>
                  <a:pt x="17152" y="174992"/>
                </a:cubicBezTo>
                <a:cubicBezTo>
                  <a:pt x="10273" y="201450"/>
                  <a:pt x="22973" y="127896"/>
                  <a:pt x="42552" y="159117"/>
                </a:cubicBezTo>
                <a:cubicBezTo>
                  <a:pt x="62131" y="190338"/>
                  <a:pt x="99173" y="294584"/>
                  <a:pt x="134627" y="362317"/>
                </a:cubicBezTo>
                <a:cubicBezTo>
                  <a:pt x="170081" y="430050"/>
                  <a:pt x="245752" y="542763"/>
                  <a:pt x="255277" y="565517"/>
                </a:cubicBezTo>
                <a:cubicBezTo>
                  <a:pt x="264802" y="588271"/>
                  <a:pt x="218764" y="559167"/>
                  <a:pt x="191777" y="498842"/>
                </a:cubicBezTo>
                <a:cubicBezTo>
                  <a:pt x="164790" y="438517"/>
                  <a:pt x="111873" y="245900"/>
                  <a:pt x="93352" y="203567"/>
                </a:cubicBezTo>
                <a:cubicBezTo>
                  <a:pt x="74831" y="161234"/>
                  <a:pt x="85944" y="257542"/>
                  <a:pt x="80652" y="244842"/>
                </a:cubicBezTo>
                <a:cubicBezTo>
                  <a:pt x="75360" y="232142"/>
                  <a:pt x="65835" y="137421"/>
                  <a:pt x="61602" y="127367"/>
                </a:cubicBezTo>
                <a:cubicBezTo>
                  <a:pt x="57369" y="117313"/>
                  <a:pt x="63189" y="189280"/>
                  <a:pt x="55252" y="184517"/>
                </a:cubicBezTo>
                <a:cubicBezTo>
                  <a:pt x="47314" y="179755"/>
                  <a:pt x="22444" y="108317"/>
                  <a:pt x="13977" y="98792"/>
                </a:cubicBezTo>
                <a:cubicBezTo>
                  <a:pt x="5510" y="89267"/>
                  <a:pt x="-6661" y="139009"/>
                  <a:pt x="4452" y="127367"/>
                </a:cubicBezTo>
                <a:cubicBezTo>
                  <a:pt x="15564" y="115725"/>
                  <a:pt x="81710" y="-7570"/>
                  <a:pt x="83827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37B826-F9D9-270B-D9B0-C4DA4B656388}"/>
              </a:ext>
            </a:extLst>
          </p:cNvPr>
          <p:cNvSpPr/>
          <p:nvPr/>
        </p:nvSpPr>
        <p:spPr>
          <a:xfrm>
            <a:off x="5926579" y="3120842"/>
            <a:ext cx="163306" cy="579221"/>
          </a:xfrm>
          <a:custGeom>
            <a:avLst/>
            <a:gdLst>
              <a:gd name="connsiteX0" fmla="*/ 26546 w 163306"/>
              <a:gd name="connsiteY0" fmla="*/ 183 h 579221"/>
              <a:gd name="connsiteX1" fmla="*/ 58296 w 163306"/>
              <a:gd name="connsiteY1" fmla="*/ 324033 h 579221"/>
              <a:gd name="connsiteX2" fmla="*/ 156721 w 163306"/>
              <a:gd name="connsiteY2" fmla="*/ 555808 h 579221"/>
              <a:gd name="connsiteX3" fmla="*/ 137671 w 163306"/>
              <a:gd name="connsiteY3" fmla="*/ 533583 h 579221"/>
              <a:gd name="connsiteX4" fmla="*/ 4321 w 163306"/>
              <a:gd name="connsiteY4" fmla="*/ 222433 h 579221"/>
              <a:gd name="connsiteX5" fmla="*/ 32896 w 163306"/>
              <a:gd name="connsiteY5" fmla="*/ 276408 h 579221"/>
              <a:gd name="connsiteX6" fmla="*/ 26546 w 163306"/>
              <a:gd name="connsiteY6" fmla="*/ 183 h 57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6" h="579221">
                <a:moveTo>
                  <a:pt x="26546" y="183"/>
                </a:moveTo>
                <a:cubicBezTo>
                  <a:pt x="30779" y="8120"/>
                  <a:pt x="36600" y="231429"/>
                  <a:pt x="58296" y="324033"/>
                </a:cubicBezTo>
                <a:cubicBezTo>
                  <a:pt x="79992" y="416637"/>
                  <a:pt x="143492" y="520883"/>
                  <a:pt x="156721" y="555808"/>
                </a:cubicBezTo>
                <a:cubicBezTo>
                  <a:pt x="169950" y="590733"/>
                  <a:pt x="163071" y="589146"/>
                  <a:pt x="137671" y="533583"/>
                </a:cubicBezTo>
                <a:cubicBezTo>
                  <a:pt x="112271" y="478021"/>
                  <a:pt x="21783" y="265295"/>
                  <a:pt x="4321" y="222433"/>
                </a:cubicBezTo>
                <a:cubicBezTo>
                  <a:pt x="-13141" y="179571"/>
                  <a:pt x="27604" y="308158"/>
                  <a:pt x="32896" y="276408"/>
                </a:cubicBezTo>
                <a:cubicBezTo>
                  <a:pt x="38188" y="244658"/>
                  <a:pt x="22313" y="-7754"/>
                  <a:pt x="2654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252E47E-9E5E-605B-8BD9-A442A5310B0A}"/>
              </a:ext>
            </a:extLst>
          </p:cNvPr>
          <p:cNvSpPr/>
          <p:nvPr/>
        </p:nvSpPr>
        <p:spPr>
          <a:xfrm>
            <a:off x="6737046" y="3958462"/>
            <a:ext cx="400981" cy="335003"/>
          </a:xfrm>
          <a:custGeom>
            <a:avLst/>
            <a:gdLst>
              <a:gd name="connsiteX0" fmla="*/ 304 w 400981"/>
              <a:gd name="connsiteY0" fmla="*/ 334138 h 335003"/>
              <a:gd name="connsiteX1" fmla="*/ 92379 w 400981"/>
              <a:gd name="connsiteY1" fmla="*/ 242063 h 335003"/>
              <a:gd name="connsiteX2" fmla="*/ 111429 w 400981"/>
              <a:gd name="connsiteY2" fmla="*/ 203963 h 335003"/>
              <a:gd name="connsiteX3" fmla="*/ 394004 w 400981"/>
              <a:gd name="connsiteY3" fmla="*/ 7113 h 335003"/>
              <a:gd name="connsiteX4" fmla="*/ 301929 w 400981"/>
              <a:gd name="connsiteY4" fmla="*/ 51563 h 335003"/>
              <a:gd name="connsiteX5" fmla="*/ 159054 w 400981"/>
              <a:gd name="connsiteY5" fmla="*/ 130938 h 335003"/>
              <a:gd name="connsiteX6" fmla="*/ 225729 w 400981"/>
              <a:gd name="connsiteY6" fmla="*/ 108713 h 335003"/>
              <a:gd name="connsiteX7" fmla="*/ 127304 w 400981"/>
              <a:gd name="connsiteY7" fmla="*/ 181738 h 335003"/>
              <a:gd name="connsiteX8" fmla="*/ 304 w 400981"/>
              <a:gd name="connsiteY8" fmla="*/ 334138 h 33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981" h="335003">
                <a:moveTo>
                  <a:pt x="304" y="334138"/>
                </a:moveTo>
                <a:cubicBezTo>
                  <a:pt x="-5517" y="344192"/>
                  <a:pt x="73858" y="263759"/>
                  <a:pt x="92379" y="242063"/>
                </a:cubicBezTo>
                <a:cubicBezTo>
                  <a:pt x="110900" y="220367"/>
                  <a:pt x="61158" y="243121"/>
                  <a:pt x="111429" y="203963"/>
                </a:cubicBezTo>
                <a:cubicBezTo>
                  <a:pt x="161700" y="164805"/>
                  <a:pt x="362254" y="32513"/>
                  <a:pt x="394004" y="7113"/>
                </a:cubicBezTo>
                <a:cubicBezTo>
                  <a:pt x="425754" y="-18287"/>
                  <a:pt x="341087" y="30926"/>
                  <a:pt x="301929" y="51563"/>
                </a:cubicBezTo>
                <a:cubicBezTo>
                  <a:pt x="262771" y="72200"/>
                  <a:pt x="171754" y="121413"/>
                  <a:pt x="159054" y="130938"/>
                </a:cubicBezTo>
                <a:cubicBezTo>
                  <a:pt x="146354" y="140463"/>
                  <a:pt x="231021" y="100246"/>
                  <a:pt x="225729" y="108713"/>
                </a:cubicBezTo>
                <a:cubicBezTo>
                  <a:pt x="220437" y="117180"/>
                  <a:pt x="159583" y="147871"/>
                  <a:pt x="127304" y="181738"/>
                </a:cubicBezTo>
                <a:cubicBezTo>
                  <a:pt x="95025" y="215605"/>
                  <a:pt x="6125" y="324084"/>
                  <a:pt x="304" y="33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2F6C1479-766C-D4D4-C518-33E8B216F8E4}"/>
              </a:ext>
            </a:extLst>
          </p:cNvPr>
          <p:cNvSpPr/>
          <p:nvPr/>
        </p:nvSpPr>
        <p:spPr>
          <a:xfrm>
            <a:off x="7331048" y="2219324"/>
            <a:ext cx="111246" cy="339711"/>
          </a:xfrm>
          <a:custGeom>
            <a:avLst/>
            <a:gdLst>
              <a:gd name="connsiteX0" fmla="*/ 111152 w 111246"/>
              <a:gd name="connsiteY0" fmla="*/ 1 h 339711"/>
              <a:gd name="connsiteX1" fmla="*/ 54002 w 111246"/>
              <a:gd name="connsiteY1" fmla="*/ 206376 h 339711"/>
              <a:gd name="connsiteX2" fmla="*/ 76227 w 111246"/>
              <a:gd name="connsiteY2" fmla="*/ 336551 h 339711"/>
              <a:gd name="connsiteX3" fmla="*/ 66702 w 111246"/>
              <a:gd name="connsiteY3" fmla="*/ 292101 h 339711"/>
              <a:gd name="connsiteX4" fmla="*/ 41302 w 111246"/>
              <a:gd name="connsiteY4" fmla="*/ 209551 h 339711"/>
              <a:gd name="connsiteX5" fmla="*/ 27 w 111246"/>
              <a:gd name="connsiteY5" fmla="*/ 31751 h 339711"/>
              <a:gd name="connsiteX6" fmla="*/ 34952 w 111246"/>
              <a:gd name="connsiteY6" fmla="*/ 158751 h 339711"/>
              <a:gd name="connsiteX7" fmla="*/ 38127 w 111246"/>
              <a:gd name="connsiteY7" fmla="*/ 209551 h 339711"/>
              <a:gd name="connsiteX8" fmla="*/ 111152 w 111246"/>
              <a:gd name="connsiteY8" fmla="*/ 1 h 33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46" h="339711">
                <a:moveTo>
                  <a:pt x="111152" y="1"/>
                </a:moveTo>
                <a:cubicBezTo>
                  <a:pt x="113798" y="-528"/>
                  <a:pt x="59823" y="150284"/>
                  <a:pt x="54002" y="206376"/>
                </a:cubicBezTo>
                <a:cubicBezTo>
                  <a:pt x="48181" y="262468"/>
                  <a:pt x="74110" y="322264"/>
                  <a:pt x="76227" y="336551"/>
                </a:cubicBezTo>
                <a:cubicBezTo>
                  <a:pt x="78344" y="350839"/>
                  <a:pt x="72523" y="313268"/>
                  <a:pt x="66702" y="292101"/>
                </a:cubicBezTo>
                <a:cubicBezTo>
                  <a:pt x="60881" y="270934"/>
                  <a:pt x="52414" y="252943"/>
                  <a:pt x="41302" y="209551"/>
                </a:cubicBezTo>
                <a:cubicBezTo>
                  <a:pt x="30190" y="166159"/>
                  <a:pt x="1085" y="40218"/>
                  <a:pt x="27" y="31751"/>
                </a:cubicBezTo>
                <a:cubicBezTo>
                  <a:pt x="-1031" y="23284"/>
                  <a:pt x="28602" y="129118"/>
                  <a:pt x="34952" y="158751"/>
                </a:cubicBezTo>
                <a:cubicBezTo>
                  <a:pt x="41302" y="188384"/>
                  <a:pt x="28073" y="233363"/>
                  <a:pt x="38127" y="209551"/>
                </a:cubicBezTo>
                <a:cubicBezTo>
                  <a:pt x="48181" y="185739"/>
                  <a:pt x="108506" y="530"/>
                  <a:pt x="1111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F9248D22-8322-321B-F2C2-C51E4999D03D}"/>
              </a:ext>
            </a:extLst>
          </p:cNvPr>
          <p:cNvSpPr/>
          <p:nvPr/>
        </p:nvSpPr>
        <p:spPr>
          <a:xfrm>
            <a:off x="7016704" y="2546015"/>
            <a:ext cx="260407" cy="251780"/>
          </a:xfrm>
          <a:custGeom>
            <a:avLst/>
            <a:gdLst>
              <a:gd name="connsiteX0" fmla="*/ 260396 w 260407"/>
              <a:gd name="connsiteY0" fmla="*/ 335 h 251780"/>
              <a:gd name="connsiteX1" fmla="*/ 174671 w 260407"/>
              <a:gd name="connsiteY1" fmla="*/ 152735 h 251780"/>
              <a:gd name="connsiteX2" fmla="*/ 190546 w 260407"/>
              <a:gd name="connsiteY2" fmla="*/ 251160 h 251780"/>
              <a:gd name="connsiteX3" fmla="*/ 190546 w 260407"/>
              <a:gd name="connsiteY3" fmla="*/ 197185 h 251780"/>
              <a:gd name="connsiteX4" fmla="*/ 190546 w 260407"/>
              <a:gd name="connsiteY4" fmla="*/ 194010 h 251780"/>
              <a:gd name="connsiteX5" fmla="*/ 46 w 260407"/>
              <a:gd name="connsiteY5" fmla="*/ 178135 h 251780"/>
              <a:gd name="connsiteX6" fmla="*/ 209596 w 260407"/>
              <a:gd name="connsiteY6" fmla="*/ 184485 h 251780"/>
              <a:gd name="connsiteX7" fmla="*/ 174671 w 260407"/>
              <a:gd name="connsiteY7" fmla="*/ 171785 h 251780"/>
              <a:gd name="connsiteX8" fmla="*/ 177846 w 260407"/>
              <a:gd name="connsiteY8" fmla="*/ 120985 h 251780"/>
              <a:gd name="connsiteX9" fmla="*/ 41321 w 260407"/>
              <a:gd name="connsiteY9" fmla="*/ 111460 h 251780"/>
              <a:gd name="connsiteX10" fmla="*/ 168321 w 260407"/>
              <a:gd name="connsiteY10" fmla="*/ 111460 h 251780"/>
              <a:gd name="connsiteX11" fmla="*/ 260396 w 260407"/>
              <a:gd name="connsiteY11" fmla="*/ 335 h 25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407" h="251780">
                <a:moveTo>
                  <a:pt x="260396" y="335"/>
                </a:moveTo>
                <a:cubicBezTo>
                  <a:pt x="261454" y="7214"/>
                  <a:pt x="186313" y="110931"/>
                  <a:pt x="174671" y="152735"/>
                </a:cubicBezTo>
                <a:cubicBezTo>
                  <a:pt x="163029" y="194539"/>
                  <a:pt x="187900" y="243752"/>
                  <a:pt x="190546" y="251160"/>
                </a:cubicBezTo>
                <a:cubicBezTo>
                  <a:pt x="193192" y="258568"/>
                  <a:pt x="190546" y="197185"/>
                  <a:pt x="190546" y="197185"/>
                </a:cubicBezTo>
                <a:cubicBezTo>
                  <a:pt x="190546" y="187660"/>
                  <a:pt x="222296" y="197185"/>
                  <a:pt x="190546" y="194010"/>
                </a:cubicBezTo>
                <a:cubicBezTo>
                  <a:pt x="158796" y="190835"/>
                  <a:pt x="-3129" y="179722"/>
                  <a:pt x="46" y="178135"/>
                </a:cubicBezTo>
                <a:cubicBezTo>
                  <a:pt x="3221" y="176548"/>
                  <a:pt x="180492" y="185543"/>
                  <a:pt x="209596" y="184485"/>
                </a:cubicBezTo>
                <a:cubicBezTo>
                  <a:pt x="238700" y="183427"/>
                  <a:pt x="179963" y="182368"/>
                  <a:pt x="174671" y="171785"/>
                </a:cubicBezTo>
                <a:cubicBezTo>
                  <a:pt x="169379" y="161202"/>
                  <a:pt x="200071" y="131039"/>
                  <a:pt x="177846" y="120985"/>
                </a:cubicBezTo>
                <a:cubicBezTo>
                  <a:pt x="155621" y="110931"/>
                  <a:pt x="42908" y="113047"/>
                  <a:pt x="41321" y="111460"/>
                </a:cubicBezTo>
                <a:cubicBezTo>
                  <a:pt x="39734" y="109873"/>
                  <a:pt x="133396" y="128393"/>
                  <a:pt x="168321" y="111460"/>
                </a:cubicBezTo>
                <a:cubicBezTo>
                  <a:pt x="203246" y="94527"/>
                  <a:pt x="259338" y="-6544"/>
                  <a:pt x="260396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466665B-9567-995A-D5E8-FCB11D09CD4F}"/>
              </a:ext>
            </a:extLst>
          </p:cNvPr>
          <p:cNvSpPr/>
          <p:nvPr/>
        </p:nvSpPr>
        <p:spPr>
          <a:xfrm>
            <a:off x="7349391" y="2506804"/>
            <a:ext cx="182104" cy="450219"/>
          </a:xfrm>
          <a:custGeom>
            <a:avLst/>
            <a:gdLst>
              <a:gd name="connsiteX0" fmla="*/ 89634 w 182104"/>
              <a:gd name="connsiteY0" fmla="*/ 1446 h 450219"/>
              <a:gd name="connsiteX1" fmla="*/ 130909 w 182104"/>
              <a:gd name="connsiteY1" fmla="*/ 277671 h 450219"/>
              <a:gd name="connsiteX2" fmla="*/ 146784 w 182104"/>
              <a:gd name="connsiteY2" fmla="*/ 382446 h 450219"/>
              <a:gd name="connsiteX3" fmla="*/ 86459 w 182104"/>
              <a:gd name="connsiteY3" fmla="*/ 337996 h 450219"/>
              <a:gd name="connsiteX4" fmla="*/ 181709 w 182104"/>
              <a:gd name="connsiteY4" fmla="*/ 449121 h 450219"/>
              <a:gd name="connsiteX5" fmla="*/ 118209 w 182104"/>
              <a:gd name="connsiteY5" fmla="*/ 385621 h 450219"/>
              <a:gd name="connsiteX6" fmla="*/ 64234 w 182104"/>
              <a:gd name="connsiteY6" fmla="*/ 239571 h 450219"/>
              <a:gd name="connsiteX7" fmla="*/ 99159 w 182104"/>
              <a:gd name="connsiteY7" fmla="*/ 353871 h 450219"/>
              <a:gd name="connsiteX8" fmla="*/ 127734 w 182104"/>
              <a:gd name="connsiteY8" fmla="*/ 322121 h 450219"/>
              <a:gd name="connsiteX9" fmla="*/ 127734 w 182104"/>
              <a:gd name="connsiteY9" fmla="*/ 201471 h 450219"/>
              <a:gd name="connsiteX10" fmla="*/ 734 w 182104"/>
              <a:gd name="connsiteY10" fmla="*/ 131621 h 450219"/>
              <a:gd name="connsiteX11" fmla="*/ 76934 w 182104"/>
              <a:gd name="connsiteY11" fmla="*/ 166546 h 450219"/>
              <a:gd name="connsiteX12" fmla="*/ 105509 w 182104"/>
              <a:gd name="connsiteY12" fmla="*/ 185596 h 450219"/>
              <a:gd name="connsiteX13" fmla="*/ 95984 w 182104"/>
              <a:gd name="connsiteY13" fmla="*/ 112571 h 450219"/>
              <a:gd name="connsiteX14" fmla="*/ 95984 w 182104"/>
              <a:gd name="connsiteY14" fmla="*/ 166546 h 450219"/>
              <a:gd name="connsiteX15" fmla="*/ 89634 w 182104"/>
              <a:gd name="connsiteY15" fmla="*/ 1446 h 45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104" h="450219">
                <a:moveTo>
                  <a:pt x="89634" y="1446"/>
                </a:moveTo>
                <a:cubicBezTo>
                  <a:pt x="95455" y="19967"/>
                  <a:pt x="121384" y="214171"/>
                  <a:pt x="130909" y="277671"/>
                </a:cubicBezTo>
                <a:cubicBezTo>
                  <a:pt x="140434" y="341171"/>
                  <a:pt x="154192" y="372392"/>
                  <a:pt x="146784" y="382446"/>
                </a:cubicBezTo>
                <a:cubicBezTo>
                  <a:pt x="139376" y="392500"/>
                  <a:pt x="80638" y="326884"/>
                  <a:pt x="86459" y="337996"/>
                </a:cubicBezTo>
                <a:cubicBezTo>
                  <a:pt x="92280" y="349108"/>
                  <a:pt x="176417" y="441184"/>
                  <a:pt x="181709" y="449121"/>
                </a:cubicBezTo>
                <a:cubicBezTo>
                  <a:pt x="187001" y="457058"/>
                  <a:pt x="137788" y="420546"/>
                  <a:pt x="118209" y="385621"/>
                </a:cubicBezTo>
                <a:cubicBezTo>
                  <a:pt x="98630" y="350696"/>
                  <a:pt x="67409" y="244863"/>
                  <a:pt x="64234" y="239571"/>
                </a:cubicBezTo>
                <a:cubicBezTo>
                  <a:pt x="61059" y="234279"/>
                  <a:pt x="88576" y="340113"/>
                  <a:pt x="99159" y="353871"/>
                </a:cubicBezTo>
                <a:cubicBezTo>
                  <a:pt x="109742" y="367629"/>
                  <a:pt x="122972" y="347521"/>
                  <a:pt x="127734" y="322121"/>
                </a:cubicBezTo>
                <a:cubicBezTo>
                  <a:pt x="132496" y="296721"/>
                  <a:pt x="148901" y="233221"/>
                  <a:pt x="127734" y="201471"/>
                </a:cubicBezTo>
                <a:cubicBezTo>
                  <a:pt x="106567" y="169721"/>
                  <a:pt x="9201" y="137442"/>
                  <a:pt x="734" y="131621"/>
                </a:cubicBezTo>
                <a:cubicBezTo>
                  <a:pt x="-7733" y="125800"/>
                  <a:pt x="59471" y="157550"/>
                  <a:pt x="76934" y="166546"/>
                </a:cubicBezTo>
                <a:cubicBezTo>
                  <a:pt x="94397" y="175542"/>
                  <a:pt x="102334" y="194592"/>
                  <a:pt x="105509" y="185596"/>
                </a:cubicBezTo>
                <a:cubicBezTo>
                  <a:pt x="108684" y="176600"/>
                  <a:pt x="97571" y="115746"/>
                  <a:pt x="95984" y="112571"/>
                </a:cubicBezTo>
                <a:cubicBezTo>
                  <a:pt x="94397" y="109396"/>
                  <a:pt x="98101" y="185067"/>
                  <a:pt x="95984" y="166546"/>
                </a:cubicBezTo>
                <a:cubicBezTo>
                  <a:pt x="93867" y="148025"/>
                  <a:pt x="83813" y="-17075"/>
                  <a:pt x="89634" y="1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A0D861-40FC-0F83-1759-3AE79488B54A}"/>
              </a:ext>
            </a:extLst>
          </p:cNvPr>
          <p:cNvSpPr/>
          <p:nvPr/>
        </p:nvSpPr>
        <p:spPr>
          <a:xfrm>
            <a:off x="6875342" y="2650763"/>
            <a:ext cx="305138" cy="273773"/>
          </a:xfrm>
          <a:custGeom>
            <a:avLst/>
            <a:gdLst>
              <a:gd name="connsiteX0" fmla="*/ 169983 w 305138"/>
              <a:gd name="connsiteY0" fmla="*/ 9887 h 273773"/>
              <a:gd name="connsiteX1" fmla="*/ 62033 w 305138"/>
              <a:gd name="connsiteY1" fmla="*/ 57512 h 273773"/>
              <a:gd name="connsiteX2" fmla="*/ 100133 w 305138"/>
              <a:gd name="connsiteY2" fmla="*/ 70212 h 273773"/>
              <a:gd name="connsiteX3" fmla="*/ 255708 w 305138"/>
              <a:gd name="connsiteY3" fmla="*/ 190862 h 273773"/>
              <a:gd name="connsiteX4" fmla="*/ 303333 w 305138"/>
              <a:gd name="connsiteY4" fmla="*/ 273412 h 273773"/>
              <a:gd name="connsiteX5" fmla="*/ 204908 w 305138"/>
              <a:gd name="connsiteY5" fmla="*/ 159112 h 273773"/>
              <a:gd name="connsiteX6" fmla="*/ 268408 w 305138"/>
              <a:gd name="connsiteY6" fmla="*/ 228962 h 273773"/>
              <a:gd name="connsiteX7" fmla="*/ 147758 w 305138"/>
              <a:gd name="connsiteY7" fmla="*/ 108312 h 273773"/>
              <a:gd name="connsiteX8" fmla="*/ 27108 w 305138"/>
              <a:gd name="connsiteY8" fmla="*/ 47987 h 273773"/>
              <a:gd name="connsiteX9" fmla="*/ 71558 w 305138"/>
              <a:gd name="connsiteY9" fmla="*/ 362 h 273773"/>
              <a:gd name="connsiteX10" fmla="*/ 1708 w 305138"/>
              <a:gd name="connsiteY10" fmla="*/ 73387 h 273773"/>
              <a:gd name="connsiteX11" fmla="*/ 169983 w 305138"/>
              <a:gd name="connsiteY11" fmla="*/ 9887 h 27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138" h="273773">
                <a:moveTo>
                  <a:pt x="169983" y="9887"/>
                </a:moveTo>
                <a:cubicBezTo>
                  <a:pt x="180037" y="7241"/>
                  <a:pt x="73675" y="47458"/>
                  <a:pt x="62033" y="57512"/>
                </a:cubicBezTo>
                <a:cubicBezTo>
                  <a:pt x="50391" y="67566"/>
                  <a:pt x="67854" y="47987"/>
                  <a:pt x="100133" y="70212"/>
                </a:cubicBezTo>
                <a:cubicBezTo>
                  <a:pt x="132412" y="92437"/>
                  <a:pt x="221841" y="156995"/>
                  <a:pt x="255708" y="190862"/>
                </a:cubicBezTo>
                <a:cubicBezTo>
                  <a:pt x="289575" y="224729"/>
                  <a:pt x="311800" y="278704"/>
                  <a:pt x="303333" y="273412"/>
                </a:cubicBezTo>
                <a:cubicBezTo>
                  <a:pt x="294866" y="268120"/>
                  <a:pt x="210729" y="166520"/>
                  <a:pt x="204908" y="159112"/>
                </a:cubicBezTo>
                <a:cubicBezTo>
                  <a:pt x="199087" y="151704"/>
                  <a:pt x="277933" y="237429"/>
                  <a:pt x="268408" y="228962"/>
                </a:cubicBezTo>
                <a:cubicBezTo>
                  <a:pt x="258883" y="220495"/>
                  <a:pt x="187975" y="138474"/>
                  <a:pt x="147758" y="108312"/>
                </a:cubicBezTo>
                <a:cubicBezTo>
                  <a:pt x="107541" y="78150"/>
                  <a:pt x="39808" y="65979"/>
                  <a:pt x="27108" y="47987"/>
                </a:cubicBezTo>
                <a:cubicBezTo>
                  <a:pt x="14408" y="29995"/>
                  <a:pt x="75791" y="-3871"/>
                  <a:pt x="71558" y="362"/>
                </a:cubicBezTo>
                <a:cubicBezTo>
                  <a:pt x="67325" y="4595"/>
                  <a:pt x="-12580" y="72858"/>
                  <a:pt x="1708" y="73387"/>
                </a:cubicBezTo>
                <a:cubicBezTo>
                  <a:pt x="15995" y="73916"/>
                  <a:pt x="159929" y="12533"/>
                  <a:pt x="169983" y="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E761FEA-C004-0908-00C1-FBA2DEC04B9E}"/>
              </a:ext>
            </a:extLst>
          </p:cNvPr>
          <p:cNvSpPr/>
          <p:nvPr/>
        </p:nvSpPr>
        <p:spPr>
          <a:xfrm>
            <a:off x="7210347" y="2660629"/>
            <a:ext cx="181206" cy="215986"/>
          </a:xfrm>
          <a:custGeom>
            <a:avLst/>
            <a:gdLst>
              <a:gd name="connsiteX0" fmla="*/ 181053 w 181206"/>
              <a:gd name="connsiteY0" fmla="*/ 21 h 215986"/>
              <a:gd name="connsiteX1" fmla="*/ 111203 w 181206"/>
              <a:gd name="connsiteY1" fmla="*/ 120671 h 215986"/>
              <a:gd name="connsiteX2" fmla="*/ 127078 w 181206"/>
              <a:gd name="connsiteY2" fmla="*/ 215921 h 215986"/>
              <a:gd name="connsiteX3" fmla="*/ 78 w 181206"/>
              <a:gd name="connsiteY3" fmla="*/ 136546 h 215986"/>
              <a:gd name="connsiteX4" fmla="*/ 108028 w 181206"/>
              <a:gd name="connsiteY4" fmla="*/ 196871 h 215986"/>
              <a:gd name="connsiteX5" fmla="*/ 104853 w 181206"/>
              <a:gd name="connsiteY5" fmla="*/ 142896 h 215986"/>
              <a:gd name="connsiteX6" fmla="*/ 79453 w 181206"/>
              <a:gd name="connsiteY6" fmla="*/ 88921 h 215986"/>
              <a:gd name="connsiteX7" fmla="*/ 57228 w 181206"/>
              <a:gd name="connsiteY7" fmla="*/ 123846 h 215986"/>
              <a:gd name="connsiteX8" fmla="*/ 108028 w 181206"/>
              <a:gd name="connsiteY8" fmla="*/ 82571 h 215986"/>
              <a:gd name="connsiteX9" fmla="*/ 88978 w 181206"/>
              <a:gd name="connsiteY9" fmla="*/ 130196 h 215986"/>
              <a:gd name="connsiteX10" fmla="*/ 181053 w 181206"/>
              <a:gd name="connsiteY10" fmla="*/ 21 h 21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206" h="215986">
                <a:moveTo>
                  <a:pt x="181053" y="21"/>
                </a:moveTo>
                <a:cubicBezTo>
                  <a:pt x="184757" y="-1566"/>
                  <a:pt x="120199" y="84688"/>
                  <a:pt x="111203" y="120671"/>
                </a:cubicBezTo>
                <a:cubicBezTo>
                  <a:pt x="102207" y="156654"/>
                  <a:pt x="145599" y="213275"/>
                  <a:pt x="127078" y="215921"/>
                </a:cubicBezTo>
                <a:cubicBezTo>
                  <a:pt x="108557" y="218567"/>
                  <a:pt x="3253" y="139721"/>
                  <a:pt x="78" y="136546"/>
                </a:cubicBezTo>
                <a:cubicBezTo>
                  <a:pt x="-3097" y="133371"/>
                  <a:pt x="90566" y="195813"/>
                  <a:pt x="108028" y="196871"/>
                </a:cubicBezTo>
                <a:cubicBezTo>
                  <a:pt x="125490" y="197929"/>
                  <a:pt x="109615" y="160888"/>
                  <a:pt x="104853" y="142896"/>
                </a:cubicBezTo>
                <a:cubicBezTo>
                  <a:pt x="100090" y="124904"/>
                  <a:pt x="87391" y="92096"/>
                  <a:pt x="79453" y="88921"/>
                </a:cubicBezTo>
                <a:cubicBezTo>
                  <a:pt x="71515" y="85746"/>
                  <a:pt x="52466" y="124904"/>
                  <a:pt x="57228" y="123846"/>
                </a:cubicBezTo>
                <a:cubicBezTo>
                  <a:pt x="61990" y="122788"/>
                  <a:pt x="102737" y="81513"/>
                  <a:pt x="108028" y="82571"/>
                </a:cubicBezTo>
                <a:cubicBezTo>
                  <a:pt x="113319" y="83629"/>
                  <a:pt x="79453" y="140250"/>
                  <a:pt x="88978" y="130196"/>
                </a:cubicBezTo>
                <a:cubicBezTo>
                  <a:pt x="98503" y="120142"/>
                  <a:pt x="177349" y="1608"/>
                  <a:pt x="18105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4134219B-2089-9B42-6F59-10C16282B9BE}"/>
              </a:ext>
            </a:extLst>
          </p:cNvPr>
          <p:cNvSpPr/>
          <p:nvPr/>
        </p:nvSpPr>
        <p:spPr>
          <a:xfrm>
            <a:off x="7172162" y="2935590"/>
            <a:ext cx="204231" cy="166576"/>
          </a:xfrm>
          <a:custGeom>
            <a:avLst/>
            <a:gdLst>
              <a:gd name="connsiteX0" fmla="*/ 163 w 204231"/>
              <a:gd name="connsiteY0" fmla="*/ 166385 h 166576"/>
              <a:gd name="connsiteX1" fmla="*/ 200188 w 204231"/>
              <a:gd name="connsiteY1" fmla="*/ 1285 h 166576"/>
              <a:gd name="connsiteX2" fmla="*/ 136688 w 204231"/>
              <a:gd name="connsiteY2" fmla="*/ 87010 h 166576"/>
              <a:gd name="connsiteX3" fmla="*/ 165263 w 204231"/>
              <a:gd name="connsiteY3" fmla="*/ 36210 h 166576"/>
              <a:gd name="connsiteX4" fmla="*/ 163 w 204231"/>
              <a:gd name="connsiteY4" fmla="*/ 166385 h 16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31" h="166576">
                <a:moveTo>
                  <a:pt x="163" y="166385"/>
                </a:moveTo>
                <a:cubicBezTo>
                  <a:pt x="5984" y="160564"/>
                  <a:pt x="177434" y="14514"/>
                  <a:pt x="200188" y="1285"/>
                </a:cubicBezTo>
                <a:cubicBezTo>
                  <a:pt x="222942" y="-11944"/>
                  <a:pt x="142509" y="81189"/>
                  <a:pt x="136688" y="87010"/>
                </a:cubicBezTo>
                <a:cubicBezTo>
                  <a:pt x="130867" y="92831"/>
                  <a:pt x="184313" y="28802"/>
                  <a:pt x="165263" y="36210"/>
                </a:cubicBezTo>
                <a:cubicBezTo>
                  <a:pt x="146213" y="43618"/>
                  <a:pt x="-5658" y="172206"/>
                  <a:pt x="163" y="166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CAC75B8-4FA0-13FB-0C59-F320222277AC}"/>
              </a:ext>
            </a:extLst>
          </p:cNvPr>
          <p:cNvSpPr/>
          <p:nvPr/>
        </p:nvSpPr>
        <p:spPr>
          <a:xfrm>
            <a:off x="6596380" y="3787764"/>
            <a:ext cx="513531" cy="508283"/>
          </a:xfrm>
          <a:custGeom>
            <a:avLst/>
            <a:gdLst>
              <a:gd name="connsiteX0" fmla="*/ 474345 w 513531"/>
              <a:gd name="connsiteY0" fmla="*/ 11 h 508283"/>
              <a:gd name="connsiteX1" fmla="*/ 461645 w 513531"/>
              <a:gd name="connsiteY1" fmla="*/ 111136 h 508283"/>
              <a:gd name="connsiteX2" fmla="*/ 328295 w 513531"/>
              <a:gd name="connsiteY2" fmla="*/ 244486 h 508283"/>
              <a:gd name="connsiteX3" fmla="*/ 375920 w 513531"/>
              <a:gd name="connsiteY3" fmla="*/ 209561 h 508283"/>
              <a:gd name="connsiteX4" fmla="*/ 293370 w 513531"/>
              <a:gd name="connsiteY4" fmla="*/ 304811 h 508283"/>
              <a:gd name="connsiteX5" fmla="*/ 137795 w 513531"/>
              <a:gd name="connsiteY5" fmla="*/ 377836 h 508283"/>
              <a:gd name="connsiteX6" fmla="*/ 4445 w 513531"/>
              <a:gd name="connsiteY6" fmla="*/ 504836 h 508283"/>
              <a:gd name="connsiteX7" fmla="*/ 45720 w 513531"/>
              <a:gd name="connsiteY7" fmla="*/ 463561 h 508283"/>
              <a:gd name="connsiteX8" fmla="*/ 182245 w 513531"/>
              <a:gd name="connsiteY8" fmla="*/ 371486 h 508283"/>
              <a:gd name="connsiteX9" fmla="*/ 147320 w 513531"/>
              <a:gd name="connsiteY9" fmla="*/ 450861 h 508283"/>
              <a:gd name="connsiteX10" fmla="*/ 134620 w 513531"/>
              <a:gd name="connsiteY10" fmla="*/ 501661 h 508283"/>
              <a:gd name="connsiteX11" fmla="*/ 194945 w 513531"/>
              <a:gd name="connsiteY11" fmla="*/ 361961 h 508283"/>
              <a:gd name="connsiteX12" fmla="*/ 509270 w 513531"/>
              <a:gd name="connsiteY12" fmla="*/ 158761 h 508283"/>
              <a:gd name="connsiteX13" fmla="*/ 382270 w 513531"/>
              <a:gd name="connsiteY13" fmla="*/ 225436 h 508283"/>
              <a:gd name="connsiteX14" fmla="*/ 461645 w 513531"/>
              <a:gd name="connsiteY14" fmla="*/ 136536 h 508283"/>
              <a:gd name="connsiteX15" fmla="*/ 480695 w 513531"/>
              <a:gd name="connsiteY15" fmla="*/ 117486 h 508283"/>
              <a:gd name="connsiteX16" fmla="*/ 474345 w 513531"/>
              <a:gd name="connsiteY16" fmla="*/ 11 h 50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3531" h="508283">
                <a:moveTo>
                  <a:pt x="474345" y="11"/>
                </a:moveTo>
                <a:cubicBezTo>
                  <a:pt x="471170" y="-1047"/>
                  <a:pt x="485987" y="70390"/>
                  <a:pt x="461645" y="111136"/>
                </a:cubicBezTo>
                <a:cubicBezTo>
                  <a:pt x="437303" y="151882"/>
                  <a:pt x="342583" y="228082"/>
                  <a:pt x="328295" y="244486"/>
                </a:cubicBezTo>
                <a:cubicBezTo>
                  <a:pt x="314007" y="260890"/>
                  <a:pt x="381741" y="199507"/>
                  <a:pt x="375920" y="209561"/>
                </a:cubicBezTo>
                <a:cubicBezTo>
                  <a:pt x="370099" y="219615"/>
                  <a:pt x="333057" y="276765"/>
                  <a:pt x="293370" y="304811"/>
                </a:cubicBezTo>
                <a:cubicBezTo>
                  <a:pt x="253682" y="332857"/>
                  <a:pt x="185949" y="344499"/>
                  <a:pt x="137795" y="377836"/>
                </a:cubicBezTo>
                <a:cubicBezTo>
                  <a:pt x="89641" y="411174"/>
                  <a:pt x="19791" y="490549"/>
                  <a:pt x="4445" y="504836"/>
                </a:cubicBezTo>
                <a:cubicBezTo>
                  <a:pt x="-10901" y="519124"/>
                  <a:pt x="16087" y="485786"/>
                  <a:pt x="45720" y="463561"/>
                </a:cubicBezTo>
                <a:cubicBezTo>
                  <a:pt x="75353" y="441336"/>
                  <a:pt x="165312" y="373603"/>
                  <a:pt x="182245" y="371486"/>
                </a:cubicBezTo>
                <a:cubicBezTo>
                  <a:pt x="199178" y="369369"/>
                  <a:pt x="155257" y="429165"/>
                  <a:pt x="147320" y="450861"/>
                </a:cubicBezTo>
                <a:cubicBezTo>
                  <a:pt x="139383" y="472557"/>
                  <a:pt x="126682" y="516478"/>
                  <a:pt x="134620" y="501661"/>
                </a:cubicBezTo>
                <a:cubicBezTo>
                  <a:pt x="142557" y="486844"/>
                  <a:pt x="132503" y="419111"/>
                  <a:pt x="194945" y="361961"/>
                </a:cubicBezTo>
                <a:cubicBezTo>
                  <a:pt x="257387" y="304811"/>
                  <a:pt x="478049" y="181515"/>
                  <a:pt x="509270" y="158761"/>
                </a:cubicBezTo>
                <a:cubicBezTo>
                  <a:pt x="540491" y="136007"/>
                  <a:pt x="390207" y="229140"/>
                  <a:pt x="382270" y="225436"/>
                </a:cubicBezTo>
                <a:cubicBezTo>
                  <a:pt x="374333" y="221732"/>
                  <a:pt x="445241" y="154528"/>
                  <a:pt x="461645" y="136536"/>
                </a:cubicBezTo>
                <a:cubicBezTo>
                  <a:pt x="478049" y="118544"/>
                  <a:pt x="474874" y="135478"/>
                  <a:pt x="480695" y="117486"/>
                </a:cubicBezTo>
                <a:cubicBezTo>
                  <a:pt x="486516" y="99494"/>
                  <a:pt x="477520" y="1069"/>
                  <a:pt x="47434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9E2E7B39-3A60-8DC8-5EA5-458B7D23D51E}"/>
              </a:ext>
            </a:extLst>
          </p:cNvPr>
          <p:cNvSpPr/>
          <p:nvPr/>
        </p:nvSpPr>
        <p:spPr>
          <a:xfrm>
            <a:off x="5936567" y="3001184"/>
            <a:ext cx="336932" cy="116801"/>
          </a:xfrm>
          <a:custGeom>
            <a:avLst/>
            <a:gdLst>
              <a:gd name="connsiteX0" fmla="*/ 683 w 336932"/>
              <a:gd name="connsiteY0" fmla="*/ 116666 h 116801"/>
              <a:gd name="connsiteX1" fmla="*/ 324533 w 336932"/>
              <a:gd name="connsiteY1" fmla="*/ 5541 h 116801"/>
              <a:gd name="connsiteX2" fmla="*/ 241983 w 336932"/>
              <a:gd name="connsiteY2" fmla="*/ 27766 h 116801"/>
              <a:gd name="connsiteX3" fmla="*/ 683 w 336932"/>
              <a:gd name="connsiteY3" fmla="*/ 116666 h 1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32" h="116801">
                <a:moveTo>
                  <a:pt x="683" y="116666"/>
                </a:moveTo>
                <a:cubicBezTo>
                  <a:pt x="14441" y="112962"/>
                  <a:pt x="284316" y="20358"/>
                  <a:pt x="324533" y="5541"/>
                </a:cubicBezTo>
                <a:cubicBezTo>
                  <a:pt x="364750" y="-9276"/>
                  <a:pt x="299133" y="8187"/>
                  <a:pt x="241983" y="27766"/>
                </a:cubicBezTo>
                <a:cubicBezTo>
                  <a:pt x="184833" y="47345"/>
                  <a:pt x="-13075" y="120370"/>
                  <a:pt x="683" y="11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58FB460D-DD84-72D8-006F-772E082825D6}"/>
              </a:ext>
            </a:extLst>
          </p:cNvPr>
          <p:cNvSpPr/>
          <p:nvPr/>
        </p:nvSpPr>
        <p:spPr>
          <a:xfrm>
            <a:off x="5942639" y="3268969"/>
            <a:ext cx="160492" cy="681019"/>
          </a:xfrm>
          <a:custGeom>
            <a:avLst/>
            <a:gdLst>
              <a:gd name="connsiteX0" fmla="*/ 961 w 160492"/>
              <a:gd name="connsiteY0" fmla="*/ 1281 h 681019"/>
              <a:gd name="connsiteX1" fmla="*/ 64461 w 160492"/>
              <a:gd name="connsiteY1" fmla="*/ 388631 h 681019"/>
              <a:gd name="connsiteX2" fmla="*/ 80336 w 160492"/>
              <a:gd name="connsiteY2" fmla="*/ 360056 h 681019"/>
              <a:gd name="connsiteX3" fmla="*/ 118436 w 160492"/>
              <a:gd name="connsiteY3" fmla="*/ 468006 h 681019"/>
              <a:gd name="connsiteX4" fmla="*/ 93036 w 160492"/>
              <a:gd name="connsiteY4" fmla="*/ 541031 h 681019"/>
              <a:gd name="connsiteX5" fmla="*/ 159711 w 160492"/>
              <a:gd name="connsiteY5" fmla="*/ 401331 h 681019"/>
              <a:gd name="connsiteX6" fmla="*/ 131136 w 160492"/>
              <a:gd name="connsiteY6" fmla="*/ 502931 h 681019"/>
              <a:gd name="connsiteX7" fmla="*/ 156536 w 160492"/>
              <a:gd name="connsiteY7" fmla="*/ 680731 h 681019"/>
              <a:gd name="connsiteX8" fmla="*/ 137486 w 160492"/>
              <a:gd name="connsiteY8" fmla="*/ 537856 h 681019"/>
              <a:gd name="connsiteX9" fmla="*/ 102561 w 160492"/>
              <a:gd name="connsiteY9" fmla="*/ 290206 h 681019"/>
              <a:gd name="connsiteX10" fmla="*/ 102561 w 160492"/>
              <a:gd name="connsiteY10" fmla="*/ 433081 h 681019"/>
              <a:gd name="connsiteX11" fmla="*/ 35886 w 160492"/>
              <a:gd name="connsiteY11" fmla="*/ 207656 h 681019"/>
              <a:gd name="connsiteX12" fmla="*/ 26361 w 160492"/>
              <a:gd name="connsiteY12" fmla="*/ 261631 h 681019"/>
              <a:gd name="connsiteX13" fmla="*/ 961 w 160492"/>
              <a:gd name="connsiteY13" fmla="*/ 1281 h 6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492" h="681019">
                <a:moveTo>
                  <a:pt x="961" y="1281"/>
                </a:moveTo>
                <a:cubicBezTo>
                  <a:pt x="7311" y="22448"/>
                  <a:pt x="51232" y="328835"/>
                  <a:pt x="64461" y="388631"/>
                </a:cubicBezTo>
                <a:cubicBezTo>
                  <a:pt x="77690" y="448427"/>
                  <a:pt x="71340" y="346827"/>
                  <a:pt x="80336" y="360056"/>
                </a:cubicBezTo>
                <a:cubicBezTo>
                  <a:pt x="89332" y="373285"/>
                  <a:pt x="116319" y="437844"/>
                  <a:pt x="118436" y="468006"/>
                </a:cubicBezTo>
                <a:cubicBezTo>
                  <a:pt x="120553" y="498168"/>
                  <a:pt x="86157" y="552143"/>
                  <a:pt x="93036" y="541031"/>
                </a:cubicBezTo>
                <a:cubicBezTo>
                  <a:pt x="99915" y="529919"/>
                  <a:pt x="153361" y="407681"/>
                  <a:pt x="159711" y="401331"/>
                </a:cubicBezTo>
                <a:cubicBezTo>
                  <a:pt x="166061" y="394981"/>
                  <a:pt x="131665" y="456364"/>
                  <a:pt x="131136" y="502931"/>
                </a:cubicBezTo>
                <a:cubicBezTo>
                  <a:pt x="130607" y="549498"/>
                  <a:pt x="155478" y="674910"/>
                  <a:pt x="156536" y="680731"/>
                </a:cubicBezTo>
                <a:cubicBezTo>
                  <a:pt x="157594" y="686552"/>
                  <a:pt x="146482" y="602943"/>
                  <a:pt x="137486" y="537856"/>
                </a:cubicBezTo>
                <a:cubicBezTo>
                  <a:pt x="128490" y="472769"/>
                  <a:pt x="108382" y="307668"/>
                  <a:pt x="102561" y="290206"/>
                </a:cubicBezTo>
                <a:cubicBezTo>
                  <a:pt x="96740" y="272744"/>
                  <a:pt x="113674" y="446839"/>
                  <a:pt x="102561" y="433081"/>
                </a:cubicBezTo>
                <a:cubicBezTo>
                  <a:pt x="91448" y="419323"/>
                  <a:pt x="48586" y="236231"/>
                  <a:pt x="35886" y="207656"/>
                </a:cubicBezTo>
                <a:cubicBezTo>
                  <a:pt x="23186" y="179081"/>
                  <a:pt x="31123" y="295498"/>
                  <a:pt x="26361" y="261631"/>
                </a:cubicBezTo>
                <a:cubicBezTo>
                  <a:pt x="21599" y="227764"/>
                  <a:pt x="-5389" y="-19886"/>
                  <a:pt x="961" y="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F67107B-4399-1683-632B-BC8ECE1C0B8F}"/>
              </a:ext>
            </a:extLst>
          </p:cNvPr>
          <p:cNvSpPr/>
          <p:nvPr/>
        </p:nvSpPr>
        <p:spPr>
          <a:xfrm>
            <a:off x="6060383" y="3500948"/>
            <a:ext cx="93449" cy="471229"/>
          </a:xfrm>
          <a:custGeom>
            <a:avLst/>
            <a:gdLst>
              <a:gd name="connsiteX0" fmla="*/ 92767 w 93449"/>
              <a:gd name="connsiteY0" fmla="*/ 99502 h 471229"/>
              <a:gd name="connsiteX1" fmla="*/ 64192 w 93449"/>
              <a:gd name="connsiteY1" fmla="*/ 302702 h 471229"/>
              <a:gd name="connsiteX2" fmla="*/ 51492 w 93449"/>
              <a:gd name="connsiteY2" fmla="*/ 385252 h 471229"/>
              <a:gd name="connsiteX3" fmla="*/ 57842 w 93449"/>
              <a:gd name="connsiteY3" fmla="*/ 321752 h 471229"/>
              <a:gd name="connsiteX4" fmla="*/ 26092 w 93449"/>
              <a:gd name="connsiteY4" fmla="*/ 470977 h 471229"/>
              <a:gd name="connsiteX5" fmla="*/ 64192 w 93449"/>
              <a:gd name="connsiteY5" fmla="*/ 350327 h 471229"/>
              <a:gd name="connsiteX6" fmla="*/ 692 w 93449"/>
              <a:gd name="connsiteY6" fmla="*/ 99502 h 471229"/>
              <a:gd name="connsiteX7" fmla="*/ 32442 w 93449"/>
              <a:gd name="connsiteY7" fmla="*/ 277302 h 471229"/>
              <a:gd name="connsiteX8" fmla="*/ 64192 w 93449"/>
              <a:gd name="connsiteY8" fmla="*/ 236027 h 471229"/>
              <a:gd name="connsiteX9" fmla="*/ 3867 w 93449"/>
              <a:gd name="connsiteY9" fmla="*/ 1077 h 471229"/>
              <a:gd name="connsiteX10" fmla="*/ 51492 w 93449"/>
              <a:gd name="connsiteY10" fmla="*/ 153477 h 471229"/>
              <a:gd name="connsiteX11" fmla="*/ 32442 w 93449"/>
              <a:gd name="connsiteY11" fmla="*/ 267777 h 471229"/>
              <a:gd name="connsiteX12" fmla="*/ 92767 w 93449"/>
              <a:gd name="connsiteY12" fmla="*/ 99502 h 47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49" h="471229">
                <a:moveTo>
                  <a:pt x="92767" y="99502"/>
                </a:moveTo>
                <a:cubicBezTo>
                  <a:pt x="98059" y="105323"/>
                  <a:pt x="71071" y="255077"/>
                  <a:pt x="64192" y="302702"/>
                </a:cubicBezTo>
                <a:cubicBezTo>
                  <a:pt x="57313" y="350327"/>
                  <a:pt x="52550" y="382077"/>
                  <a:pt x="51492" y="385252"/>
                </a:cubicBezTo>
                <a:cubicBezTo>
                  <a:pt x="50434" y="388427"/>
                  <a:pt x="62075" y="307465"/>
                  <a:pt x="57842" y="321752"/>
                </a:cubicBezTo>
                <a:cubicBezTo>
                  <a:pt x="53609" y="336039"/>
                  <a:pt x="25034" y="466215"/>
                  <a:pt x="26092" y="470977"/>
                </a:cubicBezTo>
                <a:cubicBezTo>
                  <a:pt x="27150" y="475739"/>
                  <a:pt x="68425" y="412240"/>
                  <a:pt x="64192" y="350327"/>
                </a:cubicBezTo>
                <a:cubicBezTo>
                  <a:pt x="59959" y="288414"/>
                  <a:pt x="5984" y="111673"/>
                  <a:pt x="692" y="99502"/>
                </a:cubicBezTo>
                <a:cubicBezTo>
                  <a:pt x="-4600" y="87331"/>
                  <a:pt x="21859" y="254548"/>
                  <a:pt x="32442" y="277302"/>
                </a:cubicBezTo>
                <a:cubicBezTo>
                  <a:pt x="43025" y="300056"/>
                  <a:pt x="68954" y="282065"/>
                  <a:pt x="64192" y="236027"/>
                </a:cubicBezTo>
                <a:cubicBezTo>
                  <a:pt x="59429" y="189990"/>
                  <a:pt x="5984" y="14835"/>
                  <a:pt x="3867" y="1077"/>
                </a:cubicBezTo>
                <a:cubicBezTo>
                  <a:pt x="1750" y="-12681"/>
                  <a:pt x="46729" y="109027"/>
                  <a:pt x="51492" y="153477"/>
                </a:cubicBezTo>
                <a:cubicBezTo>
                  <a:pt x="56254" y="197927"/>
                  <a:pt x="26621" y="277302"/>
                  <a:pt x="32442" y="267777"/>
                </a:cubicBezTo>
                <a:cubicBezTo>
                  <a:pt x="38263" y="258252"/>
                  <a:pt x="87475" y="93681"/>
                  <a:pt x="92767" y="99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29C5EAA-A902-F084-9A2F-0CA946F483B7}"/>
              </a:ext>
            </a:extLst>
          </p:cNvPr>
          <p:cNvSpPr/>
          <p:nvPr/>
        </p:nvSpPr>
        <p:spPr>
          <a:xfrm>
            <a:off x="6891836" y="2904051"/>
            <a:ext cx="220577" cy="76631"/>
          </a:xfrm>
          <a:custGeom>
            <a:avLst/>
            <a:gdLst>
              <a:gd name="connsiteX0" fmla="*/ 1089 w 220577"/>
              <a:gd name="connsiteY0" fmla="*/ 1074 h 76631"/>
              <a:gd name="connsiteX1" fmla="*/ 102689 w 220577"/>
              <a:gd name="connsiteY1" fmla="*/ 23299 h 76631"/>
              <a:gd name="connsiteX2" fmla="*/ 216989 w 220577"/>
              <a:gd name="connsiteY2" fmla="*/ 74099 h 76631"/>
              <a:gd name="connsiteX3" fmla="*/ 188414 w 220577"/>
              <a:gd name="connsiteY3" fmla="*/ 64574 h 76631"/>
              <a:gd name="connsiteX4" fmla="*/ 153489 w 220577"/>
              <a:gd name="connsiteY4" fmla="*/ 26474 h 76631"/>
              <a:gd name="connsiteX5" fmla="*/ 169364 w 220577"/>
              <a:gd name="connsiteY5" fmla="*/ 55049 h 76631"/>
              <a:gd name="connsiteX6" fmla="*/ 1089 w 220577"/>
              <a:gd name="connsiteY6" fmla="*/ 1074 h 7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77" h="76631">
                <a:moveTo>
                  <a:pt x="1089" y="1074"/>
                </a:moveTo>
                <a:cubicBezTo>
                  <a:pt x="-10024" y="-4218"/>
                  <a:pt x="66706" y="11128"/>
                  <a:pt x="102689" y="23299"/>
                </a:cubicBezTo>
                <a:cubicBezTo>
                  <a:pt x="138672" y="35470"/>
                  <a:pt x="202702" y="67220"/>
                  <a:pt x="216989" y="74099"/>
                </a:cubicBezTo>
                <a:cubicBezTo>
                  <a:pt x="231277" y="80978"/>
                  <a:pt x="198997" y="72511"/>
                  <a:pt x="188414" y="64574"/>
                </a:cubicBezTo>
                <a:cubicBezTo>
                  <a:pt x="177831" y="56637"/>
                  <a:pt x="156664" y="28061"/>
                  <a:pt x="153489" y="26474"/>
                </a:cubicBezTo>
                <a:cubicBezTo>
                  <a:pt x="150314" y="24887"/>
                  <a:pt x="189472" y="57695"/>
                  <a:pt x="169364" y="55049"/>
                </a:cubicBezTo>
                <a:cubicBezTo>
                  <a:pt x="149256" y="52403"/>
                  <a:pt x="12202" y="6366"/>
                  <a:pt x="1089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BC07777-A710-1258-FCA1-55FCE2BE4338}"/>
              </a:ext>
            </a:extLst>
          </p:cNvPr>
          <p:cNvSpPr/>
          <p:nvPr/>
        </p:nvSpPr>
        <p:spPr>
          <a:xfrm>
            <a:off x="7115082" y="3203344"/>
            <a:ext cx="57421" cy="161703"/>
          </a:xfrm>
          <a:custGeom>
            <a:avLst/>
            <a:gdLst>
              <a:gd name="connsiteX0" fmla="*/ 93 w 57421"/>
              <a:gd name="connsiteY0" fmla="*/ 231 h 161703"/>
              <a:gd name="connsiteX1" fmla="*/ 41368 w 57421"/>
              <a:gd name="connsiteY1" fmla="*/ 108181 h 161703"/>
              <a:gd name="connsiteX2" fmla="*/ 54068 w 57421"/>
              <a:gd name="connsiteY2" fmla="*/ 158981 h 161703"/>
              <a:gd name="connsiteX3" fmla="*/ 54068 w 57421"/>
              <a:gd name="connsiteY3" fmla="*/ 139931 h 161703"/>
              <a:gd name="connsiteX4" fmla="*/ 93 w 57421"/>
              <a:gd name="connsiteY4" fmla="*/ 231 h 16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21" h="161703">
                <a:moveTo>
                  <a:pt x="93" y="231"/>
                </a:moveTo>
                <a:cubicBezTo>
                  <a:pt x="-2024" y="-5061"/>
                  <a:pt x="32372" y="81723"/>
                  <a:pt x="41368" y="108181"/>
                </a:cubicBezTo>
                <a:cubicBezTo>
                  <a:pt x="50364" y="134639"/>
                  <a:pt x="54068" y="158981"/>
                  <a:pt x="54068" y="158981"/>
                </a:cubicBezTo>
                <a:cubicBezTo>
                  <a:pt x="56185" y="164273"/>
                  <a:pt x="60418" y="163743"/>
                  <a:pt x="54068" y="139931"/>
                </a:cubicBezTo>
                <a:cubicBezTo>
                  <a:pt x="47718" y="116119"/>
                  <a:pt x="2210" y="5523"/>
                  <a:pt x="93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567ED082-D083-AD1B-CEF6-1AF8518EC9C9}"/>
              </a:ext>
            </a:extLst>
          </p:cNvPr>
          <p:cNvSpPr/>
          <p:nvPr/>
        </p:nvSpPr>
        <p:spPr>
          <a:xfrm>
            <a:off x="6971101" y="3073347"/>
            <a:ext cx="64896" cy="98583"/>
          </a:xfrm>
          <a:custGeom>
            <a:avLst/>
            <a:gdLst>
              <a:gd name="connsiteX0" fmla="*/ 64699 w 64896"/>
              <a:gd name="connsiteY0" fmla="*/ 53 h 98583"/>
              <a:gd name="connsiteX1" fmla="*/ 23424 w 64896"/>
              <a:gd name="connsiteY1" fmla="*/ 76253 h 98583"/>
              <a:gd name="connsiteX2" fmla="*/ 13899 w 64896"/>
              <a:gd name="connsiteY2" fmla="*/ 98478 h 98583"/>
              <a:gd name="connsiteX3" fmla="*/ 13899 w 64896"/>
              <a:gd name="connsiteY3" fmla="*/ 69903 h 98583"/>
              <a:gd name="connsiteX4" fmla="*/ 4374 w 64896"/>
              <a:gd name="connsiteY4" fmla="*/ 73078 h 98583"/>
              <a:gd name="connsiteX5" fmla="*/ 4374 w 64896"/>
              <a:gd name="connsiteY5" fmla="*/ 88953 h 98583"/>
              <a:gd name="connsiteX6" fmla="*/ 64699 w 64896"/>
              <a:gd name="connsiteY6" fmla="*/ 53 h 9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6" h="98583">
                <a:moveTo>
                  <a:pt x="64699" y="53"/>
                </a:moveTo>
                <a:cubicBezTo>
                  <a:pt x="67874" y="-2064"/>
                  <a:pt x="31891" y="59849"/>
                  <a:pt x="23424" y="76253"/>
                </a:cubicBezTo>
                <a:cubicBezTo>
                  <a:pt x="14957" y="92657"/>
                  <a:pt x="15487" y="99536"/>
                  <a:pt x="13899" y="98478"/>
                </a:cubicBezTo>
                <a:cubicBezTo>
                  <a:pt x="12311" y="97420"/>
                  <a:pt x="15486" y="74136"/>
                  <a:pt x="13899" y="69903"/>
                </a:cubicBezTo>
                <a:cubicBezTo>
                  <a:pt x="12312" y="65670"/>
                  <a:pt x="5961" y="69903"/>
                  <a:pt x="4374" y="73078"/>
                </a:cubicBezTo>
                <a:cubicBezTo>
                  <a:pt x="2787" y="76253"/>
                  <a:pt x="-4622" y="99007"/>
                  <a:pt x="4374" y="88953"/>
                </a:cubicBezTo>
                <a:cubicBezTo>
                  <a:pt x="13370" y="78899"/>
                  <a:pt x="61524" y="2170"/>
                  <a:pt x="6469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F8B1191A-4489-FDD1-05D5-EA31673584BC}"/>
              </a:ext>
            </a:extLst>
          </p:cNvPr>
          <p:cNvSpPr/>
          <p:nvPr/>
        </p:nvSpPr>
        <p:spPr>
          <a:xfrm>
            <a:off x="7070708" y="3177728"/>
            <a:ext cx="92147" cy="79838"/>
          </a:xfrm>
          <a:custGeom>
            <a:avLst/>
            <a:gdLst>
              <a:gd name="connsiteX0" fmla="*/ 17 w 92147"/>
              <a:gd name="connsiteY0" fmla="*/ 79822 h 79838"/>
              <a:gd name="connsiteX1" fmla="*/ 60342 w 92147"/>
              <a:gd name="connsiteY1" fmla="*/ 16322 h 79838"/>
              <a:gd name="connsiteX2" fmla="*/ 92092 w 92147"/>
              <a:gd name="connsiteY2" fmla="*/ 447 h 79838"/>
              <a:gd name="connsiteX3" fmla="*/ 66692 w 92147"/>
              <a:gd name="connsiteY3" fmla="*/ 9972 h 79838"/>
              <a:gd name="connsiteX4" fmla="*/ 17 w 92147"/>
              <a:gd name="connsiteY4" fmla="*/ 79822 h 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47" h="79838">
                <a:moveTo>
                  <a:pt x="17" y="79822"/>
                </a:moveTo>
                <a:cubicBezTo>
                  <a:pt x="-1041" y="80880"/>
                  <a:pt x="44996" y="29551"/>
                  <a:pt x="60342" y="16322"/>
                </a:cubicBezTo>
                <a:cubicBezTo>
                  <a:pt x="75688" y="3093"/>
                  <a:pt x="91034" y="1505"/>
                  <a:pt x="92092" y="447"/>
                </a:cubicBezTo>
                <a:cubicBezTo>
                  <a:pt x="93150" y="-611"/>
                  <a:pt x="78863" y="-611"/>
                  <a:pt x="66692" y="9972"/>
                </a:cubicBezTo>
                <a:cubicBezTo>
                  <a:pt x="54521" y="20555"/>
                  <a:pt x="1075" y="78764"/>
                  <a:pt x="17" y="79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21466ED-6AC6-AAB9-DB0A-C42D291BBA15}"/>
              </a:ext>
            </a:extLst>
          </p:cNvPr>
          <p:cNvSpPr/>
          <p:nvPr/>
        </p:nvSpPr>
        <p:spPr>
          <a:xfrm>
            <a:off x="7025974" y="3076563"/>
            <a:ext cx="54326" cy="146933"/>
          </a:xfrm>
          <a:custGeom>
            <a:avLst/>
            <a:gdLst>
              <a:gd name="connsiteX0" fmla="*/ 38401 w 54326"/>
              <a:gd name="connsiteY0" fmla="*/ 12 h 146933"/>
              <a:gd name="connsiteX1" fmla="*/ 47926 w 54326"/>
              <a:gd name="connsiteY1" fmla="*/ 88912 h 146933"/>
              <a:gd name="connsiteX2" fmla="*/ 301 w 54326"/>
              <a:gd name="connsiteY2" fmla="*/ 146062 h 146933"/>
              <a:gd name="connsiteX3" fmla="*/ 28876 w 54326"/>
              <a:gd name="connsiteY3" fmla="*/ 120662 h 146933"/>
              <a:gd name="connsiteX4" fmla="*/ 54276 w 54326"/>
              <a:gd name="connsiteY4" fmla="*/ 82562 h 146933"/>
              <a:gd name="connsiteX5" fmla="*/ 38401 w 54326"/>
              <a:gd name="connsiteY5" fmla="*/ 12 h 14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26" h="146933">
                <a:moveTo>
                  <a:pt x="38401" y="12"/>
                </a:moveTo>
                <a:cubicBezTo>
                  <a:pt x="37343" y="1070"/>
                  <a:pt x="54276" y="64570"/>
                  <a:pt x="47926" y="88912"/>
                </a:cubicBezTo>
                <a:cubicBezTo>
                  <a:pt x="41576" y="113254"/>
                  <a:pt x="3476" y="140770"/>
                  <a:pt x="301" y="146062"/>
                </a:cubicBezTo>
                <a:cubicBezTo>
                  <a:pt x="-2874" y="151354"/>
                  <a:pt x="19880" y="131245"/>
                  <a:pt x="28876" y="120662"/>
                </a:cubicBezTo>
                <a:cubicBezTo>
                  <a:pt x="37872" y="110079"/>
                  <a:pt x="53218" y="98437"/>
                  <a:pt x="54276" y="82562"/>
                </a:cubicBezTo>
                <a:cubicBezTo>
                  <a:pt x="55334" y="66687"/>
                  <a:pt x="39459" y="-1046"/>
                  <a:pt x="3840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95B9EB1-7A92-0A5F-BBFC-F639E85533FB}"/>
              </a:ext>
            </a:extLst>
          </p:cNvPr>
          <p:cNvSpPr/>
          <p:nvPr/>
        </p:nvSpPr>
        <p:spPr>
          <a:xfrm>
            <a:off x="7064264" y="3168650"/>
            <a:ext cx="89014" cy="69850"/>
          </a:xfrm>
          <a:custGeom>
            <a:avLst/>
            <a:gdLst>
              <a:gd name="connsiteX0" fmla="*/ 89011 w 89014"/>
              <a:gd name="connsiteY0" fmla="*/ 0 h 69850"/>
              <a:gd name="connsiteX1" fmla="*/ 12811 w 89014"/>
              <a:gd name="connsiteY1" fmla="*/ 47625 h 69850"/>
              <a:gd name="connsiteX2" fmla="*/ 111 w 89014"/>
              <a:gd name="connsiteY2" fmla="*/ 69850 h 69850"/>
              <a:gd name="connsiteX3" fmla="*/ 9636 w 89014"/>
              <a:gd name="connsiteY3" fmla="*/ 47625 h 69850"/>
              <a:gd name="connsiteX4" fmla="*/ 89011 w 89014"/>
              <a:gd name="connsiteY4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14" h="69850">
                <a:moveTo>
                  <a:pt x="89011" y="0"/>
                </a:moveTo>
                <a:cubicBezTo>
                  <a:pt x="89540" y="0"/>
                  <a:pt x="27627" y="35983"/>
                  <a:pt x="12811" y="47625"/>
                </a:cubicBezTo>
                <a:cubicBezTo>
                  <a:pt x="-2005" y="59267"/>
                  <a:pt x="640" y="69850"/>
                  <a:pt x="111" y="69850"/>
                </a:cubicBezTo>
                <a:cubicBezTo>
                  <a:pt x="-418" y="69850"/>
                  <a:pt x="640" y="57150"/>
                  <a:pt x="9636" y="47625"/>
                </a:cubicBezTo>
                <a:cubicBezTo>
                  <a:pt x="18632" y="38100"/>
                  <a:pt x="88482" y="0"/>
                  <a:pt x="890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EC5E1F42-A14D-EF99-D2ED-74D298BA8B6D}"/>
              </a:ext>
            </a:extLst>
          </p:cNvPr>
          <p:cNvSpPr/>
          <p:nvPr/>
        </p:nvSpPr>
        <p:spPr>
          <a:xfrm>
            <a:off x="6711949" y="2939058"/>
            <a:ext cx="174701" cy="186682"/>
          </a:xfrm>
          <a:custGeom>
            <a:avLst/>
            <a:gdLst>
              <a:gd name="connsiteX0" fmla="*/ 1 w 174701"/>
              <a:gd name="connsiteY0" fmla="*/ 992 h 186682"/>
              <a:gd name="connsiteX1" fmla="*/ 161926 w 174701"/>
              <a:gd name="connsiteY1" fmla="*/ 178792 h 186682"/>
              <a:gd name="connsiteX2" fmla="*/ 155576 w 174701"/>
              <a:gd name="connsiteY2" fmla="*/ 147042 h 186682"/>
              <a:gd name="connsiteX3" fmla="*/ 149226 w 174701"/>
              <a:gd name="connsiteY3" fmla="*/ 70842 h 186682"/>
              <a:gd name="connsiteX4" fmla="*/ 174626 w 174701"/>
              <a:gd name="connsiteY4" fmla="*/ 992 h 186682"/>
              <a:gd name="connsiteX5" fmla="*/ 139701 w 174701"/>
              <a:gd name="connsiteY5" fmla="*/ 124817 h 186682"/>
              <a:gd name="connsiteX6" fmla="*/ 127001 w 174701"/>
              <a:gd name="connsiteY6" fmla="*/ 121642 h 186682"/>
              <a:gd name="connsiteX7" fmla="*/ 158751 w 174701"/>
              <a:gd name="connsiteY7" fmla="*/ 181967 h 186682"/>
              <a:gd name="connsiteX8" fmla="*/ 1 w 174701"/>
              <a:gd name="connsiteY8" fmla="*/ 992 h 18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701" h="186682">
                <a:moveTo>
                  <a:pt x="1" y="992"/>
                </a:moveTo>
                <a:cubicBezTo>
                  <a:pt x="530" y="463"/>
                  <a:pt x="135997" y="154450"/>
                  <a:pt x="161926" y="178792"/>
                </a:cubicBezTo>
                <a:cubicBezTo>
                  <a:pt x="187855" y="203134"/>
                  <a:pt x="157693" y="165034"/>
                  <a:pt x="155576" y="147042"/>
                </a:cubicBezTo>
                <a:cubicBezTo>
                  <a:pt x="153459" y="129050"/>
                  <a:pt x="146051" y="95184"/>
                  <a:pt x="149226" y="70842"/>
                </a:cubicBezTo>
                <a:cubicBezTo>
                  <a:pt x="152401" y="46500"/>
                  <a:pt x="176213" y="-8004"/>
                  <a:pt x="174626" y="992"/>
                </a:cubicBezTo>
                <a:cubicBezTo>
                  <a:pt x="173039" y="9988"/>
                  <a:pt x="139701" y="124817"/>
                  <a:pt x="139701" y="124817"/>
                </a:cubicBezTo>
                <a:cubicBezTo>
                  <a:pt x="131764" y="144925"/>
                  <a:pt x="123826" y="112117"/>
                  <a:pt x="127001" y="121642"/>
                </a:cubicBezTo>
                <a:cubicBezTo>
                  <a:pt x="130176" y="131167"/>
                  <a:pt x="182034" y="202075"/>
                  <a:pt x="158751" y="181967"/>
                </a:cubicBezTo>
                <a:cubicBezTo>
                  <a:pt x="135468" y="161859"/>
                  <a:pt x="-528" y="1521"/>
                  <a:pt x="1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D997EDD-CB83-AD54-0C8D-852A4CB6E76C}"/>
              </a:ext>
            </a:extLst>
          </p:cNvPr>
          <p:cNvSpPr/>
          <p:nvPr/>
        </p:nvSpPr>
        <p:spPr>
          <a:xfrm>
            <a:off x="6257925" y="3009863"/>
            <a:ext cx="435005" cy="95464"/>
          </a:xfrm>
          <a:custGeom>
            <a:avLst/>
            <a:gdLst>
              <a:gd name="connsiteX0" fmla="*/ 0 w 435005"/>
              <a:gd name="connsiteY0" fmla="*/ 37 h 95464"/>
              <a:gd name="connsiteX1" fmla="*/ 365125 w 435005"/>
              <a:gd name="connsiteY1" fmla="*/ 25437 h 95464"/>
              <a:gd name="connsiteX2" fmla="*/ 333375 w 435005"/>
              <a:gd name="connsiteY2" fmla="*/ 28612 h 95464"/>
              <a:gd name="connsiteX3" fmla="*/ 434975 w 435005"/>
              <a:gd name="connsiteY3" fmla="*/ 95287 h 95464"/>
              <a:gd name="connsiteX4" fmla="*/ 342900 w 435005"/>
              <a:gd name="connsiteY4" fmla="*/ 47662 h 95464"/>
              <a:gd name="connsiteX5" fmla="*/ 238125 w 435005"/>
              <a:gd name="connsiteY5" fmla="*/ 31787 h 95464"/>
              <a:gd name="connsiteX6" fmla="*/ 327025 w 435005"/>
              <a:gd name="connsiteY6" fmla="*/ 31787 h 95464"/>
              <a:gd name="connsiteX7" fmla="*/ 0 w 435005"/>
              <a:gd name="connsiteY7" fmla="*/ 37 h 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005" h="95464">
                <a:moveTo>
                  <a:pt x="0" y="37"/>
                </a:moveTo>
                <a:cubicBezTo>
                  <a:pt x="6350" y="-1021"/>
                  <a:pt x="309563" y="20675"/>
                  <a:pt x="365125" y="25437"/>
                </a:cubicBezTo>
                <a:cubicBezTo>
                  <a:pt x="420688" y="30200"/>
                  <a:pt x="321733" y="16970"/>
                  <a:pt x="333375" y="28612"/>
                </a:cubicBezTo>
                <a:cubicBezTo>
                  <a:pt x="345017" y="40254"/>
                  <a:pt x="433388" y="92112"/>
                  <a:pt x="434975" y="95287"/>
                </a:cubicBezTo>
                <a:cubicBezTo>
                  <a:pt x="436562" y="98462"/>
                  <a:pt x="375708" y="58245"/>
                  <a:pt x="342900" y="47662"/>
                </a:cubicBezTo>
                <a:cubicBezTo>
                  <a:pt x="310092" y="37079"/>
                  <a:pt x="240771" y="34433"/>
                  <a:pt x="238125" y="31787"/>
                </a:cubicBezTo>
                <a:cubicBezTo>
                  <a:pt x="235479" y="29141"/>
                  <a:pt x="363008" y="34962"/>
                  <a:pt x="327025" y="31787"/>
                </a:cubicBezTo>
                <a:lnTo>
                  <a:pt x="0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FB62A0E-0B9C-DA25-0096-71EF0D841F0A}"/>
              </a:ext>
            </a:extLst>
          </p:cNvPr>
          <p:cNvSpPr/>
          <p:nvPr/>
        </p:nvSpPr>
        <p:spPr>
          <a:xfrm>
            <a:off x="6615354" y="2902303"/>
            <a:ext cx="92218" cy="145995"/>
          </a:xfrm>
          <a:custGeom>
            <a:avLst/>
            <a:gdLst>
              <a:gd name="connsiteX0" fmla="*/ 1346 w 92218"/>
              <a:gd name="connsiteY0" fmla="*/ 2822 h 145995"/>
              <a:gd name="connsiteX1" fmla="*/ 87071 w 92218"/>
              <a:gd name="connsiteY1" fmla="*/ 139347 h 145995"/>
              <a:gd name="connsiteX2" fmla="*/ 77546 w 92218"/>
              <a:gd name="connsiteY2" fmla="*/ 117122 h 145995"/>
              <a:gd name="connsiteX3" fmla="*/ 36271 w 92218"/>
              <a:gd name="connsiteY3" fmla="*/ 50447 h 145995"/>
              <a:gd name="connsiteX4" fmla="*/ 1346 w 92218"/>
              <a:gd name="connsiteY4" fmla="*/ 2822 h 14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18" h="145995">
                <a:moveTo>
                  <a:pt x="1346" y="2822"/>
                </a:moveTo>
                <a:cubicBezTo>
                  <a:pt x="9813" y="17639"/>
                  <a:pt x="87071" y="139347"/>
                  <a:pt x="87071" y="139347"/>
                </a:cubicBezTo>
                <a:cubicBezTo>
                  <a:pt x="99771" y="158397"/>
                  <a:pt x="86013" y="131939"/>
                  <a:pt x="77546" y="117122"/>
                </a:cubicBezTo>
                <a:cubicBezTo>
                  <a:pt x="69079" y="102305"/>
                  <a:pt x="45796" y="65264"/>
                  <a:pt x="36271" y="50447"/>
                </a:cubicBezTo>
                <a:cubicBezTo>
                  <a:pt x="26746" y="35630"/>
                  <a:pt x="-7121" y="-11995"/>
                  <a:pt x="1346" y="2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C5EF44C-66DB-060D-E4AB-95B5EB30C38E}"/>
              </a:ext>
            </a:extLst>
          </p:cNvPr>
          <p:cNvSpPr/>
          <p:nvPr/>
        </p:nvSpPr>
        <p:spPr>
          <a:xfrm>
            <a:off x="6127139" y="2977083"/>
            <a:ext cx="482645" cy="23452"/>
          </a:xfrm>
          <a:custGeom>
            <a:avLst/>
            <a:gdLst>
              <a:gd name="connsiteX0" fmla="*/ 3786 w 482645"/>
              <a:gd name="connsiteY0" fmla="*/ 4242 h 23452"/>
              <a:gd name="connsiteX1" fmla="*/ 219686 w 482645"/>
              <a:gd name="connsiteY1" fmla="*/ 1067 h 23452"/>
              <a:gd name="connsiteX2" fmla="*/ 467336 w 482645"/>
              <a:gd name="connsiteY2" fmla="*/ 23292 h 23452"/>
              <a:gd name="connsiteX3" fmla="*/ 407011 w 482645"/>
              <a:gd name="connsiteY3" fmla="*/ 10592 h 23452"/>
              <a:gd name="connsiteX4" fmla="*/ 3786 w 482645"/>
              <a:gd name="connsiteY4" fmla="*/ 4242 h 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45" h="23452">
                <a:moveTo>
                  <a:pt x="3786" y="4242"/>
                </a:moveTo>
                <a:cubicBezTo>
                  <a:pt x="-27435" y="2655"/>
                  <a:pt x="142428" y="-2108"/>
                  <a:pt x="219686" y="1067"/>
                </a:cubicBezTo>
                <a:cubicBezTo>
                  <a:pt x="296944" y="4242"/>
                  <a:pt x="436115" y="21705"/>
                  <a:pt x="467336" y="23292"/>
                </a:cubicBezTo>
                <a:cubicBezTo>
                  <a:pt x="498557" y="24879"/>
                  <a:pt x="483740" y="14296"/>
                  <a:pt x="407011" y="10592"/>
                </a:cubicBezTo>
                <a:cubicBezTo>
                  <a:pt x="330282" y="6888"/>
                  <a:pt x="35007" y="5829"/>
                  <a:pt x="3786" y="4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CD7753FF-B13D-F0B8-376B-A53107CC67C4}"/>
              </a:ext>
            </a:extLst>
          </p:cNvPr>
          <p:cNvSpPr/>
          <p:nvPr/>
        </p:nvSpPr>
        <p:spPr>
          <a:xfrm>
            <a:off x="5975698" y="3065803"/>
            <a:ext cx="180743" cy="301185"/>
          </a:xfrm>
          <a:custGeom>
            <a:avLst/>
            <a:gdLst>
              <a:gd name="connsiteX0" fmla="*/ 180627 w 180743"/>
              <a:gd name="connsiteY0" fmla="*/ 1247 h 301185"/>
              <a:gd name="connsiteX1" fmla="*/ 50452 w 180743"/>
              <a:gd name="connsiteY1" fmla="*/ 128247 h 301185"/>
              <a:gd name="connsiteX2" fmla="*/ 47277 w 180743"/>
              <a:gd name="connsiteY2" fmla="*/ 166347 h 301185"/>
              <a:gd name="connsiteX3" fmla="*/ 53627 w 180743"/>
              <a:gd name="connsiteY3" fmla="*/ 137772 h 301185"/>
              <a:gd name="connsiteX4" fmla="*/ 6002 w 180743"/>
              <a:gd name="connsiteY4" fmla="*/ 293347 h 301185"/>
              <a:gd name="connsiteX5" fmla="*/ 9177 w 180743"/>
              <a:gd name="connsiteY5" fmla="*/ 271122 h 301185"/>
              <a:gd name="connsiteX6" fmla="*/ 2827 w 180743"/>
              <a:gd name="connsiteY6" fmla="*/ 210797 h 301185"/>
              <a:gd name="connsiteX7" fmla="*/ 9177 w 180743"/>
              <a:gd name="connsiteY7" fmla="*/ 74272 h 301185"/>
              <a:gd name="connsiteX8" fmla="*/ 2827 w 180743"/>
              <a:gd name="connsiteY8" fmla="*/ 109197 h 301185"/>
              <a:gd name="connsiteX9" fmla="*/ 63152 w 180743"/>
              <a:gd name="connsiteY9" fmla="*/ 36172 h 301185"/>
              <a:gd name="connsiteX10" fmla="*/ 25052 w 180743"/>
              <a:gd name="connsiteY10" fmla="*/ 61572 h 301185"/>
              <a:gd name="connsiteX11" fmla="*/ 180627 w 180743"/>
              <a:gd name="connsiteY11" fmla="*/ 1247 h 30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743" h="301185">
                <a:moveTo>
                  <a:pt x="180627" y="1247"/>
                </a:moveTo>
                <a:cubicBezTo>
                  <a:pt x="184860" y="12360"/>
                  <a:pt x="72677" y="100730"/>
                  <a:pt x="50452" y="128247"/>
                </a:cubicBezTo>
                <a:cubicBezTo>
                  <a:pt x="28227" y="155764"/>
                  <a:pt x="46748" y="164760"/>
                  <a:pt x="47277" y="166347"/>
                </a:cubicBezTo>
                <a:cubicBezTo>
                  <a:pt x="47806" y="167934"/>
                  <a:pt x="60506" y="116606"/>
                  <a:pt x="53627" y="137772"/>
                </a:cubicBezTo>
                <a:cubicBezTo>
                  <a:pt x="46748" y="158938"/>
                  <a:pt x="13410" y="271122"/>
                  <a:pt x="6002" y="293347"/>
                </a:cubicBezTo>
                <a:cubicBezTo>
                  <a:pt x="-1406" y="315572"/>
                  <a:pt x="9706" y="284880"/>
                  <a:pt x="9177" y="271122"/>
                </a:cubicBezTo>
                <a:cubicBezTo>
                  <a:pt x="8648" y="257364"/>
                  <a:pt x="2827" y="243605"/>
                  <a:pt x="2827" y="210797"/>
                </a:cubicBezTo>
                <a:cubicBezTo>
                  <a:pt x="2827" y="177989"/>
                  <a:pt x="9177" y="91205"/>
                  <a:pt x="9177" y="74272"/>
                </a:cubicBezTo>
                <a:cubicBezTo>
                  <a:pt x="9177" y="57339"/>
                  <a:pt x="-6169" y="115547"/>
                  <a:pt x="2827" y="109197"/>
                </a:cubicBezTo>
                <a:cubicBezTo>
                  <a:pt x="11823" y="102847"/>
                  <a:pt x="59448" y="44109"/>
                  <a:pt x="63152" y="36172"/>
                </a:cubicBezTo>
                <a:cubicBezTo>
                  <a:pt x="66856" y="28235"/>
                  <a:pt x="10235" y="66335"/>
                  <a:pt x="25052" y="61572"/>
                </a:cubicBezTo>
                <a:cubicBezTo>
                  <a:pt x="39869" y="56809"/>
                  <a:pt x="176394" y="-9866"/>
                  <a:pt x="180627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7FEEDE4-59AB-CD45-A067-512777BE2EEE}"/>
              </a:ext>
            </a:extLst>
          </p:cNvPr>
          <p:cNvSpPr/>
          <p:nvPr/>
        </p:nvSpPr>
        <p:spPr>
          <a:xfrm>
            <a:off x="6597637" y="3654415"/>
            <a:ext cx="530953" cy="623462"/>
          </a:xfrm>
          <a:custGeom>
            <a:avLst/>
            <a:gdLst>
              <a:gd name="connsiteX0" fmla="*/ 495313 w 530953"/>
              <a:gd name="connsiteY0" fmla="*/ 107960 h 623462"/>
              <a:gd name="connsiteX1" fmla="*/ 339738 w 530953"/>
              <a:gd name="connsiteY1" fmla="*/ 311160 h 623462"/>
              <a:gd name="connsiteX2" fmla="*/ 358788 w 530953"/>
              <a:gd name="connsiteY2" fmla="*/ 295285 h 623462"/>
              <a:gd name="connsiteX3" fmla="*/ 260363 w 530953"/>
              <a:gd name="connsiteY3" fmla="*/ 387360 h 623462"/>
              <a:gd name="connsiteX4" fmla="*/ 279413 w 530953"/>
              <a:gd name="connsiteY4" fmla="*/ 339735 h 623462"/>
              <a:gd name="connsiteX5" fmla="*/ 28588 w 530953"/>
              <a:gd name="connsiteY5" fmla="*/ 603260 h 623462"/>
              <a:gd name="connsiteX6" fmla="*/ 50813 w 530953"/>
              <a:gd name="connsiteY6" fmla="*/ 574685 h 623462"/>
              <a:gd name="connsiteX7" fmla="*/ 431813 w 530953"/>
              <a:gd name="connsiteY7" fmla="*/ 330210 h 623462"/>
              <a:gd name="connsiteX8" fmla="*/ 371488 w 530953"/>
              <a:gd name="connsiteY8" fmla="*/ 352435 h 623462"/>
              <a:gd name="connsiteX9" fmla="*/ 504838 w 530953"/>
              <a:gd name="connsiteY9" fmla="*/ 209560 h 623462"/>
              <a:gd name="connsiteX10" fmla="*/ 492138 w 530953"/>
              <a:gd name="connsiteY10" fmla="*/ 244485 h 623462"/>
              <a:gd name="connsiteX11" fmla="*/ 530238 w 530953"/>
              <a:gd name="connsiteY11" fmla="*/ 155585 h 623462"/>
              <a:gd name="connsiteX12" fmla="*/ 517538 w 530953"/>
              <a:gd name="connsiteY12" fmla="*/ 200035 h 623462"/>
              <a:gd name="connsiteX13" fmla="*/ 523888 w 530953"/>
              <a:gd name="connsiteY13" fmla="*/ 10 h 623462"/>
              <a:gd name="connsiteX14" fmla="*/ 495313 w 530953"/>
              <a:gd name="connsiteY14" fmla="*/ 209560 h 623462"/>
              <a:gd name="connsiteX15" fmla="*/ 495313 w 530953"/>
              <a:gd name="connsiteY15" fmla="*/ 107960 h 62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0953" h="623462">
                <a:moveTo>
                  <a:pt x="495313" y="107960"/>
                </a:moveTo>
                <a:cubicBezTo>
                  <a:pt x="469384" y="124893"/>
                  <a:pt x="339738" y="311160"/>
                  <a:pt x="339738" y="311160"/>
                </a:cubicBezTo>
                <a:cubicBezTo>
                  <a:pt x="316984" y="342381"/>
                  <a:pt x="372017" y="282585"/>
                  <a:pt x="358788" y="295285"/>
                </a:cubicBezTo>
                <a:cubicBezTo>
                  <a:pt x="345559" y="307985"/>
                  <a:pt x="273592" y="379952"/>
                  <a:pt x="260363" y="387360"/>
                </a:cubicBezTo>
                <a:cubicBezTo>
                  <a:pt x="247134" y="394768"/>
                  <a:pt x="318042" y="303752"/>
                  <a:pt x="279413" y="339735"/>
                </a:cubicBezTo>
                <a:cubicBezTo>
                  <a:pt x="240784" y="375718"/>
                  <a:pt x="66688" y="564102"/>
                  <a:pt x="28588" y="603260"/>
                </a:cubicBezTo>
                <a:cubicBezTo>
                  <a:pt x="-9512" y="642418"/>
                  <a:pt x="-16391" y="620193"/>
                  <a:pt x="50813" y="574685"/>
                </a:cubicBezTo>
                <a:cubicBezTo>
                  <a:pt x="118017" y="529177"/>
                  <a:pt x="378367" y="367252"/>
                  <a:pt x="431813" y="330210"/>
                </a:cubicBezTo>
                <a:cubicBezTo>
                  <a:pt x="485259" y="293168"/>
                  <a:pt x="359317" y="372543"/>
                  <a:pt x="371488" y="352435"/>
                </a:cubicBezTo>
                <a:cubicBezTo>
                  <a:pt x="383659" y="332327"/>
                  <a:pt x="484730" y="227552"/>
                  <a:pt x="504838" y="209560"/>
                </a:cubicBezTo>
                <a:cubicBezTo>
                  <a:pt x="524946" y="191568"/>
                  <a:pt x="487905" y="253481"/>
                  <a:pt x="492138" y="244485"/>
                </a:cubicBezTo>
                <a:cubicBezTo>
                  <a:pt x="496371" y="235489"/>
                  <a:pt x="526005" y="162993"/>
                  <a:pt x="530238" y="155585"/>
                </a:cubicBezTo>
                <a:cubicBezTo>
                  <a:pt x="534471" y="148177"/>
                  <a:pt x="518596" y="225964"/>
                  <a:pt x="517538" y="200035"/>
                </a:cubicBezTo>
                <a:cubicBezTo>
                  <a:pt x="516480" y="174106"/>
                  <a:pt x="527592" y="-1577"/>
                  <a:pt x="523888" y="10"/>
                </a:cubicBezTo>
                <a:cubicBezTo>
                  <a:pt x="520184" y="1597"/>
                  <a:pt x="500075" y="187864"/>
                  <a:pt x="495313" y="209560"/>
                </a:cubicBezTo>
                <a:cubicBezTo>
                  <a:pt x="490551" y="231256"/>
                  <a:pt x="521242" y="91027"/>
                  <a:pt x="495313" y="107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27F9A94-8EB4-31C3-ED93-BD9628A0DC86}"/>
              </a:ext>
            </a:extLst>
          </p:cNvPr>
          <p:cNvSpPr/>
          <p:nvPr/>
        </p:nvSpPr>
        <p:spPr>
          <a:xfrm>
            <a:off x="6003859" y="3087146"/>
            <a:ext cx="214067" cy="166394"/>
          </a:xfrm>
          <a:custGeom>
            <a:avLst/>
            <a:gdLst>
              <a:gd name="connsiteX0" fmla="*/ 66 w 214067"/>
              <a:gd name="connsiteY0" fmla="*/ 100554 h 166394"/>
              <a:gd name="connsiteX1" fmla="*/ 149291 w 214067"/>
              <a:gd name="connsiteY1" fmla="*/ 11654 h 166394"/>
              <a:gd name="connsiteX2" fmla="*/ 155641 w 214067"/>
              <a:gd name="connsiteY2" fmla="*/ 46579 h 166394"/>
              <a:gd name="connsiteX3" fmla="*/ 196916 w 214067"/>
              <a:gd name="connsiteY3" fmla="*/ 91029 h 166394"/>
              <a:gd name="connsiteX4" fmla="*/ 190566 w 214067"/>
              <a:gd name="connsiteY4" fmla="*/ 145004 h 166394"/>
              <a:gd name="connsiteX5" fmla="*/ 193741 w 214067"/>
              <a:gd name="connsiteY5" fmla="*/ 122779 h 166394"/>
              <a:gd name="connsiteX6" fmla="*/ 181041 w 214067"/>
              <a:gd name="connsiteY6" fmla="*/ 164054 h 166394"/>
              <a:gd name="connsiteX7" fmla="*/ 142941 w 214067"/>
              <a:gd name="connsiteY7" fmla="*/ 160879 h 166394"/>
              <a:gd name="connsiteX8" fmla="*/ 171516 w 214067"/>
              <a:gd name="connsiteY8" fmla="*/ 157704 h 166394"/>
              <a:gd name="connsiteX9" fmla="*/ 212791 w 214067"/>
              <a:gd name="connsiteY9" fmla="*/ 75154 h 166394"/>
              <a:gd name="connsiteX10" fmla="*/ 200091 w 214067"/>
              <a:gd name="connsiteY10" fmla="*/ 87854 h 166394"/>
              <a:gd name="connsiteX11" fmla="*/ 165166 w 214067"/>
              <a:gd name="connsiteY11" fmla="*/ 2129 h 166394"/>
              <a:gd name="connsiteX12" fmla="*/ 114366 w 214067"/>
              <a:gd name="connsiteY12" fmla="*/ 24354 h 166394"/>
              <a:gd name="connsiteX13" fmla="*/ 130241 w 214067"/>
              <a:gd name="connsiteY13" fmla="*/ 5304 h 166394"/>
              <a:gd name="connsiteX14" fmla="*/ 66 w 214067"/>
              <a:gd name="connsiteY14" fmla="*/ 100554 h 16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067" h="166394">
                <a:moveTo>
                  <a:pt x="66" y="100554"/>
                </a:moveTo>
                <a:cubicBezTo>
                  <a:pt x="3241" y="101612"/>
                  <a:pt x="123362" y="20650"/>
                  <a:pt x="149291" y="11654"/>
                </a:cubicBezTo>
                <a:cubicBezTo>
                  <a:pt x="175220" y="2658"/>
                  <a:pt x="147704" y="33350"/>
                  <a:pt x="155641" y="46579"/>
                </a:cubicBezTo>
                <a:cubicBezTo>
                  <a:pt x="163578" y="59808"/>
                  <a:pt x="191095" y="74625"/>
                  <a:pt x="196916" y="91029"/>
                </a:cubicBezTo>
                <a:cubicBezTo>
                  <a:pt x="202737" y="107433"/>
                  <a:pt x="191095" y="139712"/>
                  <a:pt x="190566" y="145004"/>
                </a:cubicBezTo>
                <a:cubicBezTo>
                  <a:pt x="190037" y="150296"/>
                  <a:pt x="195328" y="119604"/>
                  <a:pt x="193741" y="122779"/>
                </a:cubicBezTo>
                <a:cubicBezTo>
                  <a:pt x="192154" y="125954"/>
                  <a:pt x="189508" y="157704"/>
                  <a:pt x="181041" y="164054"/>
                </a:cubicBezTo>
                <a:cubicBezTo>
                  <a:pt x="172574" y="170404"/>
                  <a:pt x="144529" y="161937"/>
                  <a:pt x="142941" y="160879"/>
                </a:cubicBezTo>
                <a:cubicBezTo>
                  <a:pt x="141353" y="159821"/>
                  <a:pt x="159874" y="171991"/>
                  <a:pt x="171516" y="157704"/>
                </a:cubicBezTo>
                <a:cubicBezTo>
                  <a:pt x="183158" y="143417"/>
                  <a:pt x="212791" y="75154"/>
                  <a:pt x="212791" y="75154"/>
                </a:cubicBezTo>
                <a:cubicBezTo>
                  <a:pt x="217553" y="63512"/>
                  <a:pt x="208028" y="100025"/>
                  <a:pt x="200091" y="87854"/>
                </a:cubicBezTo>
                <a:cubicBezTo>
                  <a:pt x="192154" y="75683"/>
                  <a:pt x="179454" y="12712"/>
                  <a:pt x="165166" y="2129"/>
                </a:cubicBezTo>
                <a:cubicBezTo>
                  <a:pt x="150879" y="-8454"/>
                  <a:pt x="120187" y="23825"/>
                  <a:pt x="114366" y="24354"/>
                </a:cubicBezTo>
                <a:cubicBezTo>
                  <a:pt x="108545" y="24883"/>
                  <a:pt x="151408" y="-9513"/>
                  <a:pt x="130241" y="5304"/>
                </a:cubicBezTo>
                <a:cubicBezTo>
                  <a:pt x="109074" y="20121"/>
                  <a:pt x="-3109" y="99496"/>
                  <a:pt x="66" y="100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F7987A0-9198-2FF2-CD28-E844AFAF90E7}"/>
              </a:ext>
            </a:extLst>
          </p:cNvPr>
          <p:cNvSpPr/>
          <p:nvPr/>
        </p:nvSpPr>
        <p:spPr>
          <a:xfrm>
            <a:off x="6018580" y="3206737"/>
            <a:ext cx="227613" cy="159369"/>
          </a:xfrm>
          <a:custGeom>
            <a:avLst/>
            <a:gdLst>
              <a:gd name="connsiteX0" fmla="*/ 121870 w 227613"/>
              <a:gd name="connsiteY0" fmla="*/ 13 h 159369"/>
              <a:gd name="connsiteX1" fmla="*/ 204420 w 227613"/>
              <a:gd name="connsiteY1" fmla="*/ 82563 h 159369"/>
              <a:gd name="connsiteX2" fmla="*/ 210770 w 227613"/>
              <a:gd name="connsiteY2" fmla="*/ 114313 h 159369"/>
              <a:gd name="connsiteX3" fmla="*/ 194895 w 227613"/>
              <a:gd name="connsiteY3" fmla="*/ 136538 h 159369"/>
              <a:gd name="connsiteX4" fmla="*/ 156795 w 227613"/>
              <a:gd name="connsiteY4" fmla="*/ 158763 h 159369"/>
              <a:gd name="connsiteX5" fmla="*/ 118695 w 227613"/>
              <a:gd name="connsiteY5" fmla="*/ 111138 h 159369"/>
              <a:gd name="connsiteX6" fmla="*/ 109170 w 227613"/>
              <a:gd name="connsiteY6" fmla="*/ 158763 h 159369"/>
              <a:gd name="connsiteX7" fmla="*/ 74245 w 227613"/>
              <a:gd name="connsiteY7" fmla="*/ 73038 h 159369"/>
              <a:gd name="connsiteX8" fmla="*/ 74245 w 227613"/>
              <a:gd name="connsiteY8" fmla="*/ 158763 h 159369"/>
              <a:gd name="connsiteX9" fmla="*/ 58370 w 227613"/>
              <a:gd name="connsiteY9" fmla="*/ 41288 h 159369"/>
              <a:gd name="connsiteX10" fmla="*/ 1220 w 227613"/>
              <a:gd name="connsiteY10" fmla="*/ 19063 h 159369"/>
              <a:gd name="connsiteX11" fmla="*/ 118695 w 227613"/>
              <a:gd name="connsiteY11" fmla="*/ 57163 h 159369"/>
              <a:gd name="connsiteX12" fmla="*/ 220295 w 227613"/>
              <a:gd name="connsiteY12" fmla="*/ 73038 h 159369"/>
              <a:gd name="connsiteX13" fmla="*/ 198070 w 227613"/>
              <a:gd name="connsiteY13" fmla="*/ 60338 h 159369"/>
              <a:gd name="connsiteX14" fmla="*/ 26620 w 227613"/>
              <a:gd name="connsiteY14" fmla="*/ 47638 h 159369"/>
              <a:gd name="connsiteX15" fmla="*/ 45670 w 227613"/>
              <a:gd name="connsiteY15" fmla="*/ 50813 h 159369"/>
              <a:gd name="connsiteX16" fmla="*/ 80595 w 227613"/>
              <a:gd name="connsiteY16" fmla="*/ 152413 h 159369"/>
              <a:gd name="connsiteX17" fmla="*/ 80595 w 227613"/>
              <a:gd name="connsiteY17" fmla="*/ 130188 h 159369"/>
              <a:gd name="connsiteX18" fmla="*/ 140920 w 227613"/>
              <a:gd name="connsiteY18" fmla="*/ 155588 h 159369"/>
              <a:gd name="connsiteX19" fmla="*/ 201245 w 227613"/>
              <a:gd name="connsiteY19" fmla="*/ 120663 h 159369"/>
              <a:gd name="connsiteX20" fmla="*/ 207595 w 227613"/>
              <a:gd name="connsiteY20" fmla="*/ 76213 h 159369"/>
              <a:gd name="connsiteX21" fmla="*/ 121870 w 227613"/>
              <a:gd name="connsiteY21" fmla="*/ 13 h 15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613" h="159369">
                <a:moveTo>
                  <a:pt x="121870" y="13"/>
                </a:moveTo>
                <a:cubicBezTo>
                  <a:pt x="121341" y="1071"/>
                  <a:pt x="189603" y="63513"/>
                  <a:pt x="204420" y="82563"/>
                </a:cubicBezTo>
                <a:cubicBezTo>
                  <a:pt x="219237" y="101613"/>
                  <a:pt x="212357" y="105317"/>
                  <a:pt x="210770" y="114313"/>
                </a:cubicBezTo>
                <a:cubicBezTo>
                  <a:pt x="209183" y="123309"/>
                  <a:pt x="203891" y="129130"/>
                  <a:pt x="194895" y="136538"/>
                </a:cubicBezTo>
                <a:cubicBezTo>
                  <a:pt x="185899" y="143946"/>
                  <a:pt x="169495" y="162996"/>
                  <a:pt x="156795" y="158763"/>
                </a:cubicBezTo>
                <a:cubicBezTo>
                  <a:pt x="144095" y="154530"/>
                  <a:pt x="126632" y="111138"/>
                  <a:pt x="118695" y="111138"/>
                </a:cubicBezTo>
                <a:cubicBezTo>
                  <a:pt x="110758" y="111138"/>
                  <a:pt x="116578" y="165113"/>
                  <a:pt x="109170" y="158763"/>
                </a:cubicBezTo>
                <a:cubicBezTo>
                  <a:pt x="101762" y="152413"/>
                  <a:pt x="80066" y="73038"/>
                  <a:pt x="74245" y="73038"/>
                </a:cubicBezTo>
                <a:cubicBezTo>
                  <a:pt x="68424" y="73038"/>
                  <a:pt x="76891" y="164055"/>
                  <a:pt x="74245" y="158763"/>
                </a:cubicBezTo>
                <a:cubicBezTo>
                  <a:pt x="71599" y="153471"/>
                  <a:pt x="70541" y="64571"/>
                  <a:pt x="58370" y="41288"/>
                </a:cubicBezTo>
                <a:cubicBezTo>
                  <a:pt x="46199" y="18005"/>
                  <a:pt x="-8834" y="16417"/>
                  <a:pt x="1220" y="19063"/>
                </a:cubicBezTo>
                <a:cubicBezTo>
                  <a:pt x="11274" y="21709"/>
                  <a:pt x="82183" y="48167"/>
                  <a:pt x="118695" y="57163"/>
                </a:cubicBezTo>
                <a:cubicBezTo>
                  <a:pt x="155207" y="66159"/>
                  <a:pt x="220295" y="73038"/>
                  <a:pt x="220295" y="73038"/>
                </a:cubicBezTo>
                <a:cubicBezTo>
                  <a:pt x="233524" y="73567"/>
                  <a:pt x="230349" y="64571"/>
                  <a:pt x="198070" y="60338"/>
                </a:cubicBezTo>
                <a:cubicBezTo>
                  <a:pt x="165791" y="56105"/>
                  <a:pt x="26620" y="47638"/>
                  <a:pt x="26620" y="47638"/>
                </a:cubicBezTo>
                <a:cubicBezTo>
                  <a:pt x="1220" y="46051"/>
                  <a:pt x="36674" y="33351"/>
                  <a:pt x="45670" y="50813"/>
                </a:cubicBezTo>
                <a:cubicBezTo>
                  <a:pt x="54666" y="68276"/>
                  <a:pt x="74774" y="139184"/>
                  <a:pt x="80595" y="152413"/>
                </a:cubicBezTo>
                <a:cubicBezTo>
                  <a:pt x="86416" y="165642"/>
                  <a:pt x="70541" y="129659"/>
                  <a:pt x="80595" y="130188"/>
                </a:cubicBezTo>
                <a:cubicBezTo>
                  <a:pt x="90649" y="130717"/>
                  <a:pt x="120812" y="157176"/>
                  <a:pt x="140920" y="155588"/>
                </a:cubicBezTo>
                <a:cubicBezTo>
                  <a:pt x="161028" y="154001"/>
                  <a:pt x="190133" y="133892"/>
                  <a:pt x="201245" y="120663"/>
                </a:cubicBezTo>
                <a:cubicBezTo>
                  <a:pt x="212357" y="107434"/>
                  <a:pt x="219237" y="93675"/>
                  <a:pt x="207595" y="76213"/>
                </a:cubicBezTo>
                <a:cubicBezTo>
                  <a:pt x="195953" y="58751"/>
                  <a:pt x="122399" y="-1045"/>
                  <a:pt x="12187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BE3D567D-6DAF-8CD5-78D7-2B66567C8596}"/>
              </a:ext>
            </a:extLst>
          </p:cNvPr>
          <p:cNvSpPr/>
          <p:nvPr/>
        </p:nvSpPr>
        <p:spPr>
          <a:xfrm>
            <a:off x="6028557" y="3117697"/>
            <a:ext cx="140557" cy="140843"/>
          </a:xfrm>
          <a:custGeom>
            <a:avLst/>
            <a:gdLst>
              <a:gd name="connsiteX0" fmla="*/ 140468 w 140557"/>
              <a:gd name="connsiteY0" fmla="*/ 153 h 140843"/>
              <a:gd name="connsiteX1" fmla="*/ 57918 w 140557"/>
              <a:gd name="connsiteY1" fmla="*/ 73178 h 140843"/>
              <a:gd name="connsiteX2" fmla="*/ 80143 w 140557"/>
              <a:gd name="connsiteY2" fmla="*/ 117628 h 140843"/>
              <a:gd name="connsiteX3" fmla="*/ 45218 w 140557"/>
              <a:gd name="connsiteY3" fmla="*/ 123978 h 140843"/>
              <a:gd name="connsiteX4" fmla="*/ 73793 w 140557"/>
              <a:gd name="connsiteY4" fmla="*/ 139853 h 140843"/>
              <a:gd name="connsiteX5" fmla="*/ 768 w 140557"/>
              <a:gd name="connsiteY5" fmla="*/ 92228 h 140843"/>
              <a:gd name="connsiteX6" fmla="*/ 35693 w 140557"/>
              <a:gd name="connsiteY6" fmla="*/ 92228 h 140843"/>
              <a:gd name="connsiteX7" fmla="*/ 38868 w 140557"/>
              <a:gd name="connsiteY7" fmla="*/ 25553 h 140843"/>
              <a:gd name="connsiteX8" fmla="*/ 32518 w 140557"/>
              <a:gd name="connsiteY8" fmla="*/ 111278 h 140843"/>
              <a:gd name="connsiteX9" fmla="*/ 67443 w 140557"/>
              <a:gd name="connsiteY9" fmla="*/ 108103 h 140843"/>
              <a:gd name="connsiteX10" fmla="*/ 51568 w 140557"/>
              <a:gd name="connsiteY10" fmla="*/ 85878 h 140843"/>
              <a:gd name="connsiteX11" fmla="*/ 70618 w 140557"/>
              <a:gd name="connsiteY11" fmla="*/ 79528 h 140843"/>
              <a:gd name="connsiteX12" fmla="*/ 118243 w 140557"/>
              <a:gd name="connsiteY12" fmla="*/ 101753 h 140843"/>
              <a:gd name="connsiteX13" fmla="*/ 70618 w 140557"/>
              <a:gd name="connsiteY13" fmla="*/ 73178 h 140843"/>
              <a:gd name="connsiteX14" fmla="*/ 73793 w 140557"/>
              <a:gd name="connsiteY14" fmla="*/ 54128 h 140843"/>
              <a:gd name="connsiteX15" fmla="*/ 140468 w 140557"/>
              <a:gd name="connsiteY15" fmla="*/ 153 h 14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557" h="140843">
                <a:moveTo>
                  <a:pt x="140468" y="153"/>
                </a:moveTo>
                <a:cubicBezTo>
                  <a:pt x="137822" y="3328"/>
                  <a:pt x="67972" y="53599"/>
                  <a:pt x="57918" y="73178"/>
                </a:cubicBezTo>
                <a:cubicBezTo>
                  <a:pt x="47864" y="92757"/>
                  <a:pt x="82260" y="109161"/>
                  <a:pt x="80143" y="117628"/>
                </a:cubicBezTo>
                <a:cubicBezTo>
                  <a:pt x="78026" y="126095"/>
                  <a:pt x="46276" y="120274"/>
                  <a:pt x="45218" y="123978"/>
                </a:cubicBezTo>
                <a:cubicBezTo>
                  <a:pt x="44160" y="127682"/>
                  <a:pt x="81201" y="145145"/>
                  <a:pt x="73793" y="139853"/>
                </a:cubicBezTo>
                <a:cubicBezTo>
                  <a:pt x="66385" y="134561"/>
                  <a:pt x="7118" y="100165"/>
                  <a:pt x="768" y="92228"/>
                </a:cubicBezTo>
                <a:cubicBezTo>
                  <a:pt x="-5582" y="84291"/>
                  <a:pt x="29343" y="103340"/>
                  <a:pt x="35693" y="92228"/>
                </a:cubicBezTo>
                <a:cubicBezTo>
                  <a:pt x="42043" y="81116"/>
                  <a:pt x="39397" y="22378"/>
                  <a:pt x="38868" y="25553"/>
                </a:cubicBezTo>
                <a:cubicBezTo>
                  <a:pt x="38339" y="28728"/>
                  <a:pt x="27756" y="97520"/>
                  <a:pt x="32518" y="111278"/>
                </a:cubicBezTo>
                <a:cubicBezTo>
                  <a:pt x="37280" y="125036"/>
                  <a:pt x="64268" y="112336"/>
                  <a:pt x="67443" y="108103"/>
                </a:cubicBezTo>
                <a:cubicBezTo>
                  <a:pt x="70618" y="103870"/>
                  <a:pt x="51568" y="85878"/>
                  <a:pt x="51568" y="85878"/>
                </a:cubicBezTo>
                <a:cubicBezTo>
                  <a:pt x="52097" y="81116"/>
                  <a:pt x="59505" y="76882"/>
                  <a:pt x="70618" y="79528"/>
                </a:cubicBezTo>
                <a:cubicBezTo>
                  <a:pt x="81731" y="82174"/>
                  <a:pt x="118243" y="102811"/>
                  <a:pt x="118243" y="101753"/>
                </a:cubicBezTo>
                <a:cubicBezTo>
                  <a:pt x="118243" y="100695"/>
                  <a:pt x="70618" y="73178"/>
                  <a:pt x="70618" y="73178"/>
                </a:cubicBezTo>
                <a:cubicBezTo>
                  <a:pt x="63210" y="65241"/>
                  <a:pt x="61093" y="64182"/>
                  <a:pt x="73793" y="54128"/>
                </a:cubicBezTo>
                <a:cubicBezTo>
                  <a:pt x="86493" y="44074"/>
                  <a:pt x="143114" y="-3022"/>
                  <a:pt x="140468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23A7DCDA-7B94-70AE-29FF-98E8500343CA}"/>
              </a:ext>
            </a:extLst>
          </p:cNvPr>
          <p:cNvSpPr/>
          <p:nvPr/>
        </p:nvSpPr>
        <p:spPr>
          <a:xfrm>
            <a:off x="6149012" y="3101694"/>
            <a:ext cx="195108" cy="150384"/>
          </a:xfrm>
          <a:custGeom>
            <a:avLst/>
            <a:gdLst>
              <a:gd name="connsiteX0" fmla="*/ 963 w 195108"/>
              <a:gd name="connsiteY0" fmla="*/ 149506 h 150384"/>
              <a:gd name="connsiteX1" fmla="*/ 64463 w 195108"/>
              <a:gd name="connsiteY1" fmla="*/ 82831 h 150384"/>
              <a:gd name="connsiteX2" fmla="*/ 172413 w 195108"/>
              <a:gd name="connsiteY2" fmla="*/ 28856 h 150384"/>
              <a:gd name="connsiteX3" fmla="*/ 121613 w 195108"/>
              <a:gd name="connsiteY3" fmla="*/ 54256 h 150384"/>
              <a:gd name="connsiteX4" fmla="*/ 99388 w 195108"/>
              <a:gd name="connsiteY4" fmla="*/ 54256 h 150384"/>
              <a:gd name="connsiteX5" fmla="*/ 147013 w 195108"/>
              <a:gd name="connsiteY5" fmla="*/ 57431 h 150384"/>
              <a:gd name="connsiteX6" fmla="*/ 194638 w 195108"/>
              <a:gd name="connsiteY6" fmla="*/ 124106 h 150384"/>
              <a:gd name="connsiteX7" fmla="*/ 169238 w 195108"/>
              <a:gd name="connsiteY7" fmla="*/ 70131 h 150384"/>
              <a:gd name="connsiteX8" fmla="*/ 134313 w 195108"/>
              <a:gd name="connsiteY8" fmla="*/ 38381 h 150384"/>
              <a:gd name="connsiteX9" fmla="*/ 58113 w 195108"/>
              <a:gd name="connsiteY9" fmla="*/ 47906 h 150384"/>
              <a:gd name="connsiteX10" fmla="*/ 127963 w 195108"/>
              <a:gd name="connsiteY10" fmla="*/ 281 h 150384"/>
              <a:gd name="connsiteX11" fmla="*/ 112088 w 195108"/>
              <a:gd name="connsiteY11" fmla="*/ 32031 h 150384"/>
              <a:gd name="connsiteX12" fmla="*/ 963 w 195108"/>
              <a:gd name="connsiteY12" fmla="*/ 149506 h 15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108" h="150384">
                <a:moveTo>
                  <a:pt x="963" y="149506"/>
                </a:moveTo>
                <a:cubicBezTo>
                  <a:pt x="-6975" y="157973"/>
                  <a:pt x="35888" y="102939"/>
                  <a:pt x="64463" y="82831"/>
                </a:cubicBezTo>
                <a:cubicBezTo>
                  <a:pt x="93038" y="62723"/>
                  <a:pt x="172413" y="28856"/>
                  <a:pt x="172413" y="28856"/>
                </a:cubicBezTo>
                <a:cubicBezTo>
                  <a:pt x="181938" y="24093"/>
                  <a:pt x="133784" y="50023"/>
                  <a:pt x="121613" y="54256"/>
                </a:cubicBezTo>
                <a:cubicBezTo>
                  <a:pt x="109442" y="58489"/>
                  <a:pt x="95155" y="53727"/>
                  <a:pt x="99388" y="54256"/>
                </a:cubicBezTo>
                <a:cubicBezTo>
                  <a:pt x="103621" y="54785"/>
                  <a:pt x="131138" y="45789"/>
                  <a:pt x="147013" y="57431"/>
                </a:cubicBezTo>
                <a:cubicBezTo>
                  <a:pt x="162888" y="69073"/>
                  <a:pt x="190934" y="121989"/>
                  <a:pt x="194638" y="124106"/>
                </a:cubicBezTo>
                <a:cubicBezTo>
                  <a:pt x="198342" y="126223"/>
                  <a:pt x="179292" y="84418"/>
                  <a:pt x="169238" y="70131"/>
                </a:cubicBezTo>
                <a:cubicBezTo>
                  <a:pt x="159184" y="55844"/>
                  <a:pt x="152834" y="42085"/>
                  <a:pt x="134313" y="38381"/>
                </a:cubicBezTo>
                <a:cubicBezTo>
                  <a:pt x="115792" y="34677"/>
                  <a:pt x="59171" y="54256"/>
                  <a:pt x="58113" y="47906"/>
                </a:cubicBezTo>
                <a:cubicBezTo>
                  <a:pt x="57055" y="41556"/>
                  <a:pt x="118967" y="2927"/>
                  <a:pt x="127963" y="281"/>
                </a:cubicBezTo>
                <a:cubicBezTo>
                  <a:pt x="136959" y="-2365"/>
                  <a:pt x="132726" y="14039"/>
                  <a:pt x="112088" y="32031"/>
                </a:cubicBezTo>
                <a:cubicBezTo>
                  <a:pt x="91451" y="50023"/>
                  <a:pt x="8901" y="141039"/>
                  <a:pt x="963" y="149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93EAE8B0-291C-D2CE-06FA-616A0E69B825}"/>
              </a:ext>
            </a:extLst>
          </p:cNvPr>
          <p:cNvSpPr/>
          <p:nvPr/>
        </p:nvSpPr>
        <p:spPr>
          <a:xfrm>
            <a:off x="6297715" y="3124147"/>
            <a:ext cx="131758" cy="203274"/>
          </a:xfrm>
          <a:custGeom>
            <a:avLst/>
            <a:gdLst>
              <a:gd name="connsiteX0" fmla="*/ 131660 w 131758"/>
              <a:gd name="connsiteY0" fmla="*/ 53 h 203274"/>
              <a:gd name="connsiteX1" fmla="*/ 4660 w 131758"/>
              <a:gd name="connsiteY1" fmla="*/ 117528 h 203274"/>
              <a:gd name="connsiteX2" fmla="*/ 26885 w 131758"/>
              <a:gd name="connsiteY2" fmla="*/ 181028 h 203274"/>
              <a:gd name="connsiteX3" fmla="*/ 20535 w 131758"/>
              <a:gd name="connsiteY3" fmla="*/ 139753 h 203274"/>
              <a:gd name="connsiteX4" fmla="*/ 84035 w 131758"/>
              <a:gd name="connsiteY4" fmla="*/ 203253 h 203274"/>
              <a:gd name="connsiteX5" fmla="*/ 42760 w 131758"/>
              <a:gd name="connsiteY5" fmla="*/ 146103 h 203274"/>
              <a:gd name="connsiteX6" fmla="*/ 90385 w 131758"/>
              <a:gd name="connsiteY6" fmla="*/ 85778 h 203274"/>
              <a:gd name="connsiteX7" fmla="*/ 20535 w 131758"/>
              <a:gd name="connsiteY7" fmla="*/ 146103 h 203274"/>
              <a:gd name="connsiteX8" fmla="*/ 26885 w 131758"/>
              <a:gd name="connsiteY8" fmla="*/ 108003 h 203274"/>
              <a:gd name="connsiteX9" fmla="*/ 4660 w 131758"/>
              <a:gd name="connsiteY9" fmla="*/ 120703 h 203274"/>
              <a:gd name="connsiteX10" fmla="*/ 80860 w 131758"/>
              <a:gd name="connsiteY10" fmla="*/ 60378 h 203274"/>
              <a:gd name="connsiteX11" fmla="*/ 26885 w 131758"/>
              <a:gd name="connsiteY11" fmla="*/ 101653 h 203274"/>
              <a:gd name="connsiteX12" fmla="*/ 131660 w 131758"/>
              <a:gd name="connsiteY12" fmla="*/ 53 h 20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58" h="203274">
                <a:moveTo>
                  <a:pt x="131660" y="53"/>
                </a:moveTo>
                <a:cubicBezTo>
                  <a:pt x="127956" y="2699"/>
                  <a:pt x="22122" y="87366"/>
                  <a:pt x="4660" y="117528"/>
                </a:cubicBezTo>
                <a:cubicBezTo>
                  <a:pt x="-12802" y="147690"/>
                  <a:pt x="24239" y="177324"/>
                  <a:pt x="26885" y="181028"/>
                </a:cubicBezTo>
                <a:cubicBezTo>
                  <a:pt x="29531" y="184732"/>
                  <a:pt x="11010" y="136049"/>
                  <a:pt x="20535" y="139753"/>
                </a:cubicBezTo>
                <a:cubicBezTo>
                  <a:pt x="30060" y="143457"/>
                  <a:pt x="80331" y="202195"/>
                  <a:pt x="84035" y="203253"/>
                </a:cubicBezTo>
                <a:cubicBezTo>
                  <a:pt x="87739" y="204311"/>
                  <a:pt x="41702" y="165682"/>
                  <a:pt x="42760" y="146103"/>
                </a:cubicBezTo>
                <a:cubicBezTo>
                  <a:pt x="43818" y="126524"/>
                  <a:pt x="94089" y="85778"/>
                  <a:pt x="90385" y="85778"/>
                </a:cubicBezTo>
                <a:cubicBezTo>
                  <a:pt x="86681" y="85778"/>
                  <a:pt x="31118" y="142399"/>
                  <a:pt x="20535" y="146103"/>
                </a:cubicBezTo>
                <a:cubicBezTo>
                  <a:pt x="9952" y="149807"/>
                  <a:pt x="29531" y="112236"/>
                  <a:pt x="26885" y="108003"/>
                </a:cubicBezTo>
                <a:cubicBezTo>
                  <a:pt x="24239" y="103770"/>
                  <a:pt x="-4336" y="128641"/>
                  <a:pt x="4660" y="120703"/>
                </a:cubicBezTo>
                <a:cubicBezTo>
                  <a:pt x="13656" y="112766"/>
                  <a:pt x="77156" y="63553"/>
                  <a:pt x="80860" y="60378"/>
                </a:cubicBezTo>
                <a:cubicBezTo>
                  <a:pt x="84564" y="57203"/>
                  <a:pt x="20006" y="110120"/>
                  <a:pt x="26885" y="101653"/>
                </a:cubicBezTo>
                <a:cubicBezTo>
                  <a:pt x="33764" y="93186"/>
                  <a:pt x="135364" y="-2593"/>
                  <a:pt x="131660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2C71F088-6A85-7C92-3F3F-51C6E2F1682A}"/>
              </a:ext>
            </a:extLst>
          </p:cNvPr>
          <p:cNvSpPr/>
          <p:nvPr/>
        </p:nvSpPr>
        <p:spPr>
          <a:xfrm>
            <a:off x="6079395" y="3286029"/>
            <a:ext cx="141900" cy="50960"/>
          </a:xfrm>
          <a:custGeom>
            <a:avLst/>
            <a:gdLst>
              <a:gd name="connsiteX0" fmla="*/ 730 w 141900"/>
              <a:gd name="connsiteY0" fmla="*/ 15971 h 50960"/>
              <a:gd name="connsiteX1" fmla="*/ 67405 w 141900"/>
              <a:gd name="connsiteY1" fmla="*/ 6446 h 50960"/>
              <a:gd name="connsiteX2" fmla="*/ 140430 w 141900"/>
              <a:gd name="connsiteY2" fmla="*/ 50896 h 50960"/>
              <a:gd name="connsiteX3" fmla="*/ 115030 w 141900"/>
              <a:gd name="connsiteY3" fmla="*/ 15971 h 50960"/>
              <a:gd name="connsiteX4" fmla="*/ 99155 w 141900"/>
              <a:gd name="connsiteY4" fmla="*/ 96 h 50960"/>
              <a:gd name="connsiteX5" fmla="*/ 111855 w 141900"/>
              <a:gd name="connsiteY5" fmla="*/ 9621 h 50960"/>
              <a:gd name="connsiteX6" fmla="*/ 730 w 141900"/>
              <a:gd name="connsiteY6" fmla="*/ 15971 h 5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00" h="50960">
                <a:moveTo>
                  <a:pt x="730" y="15971"/>
                </a:moveTo>
                <a:cubicBezTo>
                  <a:pt x="-6678" y="15442"/>
                  <a:pt x="44122" y="625"/>
                  <a:pt x="67405" y="6446"/>
                </a:cubicBezTo>
                <a:cubicBezTo>
                  <a:pt x="90688" y="12267"/>
                  <a:pt x="132492" y="49308"/>
                  <a:pt x="140430" y="50896"/>
                </a:cubicBezTo>
                <a:cubicBezTo>
                  <a:pt x="148368" y="52484"/>
                  <a:pt x="121909" y="24438"/>
                  <a:pt x="115030" y="15971"/>
                </a:cubicBezTo>
                <a:cubicBezTo>
                  <a:pt x="108151" y="7504"/>
                  <a:pt x="99155" y="96"/>
                  <a:pt x="99155" y="96"/>
                </a:cubicBezTo>
                <a:cubicBezTo>
                  <a:pt x="98626" y="-962"/>
                  <a:pt x="128788" y="6975"/>
                  <a:pt x="111855" y="9621"/>
                </a:cubicBezTo>
                <a:cubicBezTo>
                  <a:pt x="94922" y="12267"/>
                  <a:pt x="8138" y="16500"/>
                  <a:pt x="730" y="15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ED373A0-5B9B-76D8-3A8E-1863FCDC58B0}"/>
              </a:ext>
            </a:extLst>
          </p:cNvPr>
          <p:cNvSpPr/>
          <p:nvPr/>
        </p:nvSpPr>
        <p:spPr>
          <a:xfrm>
            <a:off x="6349957" y="3136843"/>
            <a:ext cx="228174" cy="215984"/>
          </a:xfrm>
          <a:custGeom>
            <a:avLst/>
            <a:gdLst>
              <a:gd name="connsiteX0" fmla="*/ 19093 w 228174"/>
              <a:gd name="connsiteY0" fmla="*/ 3232 h 215984"/>
              <a:gd name="connsiteX1" fmla="*/ 196893 w 228174"/>
              <a:gd name="connsiteY1" fmla="*/ 9582 h 215984"/>
              <a:gd name="connsiteX2" fmla="*/ 142918 w 228174"/>
              <a:gd name="connsiteY2" fmla="*/ 57 h 215984"/>
              <a:gd name="connsiteX3" fmla="*/ 120693 w 228174"/>
              <a:gd name="connsiteY3" fmla="*/ 6407 h 215984"/>
              <a:gd name="connsiteX4" fmla="*/ 146093 w 228174"/>
              <a:gd name="connsiteY4" fmla="*/ 22282 h 215984"/>
              <a:gd name="connsiteX5" fmla="*/ 165143 w 228174"/>
              <a:gd name="connsiteY5" fmla="*/ 85782 h 215984"/>
              <a:gd name="connsiteX6" fmla="*/ 165143 w 228174"/>
              <a:gd name="connsiteY6" fmla="*/ 76257 h 215984"/>
              <a:gd name="connsiteX7" fmla="*/ 174668 w 228174"/>
              <a:gd name="connsiteY7" fmla="*/ 114357 h 215984"/>
              <a:gd name="connsiteX8" fmla="*/ 123868 w 228174"/>
              <a:gd name="connsiteY8" fmla="*/ 184207 h 215984"/>
              <a:gd name="connsiteX9" fmla="*/ 146093 w 228174"/>
              <a:gd name="connsiteY9" fmla="*/ 158807 h 215984"/>
              <a:gd name="connsiteX10" fmla="*/ 133393 w 228174"/>
              <a:gd name="connsiteY10" fmla="*/ 181032 h 215984"/>
              <a:gd name="connsiteX11" fmla="*/ 43 w 228174"/>
              <a:gd name="connsiteY11" fmla="*/ 215957 h 215984"/>
              <a:gd name="connsiteX12" fmla="*/ 117518 w 228174"/>
              <a:gd name="connsiteY12" fmla="*/ 187382 h 215984"/>
              <a:gd name="connsiteX13" fmla="*/ 133393 w 228174"/>
              <a:gd name="connsiteY13" fmla="*/ 190557 h 215984"/>
              <a:gd name="connsiteX14" fmla="*/ 114343 w 228174"/>
              <a:gd name="connsiteY14" fmla="*/ 196907 h 215984"/>
              <a:gd name="connsiteX15" fmla="*/ 225468 w 228174"/>
              <a:gd name="connsiteY15" fmla="*/ 88957 h 215984"/>
              <a:gd name="connsiteX16" fmla="*/ 190543 w 228174"/>
              <a:gd name="connsiteY16" fmla="*/ 120707 h 215984"/>
              <a:gd name="connsiteX17" fmla="*/ 152443 w 228174"/>
              <a:gd name="connsiteY17" fmla="*/ 15932 h 215984"/>
              <a:gd name="connsiteX18" fmla="*/ 120693 w 228174"/>
              <a:gd name="connsiteY18" fmla="*/ 19107 h 215984"/>
              <a:gd name="connsiteX19" fmla="*/ 133393 w 228174"/>
              <a:gd name="connsiteY19" fmla="*/ 15932 h 215984"/>
              <a:gd name="connsiteX20" fmla="*/ 19093 w 228174"/>
              <a:gd name="connsiteY20" fmla="*/ 3232 h 2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8174" h="215984">
                <a:moveTo>
                  <a:pt x="19093" y="3232"/>
                </a:moveTo>
                <a:cubicBezTo>
                  <a:pt x="29676" y="2174"/>
                  <a:pt x="176256" y="10111"/>
                  <a:pt x="196893" y="9582"/>
                </a:cubicBezTo>
                <a:cubicBezTo>
                  <a:pt x="217530" y="9053"/>
                  <a:pt x="155618" y="586"/>
                  <a:pt x="142918" y="57"/>
                </a:cubicBezTo>
                <a:cubicBezTo>
                  <a:pt x="130218" y="-472"/>
                  <a:pt x="120164" y="2703"/>
                  <a:pt x="120693" y="6407"/>
                </a:cubicBezTo>
                <a:cubicBezTo>
                  <a:pt x="121222" y="10111"/>
                  <a:pt x="138685" y="9053"/>
                  <a:pt x="146093" y="22282"/>
                </a:cubicBezTo>
                <a:cubicBezTo>
                  <a:pt x="153501" y="35511"/>
                  <a:pt x="165143" y="85782"/>
                  <a:pt x="165143" y="85782"/>
                </a:cubicBezTo>
                <a:cubicBezTo>
                  <a:pt x="168318" y="94778"/>
                  <a:pt x="163556" y="71495"/>
                  <a:pt x="165143" y="76257"/>
                </a:cubicBezTo>
                <a:cubicBezTo>
                  <a:pt x="166730" y="81019"/>
                  <a:pt x="181547" y="96365"/>
                  <a:pt x="174668" y="114357"/>
                </a:cubicBezTo>
                <a:cubicBezTo>
                  <a:pt x="167789" y="132349"/>
                  <a:pt x="128631" y="176799"/>
                  <a:pt x="123868" y="184207"/>
                </a:cubicBezTo>
                <a:cubicBezTo>
                  <a:pt x="119106" y="191615"/>
                  <a:pt x="144506" y="159336"/>
                  <a:pt x="146093" y="158807"/>
                </a:cubicBezTo>
                <a:cubicBezTo>
                  <a:pt x="147680" y="158278"/>
                  <a:pt x="157735" y="171507"/>
                  <a:pt x="133393" y="181032"/>
                </a:cubicBezTo>
                <a:cubicBezTo>
                  <a:pt x="109051" y="190557"/>
                  <a:pt x="2689" y="214899"/>
                  <a:pt x="43" y="215957"/>
                </a:cubicBezTo>
                <a:cubicBezTo>
                  <a:pt x="-2603" y="217015"/>
                  <a:pt x="117518" y="187382"/>
                  <a:pt x="117518" y="187382"/>
                </a:cubicBezTo>
                <a:cubicBezTo>
                  <a:pt x="139743" y="183149"/>
                  <a:pt x="133922" y="188970"/>
                  <a:pt x="133393" y="190557"/>
                </a:cubicBezTo>
                <a:cubicBezTo>
                  <a:pt x="132864" y="192144"/>
                  <a:pt x="98997" y="213840"/>
                  <a:pt x="114343" y="196907"/>
                </a:cubicBezTo>
                <a:cubicBezTo>
                  <a:pt x="129689" y="179974"/>
                  <a:pt x="212768" y="101657"/>
                  <a:pt x="225468" y="88957"/>
                </a:cubicBezTo>
                <a:cubicBezTo>
                  <a:pt x="238168" y="76257"/>
                  <a:pt x="202714" y="132878"/>
                  <a:pt x="190543" y="120707"/>
                </a:cubicBezTo>
                <a:cubicBezTo>
                  <a:pt x="178372" y="108536"/>
                  <a:pt x="164085" y="32865"/>
                  <a:pt x="152443" y="15932"/>
                </a:cubicBezTo>
                <a:cubicBezTo>
                  <a:pt x="140801" y="-1001"/>
                  <a:pt x="120693" y="19107"/>
                  <a:pt x="120693" y="19107"/>
                </a:cubicBezTo>
                <a:cubicBezTo>
                  <a:pt x="117518" y="19107"/>
                  <a:pt x="149797" y="16461"/>
                  <a:pt x="133393" y="15932"/>
                </a:cubicBezTo>
                <a:cubicBezTo>
                  <a:pt x="116989" y="15403"/>
                  <a:pt x="8510" y="4290"/>
                  <a:pt x="19093" y="3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EAA995D8-7863-7800-2A07-6F80622EAFC8}"/>
              </a:ext>
            </a:extLst>
          </p:cNvPr>
          <p:cNvSpPr/>
          <p:nvPr/>
        </p:nvSpPr>
        <p:spPr>
          <a:xfrm>
            <a:off x="6153805" y="3094802"/>
            <a:ext cx="372872" cy="72679"/>
          </a:xfrm>
          <a:custGeom>
            <a:avLst/>
            <a:gdLst>
              <a:gd name="connsiteX0" fmla="*/ 2520 w 372872"/>
              <a:gd name="connsiteY0" fmla="*/ 16698 h 72679"/>
              <a:gd name="connsiteX1" fmla="*/ 367645 w 372872"/>
              <a:gd name="connsiteY1" fmla="*/ 38923 h 72679"/>
              <a:gd name="connsiteX2" fmla="*/ 227945 w 372872"/>
              <a:gd name="connsiteY2" fmla="*/ 29398 h 72679"/>
              <a:gd name="connsiteX3" fmla="*/ 208895 w 372872"/>
              <a:gd name="connsiteY3" fmla="*/ 51623 h 72679"/>
              <a:gd name="connsiteX4" fmla="*/ 199370 w 372872"/>
              <a:gd name="connsiteY4" fmla="*/ 70673 h 72679"/>
              <a:gd name="connsiteX5" fmla="*/ 221595 w 372872"/>
              <a:gd name="connsiteY5" fmla="*/ 823 h 72679"/>
              <a:gd name="connsiteX6" fmla="*/ 170795 w 372872"/>
              <a:gd name="connsiteY6" fmla="*/ 32573 h 72679"/>
              <a:gd name="connsiteX7" fmla="*/ 202545 w 372872"/>
              <a:gd name="connsiteY7" fmla="*/ 35748 h 72679"/>
              <a:gd name="connsiteX8" fmla="*/ 2520 w 372872"/>
              <a:gd name="connsiteY8" fmla="*/ 16698 h 7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872" h="72679">
                <a:moveTo>
                  <a:pt x="2520" y="16698"/>
                </a:moveTo>
                <a:cubicBezTo>
                  <a:pt x="30037" y="17227"/>
                  <a:pt x="330074" y="36806"/>
                  <a:pt x="367645" y="38923"/>
                </a:cubicBezTo>
                <a:cubicBezTo>
                  <a:pt x="405216" y="41040"/>
                  <a:pt x="227945" y="29398"/>
                  <a:pt x="227945" y="29398"/>
                </a:cubicBezTo>
                <a:cubicBezTo>
                  <a:pt x="201487" y="31515"/>
                  <a:pt x="213657" y="44744"/>
                  <a:pt x="208895" y="51623"/>
                </a:cubicBezTo>
                <a:cubicBezTo>
                  <a:pt x="204133" y="58502"/>
                  <a:pt x="197253" y="79140"/>
                  <a:pt x="199370" y="70673"/>
                </a:cubicBezTo>
                <a:cubicBezTo>
                  <a:pt x="201487" y="62206"/>
                  <a:pt x="226357" y="7173"/>
                  <a:pt x="221595" y="823"/>
                </a:cubicBezTo>
                <a:cubicBezTo>
                  <a:pt x="216833" y="-5527"/>
                  <a:pt x="173970" y="26752"/>
                  <a:pt x="170795" y="32573"/>
                </a:cubicBezTo>
                <a:cubicBezTo>
                  <a:pt x="167620" y="38394"/>
                  <a:pt x="223712" y="34690"/>
                  <a:pt x="202545" y="35748"/>
                </a:cubicBezTo>
                <a:cubicBezTo>
                  <a:pt x="181378" y="36806"/>
                  <a:pt x="-24997" y="16169"/>
                  <a:pt x="2520" y="16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3F77ABB-5239-642A-36EE-957F3C49BF33}"/>
              </a:ext>
            </a:extLst>
          </p:cNvPr>
          <p:cNvSpPr/>
          <p:nvPr/>
        </p:nvSpPr>
        <p:spPr>
          <a:xfrm>
            <a:off x="6474138" y="3180992"/>
            <a:ext cx="126737" cy="140236"/>
          </a:xfrm>
          <a:custGeom>
            <a:avLst/>
            <a:gdLst>
              <a:gd name="connsiteX0" fmla="*/ 126687 w 126737"/>
              <a:gd name="connsiteY0" fmla="*/ 358 h 140236"/>
              <a:gd name="connsiteX1" fmla="*/ 2862 w 126737"/>
              <a:gd name="connsiteY1" fmla="*/ 136883 h 140236"/>
              <a:gd name="connsiteX2" fmla="*/ 40962 w 126737"/>
              <a:gd name="connsiteY2" fmla="*/ 95608 h 140236"/>
              <a:gd name="connsiteX3" fmla="*/ 56837 w 126737"/>
              <a:gd name="connsiteY3" fmla="*/ 63858 h 140236"/>
              <a:gd name="connsiteX4" fmla="*/ 18737 w 126737"/>
              <a:gd name="connsiteY4" fmla="*/ 95608 h 140236"/>
              <a:gd name="connsiteX5" fmla="*/ 126687 w 126737"/>
              <a:gd name="connsiteY5" fmla="*/ 358 h 1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737" h="140236">
                <a:moveTo>
                  <a:pt x="126687" y="358"/>
                </a:moveTo>
                <a:cubicBezTo>
                  <a:pt x="124041" y="7237"/>
                  <a:pt x="17149" y="121008"/>
                  <a:pt x="2862" y="136883"/>
                </a:cubicBezTo>
                <a:cubicBezTo>
                  <a:pt x="-11426" y="152758"/>
                  <a:pt x="31966" y="107779"/>
                  <a:pt x="40962" y="95608"/>
                </a:cubicBezTo>
                <a:cubicBezTo>
                  <a:pt x="49958" y="83437"/>
                  <a:pt x="60541" y="63858"/>
                  <a:pt x="56837" y="63858"/>
                </a:cubicBezTo>
                <a:cubicBezTo>
                  <a:pt x="53133" y="63858"/>
                  <a:pt x="10800" y="103545"/>
                  <a:pt x="18737" y="95608"/>
                </a:cubicBezTo>
                <a:cubicBezTo>
                  <a:pt x="26674" y="87671"/>
                  <a:pt x="129333" y="-6521"/>
                  <a:pt x="126687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D65729D4-8F4E-152C-7BE5-610B286DE249}"/>
              </a:ext>
            </a:extLst>
          </p:cNvPr>
          <p:cNvSpPr/>
          <p:nvPr/>
        </p:nvSpPr>
        <p:spPr>
          <a:xfrm>
            <a:off x="6284854" y="3241673"/>
            <a:ext cx="86661" cy="132593"/>
          </a:xfrm>
          <a:custGeom>
            <a:avLst/>
            <a:gdLst>
              <a:gd name="connsiteX0" fmla="*/ 20696 w 86661"/>
              <a:gd name="connsiteY0" fmla="*/ 2 h 132593"/>
              <a:gd name="connsiteX1" fmla="*/ 84196 w 86661"/>
              <a:gd name="connsiteY1" fmla="*/ 79377 h 132593"/>
              <a:gd name="connsiteX2" fmla="*/ 74671 w 86661"/>
              <a:gd name="connsiteY2" fmla="*/ 85727 h 132593"/>
              <a:gd name="connsiteX3" fmla="*/ 4821 w 86661"/>
              <a:gd name="connsiteY3" fmla="*/ 130177 h 132593"/>
              <a:gd name="connsiteX4" fmla="*/ 14346 w 86661"/>
              <a:gd name="connsiteY4" fmla="*/ 120652 h 132593"/>
              <a:gd name="connsiteX5" fmla="*/ 81021 w 86661"/>
              <a:gd name="connsiteY5" fmla="*/ 69852 h 132593"/>
              <a:gd name="connsiteX6" fmla="*/ 71496 w 86661"/>
              <a:gd name="connsiteY6" fmla="*/ 82552 h 132593"/>
              <a:gd name="connsiteX7" fmla="*/ 20696 w 86661"/>
              <a:gd name="connsiteY7" fmla="*/ 2 h 1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61" h="132593">
                <a:moveTo>
                  <a:pt x="20696" y="2"/>
                </a:moveTo>
                <a:cubicBezTo>
                  <a:pt x="22813" y="-527"/>
                  <a:pt x="84196" y="79377"/>
                  <a:pt x="84196" y="79377"/>
                </a:cubicBezTo>
                <a:cubicBezTo>
                  <a:pt x="93192" y="93664"/>
                  <a:pt x="74671" y="85727"/>
                  <a:pt x="74671" y="85727"/>
                </a:cubicBezTo>
                <a:lnTo>
                  <a:pt x="4821" y="130177"/>
                </a:lnTo>
                <a:cubicBezTo>
                  <a:pt x="-5233" y="135998"/>
                  <a:pt x="1646" y="130706"/>
                  <a:pt x="14346" y="120652"/>
                </a:cubicBezTo>
                <a:cubicBezTo>
                  <a:pt x="27046" y="110598"/>
                  <a:pt x="81021" y="69852"/>
                  <a:pt x="81021" y="69852"/>
                </a:cubicBezTo>
                <a:cubicBezTo>
                  <a:pt x="90546" y="63502"/>
                  <a:pt x="79433" y="88902"/>
                  <a:pt x="71496" y="82552"/>
                </a:cubicBezTo>
                <a:cubicBezTo>
                  <a:pt x="63559" y="76202"/>
                  <a:pt x="18579" y="531"/>
                  <a:pt x="2069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FA4B71B-393E-6ADB-531B-9C77FF647757}"/>
              </a:ext>
            </a:extLst>
          </p:cNvPr>
          <p:cNvSpPr/>
          <p:nvPr/>
        </p:nvSpPr>
        <p:spPr>
          <a:xfrm>
            <a:off x="6210297" y="3247972"/>
            <a:ext cx="83563" cy="135201"/>
          </a:xfrm>
          <a:custGeom>
            <a:avLst/>
            <a:gdLst>
              <a:gd name="connsiteX0" fmla="*/ 3 w 83563"/>
              <a:gd name="connsiteY0" fmla="*/ 53 h 135201"/>
              <a:gd name="connsiteX1" fmla="*/ 76203 w 83563"/>
              <a:gd name="connsiteY1" fmla="*/ 127053 h 135201"/>
              <a:gd name="connsiteX2" fmla="*/ 73028 w 83563"/>
              <a:gd name="connsiteY2" fmla="*/ 111178 h 135201"/>
              <a:gd name="connsiteX3" fmla="*/ 3 w 83563"/>
              <a:gd name="connsiteY3" fmla="*/ 53 h 1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563" h="135201">
                <a:moveTo>
                  <a:pt x="3" y="53"/>
                </a:moveTo>
                <a:cubicBezTo>
                  <a:pt x="532" y="2699"/>
                  <a:pt x="76203" y="127053"/>
                  <a:pt x="76203" y="127053"/>
                </a:cubicBezTo>
                <a:cubicBezTo>
                  <a:pt x="88374" y="145574"/>
                  <a:pt x="84140" y="129169"/>
                  <a:pt x="73028" y="111178"/>
                </a:cubicBezTo>
                <a:cubicBezTo>
                  <a:pt x="61916" y="93187"/>
                  <a:pt x="-526" y="-2593"/>
                  <a:pt x="3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5B8B5D7-5BC7-4C9D-73E2-21C6BC19CA15}"/>
              </a:ext>
            </a:extLst>
          </p:cNvPr>
          <p:cNvSpPr/>
          <p:nvPr/>
        </p:nvSpPr>
        <p:spPr>
          <a:xfrm>
            <a:off x="6209793" y="3177773"/>
            <a:ext cx="137274" cy="152867"/>
          </a:xfrm>
          <a:custGeom>
            <a:avLst/>
            <a:gdLst>
              <a:gd name="connsiteX0" fmla="*/ 76707 w 137274"/>
              <a:gd name="connsiteY0" fmla="*/ 402 h 152867"/>
              <a:gd name="connsiteX1" fmla="*/ 83057 w 137274"/>
              <a:gd name="connsiteY1" fmla="*/ 54377 h 152867"/>
              <a:gd name="connsiteX2" fmla="*/ 32257 w 137274"/>
              <a:gd name="connsiteY2" fmla="*/ 121052 h 152867"/>
              <a:gd name="connsiteX3" fmla="*/ 48132 w 137274"/>
              <a:gd name="connsiteY3" fmla="*/ 108352 h 152867"/>
              <a:gd name="connsiteX4" fmla="*/ 137032 w 137274"/>
              <a:gd name="connsiteY4" fmla="*/ 152802 h 152867"/>
              <a:gd name="connsiteX5" fmla="*/ 73532 w 137274"/>
              <a:gd name="connsiteY5" fmla="*/ 117877 h 152867"/>
              <a:gd name="connsiteX6" fmla="*/ 44957 w 137274"/>
              <a:gd name="connsiteY6" fmla="*/ 98827 h 152867"/>
              <a:gd name="connsiteX7" fmla="*/ 507 w 137274"/>
              <a:gd name="connsiteY7" fmla="*/ 117877 h 152867"/>
              <a:gd name="connsiteX8" fmla="*/ 76707 w 137274"/>
              <a:gd name="connsiteY8" fmla="*/ 82952 h 152867"/>
              <a:gd name="connsiteX9" fmla="*/ 76707 w 137274"/>
              <a:gd name="connsiteY9" fmla="*/ 60727 h 152867"/>
              <a:gd name="connsiteX10" fmla="*/ 83057 w 137274"/>
              <a:gd name="connsiteY10" fmla="*/ 82952 h 152867"/>
              <a:gd name="connsiteX11" fmla="*/ 76707 w 137274"/>
              <a:gd name="connsiteY11" fmla="*/ 402 h 1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274" h="152867">
                <a:moveTo>
                  <a:pt x="76707" y="402"/>
                </a:moveTo>
                <a:cubicBezTo>
                  <a:pt x="76707" y="-4360"/>
                  <a:pt x="90465" y="34269"/>
                  <a:pt x="83057" y="54377"/>
                </a:cubicBezTo>
                <a:cubicBezTo>
                  <a:pt x="75649" y="74485"/>
                  <a:pt x="32257" y="121052"/>
                  <a:pt x="32257" y="121052"/>
                </a:cubicBezTo>
                <a:cubicBezTo>
                  <a:pt x="26436" y="130048"/>
                  <a:pt x="30670" y="103060"/>
                  <a:pt x="48132" y="108352"/>
                </a:cubicBezTo>
                <a:cubicBezTo>
                  <a:pt x="65594" y="113644"/>
                  <a:pt x="132799" y="151215"/>
                  <a:pt x="137032" y="152802"/>
                </a:cubicBezTo>
                <a:cubicBezTo>
                  <a:pt x="141265" y="154389"/>
                  <a:pt x="88878" y="126873"/>
                  <a:pt x="73532" y="117877"/>
                </a:cubicBezTo>
                <a:cubicBezTo>
                  <a:pt x="58186" y="108881"/>
                  <a:pt x="57128" y="98827"/>
                  <a:pt x="44957" y="98827"/>
                </a:cubicBezTo>
                <a:cubicBezTo>
                  <a:pt x="32786" y="98827"/>
                  <a:pt x="-4785" y="120523"/>
                  <a:pt x="507" y="117877"/>
                </a:cubicBezTo>
                <a:cubicBezTo>
                  <a:pt x="5799" y="115231"/>
                  <a:pt x="64007" y="92477"/>
                  <a:pt x="76707" y="82952"/>
                </a:cubicBezTo>
                <a:cubicBezTo>
                  <a:pt x="89407" y="73427"/>
                  <a:pt x="75649" y="60727"/>
                  <a:pt x="76707" y="60727"/>
                </a:cubicBezTo>
                <a:cubicBezTo>
                  <a:pt x="77765" y="60727"/>
                  <a:pt x="84115" y="91948"/>
                  <a:pt x="83057" y="82952"/>
                </a:cubicBezTo>
                <a:cubicBezTo>
                  <a:pt x="81999" y="73956"/>
                  <a:pt x="76707" y="5164"/>
                  <a:pt x="7670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A7EDA9C5-4543-0382-C94C-C59DF8611308}"/>
              </a:ext>
            </a:extLst>
          </p:cNvPr>
          <p:cNvSpPr/>
          <p:nvPr/>
        </p:nvSpPr>
        <p:spPr>
          <a:xfrm>
            <a:off x="6413447" y="3118789"/>
            <a:ext cx="147988" cy="106825"/>
          </a:xfrm>
          <a:custGeom>
            <a:avLst/>
            <a:gdLst>
              <a:gd name="connsiteX0" fmla="*/ 53 w 147988"/>
              <a:gd name="connsiteY0" fmla="*/ 2236 h 106825"/>
              <a:gd name="connsiteX1" fmla="*/ 117528 w 147988"/>
              <a:gd name="connsiteY1" fmla="*/ 24461 h 106825"/>
              <a:gd name="connsiteX2" fmla="*/ 146103 w 147988"/>
              <a:gd name="connsiteY2" fmla="*/ 103836 h 106825"/>
              <a:gd name="connsiteX3" fmla="*/ 142928 w 147988"/>
              <a:gd name="connsiteY3" fmla="*/ 81611 h 106825"/>
              <a:gd name="connsiteX4" fmla="*/ 123878 w 147988"/>
              <a:gd name="connsiteY4" fmla="*/ 2236 h 106825"/>
              <a:gd name="connsiteX5" fmla="*/ 133403 w 147988"/>
              <a:gd name="connsiteY5" fmla="*/ 21286 h 106825"/>
              <a:gd name="connsiteX6" fmla="*/ 53 w 147988"/>
              <a:gd name="connsiteY6" fmla="*/ 2236 h 10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88" h="106825">
                <a:moveTo>
                  <a:pt x="53" y="2236"/>
                </a:moveTo>
                <a:cubicBezTo>
                  <a:pt x="-2593" y="2765"/>
                  <a:pt x="93186" y="7528"/>
                  <a:pt x="117528" y="24461"/>
                </a:cubicBezTo>
                <a:cubicBezTo>
                  <a:pt x="141870" y="41394"/>
                  <a:pt x="141870" y="94311"/>
                  <a:pt x="146103" y="103836"/>
                </a:cubicBezTo>
                <a:cubicBezTo>
                  <a:pt x="150336" y="113361"/>
                  <a:pt x="146632" y="98544"/>
                  <a:pt x="142928" y="81611"/>
                </a:cubicBezTo>
                <a:cubicBezTo>
                  <a:pt x="139224" y="64678"/>
                  <a:pt x="125465" y="12290"/>
                  <a:pt x="123878" y="2236"/>
                </a:cubicBezTo>
                <a:cubicBezTo>
                  <a:pt x="122291" y="-7818"/>
                  <a:pt x="147691" y="19169"/>
                  <a:pt x="133403" y="21286"/>
                </a:cubicBezTo>
                <a:lnTo>
                  <a:pt x="53" y="22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207C565D-A571-DE17-0011-E38312FC5582}"/>
              </a:ext>
            </a:extLst>
          </p:cNvPr>
          <p:cNvSpPr/>
          <p:nvPr/>
        </p:nvSpPr>
        <p:spPr>
          <a:xfrm>
            <a:off x="6296480" y="3299468"/>
            <a:ext cx="214681" cy="56660"/>
          </a:xfrm>
          <a:custGeom>
            <a:avLst/>
            <a:gdLst>
              <a:gd name="connsiteX0" fmla="*/ 2720 w 214681"/>
              <a:gd name="connsiteY0" fmla="*/ 53332 h 56660"/>
              <a:gd name="connsiteX1" fmla="*/ 205920 w 214681"/>
              <a:gd name="connsiteY1" fmla="*/ 5707 h 56660"/>
              <a:gd name="connsiteX2" fmla="*/ 180520 w 214681"/>
              <a:gd name="connsiteY2" fmla="*/ 18407 h 56660"/>
              <a:gd name="connsiteX3" fmla="*/ 104320 w 214681"/>
              <a:gd name="connsiteY3" fmla="*/ 56507 h 56660"/>
              <a:gd name="connsiteX4" fmla="*/ 75745 w 214681"/>
              <a:gd name="connsiteY4" fmla="*/ 2532 h 56660"/>
              <a:gd name="connsiteX5" fmla="*/ 88445 w 214681"/>
              <a:gd name="connsiteY5" fmla="*/ 12057 h 56660"/>
              <a:gd name="connsiteX6" fmla="*/ 2720 w 214681"/>
              <a:gd name="connsiteY6" fmla="*/ 53332 h 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81" h="56660">
                <a:moveTo>
                  <a:pt x="2720" y="53332"/>
                </a:moveTo>
                <a:cubicBezTo>
                  <a:pt x="22299" y="52274"/>
                  <a:pt x="205920" y="5707"/>
                  <a:pt x="205920" y="5707"/>
                </a:cubicBezTo>
                <a:cubicBezTo>
                  <a:pt x="235553" y="-114"/>
                  <a:pt x="180520" y="18407"/>
                  <a:pt x="180520" y="18407"/>
                </a:cubicBezTo>
                <a:cubicBezTo>
                  <a:pt x="163587" y="26874"/>
                  <a:pt x="121783" y="59153"/>
                  <a:pt x="104320" y="56507"/>
                </a:cubicBezTo>
                <a:cubicBezTo>
                  <a:pt x="86857" y="53861"/>
                  <a:pt x="75745" y="2532"/>
                  <a:pt x="75745" y="2532"/>
                </a:cubicBezTo>
                <a:cubicBezTo>
                  <a:pt x="73099" y="-4876"/>
                  <a:pt x="101674" y="5707"/>
                  <a:pt x="88445" y="12057"/>
                </a:cubicBezTo>
                <a:cubicBezTo>
                  <a:pt x="75216" y="18407"/>
                  <a:pt x="-16859" y="54390"/>
                  <a:pt x="2720" y="5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A82F291-F2FF-7C56-E7A7-EC7A166F8927}"/>
              </a:ext>
            </a:extLst>
          </p:cNvPr>
          <p:cNvSpPr/>
          <p:nvPr/>
        </p:nvSpPr>
        <p:spPr>
          <a:xfrm>
            <a:off x="6390227" y="3181343"/>
            <a:ext cx="95408" cy="108722"/>
          </a:xfrm>
          <a:custGeom>
            <a:avLst/>
            <a:gdLst>
              <a:gd name="connsiteX0" fmla="*/ 32798 w 95408"/>
              <a:gd name="connsiteY0" fmla="*/ 7 h 108722"/>
              <a:gd name="connsiteX1" fmla="*/ 80423 w 95408"/>
              <a:gd name="connsiteY1" fmla="*/ 38107 h 108722"/>
              <a:gd name="connsiteX2" fmla="*/ 51848 w 95408"/>
              <a:gd name="connsiteY2" fmla="*/ 63507 h 108722"/>
              <a:gd name="connsiteX3" fmla="*/ 1048 w 95408"/>
              <a:gd name="connsiteY3" fmla="*/ 107957 h 108722"/>
              <a:gd name="connsiteX4" fmla="*/ 23273 w 95408"/>
              <a:gd name="connsiteY4" fmla="*/ 88907 h 108722"/>
              <a:gd name="connsiteX5" fmla="*/ 89948 w 95408"/>
              <a:gd name="connsiteY5" fmla="*/ 53982 h 108722"/>
              <a:gd name="connsiteX6" fmla="*/ 86773 w 95408"/>
              <a:gd name="connsiteY6" fmla="*/ 34932 h 108722"/>
              <a:gd name="connsiteX7" fmla="*/ 32798 w 95408"/>
              <a:gd name="connsiteY7" fmla="*/ 7 h 10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08" h="108722">
                <a:moveTo>
                  <a:pt x="32798" y="7"/>
                </a:moveTo>
                <a:cubicBezTo>
                  <a:pt x="31740" y="536"/>
                  <a:pt x="77248" y="27524"/>
                  <a:pt x="80423" y="38107"/>
                </a:cubicBezTo>
                <a:cubicBezTo>
                  <a:pt x="83598" y="48690"/>
                  <a:pt x="51848" y="63507"/>
                  <a:pt x="51848" y="63507"/>
                </a:cubicBezTo>
                <a:lnTo>
                  <a:pt x="1048" y="107957"/>
                </a:lnTo>
                <a:cubicBezTo>
                  <a:pt x="-3714" y="112190"/>
                  <a:pt x="8456" y="97903"/>
                  <a:pt x="23273" y="88907"/>
                </a:cubicBezTo>
                <a:cubicBezTo>
                  <a:pt x="38090" y="79911"/>
                  <a:pt x="89948" y="53982"/>
                  <a:pt x="89948" y="53982"/>
                </a:cubicBezTo>
                <a:cubicBezTo>
                  <a:pt x="100531" y="44986"/>
                  <a:pt x="93652" y="42870"/>
                  <a:pt x="86773" y="34932"/>
                </a:cubicBezTo>
                <a:cubicBezTo>
                  <a:pt x="79894" y="26994"/>
                  <a:pt x="33856" y="-522"/>
                  <a:pt x="3279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C174B71B-E475-AD64-FC0B-5965F09E224E}"/>
              </a:ext>
            </a:extLst>
          </p:cNvPr>
          <p:cNvSpPr/>
          <p:nvPr/>
        </p:nvSpPr>
        <p:spPr>
          <a:xfrm>
            <a:off x="5990456" y="3107975"/>
            <a:ext cx="221036" cy="79782"/>
          </a:xfrm>
          <a:custGeom>
            <a:avLst/>
            <a:gdLst>
              <a:gd name="connsiteX0" fmla="*/ 769 w 221036"/>
              <a:gd name="connsiteY0" fmla="*/ 79725 h 79782"/>
              <a:gd name="connsiteX1" fmla="*/ 210319 w 221036"/>
              <a:gd name="connsiteY1" fmla="*/ 3525 h 79782"/>
              <a:gd name="connsiteX2" fmla="*/ 181744 w 221036"/>
              <a:gd name="connsiteY2" fmla="*/ 13050 h 79782"/>
              <a:gd name="connsiteX3" fmla="*/ 105544 w 221036"/>
              <a:gd name="connsiteY3" fmla="*/ 16225 h 79782"/>
              <a:gd name="connsiteX4" fmla="*/ 137294 w 221036"/>
              <a:gd name="connsiteY4" fmla="*/ 16225 h 79782"/>
              <a:gd name="connsiteX5" fmla="*/ 769 w 221036"/>
              <a:gd name="connsiteY5" fmla="*/ 79725 h 7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036" h="79782">
                <a:moveTo>
                  <a:pt x="769" y="79725"/>
                </a:moveTo>
                <a:cubicBezTo>
                  <a:pt x="12940" y="77608"/>
                  <a:pt x="180157" y="14637"/>
                  <a:pt x="210319" y="3525"/>
                </a:cubicBezTo>
                <a:cubicBezTo>
                  <a:pt x="240481" y="-7587"/>
                  <a:pt x="199206" y="10933"/>
                  <a:pt x="181744" y="13050"/>
                </a:cubicBezTo>
                <a:cubicBezTo>
                  <a:pt x="164282" y="15167"/>
                  <a:pt x="112952" y="15696"/>
                  <a:pt x="105544" y="16225"/>
                </a:cubicBezTo>
                <a:cubicBezTo>
                  <a:pt x="98136" y="16754"/>
                  <a:pt x="149994" y="7229"/>
                  <a:pt x="137294" y="16225"/>
                </a:cubicBezTo>
                <a:cubicBezTo>
                  <a:pt x="124594" y="25221"/>
                  <a:pt x="-11402" y="81842"/>
                  <a:pt x="769" y="79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F246708-3BF2-BFEB-7E15-3CD1386E8B2C}"/>
              </a:ext>
            </a:extLst>
          </p:cNvPr>
          <p:cNvSpPr/>
          <p:nvPr/>
        </p:nvSpPr>
        <p:spPr>
          <a:xfrm>
            <a:off x="6613367" y="3189877"/>
            <a:ext cx="51311" cy="127579"/>
          </a:xfrm>
          <a:custGeom>
            <a:avLst/>
            <a:gdLst>
              <a:gd name="connsiteX0" fmla="*/ 158 w 51311"/>
              <a:gd name="connsiteY0" fmla="*/ 998 h 127579"/>
              <a:gd name="connsiteX1" fmla="*/ 47783 w 51311"/>
              <a:gd name="connsiteY1" fmla="*/ 124823 h 127579"/>
              <a:gd name="connsiteX2" fmla="*/ 47783 w 51311"/>
              <a:gd name="connsiteY2" fmla="*/ 89898 h 127579"/>
              <a:gd name="connsiteX3" fmla="*/ 38258 w 51311"/>
              <a:gd name="connsiteY3" fmla="*/ 102598 h 127579"/>
              <a:gd name="connsiteX4" fmla="*/ 31908 w 51311"/>
              <a:gd name="connsiteY4" fmla="*/ 67673 h 127579"/>
              <a:gd name="connsiteX5" fmla="*/ 158 w 51311"/>
              <a:gd name="connsiteY5" fmla="*/ 998 h 1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1" h="127579">
                <a:moveTo>
                  <a:pt x="158" y="998"/>
                </a:moveTo>
                <a:cubicBezTo>
                  <a:pt x="2804" y="10523"/>
                  <a:pt x="39846" y="110006"/>
                  <a:pt x="47783" y="124823"/>
                </a:cubicBezTo>
                <a:cubicBezTo>
                  <a:pt x="55721" y="139640"/>
                  <a:pt x="47783" y="89898"/>
                  <a:pt x="47783" y="89898"/>
                </a:cubicBezTo>
                <a:cubicBezTo>
                  <a:pt x="46196" y="86194"/>
                  <a:pt x="40904" y="106302"/>
                  <a:pt x="38258" y="102598"/>
                </a:cubicBezTo>
                <a:cubicBezTo>
                  <a:pt x="35612" y="98894"/>
                  <a:pt x="35083" y="82490"/>
                  <a:pt x="31908" y="67673"/>
                </a:cubicBezTo>
                <a:cubicBezTo>
                  <a:pt x="28733" y="52856"/>
                  <a:pt x="-2488" y="-8527"/>
                  <a:pt x="158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616166F4-C8D6-B699-A205-578CCBA67643}"/>
              </a:ext>
            </a:extLst>
          </p:cNvPr>
          <p:cNvSpPr/>
          <p:nvPr/>
        </p:nvSpPr>
        <p:spPr>
          <a:xfrm>
            <a:off x="6609668" y="3181223"/>
            <a:ext cx="70806" cy="223638"/>
          </a:xfrm>
          <a:custGeom>
            <a:avLst/>
            <a:gdLst>
              <a:gd name="connsiteX0" fmla="*/ 3857 w 70806"/>
              <a:gd name="connsiteY0" fmla="*/ 127 h 223638"/>
              <a:gd name="connsiteX1" fmla="*/ 35607 w 70806"/>
              <a:gd name="connsiteY1" fmla="*/ 95377 h 223638"/>
              <a:gd name="connsiteX2" fmla="*/ 35607 w 70806"/>
              <a:gd name="connsiteY2" fmla="*/ 127127 h 223638"/>
              <a:gd name="connsiteX3" fmla="*/ 61007 w 70806"/>
              <a:gd name="connsiteY3" fmla="*/ 104902 h 223638"/>
              <a:gd name="connsiteX4" fmla="*/ 682 w 70806"/>
              <a:gd name="connsiteY4" fmla="*/ 222377 h 223638"/>
              <a:gd name="connsiteX5" fmla="*/ 29257 w 70806"/>
              <a:gd name="connsiteY5" fmla="*/ 165227 h 223638"/>
              <a:gd name="connsiteX6" fmla="*/ 41957 w 70806"/>
              <a:gd name="connsiteY6" fmla="*/ 136652 h 223638"/>
              <a:gd name="connsiteX7" fmla="*/ 70532 w 70806"/>
              <a:gd name="connsiteY7" fmla="*/ 114427 h 223638"/>
              <a:gd name="connsiteX8" fmla="*/ 54657 w 70806"/>
              <a:gd name="connsiteY8" fmla="*/ 117602 h 223638"/>
              <a:gd name="connsiteX9" fmla="*/ 3857 w 70806"/>
              <a:gd name="connsiteY9" fmla="*/ 127 h 22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806" h="223638">
                <a:moveTo>
                  <a:pt x="3857" y="127"/>
                </a:moveTo>
                <a:cubicBezTo>
                  <a:pt x="682" y="-3577"/>
                  <a:pt x="30315" y="74211"/>
                  <a:pt x="35607" y="95377"/>
                </a:cubicBezTo>
                <a:cubicBezTo>
                  <a:pt x="40899" y="116543"/>
                  <a:pt x="31374" y="125540"/>
                  <a:pt x="35607" y="127127"/>
                </a:cubicBezTo>
                <a:cubicBezTo>
                  <a:pt x="39840" y="128714"/>
                  <a:pt x="66828" y="89027"/>
                  <a:pt x="61007" y="104902"/>
                </a:cubicBezTo>
                <a:cubicBezTo>
                  <a:pt x="55186" y="120777"/>
                  <a:pt x="5974" y="212323"/>
                  <a:pt x="682" y="222377"/>
                </a:cubicBezTo>
                <a:cubicBezTo>
                  <a:pt x="-4610" y="232431"/>
                  <a:pt x="22378" y="179515"/>
                  <a:pt x="29257" y="165227"/>
                </a:cubicBezTo>
                <a:cubicBezTo>
                  <a:pt x="36136" y="150940"/>
                  <a:pt x="35078" y="145119"/>
                  <a:pt x="41957" y="136652"/>
                </a:cubicBezTo>
                <a:cubicBezTo>
                  <a:pt x="48836" y="128185"/>
                  <a:pt x="70532" y="114427"/>
                  <a:pt x="70532" y="114427"/>
                </a:cubicBezTo>
                <a:cubicBezTo>
                  <a:pt x="72649" y="111252"/>
                  <a:pt x="62065" y="133477"/>
                  <a:pt x="54657" y="117602"/>
                </a:cubicBezTo>
                <a:cubicBezTo>
                  <a:pt x="47249" y="101727"/>
                  <a:pt x="7032" y="3831"/>
                  <a:pt x="385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3814F7AC-D804-346D-39BC-ACD07AAAD5DB}"/>
              </a:ext>
            </a:extLst>
          </p:cNvPr>
          <p:cNvSpPr/>
          <p:nvPr/>
        </p:nvSpPr>
        <p:spPr>
          <a:xfrm>
            <a:off x="6456914" y="3251135"/>
            <a:ext cx="185775" cy="159590"/>
          </a:xfrm>
          <a:custGeom>
            <a:avLst/>
            <a:gdLst>
              <a:gd name="connsiteX0" fmla="*/ 70886 w 185775"/>
              <a:gd name="connsiteY0" fmla="*/ 65 h 159590"/>
              <a:gd name="connsiteX1" fmla="*/ 1036 w 185775"/>
              <a:gd name="connsiteY1" fmla="*/ 104840 h 159590"/>
              <a:gd name="connsiteX2" fmla="*/ 32786 w 185775"/>
              <a:gd name="connsiteY2" fmla="*/ 79440 h 159590"/>
              <a:gd name="connsiteX3" fmla="*/ 83586 w 185775"/>
              <a:gd name="connsiteY3" fmla="*/ 111190 h 159590"/>
              <a:gd name="connsiteX4" fmla="*/ 178836 w 185775"/>
              <a:gd name="connsiteY4" fmla="*/ 158815 h 159590"/>
              <a:gd name="connsiteX5" fmla="*/ 172486 w 185775"/>
              <a:gd name="connsiteY5" fmla="*/ 139765 h 159590"/>
              <a:gd name="connsiteX6" fmla="*/ 124861 w 185775"/>
              <a:gd name="connsiteY6" fmla="*/ 127065 h 159590"/>
              <a:gd name="connsiteX7" fmla="*/ 61361 w 185775"/>
              <a:gd name="connsiteY7" fmla="*/ 130240 h 159590"/>
              <a:gd name="connsiteX8" fmla="*/ 89936 w 185775"/>
              <a:gd name="connsiteY8" fmla="*/ 130240 h 159590"/>
              <a:gd name="connsiteX9" fmla="*/ 42311 w 185775"/>
              <a:gd name="connsiteY9" fmla="*/ 76265 h 159590"/>
              <a:gd name="connsiteX10" fmla="*/ 26436 w 185775"/>
              <a:gd name="connsiteY10" fmla="*/ 88965 h 159590"/>
              <a:gd name="connsiteX11" fmla="*/ 70886 w 185775"/>
              <a:gd name="connsiteY11" fmla="*/ 65 h 15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775" h="159590">
                <a:moveTo>
                  <a:pt x="70886" y="65"/>
                </a:moveTo>
                <a:cubicBezTo>
                  <a:pt x="66653" y="2711"/>
                  <a:pt x="7386" y="91611"/>
                  <a:pt x="1036" y="104840"/>
                </a:cubicBezTo>
                <a:cubicBezTo>
                  <a:pt x="-5314" y="118069"/>
                  <a:pt x="19028" y="78382"/>
                  <a:pt x="32786" y="79440"/>
                </a:cubicBezTo>
                <a:cubicBezTo>
                  <a:pt x="46544" y="80498"/>
                  <a:pt x="59244" y="97961"/>
                  <a:pt x="83586" y="111190"/>
                </a:cubicBezTo>
                <a:cubicBezTo>
                  <a:pt x="107928" y="124419"/>
                  <a:pt x="178836" y="158815"/>
                  <a:pt x="178836" y="158815"/>
                </a:cubicBezTo>
                <a:cubicBezTo>
                  <a:pt x="193653" y="163578"/>
                  <a:pt x="181482" y="145057"/>
                  <a:pt x="172486" y="139765"/>
                </a:cubicBezTo>
                <a:cubicBezTo>
                  <a:pt x="163490" y="134473"/>
                  <a:pt x="143382" y="128652"/>
                  <a:pt x="124861" y="127065"/>
                </a:cubicBezTo>
                <a:cubicBezTo>
                  <a:pt x="106340" y="125478"/>
                  <a:pt x="67182" y="129711"/>
                  <a:pt x="61361" y="130240"/>
                </a:cubicBezTo>
                <a:cubicBezTo>
                  <a:pt x="55540" y="130769"/>
                  <a:pt x="93111" y="139236"/>
                  <a:pt x="89936" y="130240"/>
                </a:cubicBezTo>
                <a:cubicBezTo>
                  <a:pt x="86761" y="121244"/>
                  <a:pt x="42311" y="76265"/>
                  <a:pt x="42311" y="76265"/>
                </a:cubicBezTo>
                <a:cubicBezTo>
                  <a:pt x="31728" y="69386"/>
                  <a:pt x="20615" y="102723"/>
                  <a:pt x="26436" y="88965"/>
                </a:cubicBezTo>
                <a:cubicBezTo>
                  <a:pt x="32257" y="75207"/>
                  <a:pt x="75119" y="-2581"/>
                  <a:pt x="7088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8591EA7B-D228-5840-1A22-D0E6D83FE520}"/>
              </a:ext>
            </a:extLst>
          </p:cNvPr>
          <p:cNvSpPr/>
          <p:nvPr/>
        </p:nvSpPr>
        <p:spPr>
          <a:xfrm>
            <a:off x="6605683" y="3225776"/>
            <a:ext cx="153987" cy="223291"/>
          </a:xfrm>
          <a:custGeom>
            <a:avLst/>
            <a:gdLst>
              <a:gd name="connsiteX0" fmla="*/ 153892 w 153987"/>
              <a:gd name="connsiteY0" fmla="*/ 24 h 223291"/>
              <a:gd name="connsiteX1" fmla="*/ 36417 w 153987"/>
              <a:gd name="connsiteY1" fmla="*/ 92099 h 223291"/>
              <a:gd name="connsiteX2" fmla="*/ 58642 w 153987"/>
              <a:gd name="connsiteY2" fmla="*/ 69874 h 223291"/>
              <a:gd name="connsiteX3" fmla="*/ 1492 w 153987"/>
              <a:gd name="connsiteY3" fmla="*/ 219099 h 223291"/>
              <a:gd name="connsiteX4" fmla="*/ 20542 w 153987"/>
              <a:gd name="connsiteY4" fmla="*/ 171474 h 223291"/>
              <a:gd name="connsiteX5" fmla="*/ 61817 w 153987"/>
              <a:gd name="connsiteY5" fmla="*/ 60349 h 223291"/>
              <a:gd name="connsiteX6" fmla="*/ 33242 w 153987"/>
              <a:gd name="connsiteY6" fmla="*/ 92099 h 223291"/>
              <a:gd name="connsiteX7" fmla="*/ 61817 w 153987"/>
              <a:gd name="connsiteY7" fmla="*/ 60349 h 223291"/>
              <a:gd name="connsiteX8" fmla="*/ 14192 w 153987"/>
              <a:gd name="connsiteY8" fmla="*/ 82574 h 223291"/>
              <a:gd name="connsiteX9" fmla="*/ 153892 w 153987"/>
              <a:gd name="connsiteY9" fmla="*/ 24 h 22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987" h="223291">
                <a:moveTo>
                  <a:pt x="153892" y="24"/>
                </a:moveTo>
                <a:cubicBezTo>
                  <a:pt x="157596" y="1611"/>
                  <a:pt x="52292" y="80457"/>
                  <a:pt x="36417" y="92099"/>
                </a:cubicBezTo>
                <a:cubicBezTo>
                  <a:pt x="20542" y="103741"/>
                  <a:pt x="64463" y="48707"/>
                  <a:pt x="58642" y="69874"/>
                </a:cubicBezTo>
                <a:cubicBezTo>
                  <a:pt x="52821" y="91041"/>
                  <a:pt x="7842" y="202166"/>
                  <a:pt x="1492" y="219099"/>
                </a:cubicBezTo>
                <a:cubicBezTo>
                  <a:pt x="-4858" y="236032"/>
                  <a:pt x="10488" y="197932"/>
                  <a:pt x="20542" y="171474"/>
                </a:cubicBezTo>
                <a:cubicBezTo>
                  <a:pt x="30596" y="145016"/>
                  <a:pt x="59700" y="73578"/>
                  <a:pt x="61817" y="60349"/>
                </a:cubicBezTo>
                <a:cubicBezTo>
                  <a:pt x="63934" y="47120"/>
                  <a:pt x="33242" y="92099"/>
                  <a:pt x="33242" y="92099"/>
                </a:cubicBezTo>
                <a:cubicBezTo>
                  <a:pt x="33242" y="92099"/>
                  <a:pt x="64992" y="61936"/>
                  <a:pt x="61817" y="60349"/>
                </a:cubicBezTo>
                <a:cubicBezTo>
                  <a:pt x="58642" y="58762"/>
                  <a:pt x="4667" y="90511"/>
                  <a:pt x="14192" y="82574"/>
                </a:cubicBezTo>
                <a:cubicBezTo>
                  <a:pt x="23717" y="74637"/>
                  <a:pt x="150188" y="-1563"/>
                  <a:pt x="15389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D1C660E4-F97F-64F1-1485-6436212B722C}"/>
              </a:ext>
            </a:extLst>
          </p:cNvPr>
          <p:cNvSpPr/>
          <p:nvPr/>
        </p:nvSpPr>
        <p:spPr>
          <a:xfrm>
            <a:off x="6632564" y="3231858"/>
            <a:ext cx="127070" cy="176423"/>
          </a:xfrm>
          <a:custGeom>
            <a:avLst/>
            <a:gdLst>
              <a:gd name="connsiteX0" fmla="*/ 127011 w 127070"/>
              <a:gd name="connsiteY0" fmla="*/ 292 h 176423"/>
              <a:gd name="connsiteX1" fmla="*/ 22236 w 127070"/>
              <a:gd name="connsiteY1" fmla="*/ 98717 h 176423"/>
              <a:gd name="connsiteX2" fmla="*/ 11 w 127070"/>
              <a:gd name="connsiteY2" fmla="*/ 174917 h 176423"/>
              <a:gd name="connsiteX3" fmla="*/ 19061 w 127070"/>
              <a:gd name="connsiteY3" fmla="*/ 28867 h 176423"/>
              <a:gd name="connsiteX4" fmla="*/ 6361 w 127070"/>
              <a:gd name="connsiteY4" fmla="*/ 66967 h 176423"/>
              <a:gd name="connsiteX5" fmla="*/ 127011 w 127070"/>
              <a:gd name="connsiteY5" fmla="*/ 292 h 17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70" h="176423">
                <a:moveTo>
                  <a:pt x="127011" y="292"/>
                </a:moveTo>
                <a:cubicBezTo>
                  <a:pt x="129657" y="5584"/>
                  <a:pt x="43403" y="69613"/>
                  <a:pt x="22236" y="98717"/>
                </a:cubicBezTo>
                <a:cubicBezTo>
                  <a:pt x="1069" y="127821"/>
                  <a:pt x="540" y="186559"/>
                  <a:pt x="11" y="174917"/>
                </a:cubicBezTo>
                <a:cubicBezTo>
                  <a:pt x="-518" y="163275"/>
                  <a:pt x="18003" y="46858"/>
                  <a:pt x="19061" y="28867"/>
                </a:cubicBezTo>
                <a:cubicBezTo>
                  <a:pt x="20119" y="10876"/>
                  <a:pt x="-6868" y="70671"/>
                  <a:pt x="6361" y="66967"/>
                </a:cubicBezTo>
                <a:cubicBezTo>
                  <a:pt x="19590" y="63263"/>
                  <a:pt x="124365" y="-5000"/>
                  <a:pt x="127011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2E6D35DD-22A4-94E6-A390-C4A8FE20D463}"/>
              </a:ext>
            </a:extLst>
          </p:cNvPr>
          <p:cNvSpPr/>
          <p:nvPr/>
        </p:nvSpPr>
        <p:spPr>
          <a:xfrm>
            <a:off x="6756339" y="3260612"/>
            <a:ext cx="88300" cy="273714"/>
          </a:xfrm>
          <a:custGeom>
            <a:avLst/>
            <a:gdLst>
              <a:gd name="connsiteX0" fmla="*/ 47686 w 88300"/>
              <a:gd name="connsiteY0" fmla="*/ 113 h 273714"/>
              <a:gd name="connsiteX1" fmla="*/ 76261 w 88300"/>
              <a:gd name="connsiteY1" fmla="*/ 111238 h 273714"/>
              <a:gd name="connsiteX2" fmla="*/ 66736 w 88300"/>
              <a:gd name="connsiteY2" fmla="*/ 162038 h 273714"/>
              <a:gd name="connsiteX3" fmla="*/ 82611 w 88300"/>
              <a:gd name="connsiteY3" fmla="*/ 142988 h 273714"/>
              <a:gd name="connsiteX4" fmla="*/ 3236 w 88300"/>
              <a:gd name="connsiteY4" fmla="*/ 269988 h 273714"/>
              <a:gd name="connsiteX5" fmla="*/ 22286 w 88300"/>
              <a:gd name="connsiteY5" fmla="*/ 231888 h 273714"/>
              <a:gd name="connsiteX6" fmla="*/ 85786 w 88300"/>
              <a:gd name="connsiteY6" fmla="*/ 149338 h 273714"/>
              <a:gd name="connsiteX7" fmla="*/ 76261 w 88300"/>
              <a:gd name="connsiteY7" fmla="*/ 158863 h 273714"/>
              <a:gd name="connsiteX8" fmla="*/ 82611 w 88300"/>
              <a:gd name="connsiteY8" fmla="*/ 133463 h 273714"/>
              <a:gd name="connsiteX9" fmla="*/ 47686 w 88300"/>
              <a:gd name="connsiteY9" fmla="*/ 113 h 2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00" h="273714">
                <a:moveTo>
                  <a:pt x="47686" y="113"/>
                </a:moveTo>
                <a:cubicBezTo>
                  <a:pt x="46628" y="-3591"/>
                  <a:pt x="73086" y="84250"/>
                  <a:pt x="76261" y="111238"/>
                </a:cubicBezTo>
                <a:cubicBezTo>
                  <a:pt x="79436" y="138226"/>
                  <a:pt x="66736" y="162038"/>
                  <a:pt x="66736" y="162038"/>
                </a:cubicBezTo>
                <a:cubicBezTo>
                  <a:pt x="67794" y="167329"/>
                  <a:pt x="93194" y="124996"/>
                  <a:pt x="82611" y="142988"/>
                </a:cubicBezTo>
                <a:cubicBezTo>
                  <a:pt x="72028" y="160980"/>
                  <a:pt x="13290" y="255171"/>
                  <a:pt x="3236" y="269988"/>
                </a:cubicBezTo>
                <a:cubicBezTo>
                  <a:pt x="-6818" y="284805"/>
                  <a:pt x="8528" y="251996"/>
                  <a:pt x="22286" y="231888"/>
                </a:cubicBezTo>
                <a:cubicBezTo>
                  <a:pt x="36044" y="211780"/>
                  <a:pt x="85786" y="149338"/>
                  <a:pt x="85786" y="149338"/>
                </a:cubicBezTo>
                <a:cubicBezTo>
                  <a:pt x="94782" y="137167"/>
                  <a:pt x="76790" y="161509"/>
                  <a:pt x="76261" y="158863"/>
                </a:cubicBezTo>
                <a:cubicBezTo>
                  <a:pt x="75732" y="156217"/>
                  <a:pt x="82082" y="156746"/>
                  <a:pt x="82611" y="133463"/>
                </a:cubicBezTo>
                <a:cubicBezTo>
                  <a:pt x="83140" y="110180"/>
                  <a:pt x="48744" y="3817"/>
                  <a:pt x="4768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A6120724-47B3-67F5-6EC8-22E08B0A0962}"/>
              </a:ext>
            </a:extLst>
          </p:cNvPr>
          <p:cNvSpPr/>
          <p:nvPr/>
        </p:nvSpPr>
        <p:spPr>
          <a:xfrm>
            <a:off x="6588120" y="3372968"/>
            <a:ext cx="196074" cy="153163"/>
          </a:xfrm>
          <a:custGeom>
            <a:avLst/>
            <a:gdLst>
              <a:gd name="connsiteX0" fmla="*/ 3180 w 196074"/>
              <a:gd name="connsiteY0" fmla="*/ 2057 h 153163"/>
              <a:gd name="connsiteX1" fmla="*/ 130180 w 196074"/>
              <a:gd name="connsiteY1" fmla="*/ 119532 h 153163"/>
              <a:gd name="connsiteX2" fmla="*/ 187330 w 196074"/>
              <a:gd name="connsiteY2" fmla="*/ 151282 h 153163"/>
              <a:gd name="connsiteX3" fmla="*/ 180980 w 196074"/>
              <a:gd name="connsiteY3" fmla="*/ 138582 h 153163"/>
              <a:gd name="connsiteX4" fmla="*/ 47630 w 196074"/>
              <a:gd name="connsiteY4" fmla="*/ 49682 h 153163"/>
              <a:gd name="connsiteX5" fmla="*/ 3180 w 196074"/>
              <a:gd name="connsiteY5" fmla="*/ 2057 h 15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074" h="153163">
                <a:moveTo>
                  <a:pt x="3180" y="2057"/>
                </a:moveTo>
                <a:cubicBezTo>
                  <a:pt x="16938" y="13699"/>
                  <a:pt x="99488" y="94661"/>
                  <a:pt x="130180" y="119532"/>
                </a:cubicBezTo>
                <a:cubicBezTo>
                  <a:pt x="160872" y="144403"/>
                  <a:pt x="187330" y="151282"/>
                  <a:pt x="187330" y="151282"/>
                </a:cubicBezTo>
                <a:cubicBezTo>
                  <a:pt x="195797" y="154457"/>
                  <a:pt x="204263" y="155515"/>
                  <a:pt x="180980" y="138582"/>
                </a:cubicBezTo>
                <a:cubicBezTo>
                  <a:pt x="157697" y="121649"/>
                  <a:pt x="71972" y="68203"/>
                  <a:pt x="47630" y="49682"/>
                </a:cubicBezTo>
                <a:cubicBezTo>
                  <a:pt x="23288" y="31161"/>
                  <a:pt x="-10578" y="-9585"/>
                  <a:pt x="3180" y="2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6CBE0ADF-4D0F-2576-9F07-D09F61AE182B}"/>
              </a:ext>
            </a:extLst>
          </p:cNvPr>
          <p:cNvSpPr/>
          <p:nvPr/>
        </p:nvSpPr>
        <p:spPr>
          <a:xfrm>
            <a:off x="6666915" y="3279727"/>
            <a:ext cx="64631" cy="184212"/>
          </a:xfrm>
          <a:custGeom>
            <a:avLst/>
            <a:gdLst>
              <a:gd name="connsiteX0" fmla="*/ 57735 w 64631"/>
              <a:gd name="connsiteY0" fmla="*/ 48 h 184212"/>
              <a:gd name="connsiteX1" fmla="*/ 60910 w 64631"/>
              <a:gd name="connsiteY1" fmla="*/ 57198 h 184212"/>
              <a:gd name="connsiteX2" fmla="*/ 585 w 64631"/>
              <a:gd name="connsiteY2" fmla="*/ 123873 h 184212"/>
              <a:gd name="connsiteX3" fmla="*/ 29160 w 64631"/>
              <a:gd name="connsiteY3" fmla="*/ 158798 h 184212"/>
              <a:gd name="connsiteX4" fmla="*/ 6935 w 64631"/>
              <a:gd name="connsiteY4" fmla="*/ 123873 h 184212"/>
              <a:gd name="connsiteX5" fmla="*/ 60910 w 64631"/>
              <a:gd name="connsiteY5" fmla="*/ 184198 h 184212"/>
              <a:gd name="connsiteX6" fmla="*/ 585 w 64631"/>
              <a:gd name="connsiteY6" fmla="*/ 117523 h 184212"/>
              <a:gd name="connsiteX7" fmla="*/ 29160 w 64631"/>
              <a:gd name="connsiteY7" fmla="*/ 79423 h 184212"/>
              <a:gd name="connsiteX8" fmla="*/ 10110 w 64631"/>
              <a:gd name="connsiteY8" fmla="*/ 98473 h 184212"/>
              <a:gd name="connsiteX9" fmla="*/ 54560 w 64631"/>
              <a:gd name="connsiteY9" fmla="*/ 66723 h 184212"/>
              <a:gd name="connsiteX10" fmla="*/ 57735 w 64631"/>
              <a:gd name="connsiteY10" fmla="*/ 48 h 18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1" h="184212">
                <a:moveTo>
                  <a:pt x="57735" y="48"/>
                </a:moveTo>
                <a:cubicBezTo>
                  <a:pt x="58793" y="-1540"/>
                  <a:pt x="70435" y="36561"/>
                  <a:pt x="60910" y="57198"/>
                </a:cubicBezTo>
                <a:cubicBezTo>
                  <a:pt x="51385" y="77835"/>
                  <a:pt x="5877" y="106940"/>
                  <a:pt x="585" y="123873"/>
                </a:cubicBezTo>
                <a:cubicBezTo>
                  <a:pt x="-4707" y="140806"/>
                  <a:pt x="28102" y="158798"/>
                  <a:pt x="29160" y="158798"/>
                </a:cubicBezTo>
                <a:cubicBezTo>
                  <a:pt x="30218" y="158798"/>
                  <a:pt x="1643" y="119640"/>
                  <a:pt x="6935" y="123873"/>
                </a:cubicBezTo>
                <a:cubicBezTo>
                  <a:pt x="12227" y="128106"/>
                  <a:pt x="61968" y="185256"/>
                  <a:pt x="60910" y="184198"/>
                </a:cubicBezTo>
                <a:cubicBezTo>
                  <a:pt x="59852" y="183140"/>
                  <a:pt x="5877" y="134985"/>
                  <a:pt x="585" y="117523"/>
                </a:cubicBezTo>
                <a:cubicBezTo>
                  <a:pt x="-4707" y="100061"/>
                  <a:pt x="27573" y="82598"/>
                  <a:pt x="29160" y="79423"/>
                </a:cubicBezTo>
                <a:cubicBezTo>
                  <a:pt x="30747" y="76248"/>
                  <a:pt x="5877" y="100590"/>
                  <a:pt x="10110" y="98473"/>
                </a:cubicBezTo>
                <a:cubicBezTo>
                  <a:pt x="14343" y="96356"/>
                  <a:pt x="47152" y="78365"/>
                  <a:pt x="54560" y="66723"/>
                </a:cubicBezTo>
                <a:cubicBezTo>
                  <a:pt x="61968" y="55081"/>
                  <a:pt x="56677" y="1636"/>
                  <a:pt x="5773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3422CC1-7C9C-FBC6-CCD1-6CEEAA75EBDC}"/>
              </a:ext>
            </a:extLst>
          </p:cNvPr>
          <p:cNvSpPr/>
          <p:nvPr/>
        </p:nvSpPr>
        <p:spPr>
          <a:xfrm>
            <a:off x="6615374" y="3171384"/>
            <a:ext cx="130144" cy="112421"/>
          </a:xfrm>
          <a:custGeom>
            <a:avLst/>
            <a:gdLst>
              <a:gd name="connsiteX0" fmla="*/ 1326 w 130144"/>
              <a:gd name="connsiteY0" fmla="*/ 441 h 112421"/>
              <a:gd name="connsiteX1" fmla="*/ 58476 w 130144"/>
              <a:gd name="connsiteY1" fmla="*/ 73466 h 112421"/>
              <a:gd name="connsiteX2" fmla="*/ 1326 w 130144"/>
              <a:gd name="connsiteY2" fmla="*/ 92516 h 112421"/>
              <a:gd name="connsiteX3" fmla="*/ 128326 w 130144"/>
              <a:gd name="connsiteY3" fmla="*/ 57591 h 112421"/>
              <a:gd name="connsiteX4" fmla="*/ 74351 w 130144"/>
              <a:gd name="connsiteY4" fmla="*/ 76641 h 112421"/>
              <a:gd name="connsiteX5" fmla="*/ 45776 w 130144"/>
              <a:gd name="connsiteY5" fmla="*/ 63941 h 112421"/>
              <a:gd name="connsiteX6" fmla="*/ 77526 w 130144"/>
              <a:gd name="connsiteY6" fmla="*/ 111566 h 112421"/>
              <a:gd name="connsiteX7" fmla="*/ 1326 w 130144"/>
              <a:gd name="connsiteY7" fmla="*/ 441 h 1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44" h="112421">
                <a:moveTo>
                  <a:pt x="1326" y="441"/>
                </a:moveTo>
                <a:cubicBezTo>
                  <a:pt x="-1849" y="-5909"/>
                  <a:pt x="58476" y="58120"/>
                  <a:pt x="58476" y="73466"/>
                </a:cubicBezTo>
                <a:cubicBezTo>
                  <a:pt x="58476" y="88812"/>
                  <a:pt x="-10316" y="95162"/>
                  <a:pt x="1326" y="92516"/>
                </a:cubicBezTo>
                <a:cubicBezTo>
                  <a:pt x="12968" y="89870"/>
                  <a:pt x="116155" y="60237"/>
                  <a:pt x="128326" y="57591"/>
                </a:cubicBezTo>
                <a:cubicBezTo>
                  <a:pt x="140497" y="54945"/>
                  <a:pt x="88109" y="75583"/>
                  <a:pt x="74351" y="76641"/>
                </a:cubicBezTo>
                <a:cubicBezTo>
                  <a:pt x="60593" y="77699"/>
                  <a:pt x="45247" y="58120"/>
                  <a:pt x="45776" y="63941"/>
                </a:cubicBezTo>
                <a:cubicBezTo>
                  <a:pt x="46305" y="69762"/>
                  <a:pt x="83347" y="119503"/>
                  <a:pt x="77526" y="111566"/>
                </a:cubicBezTo>
                <a:cubicBezTo>
                  <a:pt x="71705" y="103629"/>
                  <a:pt x="4501" y="6791"/>
                  <a:pt x="1326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7B509397-A658-7CDA-2575-A24220CD1618}"/>
              </a:ext>
            </a:extLst>
          </p:cNvPr>
          <p:cNvSpPr/>
          <p:nvPr/>
        </p:nvSpPr>
        <p:spPr>
          <a:xfrm>
            <a:off x="6476989" y="3108236"/>
            <a:ext cx="99654" cy="130306"/>
          </a:xfrm>
          <a:custGeom>
            <a:avLst/>
            <a:gdLst>
              <a:gd name="connsiteX0" fmla="*/ 11 w 99654"/>
              <a:gd name="connsiteY0" fmla="*/ 89 h 130306"/>
              <a:gd name="connsiteX1" fmla="*/ 88911 w 99654"/>
              <a:gd name="connsiteY1" fmla="*/ 104864 h 130306"/>
              <a:gd name="connsiteX2" fmla="*/ 98436 w 99654"/>
              <a:gd name="connsiteY2" fmla="*/ 130264 h 130306"/>
              <a:gd name="connsiteX3" fmla="*/ 92086 w 99654"/>
              <a:gd name="connsiteY3" fmla="*/ 101689 h 130306"/>
              <a:gd name="connsiteX4" fmla="*/ 82561 w 99654"/>
              <a:gd name="connsiteY4" fmla="*/ 69939 h 130306"/>
              <a:gd name="connsiteX5" fmla="*/ 95261 w 99654"/>
              <a:gd name="connsiteY5" fmla="*/ 85814 h 130306"/>
              <a:gd name="connsiteX6" fmla="*/ 11 w 99654"/>
              <a:gd name="connsiteY6" fmla="*/ 89 h 1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654" h="130306">
                <a:moveTo>
                  <a:pt x="11" y="89"/>
                </a:moveTo>
                <a:cubicBezTo>
                  <a:pt x="-1047" y="3264"/>
                  <a:pt x="72507" y="83168"/>
                  <a:pt x="88911" y="104864"/>
                </a:cubicBezTo>
                <a:cubicBezTo>
                  <a:pt x="105315" y="126560"/>
                  <a:pt x="97907" y="130793"/>
                  <a:pt x="98436" y="130264"/>
                </a:cubicBezTo>
                <a:cubicBezTo>
                  <a:pt x="98965" y="129735"/>
                  <a:pt x="94732" y="111743"/>
                  <a:pt x="92086" y="101689"/>
                </a:cubicBezTo>
                <a:cubicBezTo>
                  <a:pt x="89440" y="91635"/>
                  <a:pt x="82561" y="69939"/>
                  <a:pt x="82561" y="69939"/>
                </a:cubicBezTo>
                <a:cubicBezTo>
                  <a:pt x="83090" y="67293"/>
                  <a:pt x="106373" y="92693"/>
                  <a:pt x="95261" y="85814"/>
                </a:cubicBezTo>
                <a:cubicBezTo>
                  <a:pt x="84149" y="78935"/>
                  <a:pt x="1069" y="-3086"/>
                  <a:pt x="1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37348F6E-37CF-8ACE-7691-DD1467671103}"/>
              </a:ext>
            </a:extLst>
          </p:cNvPr>
          <p:cNvSpPr/>
          <p:nvPr/>
        </p:nvSpPr>
        <p:spPr>
          <a:xfrm>
            <a:off x="6750380" y="3273408"/>
            <a:ext cx="183121" cy="265403"/>
          </a:xfrm>
          <a:custGeom>
            <a:avLst/>
            <a:gdLst>
              <a:gd name="connsiteX0" fmla="*/ 59995 w 183121"/>
              <a:gd name="connsiteY0" fmla="*/ 17 h 265403"/>
              <a:gd name="connsiteX1" fmla="*/ 148895 w 183121"/>
              <a:gd name="connsiteY1" fmla="*/ 127017 h 265403"/>
              <a:gd name="connsiteX2" fmla="*/ 120320 w 183121"/>
              <a:gd name="connsiteY2" fmla="*/ 123842 h 265403"/>
              <a:gd name="connsiteX3" fmla="*/ 66345 w 183121"/>
              <a:gd name="connsiteY3" fmla="*/ 161942 h 265403"/>
              <a:gd name="connsiteX4" fmla="*/ 88570 w 183121"/>
              <a:gd name="connsiteY4" fmla="*/ 133367 h 265403"/>
              <a:gd name="connsiteX5" fmla="*/ 2845 w 183121"/>
              <a:gd name="connsiteY5" fmla="*/ 263542 h 265403"/>
              <a:gd name="connsiteX6" fmla="*/ 28245 w 183121"/>
              <a:gd name="connsiteY6" fmla="*/ 206392 h 265403"/>
              <a:gd name="connsiteX7" fmla="*/ 104445 w 183121"/>
              <a:gd name="connsiteY7" fmla="*/ 152417 h 265403"/>
              <a:gd name="connsiteX8" fmla="*/ 85395 w 183121"/>
              <a:gd name="connsiteY8" fmla="*/ 152417 h 265403"/>
              <a:gd name="connsiteX9" fmla="*/ 174295 w 183121"/>
              <a:gd name="connsiteY9" fmla="*/ 142892 h 265403"/>
              <a:gd name="connsiteX10" fmla="*/ 152070 w 183121"/>
              <a:gd name="connsiteY10" fmla="*/ 117492 h 265403"/>
              <a:gd name="connsiteX11" fmla="*/ 180645 w 183121"/>
              <a:gd name="connsiteY11" fmla="*/ 136542 h 265403"/>
              <a:gd name="connsiteX12" fmla="*/ 59995 w 183121"/>
              <a:gd name="connsiteY12" fmla="*/ 17 h 26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121" h="265403">
                <a:moveTo>
                  <a:pt x="59995" y="17"/>
                </a:moveTo>
                <a:cubicBezTo>
                  <a:pt x="54703" y="-1570"/>
                  <a:pt x="138841" y="106379"/>
                  <a:pt x="148895" y="127017"/>
                </a:cubicBezTo>
                <a:cubicBezTo>
                  <a:pt x="158949" y="147655"/>
                  <a:pt x="134078" y="118021"/>
                  <a:pt x="120320" y="123842"/>
                </a:cubicBezTo>
                <a:cubicBezTo>
                  <a:pt x="106562" y="129663"/>
                  <a:pt x="71637" y="160355"/>
                  <a:pt x="66345" y="161942"/>
                </a:cubicBezTo>
                <a:cubicBezTo>
                  <a:pt x="61053" y="163529"/>
                  <a:pt x="99153" y="116434"/>
                  <a:pt x="88570" y="133367"/>
                </a:cubicBezTo>
                <a:cubicBezTo>
                  <a:pt x="77987" y="150300"/>
                  <a:pt x="12899" y="251371"/>
                  <a:pt x="2845" y="263542"/>
                </a:cubicBezTo>
                <a:cubicBezTo>
                  <a:pt x="-7209" y="275713"/>
                  <a:pt x="11312" y="224913"/>
                  <a:pt x="28245" y="206392"/>
                </a:cubicBezTo>
                <a:cubicBezTo>
                  <a:pt x="45178" y="187871"/>
                  <a:pt x="104445" y="152417"/>
                  <a:pt x="104445" y="152417"/>
                </a:cubicBezTo>
                <a:cubicBezTo>
                  <a:pt x="113970" y="143421"/>
                  <a:pt x="73753" y="154004"/>
                  <a:pt x="85395" y="152417"/>
                </a:cubicBezTo>
                <a:cubicBezTo>
                  <a:pt x="97037" y="150830"/>
                  <a:pt x="163183" y="148713"/>
                  <a:pt x="174295" y="142892"/>
                </a:cubicBezTo>
                <a:cubicBezTo>
                  <a:pt x="185407" y="137071"/>
                  <a:pt x="151012" y="118550"/>
                  <a:pt x="152070" y="117492"/>
                </a:cubicBezTo>
                <a:cubicBezTo>
                  <a:pt x="153128" y="116434"/>
                  <a:pt x="193345" y="150830"/>
                  <a:pt x="180645" y="136542"/>
                </a:cubicBezTo>
                <a:cubicBezTo>
                  <a:pt x="167945" y="122255"/>
                  <a:pt x="65287" y="1604"/>
                  <a:pt x="5999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56812CA4-E918-B5E5-D375-0336844641C1}"/>
              </a:ext>
            </a:extLst>
          </p:cNvPr>
          <p:cNvSpPr/>
          <p:nvPr/>
        </p:nvSpPr>
        <p:spPr>
          <a:xfrm>
            <a:off x="6803762" y="3422450"/>
            <a:ext cx="146324" cy="105534"/>
          </a:xfrm>
          <a:custGeom>
            <a:avLst/>
            <a:gdLst>
              <a:gd name="connsiteX0" fmla="*/ 146313 w 146324"/>
              <a:gd name="connsiteY0" fmla="*/ 200 h 105534"/>
              <a:gd name="connsiteX1" fmla="*/ 51063 w 146324"/>
              <a:gd name="connsiteY1" fmla="*/ 41475 h 105534"/>
              <a:gd name="connsiteX2" fmla="*/ 12963 w 146324"/>
              <a:gd name="connsiteY2" fmla="*/ 98625 h 105534"/>
              <a:gd name="connsiteX3" fmla="*/ 35188 w 146324"/>
              <a:gd name="connsiteY3" fmla="*/ 60525 h 105534"/>
              <a:gd name="connsiteX4" fmla="*/ 263 w 146324"/>
              <a:gd name="connsiteY4" fmla="*/ 104975 h 105534"/>
              <a:gd name="connsiteX5" fmla="*/ 57413 w 146324"/>
              <a:gd name="connsiteY5" fmla="*/ 22425 h 105534"/>
              <a:gd name="connsiteX6" fmla="*/ 44713 w 146324"/>
              <a:gd name="connsiteY6" fmla="*/ 25600 h 105534"/>
              <a:gd name="connsiteX7" fmla="*/ 146313 w 146324"/>
              <a:gd name="connsiteY7" fmla="*/ 200 h 10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24" h="105534">
                <a:moveTo>
                  <a:pt x="146313" y="200"/>
                </a:moveTo>
                <a:cubicBezTo>
                  <a:pt x="147371" y="2846"/>
                  <a:pt x="73288" y="25071"/>
                  <a:pt x="51063" y="41475"/>
                </a:cubicBezTo>
                <a:cubicBezTo>
                  <a:pt x="28838" y="57879"/>
                  <a:pt x="15609" y="95450"/>
                  <a:pt x="12963" y="98625"/>
                </a:cubicBezTo>
                <a:cubicBezTo>
                  <a:pt x="10317" y="101800"/>
                  <a:pt x="37305" y="59467"/>
                  <a:pt x="35188" y="60525"/>
                </a:cubicBezTo>
                <a:cubicBezTo>
                  <a:pt x="33071" y="61583"/>
                  <a:pt x="-3441" y="111325"/>
                  <a:pt x="263" y="104975"/>
                </a:cubicBezTo>
                <a:cubicBezTo>
                  <a:pt x="3967" y="98625"/>
                  <a:pt x="57413" y="22425"/>
                  <a:pt x="57413" y="22425"/>
                </a:cubicBezTo>
                <a:cubicBezTo>
                  <a:pt x="64821" y="9196"/>
                  <a:pt x="35188" y="29304"/>
                  <a:pt x="44713" y="25600"/>
                </a:cubicBezTo>
                <a:cubicBezTo>
                  <a:pt x="54238" y="21896"/>
                  <a:pt x="145255" y="-2446"/>
                  <a:pt x="146313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65AC01B-1D76-4DEC-DED9-CE75FF0CD985}"/>
              </a:ext>
            </a:extLst>
          </p:cNvPr>
          <p:cNvSpPr/>
          <p:nvPr/>
        </p:nvSpPr>
        <p:spPr>
          <a:xfrm>
            <a:off x="6893947" y="3519879"/>
            <a:ext cx="111569" cy="128616"/>
          </a:xfrm>
          <a:custGeom>
            <a:avLst/>
            <a:gdLst>
              <a:gd name="connsiteX0" fmla="*/ 110103 w 111569"/>
              <a:gd name="connsiteY0" fmla="*/ 1196 h 128616"/>
              <a:gd name="connsiteX1" fmla="*/ 62478 w 111569"/>
              <a:gd name="connsiteY1" fmla="*/ 64696 h 128616"/>
              <a:gd name="connsiteX2" fmla="*/ 30728 w 111569"/>
              <a:gd name="connsiteY2" fmla="*/ 105971 h 128616"/>
              <a:gd name="connsiteX3" fmla="*/ 46603 w 111569"/>
              <a:gd name="connsiteY3" fmla="*/ 77396 h 128616"/>
              <a:gd name="connsiteX4" fmla="*/ 8503 w 111569"/>
              <a:gd name="connsiteY4" fmla="*/ 128196 h 128616"/>
              <a:gd name="connsiteX5" fmla="*/ 27553 w 111569"/>
              <a:gd name="connsiteY5" fmla="*/ 102796 h 128616"/>
              <a:gd name="connsiteX6" fmla="*/ 2153 w 111569"/>
              <a:gd name="connsiteY6" fmla="*/ 125021 h 128616"/>
              <a:gd name="connsiteX7" fmla="*/ 110103 w 111569"/>
              <a:gd name="connsiteY7" fmla="*/ 1196 h 12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69" h="128616">
                <a:moveTo>
                  <a:pt x="110103" y="1196"/>
                </a:moveTo>
                <a:cubicBezTo>
                  <a:pt x="120157" y="-8858"/>
                  <a:pt x="75707" y="47234"/>
                  <a:pt x="62478" y="64696"/>
                </a:cubicBezTo>
                <a:cubicBezTo>
                  <a:pt x="49249" y="82159"/>
                  <a:pt x="33374" y="103854"/>
                  <a:pt x="30728" y="105971"/>
                </a:cubicBezTo>
                <a:cubicBezTo>
                  <a:pt x="28082" y="108088"/>
                  <a:pt x="50307" y="73692"/>
                  <a:pt x="46603" y="77396"/>
                </a:cubicBezTo>
                <a:cubicBezTo>
                  <a:pt x="42899" y="81100"/>
                  <a:pt x="8503" y="128196"/>
                  <a:pt x="8503" y="128196"/>
                </a:cubicBezTo>
                <a:cubicBezTo>
                  <a:pt x="5328" y="132429"/>
                  <a:pt x="28611" y="103325"/>
                  <a:pt x="27553" y="102796"/>
                </a:cubicBezTo>
                <a:cubicBezTo>
                  <a:pt x="26495" y="102267"/>
                  <a:pt x="-8959" y="138250"/>
                  <a:pt x="2153" y="125021"/>
                </a:cubicBezTo>
                <a:cubicBezTo>
                  <a:pt x="13265" y="111792"/>
                  <a:pt x="100049" y="11250"/>
                  <a:pt x="110103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973233D-9B58-8558-E40F-CB667176FAAA}"/>
              </a:ext>
            </a:extLst>
          </p:cNvPr>
          <p:cNvSpPr/>
          <p:nvPr/>
        </p:nvSpPr>
        <p:spPr>
          <a:xfrm>
            <a:off x="6907407" y="3380962"/>
            <a:ext cx="97367" cy="256552"/>
          </a:xfrm>
          <a:custGeom>
            <a:avLst/>
            <a:gdLst>
              <a:gd name="connsiteX0" fmla="*/ 42668 w 97367"/>
              <a:gd name="connsiteY0" fmla="*/ 413 h 256552"/>
              <a:gd name="connsiteX1" fmla="*/ 80768 w 97367"/>
              <a:gd name="connsiteY1" fmla="*/ 111538 h 256552"/>
              <a:gd name="connsiteX2" fmla="*/ 71243 w 97367"/>
              <a:gd name="connsiteY2" fmla="*/ 146463 h 256552"/>
              <a:gd name="connsiteX3" fmla="*/ 74418 w 97367"/>
              <a:gd name="connsiteY3" fmla="*/ 124238 h 256552"/>
              <a:gd name="connsiteX4" fmla="*/ 49018 w 97367"/>
              <a:gd name="connsiteY4" fmla="*/ 190913 h 256552"/>
              <a:gd name="connsiteX5" fmla="*/ 77593 w 97367"/>
              <a:gd name="connsiteY5" fmla="*/ 152813 h 256552"/>
              <a:gd name="connsiteX6" fmla="*/ 1393 w 97367"/>
              <a:gd name="connsiteY6" fmla="*/ 254413 h 256552"/>
              <a:gd name="connsiteX7" fmla="*/ 33143 w 97367"/>
              <a:gd name="connsiteY7" fmla="*/ 216313 h 256552"/>
              <a:gd name="connsiteX8" fmla="*/ 93468 w 97367"/>
              <a:gd name="connsiteY8" fmla="*/ 149638 h 256552"/>
              <a:gd name="connsiteX9" fmla="*/ 87118 w 97367"/>
              <a:gd name="connsiteY9" fmla="*/ 155988 h 256552"/>
              <a:gd name="connsiteX10" fmla="*/ 42668 w 97367"/>
              <a:gd name="connsiteY10" fmla="*/ 413 h 2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367" h="256552">
                <a:moveTo>
                  <a:pt x="42668" y="413"/>
                </a:moveTo>
                <a:cubicBezTo>
                  <a:pt x="41610" y="-6995"/>
                  <a:pt x="76006" y="87196"/>
                  <a:pt x="80768" y="111538"/>
                </a:cubicBezTo>
                <a:cubicBezTo>
                  <a:pt x="85530" y="135880"/>
                  <a:pt x="72301" y="144346"/>
                  <a:pt x="71243" y="146463"/>
                </a:cubicBezTo>
                <a:cubicBezTo>
                  <a:pt x="70185" y="148580"/>
                  <a:pt x="78122" y="116830"/>
                  <a:pt x="74418" y="124238"/>
                </a:cubicBezTo>
                <a:cubicBezTo>
                  <a:pt x="70714" y="131646"/>
                  <a:pt x="48489" y="186151"/>
                  <a:pt x="49018" y="190913"/>
                </a:cubicBezTo>
                <a:cubicBezTo>
                  <a:pt x="49547" y="195676"/>
                  <a:pt x="77593" y="152813"/>
                  <a:pt x="77593" y="152813"/>
                </a:cubicBezTo>
                <a:cubicBezTo>
                  <a:pt x="69656" y="163396"/>
                  <a:pt x="8801" y="243830"/>
                  <a:pt x="1393" y="254413"/>
                </a:cubicBezTo>
                <a:cubicBezTo>
                  <a:pt x="-6015" y="264996"/>
                  <a:pt x="17797" y="233775"/>
                  <a:pt x="33143" y="216313"/>
                </a:cubicBezTo>
                <a:cubicBezTo>
                  <a:pt x="48489" y="198851"/>
                  <a:pt x="93468" y="149638"/>
                  <a:pt x="93468" y="149638"/>
                </a:cubicBezTo>
                <a:cubicBezTo>
                  <a:pt x="102464" y="139584"/>
                  <a:pt x="93997" y="175038"/>
                  <a:pt x="87118" y="155988"/>
                </a:cubicBezTo>
                <a:cubicBezTo>
                  <a:pt x="80239" y="136938"/>
                  <a:pt x="43726" y="7821"/>
                  <a:pt x="42668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FE2640F7-3C23-0764-7759-9310DD005610}"/>
              </a:ext>
            </a:extLst>
          </p:cNvPr>
          <p:cNvSpPr/>
          <p:nvPr/>
        </p:nvSpPr>
        <p:spPr>
          <a:xfrm>
            <a:off x="6781754" y="3533760"/>
            <a:ext cx="126879" cy="118233"/>
          </a:xfrm>
          <a:custGeom>
            <a:avLst/>
            <a:gdLst>
              <a:gd name="connsiteX0" fmla="*/ 46 w 126879"/>
              <a:gd name="connsiteY0" fmla="*/ 15 h 118233"/>
              <a:gd name="connsiteX1" fmla="*/ 63546 w 126879"/>
              <a:gd name="connsiteY1" fmla="*/ 73040 h 118233"/>
              <a:gd name="connsiteX2" fmla="*/ 123871 w 126879"/>
              <a:gd name="connsiteY2" fmla="*/ 114315 h 118233"/>
              <a:gd name="connsiteX3" fmla="*/ 111171 w 126879"/>
              <a:gd name="connsiteY3" fmla="*/ 111140 h 118233"/>
              <a:gd name="connsiteX4" fmla="*/ 54021 w 126879"/>
              <a:gd name="connsiteY4" fmla="*/ 66690 h 118233"/>
              <a:gd name="connsiteX5" fmla="*/ 46 w 126879"/>
              <a:gd name="connsiteY5" fmla="*/ 15 h 11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879" h="118233">
                <a:moveTo>
                  <a:pt x="46" y="15"/>
                </a:moveTo>
                <a:cubicBezTo>
                  <a:pt x="1634" y="1073"/>
                  <a:pt x="42909" y="53990"/>
                  <a:pt x="63546" y="73040"/>
                </a:cubicBezTo>
                <a:cubicBezTo>
                  <a:pt x="84183" y="92090"/>
                  <a:pt x="123871" y="114315"/>
                  <a:pt x="123871" y="114315"/>
                </a:cubicBezTo>
                <a:cubicBezTo>
                  <a:pt x="131808" y="120665"/>
                  <a:pt x="122813" y="119078"/>
                  <a:pt x="111171" y="111140"/>
                </a:cubicBezTo>
                <a:cubicBezTo>
                  <a:pt x="99529" y="103203"/>
                  <a:pt x="69896" y="81507"/>
                  <a:pt x="54021" y="66690"/>
                </a:cubicBezTo>
                <a:cubicBezTo>
                  <a:pt x="38146" y="51873"/>
                  <a:pt x="-1542" y="-1043"/>
                  <a:pt x="4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D1FCCF5-418C-2299-E002-F6EE6F679CE3}"/>
              </a:ext>
            </a:extLst>
          </p:cNvPr>
          <p:cNvSpPr/>
          <p:nvPr/>
        </p:nvSpPr>
        <p:spPr>
          <a:xfrm>
            <a:off x="6695861" y="3203574"/>
            <a:ext cx="131454" cy="141533"/>
          </a:xfrm>
          <a:custGeom>
            <a:avLst/>
            <a:gdLst>
              <a:gd name="connsiteX0" fmla="*/ 57364 w 131454"/>
              <a:gd name="connsiteY0" fmla="*/ 1 h 141533"/>
              <a:gd name="connsiteX1" fmla="*/ 70064 w 131454"/>
              <a:gd name="connsiteY1" fmla="*/ 120651 h 141533"/>
              <a:gd name="connsiteX2" fmla="*/ 214 w 131454"/>
              <a:gd name="connsiteY2" fmla="*/ 139701 h 141533"/>
              <a:gd name="connsiteX3" fmla="*/ 51014 w 131454"/>
              <a:gd name="connsiteY3" fmla="*/ 139701 h 141533"/>
              <a:gd name="connsiteX4" fmla="*/ 127214 w 131454"/>
              <a:gd name="connsiteY4" fmla="*/ 130176 h 141533"/>
              <a:gd name="connsiteX5" fmla="*/ 114514 w 131454"/>
              <a:gd name="connsiteY5" fmla="*/ 120651 h 141533"/>
              <a:gd name="connsiteX6" fmla="*/ 54189 w 131454"/>
              <a:gd name="connsiteY6" fmla="*/ 127001 h 141533"/>
              <a:gd name="connsiteX7" fmla="*/ 60539 w 131454"/>
              <a:gd name="connsiteY7" fmla="*/ 107951 h 141533"/>
              <a:gd name="connsiteX8" fmla="*/ 63714 w 131454"/>
              <a:gd name="connsiteY8" fmla="*/ 117476 h 141533"/>
              <a:gd name="connsiteX9" fmla="*/ 57364 w 131454"/>
              <a:gd name="connsiteY9" fmla="*/ 1 h 1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454" h="141533">
                <a:moveTo>
                  <a:pt x="57364" y="1"/>
                </a:moveTo>
                <a:cubicBezTo>
                  <a:pt x="58422" y="530"/>
                  <a:pt x="79589" y="97368"/>
                  <a:pt x="70064" y="120651"/>
                </a:cubicBezTo>
                <a:cubicBezTo>
                  <a:pt x="60539" y="143934"/>
                  <a:pt x="3389" y="136526"/>
                  <a:pt x="214" y="139701"/>
                </a:cubicBezTo>
                <a:cubicBezTo>
                  <a:pt x="-2961" y="142876"/>
                  <a:pt x="29847" y="141288"/>
                  <a:pt x="51014" y="139701"/>
                </a:cubicBezTo>
                <a:cubicBezTo>
                  <a:pt x="72181" y="138114"/>
                  <a:pt x="127214" y="130176"/>
                  <a:pt x="127214" y="130176"/>
                </a:cubicBezTo>
                <a:cubicBezTo>
                  <a:pt x="137797" y="127001"/>
                  <a:pt x="126685" y="121180"/>
                  <a:pt x="114514" y="120651"/>
                </a:cubicBezTo>
                <a:cubicBezTo>
                  <a:pt x="102343" y="120122"/>
                  <a:pt x="63185" y="129118"/>
                  <a:pt x="54189" y="127001"/>
                </a:cubicBezTo>
                <a:cubicBezTo>
                  <a:pt x="45193" y="124884"/>
                  <a:pt x="60539" y="107951"/>
                  <a:pt x="60539" y="107951"/>
                </a:cubicBezTo>
                <a:cubicBezTo>
                  <a:pt x="62126" y="106364"/>
                  <a:pt x="64243" y="130176"/>
                  <a:pt x="63714" y="117476"/>
                </a:cubicBezTo>
                <a:cubicBezTo>
                  <a:pt x="63185" y="104776"/>
                  <a:pt x="56306" y="-528"/>
                  <a:pt x="573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DE0F6EB0-25C2-476F-ABA7-85BDCB02ADC5}"/>
              </a:ext>
            </a:extLst>
          </p:cNvPr>
          <p:cNvSpPr/>
          <p:nvPr/>
        </p:nvSpPr>
        <p:spPr>
          <a:xfrm>
            <a:off x="6733214" y="3232087"/>
            <a:ext cx="81153" cy="188659"/>
          </a:xfrm>
          <a:custGeom>
            <a:avLst/>
            <a:gdLst>
              <a:gd name="connsiteX0" fmla="*/ 45411 w 81153"/>
              <a:gd name="connsiteY0" fmla="*/ 63 h 188659"/>
              <a:gd name="connsiteX1" fmla="*/ 51761 w 81153"/>
              <a:gd name="connsiteY1" fmla="*/ 98488 h 188659"/>
              <a:gd name="connsiteX2" fmla="*/ 70811 w 81153"/>
              <a:gd name="connsiteY2" fmla="*/ 123888 h 188659"/>
              <a:gd name="connsiteX3" fmla="*/ 54936 w 81153"/>
              <a:gd name="connsiteY3" fmla="*/ 158813 h 188659"/>
              <a:gd name="connsiteX4" fmla="*/ 54936 w 81153"/>
              <a:gd name="connsiteY4" fmla="*/ 177863 h 188659"/>
              <a:gd name="connsiteX5" fmla="*/ 51761 w 81153"/>
              <a:gd name="connsiteY5" fmla="*/ 168338 h 188659"/>
              <a:gd name="connsiteX6" fmla="*/ 961 w 81153"/>
              <a:gd name="connsiteY6" fmla="*/ 98488 h 188659"/>
              <a:gd name="connsiteX7" fmla="*/ 20011 w 81153"/>
              <a:gd name="connsiteY7" fmla="*/ 133413 h 188659"/>
              <a:gd name="connsiteX8" fmla="*/ 39061 w 81153"/>
              <a:gd name="connsiteY8" fmla="*/ 158813 h 188659"/>
              <a:gd name="connsiteX9" fmla="*/ 35886 w 81153"/>
              <a:gd name="connsiteY9" fmla="*/ 187388 h 188659"/>
              <a:gd name="connsiteX10" fmla="*/ 80336 w 81153"/>
              <a:gd name="connsiteY10" fmla="*/ 114363 h 188659"/>
              <a:gd name="connsiteX11" fmla="*/ 64461 w 81153"/>
              <a:gd name="connsiteY11" fmla="*/ 114363 h 188659"/>
              <a:gd name="connsiteX12" fmla="*/ 45411 w 81153"/>
              <a:gd name="connsiteY12" fmla="*/ 63 h 18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153" h="188659">
                <a:moveTo>
                  <a:pt x="45411" y="63"/>
                </a:moveTo>
                <a:cubicBezTo>
                  <a:pt x="43294" y="-2583"/>
                  <a:pt x="47528" y="77851"/>
                  <a:pt x="51761" y="98488"/>
                </a:cubicBezTo>
                <a:cubicBezTo>
                  <a:pt x="55994" y="119125"/>
                  <a:pt x="70282" y="113834"/>
                  <a:pt x="70811" y="123888"/>
                </a:cubicBezTo>
                <a:cubicBezTo>
                  <a:pt x="71340" y="133942"/>
                  <a:pt x="57582" y="149817"/>
                  <a:pt x="54936" y="158813"/>
                </a:cubicBezTo>
                <a:cubicBezTo>
                  <a:pt x="52290" y="167809"/>
                  <a:pt x="54936" y="177863"/>
                  <a:pt x="54936" y="177863"/>
                </a:cubicBezTo>
                <a:cubicBezTo>
                  <a:pt x="54407" y="179450"/>
                  <a:pt x="60757" y="181567"/>
                  <a:pt x="51761" y="168338"/>
                </a:cubicBezTo>
                <a:cubicBezTo>
                  <a:pt x="42765" y="155109"/>
                  <a:pt x="6253" y="104309"/>
                  <a:pt x="961" y="98488"/>
                </a:cubicBezTo>
                <a:cubicBezTo>
                  <a:pt x="-4331" y="92667"/>
                  <a:pt x="13661" y="123359"/>
                  <a:pt x="20011" y="133413"/>
                </a:cubicBezTo>
                <a:cubicBezTo>
                  <a:pt x="26361" y="143467"/>
                  <a:pt x="36415" y="149817"/>
                  <a:pt x="39061" y="158813"/>
                </a:cubicBezTo>
                <a:cubicBezTo>
                  <a:pt x="41707" y="167809"/>
                  <a:pt x="29007" y="194796"/>
                  <a:pt x="35886" y="187388"/>
                </a:cubicBezTo>
                <a:cubicBezTo>
                  <a:pt x="42765" y="179980"/>
                  <a:pt x="80336" y="114363"/>
                  <a:pt x="80336" y="114363"/>
                </a:cubicBezTo>
                <a:cubicBezTo>
                  <a:pt x="85098" y="102192"/>
                  <a:pt x="67636" y="127063"/>
                  <a:pt x="64461" y="114363"/>
                </a:cubicBezTo>
                <a:cubicBezTo>
                  <a:pt x="61286" y="101663"/>
                  <a:pt x="47528" y="2709"/>
                  <a:pt x="45411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C399593-E07E-98C4-ABDF-48AEAFA0570D}"/>
              </a:ext>
            </a:extLst>
          </p:cNvPr>
          <p:cNvSpPr/>
          <p:nvPr/>
        </p:nvSpPr>
        <p:spPr>
          <a:xfrm>
            <a:off x="6873865" y="3403402"/>
            <a:ext cx="114323" cy="143159"/>
          </a:xfrm>
          <a:custGeom>
            <a:avLst/>
            <a:gdLst>
              <a:gd name="connsiteX0" fmla="*/ 88910 w 114323"/>
              <a:gd name="connsiteY0" fmla="*/ 198 h 143159"/>
              <a:gd name="connsiteX1" fmla="*/ 66685 w 114323"/>
              <a:gd name="connsiteY1" fmla="*/ 89098 h 143159"/>
              <a:gd name="connsiteX2" fmla="*/ 76210 w 114323"/>
              <a:gd name="connsiteY2" fmla="*/ 70048 h 143159"/>
              <a:gd name="connsiteX3" fmla="*/ 31760 w 114323"/>
              <a:gd name="connsiteY3" fmla="*/ 31948 h 143159"/>
              <a:gd name="connsiteX4" fmla="*/ 57160 w 114323"/>
              <a:gd name="connsiteY4" fmla="*/ 63698 h 143159"/>
              <a:gd name="connsiteX5" fmla="*/ 28585 w 114323"/>
              <a:gd name="connsiteY5" fmla="*/ 114498 h 143159"/>
              <a:gd name="connsiteX6" fmla="*/ 41285 w 114323"/>
              <a:gd name="connsiteY6" fmla="*/ 108148 h 143159"/>
              <a:gd name="connsiteX7" fmla="*/ 10 w 114323"/>
              <a:gd name="connsiteY7" fmla="*/ 143073 h 143159"/>
              <a:gd name="connsiteX8" fmla="*/ 38110 w 114323"/>
              <a:gd name="connsiteY8" fmla="*/ 117673 h 143159"/>
              <a:gd name="connsiteX9" fmla="*/ 114310 w 114323"/>
              <a:gd name="connsiteY9" fmla="*/ 104973 h 143159"/>
              <a:gd name="connsiteX10" fmla="*/ 44460 w 114323"/>
              <a:gd name="connsiteY10" fmla="*/ 114498 h 143159"/>
              <a:gd name="connsiteX11" fmla="*/ 69860 w 114323"/>
              <a:gd name="connsiteY11" fmla="*/ 66873 h 143159"/>
              <a:gd name="connsiteX12" fmla="*/ 88910 w 114323"/>
              <a:gd name="connsiteY12" fmla="*/ 198 h 1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23" h="143159">
                <a:moveTo>
                  <a:pt x="88910" y="198"/>
                </a:moveTo>
                <a:cubicBezTo>
                  <a:pt x="88381" y="3902"/>
                  <a:pt x="66685" y="89098"/>
                  <a:pt x="66685" y="89098"/>
                </a:cubicBezTo>
                <a:cubicBezTo>
                  <a:pt x="64568" y="100740"/>
                  <a:pt x="82031" y="79573"/>
                  <a:pt x="76210" y="70048"/>
                </a:cubicBezTo>
                <a:cubicBezTo>
                  <a:pt x="70389" y="60523"/>
                  <a:pt x="34935" y="33006"/>
                  <a:pt x="31760" y="31948"/>
                </a:cubicBezTo>
                <a:cubicBezTo>
                  <a:pt x="28585" y="30890"/>
                  <a:pt x="57689" y="49940"/>
                  <a:pt x="57160" y="63698"/>
                </a:cubicBezTo>
                <a:cubicBezTo>
                  <a:pt x="56631" y="77456"/>
                  <a:pt x="28585" y="114498"/>
                  <a:pt x="28585" y="114498"/>
                </a:cubicBezTo>
                <a:cubicBezTo>
                  <a:pt x="25939" y="121906"/>
                  <a:pt x="46047" y="103386"/>
                  <a:pt x="41285" y="108148"/>
                </a:cubicBezTo>
                <a:cubicBezTo>
                  <a:pt x="36523" y="112910"/>
                  <a:pt x="539" y="141486"/>
                  <a:pt x="10" y="143073"/>
                </a:cubicBezTo>
                <a:cubicBezTo>
                  <a:pt x="-519" y="144660"/>
                  <a:pt x="19060" y="124023"/>
                  <a:pt x="38110" y="117673"/>
                </a:cubicBezTo>
                <a:cubicBezTo>
                  <a:pt x="57160" y="111323"/>
                  <a:pt x="113252" y="105502"/>
                  <a:pt x="114310" y="104973"/>
                </a:cubicBezTo>
                <a:cubicBezTo>
                  <a:pt x="115368" y="104444"/>
                  <a:pt x="51868" y="120848"/>
                  <a:pt x="44460" y="114498"/>
                </a:cubicBezTo>
                <a:cubicBezTo>
                  <a:pt x="37052" y="108148"/>
                  <a:pt x="62981" y="88039"/>
                  <a:pt x="69860" y="66873"/>
                </a:cubicBezTo>
                <a:cubicBezTo>
                  <a:pt x="76739" y="45707"/>
                  <a:pt x="89439" y="-3506"/>
                  <a:pt x="8891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9816DDD4-357C-D5FC-342C-A418E1272DE3}"/>
              </a:ext>
            </a:extLst>
          </p:cNvPr>
          <p:cNvSpPr/>
          <p:nvPr/>
        </p:nvSpPr>
        <p:spPr>
          <a:xfrm>
            <a:off x="6645261" y="3422642"/>
            <a:ext cx="269641" cy="236678"/>
          </a:xfrm>
          <a:custGeom>
            <a:avLst/>
            <a:gdLst>
              <a:gd name="connsiteX0" fmla="*/ 14 w 269641"/>
              <a:gd name="connsiteY0" fmla="*/ 8 h 236678"/>
              <a:gd name="connsiteX1" fmla="*/ 155589 w 269641"/>
              <a:gd name="connsiteY1" fmla="*/ 127008 h 236678"/>
              <a:gd name="connsiteX2" fmla="*/ 225439 w 269641"/>
              <a:gd name="connsiteY2" fmla="*/ 190508 h 236678"/>
              <a:gd name="connsiteX3" fmla="*/ 196864 w 269641"/>
              <a:gd name="connsiteY3" fmla="*/ 168283 h 236678"/>
              <a:gd name="connsiteX4" fmla="*/ 266714 w 269641"/>
              <a:gd name="connsiteY4" fmla="*/ 234958 h 236678"/>
              <a:gd name="connsiteX5" fmla="*/ 244489 w 269641"/>
              <a:gd name="connsiteY5" fmla="*/ 209558 h 236678"/>
              <a:gd name="connsiteX6" fmla="*/ 136539 w 269641"/>
              <a:gd name="connsiteY6" fmla="*/ 130183 h 236678"/>
              <a:gd name="connsiteX7" fmla="*/ 146064 w 269641"/>
              <a:gd name="connsiteY7" fmla="*/ 133358 h 236678"/>
              <a:gd name="connsiteX8" fmla="*/ 14 w 269641"/>
              <a:gd name="connsiteY8" fmla="*/ 8 h 23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1" h="236678">
                <a:moveTo>
                  <a:pt x="14" y="8"/>
                </a:moveTo>
                <a:cubicBezTo>
                  <a:pt x="1602" y="-1050"/>
                  <a:pt x="118018" y="95258"/>
                  <a:pt x="155589" y="127008"/>
                </a:cubicBezTo>
                <a:cubicBezTo>
                  <a:pt x="193160" y="158758"/>
                  <a:pt x="218560" y="183629"/>
                  <a:pt x="225439" y="190508"/>
                </a:cubicBezTo>
                <a:cubicBezTo>
                  <a:pt x="232318" y="197387"/>
                  <a:pt x="189985" y="160875"/>
                  <a:pt x="196864" y="168283"/>
                </a:cubicBezTo>
                <a:cubicBezTo>
                  <a:pt x="203743" y="175691"/>
                  <a:pt x="258776" y="228079"/>
                  <a:pt x="266714" y="234958"/>
                </a:cubicBezTo>
                <a:cubicBezTo>
                  <a:pt x="274652" y="241837"/>
                  <a:pt x="266185" y="227020"/>
                  <a:pt x="244489" y="209558"/>
                </a:cubicBezTo>
                <a:cubicBezTo>
                  <a:pt x="222793" y="192096"/>
                  <a:pt x="136539" y="130183"/>
                  <a:pt x="136539" y="130183"/>
                </a:cubicBezTo>
                <a:cubicBezTo>
                  <a:pt x="120135" y="117483"/>
                  <a:pt x="167760" y="149762"/>
                  <a:pt x="146064" y="133358"/>
                </a:cubicBezTo>
                <a:cubicBezTo>
                  <a:pt x="124368" y="116954"/>
                  <a:pt x="-1574" y="1066"/>
                  <a:pt x="1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CF8B1CA-4FF3-8CE0-2137-D7F3E06F7764}"/>
              </a:ext>
            </a:extLst>
          </p:cNvPr>
          <p:cNvSpPr/>
          <p:nvPr/>
        </p:nvSpPr>
        <p:spPr>
          <a:xfrm>
            <a:off x="6905344" y="3444632"/>
            <a:ext cx="149547" cy="241550"/>
          </a:xfrm>
          <a:custGeom>
            <a:avLst/>
            <a:gdLst>
              <a:gd name="connsiteX0" fmla="*/ 281 w 149547"/>
              <a:gd name="connsiteY0" fmla="*/ 98668 h 241550"/>
              <a:gd name="connsiteX1" fmla="*/ 82831 w 149547"/>
              <a:gd name="connsiteY1" fmla="*/ 79618 h 241550"/>
              <a:gd name="connsiteX2" fmla="*/ 101881 w 149547"/>
              <a:gd name="connsiteY2" fmla="*/ 101843 h 241550"/>
              <a:gd name="connsiteX3" fmla="*/ 111406 w 149547"/>
              <a:gd name="connsiteY3" fmla="*/ 54218 h 241550"/>
              <a:gd name="connsiteX4" fmla="*/ 136806 w 149547"/>
              <a:gd name="connsiteY4" fmla="*/ 124068 h 241550"/>
              <a:gd name="connsiteX5" fmla="*/ 127281 w 149547"/>
              <a:gd name="connsiteY5" fmla="*/ 82793 h 241550"/>
              <a:gd name="connsiteX6" fmla="*/ 79656 w 149547"/>
              <a:gd name="connsiteY6" fmla="*/ 235193 h 241550"/>
              <a:gd name="connsiteX7" fmla="*/ 92356 w 149547"/>
              <a:gd name="connsiteY7" fmla="*/ 200268 h 241550"/>
              <a:gd name="connsiteX8" fmla="*/ 143156 w 149547"/>
              <a:gd name="connsiteY8" fmla="*/ 85968 h 241550"/>
              <a:gd name="connsiteX9" fmla="*/ 92356 w 149547"/>
              <a:gd name="connsiteY9" fmla="*/ 184393 h 241550"/>
              <a:gd name="connsiteX10" fmla="*/ 149506 w 149547"/>
              <a:gd name="connsiteY10" fmla="*/ 130418 h 241550"/>
              <a:gd name="connsiteX11" fmla="*/ 101881 w 149547"/>
              <a:gd name="connsiteY11" fmla="*/ 3418 h 241550"/>
              <a:gd name="connsiteX12" fmla="*/ 120931 w 149547"/>
              <a:gd name="connsiteY12" fmla="*/ 38343 h 241550"/>
              <a:gd name="connsiteX13" fmla="*/ 82831 w 149547"/>
              <a:gd name="connsiteY13" fmla="*/ 60568 h 241550"/>
              <a:gd name="connsiteX14" fmla="*/ 114581 w 149547"/>
              <a:gd name="connsiteY14" fmla="*/ 44693 h 241550"/>
              <a:gd name="connsiteX15" fmla="*/ 281 w 149547"/>
              <a:gd name="connsiteY15" fmla="*/ 98668 h 24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547" h="241550">
                <a:moveTo>
                  <a:pt x="281" y="98668"/>
                </a:moveTo>
                <a:cubicBezTo>
                  <a:pt x="-5011" y="104489"/>
                  <a:pt x="65898" y="79089"/>
                  <a:pt x="82831" y="79618"/>
                </a:cubicBezTo>
                <a:cubicBezTo>
                  <a:pt x="99764" y="80147"/>
                  <a:pt x="97119" y="106076"/>
                  <a:pt x="101881" y="101843"/>
                </a:cubicBezTo>
                <a:cubicBezTo>
                  <a:pt x="106643" y="97610"/>
                  <a:pt x="105585" y="50514"/>
                  <a:pt x="111406" y="54218"/>
                </a:cubicBezTo>
                <a:cubicBezTo>
                  <a:pt x="117227" y="57922"/>
                  <a:pt x="134160" y="119306"/>
                  <a:pt x="136806" y="124068"/>
                </a:cubicBezTo>
                <a:cubicBezTo>
                  <a:pt x="139452" y="128830"/>
                  <a:pt x="136806" y="64272"/>
                  <a:pt x="127281" y="82793"/>
                </a:cubicBezTo>
                <a:cubicBezTo>
                  <a:pt x="117756" y="101314"/>
                  <a:pt x="85477" y="215614"/>
                  <a:pt x="79656" y="235193"/>
                </a:cubicBezTo>
                <a:cubicBezTo>
                  <a:pt x="73835" y="254772"/>
                  <a:pt x="81773" y="225139"/>
                  <a:pt x="92356" y="200268"/>
                </a:cubicBezTo>
                <a:cubicBezTo>
                  <a:pt x="102939" y="175397"/>
                  <a:pt x="143156" y="88614"/>
                  <a:pt x="143156" y="85968"/>
                </a:cubicBezTo>
                <a:cubicBezTo>
                  <a:pt x="143156" y="83322"/>
                  <a:pt x="91298" y="176985"/>
                  <a:pt x="92356" y="184393"/>
                </a:cubicBezTo>
                <a:cubicBezTo>
                  <a:pt x="93414" y="191801"/>
                  <a:pt x="147919" y="160580"/>
                  <a:pt x="149506" y="130418"/>
                </a:cubicBezTo>
                <a:cubicBezTo>
                  <a:pt x="151093" y="100256"/>
                  <a:pt x="106644" y="18764"/>
                  <a:pt x="101881" y="3418"/>
                </a:cubicBezTo>
                <a:cubicBezTo>
                  <a:pt x="97118" y="-11928"/>
                  <a:pt x="124106" y="28818"/>
                  <a:pt x="120931" y="38343"/>
                </a:cubicBezTo>
                <a:cubicBezTo>
                  <a:pt x="117756" y="47868"/>
                  <a:pt x="83889" y="59510"/>
                  <a:pt x="82831" y="60568"/>
                </a:cubicBezTo>
                <a:cubicBezTo>
                  <a:pt x="81773" y="61626"/>
                  <a:pt x="123048" y="42576"/>
                  <a:pt x="114581" y="44693"/>
                </a:cubicBezTo>
                <a:cubicBezTo>
                  <a:pt x="106114" y="46810"/>
                  <a:pt x="5573" y="92847"/>
                  <a:pt x="281" y="98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B107655D-11B8-EA30-D698-9AA6BEC662D1}"/>
              </a:ext>
            </a:extLst>
          </p:cNvPr>
          <p:cNvSpPr/>
          <p:nvPr/>
        </p:nvSpPr>
        <p:spPr>
          <a:xfrm>
            <a:off x="6878587" y="3513800"/>
            <a:ext cx="164710" cy="263091"/>
          </a:xfrm>
          <a:custGeom>
            <a:avLst/>
            <a:gdLst>
              <a:gd name="connsiteX0" fmla="*/ 163563 w 164710"/>
              <a:gd name="connsiteY0" fmla="*/ 925 h 263091"/>
              <a:gd name="connsiteX1" fmla="*/ 103238 w 164710"/>
              <a:gd name="connsiteY1" fmla="*/ 162850 h 263091"/>
              <a:gd name="connsiteX2" fmla="*/ 58788 w 164710"/>
              <a:gd name="connsiteY2" fmla="*/ 258100 h 263091"/>
              <a:gd name="connsiteX3" fmla="*/ 61963 w 164710"/>
              <a:gd name="connsiteY3" fmla="*/ 235875 h 263091"/>
              <a:gd name="connsiteX4" fmla="*/ 1638 w 164710"/>
              <a:gd name="connsiteY4" fmla="*/ 118400 h 263091"/>
              <a:gd name="connsiteX5" fmla="*/ 20688 w 164710"/>
              <a:gd name="connsiteY5" fmla="*/ 156500 h 263091"/>
              <a:gd name="connsiteX6" fmla="*/ 58788 w 164710"/>
              <a:gd name="connsiteY6" fmla="*/ 200950 h 263091"/>
              <a:gd name="connsiteX7" fmla="*/ 68313 w 164710"/>
              <a:gd name="connsiteY7" fmla="*/ 191425 h 263091"/>
              <a:gd name="connsiteX8" fmla="*/ 46088 w 164710"/>
              <a:gd name="connsiteY8" fmla="*/ 242225 h 263091"/>
              <a:gd name="connsiteX9" fmla="*/ 163563 w 164710"/>
              <a:gd name="connsiteY9" fmla="*/ 925 h 2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10" h="263091">
                <a:moveTo>
                  <a:pt x="163563" y="925"/>
                </a:moveTo>
                <a:cubicBezTo>
                  <a:pt x="173088" y="-12304"/>
                  <a:pt x="120700" y="119988"/>
                  <a:pt x="103238" y="162850"/>
                </a:cubicBezTo>
                <a:cubicBezTo>
                  <a:pt x="85776" y="205712"/>
                  <a:pt x="65667" y="245929"/>
                  <a:pt x="58788" y="258100"/>
                </a:cubicBezTo>
                <a:cubicBezTo>
                  <a:pt x="51909" y="270271"/>
                  <a:pt x="71488" y="259158"/>
                  <a:pt x="61963" y="235875"/>
                </a:cubicBezTo>
                <a:cubicBezTo>
                  <a:pt x="52438" y="212592"/>
                  <a:pt x="8517" y="131629"/>
                  <a:pt x="1638" y="118400"/>
                </a:cubicBezTo>
                <a:cubicBezTo>
                  <a:pt x="-5241" y="105171"/>
                  <a:pt x="11163" y="142742"/>
                  <a:pt x="20688" y="156500"/>
                </a:cubicBezTo>
                <a:cubicBezTo>
                  <a:pt x="30213" y="170258"/>
                  <a:pt x="58788" y="200950"/>
                  <a:pt x="58788" y="200950"/>
                </a:cubicBezTo>
                <a:cubicBezTo>
                  <a:pt x="66725" y="206771"/>
                  <a:pt x="70430" y="184546"/>
                  <a:pt x="68313" y="191425"/>
                </a:cubicBezTo>
                <a:cubicBezTo>
                  <a:pt x="66196" y="198304"/>
                  <a:pt x="30742" y="269212"/>
                  <a:pt x="46088" y="242225"/>
                </a:cubicBezTo>
                <a:cubicBezTo>
                  <a:pt x="61434" y="215238"/>
                  <a:pt x="154038" y="14154"/>
                  <a:pt x="163563" y="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846A613-E0A9-535E-DC3F-5EB844752B39}"/>
              </a:ext>
            </a:extLst>
          </p:cNvPr>
          <p:cNvSpPr/>
          <p:nvPr/>
        </p:nvSpPr>
        <p:spPr>
          <a:xfrm>
            <a:off x="6918237" y="3562349"/>
            <a:ext cx="92179" cy="127282"/>
          </a:xfrm>
          <a:custGeom>
            <a:avLst/>
            <a:gdLst>
              <a:gd name="connsiteX0" fmla="*/ 92163 w 92179"/>
              <a:gd name="connsiteY0" fmla="*/ 1 h 127282"/>
              <a:gd name="connsiteX1" fmla="*/ 28663 w 92179"/>
              <a:gd name="connsiteY1" fmla="*/ 123826 h 127282"/>
              <a:gd name="connsiteX2" fmla="*/ 88 w 92179"/>
              <a:gd name="connsiteY2" fmla="*/ 95251 h 127282"/>
              <a:gd name="connsiteX3" fmla="*/ 22313 w 92179"/>
              <a:gd name="connsiteY3" fmla="*/ 120651 h 127282"/>
              <a:gd name="connsiteX4" fmla="*/ 92163 w 92179"/>
              <a:gd name="connsiteY4" fmla="*/ 1 h 12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79" h="127282">
                <a:moveTo>
                  <a:pt x="92163" y="1"/>
                </a:moveTo>
                <a:cubicBezTo>
                  <a:pt x="93221" y="530"/>
                  <a:pt x="44009" y="107951"/>
                  <a:pt x="28663" y="123826"/>
                </a:cubicBezTo>
                <a:cubicBezTo>
                  <a:pt x="13317" y="139701"/>
                  <a:pt x="1146" y="95780"/>
                  <a:pt x="88" y="95251"/>
                </a:cubicBezTo>
                <a:cubicBezTo>
                  <a:pt x="-970" y="94722"/>
                  <a:pt x="7497" y="131763"/>
                  <a:pt x="22313" y="120651"/>
                </a:cubicBezTo>
                <a:cubicBezTo>
                  <a:pt x="37129" y="109539"/>
                  <a:pt x="91105" y="-528"/>
                  <a:pt x="921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36DEB20-A91B-78C5-C5FA-5ED78FEB4DC0}"/>
              </a:ext>
            </a:extLst>
          </p:cNvPr>
          <p:cNvSpPr/>
          <p:nvPr/>
        </p:nvSpPr>
        <p:spPr>
          <a:xfrm>
            <a:off x="6911942" y="3613623"/>
            <a:ext cx="191617" cy="251189"/>
          </a:xfrm>
          <a:custGeom>
            <a:avLst/>
            <a:gdLst>
              <a:gd name="connsiteX0" fmla="*/ 63533 w 191617"/>
              <a:gd name="connsiteY0" fmla="*/ 34452 h 251189"/>
              <a:gd name="connsiteX1" fmla="*/ 168308 w 191617"/>
              <a:gd name="connsiteY1" fmla="*/ 18577 h 251189"/>
              <a:gd name="connsiteX2" fmla="*/ 152433 w 191617"/>
              <a:gd name="connsiteY2" fmla="*/ 66202 h 251189"/>
              <a:gd name="connsiteX3" fmla="*/ 161958 w 191617"/>
              <a:gd name="connsiteY3" fmla="*/ 59852 h 251189"/>
              <a:gd name="connsiteX4" fmla="*/ 85758 w 191617"/>
              <a:gd name="connsiteY4" fmla="*/ 196377 h 251189"/>
              <a:gd name="connsiteX5" fmla="*/ 107983 w 191617"/>
              <a:gd name="connsiteY5" fmla="*/ 167802 h 251189"/>
              <a:gd name="connsiteX6" fmla="*/ 50833 w 191617"/>
              <a:gd name="connsiteY6" fmla="*/ 250352 h 251189"/>
              <a:gd name="connsiteX7" fmla="*/ 44483 w 191617"/>
              <a:gd name="connsiteY7" fmla="*/ 205902 h 251189"/>
              <a:gd name="connsiteX8" fmla="*/ 33 w 191617"/>
              <a:gd name="connsiteY8" fmla="*/ 132877 h 251189"/>
              <a:gd name="connsiteX9" fmla="*/ 38133 w 191617"/>
              <a:gd name="connsiteY9" fmla="*/ 205902 h 251189"/>
              <a:gd name="connsiteX10" fmla="*/ 88933 w 191617"/>
              <a:gd name="connsiteY10" fmla="*/ 170977 h 251189"/>
              <a:gd name="connsiteX11" fmla="*/ 190533 w 191617"/>
              <a:gd name="connsiteY11" fmla="*/ 9052 h 251189"/>
              <a:gd name="connsiteX12" fmla="*/ 139733 w 191617"/>
              <a:gd name="connsiteY12" fmla="*/ 21752 h 251189"/>
              <a:gd name="connsiteX13" fmla="*/ 63533 w 191617"/>
              <a:gd name="connsiteY13" fmla="*/ 34452 h 25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617" h="251189">
                <a:moveTo>
                  <a:pt x="63533" y="34452"/>
                </a:moveTo>
                <a:cubicBezTo>
                  <a:pt x="68296" y="33923"/>
                  <a:pt x="153491" y="13285"/>
                  <a:pt x="168308" y="18577"/>
                </a:cubicBezTo>
                <a:cubicBezTo>
                  <a:pt x="183125" y="23869"/>
                  <a:pt x="152433" y="66202"/>
                  <a:pt x="152433" y="66202"/>
                </a:cubicBezTo>
                <a:cubicBezTo>
                  <a:pt x="151375" y="73081"/>
                  <a:pt x="173070" y="38156"/>
                  <a:pt x="161958" y="59852"/>
                </a:cubicBezTo>
                <a:cubicBezTo>
                  <a:pt x="150846" y="81548"/>
                  <a:pt x="94754" y="178385"/>
                  <a:pt x="85758" y="196377"/>
                </a:cubicBezTo>
                <a:cubicBezTo>
                  <a:pt x="76762" y="214369"/>
                  <a:pt x="113804" y="158806"/>
                  <a:pt x="107983" y="167802"/>
                </a:cubicBezTo>
                <a:cubicBezTo>
                  <a:pt x="102162" y="176798"/>
                  <a:pt x="61416" y="244002"/>
                  <a:pt x="50833" y="250352"/>
                </a:cubicBezTo>
                <a:cubicBezTo>
                  <a:pt x="40250" y="256702"/>
                  <a:pt x="52950" y="225481"/>
                  <a:pt x="44483" y="205902"/>
                </a:cubicBezTo>
                <a:cubicBezTo>
                  <a:pt x="36016" y="186323"/>
                  <a:pt x="1091" y="132877"/>
                  <a:pt x="33" y="132877"/>
                </a:cubicBezTo>
                <a:cubicBezTo>
                  <a:pt x="-1025" y="132877"/>
                  <a:pt x="23316" y="199552"/>
                  <a:pt x="38133" y="205902"/>
                </a:cubicBezTo>
                <a:cubicBezTo>
                  <a:pt x="52950" y="212252"/>
                  <a:pt x="63533" y="203785"/>
                  <a:pt x="88933" y="170977"/>
                </a:cubicBezTo>
                <a:cubicBezTo>
                  <a:pt x="114333" y="138169"/>
                  <a:pt x="182066" y="33923"/>
                  <a:pt x="190533" y="9052"/>
                </a:cubicBezTo>
                <a:cubicBezTo>
                  <a:pt x="199000" y="-15819"/>
                  <a:pt x="155608" y="18048"/>
                  <a:pt x="139733" y="21752"/>
                </a:cubicBezTo>
                <a:cubicBezTo>
                  <a:pt x="123858" y="25456"/>
                  <a:pt x="58770" y="34981"/>
                  <a:pt x="63533" y="34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7EDB9C01-72C6-229B-31EF-29790A6E4E54}"/>
              </a:ext>
            </a:extLst>
          </p:cNvPr>
          <p:cNvSpPr/>
          <p:nvPr/>
        </p:nvSpPr>
        <p:spPr>
          <a:xfrm>
            <a:off x="6028614" y="3098788"/>
            <a:ext cx="620535" cy="57717"/>
          </a:xfrm>
          <a:custGeom>
            <a:avLst/>
            <a:gdLst>
              <a:gd name="connsiteX0" fmla="*/ 711 w 620535"/>
              <a:gd name="connsiteY0" fmla="*/ 15887 h 57717"/>
              <a:gd name="connsiteX1" fmla="*/ 349961 w 620535"/>
              <a:gd name="connsiteY1" fmla="*/ 3187 h 57717"/>
              <a:gd name="connsiteX2" fmla="*/ 267411 w 620535"/>
              <a:gd name="connsiteY2" fmla="*/ 9537 h 57717"/>
              <a:gd name="connsiteX3" fmla="*/ 619836 w 620535"/>
              <a:gd name="connsiteY3" fmla="*/ 57162 h 57717"/>
              <a:gd name="connsiteX4" fmla="*/ 359486 w 620535"/>
              <a:gd name="connsiteY4" fmla="*/ 34937 h 57717"/>
              <a:gd name="connsiteX5" fmla="*/ 416636 w 620535"/>
              <a:gd name="connsiteY5" fmla="*/ 25412 h 57717"/>
              <a:gd name="connsiteX6" fmla="*/ 226136 w 620535"/>
              <a:gd name="connsiteY6" fmla="*/ 15887 h 57717"/>
              <a:gd name="connsiteX7" fmla="*/ 257886 w 620535"/>
              <a:gd name="connsiteY7" fmla="*/ 12 h 57717"/>
              <a:gd name="connsiteX8" fmla="*/ 711 w 620535"/>
              <a:gd name="connsiteY8" fmla="*/ 15887 h 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535" h="57717">
                <a:moveTo>
                  <a:pt x="711" y="15887"/>
                </a:moveTo>
                <a:lnTo>
                  <a:pt x="349961" y="3187"/>
                </a:lnTo>
                <a:cubicBezTo>
                  <a:pt x="394411" y="2129"/>
                  <a:pt x="222432" y="541"/>
                  <a:pt x="267411" y="9537"/>
                </a:cubicBezTo>
                <a:cubicBezTo>
                  <a:pt x="312390" y="18533"/>
                  <a:pt x="604490" y="52929"/>
                  <a:pt x="619836" y="57162"/>
                </a:cubicBezTo>
                <a:cubicBezTo>
                  <a:pt x="635182" y="61395"/>
                  <a:pt x="393353" y="40229"/>
                  <a:pt x="359486" y="34937"/>
                </a:cubicBezTo>
                <a:cubicBezTo>
                  <a:pt x="325619" y="29645"/>
                  <a:pt x="438861" y="28587"/>
                  <a:pt x="416636" y="25412"/>
                </a:cubicBezTo>
                <a:cubicBezTo>
                  <a:pt x="394411" y="22237"/>
                  <a:pt x="252594" y="20120"/>
                  <a:pt x="226136" y="15887"/>
                </a:cubicBezTo>
                <a:cubicBezTo>
                  <a:pt x="199678" y="11654"/>
                  <a:pt x="292811" y="541"/>
                  <a:pt x="257886" y="12"/>
                </a:cubicBezTo>
                <a:cubicBezTo>
                  <a:pt x="222961" y="-517"/>
                  <a:pt x="-14635" y="15358"/>
                  <a:pt x="711" y="15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FF59CE69-8B5B-B5E4-0738-0EFB0F120E14}"/>
              </a:ext>
            </a:extLst>
          </p:cNvPr>
          <p:cNvSpPr/>
          <p:nvPr/>
        </p:nvSpPr>
        <p:spPr>
          <a:xfrm>
            <a:off x="6949839" y="3460322"/>
            <a:ext cx="190608" cy="190935"/>
          </a:xfrm>
          <a:custGeom>
            <a:avLst/>
            <a:gdLst>
              <a:gd name="connsiteX0" fmla="*/ 12936 w 190608"/>
              <a:gd name="connsiteY0" fmla="*/ 124253 h 190935"/>
              <a:gd name="connsiteX1" fmla="*/ 85961 w 190608"/>
              <a:gd name="connsiteY1" fmla="*/ 70278 h 190935"/>
              <a:gd name="connsiteX2" fmla="*/ 63736 w 190608"/>
              <a:gd name="connsiteY2" fmla="*/ 428 h 190935"/>
              <a:gd name="connsiteX3" fmla="*/ 136761 w 190608"/>
              <a:gd name="connsiteY3" fmla="*/ 105203 h 190935"/>
              <a:gd name="connsiteX4" fmla="*/ 178036 w 190608"/>
              <a:gd name="connsiteY4" fmla="*/ 165528 h 190935"/>
              <a:gd name="connsiteX5" fmla="*/ 174861 w 190608"/>
              <a:gd name="connsiteY5" fmla="*/ 146478 h 190935"/>
              <a:gd name="connsiteX6" fmla="*/ 236 w 190608"/>
              <a:gd name="connsiteY6" fmla="*/ 190928 h 190935"/>
              <a:gd name="connsiteX7" fmla="*/ 136761 w 190608"/>
              <a:gd name="connsiteY7" fmla="*/ 149653 h 190935"/>
              <a:gd name="connsiteX8" fmla="*/ 117711 w 190608"/>
              <a:gd name="connsiteY8" fmla="*/ 108378 h 190935"/>
              <a:gd name="connsiteX9" fmla="*/ 12936 w 190608"/>
              <a:gd name="connsiteY9" fmla="*/ 124253 h 19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08" h="190935">
                <a:moveTo>
                  <a:pt x="12936" y="124253"/>
                </a:moveTo>
                <a:cubicBezTo>
                  <a:pt x="7644" y="117903"/>
                  <a:pt x="77494" y="90916"/>
                  <a:pt x="85961" y="70278"/>
                </a:cubicBezTo>
                <a:cubicBezTo>
                  <a:pt x="94428" y="49640"/>
                  <a:pt x="55269" y="-5393"/>
                  <a:pt x="63736" y="428"/>
                </a:cubicBezTo>
                <a:cubicBezTo>
                  <a:pt x="72203" y="6249"/>
                  <a:pt x="117711" y="77686"/>
                  <a:pt x="136761" y="105203"/>
                </a:cubicBezTo>
                <a:cubicBezTo>
                  <a:pt x="155811" y="132720"/>
                  <a:pt x="178036" y="165528"/>
                  <a:pt x="178036" y="165528"/>
                </a:cubicBezTo>
                <a:cubicBezTo>
                  <a:pt x="184386" y="172407"/>
                  <a:pt x="204494" y="142245"/>
                  <a:pt x="174861" y="146478"/>
                </a:cubicBezTo>
                <a:cubicBezTo>
                  <a:pt x="145228" y="150711"/>
                  <a:pt x="6586" y="190399"/>
                  <a:pt x="236" y="190928"/>
                </a:cubicBezTo>
                <a:cubicBezTo>
                  <a:pt x="-6114" y="191457"/>
                  <a:pt x="117182" y="163411"/>
                  <a:pt x="136761" y="149653"/>
                </a:cubicBezTo>
                <a:cubicBezTo>
                  <a:pt x="156340" y="135895"/>
                  <a:pt x="134644" y="115257"/>
                  <a:pt x="117711" y="108378"/>
                </a:cubicBezTo>
                <a:cubicBezTo>
                  <a:pt x="100778" y="101499"/>
                  <a:pt x="18228" y="130603"/>
                  <a:pt x="12936" y="124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992698A-E494-DDD4-662B-5EB5AEE53BB3}"/>
              </a:ext>
            </a:extLst>
          </p:cNvPr>
          <p:cNvSpPr/>
          <p:nvPr/>
        </p:nvSpPr>
        <p:spPr>
          <a:xfrm>
            <a:off x="6849308" y="3590924"/>
            <a:ext cx="347504" cy="467200"/>
          </a:xfrm>
          <a:custGeom>
            <a:avLst/>
            <a:gdLst>
              <a:gd name="connsiteX0" fmla="*/ 259517 w 347504"/>
              <a:gd name="connsiteY0" fmla="*/ 1 h 467200"/>
              <a:gd name="connsiteX1" fmla="*/ 164267 w 347504"/>
              <a:gd name="connsiteY1" fmla="*/ 193676 h 467200"/>
              <a:gd name="connsiteX2" fmla="*/ 208717 w 347504"/>
              <a:gd name="connsiteY2" fmla="*/ 146051 h 467200"/>
              <a:gd name="connsiteX3" fmla="*/ 208717 w 347504"/>
              <a:gd name="connsiteY3" fmla="*/ 196851 h 467200"/>
              <a:gd name="connsiteX4" fmla="*/ 56317 w 347504"/>
              <a:gd name="connsiteY4" fmla="*/ 438151 h 467200"/>
              <a:gd name="connsiteX5" fmla="*/ 69017 w 347504"/>
              <a:gd name="connsiteY5" fmla="*/ 371476 h 467200"/>
              <a:gd name="connsiteX6" fmla="*/ 11867 w 347504"/>
              <a:gd name="connsiteY6" fmla="*/ 460376 h 467200"/>
              <a:gd name="connsiteX7" fmla="*/ 335717 w 347504"/>
              <a:gd name="connsiteY7" fmla="*/ 152401 h 467200"/>
              <a:gd name="connsiteX8" fmla="*/ 275392 w 347504"/>
              <a:gd name="connsiteY8" fmla="*/ 190501 h 467200"/>
              <a:gd name="connsiteX9" fmla="*/ 259517 w 347504"/>
              <a:gd name="connsiteY9" fmla="*/ 1 h 4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504" h="467200">
                <a:moveTo>
                  <a:pt x="259517" y="1"/>
                </a:moveTo>
                <a:cubicBezTo>
                  <a:pt x="240996" y="530"/>
                  <a:pt x="172734" y="169334"/>
                  <a:pt x="164267" y="193676"/>
                </a:cubicBezTo>
                <a:cubicBezTo>
                  <a:pt x="155800" y="218018"/>
                  <a:pt x="201309" y="145522"/>
                  <a:pt x="208717" y="146051"/>
                </a:cubicBezTo>
                <a:cubicBezTo>
                  <a:pt x="216125" y="146580"/>
                  <a:pt x="234117" y="148168"/>
                  <a:pt x="208717" y="196851"/>
                </a:cubicBezTo>
                <a:cubicBezTo>
                  <a:pt x="183317" y="245534"/>
                  <a:pt x="79600" y="409047"/>
                  <a:pt x="56317" y="438151"/>
                </a:cubicBezTo>
                <a:cubicBezTo>
                  <a:pt x="33034" y="467255"/>
                  <a:pt x="76425" y="367772"/>
                  <a:pt x="69017" y="371476"/>
                </a:cubicBezTo>
                <a:cubicBezTo>
                  <a:pt x="61609" y="375180"/>
                  <a:pt x="-32583" y="496888"/>
                  <a:pt x="11867" y="460376"/>
                </a:cubicBezTo>
                <a:cubicBezTo>
                  <a:pt x="56317" y="423864"/>
                  <a:pt x="291796" y="197380"/>
                  <a:pt x="335717" y="152401"/>
                </a:cubicBezTo>
                <a:cubicBezTo>
                  <a:pt x="379638" y="107422"/>
                  <a:pt x="287563" y="210080"/>
                  <a:pt x="275392" y="190501"/>
                </a:cubicBezTo>
                <a:cubicBezTo>
                  <a:pt x="263221" y="170922"/>
                  <a:pt x="278038" y="-528"/>
                  <a:pt x="2595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8F96979A-26EE-7FE9-F883-D8B9D20B52FF}"/>
              </a:ext>
            </a:extLst>
          </p:cNvPr>
          <p:cNvSpPr/>
          <p:nvPr/>
        </p:nvSpPr>
        <p:spPr>
          <a:xfrm>
            <a:off x="5977717" y="3304506"/>
            <a:ext cx="702825" cy="266540"/>
          </a:xfrm>
          <a:custGeom>
            <a:avLst/>
            <a:gdLst>
              <a:gd name="connsiteX0" fmla="*/ 808 w 702825"/>
              <a:gd name="connsiteY0" fmla="*/ 41944 h 266540"/>
              <a:gd name="connsiteX1" fmla="*/ 73833 w 702825"/>
              <a:gd name="connsiteY1" fmla="*/ 35594 h 266540"/>
              <a:gd name="connsiteX2" fmla="*/ 80183 w 702825"/>
              <a:gd name="connsiteY2" fmla="*/ 669 h 266540"/>
              <a:gd name="connsiteX3" fmla="*/ 156383 w 702825"/>
              <a:gd name="connsiteY3" fmla="*/ 70519 h 266540"/>
              <a:gd name="connsiteX4" fmla="*/ 264333 w 702825"/>
              <a:gd name="connsiteY4" fmla="*/ 29244 h 266540"/>
              <a:gd name="connsiteX5" fmla="*/ 353233 w 702825"/>
              <a:gd name="connsiteY5" fmla="*/ 57819 h 266540"/>
              <a:gd name="connsiteX6" fmla="*/ 521508 w 702825"/>
              <a:gd name="connsiteY6" fmla="*/ 10194 h 266540"/>
              <a:gd name="connsiteX7" fmla="*/ 489758 w 702825"/>
              <a:gd name="connsiteY7" fmla="*/ 35594 h 266540"/>
              <a:gd name="connsiteX8" fmla="*/ 702483 w 702825"/>
              <a:gd name="connsiteY8" fmla="*/ 83219 h 266540"/>
              <a:gd name="connsiteX9" fmla="*/ 432608 w 702825"/>
              <a:gd name="connsiteY9" fmla="*/ 80044 h 266540"/>
              <a:gd name="connsiteX10" fmla="*/ 134158 w 702825"/>
              <a:gd name="connsiteY10" fmla="*/ 105444 h 266540"/>
              <a:gd name="connsiteX11" fmla="*/ 175433 w 702825"/>
              <a:gd name="connsiteY11" fmla="*/ 83219 h 266540"/>
              <a:gd name="connsiteX12" fmla="*/ 61133 w 702825"/>
              <a:gd name="connsiteY12" fmla="*/ 194344 h 266540"/>
              <a:gd name="connsiteX13" fmla="*/ 134158 w 702825"/>
              <a:gd name="connsiteY13" fmla="*/ 105444 h 266540"/>
              <a:gd name="connsiteX14" fmla="*/ 77008 w 702825"/>
              <a:gd name="connsiteY14" fmla="*/ 165769 h 266540"/>
              <a:gd name="connsiteX15" fmla="*/ 67483 w 702825"/>
              <a:gd name="connsiteY15" fmla="*/ 140369 h 266540"/>
              <a:gd name="connsiteX16" fmla="*/ 127808 w 702825"/>
              <a:gd name="connsiteY16" fmla="*/ 264194 h 266540"/>
              <a:gd name="connsiteX17" fmla="*/ 808 w 702825"/>
              <a:gd name="connsiteY17" fmla="*/ 41944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2825" h="266540">
                <a:moveTo>
                  <a:pt x="808" y="41944"/>
                </a:moveTo>
                <a:cubicBezTo>
                  <a:pt x="-8188" y="3844"/>
                  <a:pt x="60604" y="42473"/>
                  <a:pt x="73833" y="35594"/>
                </a:cubicBezTo>
                <a:cubicBezTo>
                  <a:pt x="87062" y="28715"/>
                  <a:pt x="66425" y="-5152"/>
                  <a:pt x="80183" y="669"/>
                </a:cubicBezTo>
                <a:cubicBezTo>
                  <a:pt x="93941" y="6490"/>
                  <a:pt x="125692" y="65757"/>
                  <a:pt x="156383" y="70519"/>
                </a:cubicBezTo>
                <a:cubicBezTo>
                  <a:pt x="187074" y="75281"/>
                  <a:pt x="231525" y="31361"/>
                  <a:pt x="264333" y="29244"/>
                </a:cubicBezTo>
                <a:cubicBezTo>
                  <a:pt x="297141" y="27127"/>
                  <a:pt x="310371" y="60994"/>
                  <a:pt x="353233" y="57819"/>
                </a:cubicBezTo>
                <a:cubicBezTo>
                  <a:pt x="396095" y="54644"/>
                  <a:pt x="498754" y="13898"/>
                  <a:pt x="521508" y="10194"/>
                </a:cubicBezTo>
                <a:cubicBezTo>
                  <a:pt x="544262" y="6490"/>
                  <a:pt x="459596" y="23423"/>
                  <a:pt x="489758" y="35594"/>
                </a:cubicBezTo>
                <a:cubicBezTo>
                  <a:pt x="519920" y="47765"/>
                  <a:pt x="712008" y="75811"/>
                  <a:pt x="702483" y="83219"/>
                </a:cubicBezTo>
                <a:cubicBezTo>
                  <a:pt x="692958" y="90627"/>
                  <a:pt x="527329" y="76340"/>
                  <a:pt x="432608" y="80044"/>
                </a:cubicBezTo>
                <a:cubicBezTo>
                  <a:pt x="337887" y="83748"/>
                  <a:pt x="177020" y="104915"/>
                  <a:pt x="134158" y="105444"/>
                </a:cubicBezTo>
                <a:cubicBezTo>
                  <a:pt x="91296" y="105973"/>
                  <a:pt x="187604" y="68402"/>
                  <a:pt x="175433" y="83219"/>
                </a:cubicBezTo>
                <a:cubicBezTo>
                  <a:pt x="163262" y="98036"/>
                  <a:pt x="68012" y="190640"/>
                  <a:pt x="61133" y="194344"/>
                </a:cubicBezTo>
                <a:cubicBezTo>
                  <a:pt x="54254" y="198048"/>
                  <a:pt x="131512" y="110206"/>
                  <a:pt x="134158" y="105444"/>
                </a:cubicBezTo>
                <a:cubicBezTo>
                  <a:pt x="136804" y="100682"/>
                  <a:pt x="88120" y="159948"/>
                  <a:pt x="77008" y="165769"/>
                </a:cubicBezTo>
                <a:cubicBezTo>
                  <a:pt x="65896" y="171590"/>
                  <a:pt x="59016" y="123965"/>
                  <a:pt x="67483" y="140369"/>
                </a:cubicBezTo>
                <a:cubicBezTo>
                  <a:pt x="75950" y="156773"/>
                  <a:pt x="144741" y="285361"/>
                  <a:pt x="127808" y="264194"/>
                </a:cubicBezTo>
                <a:cubicBezTo>
                  <a:pt x="110875" y="243027"/>
                  <a:pt x="9804" y="80044"/>
                  <a:pt x="808" y="4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EE6BD0E-0EA1-FCB0-5FF8-050338C8BCA6}"/>
              </a:ext>
            </a:extLst>
          </p:cNvPr>
          <p:cNvSpPr/>
          <p:nvPr/>
        </p:nvSpPr>
        <p:spPr>
          <a:xfrm>
            <a:off x="6292850" y="2974975"/>
            <a:ext cx="537437" cy="184389"/>
          </a:xfrm>
          <a:custGeom>
            <a:avLst/>
            <a:gdLst>
              <a:gd name="connsiteX0" fmla="*/ 0 w 537437"/>
              <a:gd name="connsiteY0" fmla="*/ 0 h 184389"/>
              <a:gd name="connsiteX1" fmla="*/ 485775 w 537437"/>
              <a:gd name="connsiteY1" fmla="*/ 107950 h 184389"/>
              <a:gd name="connsiteX2" fmla="*/ 473075 w 537437"/>
              <a:gd name="connsiteY2" fmla="*/ 101600 h 184389"/>
              <a:gd name="connsiteX3" fmla="*/ 536575 w 537437"/>
              <a:gd name="connsiteY3" fmla="*/ 184150 h 184389"/>
              <a:gd name="connsiteX4" fmla="*/ 504825 w 537437"/>
              <a:gd name="connsiteY4" fmla="*/ 123825 h 184389"/>
              <a:gd name="connsiteX5" fmla="*/ 434975 w 537437"/>
              <a:gd name="connsiteY5" fmla="*/ 41275 h 184389"/>
              <a:gd name="connsiteX6" fmla="*/ 488950 w 537437"/>
              <a:gd name="connsiteY6" fmla="*/ 104775 h 184389"/>
              <a:gd name="connsiteX7" fmla="*/ 342900 w 537437"/>
              <a:gd name="connsiteY7" fmla="*/ 57150 h 184389"/>
              <a:gd name="connsiteX8" fmla="*/ 365125 w 537437"/>
              <a:gd name="connsiteY8" fmla="*/ 63500 h 184389"/>
              <a:gd name="connsiteX9" fmla="*/ 0 w 537437"/>
              <a:gd name="connsiteY9" fmla="*/ 0 h 1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437" h="184389">
                <a:moveTo>
                  <a:pt x="0" y="0"/>
                </a:moveTo>
                <a:lnTo>
                  <a:pt x="485775" y="107950"/>
                </a:lnTo>
                <a:cubicBezTo>
                  <a:pt x="564621" y="124883"/>
                  <a:pt x="464608" y="88900"/>
                  <a:pt x="473075" y="101600"/>
                </a:cubicBezTo>
                <a:cubicBezTo>
                  <a:pt x="481542" y="114300"/>
                  <a:pt x="531283" y="180446"/>
                  <a:pt x="536575" y="184150"/>
                </a:cubicBezTo>
                <a:cubicBezTo>
                  <a:pt x="541867" y="187854"/>
                  <a:pt x="521758" y="147638"/>
                  <a:pt x="504825" y="123825"/>
                </a:cubicBezTo>
                <a:cubicBezTo>
                  <a:pt x="487892" y="100013"/>
                  <a:pt x="437621" y="44450"/>
                  <a:pt x="434975" y="41275"/>
                </a:cubicBezTo>
                <a:cubicBezTo>
                  <a:pt x="432329" y="38100"/>
                  <a:pt x="504296" y="102129"/>
                  <a:pt x="488950" y="104775"/>
                </a:cubicBezTo>
                <a:cubicBezTo>
                  <a:pt x="473604" y="107421"/>
                  <a:pt x="363537" y="64029"/>
                  <a:pt x="342900" y="57150"/>
                </a:cubicBezTo>
                <a:cubicBezTo>
                  <a:pt x="322263" y="50271"/>
                  <a:pt x="365125" y="63500"/>
                  <a:pt x="365125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8CA67B8-CA77-9C98-3680-33EF92E63C08}"/>
              </a:ext>
            </a:extLst>
          </p:cNvPr>
          <p:cNvSpPr/>
          <p:nvPr/>
        </p:nvSpPr>
        <p:spPr>
          <a:xfrm>
            <a:off x="5955579" y="3367479"/>
            <a:ext cx="128045" cy="567474"/>
          </a:xfrm>
          <a:custGeom>
            <a:avLst/>
            <a:gdLst>
              <a:gd name="connsiteX0" fmla="*/ 7071 w 128045"/>
              <a:gd name="connsiteY0" fmla="*/ 1196 h 567474"/>
              <a:gd name="connsiteX1" fmla="*/ 57871 w 128045"/>
              <a:gd name="connsiteY1" fmla="*/ 366321 h 567474"/>
              <a:gd name="connsiteX2" fmla="*/ 45171 w 128045"/>
              <a:gd name="connsiteY2" fmla="*/ 290121 h 567474"/>
              <a:gd name="connsiteX3" fmla="*/ 111846 w 128045"/>
              <a:gd name="connsiteY3" fmla="*/ 531421 h 567474"/>
              <a:gd name="connsiteX4" fmla="*/ 121371 w 128045"/>
              <a:gd name="connsiteY4" fmla="*/ 559996 h 567474"/>
              <a:gd name="connsiteX5" fmla="*/ 108671 w 128045"/>
              <a:gd name="connsiteY5" fmla="*/ 467921 h 567474"/>
              <a:gd name="connsiteX6" fmla="*/ 127721 w 128045"/>
              <a:gd name="connsiteY6" fmla="*/ 305996 h 567474"/>
              <a:gd name="connsiteX7" fmla="*/ 89621 w 128045"/>
              <a:gd name="connsiteY7" fmla="*/ 477446 h 567474"/>
              <a:gd name="connsiteX8" fmla="*/ 64221 w 128045"/>
              <a:gd name="connsiteY8" fmla="*/ 353621 h 567474"/>
              <a:gd name="connsiteX9" fmla="*/ 721 w 128045"/>
              <a:gd name="connsiteY9" fmla="*/ 178996 h 567474"/>
              <a:gd name="connsiteX10" fmla="*/ 29296 w 128045"/>
              <a:gd name="connsiteY10" fmla="*/ 245671 h 567474"/>
              <a:gd name="connsiteX11" fmla="*/ 7071 w 128045"/>
              <a:gd name="connsiteY11" fmla="*/ 1196 h 56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045" h="567474">
                <a:moveTo>
                  <a:pt x="7071" y="1196"/>
                </a:moveTo>
                <a:cubicBezTo>
                  <a:pt x="11833" y="21304"/>
                  <a:pt x="51521" y="318167"/>
                  <a:pt x="57871" y="366321"/>
                </a:cubicBezTo>
                <a:cubicBezTo>
                  <a:pt x="64221" y="414475"/>
                  <a:pt x="36175" y="262604"/>
                  <a:pt x="45171" y="290121"/>
                </a:cubicBezTo>
                <a:cubicBezTo>
                  <a:pt x="54167" y="317638"/>
                  <a:pt x="99146" y="486442"/>
                  <a:pt x="111846" y="531421"/>
                </a:cubicBezTo>
                <a:cubicBezTo>
                  <a:pt x="124546" y="576400"/>
                  <a:pt x="121900" y="570579"/>
                  <a:pt x="121371" y="559996"/>
                </a:cubicBezTo>
                <a:cubicBezTo>
                  <a:pt x="120842" y="549413"/>
                  <a:pt x="107613" y="510254"/>
                  <a:pt x="108671" y="467921"/>
                </a:cubicBezTo>
                <a:cubicBezTo>
                  <a:pt x="109729" y="425588"/>
                  <a:pt x="130896" y="304409"/>
                  <a:pt x="127721" y="305996"/>
                </a:cubicBezTo>
                <a:cubicBezTo>
                  <a:pt x="124546" y="307583"/>
                  <a:pt x="100204" y="469509"/>
                  <a:pt x="89621" y="477446"/>
                </a:cubicBezTo>
                <a:cubicBezTo>
                  <a:pt x="79038" y="485383"/>
                  <a:pt x="79038" y="403363"/>
                  <a:pt x="64221" y="353621"/>
                </a:cubicBezTo>
                <a:cubicBezTo>
                  <a:pt x="49404" y="303879"/>
                  <a:pt x="6542" y="196988"/>
                  <a:pt x="721" y="178996"/>
                </a:cubicBezTo>
                <a:cubicBezTo>
                  <a:pt x="-5100" y="161004"/>
                  <a:pt x="26121" y="270542"/>
                  <a:pt x="29296" y="245671"/>
                </a:cubicBezTo>
                <a:cubicBezTo>
                  <a:pt x="32471" y="220800"/>
                  <a:pt x="2309" y="-18912"/>
                  <a:pt x="7071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17E82D4-403E-5AB9-DBD5-2487C38E68D8}"/>
              </a:ext>
            </a:extLst>
          </p:cNvPr>
          <p:cNvSpPr/>
          <p:nvPr/>
        </p:nvSpPr>
        <p:spPr>
          <a:xfrm>
            <a:off x="6101828" y="3333698"/>
            <a:ext cx="194239" cy="278200"/>
          </a:xfrm>
          <a:custGeom>
            <a:avLst/>
            <a:gdLst>
              <a:gd name="connsiteX0" fmla="*/ 108472 w 194239"/>
              <a:gd name="connsiteY0" fmla="*/ 52 h 278200"/>
              <a:gd name="connsiteX1" fmla="*/ 22747 w 194239"/>
              <a:gd name="connsiteY1" fmla="*/ 136577 h 278200"/>
              <a:gd name="connsiteX2" fmla="*/ 22747 w 194239"/>
              <a:gd name="connsiteY2" fmla="*/ 241352 h 278200"/>
              <a:gd name="connsiteX3" fmla="*/ 22747 w 194239"/>
              <a:gd name="connsiteY3" fmla="*/ 193727 h 278200"/>
              <a:gd name="connsiteX4" fmla="*/ 522 w 194239"/>
              <a:gd name="connsiteY4" fmla="*/ 73077 h 278200"/>
              <a:gd name="connsiteX5" fmla="*/ 48147 w 194239"/>
              <a:gd name="connsiteY5" fmla="*/ 276277 h 278200"/>
              <a:gd name="connsiteX6" fmla="*/ 83072 w 194239"/>
              <a:gd name="connsiteY6" fmla="*/ 171502 h 278200"/>
              <a:gd name="connsiteX7" fmla="*/ 194197 w 194239"/>
              <a:gd name="connsiteY7" fmla="*/ 108002 h 278200"/>
              <a:gd name="connsiteX8" fmla="*/ 95772 w 194239"/>
              <a:gd name="connsiteY8" fmla="*/ 168327 h 278200"/>
              <a:gd name="connsiteX9" fmla="*/ 54497 w 194239"/>
              <a:gd name="connsiteY9" fmla="*/ 206427 h 278200"/>
              <a:gd name="connsiteX10" fmla="*/ 41797 w 194239"/>
              <a:gd name="connsiteY10" fmla="*/ 228652 h 278200"/>
              <a:gd name="connsiteX11" fmla="*/ 22747 w 194239"/>
              <a:gd name="connsiteY11" fmla="*/ 139752 h 278200"/>
              <a:gd name="connsiteX12" fmla="*/ 6872 w 194239"/>
              <a:gd name="connsiteY12" fmla="*/ 152452 h 278200"/>
              <a:gd name="connsiteX13" fmla="*/ 108472 w 194239"/>
              <a:gd name="connsiteY13" fmla="*/ 52 h 2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239" h="278200">
                <a:moveTo>
                  <a:pt x="108472" y="52"/>
                </a:moveTo>
                <a:cubicBezTo>
                  <a:pt x="111118" y="-2594"/>
                  <a:pt x="37034" y="96360"/>
                  <a:pt x="22747" y="136577"/>
                </a:cubicBezTo>
                <a:cubicBezTo>
                  <a:pt x="8460" y="176794"/>
                  <a:pt x="22747" y="241352"/>
                  <a:pt x="22747" y="241352"/>
                </a:cubicBezTo>
                <a:cubicBezTo>
                  <a:pt x="22747" y="250877"/>
                  <a:pt x="26451" y="221773"/>
                  <a:pt x="22747" y="193727"/>
                </a:cubicBezTo>
                <a:cubicBezTo>
                  <a:pt x="19043" y="165681"/>
                  <a:pt x="-3711" y="59319"/>
                  <a:pt x="522" y="73077"/>
                </a:cubicBezTo>
                <a:cubicBezTo>
                  <a:pt x="4755" y="86835"/>
                  <a:pt x="34389" y="259873"/>
                  <a:pt x="48147" y="276277"/>
                </a:cubicBezTo>
                <a:cubicBezTo>
                  <a:pt x="61905" y="292681"/>
                  <a:pt x="58730" y="199548"/>
                  <a:pt x="83072" y="171502"/>
                </a:cubicBezTo>
                <a:cubicBezTo>
                  <a:pt x="107414" y="143456"/>
                  <a:pt x="192080" y="108531"/>
                  <a:pt x="194197" y="108002"/>
                </a:cubicBezTo>
                <a:cubicBezTo>
                  <a:pt x="196314" y="107473"/>
                  <a:pt x="119055" y="151923"/>
                  <a:pt x="95772" y="168327"/>
                </a:cubicBezTo>
                <a:cubicBezTo>
                  <a:pt x="72489" y="184731"/>
                  <a:pt x="63493" y="196373"/>
                  <a:pt x="54497" y="206427"/>
                </a:cubicBezTo>
                <a:cubicBezTo>
                  <a:pt x="45501" y="216481"/>
                  <a:pt x="47089" y="239765"/>
                  <a:pt x="41797" y="228652"/>
                </a:cubicBezTo>
                <a:cubicBezTo>
                  <a:pt x="36505" y="217540"/>
                  <a:pt x="22747" y="139752"/>
                  <a:pt x="22747" y="139752"/>
                </a:cubicBezTo>
                <a:cubicBezTo>
                  <a:pt x="16926" y="127052"/>
                  <a:pt x="-3711" y="171502"/>
                  <a:pt x="6872" y="152452"/>
                </a:cubicBezTo>
                <a:cubicBezTo>
                  <a:pt x="17455" y="133402"/>
                  <a:pt x="105826" y="2698"/>
                  <a:pt x="10847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FBF2C4A-7F00-EB4B-7D45-BA0464AEAF39}"/>
              </a:ext>
            </a:extLst>
          </p:cNvPr>
          <p:cNvSpPr/>
          <p:nvPr/>
        </p:nvSpPr>
        <p:spPr>
          <a:xfrm>
            <a:off x="6199764" y="3413116"/>
            <a:ext cx="518619" cy="420178"/>
          </a:xfrm>
          <a:custGeom>
            <a:avLst/>
            <a:gdLst>
              <a:gd name="connsiteX0" fmla="*/ 1011 w 518619"/>
              <a:gd name="connsiteY0" fmla="*/ 22234 h 420178"/>
              <a:gd name="connsiteX1" fmla="*/ 204211 w 518619"/>
              <a:gd name="connsiteY1" fmla="*/ 9 h 420178"/>
              <a:gd name="connsiteX2" fmla="*/ 397886 w 518619"/>
              <a:gd name="connsiteY2" fmla="*/ 25409 h 420178"/>
              <a:gd name="connsiteX3" fmla="*/ 394711 w 518619"/>
              <a:gd name="connsiteY3" fmla="*/ 19059 h 420178"/>
              <a:gd name="connsiteX4" fmla="*/ 509011 w 518619"/>
              <a:gd name="connsiteY4" fmla="*/ 155584 h 420178"/>
              <a:gd name="connsiteX5" fmla="*/ 512186 w 518619"/>
              <a:gd name="connsiteY5" fmla="*/ 161934 h 420178"/>
              <a:gd name="connsiteX6" fmla="*/ 509011 w 518619"/>
              <a:gd name="connsiteY6" fmla="*/ 193684 h 420178"/>
              <a:gd name="connsiteX7" fmla="*/ 439161 w 518619"/>
              <a:gd name="connsiteY7" fmla="*/ 415934 h 420178"/>
              <a:gd name="connsiteX8" fmla="*/ 474086 w 518619"/>
              <a:gd name="connsiteY8" fmla="*/ 333384 h 420178"/>
              <a:gd name="connsiteX9" fmla="*/ 486786 w 518619"/>
              <a:gd name="connsiteY9" fmla="*/ 254009 h 420178"/>
              <a:gd name="connsiteX10" fmla="*/ 493136 w 518619"/>
              <a:gd name="connsiteY10" fmla="*/ 203209 h 420178"/>
              <a:gd name="connsiteX11" fmla="*/ 458211 w 518619"/>
              <a:gd name="connsiteY11" fmla="*/ 136534 h 420178"/>
              <a:gd name="connsiteX12" fmla="*/ 467736 w 518619"/>
              <a:gd name="connsiteY12" fmla="*/ 130184 h 420178"/>
              <a:gd name="connsiteX13" fmla="*/ 509011 w 518619"/>
              <a:gd name="connsiteY13" fmla="*/ 206384 h 420178"/>
              <a:gd name="connsiteX14" fmla="*/ 385186 w 518619"/>
              <a:gd name="connsiteY14" fmla="*/ 28584 h 420178"/>
              <a:gd name="connsiteX15" fmla="*/ 293111 w 518619"/>
              <a:gd name="connsiteY15" fmla="*/ 9534 h 420178"/>
              <a:gd name="connsiteX16" fmla="*/ 1011 w 518619"/>
              <a:gd name="connsiteY16" fmla="*/ 22234 h 42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8619" h="420178">
                <a:moveTo>
                  <a:pt x="1011" y="22234"/>
                </a:moveTo>
                <a:cubicBezTo>
                  <a:pt x="-13806" y="20647"/>
                  <a:pt x="138065" y="-520"/>
                  <a:pt x="204211" y="9"/>
                </a:cubicBezTo>
                <a:cubicBezTo>
                  <a:pt x="270357" y="538"/>
                  <a:pt x="397886" y="25409"/>
                  <a:pt x="397886" y="25409"/>
                </a:cubicBezTo>
                <a:cubicBezTo>
                  <a:pt x="429636" y="28584"/>
                  <a:pt x="376190" y="-2637"/>
                  <a:pt x="394711" y="19059"/>
                </a:cubicBezTo>
                <a:cubicBezTo>
                  <a:pt x="413232" y="40755"/>
                  <a:pt x="509011" y="155584"/>
                  <a:pt x="509011" y="155584"/>
                </a:cubicBezTo>
                <a:cubicBezTo>
                  <a:pt x="528590" y="179396"/>
                  <a:pt x="512186" y="155584"/>
                  <a:pt x="512186" y="161934"/>
                </a:cubicBezTo>
                <a:cubicBezTo>
                  <a:pt x="512186" y="168284"/>
                  <a:pt x="521182" y="151351"/>
                  <a:pt x="509011" y="193684"/>
                </a:cubicBezTo>
                <a:cubicBezTo>
                  <a:pt x="496840" y="236017"/>
                  <a:pt x="444982" y="392651"/>
                  <a:pt x="439161" y="415934"/>
                </a:cubicBezTo>
                <a:cubicBezTo>
                  <a:pt x="433340" y="439217"/>
                  <a:pt x="466149" y="360371"/>
                  <a:pt x="474086" y="333384"/>
                </a:cubicBezTo>
                <a:cubicBezTo>
                  <a:pt x="482023" y="306397"/>
                  <a:pt x="483611" y="275705"/>
                  <a:pt x="486786" y="254009"/>
                </a:cubicBezTo>
                <a:cubicBezTo>
                  <a:pt x="489961" y="232313"/>
                  <a:pt x="497898" y="222788"/>
                  <a:pt x="493136" y="203209"/>
                </a:cubicBezTo>
                <a:cubicBezTo>
                  <a:pt x="488374" y="183630"/>
                  <a:pt x="462444" y="148705"/>
                  <a:pt x="458211" y="136534"/>
                </a:cubicBezTo>
                <a:cubicBezTo>
                  <a:pt x="453978" y="124363"/>
                  <a:pt x="459269" y="118542"/>
                  <a:pt x="467736" y="130184"/>
                </a:cubicBezTo>
                <a:cubicBezTo>
                  <a:pt x="476203" y="141826"/>
                  <a:pt x="522769" y="223317"/>
                  <a:pt x="509011" y="206384"/>
                </a:cubicBezTo>
                <a:cubicBezTo>
                  <a:pt x="495253" y="189451"/>
                  <a:pt x="421169" y="61392"/>
                  <a:pt x="385186" y="28584"/>
                </a:cubicBezTo>
                <a:cubicBezTo>
                  <a:pt x="349203" y="-4224"/>
                  <a:pt x="357669" y="9534"/>
                  <a:pt x="293111" y="9534"/>
                </a:cubicBezTo>
                <a:cubicBezTo>
                  <a:pt x="228553" y="9534"/>
                  <a:pt x="15828" y="23821"/>
                  <a:pt x="1011" y="2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BB2C8D8-1CA7-E447-78D5-F1245DEA9240}"/>
              </a:ext>
            </a:extLst>
          </p:cNvPr>
          <p:cNvSpPr/>
          <p:nvPr/>
        </p:nvSpPr>
        <p:spPr>
          <a:xfrm>
            <a:off x="6559378" y="3632021"/>
            <a:ext cx="197043" cy="373815"/>
          </a:xfrm>
          <a:custGeom>
            <a:avLst/>
            <a:gdLst>
              <a:gd name="connsiteX0" fmla="*/ 197022 w 197043"/>
              <a:gd name="connsiteY0" fmla="*/ 179 h 373815"/>
              <a:gd name="connsiteX1" fmla="*/ 92247 w 197043"/>
              <a:gd name="connsiteY1" fmla="*/ 241479 h 373815"/>
              <a:gd name="connsiteX2" fmla="*/ 19222 w 197043"/>
              <a:gd name="connsiteY2" fmla="*/ 371654 h 373815"/>
              <a:gd name="connsiteX3" fmla="*/ 41447 w 197043"/>
              <a:gd name="connsiteY3" fmla="*/ 317679 h 373815"/>
              <a:gd name="connsiteX4" fmla="*/ 60497 w 197043"/>
              <a:gd name="connsiteY4" fmla="*/ 251004 h 373815"/>
              <a:gd name="connsiteX5" fmla="*/ 172 w 197043"/>
              <a:gd name="connsiteY5" fmla="*/ 314504 h 373815"/>
              <a:gd name="connsiteX6" fmla="*/ 82722 w 197043"/>
              <a:gd name="connsiteY6" fmla="*/ 231954 h 373815"/>
              <a:gd name="connsiteX7" fmla="*/ 60497 w 197043"/>
              <a:gd name="connsiteY7" fmla="*/ 289104 h 373815"/>
              <a:gd name="connsiteX8" fmla="*/ 133522 w 197043"/>
              <a:gd name="connsiteY8" fmla="*/ 82729 h 373815"/>
              <a:gd name="connsiteX9" fmla="*/ 101772 w 197043"/>
              <a:gd name="connsiteY9" fmla="*/ 200204 h 373815"/>
              <a:gd name="connsiteX10" fmla="*/ 197022 w 197043"/>
              <a:gd name="connsiteY10" fmla="*/ 179 h 37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43" h="373815">
                <a:moveTo>
                  <a:pt x="197022" y="179"/>
                </a:moveTo>
                <a:cubicBezTo>
                  <a:pt x="195435" y="7058"/>
                  <a:pt x="121880" y="179567"/>
                  <a:pt x="92247" y="241479"/>
                </a:cubicBezTo>
                <a:cubicBezTo>
                  <a:pt x="62614" y="303391"/>
                  <a:pt x="27689" y="358954"/>
                  <a:pt x="19222" y="371654"/>
                </a:cubicBezTo>
                <a:cubicBezTo>
                  <a:pt x="10755" y="384354"/>
                  <a:pt x="34568" y="337787"/>
                  <a:pt x="41447" y="317679"/>
                </a:cubicBezTo>
                <a:cubicBezTo>
                  <a:pt x="48326" y="297571"/>
                  <a:pt x="67376" y="251533"/>
                  <a:pt x="60497" y="251004"/>
                </a:cubicBezTo>
                <a:cubicBezTo>
                  <a:pt x="53618" y="250475"/>
                  <a:pt x="-3532" y="317679"/>
                  <a:pt x="172" y="314504"/>
                </a:cubicBezTo>
                <a:cubicBezTo>
                  <a:pt x="3876" y="311329"/>
                  <a:pt x="72668" y="236187"/>
                  <a:pt x="82722" y="231954"/>
                </a:cubicBezTo>
                <a:cubicBezTo>
                  <a:pt x="92776" y="227721"/>
                  <a:pt x="52030" y="313975"/>
                  <a:pt x="60497" y="289104"/>
                </a:cubicBezTo>
                <a:cubicBezTo>
                  <a:pt x="68964" y="264233"/>
                  <a:pt x="126643" y="97546"/>
                  <a:pt x="133522" y="82729"/>
                </a:cubicBezTo>
                <a:cubicBezTo>
                  <a:pt x="140401" y="67912"/>
                  <a:pt x="93305" y="214492"/>
                  <a:pt x="101772" y="200204"/>
                </a:cubicBezTo>
                <a:cubicBezTo>
                  <a:pt x="110239" y="185916"/>
                  <a:pt x="198609" y="-6700"/>
                  <a:pt x="19702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C44695B-5C6E-922E-34BB-86CF23E04B9A}"/>
              </a:ext>
            </a:extLst>
          </p:cNvPr>
          <p:cNvSpPr/>
          <p:nvPr/>
        </p:nvSpPr>
        <p:spPr>
          <a:xfrm>
            <a:off x="6680010" y="3589604"/>
            <a:ext cx="200363" cy="299837"/>
          </a:xfrm>
          <a:custGeom>
            <a:avLst/>
            <a:gdLst>
              <a:gd name="connsiteX0" fmla="*/ 190 w 200363"/>
              <a:gd name="connsiteY0" fmla="*/ 67996 h 299837"/>
              <a:gd name="connsiteX1" fmla="*/ 104965 w 200363"/>
              <a:gd name="connsiteY1" fmla="*/ 1321 h 299837"/>
              <a:gd name="connsiteX2" fmla="*/ 82740 w 200363"/>
              <a:gd name="connsiteY2" fmla="*/ 26721 h 299837"/>
              <a:gd name="connsiteX3" fmla="*/ 133540 w 200363"/>
              <a:gd name="connsiteY3" fmla="*/ 64821 h 299837"/>
              <a:gd name="connsiteX4" fmla="*/ 146240 w 200363"/>
              <a:gd name="connsiteY4" fmla="*/ 102921 h 299837"/>
              <a:gd name="connsiteX5" fmla="*/ 158940 w 200363"/>
              <a:gd name="connsiteY5" fmla="*/ 83871 h 299837"/>
              <a:gd name="connsiteX6" fmla="*/ 193865 w 200363"/>
              <a:gd name="connsiteY6" fmla="*/ 223571 h 299837"/>
              <a:gd name="connsiteX7" fmla="*/ 193865 w 200363"/>
              <a:gd name="connsiteY7" fmla="*/ 217221 h 299837"/>
              <a:gd name="connsiteX8" fmla="*/ 127190 w 200363"/>
              <a:gd name="connsiteY8" fmla="*/ 299771 h 299837"/>
              <a:gd name="connsiteX9" fmla="*/ 184340 w 200363"/>
              <a:gd name="connsiteY9" fmla="*/ 229921 h 299837"/>
              <a:gd name="connsiteX10" fmla="*/ 181165 w 200363"/>
              <a:gd name="connsiteY10" fmla="*/ 163246 h 299837"/>
              <a:gd name="connsiteX11" fmla="*/ 95440 w 200363"/>
              <a:gd name="connsiteY11" fmla="*/ 90221 h 299837"/>
              <a:gd name="connsiteX12" fmla="*/ 155765 w 200363"/>
              <a:gd name="connsiteY12" fmla="*/ 125146 h 299837"/>
              <a:gd name="connsiteX13" fmla="*/ 104965 w 200363"/>
              <a:gd name="connsiteY13" fmla="*/ 45771 h 299837"/>
              <a:gd name="connsiteX14" fmla="*/ 79565 w 200363"/>
              <a:gd name="connsiteY14" fmla="*/ 10846 h 299837"/>
              <a:gd name="connsiteX15" fmla="*/ 190 w 200363"/>
              <a:gd name="connsiteY15" fmla="*/ 67996 h 29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363" h="299837">
                <a:moveTo>
                  <a:pt x="190" y="67996"/>
                </a:moveTo>
                <a:cubicBezTo>
                  <a:pt x="4423" y="66409"/>
                  <a:pt x="91207" y="8200"/>
                  <a:pt x="104965" y="1321"/>
                </a:cubicBezTo>
                <a:cubicBezTo>
                  <a:pt x="118723" y="-5558"/>
                  <a:pt x="77978" y="16138"/>
                  <a:pt x="82740" y="26721"/>
                </a:cubicBezTo>
                <a:cubicBezTo>
                  <a:pt x="87503" y="37304"/>
                  <a:pt x="122957" y="52121"/>
                  <a:pt x="133540" y="64821"/>
                </a:cubicBezTo>
                <a:cubicBezTo>
                  <a:pt x="144123" y="77521"/>
                  <a:pt x="142007" y="99746"/>
                  <a:pt x="146240" y="102921"/>
                </a:cubicBezTo>
                <a:cubicBezTo>
                  <a:pt x="150473" y="106096"/>
                  <a:pt x="151003" y="63763"/>
                  <a:pt x="158940" y="83871"/>
                </a:cubicBezTo>
                <a:cubicBezTo>
                  <a:pt x="166877" y="103979"/>
                  <a:pt x="193865" y="223571"/>
                  <a:pt x="193865" y="223571"/>
                </a:cubicBezTo>
                <a:cubicBezTo>
                  <a:pt x="199686" y="245796"/>
                  <a:pt x="204977" y="204521"/>
                  <a:pt x="193865" y="217221"/>
                </a:cubicBezTo>
                <a:cubicBezTo>
                  <a:pt x="182753" y="229921"/>
                  <a:pt x="128778" y="297654"/>
                  <a:pt x="127190" y="299771"/>
                </a:cubicBezTo>
                <a:cubicBezTo>
                  <a:pt x="125602" y="301888"/>
                  <a:pt x="175344" y="252675"/>
                  <a:pt x="184340" y="229921"/>
                </a:cubicBezTo>
                <a:cubicBezTo>
                  <a:pt x="193336" y="207167"/>
                  <a:pt x="195982" y="186529"/>
                  <a:pt x="181165" y="163246"/>
                </a:cubicBezTo>
                <a:cubicBezTo>
                  <a:pt x="166348" y="139963"/>
                  <a:pt x="99673" y="96571"/>
                  <a:pt x="95440" y="90221"/>
                </a:cubicBezTo>
                <a:cubicBezTo>
                  <a:pt x="91207" y="83871"/>
                  <a:pt x="154178" y="132554"/>
                  <a:pt x="155765" y="125146"/>
                </a:cubicBezTo>
                <a:cubicBezTo>
                  <a:pt x="157352" y="117738"/>
                  <a:pt x="117665" y="64821"/>
                  <a:pt x="104965" y="45771"/>
                </a:cubicBezTo>
                <a:cubicBezTo>
                  <a:pt x="92265" y="26721"/>
                  <a:pt x="95440" y="2909"/>
                  <a:pt x="79565" y="10846"/>
                </a:cubicBezTo>
                <a:cubicBezTo>
                  <a:pt x="63690" y="18783"/>
                  <a:pt x="-4043" y="69583"/>
                  <a:pt x="190" y="6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04FFDA9F-D7F8-F89B-3182-6D6B700A5993}"/>
              </a:ext>
            </a:extLst>
          </p:cNvPr>
          <p:cNvSpPr/>
          <p:nvPr/>
        </p:nvSpPr>
        <p:spPr>
          <a:xfrm>
            <a:off x="6423001" y="3955712"/>
            <a:ext cx="473226" cy="372468"/>
          </a:xfrm>
          <a:custGeom>
            <a:avLst/>
            <a:gdLst>
              <a:gd name="connsiteX0" fmla="*/ 473099 w 473226"/>
              <a:gd name="connsiteY0" fmla="*/ 338 h 372468"/>
              <a:gd name="connsiteX1" fmla="*/ 228624 w 473226"/>
              <a:gd name="connsiteY1" fmla="*/ 257513 h 372468"/>
              <a:gd name="connsiteX2" fmla="*/ 266724 w 473226"/>
              <a:gd name="connsiteY2" fmla="*/ 228938 h 372468"/>
              <a:gd name="connsiteX3" fmla="*/ 168299 w 473226"/>
              <a:gd name="connsiteY3" fmla="*/ 295613 h 372468"/>
              <a:gd name="connsiteX4" fmla="*/ 60349 w 473226"/>
              <a:gd name="connsiteY4" fmla="*/ 371813 h 372468"/>
              <a:gd name="connsiteX5" fmla="*/ 85749 w 473226"/>
              <a:gd name="connsiteY5" fmla="*/ 333713 h 372468"/>
              <a:gd name="connsiteX6" fmla="*/ 24 w 473226"/>
              <a:gd name="connsiteY6" fmla="*/ 355938 h 372468"/>
              <a:gd name="connsiteX7" fmla="*/ 95274 w 473226"/>
              <a:gd name="connsiteY7" fmla="*/ 317838 h 372468"/>
              <a:gd name="connsiteX8" fmla="*/ 168299 w 473226"/>
              <a:gd name="connsiteY8" fmla="*/ 282913 h 372468"/>
              <a:gd name="connsiteX9" fmla="*/ 149249 w 473226"/>
              <a:gd name="connsiteY9" fmla="*/ 298788 h 372468"/>
              <a:gd name="connsiteX10" fmla="*/ 330224 w 473226"/>
              <a:gd name="connsiteY10" fmla="*/ 111463 h 372468"/>
              <a:gd name="connsiteX11" fmla="*/ 184174 w 473226"/>
              <a:gd name="connsiteY11" fmla="*/ 194013 h 372468"/>
              <a:gd name="connsiteX12" fmla="*/ 336574 w 473226"/>
              <a:gd name="connsiteY12" fmla="*/ 105113 h 372468"/>
              <a:gd name="connsiteX13" fmla="*/ 263549 w 473226"/>
              <a:gd name="connsiteY13" fmla="*/ 200363 h 372468"/>
              <a:gd name="connsiteX14" fmla="*/ 473099 w 473226"/>
              <a:gd name="connsiteY14" fmla="*/ 338 h 37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3226" h="372468">
                <a:moveTo>
                  <a:pt x="473099" y="338"/>
                </a:moveTo>
                <a:cubicBezTo>
                  <a:pt x="467278" y="9863"/>
                  <a:pt x="263020" y="219413"/>
                  <a:pt x="228624" y="257513"/>
                </a:cubicBezTo>
                <a:cubicBezTo>
                  <a:pt x="194228" y="295613"/>
                  <a:pt x="276778" y="222588"/>
                  <a:pt x="266724" y="228938"/>
                </a:cubicBezTo>
                <a:cubicBezTo>
                  <a:pt x="256670" y="235288"/>
                  <a:pt x="202695" y="271801"/>
                  <a:pt x="168299" y="295613"/>
                </a:cubicBezTo>
                <a:cubicBezTo>
                  <a:pt x="133903" y="319426"/>
                  <a:pt x="74107" y="365463"/>
                  <a:pt x="60349" y="371813"/>
                </a:cubicBezTo>
                <a:cubicBezTo>
                  <a:pt x="46591" y="378163"/>
                  <a:pt x="95803" y="336359"/>
                  <a:pt x="85749" y="333713"/>
                </a:cubicBezTo>
                <a:cubicBezTo>
                  <a:pt x="75695" y="331067"/>
                  <a:pt x="-1564" y="358584"/>
                  <a:pt x="24" y="355938"/>
                </a:cubicBezTo>
                <a:cubicBezTo>
                  <a:pt x="1611" y="353292"/>
                  <a:pt x="67228" y="330009"/>
                  <a:pt x="95274" y="317838"/>
                </a:cubicBezTo>
                <a:cubicBezTo>
                  <a:pt x="123320" y="305667"/>
                  <a:pt x="159303" y="286088"/>
                  <a:pt x="168299" y="282913"/>
                </a:cubicBezTo>
                <a:cubicBezTo>
                  <a:pt x="177295" y="279738"/>
                  <a:pt x="122261" y="327363"/>
                  <a:pt x="149249" y="298788"/>
                </a:cubicBezTo>
                <a:cubicBezTo>
                  <a:pt x="176236" y="270213"/>
                  <a:pt x="324403" y="128925"/>
                  <a:pt x="330224" y="111463"/>
                </a:cubicBezTo>
                <a:cubicBezTo>
                  <a:pt x="336045" y="94001"/>
                  <a:pt x="183116" y="195071"/>
                  <a:pt x="184174" y="194013"/>
                </a:cubicBezTo>
                <a:cubicBezTo>
                  <a:pt x="185232" y="192955"/>
                  <a:pt x="323345" y="104055"/>
                  <a:pt x="336574" y="105113"/>
                </a:cubicBezTo>
                <a:cubicBezTo>
                  <a:pt x="349803" y="106171"/>
                  <a:pt x="242912" y="215180"/>
                  <a:pt x="263549" y="200363"/>
                </a:cubicBezTo>
                <a:cubicBezTo>
                  <a:pt x="284186" y="185546"/>
                  <a:pt x="478920" y="-9187"/>
                  <a:pt x="473099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861E2DF-DFF3-ABA9-F765-871FFFD857B7}"/>
              </a:ext>
            </a:extLst>
          </p:cNvPr>
          <p:cNvSpPr/>
          <p:nvPr/>
        </p:nvSpPr>
        <p:spPr>
          <a:xfrm>
            <a:off x="6104551" y="3948329"/>
            <a:ext cx="240607" cy="229971"/>
          </a:xfrm>
          <a:custGeom>
            <a:avLst/>
            <a:gdLst>
              <a:gd name="connsiteX0" fmla="*/ 974 w 240607"/>
              <a:gd name="connsiteY0" fmla="*/ 1371 h 229971"/>
              <a:gd name="connsiteX1" fmla="*/ 45424 w 240607"/>
              <a:gd name="connsiteY1" fmla="*/ 106146 h 229971"/>
              <a:gd name="connsiteX2" fmla="*/ 58124 w 240607"/>
              <a:gd name="connsiteY2" fmla="*/ 150596 h 229971"/>
              <a:gd name="connsiteX3" fmla="*/ 61299 w 240607"/>
              <a:gd name="connsiteY3" fmla="*/ 137896 h 229971"/>
              <a:gd name="connsiteX4" fmla="*/ 80349 w 240607"/>
              <a:gd name="connsiteY4" fmla="*/ 185521 h 229971"/>
              <a:gd name="connsiteX5" fmla="*/ 207349 w 240607"/>
              <a:gd name="connsiteY5" fmla="*/ 204571 h 229971"/>
              <a:gd name="connsiteX6" fmla="*/ 239099 w 240607"/>
              <a:gd name="connsiteY6" fmla="*/ 229971 h 229971"/>
              <a:gd name="connsiteX7" fmla="*/ 172424 w 240607"/>
              <a:gd name="connsiteY7" fmla="*/ 204571 h 229971"/>
              <a:gd name="connsiteX8" fmla="*/ 80349 w 240607"/>
              <a:gd name="connsiteY8" fmla="*/ 207746 h 229971"/>
              <a:gd name="connsiteX9" fmla="*/ 102574 w 240607"/>
              <a:gd name="connsiteY9" fmla="*/ 201396 h 229971"/>
              <a:gd name="connsiteX10" fmla="*/ 102574 w 240607"/>
              <a:gd name="connsiteY10" fmla="*/ 175996 h 229971"/>
              <a:gd name="connsiteX11" fmla="*/ 226399 w 240607"/>
              <a:gd name="connsiteY11" fmla="*/ 20421 h 229971"/>
              <a:gd name="connsiteX12" fmla="*/ 112099 w 240607"/>
              <a:gd name="connsiteY12" fmla="*/ 153771 h 229971"/>
              <a:gd name="connsiteX13" fmla="*/ 80349 w 240607"/>
              <a:gd name="connsiteY13" fmla="*/ 134721 h 229971"/>
              <a:gd name="connsiteX14" fmla="*/ 93049 w 240607"/>
              <a:gd name="connsiteY14" fmla="*/ 188696 h 229971"/>
              <a:gd name="connsiteX15" fmla="*/ 974 w 240607"/>
              <a:gd name="connsiteY15" fmla="*/ 1371 h 22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0607" h="229971">
                <a:moveTo>
                  <a:pt x="974" y="1371"/>
                </a:moveTo>
                <a:cubicBezTo>
                  <a:pt x="-6964" y="-12387"/>
                  <a:pt x="35899" y="81275"/>
                  <a:pt x="45424" y="106146"/>
                </a:cubicBezTo>
                <a:cubicBezTo>
                  <a:pt x="54949" y="131017"/>
                  <a:pt x="55478" y="145304"/>
                  <a:pt x="58124" y="150596"/>
                </a:cubicBezTo>
                <a:cubicBezTo>
                  <a:pt x="60770" y="155888"/>
                  <a:pt x="57595" y="132075"/>
                  <a:pt x="61299" y="137896"/>
                </a:cubicBezTo>
                <a:cubicBezTo>
                  <a:pt x="65003" y="143717"/>
                  <a:pt x="56007" y="174409"/>
                  <a:pt x="80349" y="185521"/>
                </a:cubicBezTo>
                <a:cubicBezTo>
                  <a:pt x="104691" y="196633"/>
                  <a:pt x="180891" y="197163"/>
                  <a:pt x="207349" y="204571"/>
                </a:cubicBezTo>
                <a:cubicBezTo>
                  <a:pt x="233807" y="211979"/>
                  <a:pt x="244920" y="229971"/>
                  <a:pt x="239099" y="229971"/>
                </a:cubicBezTo>
                <a:cubicBezTo>
                  <a:pt x="233278" y="229971"/>
                  <a:pt x="198882" y="208275"/>
                  <a:pt x="172424" y="204571"/>
                </a:cubicBezTo>
                <a:cubicBezTo>
                  <a:pt x="145966" y="200867"/>
                  <a:pt x="91991" y="208275"/>
                  <a:pt x="80349" y="207746"/>
                </a:cubicBezTo>
                <a:cubicBezTo>
                  <a:pt x="68707" y="207217"/>
                  <a:pt x="102574" y="201396"/>
                  <a:pt x="102574" y="201396"/>
                </a:cubicBezTo>
                <a:cubicBezTo>
                  <a:pt x="106278" y="196104"/>
                  <a:pt x="81937" y="206158"/>
                  <a:pt x="102574" y="175996"/>
                </a:cubicBezTo>
                <a:cubicBezTo>
                  <a:pt x="123211" y="145834"/>
                  <a:pt x="224812" y="24125"/>
                  <a:pt x="226399" y="20421"/>
                </a:cubicBezTo>
                <a:cubicBezTo>
                  <a:pt x="227986" y="16717"/>
                  <a:pt x="136441" y="134721"/>
                  <a:pt x="112099" y="153771"/>
                </a:cubicBezTo>
                <a:cubicBezTo>
                  <a:pt x="87757" y="172821"/>
                  <a:pt x="83524" y="128900"/>
                  <a:pt x="80349" y="134721"/>
                </a:cubicBezTo>
                <a:cubicBezTo>
                  <a:pt x="77174" y="140542"/>
                  <a:pt x="100987" y="205100"/>
                  <a:pt x="93049" y="188696"/>
                </a:cubicBezTo>
                <a:cubicBezTo>
                  <a:pt x="85112" y="172292"/>
                  <a:pt x="8912" y="15129"/>
                  <a:pt x="974" y="1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0BE282E5-3230-557C-1EF7-290361FE8824}"/>
              </a:ext>
            </a:extLst>
          </p:cNvPr>
          <p:cNvSpPr/>
          <p:nvPr/>
        </p:nvSpPr>
        <p:spPr>
          <a:xfrm>
            <a:off x="6228973" y="4051293"/>
            <a:ext cx="378428" cy="234601"/>
          </a:xfrm>
          <a:custGeom>
            <a:avLst/>
            <a:gdLst>
              <a:gd name="connsiteX0" fmla="*/ 378202 w 378428"/>
              <a:gd name="connsiteY0" fmla="*/ 7 h 234601"/>
              <a:gd name="connsiteX1" fmla="*/ 140077 w 378428"/>
              <a:gd name="connsiteY1" fmla="*/ 146057 h 234601"/>
              <a:gd name="connsiteX2" fmla="*/ 121027 w 378428"/>
              <a:gd name="connsiteY2" fmla="*/ 231782 h 234601"/>
              <a:gd name="connsiteX3" fmla="*/ 117852 w 378428"/>
              <a:gd name="connsiteY3" fmla="*/ 203207 h 234601"/>
              <a:gd name="connsiteX4" fmla="*/ 377 w 378428"/>
              <a:gd name="connsiteY4" fmla="*/ 98432 h 234601"/>
              <a:gd name="connsiteX5" fmla="*/ 82927 w 378428"/>
              <a:gd name="connsiteY5" fmla="*/ 187332 h 234601"/>
              <a:gd name="connsiteX6" fmla="*/ 152777 w 378428"/>
              <a:gd name="connsiteY6" fmla="*/ 139707 h 234601"/>
              <a:gd name="connsiteX7" fmla="*/ 92452 w 378428"/>
              <a:gd name="connsiteY7" fmla="*/ 152407 h 234601"/>
              <a:gd name="connsiteX8" fmla="*/ 378202 w 378428"/>
              <a:gd name="connsiteY8" fmla="*/ 7 h 23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28" h="234601">
                <a:moveTo>
                  <a:pt x="378202" y="7"/>
                </a:moveTo>
                <a:cubicBezTo>
                  <a:pt x="386139" y="-1051"/>
                  <a:pt x="182939" y="107428"/>
                  <a:pt x="140077" y="146057"/>
                </a:cubicBezTo>
                <a:cubicBezTo>
                  <a:pt x="97214" y="184686"/>
                  <a:pt x="124731" y="222257"/>
                  <a:pt x="121027" y="231782"/>
                </a:cubicBezTo>
                <a:cubicBezTo>
                  <a:pt x="117323" y="241307"/>
                  <a:pt x="137960" y="225432"/>
                  <a:pt x="117852" y="203207"/>
                </a:cubicBezTo>
                <a:cubicBezTo>
                  <a:pt x="97744" y="180982"/>
                  <a:pt x="6198" y="101078"/>
                  <a:pt x="377" y="98432"/>
                </a:cubicBezTo>
                <a:cubicBezTo>
                  <a:pt x="-5444" y="95786"/>
                  <a:pt x="57527" y="180453"/>
                  <a:pt x="82927" y="187332"/>
                </a:cubicBezTo>
                <a:cubicBezTo>
                  <a:pt x="108327" y="194211"/>
                  <a:pt x="151189" y="145528"/>
                  <a:pt x="152777" y="139707"/>
                </a:cubicBezTo>
                <a:cubicBezTo>
                  <a:pt x="154364" y="133886"/>
                  <a:pt x="59644" y="173044"/>
                  <a:pt x="92452" y="152407"/>
                </a:cubicBezTo>
                <a:cubicBezTo>
                  <a:pt x="125260" y="131770"/>
                  <a:pt x="370265" y="1065"/>
                  <a:pt x="37820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80F0F9E1-CE6A-CB28-172E-374AC28B7333}"/>
              </a:ext>
            </a:extLst>
          </p:cNvPr>
          <p:cNvSpPr/>
          <p:nvPr/>
        </p:nvSpPr>
        <p:spPr>
          <a:xfrm>
            <a:off x="6438729" y="3479311"/>
            <a:ext cx="173605" cy="361204"/>
          </a:xfrm>
          <a:custGeom>
            <a:avLst/>
            <a:gdLst>
              <a:gd name="connsiteX0" fmla="*/ 171 w 173605"/>
              <a:gd name="connsiteY0" fmla="*/ 489 h 361204"/>
              <a:gd name="connsiteX1" fmla="*/ 98596 w 173605"/>
              <a:gd name="connsiteY1" fmla="*/ 25889 h 361204"/>
              <a:gd name="connsiteX2" fmla="*/ 165271 w 173605"/>
              <a:gd name="connsiteY2" fmla="*/ 95739 h 361204"/>
              <a:gd name="connsiteX3" fmla="*/ 165271 w 173605"/>
              <a:gd name="connsiteY3" fmla="*/ 73514 h 361204"/>
              <a:gd name="connsiteX4" fmla="*/ 98596 w 173605"/>
              <a:gd name="connsiteY4" fmla="*/ 359264 h 361204"/>
              <a:gd name="connsiteX5" fmla="*/ 149396 w 173605"/>
              <a:gd name="connsiteY5" fmla="*/ 203689 h 361204"/>
              <a:gd name="connsiteX6" fmla="*/ 130346 w 173605"/>
              <a:gd name="connsiteY6" fmla="*/ 298939 h 361204"/>
              <a:gd name="connsiteX7" fmla="*/ 158921 w 173605"/>
              <a:gd name="connsiteY7" fmla="*/ 89389 h 361204"/>
              <a:gd name="connsiteX8" fmla="*/ 123996 w 173605"/>
              <a:gd name="connsiteY8" fmla="*/ 44939 h 361204"/>
              <a:gd name="connsiteX9" fmla="*/ 171 w 173605"/>
              <a:gd name="connsiteY9" fmla="*/ 489 h 36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05" h="361204">
                <a:moveTo>
                  <a:pt x="171" y="489"/>
                </a:moveTo>
                <a:cubicBezTo>
                  <a:pt x="-4062" y="-2686"/>
                  <a:pt x="71079" y="10014"/>
                  <a:pt x="98596" y="25889"/>
                </a:cubicBezTo>
                <a:cubicBezTo>
                  <a:pt x="126113" y="41764"/>
                  <a:pt x="154159" y="87802"/>
                  <a:pt x="165271" y="95739"/>
                </a:cubicBezTo>
                <a:cubicBezTo>
                  <a:pt x="176384" y="103677"/>
                  <a:pt x="176383" y="29593"/>
                  <a:pt x="165271" y="73514"/>
                </a:cubicBezTo>
                <a:cubicBezTo>
                  <a:pt x="154159" y="117435"/>
                  <a:pt x="101242" y="337568"/>
                  <a:pt x="98596" y="359264"/>
                </a:cubicBezTo>
                <a:cubicBezTo>
                  <a:pt x="95950" y="380960"/>
                  <a:pt x="144104" y="213743"/>
                  <a:pt x="149396" y="203689"/>
                </a:cubicBezTo>
                <a:cubicBezTo>
                  <a:pt x="154688" y="193635"/>
                  <a:pt x="128759" y="317989"/>
                  <a:pt x="130346" y="298939"/>
                </a:cubicBezTo>
                <a:cubicBezTo>
                  <a:pt x="131933" y="279889"/>
                  <a:pt x="159979" y="131722"/>
                  <a:pt x="158921" y="89389"/>
                </a:cubicBezTo>
                <a:cubicBezTo>
                  <a:pt x="157863" y="47056"/>
                  <a:pt x="152042" y="57639"/>
                  <a:pt x="123996" y="44939"/>
                </a:cubicBezTo>
                <a:cubicBezTo>
                  <a:pt x="95950" y="32239"/>
                  <a:pt x="4404" y="3664"/>
                  <a:pt x="171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471A253-01EA-BBEF-D628-0926CEB87BAA}"/>
              </a:ext>
            </a:extLst>
          </p:cNvPr>
          <p:cNvSpPr/>
          <p:nvPr/>
        </p:nvSpPr>
        <p:spPr>
          <a:xfrm>
            <a:off x="6318217" y="3901785"/>
            <a:ext cx="212758" cy="159053"/>
          </a:xfrm>
          <a:custGeom>
            <a:avLst/>
            <a:gdLst>
              <a:gd name="connsiteX0" fmla="*/ 33 w 212758"/>
              <a:gd name="connsiteY0" fmla="*/ 159040 h 159053"/>
              <a:gd name="connsiteX1" fmla="*/ 200058 w 212758"/>
              <a:gd name="connsiteY1" fmla="*/ 19340 h 159053"/>
              <a:gd name="connsiteX2" fmla="*/ 174658 w 212758"/>
              <a:gd name="connsiteY2" fmla="*/ 133640 h 159053"/>
              <a:gd name="connsiteX3" fmla="*/ 212758 w 212758"/>
              <a:gd name="connsiteY3" fmla="*/ 3465 h 159053"/>
              <a:gd name="connsiteX4" fmla="*/ 174658 w 212758"/>
              <a:gd name="connsiteY4" fmla="*/ 35215 h 159053"/>
              <a:gd name="connsiteX5" fmla="*/ 184183 w 212758"/>
              <a:gd name="connsiteY5" fmla="*/ 9815 h 159053"/>
              <a:gd name="connsiteX6" fmla="*/ 33 w 212758"/>
              <a:gd name="connsiteY6" fmla="*/ 159040 h 15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58" h="159053">
                <a:moveTo>
                  <a:pt x="33" y="159040"/>
                </a:moveTo>
                <a:cubicBezTo>
                  <a:pt x="2679" y="160628"/>
                  <a:pt x="170954" y="23573"/>
                  <a:pt x="200058" y="19340"/>
                </a:cubicBezTo>
                <a:cubicBezTo>
                  <a:pt x="229162" y="15107"/>
                  <a:pt x="172541" y="136286"/>
                  <a:pt x="174658" y="133640"/>
                </a:cubicBezTo>
                <a:cubicBezTo>
                  <a:pt x="176775" y="130994"/>
                  <a:pt x="212758" y="19869"/>
                  <a:pt x="212758" y="3465"/>
                </a:cubicBezTo>
                <a:cubicBezTo>
                  <a:pt x="212758" y="-12939"/>
                  <a:pt x="179420" y="34157"/>
                  <a:pt x="174658" y="35215"/>
                </a:cubicBezTo>
                <a:cubicBezTo>
                  <a:pt x="169896" y="36273"/>
                  <a:pt x="214346" y="-8706"/>
                  <a:pt x="184183" y="9815"/>
                </a:cubicBezTo>
                <a:cubicBezTo>
                  <a:pt x="154021" y="28336"/>
                  <a:pt x="-2613" y="157452"/>
                  <a:pt x="33" y="159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6BB4E1BC-427F-9777-AADD-BF2F63E902F0}"/>
              </a:ext>
            </a:extLst>
          </p:cNvPr>
          <p:cNvSpPr/>
          <p:nvPr/>
        </p:nvSpPr>
        <p:spPr>
          <a:xfrm>
            <a:off x="6194116" y="3444722"/>
            <a:ext cx="328902" cy="292366"/>
          </a:xfrm>
          <a:custGeom>
            <a:avLst/>
            <a:gdLst>
              <a:gd name="connsiteX0" fmla="*/ 309 w 328902"/>
              <a:gd name="connsiteY0" fmla="*/ 9678 h 292366"/>
              <a:gd name="connsiteX1" fmla="*/ 241609 w 328902"/>
              <a:gd name="connsiteY1" fmla="*/ 63653 h 292366"/>
              <a:gd name="connsiteX2" fmla="*/ 98734 w 328902"/>
              <a:gd name="connsiteY2" fmla="*/ 57303 h 292366"/>
              <a:gd name="connsiteX3" fmla="*/ 86034 w 328902"/>
              <a:gd name="connsiteY3" fmla="*/ 152553 h 292366"/>
              <a:gd name="connsiteX4" fmla="*/ 98734 w 328902"/>
              <a:gd name="connsiteY4" fmla="*/ 104928 h 292366"/>
              <a:gd name="connsiteX5" fmla="*/ 92384 w 328902"/>
              <a:gd name="connsiteY5" fmla="*/ 200178 h 292366"/>
              <a:gd name="connsiteX6" fmla="*/ 63809 w 328902"/>
              <a:gd name="connsiteY6" fmla="*/ 292253 h 292366"/>
              <a:gd name="connsiteX7" fmla="*/ 89209 w 328902"/>
              <a:gd name="connsiteY7" fmla="*/ 181128 h 292366"/>
              <a:gd name="connsiteX8" fmla="*/ 92384 w 328902"/>
              <a:gd name="connsiteY8" fmla="*/ 60478 h 292366"/>
              <a:gd name="connsiteX9" fmla="*/ 105084 w 328902"/>
              <a:gd name="connsiteY9" fmla="*/ 66828 h 292366"/>
              <a:gd name="connsiteX10" fmla="*/ 327334 w 328902"/>
              <a:gd name="connsiteY10" fmla="*/ 153 h 292366"/>
              <a:gd name="connsiteX11" fmla="*/ 193984 w 328902"/>
              <a:gd name="connsiteY11" fmla="*/ 47778 h 292366"/>
              <a:gd name="connsiteX12" fmla="*/ 309 w 328902"/>
              <a:gd name="connsiteY12" fmla="*/ 9678 h 29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902" h="292366">
                <a:moveTo>
                  <a:pt x="309" y="9678"/>
                </a:moveTo>
                <a:cubicBezTo>
                  <a:pt x="8246" y="12324"/>
                  <a:pt x="225205" y="55716"/>
                  <a:pt x="241609" y="63653"/>
                </a:cubicBezTo>
                <a:cubicBezTo>
                  <a:pt x="258013" y="71591"/>
                  <a:pt x="124663" y="42486"/>
                  <a:pt x="98734" y="57303"/>
                </a:cubicBezTo>
                <a:cubicBezTo>
                  <a:pt x="72805" y="72120"/>
                  <a:pt x="86034" y="144616"/>
                  <a:pt x="86034" y="152553"/>
                </a:cubicBezTo>
                <a:cubicBezTo>
                  <a:pt x="86034" y="160490"/>
                  <a:pt x="97676" y="96991"/>
                  <a:pt x="98734" y="104928"/>
                </a:cubicBezTo>
                <a:cubicBezTo>
                  <a:pt x="99792" y="112865"/>
                  <a:pt x="98205" y="168957"/>
                  <a:pt x="92384" y="200178"/>
                </a:cubicBezTo>
                <a:cubicBezTo>
                  <a:pt x="86563" y="231399"/>
                  <a:pt x="64338" y="295428"/>
                  <a:pt x="63809" y="292253"/>
                </a:cubicBezTo>
                <a:cubicBezTo>
                  <a:pt x="63280" y="289078"/>
                  <a:pt x="84447" y="219757"/>
                  <a:pt x="89209" y="181128"/>
                </a:cubicBezTo>
                <a:cubicBezTo>
                  <a:pt x="93971" y="142499"/>
                  <a:pt x="92384" y="60478"/>
                  <a:pt x="92384" y="60478"/>
                </a:cubicBezTo>
                <a:cubicBezTo>
                  <a:pt x="95030" y="41428"/>
                  <a:pt x="65926" y="76882"/>
                  <a:pt x="105084" y="66828"/>
                </a:cubicBezTo>
                <a:cubicBezTo>
                  <a:pt x="144242" y="56774"/>
                  <a:pt x="312517" y="3328"/>
                  <a:pt x="327334" y="153"/>
                </a:cubicBezTo>
                <a:cubicBezTo>
                  <a:pt x="342151" y="-3022"/>
                  <a:pt x="248488" y="44074"/>
                  <a:pt x="193984" y="47778"/>
                </a:cubicBezTo>
                <a:cubicBezTo>
                  <a:pt x="139480" y="51482"/>
                  <a:pt x="-7628" y="7032"/>
                  <a:pt x="309" y="9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80ED25D-576F-FD9C-49EE-FE59765FC2AB}"/>
              </a:ext>
            </a:extLst>
          </p:cNvPr>
          <p:cNvSpPr/>
          <p:nvPr/>
        </p:nvSpPr>
        <p:spPr>
          <a:xfrm>
            <a:off x="6510109" y="3784560"/>
            <a:ext cx="303751" cy="394596"/>
          </a:xfrm>
          <a:custGeom>
            <a:avLst/>
            <a:gdLst>
              <a:gd name="connsiteX0" fmla="*/ 227241 w 303751"/>
              <a:gd name="connsiteY0" fmla="*/ 40 h 394596"/>
              <a:gd name="connsiteX1" fmla="*/ 198666 w 303751"/>
              <a:gd name="connsiteY1" fmla="*/ 225465 h 394596"/>
              <a:gd name="connsiteX2" fmla="*/ 198666 w 303751"/>
              <a:gd name="connsiteY2" fmla="*/ 200065 h 394596"/>
              <a:gd name="connsiteX3" fmla="*/ 87541 w 303751"/>
              <a:gd name="connsiteY3" fmla="*/ 323890 h 394596"/>
              <a:gd name="connsiteX4" fmla="*/ 100241 w 303751"/>
              <a:gd name="connsiteY4" fmla="*/ 304840 h 394596"/>
              <a:gd name="connsiteX5" fmla="*/ 1816 w 303751"/>
              <a:gd name="connsiteY5" fmla="*/ 393740 h 394596"/>
              <a:gd name="connsiteX6" fmla="*/ 46266 w 303751"/>
              <a:gd name="connsiteY6" fmla="*/ 342940 h 394596"/>
              <a:gd name="connsiteX7" fmla="*/ 166916 w 303751"/>
              <a:gd name="connsiteY7" fmla="*/ 231815 h 394596"/>
              <a:gd name="connsiteX8" fmla="*/ 303441 w 303751"/>
              <a:gd name="connsiteY8" fmla="*/ 168315 h 394596"/>
              <a:gd name="connsiteX9" fmla="*/ 205016 w 303751"/>
              <a:gd name="connsiteY9" fmla="*/ 206415 h 394596"/>
              <a:gd name="connsiteX10" fmla="*/ 227241 w 303751"/>
              <a:gd name="connsiteY10" fmla="*/ 40 h 39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51" h="394596">
                <a:moveTo>
                  <a:pt x="227241" y="40"/>
                </a:moveTo>
                <a:cubicBezTo>
                  <a:pt x="226183" y="3215"/>
                  <a:pt x="203428" y="192128"/>
                  <a:pt x="198666" y="225465"/>
                </a:cubicBezTo>
                <a:cubicBezTo>
                  <a:pt x="193904" y="258802"/>
                  <a:pt x="217187" y="183661"/>
                  <a:pt x="198666" y="200065"/>
                </a:cubicBezTo>
                <a:cubicBezTo>
                  <a:pt x="180145" y="216469"/>
                  <a:pt x="103945" y="306428"/>
                  <a:pt x="87541" y="323890"/>
                </a:cubicBezTo>
                <a:cubicBezTo>
                  <a:pt x="71137" y="341353"/>
                  <a:pt x="114528" y="293198"/>
                  <a:pt x="100241" y="304840"/>
                </a:cubicBezTo>
                <a:cubicBezTo>
                  <a:pt x="85954" y="316482"/>
                  <a:pt x="10812" y="387390"/>
                  <a:pt x="1816" y="393740"/>
                </a:cubicBezTo>
                <a:cubicBezTo>
                  <a:pt x="-7180" y="400090"/>
                  <a:pt x="18749" y="369928"/>
                  <a:pt x="46266" y="342940"/>
                </a:cubicBezTo>
                <a:cubicBezTo>
                  <a:pt x="73783" y="315953"/>
                  <a:pt x="124054" y="260919"/>
                  <a:pt x="166916" y="231815"/>
                </a:cubicBezTo>
                <a:cubicBezTo>
                  <a:pt x="209778" y="202711"/>
                  <a:pt x="297091" y="172548"/>
                  <a:pt x="303441" y="168315"/>
                </a:cubicBezTo>
                <a:cubicBezTo>
                  <a:pt x="309791" y="164082"/>
                  <a:pt x="216658" y="231286"/>
                  <a:pt x="205016" y="206415"/>
                </a:cubicBezTo>
                <a:cubicBezTo>
                  <a:pt x="193374" y="181544"/>
                  <a:pt x="228299" y="-3135"/>
                  <a:pt x="22724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2231918C-3488-77AF-189C-0EBBAD9F6237}"/>
              </a:ext>
            </a:extLst>
          </p:cNvPr>
          <p:cNvSpPr/>
          <p:nvPr/>
        </p:nvSpPr>
        <p:spPr>
          <a:xfrm>
            <a:off x="6134413" y="3454250"/>
            <a:ext cx="247376" cy="671737"/>
          </a:xfrm>
          <a:custGeom>
            <a:avLst/>
            <a:gdLst>
              <a:gd name="connsiteX0" fmla="*/ 56837 w 247376"/>
              <a:gd name="connsiteY0" fmla="*/ 150 h 671737"/>
              <a:gd name="connsiteX1" fmla="*/ 66362 w 247376"/>
              <a:gd name="connsiteY1" fmla="*/ 257325 h 671737"/>
              <a:gd name="connsiteX2" fmla="*/ 40962 w 247376"/>
              <a:gd name="connsiteY2" fmla="*/ 390675 h 671737"/>
              <a:gd name="connsiteX3" fmla="*/ 72712 w 247376"/>
              <a:gd name="connsiteY3" fmla="*/ 362100 h 671737"/>
              <a:gd name="connsiteX4" fmla="*/ 25087 w 247376"/>
              <a:gd name="connsiteY4" fmla="*/ 451000 h 671737"/>
              <a:gd name="connsiteX5" fmla="*/ 60012 w 247376"/>
              <a:gd name="connsiteY5" fmla="*/ 571650 h 671737"/>
              <a:gd name="connsiteX6" fmla="*/ 63187 w 247376"/>
              <a:gd name="connsiteY6" fmla="*/ 609750 h 671737"/>
              <a:gd name="connsiteX7" fmla="*/ 44137 w 247376"/>
              <a:gd name="connsiteY7" fmla="*/ 666900 h 671737"/>
              <a:gd name="connsiteX8" fmla="*/ 247337 w 247376"/>
              <a:gd name="connsiteY8" fmla="*/ 473225 h 671737"/>
              <a:gd name="connsiteX9" fmla="*/ 63187 w 247376"/>
              <a:gd name="connsiteY9" fmla="*/ 631975 h 671737"/>
              <a:gd name="connsiteX10" fmla="*/ 63187 w 247376"/>
              <a:gd name="connsiteY10" fmla="*/ 600225 h 671737"/>
              <a:gd name="connsiteX11" fmla="*/ 2862 w 247376"/>
              <a:gd name="connsiteY11" fmla="*/ 428775 h 671737"/>
              <a:gd name="connsiteX12" fmla="*/ 167962 w 247376"/>
              <a:gd name="connsiteY12" fmla="*/ 212875 h 671737"/>
              <a:gd name="connsiteX13" fmla="*/ 79062 w 247376"/>
              <a:gd name="connsiteY13" fmla="*/ 295425 h 671737"/>
              <a:gd name="connsiteX14" fmla="*/ 82237 w 247376"/>
              <a:gd name="connsiteY14" fmla="*/ 212875 h 671737"/>
              <a:gd name="connsiteX15" fmla="*/ 123512 w 247376"/>
              <a:gd name="connsiteY15" fmla="*/ 184300 h 671737"/>
              <a:gd name="connsiteX16" fmla="*/ 79062 w 247376"/>
              <a:gd name="connsiteY16" fmla="*/ 219225 h 671737"/>
              <a:gd name="connsiteX17" fmla="*/ 56837 w 247376"/>
              <a:gd name="connsiteY17" fmla="*/ 150 h 67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7376" h="671737">
                <a:moveTo>
                  <a:pt x="56837" y="150"/>
                </a:moveTo>
                <a:cubicBezTo>
                  <a:pt x="54720" y="6500"/>
                  <a:pt x="69008" y="192238"/>
                  <a:pt x="66362" y="257325"/>
                </a:cubicBezTo>
                <a:cubicBezTo>
                  <a:pt x="63716" y="322412"/>
                  <a:pt x="39904" y="373213"/>
                  <a:pt x="40962" y="390675"/>
                </a:cubicBezTo>
                <a:cubicBezTo>
                  <a:pt x="42020" y="408137"/>
                  <a:pt x="75358" y="352046"/>
                  <a:pt x="72712" y="362100"/>
                </a:cubicBezTo>
                <a:cubicBezTo>
                  <a:pt x="70066" y="372154"/>
                  <a:pt x="27204" y="416075"/>
                  <a:pt x="25087" y="451000"/>
                </a:cubicBezTo>
                <a:cubicBezTo>
                  <a:pt x="22970" y="485925"/>
                  <a:pt x="53662" y="545192"/>
                  <a:pt x="60012" y="571650"/>
                </a:cubicBezTo>
                <a:cubicBezTo>
                  <a:pt x="66362" y="598108"/>
                  <a:pt x="65833" y="593875"/>
                  <a:pt x="63187" y="609750"/>
                </a:cubicBezTo>
                <a:cubicBezTo>
                  <a:pt x="60541" y="625625"/>
                  <a:pt x="13445" y="689654"/>
                  <a:pt x="44137" y="666900"/>
                </a:cubicBezTo>
                <a:cubicBezTo>
                  <a:pt x="74829" y="644146"/>
                  <a:pt x="244162" y="479046"/>
                  <a:pt x="247337" y="473225"/>
                </a:cubicBezTo>
                <a:cubicBezTo>
                  <a:pt x="250512" y="467404"/>
                  <a:pt x="63187" y="631975"/>
                  <a:pt x="63187" y="631975"/>
                </a:cubicBezTo>
                <a:cubicBezTo>
                  <a:pt x="32495" y="653142"/>
                  <a:pt x="73241" y="634092"/>
                  <a:pt x="63187" y="600225"/>
                </a:cubicBezTo>
                <a:cubicBezTo>
                  <a:pt x="53133" y="566358"/>
                  <a:pt x="-14601" y="493333"/>
                  <a:pt x="2862" y="428775"/>
                </a:cubicBezTo>
                <a:cubicBezTo>
                  <a:pt x="20325" y="364217"/>
                  <a:pt x="155262" y="235100"/>
                  <a:pt x="167962" y="212875"/>
                </a:cubicBezTo>
                <a:cubicBezTo>
                  <a:pt x="180662" y="190650"/>
                  <a:pt x="93349" y="295425"/>
                  <a:pt x="79062" y="295425"/>
                </a:cubicBezTo>
                <a:cubicBezTo>
                  <a:pt x="64775" y="295425"/>
                  <a:pt x="74829" y="231396"/>
                  <a:pt x="82237" y="212875"/>
                </a:cubicBezTo>
                <a:cubicBezTo>
                  <a:pt x="89645" y="194354"/>
                  <a:pt x="124041" y="183242"/>
                  <a:pt x="123512" y="184300"/>
                </a:cubicBezTo>
                <a:cubicBezTo>
                  <a:pt x="122983" y="185358"/>
                  <a:pt x="87529" y="248329"/>
                  <a:pt x="79062" y="219225"/>
                </a:cubicBezTo>
                <a:cubicBezTo>
                  <a:pt x="70595" y="190121"/>
                  <a:pt x="58954" y="-6200"/>
                  <a:pt x="56837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67947A6A-AC9D-A165-2C2B-F5C534963951}"/>
              </a:ext>
            </a:extLst>
          </p:cNvPr>
          <p:cNvSpPr/>
          <p:nvPr/>
        </p:nvSpPr>
        <p:spPr>
          <a:xfrm>
            <a:off x="6486017" y="3609974"/>
            <a:ext cx="57658" cy="193685"/>
          </a:xfrm>
          <a:custGeom>
            <a:avLst/>
            <a:gdLst>
              <a:gd name="connsiteX0" fmla="*/ 57658 w 57658"/>
              <a:gd name="connsiteY0" fmla="*/ 1 h 193685"/>
              <a:gd name="connsiteX1" fmla="*/ 6858 w 57658"/>
              <a:gd name="connsiteY1" fmla="*/ 139701 h 193685"/>
              <a:gd name="connsiteX2" fmla="*/ 508 w 57658"/>
              <a:gd name="connsiteY2" fmla="*/ 193676 h 193685"/>
              <a:gd name="connsiteX3" fmla="*/ 6858 w 57658"/>
              <a:gd name="connsiteY3" fmla="*/ 142876 h 193685"/>
              <a:gd name="connsiteX4" fmla="*/ 57658 w 57658"/>
              <a:gd name="connsiteY4" fmla="*/ 1 h 1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8" h="193685">
                <a:moveTo>
                  <a:pt x="57658" y="1"/>
                </a:moveTo>
                <a:cubicBezTo>
                  <a:pt x="57658" y="-528"/>
                  <a:pt x="16383" y="107422"/>
                  <a:pt x="6858" y="139701"/>
                </a:cubicBezTo>
                <a:cubicBezTo>
                  <a:pt x="-2667" y="171980"/>
                  <a:pt x="508" y="193147"/>
                  <a:pt x="508" y="193676"/>
                </a:cubicBezTo>
                <a:cubicBezTo>
                  <a:pt x="508" y="194205"/>
                  <a:pt x="1037" y="171980"/>
                  <a:pt x="6858" y="142876"/>
                </a:cubicBezTo>
                <a:cubicBezTo>
                  <a:pt x="12679" y="113772"/>
                  <a:pt x="57658" y="530"/>
                  <a:pt x="576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E15E785-143D-72D3-8C6E-13690AC13DCD}"/>
              </a:ext>
            </a:extLst>
          </p:cNvPr>
          <p:cNvSpPr/>
          <p:nvPr/>
        </p:nvSpPr>
        <p:spPr>
          <a:xfrm>
            <a:off x="6618679" y="3752060"/>
            <a:ext cx="125292" cy="255516"/>
          </a:xfrm>
          <a:custGeom>
            <a:avLst/>
            <a:gdLst>
              <a:gd name="connsiteX0" fmla="*/ 125021 w 125292"/>
              <a:gd name="connsiteY0" fmla="*/ 790 h 255516"/>
              <a:gd name="connsiteX1" fmla="*/ 4371 w 125292"/>
              <a:gd name="connsiteY1" fmla="*/ 248440 h 255516"/>
              <a:gd name="connsiteX2" fmla="*/ 36121 w 125292"/>
              <a:gd name="connsiteY2" fmla="*/ 172240 h 255516"/>
              <a:gd name="connsiteX3" fmla="*/ 125021 w 125292"/>
              <a:gd name="connsiteY3" fmla="*/ 790 h 2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92" h="255516">
                <a:moveTo>
                  <a:pt x="125021" y="790"/>
                </a:moveTo>
                <a:cubicBezTo>
                  <a:pt x="119729" y="13490"/>
                  <a:pt x="19188" y="219865"/>
                  <a:pt x="4371" y="248440"/>
                </a:cubicBezTo>
                <a:cubicBezTo>
                  <a:pt x="-10446" y="277015"/>
                  <a:pt x="15484" y="212456"/>
                  <a:pt x="36121" y="172240"/>
                </a:cubicBezTo>
                <a:cubicBezTo>
                  <a:pt x="56758" y="132024"/>
                  <a:pt x="130313" y="-11910"/>
                  <a:pt x="125021" y="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73B6FA2-7146-EA7A-5782-DD0B151FE34F}"/>
              </a:ext>
            </a:extLst>
          </p:cNvPr>
          <p:cNvSpPr/>
          <p:nvPr/>
        </p:nvSpPr>
        <p:spPr>
          <a:xfrm>
            <a:off x="6248341" y="3641714"/>
            <a:ext cx="131504" cy="342940"/>
          </a:xfrm>
          <a:custGeom>
            <a:avLst/>
            <a:gdLst>
              <a:gd name="connsiteX0" fmla="*/ 123884 w 131504"/>
              <a:gd name="connsiteY0" fmla="*/ 11 h 342940"/>
              <a:gd name="connsiteX1" fmla="*/ 104834 w 131504"/>
              <a:gd name="connsiteY1" fmla="*/ 225436 h 342940"/>
              <a:gd name="connsiteX2" fmla="*/ 59 w 131504"/>
              <a:gd name="connsiteY2" fmla="*/ 342911 h 342940"/>
              <a:gd name="connsiteX3" fmla="*/ 120709 w 131504"/>
              <a:gd name="connsiteY3" fmla="*/ 215911 h 342940"/>
              <a:gd name="connsiteX4" fmla="*/ 123884 w 131504"/>
              <a:gd name="connsiteY4" fmla="*/ 11 h 34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04" h="342940">
                <a:moveTo>
                  <a:pt x="123884" y="11"/>
                </a:moveTo>
                <a:cubicBezTo>
                  <a:pt x="121238" y="1599"/>
                  <a:pt x="125471" y="168286"/>
                  <a:pt x="104834" y="225436"/>
                </a:cubicBezTo>
                <a:cubicBezTo>
                  <a:pt x="84197" y="282586"/>
                  <a:pt x="-2587" y="344499"/>
                  <a:pt x="59" y="342911"/>
                </a:cubicBezTo>
                <a:cubicBezTo>
                  <a:pt x="2705" y="341324"/>
                  <a:pt x="100071" y="269357"/>
                  <a:pt x="120709" y="215911"/>
                </a:cubicBezTo>
                <a:cubicBezTo>
                  <a:pt x="141347" y="162465"/>
                  <a:pt x="126530" y="-1577"/>
                  <a:pt x="12388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0AB4435-2E8A-388C-18F5-DC25D6B4766E}"/>
              </a:ext>
            </a:extLst>
          </p:cNvPr>
          <p:cNvSpPr/>
          <p:nvPr/>
        </p:nvSpPr>
        <p:spPr>
          <a:xfrm>
            <a:off x="6227978" y="3819088"/>
            <a:ext cx="36326" cy="193927"/>
          </a:xfrm>
          <a:custGeom>
            <a:avLst/>
            <a:gdLst>
              <a:gd name="connsiteX0" fmla="*/ 36297 w 36326"/>
              <a:gd name="connsiteY0" fmla="*/ 437 h 193927"/>
              <a:gd name="connsiteX1" fmla="*/ 1372 w 36326"/>
              <a:gd name="connsiteY1" fmla="*/ 187762 h 193927"/>
              <a:gd name="connsiteX2" fmla="*/ 7722 w 36326"/>
              <a:gd name="connsiteY2" fmla="*/ 136962 h 193927"/>
              <a:gd name="connsiteX3" fmla="*/ 36297 w 36326"/>
              <a:gd name="connsiteY3" fmla="*/ 437 h 19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26" h="193927">
                <a:moveTo>
                  <a:pt x="36297" y="437"/>
                </a:moveTo>
                <a:cubicBezTo>
                  <a:pt x="35239" y="8904"/>
                  <a:pt x="6135" y="165008"/>
                  <a:pt x="1372" y="187762"/>
                </a:cubicBezTo>
                <a:cubicBezTo>
                  <a:pt x="-3391" y="210516"/>
                  <a:pt x="5605" y="165008"/>
                  <a:pt x="7722" y="136962"/>
                </a:cubicBezTo>
                <a:cubicBezTo>
                  <a:pt x="9839" y="108916"/>
                  <a:pt x="37355" y="-8030"/>
                  <a:pt x="36297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48D1B40F-5B1A-73B2-928F-DEEBA308E97A}"/>
              </a:ext>
            </a:extLst>
          </p:cNvPr>
          <p:cNvSpPr/>
          <p:nvPr/>
        </p:nvSpPr>
        <p:spPr>
          <a:xfrm>
            <a:off x="6318027" y="3108257"/>
            <a:ext cx="35956" cy="108380"/>
          </a:xfrm>
          <a:custGeom>
            <a:avLst/>
            <a:gdLst>
              <a:gd name="connsiteX0" fmla="*/ 25623 w 35956"/>
              <a:gd name="connsiteY0" fmla="*/ 68 h 108380"/>
              <a:gd name="connsiteX1" fmla="*/ 35148 w 35956"/>
              <a:gd name="connsiteY1" fmla="*/ 63568 h 108380"/>
              <a:gd name="connsiteX2" fmla="*/ 223 w 35956"/>
              <a:gd name="connsiteY2" fmla="*/ 108018 h 108380"/>
              <a:gd name="connsiteX3" fmla="*/ 19273 w 35956"/>
              <a:gd name="connsiteY3" fmla="*/ 85793 h 108380"/>
              <a:gd name="connsiteX4" fmla="*/ 35148 w 35956"/>
              <a:gd name="connsiteY4" fmla="*/ 76268 h 108380"/>
              <a:gd name="connsiteX5" fmla="*/ 25623 w 35956"/>
              <a:gd name="connsiteY5" fmla="*/ 68 h 1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56" h="108380">
                <a:moveTo>
                  <a:pt x="25623" y="68"/>
                </a:moveTo>
                <a:cubicBezTo>
                  <a:pt x="25623" y="-2049"/>
                  <a:pt x="39381" y="45576"/>
                  <a:pt x="35148" y="63568"/>
                </a:cubicBezTo>
                <a:cubicBezTo>
                  <a:pt x="30915" y="81560"/>
                  <a:pt x="2869" y="104314"/>
                  <a:pt x="223" y="108018"/>
                </a:cubicBezTo>
                <a:cubicBezTo>
                  <a:pt x="-2423" y="111722"/>
                  <a:pt x="19273" y="85793"/>
                  <a:pt x="19273" y="85793"/>
                </a:cubicBezTo>
                <a:cubicBezTo>
                  <a:pt x="25094" y="80501"/>
                  <a:pt x="32502" y="85264"/>
                  <a:pt x="35148" y="76268"/>
                </a:cubicBezTo>
                <a:cubicBezTo>
                  <a:pt x="37794" y="67272"/>
                  <a:pt x="25623" y="2185"/>
                  <a:pt x="25623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6612198-6756-A586-BB15-56001AD3CDCE}"/>
              </a:ext>
            </a:extLst>
          </p:cNvPr>
          <p:cNvSpPr/>
          <p:nvPr/>
        </p:nvSpPr>
        <p:spPr>
          <a:xfrm>
            <a:off x="6807957" y="3365215"/>
            <a:ext cx="88383" cy="114683"/>
          </a:xfrm>
          <a:custGeom>
            <a:avLst/>
            <a:gdLst>
              <a:gd name="connsiteX0" fmla="*/ 88143 w 88383"/>
              <a:gd name="connsiteY0" fmla="*/ 285 h 114683"/>
              <a:gd name="connsiteX1" fmla="*/ 2418 w 88383"/>
              <a:gd name="connsiteY1" fmla="*/ 111410 h 114683"/>
              <a:gd name="connsiteX2" fmla="*/ 27818 w 88383"/>
              <a:gd name="connsiteY2" fmla="*/ 79660 h 114683"/>
              <a:gd name="connsiteX3" fmla="*/ 88143 w 88383"/>
              <a:gd name="connsiteY3" fmla="*/ 285 h 1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83" h="114683">
                <a:moveTo>
                  <a:pt x="88143" y="285"/>
                </a:moveTo>
                <a:cubicBezTo>
                  <a:pt x="83910" y="5577"/>
                  <a:pt x="12472" y="98181"/>
                  <a:pt x="2418" y="111410"/>
                </a:cubicBezTo>
                <a:cubicBezTo>
                  <a:pt x="-7636" y="124639"/>
                  <a:pt x="16176" y="94476"/>
                  <a:pt x="27818" y="79660"/>
                </a:cubicBezTo>
                <a:cubicBezTo>
                  <a:pt x="39460" y="64844"/>
                  <a:pt x="92376" y="-5007"/>
                  <a:pt x="88143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E17CA29-D3AD-BAE3-740D-C5B4362D59A8}"/>
              </a:ext>
            </a:extLst>
          </p:cNvPr>
          <p:cNvSpPr/>
          <p:nvPr/>
        </p:nvSpPr>
        <p:spPr>
          <a:xfrm>
            <a:off x="6800824" y="3270175"/>
            <a:ext cx="94928" cy="137538"/>
          </a:xfrm>
          <a:custGeom>
            <a:avLst/>
            <a:gdLst>
              <a:gd name="connsiteX0" fmla="*/ 26 w 94928"/>
              <a:gd name="connsiteY0" fmla="*/ 75 h 137538"/>
              <a:gd name="connsiteX1" fmla="*/ 88926 w 94928"/>
              <a:gd name="connsiteY1" fmla="*/ 130250 h 137538"/>
              <a:gd name="connsiteX2" fmla="*/ 79401 w 94928"/>
              <a:gd name="connsiteY2" fmla="*/ 111200 h 137538"/>
              <a:gd name="connsiteX3" fmla="*/ 26 w 94928"/>
              <a:gd name="connsiteY3" fmla="*/ 75 h 1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28" h="137538">
                <a:moveTo>
                  <a:pt x="26" y="75"/>
                </a:moveTo>
                <a:cubicBezTo>
                  <a:pt x="1613" y="3250"/>
                  <a:pt x="88926" y="130250"/>
                  <a:pt x="88926" y="130250"/>
                </a:cubicBezTo>
                <a:cubicBezTo>
                  <a:pt x="102155" y="148771"/>
                  <a:pt x="91043" y="128133"/>
                  <a:pt x="79401" y="111200"/>
                </a:cubicBezTo>
                <a:cubicBezTo>
                  <a:pt x="67759" y="94267"/>
                  <a:pt x="-1561" y="-3100"/>
                  <a:pt x="26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32CE5AB9-E0C7-EDB3-E607-05C8BCAF768A}"/>
              </a:ext>
            </a:extLst>
          </p:cNvPr>
          <p:cNvSpPr/>
          <p:nvPr/>
        </p:nvSpPr>
        <p:spPr>
          <a:xfrm>
            <a:off x="6901988" y="3511507"/>
            <a:ext cx="79840" cy="108247"/>
          </a:xfrm>
          <a:custGeom>
            <a:avLst/>
            <a:gdLst>
              <a:gd name="connsiteX0" fmla="*/ 79837 w 79840"/>
              <a:gd name="connsiteY0" fmla="*/ 43 h 108247"/>
              <a:gd name="connsiteX1" fmla="*/ 6812 w 79840"/>
              <a:gd name="connsiteY1" fmla="*/ 101643 h 108247"/>
              <a:gd name="connsiteX2" fmla="*/ 9987 w 79840"/>
              <a:gd name="connsiteY2" fmla="*/ 88943 h 108247"/>
              <a:gd name="connsiteX3" fmla="*/ 79837 w 79840"/>
              <a:gd name="connsiteY3" fmla="*/ 43 h 10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40" h="108247">
                <a:moveTo>
                  <a:pt x="79837" y="43"/>
                </a:moveTo>
                <a:cubicBezTo>
                  <a:pt x="79308" y="2160"/>
                  <a:pt x="6812" y="101643"/>
                  <a:pt x="6812" y="101643"/>
                </a:cubicBezTo>
                <a:cubicBezTo>
                  <a:pt x="-4830" y="116459"/>
                  <a:pt x="-67" y="103760"/>
                  <a:pt x="9987" y="88943"/>
                </a:cubicBezTo>
                <a:cubicBezTo>
                  <a:pt x="20041" y="74126"/>
                  <a:pt x="80366" y="-2074"/>
                  <a:pt x="7983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098A29C-D41F-0979-1E05-69E694C12A95}"/>
              </a:ext>
            </a:extLst>
          </p:cNvPr>
          <p:cNvSpPr/>
          <p:nvPr/>
        </p:nvSpPr>
        <p:spPr>
          <a:xfrm>
            <a:off x="6978537" y="3614539"/>
            <a:ext cx="137826" cy="33544"/>
          </a:xfrm>
          <a:custGeom>
            <a:avLst/>
            <a:gdLst>
              <a:gd name="connsiteX0" fmla="*/ 113 w 137826"/>
              <a:gd name="connsiteY0" fmla="*/ 33536 h 33544"/>
              <a:gd name="connsiteX1" fmla="*/ 130288 w 137826"/>
              <a:gd name="connsiteY1" fmla="*/ 4961 h 33544"/>
              <a:gd name="connsiteX2" fmla="*/ 108063 w 137826"/>
              <a:gd name="connsiteY2" fmla="*/ 1786 h 33544"/>
              <a:gd name="connsiteX3" fmla="*/ 113 w 137826"/>
              <a:gd name="connsiteY3" fmla="*/ 33536 h 3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26" h="33544">
                <a:moveTo>
                  <a:pt x="113" y="33536"/>
                </a:moveTo>
                <a:cubicBezTo>
                  <a:pt x="3817" y="34065"/>
                  <a:pt x="112296" y="10253"/>
                  <a:pt x="130288" y="4961"/>
                </a:cubicBezTo>
                <a:cubicBezTo>
                  <a:pt x="148280" y="-331"/>
                  <a:pt x="131346" y="-1389"/>
                  <a:pt x="108063" y="1786"/>
                </a:cubicBezTo>
                <a:cubicBezTo>
                  <a:pt x="84780" y="4961"/>
                  <a:pt x="-3591" y="33007"/>
                  <a:pt x="113" y="3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190CC2B-5526-A50F-E79B-92A7EF8421FD}"/>
              </a:ext>
            </a:extLst>
          </p:cNvPr>
          <p:cNvSpPr/>
          <p:nvPr/>
        </p:nvSpPr>
        <p:spPr>
          <a:xfrm>
            <a:off x="7012187" y="3443835"/>
            <a:ext cx="113454" cy="200551"/>
          </a:xfrm>
          <a:custGeom>
            <a:avLst/>
            <a:gdLst>
              <a:gd name="connsiteX0" fmla="*/ 1388 w 113454"/>
              <a:gd name="connsiteY0" fmla="*/ 1040 h 200551"/>
              <a:gd name="connsiteX1" fmla="*/ 106163 w 113454"/>
              <a:gd name="connsiteY1" fmla="*/ 191540 h 200551"/>
              <a:gd name="connsiteX2" fmla="*/ 96638 w 113454"/>
              <a:gd name="connsiteY2" fmla="*/ 166140 h 200551"/>
              <a:gd name="connsiteX3" fmla="*/ 33138 w 113454"/>
              <a:gd name="connsiteY3" fmla="*/ 134390 h 200551"/>
              <a:gd name="connsiteX4" fmla="*/ 45838 w 113454"/>
              <a:gd name="connsiteY4" fmla="*/ 115340 h 200551"/>
              <a:gd name="connsiteX5" fmla="*/ 1388 w 113454"/>
              <a:gd name="connsiteY5" fmla="*/ 1040 h 2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54" h="200551">
                <a:moveTo>
                  <a:pt x="1388" y="1040"/>
                </a:moveTo>
                <a:cubicBezTo>
                  <a:pt x="11442" y="13740"/>
                  <a:pt x="90288" y="164023"/>
                  <a:pt x="106163" y="191540"/>
                </a:cubicBezTo>
                <a:cubicBezTo>
                  <a:pt x="122038" y="219057"/>
                  <a:pt x="108809" y="175665"/>
                  <a:pt x="96638" y="166140"/>
                </a:cubicBezTo>
                <a:cubicBezTo>
                  <a:pt x="84467" y="156615"/>
                  <a:pt x="33138" y="134390"/>
                  <a:pt x="33138" y="134390"/>
                </a:cubicBezTo>
                <a:cubicBezTo>
                  <a:pt x="24671" y="125923"/>
                  <a:pt x="52717" y="134919"/>
                  <a:pt x="45838" y="115340"/>
                </a:cubicBezTo>
                <a:cubicBezTo>
                  <a:pt x="38959" y="95761"/>
                  <a:pt x="-8666" y="-11660"/>
                  <a:pt x="1388" y="1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93C5EFF-51CC-C814-6769-BD58214E9FD5}"/>
              </a:ext>
            </a:extLst>
          </p:cNvPr>
          <p:cNvSpPr/>
          <p:nvPr/>
        </p:nvSpPr>
        <p:spPr>
          <a:xfrm>
            <a:off x="6962714" y="3648271"/>
            <a:ext cx="90601" cy="126806"/>
          </a:xfrm>
          <a:custGeom>
            <a:avLst/>
            <a:gdLst>
              <a:gd name="connsiteX0" fmla="*/ 61 w 90601"/>
              <a:gd name="connsiteY0" fmla="*/ 126804 h 126806"/>
              <a:gd name="connsiteX1" fmla="*/ 41336 w 90601"/>
              <a:gd name="connsiteY1" fmla="*/ 28379 h 126806"/>
              <a:gd name="connsiteX2" fmla="*/ 79436 w 90601"/>
              <a:gd name="connsiteY2" fmla="*/ 2979 h 126806"/>
              <a:gd name="connsiteX3" fmla="*/ 88961 w 90601"/>
              <a:gd name="connsiteY3" fmla="*/ 2979 h 126806"/>
              <a:gd name="connsiteX4" fmla="*/ 50861 w 90601"/>
              <a:gd name="connsiteY4" fmla="*/ 25204 h 126806"/>
              <a:gd name="connsiteX5" fmla="*/ 61 w 90601"/>
              <a:gd name="connsiteY5" fmla="*/ 126804 h 12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01" h="126806">
                <a:moveTo>
                  <a:pt x="61" y="126804"/>
                </a:moveTo>
                <a:cubicBezTo>
                  <a:pt x="-1526" y="127333"/>
                  <a:pt x="28107" y="49017"/>
                  <a:pt x="41336" y="28379"/>
                </a:cubicBezTo>
                <a:cubicBezTo>
                  <a:pt x="54565" y="7741"/>
                  <a:pt x="79436" y="2979"/>
                  <a:pt x="79436" y="2979"/>
                </a:cubicBezTo>
                <a:cubicBezTo>
                  <a:pt x="87373" y="-1254"/>
                  <a:pt x="93723" y="-725"/>
                  <a:pt x="88961" y="2979"/>
                </a:cubicBezTo>
                <a:cubicBezTo>
                  <a:pt x="84199" y="6683"/>
                  <a:pt x="63032" y="7742"/>
                  <a:pt x="50861" y="25204"/>
                </a:cubicBezTo>
                <a:cubicBezTo>
                  <a:pt x="38690" y="42666"/>
                  <a:pt x="1648" y="126275"/>
                  <a:pt x="61" y="126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48B81AD1-4DF7-A68C-617A-262C27B3C545}"/>
              </a:ext>
            </a:extLst>
          </p:cNvPr>
          <p:cNvSpPr/>
          <p:nvPr/>
        </p:nvSpPr>
        <p:spPr>
          <a:xfrm>
            <a:off x="6572244" y="3219439"/>
            <a:ext cx="44478" cy="130245"/>
          </a:xfrm>
          <a:custGeom>
            <a:avLst/>
            <a:gdLst>
              <a:gd name="connsiteX0" fmla="*/ 34931 w 44478"/>
              <a:gd name="connsiteY0" fmla="*/ 11 h 130245"/>
              <a:gd name="connsiteX1" fmla="*/ 38106 w 44478"/>
              <a:gd name="connsiteY1" fmla="*/ 88911 h 130245"/>
              <a:gd name="connsiteX2" fmla="*/ 6 w 44478"/>
              <a:gd name="connsiteY2" fmla="*/ 114311 h 130245"/>
              <a:gd name="connsiteX3" fmla="*/ 41281 w 44478"/>
              <a:gd name="connsiteY3" fmla="*/ 88911 h 130245"/>
              <a:gd name="connsiteX4" fmla="*/ 41281 w 44478"/>
              <a:gd name="connsiteY4" fmla="*/ 130186 h 130245"/>
              <a:gd name="connsiteX5" fmla="*/ 44456 w 44478"/>
              <a:gd name="connsiteY5" fmla="*/ 95261 h 130245"/>
              <a:gd name="connsiteX6" fmla="*/ 34931 w 44478"/>
              <a:gd name="connsiteY6" fmla="*/ 11 h 1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78" h="130245">
                <a:moveTo>
                  <a:pt x="34931" y="11"/>
                </a:moveTo>
                <a:cubicBezTo>
                  <a:pt x="33873" y="-1047"/>
                  <a:pt x="43927" y="69861"/>
                  <a:pt x="38106" y="88911"/>
                </a:cubicBezTo>
                <a:cubicBezTo>
                  <a:pt x="32285" y="107961"/>
                  <a:pt x="-523" y="114311"/>
                  <a:pt x="6" y="114311"/>
                </a:cubicBezTo>
                <a:cubicBezTo>
                  <a:pt x="535" y="114311"/>
                  <a:pt x="34402" y="86265"/>
                  <a:pt x="41281" y="88911"/>
                </a:cubicBezTo>
                <a:cubicBezTo>
                  <a:pt x="48160" y="91557"/>
                  <a:pt x="40752" y="129128"/>
                  <a:pt x="41281" y="130186"/>
                </a:cubicBezTo>
                <a:cubicBezTo>
                  <a:pt x="41810" y="131244"/>
                  <a:pt x="43927" y="118015"/>
                  <a:pt x="44456" y="95261"/>
                </a:cubicBezTo>
                <a:cubicBezTo>
                  <a:pt x="44985" y="72507"/>
                  <a:pt x="35989" y="1069"/>
                  <a:pt x="3493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88940EA2-C735-7186-A05E-79F8BE0883ED}"/>
              </a:ext>
            </a:extLst>
          </p:cNvPr>
          <p:cNvSpPr/>
          <p:nvPr/>
        </p:nvSpPr>
        <p:spPr>
          <a:xfrm>
            <a:off x="6426169" y="3181347"/>
            <a:ext cx="73955" cy="123834"/>
          </a:xfrm>
          <a:custGeom>
            <a:avLst/>
            <a:gdLst>
              <a:gd name="connsiteX0" fmla="*/ 38131 w 73955"/>
              <a:gd name="connsiteY0" fmla="*/ 3 h 123834"/>
              <a:gd name="connsiteX1" fmla="*/ 63531 w 73955"/>
              <a:gd name="connsiteY1" fmla="*/ 73028 h 123834"/>
              <a:gd name="connsiteX2" fmla="*/ 31 w 73955"/>
              <a:gd name="connsiteY2" fmla="*/ 123828 h 123834"/>
              <a:gd name="connsiteX3" fmla="*/ 73056 w 73955"/>
              <a:gd name="connsiteY3" fmla="*/ 69853 h 123834"/>
              <a:gd name="connsiteX4" fmla="*/ 38131 w 73955"/>
              <a:gd name="connsiteY4" fmla="*/ 3 h 12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55" h="123834">
                <a:moveTo>
                  <a:pt x="38131" y="3"/>
                </a:moveTo>
                <a:cubicBezTo>
                  <a:pt x="36544" y="532"/>
                  <a:pt x="69881" y="52391"/>
                  <a:pt x="63531" y="73028"/>
                </a:cubicBezTo>
                <a:cubicBezTo>
                  <a:pt x="57181" y="93665"/>
                  <a:pt x="-1556" y="124357"/>
                  <a:pt x="31" y="123828"/>
                </a:cubicBezTo>
                <a:cubicBezTo>
                  <a:pt x="1618" y="123299"/>
                  <a:pt x="65648" y="87315"/>
                  <a:pt x="73056" y="69853"/>
                </a:cubicBezTo>
                <a:cubicBezTo>
                  <a:pt x="80464" y="52391"/>
                  <a:pt x="39718" y="-526"/>
                  <a:pt x="3813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DBA9248-3ACC-3996-6A35-7EE06B9E1203}"/>
              </a:ext>
            </a:extLst>
          </p:cNvPr>
          <p:cNvSpPr/>
          <p:nvPr/>
        </p:nvSpPr>
        <p:spPr>
          <a:xfrm>
            <a:off x="6219571" y="3174979"/>
            <a:ext cx="60605" cy="82990"/>
          </a:xfrm>
          <a:custGeom>
            <a:avLst/>
            <a:gdLst>
              <a:gd name="connsiteX0" fmla="*/ 60579 w 60605"/>
              <a:gd name="connsiteY0" fmla="*/ 21 h 82990"/>
              <a:gd name="connsiteX1" fmla="*/ 25654 w 60605"/>
              <a:gd name="connsiteY1" fmla="*/ 50821 h 82990"/>
              <a:gd name="connsiteX2" fmla="*/ 28829 w 60605"/>
              <a:gd name="connsiteY2" fmla="*/ 82571 h 82990"/>
              <a:gd name="connsiteX3" fmla="*/ 254 w 60605"/>
              <a:gd name="connsiteY3" fmla="*/ 69871 h 82990"/>
              <a:gd name="connsiteX4" fmla="*/ 47879 w 60605"/>
              <a:gd name="connsiteY4" fmla="*/ 82571 h 82990"/>
              <a:gd name="connsiteX5" fmla="*/ 19304 w 60605"/>
              <a:gd name="connsiteY5" fmla="*/ 57171 h 82990"/>
              <a:gd name="connsiteX6" fmla="*/ 60579 w 60605"/>
              <a:gd name="connsiteY6" fmla="*/ 21 h 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05" h="82990">
                <a:moveTo>
                  <a:pt x="60579" y="21"/>
                </a:moveTo>
                <a:cubicBezTo>
                  <a:pt x="61637" y="-1037"/>
                  <a:pt x="30946" y="37063"/>
                  <a:pt x="25654" y="50821"/>
                </a:cubicBezTo>
                <a:cubicBezTo>
                  <a:pt x="20362" y="64579"/>
                  <a:pt x="33062" y="79396"/>
                  <a:pt x="28829" y="82571"/>
                </a:cubicBezTo>
                <a:cubicBezTo>
                  <a:pt x="24596" y="85746"/>
                  <a:pt x="-2921" y="69871"/>
                  <a:pt x="254" y="69871"/>
                </a:cubicBezTo>
                <a:cubicBezTo>
                  <a:pt x="3429" y="69871"/>
                  <a:pt x="44704" y="84688"/>
                  <a:pt x="47879" y="82571"/>
                </a:cubicBezTo>
                <a:cubicBezTo>
                  <a:pt x="51054" y="80454"/>
                  <a:pt x="17717" y="68813"/>
                  <a:pt x="19304" y="57171"/>
                </a:cubicBezTo>
                <a:cubicBezTo>
                  <a:pt x="20891" y="45529"/>
                  <a:pt x="59521" y="1079"/>
                  <a:pt x="6057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AE71605-6702-5EFE-D5F5-3F56DF19D5C4}"/>
              </a:ext>
            </a:extLst>
          </p:cNvPr>
          <p:cNvSpPr/>
          <p:nvPr/>
        </p:nvSpPr>
        <p:spPr>
          <a:xfrm>
            <a:off x="6130925" y="3155918"/>
            <a:ext cx="57577" cy="65979"/>
          </a:xfrm>
          <a:custGeom>
            <a:avLst/>
            <a:gdLst>
              <a:gd name="connsiteX0" fmla="*/ 0 w 57577"/>
              <a:gd name="connsiteY0" fmla="*/ 32 h 65979"/>
              <a:gd name="connsiteX1" fmla="*/ 50800 w 57577"/>
              <a:gd name="connsiteY1" fmla="*/ 38132 h 65979"/>
              <a:gd name="connsiteX2" fmla="*/ 53975 w 57577"/>
              <a:gd name="connsiteY2" fmla="*/ 19082 h 65979"/>
              <a:gd name="connsiteX3" fmla="*/ 22225 w 57577"/>
              <a:gd name="connsiteY3" fmla="*/ 63532 h 65979"/>
              <a:gd name="connsiteX4" fmla="*/ 25400 w 57577"/>
              <a:gd name="connsiteY4" fmla="*/ 57182 h 65979"/>
              <a:gd name="connsiteX5" fmla="*/ 50800 w 57577"/>
              <a:gd name="connsiteY5" fmla="*/ 31782 h 65979"/>
              <a:gd name="connsiteX6" fmla="*/ 0 w 57577"/>
              <a:gd name="connsiteY6" fmla="*/ 32 h 6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77" h="65979">
                <a:moveTo>
                  <a:pt x="0" y="32"/>
                </a:moveTo>
                <a:cubicBezTo>
                  <a:pt x="0" y="1090"/>
                  <a:pt x="50800" y="38132"/>
                  <a:pt x="50800" y="38132"/>
                </a:cubicBezTo>
                <a:cubicBezTo>
                  <a:pt x="59796" y="41307"/>
                  <a:pt x="58737" y="14849"/>
                  <a:pt x="53975" y="19082"/>
                </a:cubicBezTo>
                <a:cubicBezTo>
                  <a:pt x="49213" y="23315"/>
                  <a:pt x="22225" y="63532"/>
                  <a:pt x="22225" y="63532"/>
                </a:cubicBezTo>
                <a:cubicBezTo>
                  <a:pt x="17463" y="69882"/>
                  <a:pt x="20638" y="62474"/>
                  <a:pt x="25400" y="57182"/>
                </a:cubicBezTo>
                <a:cubicBezTo>
                  <a:pt x="30163" y="51890"/>
                  <a:pt x="62442" y="39190"/>
                  <a:pt x="50800" y="31782"/>
                </a:cubicBezTo>
                <a:cubicBezTo>
                  <a:pt x="39158" y="24374"/>
                  <a:pt x="0" y="-1026"/>
                  <a:pt x="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C2A7C00-A0E7-34FA-C0CA-F405FCFC7618}"/>
              </a:ext>
            </a:extLst>
          </p:cNvPr>
          <p:cNvSpPr/>
          <p:nvPr/>
        </p:nvSpPr>
        <p:spPr>
          <a:xfrm>
            <a:off x="6775412" y="3327373"/>
            <a:ext cx="41491" cy="120856"/>
          </a:xfrm>
          <a:custGeom>
            <a:avLst/>
            <a:gdLst>
              <a:gd name="connsiteX0" fmla="*/ 41313 w 41491"/>
              <a:gd name="connsiteY0" fmla="*/ 27 h 120856"/>
              <a:gd name="connsiteX1" fmla="*/ 31788 w 41491"/>
              <a:gd name="connsiteY1" fmla="*/ 85752 h 120856"/>
              <a:gd name="connsiteX2" fmla="*/ 38 w 41491"/>
              <a:gd name="connsiteY2" fmla="*/ 120677 h 120856"/>
              <a:gd name="connsiteX3" fmla="*/ 25438 w 41491"/>
              <a:gd name="connsiteY3" fmla="*/ 95277 h 120856"/>
              <a:gd name="connsiteX4" fmla="*/ 41313 w 41491"/>
              <a:gd name="connsiteY4" fmla="*/ 27 h 1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1" h="120856">
                <a:moveTo>
                  <a:pt x="41313" y="27"/>
                </a:moveTo>
                <a:cubicBezTo>
                  <a:pt x="42371" y="-1561"/>
                  <a:pt x="38667" y="65644"/>
                  <a:pt x="31788" y="85752"/>
                </a:cubicBezTo>
                <a:cubicBezTo>
                  <a:pt x="24909" y="105860"/>
                  <a:pt x="1096" y="119089"/>
                  <a:pt x="38" y="120677"/>
                </a:cubicBezTo>
                <a:cubicBezTo>
                  <a:pt x="-1020" y="122265"/>
                  <a:pt x="20146" y="113269"/>
                  <a:pt x="25438" y="95277"/>
                </a:cubicBezTo>
                <a:cubicBezTo>
                  <a:pt x="30730" y="77285"/>
                  <a:pt x="40255" y="1615"/>
                  <a:pt x="4131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815EFF8-D5C4-2A38-209A-CD877D404698}"/>
              </a:ext>
            </a:extLst>
          </p:cNvPr>
          <p:cNvSpPr/>
          <p:nvPr/>
        </p:nvSpPr>
        <p:spPr>
          <a:xfrm>
            <a:off x="5936064" y="3122012"/>
            <a:ext cx="290529" cy="250362"/>
          </a:xfrm>
          <a:custGeom>
            <a:avLst/>
            <a:gdLst>
              <a:gd name="connsiteX0" fmla="*/ 7536 w 290529"/>
              <a:gd name="connsiteY0" fmla="*/ 110138 h 250362"/>
              <a:gd name="connsiteX1" fmla="*/ 274236 w 290529"/>
              <a:gd name="connsiteY1" fmla="*/ 132363 h 250362"/>
              <a:gd name="connsiteX2" fmla="*/ 144061 w 290529"/>
              <a:gd name="connsiteY2" fmla="*/ 135538 h 250362"/>
              <a:gd name="connsiteX3" fmla="*/ 182161 w 290529"/>
              <a:gd name="connsiteY3" fmla="*/ 205388 h 250362"/>
              <a:gd name="connsiteX4" fmla="*/ 172636 w 290529"/>
              <a:gd name="connsiteY4" fmla="*/ 205388 h 250362"/>
              <a:gd name="connsiteX5" fmla="*/ 290111 w 290529"/>
              <a:gd name="connsiteY5" fmla="*/ 249838 h 250362"/>
              <a:gd name="connsiteX6" fmla="*/ 125011 w 290529"/>
              <a:gd name="connsiteY6" fmla="*/ 230788 h 250362"/>
              <a:gd name="connsiteX7" fmla="*/ 86911 w 290529"/>
              <a:gd name="connsiteY7" fmla="*/ 246663 h 250362"/>
              <a:gd name="connsiteX8" fmla="*/ 61511 w 290529"/>
              <a:gd name="connsiteY8" fmla="*/ 221263 h 250362"/>
              <a:gd name="connsiteX9" fmla="*/ 64686 w 290529"/>
              <a:gd name="connsiteY9" fmla="*/ 233963 h 250362"/>
              <a:gd name="connsiteX10" fmla="*/ 58336 w 290529"/>
              <a:gd name="connsiteY10" fmla="*/ 173638 h 250362"/>
              <a:gd name="connsiteX11" fmla="*/ 86911 w 290529"/>
              <a:gd name="connsiteY11" fmla="*/ 2188 h 250362"/>
              <a:gd name="connsiteX12" fmla="*/ 74211 w 290529"/>
              <a:gd name="connsiteY12" fmla="*/ 78388 h 250362"/>
              <a:gd name="connsiteX13" fmla="*/ 7536 w 290529"/>
              <a:gd name="connsiteY13" fmla="*/ 110138 h 2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529" h="250362">
                <a:moveTo>
                  <a:pt x="7536" y="110138"/>
                </a:moveTo>
                <a:cubicBezTo>
                  <a:pt x="40873" y="119134"/>
                  <a:pt x="251482" y="128130"/>
                  <a:pt x="274236" y="132363"/>
                </a:cubicBezTo>
                <a:cubicBezTo>
                  <a:pt x="296990" y="136596"/>
                  <a:pt x="159407" y="123367"/>
                  <a:pt x="144061" y="135538"/>
                </a:cubicBezTo>
                <a:cubicBezTo>
                  <a:pt x="128715" y="147709"/>
                  <a:pt x="182161" y="205388"/>
                  <a:pt x="182161" y="205388"/>
                </a:cubicBezTo>
                <a:cubicBezTo>
                  <a:pt x="186923" y="217030"/>
                  <a:pt x="154644" y="197980"/>
                  <a:pt x="172636" y="205388"/>
                </a:cubicBezTo>
                <a:cubicBezTo>
                  <a:pt x="190628" y="212796"/>
                  <a:pt x="298048" y="245605"/>
                  <a:pt x="290111" y="249838"/>
                </a:cubicBezTo>
                <a:cubicBezTo>
                  <a:pt x="282174" y="254071"/>
                  <a:pt x="158878" y="231317"/>
                  <a:pt x="125011" y="230788"/>
                </a:cubicBezTo>
                <a:cubicBezTo>
                  <a:pt x="91144" y="230259"/>
                  <a:pt x="97494" y="248251"/>
                  <a:pt x="86911" y="246663"/>
                </a:cubicBezTo>
                <a:cubicBezTo>
                  <a:pt x="76328" y="245076"/>
                  <a:pt x="65215" y="223380"/>
                  <a:pt x="61511" y="221263"/>
                </a:cubicBezTo>
                <a:cubicBezTo>
                  <a:pt x="57807" y="219146"/>
                  <a:pt x="65215" y="241901"/>
                  <a:pt x="64686" y="233963"/>
                </a:cubicBezTo>
                <a:cubicBezTo>
                  <a:pt x="64157" y="226026"/>
                  <a:pt x="54632" y="212267"/>
                  <a:pt x="58336" y="173638"/>
                </a:cubicBezTo>
                <a:cubicBezTo>
                  <a:pt x="62040" y="135009"/>
                  <a:pt x="86911" y="2188"/>
                  <a:pt x="86911" y="2188"/>
                </a:cubicBezTo>
                <a:cubicBezTo>
                  <a:pt x="89557" y="-13687"/>
                  <a:pt x="86911" y="61455"/>
                  <a:pt x="74211" y="78388"/>
                </a:cubicBezTo>
                <a:cubicBezTo>
                  <a:pt x="61511" y="95321"/>
                  <a:pt x="-25801" y="101142"/>
                  <a:pt x="7536" y="110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B0D1C16C-8E46-D619-7A99-F684FC09A2DC}"/>
              </a:ext>
            </a:extLst>
          </p:cNvPr>
          <p:cNvSpPr/>
          <p:nvPr/>
        </p:nvSpPr>
        <p:spPr>
          <a:xfrm>
            <a:off x="6114693" y="3344848"/>
            <a:ext cx="629785" cy="294428"/>
          </a:xfrm>
          <a:custGeom>
            <a:avLst/>
            <a:gdLst>
              <a:gd name="connsiteX0" fmla="*/ 51157 w 629785"/>
              <a:gd name="connsiteY0" fmla="*/ 103202 h 294428"/>
              <a:gd name="connsiteX1" fmla="*/ 203557 w 629785"/>
              <a:gd name="connsiteY1" fmla="*/ 65102 h 294428"/>
              <a:gd name="connsiteX2" fmla="*/ 460732 w 629785"/>
              <a:gd name="connsiteY2" fmla="*/ 68277 h 294428"/>
              <a:gd name="connsiteX3" fmla="*/ 454382 w 629785"/>
              <a:gd name="connsiteY3" fmla="*/ 80977 h 294428"/>
              <a:gd name="connsiteX4" fmla="*/ 505182 w 629785"/>
              <a:gd name="connsiteY4" fmla="*/ 100027 h 294428"/>
              <a:gd name="connsiteX5" fmla="*/ 625832 w 629785"/>
              <a:gd name="connsiteY5" fmla="*/ 261952 h 294428"/>
              <a:gd name="connsiteX6" fmla="*/ 597257 w 629785"/>
              <a:gd name="connsiteY6" fmla="*/ 227027 h 294428"/>
              <a:gd name="connsiteX7" fmla="*/ 625832 w 629785"/>
              <a:gd name="connsiteY7" fmla="*/ 287352 h 294428"/>
              <a:gd name="connsiteX8" fmla="*/ 492482 w 629785"/>
              <a:gd name="connsiteY8" fmla="*/ 33352 h 294428"/>
              <a:gd name="connsiteX9" fmla="*/ 403582 w 629785"/>
              <a:gd name="connsiteY9" fmla="*/ 39702 h 294428"/>
              <a:gd name="connsiteX10" fmla="*/ 159107 w 629785"/>
              <a:gd name="connsiteY10" fmla="*/ 23827 h 294428"/>
              <a:gd name="connsiteX11" fmla="*/ 279757 w 629785"/>
              <a:gd name="connsiteY11" fmla="*/ 1602 h 294428"/>
              <a:gd name="connsiteX12" fmla="*/ 162282 w 629785"/>
              <a:gd name="connsiteY12" fmla="*/ 71452 h 294428"/>
              <a:gd name="connsiteX13" fmla="*/ 184507 w 629785"/>
              <a:gd name="connsiteY13" fmla="*/ 33352 h 294428"/>
              <a:gd name="connsiteX14" fmla="*/ 6707 w 629785"/>
              <a:gd name="connsiteY14" fmla="*/ 128602 h 294428"/>
              <a:gd name="connsiteX15" fmla="*/ 51157 w 629785"/>
              <a:gd name="connsiteY15" fmla="*/ 103202 h 2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785" h="294428">
                <a:moveTo>
                  <a:pt x="51157" y="103202"/>
                </a:moveTo>
                <a:cubicBezTo>
                  <a:pt x="83965" y="92619"/>
                  <a:pt x="135295" y="70923"/>
                  <a:pt x="203557" y="65102"/>
                </a:cubicBezTo>
                <a:cubicBezTo>
                  <a:pt x="271819" y="59281"/>
                  <a:pt x="460732" y="68277"/>
                  <a:pt x="460732" y="68277"/>
                </a:cubicBezTo>
                <a:cubicBezTo>
                  <a:pt x="502536" y="70923"/>
                  <a:pt x="446974" y="75685"/>
                  <a:pt x="454382" y="80977"/>
                </a:cubicBezTo>
                <a:cubicBezTo>
                  <a:pt x="461790" y="86269"/>
                  <a:pt x="476607" y="69865"/>
                  <a:pt x="505182" y="100027"/>
                </a:cubicBezTo>
                <a:cubicBezTo>
                  <a:pt x="533757" y="130189"/>
                  <a:pt x="610486" y="240785"/>
                  <a:pt x="625832" y="261952"/>
                </a:cubicBezTo>
                <a:cubicBezTo>
                  <a:pt x="641178" y="283119"/>
                  <a:pt x="597257" y="222794"/>
                  <a:pt x="597257" y="227027"/>
                </a:cubicBezTo>
                <a:cubicBezTo>
                  <a:pt x="597257" y="231260"/>
                  <a:pt x="643294" y="319631"/>
                  <a:pt x="625832" y="287352"/>
                </a:cubicBezTo>
                <a:cubicBezTo>
                  <a:pt x="608370" y="255073"/>
                  <a:pt x="529524" y="74627"/>
                  <a:pt x="492482" y="33352"/>
                </a:cubicBezTo>
                <a:cubicBezTo>
                  <a:pt x="455440" y="-7923"/>
                  <a:pt x="459144" y="41289"/>
                  <a:pt x="403582" y="39702"/>
                </a:cubicBezTo>
                <a:cubicBezTo>
                  <a:pt x="348020" y="38115"/>
                  <a:pt x="179744" y="30177"/>
                  <a:pt x="159107" y="23827"/>
                </a:cubicBezTo>
                <a:cubicBezTo>
                  <a:pt x="138470" y="17477"/>
                  <a:pt x="279228" y="-6336"/>
                  <a:pt x="279757" y="1602"/>
                </a:cubicBezTo>
                <a:cubicBezTo>
                  <a:pt x="280286" y="9539"/>
                  <a:pt x="178157" y="66160"/>
                  <a:pt x="162282" y="71452"/>
                </a:cubicBezTo>
                <a:cubicBezTo>
                  <a:pt x="146407" y="76744"/>
                  <a:pt x="210436" y="23827"/>
                  <a:pt x="184507" y="33352"/>
                </a:cubicBezTo>
                <a:cubicBezTo>
                  <a:pt x="158578" y="42877"/>
                  <a:pt x="27874" y="119077"/>
                  <a:pt x="6707" y="128602"/>
                </a:cubicBezTo>
                <a:cubicBezTo>
                  <a:pt x="-14460" y="138127"/>
                  <a:pt x="18349" y="113785"/>
                  <a:pt x="51157" y="103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757565A-9D7D-75A8-A94F-9A6D2ACE367A}"/>
              </a:ext>
            </a:extLst>
          </p:cNvPr>
          <p:cNvSpPr/>
          <p:nvPr/>
        </p:nvSpPr>
        <p:spPr>
          <a:xfrm>
            <a:off x="6597316" y="3396345"/>
            <a:ext cx="302224" cy="277613"/>
          </a:xfrm>
          <a:custGeom>
            <a:avLst/>
            <a:gdLst>
              <a:gd name="connsiteX0" fmla="*/ 334 w 302224"/>
              <a:gd name="connsiteY0" fmla="*/ 905 h 277613"/>
              <a:gd name="connsiteX1" fmla="*/ 127334 w 302224"/>
              <a:gd name="connsiteY1" fmla="*/ 200930 h 277613"/>
              <a:gd name="connsiteX2" fmla="*/ 98759 w 302224"/>
              <a:gd name="connsiteY2" fmla="*/ 248555 h 277613"/>
              <a:gd name="connsiteX3" fmla="*/ 127334 w 302224"/>
              <a:gd name="connsiteY3" fmla="*/ 213630 h 277613"/>
              <a:gd name="connsiteX4" fmla="*/ 197184 w 302224"/>
              <a:gd name="connsiteY4" fmla="*/ 229505 h 277613"/>
              <a:gd name="connsiteX5" fmla="*/ 181309 w 302224"/>
              <a:gd name="connsiteY5" fmla="*/ 210455 h 277613"/>
              <a:gd name="connsiteX6" fmla="*/ 301959 w 302224"/>
              <a:gd name="connsiteY6" fmla="*/ 273955 h 277613"/>
              <a:gd name="connsiteX7" fmla="*/ 143209 w 302224"/>
              <a:gd name="connsiteY7" fmla="*/ 83455 h 277613"/>
              <a:gd name="connsiteX8" fmla="*/ 171784 w 302224"/>
              <a:gd name="connsiteY8" fmla="*/ 124730 h 277613"/>
              <a:gd name="connsiteX9" fmla="*/ 334 w 302224"/>
              <a:gd name="connsiteY9" fmla="*/ 905 h 27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224" h="277613">
                <a:moveTo>
                  <a:pt x="334" y="905"/>
                </a:moveTo>
                <a:cubicBezTo>
                  <a:pt x="-7074" y="13605"/>
                  <a:pt x="110930" y="159655"/>
                  <a:pt x="127334" y="200930"/>
                </a:cubicBezTo>
                <a:cubicBezTo>
                  <a:pt x="143738" y="242205"/>
                  <a:pt x="98759" y="246438"/>
                  <a:pt x="98759" y="248555"/>
                </a:cubicBezTo>
                <a:cubicBezTo>
                  <a:pt x="98759" y="250672"/>
                  <a:pt x="110930" y="216805"/>
                  <a:pt x="127334" y="213630"/>
                </a:cubicBezTo>
                <a:cubicBezTo>
                  <a:pt x="143738" y="210455"/>
                  <a:pt x="188188" y="230034"/>
                  <a:pt x="197184" y="229505"/>
                </a:cubicBezTo>
                <a:cubicBezTo>
                  <a:pt x="206180" y="228976"/>
                  <a:pt x="163847" y="203047"/>
                  <a:pt x="181309" y="210455"/>
                </a:cubicBezTo>
                <a:cubicBezTo>
                  <a:pt x="198771" y="217863"/>
                  <a:pt x="308309" y="295122"/>
                  <a:pt x="301959" y="273955"/>
                </a:cubicBezTo>
                <a:cubicBezTo>
                  <a:pt x="295609" y="252788"/>
                  <a:pt x="164905" y="108326"/>
                  <a:pt x="143209" y="83455"/>
                </a:cubicBezTo>
                <a:cubicBezTo>
                  <a:pt x="121513" y="58584"/>
                  <a:pt x="195067" y="136372"/>
                  <a:pt x="171784" y="124730"/>
                </a:cubicBezTo>
                <a:cubicBezTo>
                  <a:pt x="148501" y="113088"/>
                  <a:pt x="7742" y="-11795"/>
                  <a:pt x="334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D84ECD98-8EC9-298E-8A36-A0F9DE080420}"/>
              </a:ext>
            </a:extLst>
          </p:cNvPr>
          <p:cNvSpPr/>
          <p:nvPr/>
        </p:nvSpPr>
        <p:spPr>
          <a:xfrm>
            <a:off x="6824378" y="3622212"/>
            <a:ext cx="119880" cy="438492"/>
          </a:xfrm>
          <a:custGeom>
            <a:avLst/>
            <a:gdLst>
              <a:gd name="connsiteX0" fmla="*/ 1872 w 119880"/>
              <a:gd name="connsiteY0" fmla="*/ 463 h 438492"/>
              <a:gd name="connsiteX1" fmla="*/ 46322 w 119880"/>
              <a:gd name="connsiteY1" fmla="*/ 184613 h 438492"/>
              <a:gd name="connsiteX2" fmla="*/ 62197 w 119880"/>
              <a:gd name="connsiteY2" fmla="*/ 333838 h 438492"/>
              <a:gd name="connsiteX3" fmla="*/ 55847 w 119880"/>
              <a:gd name="connsiteY3" fmla="*/ 270338 h 438492"/>
              <a:gd name="connsiteX4" fmla="*/ 62197 w 119880"/>
              <a:gd name="connsiteY4" fmla="*/ 435438 h 438492"/>
              <a:gd name="connsiteX5" fmla="*/ 78072 w 119880"/>
              <a:gd name="connsiteY5" fmla="*/ 375113 h 438492"/>
              <a:gd name="connsiteX6" fmla="*/ 103472 w 119880"/>
              <a:gd name="connsiteY6" fmla="*/ 343363 h 438492"/>
              <a:gd name="connsiteX7" fmla="*/ 52672 w 119880"/>
              <a:gd name="connsiteY7" fmla="*/ 289388 h 438492"/>
              <a:gd name="connsiteX8" fmla="*/ 100297 w 119880"/>
              <a:gd name="connsiteY8" fmla="*/ 86188 h 438492"/>
              <a:gd name="connsiteX9" fmla="*/ 116172 w 119880"/>
              <a:gd name="connsiteY9" fmla="*/ 130638 h 438492"/>
              <a:gd name="connsiteX10" fmla="*/ 1872 w 119880"/>
              <a:gd name="connsiteY10" fmla="*/ 463 h 43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80" h="438492">
                <a:moveTo>
                  <a:pt x="1872" y="463"/>
                </a:moveTo>
                <a:cubicBezTo>
                  <a:pt x="-9770" y="9459"/>
                  <a:pt x="36268" y="129051"/>
                  <a:pt x="46322" y="184613"/>
                </a:cubicBezTo>
                <a:cubicBezTo>
                  <a:pt x="56376" y="240176"/>
                  <a:pt x="60610" y="319551"/>
                  <a:pt x="62197" y="333838"/>
                </a:cubicBezTo>
                <a:cubicBezTo>
                  <a:pt x="63784" y="348125"/>
                  <a:pt x="55847" y="253405"/>
                  <a:pt x="55847" y="270338"/>
                </a:cubicBezTo>
                <a:cubicBezTo>
                  <a:pt x="55847" y="287271"/>
                  <a:pt x="58493" y="417976"/>
                  <a:pt x="62197" y="435438"/>
                </a:cubicBezTo>
                <a:cubicBezTo>
                  <a:pt x="65901" y="452900"/>
                  <a:pt x="71193" y="390459"/>
                  <a:pt x="78072" y="375113"/>
                </a:cubicBezTo>
                <a:cubicBezTo>
                  <a:pt x="84951" y="359767"/>
                  <a:pt x="107705" y="357650"/>
                  <a:pt x="103472" y="343363"/>
                </a:cubicBezTo>
                <a:cubicBezTo>
                  <a:pt x="99239" y="329076"/>
                  <a:pt x="53201" y="332250"/>
                  <a:pt x="52672" y="289388"/>
                </a:cubicBezTo>
                <a:cubicBezTo>
                  <a:pt x="52143" y="246526"/>
                  <a:pt x="89714" y="112646"/>
                  <a:pt x="100297" y="86188"/>
                </a:cubicBezTo>
                <a:cubicBezTo>
                  <a:pt x="110880" y="59730"/>
                  <a:pt x="127285" y="144926"/>
                  <a:pt x="116172" y="130638"/>
                </a:cubicBezTo>
                <a:cubicBezTo>
                  <a:pt x="105060" y="116351"/>
                  <a:pt x="13514" y="-8533"/>
                  <a:pt x="1872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8247A243-2E48-90FA-FDD1-0F3D2F90AC85}"/>
              </a:ext>
            </a:extLst>
          </p:cNvPr>
          <p:cNvSpPr/>
          <p:nvPr/>
        </p:nvSpPr>
        <p:spPr>
          <a:xfrm>
            <a:off x="6005439" y="3324877"/>
            <a:ext cx="160955" cy="647646"/>
          </a:xfrm>
          <a:custGeom>
            <a:avLst/>
            <a:gdLst>
              <a:gd name="connsiteX0" fmla="*/ 96911 w 160955"/>
              <a:gd name="connsiteY0" fmla="*/ 18398 h 647646"/>
              <a:gd name="connsiteX1" fmla="*/ 96911 w 160955"/>
              <a:gd name="connsiteY1" fmla="*/ 158098 h 647646"/>
              <a:gd name="connsiteX2" fmla="*/ 131836 w 160955"/>
              <a:gd name="connsiteY2" fmla="*/ 291448 h 647646"/>
              <a:gd name="connsiteX3" fmla="*/ 96911 w 160955"/>
              <a:gd name="connsiteY3" fmla="*/ 227948 h 647646"/>
              <a:gd name="connsiteX4" fmla="*/ 131836 w 160955"/>
              <a:gd name="connsiteY4" fmla="*/ 304148 h 647646"/>
              <a:gd name="connsiteX5" fmla="*/ 138186 w 160955"/>
              <a:gd name="connsiteY5" fmla="*/ 434323 h 647646"/>
              <a:gd name="connsiteX6" fmla="*/ 160411 w 160955"/>
              <a:gd name="connsiteY6" fmla="*/ 361298 h 647646"/>
              <a:gd name="connsiteX7" fmla="*/ 112786 w 160955"/>
              <a:gd name="connsiteY7" fmla="*/ 647048 h 647646"/>
              <a:gd name="connsiteX8" fmla="*/ 141361 w 160955"/>
              <a:gd name="connsiteY8" fmla="*/ 431148 h 647646"/>
              <a:gd name="connsiteX9" fmla="*/ 84211 w 160955"/>
              <a:gd name="connsiteY9" fmla="*/ 250173 h 647646"/>
              <a:gd name="connsiteX10" fmla="*/ 1661 w 160955"/>
              <a:gd name="connsiteY10" fmla="*/ 2523 h 647646"/>
              <a:gd name="connsiteX11" fmla="*/ 33411 w 160955"/>
              <a:gd name="connsiteY11" fmla="*/ 116823 h 647646"/>
              <a:gd name="connsiteX12" fmla="*/ 96911 w 160955"/>
              <a:gd name="connsiteY12" fmla="*/ 18398 h 6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955" h="647646">
                <a:moveTo>
                  <a:pt x="96911" y="18398"/>
                </a:moveTo>
                <a:cubicBezTo>
                  <a:pt x="107494" y="25277"/>
                  <a:pt x="91090" y="112590"/>
                  <a:pt x="96911" y="158098"/>
                </a:cubicBezTo>
                <a:cubicBezTo>
                  <a:pt x="102732" y="203606"/>
                  <a:pt x="131836" y="279806"/>
                  <a:pt x="131836" y="291448"/>
                </a:cubicBezTo>
                <a:cubicBezTo>
                  <a:pt x="131836" y="303090"/>
                  <a:pt x="96911" y="225831"/>
                  <a:pt x="96911" y="227948"/>
                </a:cubicBezTo>
                <a:cubicBezTo>
                  <a:pt x="96911" y="230065"/>
                  <a:pt x="124957" y="269752"/>
                  <a:pt x="131836" y="304148"/>
                </a:cubicBezTo>
                <a:cubicBezTo>
                  <a:pt x="138715" y="338544"/>
                  <a:pt x="133423" y="424798"/>
                  <a:pt x="138186" y="434323"/>
                </a:cubicBezTo>
                <a:cubicBezTo>
                  <a:pt x="142949" y="443848"/>
                  <a:pt x="164644" y="325844"/>
                  <a:pt x="160411" y="361298"/>
                </a:cubicBezTo>
                <a:cubicBezTo>
                  <a:pt x="156178" y="396752"/>
                  <a:pt x="115961" y="635406"/>
                  <a:pt x="112786" y="647048"/>
                </a:cubicBezTo>
                <a:cubicBezTo>
                  <a:pt x="109611" y="658690"/>
                  <a:pt x="146124" y="497294"/>
                  <a:pt x="141361" y="431148"/>
                </a:cubicBezTo>
                <a:cubicBezTo>
                  <a:pt x="136599" y="365002"/>
                  <a:pt x="107494" y="321611"/>
                  <a:pt x="84211" y="250173"/>
                </a:cubicBezTo>
                <a:cubicBezTo>
                  <a:pt x="60928" y="178735"/>
                  <a:pt x="10128" y="24748"/>
                  <a:pt x="1661" y="2523"/>
                </a:cubicBezTo>
                <a:cubicBezTo>
                  <a:pt x="-6806" y="-19702"/>
                  <a:pt x="19123" y="112060"/>
                  <a:pt x="33411" y="116823"/>
                </a:cubicBezTo>
                <a:cubicBezTo>
                  <a:pt x="47699" y="121586"/>
                  <a:pt x="86328" y="11519"/>
                  <a:pt x="96911" y="18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A2E2182-4723-AB32-D8EA-8EDEFA94BBAB}"/>
              </a:ext>
            </a:extLst>
          </p:cNvPr>
          <p:cNvSpPr/>
          <p:nvPr/>
        </p:nvSpPr>
        <p:spPr>
          <a:xfrm>
            <a:off x="6059809" y="3803460"/>
            <a:ext cx="265599" cy="510189"/>
          </a:xfrm>
          <a:custGeom>
            <a:avLst/>
            <a:gdLst>
              <a:gd name="connsiteX0" fmla="*/ 45716 w 265599"/>
              <a:gd name="connsiteY0" fmla="*/ 57340 h 510189"/>
              <a:gd name="connsiteX1" fmla="*/ 58416 w 265599"/>
              <a:gd name="connsiteY1" fmla="*/ 193865 h 510189"/>
              <a:gd name="connsiteX2" fmla="*/ 134616 w 265599"/>
              <a:gd name="connsiteY2" fmla="*/ 336740 h 510189"/>
              <a:gd name="connsiteX3" fmla="*/ 128266 w 265599"/>
              <a:gd name="connsiteY3" fmla="*/ 320865 h 510189"/>
              <a:gd name="connsiteX4" fmla="*/ 258441 w 265599"/>
              <a:gd name="connsiteY4" fmla="*/ 498665 h 510189"/>
              <a:gd name="connsiteX5" fmla="*/ 223516 w 265599"/>
              <a:gd name="connsiteY5" fmla="*/ 451040 h 510189"/>
              <a:gd name="connsiteX6" fmla="*/ 13966 w 265599"/>
              <a:gd name="connsiteY6" fmla="*/ 114490 h 510189"/>
              <a:gd name="connsiteX7" fmla="*/ 20316 w 265599"/>
              <a:gd name="connsiteY7" fmla="*/ 133540 h 510189"/>
              <a:gd name="connsiteX8" fmla="*/ 26666 w 265599"/>
              <a:gd name="connsiteY8" fmla="*/ 3365 h 510189"/>
              <a:gd name="connsiteX9" fmla="*/ 45716 w 265599"/>
              <a:gd name="connsiteY9" fmla="*/ 57340 h 51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599" h="510189">
                <a:moveTo>
                  <a:pt x="45716" y="57340"/>
                </a:moveTo>
                <a:cubicBezTo>
                  <a:pt x="51008" y="89090"/>
                  <a:pt x="43599" y="147298"/>
                  <a:pt x="58416" y="193865"/>
                </a:cubicBezTo>
                <a:cubicBezTo>
                  <a:pt x="73233" y="240432"/>
                  <a:pt x="122974" y="315573"/>
                  <a:pt x="134616" y="336740"/>
                </a:cubicBezTo>
                <a:cubicBezTo>
                  <a:pt x="146258" y="357907"/>
                  <a:pt x="107628" y="293877"/>
                  <a:pt x="128266" y="320865"/>
                </a:cubicBezTo>
                <a:cubicBezTo>
                  <a:pt x="148904" y="347853"/>
                  <a:pt x="258441" y="498665"/>
                  <a:pt x="258441" y="498665"/>
                </a:cubicBezTo>
                <a:cubicBezTo>
                  <a:pt x="274316" y="520361"/>
                  <a:pt x="264262" y="515069"/>
                  <a:pt x="223516" y="451040"/>
                </a:cubicBezTo>
                <a:cubicBezTo>
                  <a:pt x="182770" y="387011"/>
                  <a:pt x="13966" y="114490"/>
                  <a:pt x="13966" y="114490"/>
                </a:cubicBezTo>
                <a:cubicBezTo>
                  <a:pt x="-19901" y="61573"/>
                  <a:pt x="18199" y="152061"/>
                  <a:pt x="20316" y="133540"/>
                </a:cubicBezTo>
                <a:cubicBezTo>
                  <a:pt x="22433" y="115019"/>
                  <a:pt x="21374" y="18182"/>
                  <a:pt x="26666" y="3365"/>
                </a:cubicBezTo>
                <a:cubicBezTo>
                  <a:pt x="31958" y="-11452"/>
                  <a:pt x="40424" y="25590"/>
                  <a:pt x="45716" y="57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4A02DB6-DCFD-195A-2F1C-72088AB1602A}"/>
              </a:ext>
            </a:extLst>
          </p:cNvPr>
          <p:cNvSpPr/>
          <p:nvPr/>
        </p:nvSpPr>
        <p:spPr>
          <a:xfrm>
            <a:off x="6423381" y="3600444"/>
            <a:ext cx="66356" cy="266839"/>
          </a:xfrm>
          <a:custGeom>
            <a:avLst/>
            <a:gdLst>
              <a:gd name="connsiteX0" fmla="*/ 66319 w 66356"/>
              <a:gd name="connsiteY0" fmla="*/ 6 h 266839"/>
              <a:gd name="connsiteX1" fmla="*/ 12344 w 66356"/>
              <a:gd name="connsiteY1" fmla="*/ 171456 h 266839"/>
              <a:gd name="connsiteX2" fmla="*/ 31394 w 66356"/>
              <a:gd name="connsiteY2" fmla="*/ 266706 h 266839"/>
              <a:gd name="connsiteX3" fmla="*/ 9169 w 66356"/>
              <a:gd name="connsiteY3" fmla="*/ 152406 h 266839"/>
              <a:gd name="connsiteX4" fmla="*/ 2819 w 66356"/>
              <a:gd name="connsiteY4" fmla="*/ 177806 h 266839"/>
              <a:gd name="connsiteX5" fmla="*/ 66319 w 66356"/>
              <a:gd name="connsiteY5" fmla="*/ 6 h 2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56" h="266839">
                <a:moveTo>
                  <a:pt x="66319" y="6"/>
                </a:moveTo>
                <a:cubicBezTo>
                  <a:pt x="67907" y="-1052"/>
                  <a:pt x="18165" y="127006"/>
                  <a:pt x="12344" y="171456"/>
                </a:cubicBezTo>
                <a:cubicBezTo>
                  <a:pt x="6523" y="215906"/>
                  <a:pt x="31923" y="269881"/>
                  <a:pt x="31394" y="266706"/>
                </a:cubicBezTo>
                <a:cubicBezTo>
                  <a:pt x="30865" y="263531"/>
                  <a:pt x="13932" y="167223"/>
                  <a:pt x="9169" y="152406"/>
                </a:cubicBezTo>
                <a:cubicBezTo>
                  <a:pt x="4406" y="137589"/>
                  <a:pt x="-4589" y="201619"/>
                  <a:pt x="2819" y="177806"/>
                </a:cubicBezTo>
                <a:cubicBezTo>
                  <a:pt x="10227" y="153994"/>
                  <a:pt x="64731" y="1064"/>
                  <a:pt x="6631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D81B839-BD42-E081-EF8B-0A9319C5EAC4}"/>
              </a:ext>
            </a:extLst>
          </p:cNvPr>
          <p:cNvSpPr/>
          <p:nvPr/>
        </p:nvSpPr>
        <p:spPr>
          <a:xfrm>
            <a:off x="7915227" y="3289187"/>
            <a:ext cx="49290" cy="257483"/>
          </a:xfrm>
          <a:custGeom>
            <a:avLst/>
            <a:gdLst>
              <a:gd name="connsiteX0" fmla="*/ 48 w 49290"/>
              <a:gd name="connsiteY0" fmla="*/ 113 h 257483"/>
              <a:gd name="connsiteX1" fmla="*/ 38148 w 49290"/>
              <a:gd name="connsiteY1" fmla="*/ 127113 h 257483"/>
              <a:gd name="connsiteX2" fmla="*/ 12748 w 49290"/>
              <a:gd name="connsiteY2" fmla="*/ 257288 h 257483"/>
              <a:gd name="connsiteX3" fmla="*/ 41323 w 49290"/>
              <a:gd name="connsiteY3" fmla="*/ 158863 h 257483"/>
              <a:gd name="connsiteX4" fmla="*/ 47673 w 49290"/>
              <a:gd name="connsiteY4" fmla="*/ 149338 h 257483"/>
              <a:gd name="connsiteX5" fmla="*/ 48 w 49290"/>
              <a:gd name="connsiteY5" fmla="*/ 113 h 25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90" h="257483">
                <a:moveTo>
                  <a:pt x="48" y="113"/>
                </a:moveTo>
                <a:cubicBezTo>
                  <a:pt x="-1539" y="-3591"/>
                  <a:pt x="36031" y="84251"/>
                  <a:pt x="38148" y="127113"/>
                </a:cubicBezTo>
                <a:cubicBezTo>
                  <a:pt x="40265" y="169975"/>
                  <a:pt x="12219" y="251996"/>
                  <a:pt x="12748" y="257288"/>
                </a:cubicBezTo>
                <a:cubicBezTo>
                  <a:pt x="13277" y="262580"/>
                  <a:pt x="41323" y="158863"/>
                  <a:pt x="41323" y="158863"/>
                </a:cubicBezTo>
                <a:cubicBezTo>
                  <a:pt x="47144" y="140871"/>
                  <a:pt x="51906" y="172621"/>
                  <a:pt x="47673" y="149338"/>
                </a:cubicBezTo>
                <a:cubicBezTo>
                  <a:pt x="43440" y="126055"/>
                  <a:pt x="1635" y="3817"/>
                  <a:pt x="48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36673E-4A7C-B975-79B6-8863F4504514}"/>
              </a:ext>
            </a:extLst>
          </p:cNvPr>
          <p:cNvSpPr/>
          <p:nvPr/>
        </p:nvSpPr>
        <p:spPr>
          <a:xfrm>
            <a:off x="7683491" y="3670249"/>
            <a:ext cx="32397" cy="193927"/>
          </a:xfrm>
          <a:custGeom>
            <a:avLst/>
            <a:gdLst>
              <a:gd name="connsiteX0" fmla="*/ 31759 w 32397"/>
              <a:gd name="connsiteY0" fmla="*/ 51 h 193927"/>
              <a:gd name="connsiteX1" fmla="*/ 25409 w 32397"/>
              <a:gd name="connsiteY1" fmla="*/ 130226 h 193927"/>
              <a:gd name="connsiteX2" fmla="*/ 9 w 32397"/>
              <a:gd name="connsiteY2" fmla="*/ 193726 h 193927"/>
              <a:gd name="connsiteX3" fmla="*/ 28584 w 32397"/>
              <a:gd name="connsiteY3" fmla="*/ 146101 h 193927"/>
              <a:gd name="connsiteX4" fmla="*/ 31759 w 32397"/>
              <a:gd name="connsiteY4" fmla="*/ 51 h 19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7" h="193927">
                <a:moveTo>
                  <a:pt x="31759" y="51"/>
                </a:moveTo>
                <a:cubicBezTo>
                  <a:pt x="31230" y="-2595"/>
                  <a:pt x="30701" y="97947"/>
                  <a:pt x="25409" y="130226"/>
                </a:cubicBezTo>
                <a:cubicBezTo>
                  <a:pt x="20117" y="162505"/>
                  <a:pt x="-520" y="191080"/>
                  <a:pt x="9" y="193726"/>
                </a:cubicBezTo>
                <a:cubicBezTo>
                  <a:pt x="538" y="196372"/>
                  <a:pt x="23292" y="172559"/>
                  <a:pt x="28584" y="146101"/>
                </a:cubicBezTo>
                <a:cubicBezTo>
                  <a:pt x="33876" y="119643"/>
                  <a:pt x="32288" y="2697"/>
                  <a:pt x="3175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BCB923A-D040-A4D3-1719-3D77671DE0D8}"/>
              </a:ext>
            </a:extLst>
          </p:cNvPr>
          <p:cNvSpPr/>
          <p:nvPr/>
        </p:nvSpPr>
        <p:spPr>
          <a:xfrm>
            <a:off x="7086249" y="4075286"/>
            <a:ext cx="323236" cy="255586"/>
          </a:xfrm>
          <a:custGeom>
            <a:avLst/>
            <a:gdLst>
              <a:gd name="connsiteX0" fmla="*/ 351 w 323236"/>
              <a:gd name="connsiteY0" fmla="*/ 255414 h 255586"/>
              <a:gd name="connsiteX1" fmla="*/ 308326 w 323236"/>
              <a:gd name="connsiteY1" fmla="*/ 14114 h 255586"/>
              <a:gd name="connsiteX2" fmla="*/ 248001 w 323236"/>
              <a:gd name="connsiteY2" fmla="*/ 52214 h 255586"/>
              <a:gd name="connsiteX3" fmla="*/ 351 w 323236"/>
              <a:gd name="connsiteY3" fmla="*/ 255414 h 2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36" h="255586">
                <a:moveTo>
                  <a:pt x="351" y="255414"/>
                </a:moveTo>
                <a:cubicBezTo>
                  <a:pt x="10405" y="249064"/>
                  <a:pt x="267051" y="47981"/>
                  <a:pt x="308326" y="14114"/>
                </a:cubicBezTo>
                <a:cubicBezTo>
                  <a:pt x="349601" y="-19753"/>
                  <a:pt x="297214" y="13056"/>
                  <a:pt x="248001" y="52214"/>
                </a:cubicBezTo>
                <a:cubicBezTo>
                  <a:pt x="198789" y="91372"/>
                  <a:pt x="-9703" y="261764"/>
                  <a:pt x="351" y="25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057461A1-8D34-D597-66D3-AF615E408A0C}"/>
              </a:ext>
            </a:extLst>
          </p:cNvPr>
          <p:cNvSpPr/>
          <p:nvPr/>
        </p:nvSpPr>
        <p:spPr>
          <a:xfrm>
            <a:off x="6642303" y="4431827"/>
            <a:ext cx="254079" cy="249085"/>
          </a:xfrm>
          <a:custGeom>
            <a:avLst/>
            <a:gdLst>
              <a:gd name="connsiteX0" fmla="*/ 253797 w 254079"/>
              <a:gd name="connsiteY0" fmla="*/ 473 h 249085"/>
              <a:gd name="connsiteX1" fmla="*/ 31547 w 254079"/>
              <a:gd name="connsiteY1" fmla="*/ 210023 h 249085"/>
              <a:gd name="connsiteX2" fmla="*/ 6147 w 254079"/>
              <a:gd name="connsiteY2" fmla="*/ 244948 h 249085"/>
              <a:gd name="connsiteX3" fmla="*/ 75997 w 254079"/>
              <a:gd name="connsiteY3" fmla="*/ 156048 h 249085"/>
              <a:gd name="connsiteX4" fmla="*/ 253797 w 254079"/>
              <a:gd name="connsiteY4" fmla="*/ 473 h 2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79" h="249085">
                <a:moveTo>
                  <a:pt x="253797" y="473"/>
                </a:moveTo>
                <a:cubicBezTo>
                  <a:pt x="246389" y="9469"/>
                  <a:pt x="72822" y="169277"/>
                  <a:pt x="31547" y="210023"/>
                </a:cubicBezTo>
                <a:cubicBezTo>
                  <a:pt x="-9728" y="250769"/>
                  <a:pt x="-1261" y="253944"/>
                  <a:pt x="6147" y="244948"/>
                </a:cubicBezTo>
                <a:cubicBezTo>
                  <a:pt x="13555" y="235952"/>
                  <a:pt x="31018" y="198911"/>
                  <a:pt x="75997" y="156048"/>
                </a:cubicBezTo>
                <a:cubicBezTo>
                  <a:pt x="120976" y="113186"/>
                  <a:pt x="261205" y="-8523"/>
                  <a:pt x="253797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4ACA52C-306E-15F0-CD64-1D98123712C2}"/>
              </a:ext>
            </a:extLst>
          </p:cNvPr>
          <p:cNvSpPr/>
          <p:nvPr/>
        </p:nvSpPr>
        <p:spPr>
          <a:xfrm>
            <a:off x="5844903" y="4098916"/>
            <a:ext cx="35227" cy="292117"/>
          </a:xfrm>
          <a:custGeom>
            <a:avLst/>
            <a:gdLst>
              <a:gd name="connsiteX0" fmla="*/ 35197 w 35227"/>
              <a:gd name="connsiteY0" fmla="*/ 9 h 292117"/>
              <a:gd name="connsiteX1" fmla="*/ 6622 w 35227"/>
              <a:gd name="connsiteY1" fmla="*/ 139709 h 292117"/>
              <a:gd name="connsiteX2" fmla="*/ 16147 w 35227"/>
              <a:gd name="connsiteY2" fmla="*/ 292109 h 292117"/>
              <a:gd name="connsiteX3" fmla="*/ 272 w 35227"/>
              <a:gd name="connsiteY3" fmla="*/ 146059 h 292117"/>
              <a:gd name="connsiteX4" fmla="*/ 35197 w 35227"/>
              <a:gd name="connsiteY4" fmla="*/ 9 h 29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7" h="292117">
                <a:moveTo>
                  <a:pt x="35197" y="9"/>
                </a:moveTo>
                <a:cubicBezTo>
                  <a:pt x="36255" y="-1049"/>
                  <a:pt x="9797" y="91026"/>
                  <a:pt x="6622" y="139709"/>
                </a:cubicBezTo>
                <a:cubicBezTo>
                  <a:pt x="3447" y="188392"/>
                  <a:pt x="17205" y="291051"/>
                  <a:pt x="16147" y="292109"/>
                </a:cubicBezTo>
                <a:cubicBezTo>
                  <a:pt x="15089" y="293167"/>
                  <a:pt x="-2374" y="196859"/>
                  <a:pt x="272" y="146059"/>
                </a:cubicBezTo>
                <a:cubicBezTo>
                  <a:pt x="2918" y="95259"/>
                  <a:pt x="34139" y="1067"/>
                  <a:pt x="3519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13C1FF52-82B4-2569-6572-036256C1504C}"/>
              </a:ext>
            </a:extLst>
          </p:cNvPr>
          <p:cNvSpPr/>
          <p:nvPr/>
        </p:nvSpPr>
        <p:spPr>
          <a:xfrm>
            <a:off x="5787619" y="3640963"/>
            <a:ext cx="13216" cy="288658"/>
          </a:xfrm>
          <a:custGeom>
            <a:avLst/>
            <a:gdLst>
              <a:gd name="connsiteX0" fmla="*/ 13106 w 13216"/>
              <a:gd name="connsiteY0" fmla="*/ 762 h 288658"/>
              <a:gd name="connsiteX1" fmla="*/ 6756 w 13216"/>
              <a:gd name="connsiteY1" fmla="*/ 216662 h 288658"/>
              <a:gd name="connsiteX2" fmla="*/ 9931 w 13216"/>
              <a:gd name="connsiteY2" fmla="*/ 286512 h 288658"/>
              <a:gd name="connsiteX3" fmla="*/ 406 w 13216"/>
              <a:gd name="connsiteY3" fmla="*/ 149987 h 288658"/>
              <a:gd name="connsiteX4" fmla="*/ 13106 w 13216"/>
              <a:gd name="connsiteY4" fmla="*/ 762 h 2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" h="288658">
                <a:moveTo>
                  <a:pt x="13106" y="762"/>
                </a:moveTo>
                <a:cubicBezTo>
                  <a:pt x="14164" y="11874"/>
                  <a:pt x="7285" y="169037"/>
                  <a:pt x="6756" y="216662"/>
                </a:cubicBezTo>
                <a:cubicBezTo>
                  <a:pt x="6227" y="264287"/>
                  <a:pt x="10989" y="297624"/>
                  <a:pt x="9931" y="286512"/>
                </a:cubicBezTo>
                <a:cubicBezTo>
                  <a:pt x="8873" y="275400"/>
                  <a:pt x="-2240" y="197083"/>
                  <a:pt x="406" y="149987"/>
                </a:cubicBezTo>
                <a:cubicBezTo>
                  <a:pt x="3052" y="102891"/>
                  <a:pt x="12048" y="-10350"/>
                  <a:pt x="13106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75FC423-6B82-5D4A-1A38-B0BE868F221A}"/>
              </a:ext>
            </a:extLst>
          </p:cNvPr>
          <p:cNvSpPr/>
          <p:nvPr/>
        </p:nvSpPr>
        <p:spPr>
          <a:xfrm>
            <a:off x="5803890" y="2589916"/>
            <a:ext cx="26712" cy="178875"/>
          </a:xfrm>
          <a:custGeom>
            <a:avLst/>
            <a:gdLst>
              <a:gd name="connsiteX0" fmla="*/ 10 w 26712"/>
              <a:gd name="connsiteY0" fmla="*/ 884 h 178875"/>
              <a:gd name="connsiteX1" fmla="*/ 22235 w 26712"/>
              <a:gd name="connsiteY1" fmla="*/ 105659 h 178875"/>
              <a:gd name="connsiteX2" fmla="*/ 22235 w 26712"/>
              <a:gd name="connsiteY2" fmla="*/ 178684 h 178875"/>
              <a:gd name="connsiteX3" fmla="*/ 25410 w 26712"/>
              <a:gd name="connsiteY3" fmla="*/ 124709 h 178875"/>
              <a:gd name="connsiteX4" fmla="*/ 25410 w 26712"/>
              <a:gd name="connsiteY4" fmla="*/ 58034 h 178875"/>
              <a:gd name="connsiteX5" fmla="*/ 10 w 26712"/>
              <a:gd name="connsiteY5" fmla="*/ 884 h 1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2" h="178875">
                <a:moveTo>
                  <a:pt x="10" y="884"/>
                </a:moveTo>
                <a:cubicBezTo>
                  <a:pt x="-519" y="8822"/>
                  <a:pt x="18531" y="76026"/>
                  <a:pt x="22235" y="105659"/>
                </a:cubicBezTo>
                <a:cubicBezTo>
                  <a:pt x="25939" y="135292"/>
                  <a:pt x="21706" y="175509"/>
                  <a:pt x="22235" y="178684"/>
                </a:cubicBezTo>
                <a:cubicBezTo>
                  <a:pt x="22764" y="181859"/>
                  <a:pt x="24881" y="144817"/>
                  <a:pt x="25410" y="124709"/>
                </a:cubicBezTo>
                <a:cubicBezTo>
                  <a:pt x="25939" y="104601"/>
                  <a:pt x="28056" y="75497"/>
                  <a:pt x="25410" y="58034"/>
                </a:cubicBezTo>
                <a:cubicBezTo>
                  <a:pt x="22764" y="40571"/>
                  <a:pt x="539" y="-7054"/>
                  <a:pt x="10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6034DD3-4090-1956-12C2-BA4D4D2BD72A}"/>
              </a:ext>
            </a:extLst>
          </p:cNvPr>
          <p:cNvSpPr/>
          <p:nvPr/>
        </p:nvSpPr>
        <p:spPr>
          <a:xfrm>
            <a:off x="5977802" y="2101848"/>
            <a:ext cx="92812" cy="196856"/>
          </a:xfrm>
          <a:custGeom>
            <a:avLst/>
            <a:gdLst>
              <a:gd name="connsiteX0" fmla="*/ 92798 w 92812"/>
              <a:gd name="connsiteY0" fmla="*/ 2 h 196856"/>
              <a:gd name="connsiteX1" fmla="*/ 19773 w 92812"/>
              <a:gd name="connsiteY1" fmla="*/ 114302 h 196856"/>
              <a:gd name="connsiteX2" fmla="*/ 723 w 92812"/>
              <a:gd name="connsiteY2" fmla="*/ 196852 h 196856"/>
              <a:gd name="connsiteX3" fmla="*/ 13423 w 92812"/>
              <a:gd name="connsiteY3" fmla="*/ 111127 h 196856"/>
              <a:gd name="connsiteX4" fmla="*/ 92798 w 92812"/>
              <a:gd name="connsiteY4" fmla="*/ 2 h 19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12" h="196856">
                <a:moveTo>
                  <a:pt x="92798" y="2"/>
                </a:moveTo>
                <a:cubicBezTo>
                  <a:pt x="93856" y="531"/>
                  <a:pt x="35119" y="81494"/>
                  <a:pt x="19773" y="114302"/>
                </a:cubicBezTo>
                <a:cubicBezTo>
                  <a:pt x="4427" y="147110"/>
                  <a:pt x="1781" y="197381"/>
                  <a:pt x="723" y="196852"/>
                </a:cubicBezTo>
                <a:cubicBezTo>
                  <a:pt x="-335" y="196323"/>
                  <a:pt x="-2452" y="141289"/>
                  <a:pt x="13423" y="111127"/>
                </a:cubicBezTo>
                <a:cubicBezTo>
                  <a:pt x="29298" y="80965"/>
                  <a:pt x="91740" y="-527"/>
                  <a:pt x="9279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EAC98E3-9F1A-1FEB-E6BC-C5408115E1F7}"/>
              </a:ext>
            </a:extLst>
          </p:cNvPr>
          <p:cNvSpPr/>
          <p:nvPr/>
        </p:nvSpPr>
        <p:spPr>
          <a:xfrm>
            <a:off x="7099300" y="1625552"/>
            <a:ext cx="85725" cy="240392"/>
          </a:xfrm>
          <a:custGeom>
            <a:avLst/>
            <a:gdLst>
              <a:gd name="connsiteX0" fmla="*/ 0 w 85725"/>
              <a:gd name="connsiteY0" fmla="*/ 48 h 240392"/>
              <a:gd name="connsiteX1" fmla="*/ 50800 w 85725"/>
              <a:gd name="connsiteY1" fmla="*/ 104823 h 240392"/>
              <a:gd name="connsiteX2" fmla="*/ 73025 w 85725"/>
              <a:gd name="connsiteY2" fmla="*/ 238173 h 240392"/>
              <a:gd name="connsiteX3" fmla="*/ 73025 w 85725"/>
              <a:gd name="connsiteY3" fmla="*/ 190548 h 240392"/>
              <a:gd name="connsiteX4" fmla="*/ 85725 w 85725"/>
              <a:gd name="connsiteY4" fmla="*/ 222298 h 240392"/>
              <a:gd name="connsiteX5" fmla="*/ 73025 w 85725"/>
              <a:gd name="connsiteY5" fmla="*/ 171498 h 240392"/>
              <a:gd name="connsiteX6" fmla="*/ 69850 w 85725"/>
              <a:gd name="connsiteY6" fmla="*/ 104823 h 240392"/>
              <a:gd name="connsiteX7" fmla="*/ 69850 w 85725"/>
              <a:gd name="connsiteY7" fmla="*/ 146098 h 240392"/>
              <a:gd name="connsiteX8" fmla="*/ 50800 w 85725"/>
              <a:gd name="connsiteY8" fmla="*/ 85773 h 240392"/>
              <a:gd name="connsiteX9" fmla="*/ 50800 w 85725"/>
              <a:gd name="connsiteY9" fmla="*/ 117523 h 240392"/>
              <a:gd name="connsiteX10" fmla="*/ 0 w 85725"/>
              <a:gd name="connsiteY10" fmla="*/ 48 h 2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5" h="240392">
                <a:moveTo>
                  <a:pt x="0" y="48"/>
                </a:moveTo>
                <a:cubicBezTo>
                  <a:pt x="0" y="-2069"/>
                  <a:pt x="38629" y="65136"/>
                  <a:pt x="50800" y="104823"/>
                </a:cubicBezTo>
                <a:cubicBezTo>
                  <a:pt x="62971" y="144510"/>
                  <a:pt x="69321" y="223886"/>
                  <a:pt x="73025" y="238173"/>
                </a:cubicBezTo>
                <a:cubicBezTo>
                  <a:pt x="76729" y="252460"/>
                  <a:pt x="70908" y="193194"/>
                  <a:pt x="73025" y="190548"/>
                </a:cubicBezTo>
                <a:cubicBezTo>
                  <a:pt x="75142" y="187902"/>
                  <a:pt x="85725" y="225473"/>
                  <a:pt x="85725" y="222298"/>
                </a:cubicBezTo>
                <a:cubicBezTo>
                  <a:pt x="85725" y="219123"/>
                  <a:pt x="75671" y="191077"/>
                  <a:pt x="73025" y="171498"/>
                </a:cubicBezTo>
                <a:cubicBezTo>
                  <a:pt x="70379" y="151919"/>
                  <a:pt x="70379" y="109056"/>
                  <a:pt x="69850" y="104823"/>
                </a:cubicBezTo>
                <a:cubicBezTo>
                  <a:pt x="69321" y="100590"/>
                  <a:pt x="73025" y="149273"/>
                  <a:pt x="69850" y="146098"/>
                </a:cubicBezTo>
                <a:cubicBezTo>
                  <a:pt x="66675" y="142923"/>
                  <a:pt x="53975" y="90535"/>
                  <a:pt x="50800" y="85773"/>
                </a:cubicBezTo>
                <a:cubicBezTo>
                  <a:pt x="47625" y="81011"/>
                  <a:pt x="56092" y="128106"/>
                  <a:pt x="50800" y="117523"/>
                </a:cubicBezTo>
                <a:cubicBezTo>
                  <a:pt x="45508" y="106940"/>
                  <a:pt x="0" y="2165"/>
                  <a:pt x="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079BC2D-0D64-039F-E6F5-4E498DC6655F}"/>
              </a:ext>
            </a:extLst>
          </p:cNvPr>
          <p:cNvSpPr/>
          <p:nvPr/>
        </p:nvSpPr>
        <p:spPr>
          <a:xfrm>
            <a:off x="6805829" y="1533314"/>
            <a:ext cx="134725" cy="95465"/>
          </a:xfrm>
          <a:custGeom>
            <a:avLst/>
            <a:gdLst>
              <a:gd name="connsiteX0" fmla="*/ 134721 w 134725"/>
              <a:gd name="connsiteY0" fmla="*/ 95461 h 95465"/>
              <a:gd name="connsiteX1" fmla="*/ 64871 w 134725"/>
              <a:gd name="connsiteY1" fmla="*/ 31961 h 95465"/>
              <a:gd name="connsiteX2" fmla="*/ 1371 w 134725"/>
              <a:gd name="connsiteY2" fmla="*/ 211 h 95465"/>
              <a:gd name="connsiteX3" fmla="*/ 26771 w 134725"/>
              <a:gd name="connsiteY3" fmla="*/ 19261 h 95465"/>
              <a:gd name="connsiteX4" fmla="*/ 90271 w 134725"/>
              <a:gd name="connsiteY4" fmla="*/ 41486 h 95465"/>
              <a:gd name="connsiteX5" fmla="*/ 61696 w 134725"/>
              <a:gd name="connsiteY5" fmla="*/ 28786 h 95465"/>
              <a:gd name="connsiteX6" fmla="*/ 134721 w 134725"/>
              <a:gd name="connsiteY6" fmla="*/ 95461 h 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25" h="95465">
                <a:moveTo>
                  <a:pt x="134721" y="95461"/>
                </a:moveTo>
                <a:cubicBezTo>
                  <a:pt x="135250" y="95990"/>
                  <a:pt x="87096" y="47836"/>
                  <a:pt x="64871" y="31961"/>
                </a:cubicBezTo>
                <a:cubicBezTo>
                  <a:pt x="42646" y="16086"/>
                  <a:pt x="1371" y="211"/>
                  <a:pt x="1371" y="211"/>
                </a:cubicBezTo>
                <a:cubicBezTo>
                  <a:pt x="-4979" y="-1906"/>
                  <a:pt x="11954" y="12382"/>
                  <a:pt x="26771" y="19261"/>
                </a:cubicBezTo>
                <a:cubicBezTo>
                  <a:pt x="41588" y="26140"/>
                  <a:pt x="84450" y="39898"/>
                  <a:pt x="90271" y="41486"/>
                </a:cubicBezTo>
                <a:cubicBezTo>
                  <a:pt x="96092" y="43073"/>
                  <a:pt x="54817" y="19790"/>
                  <a:pt x="61696" y="28786"/>
                </a:cubicBezTo>
                <a:cubicBezTo>
                  <a:pt x="68575" y="37782"/>
                  <a:pt x="134192" y="94932"/>
                  <a:pt x="134721" y="95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9F730C29-DBC3-923F-CB68-A52E20574786}"/>
              </a:ext>
            </a:extLst>
          </p:cNvPr>
          <p:cNvSpPr/>
          <p:nvPr/>
        </p:nvSpPr>
        <p:spPr>
          <a:xfrm>
            <a:off x="7297791" y="793749"/>
            <a:ext cx="208149" cy="373289"/>
          </a:xfrm>
          <a:custGeom>
            <a:avLst/>
            <a:gdLst>
              <a:gd name="connsiteX0" fmla="*/ 207909 w 208149"/>
              <a:gd name="connsiteY0" fmla="*/ 1 h 373289"/>
              <a:gd name="connsiteX1" fmla="*/ 77734 w 208149"/>
              <a:gd name="connsiteY1" fmla="*/ 225426 h 373289"/>
              <a:gd name="connsiteX2" fmla="*/ 1534 w 208149"/>
              <a:gd name="connsiteY2" fmla="*/ 371476 h 373289"/>
              <a:gd name="connsiteX3" fmla="*/ 30109 w 208149"/>
              <a:gd name="connsiteY3" fmla="*/ 298451 h 373289"/>
              <a:gd name="connsiteX4" fmla="*/ 71384 w 208149"/>
              <a:gd name="connsiteY4" fmla="*/ 171451 h 373289"/>
              <a:gd name="connsiteX5" fmla="*/ 20584 w 208149"/>
              <a:gd name="connsiteY5" fmla="*/ 288926 h 373289"/>
              <a:gd name="connsiteX6" fmla="*/ 112659 w 208149"/>
              <a:gd name="connsiteY6" fmla="*/ 146051 h 373289"/>
              <a:gd name="connsiteX7" fmla="*/ 42809 w 208149"/>
              <a:gd name="connsiteY7" fmla="*/ 222251 h 373289"/>
              <a:gd name="connsiteX8" fmla="*/ 207909 w 208149"/>
              <a:gd name="connsiteY8" fmla="*/ 1 h 37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149" h="373289">
                <a:moveTo>
                  <a:pt x="207909" y="1"/>
                </a:moveTo>
                <a:cubicBezTo>
                  <a:pt x="213730" y="530"/>
                  <a:pt x="112130" y="163514"/>
                  <a:pt x="77734" y="225426"/>
                </a:cubicBezTo>
                <a:cubicBezTo>
                  <a:pt x="43338" y="287339"/>
                  <a:pt x="9471" y="359305"/>
                  <a:pt x="1534" y="371476"/>
                </a:cubicBezTo>
                <a:cubicBezTo>
                  <a:pt x="-6403" y="383647"/>
                  <a:pt x="18467" y="331788"/>
                  <a:pt x="30109" y="298451"/>
                </a:cubicBezTo>
                <a:cubicBezTo>
                  <a:pt x="41751" y="265114"/>
                  <a:pt x="72971" y="173038"/>
                  <a:pt x="71384" y="171451"/>
                </a:cubicBezTo>
                <a:cubicBezTo>
                  <a:pt x="69797" y="169864"/>
                  <a:pt x="13705" y="293159"/>
                  <a:pt x="20584" y="288926"/>
                </a:cubicBezTo>
                <a:cubicBezTo>
                  <a:pt x="27463" y="284693"/>
                  <a:pt x="108955" y="157163"/>
                  <a:pt x="112659" y="146051"/>
                </a:cubicBezTo>
                <a:cubicBezTo>
                  <a:pt x="116363" y="134939"/>
                  <a:pt x="27463" y="243418"/>
                  <a:pt x="42809" y="222251"/>
                </a:cubicBezTo>
                <a:cubicBezTo>
                  <a:pt x="58155" y="201084"/>
                  <a:pt x="202088" y="-528"/>
                  <a:pt x="20790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528F5F8E-FF93-AE08-FFA0-011AD444B974}"/>
              </a:ext>
            </a:extLst>
          </p:cNvPr>
          <p:cNvSpPr/>
          <p:nvPr/>
        </p:nvSpPr>
        <p:spPr>
          <a:xfrm>
            <a:off x="6724650" y="1177167"/>
            <a:ext cx="542925" cy="429384"/>
          </a:xfrm>
          <a:custGeom>
            <a:avLst/>
            <a:gdLst>
              <a:gd name="connsiteX0" fmla="*/ 542925 w 542925"/>
              <a:gd name="connsiteY0" fmla="*/ 758 h 429384"/>
              <a:gd name="connsiteX1" fmla="*/ 266700 w 542925"/>
              <a:gd name="connsiteY1" fmla="*/ 254758 h 429384"/>
              <a:gd name="connsiteX2" fmla="*/ 317500 w 542925"/>
              <a:gd name="connsiteY2" fmla="*/ 219833 h 429384"/>
              <a:gd name="connsiteX3" fmla="*/ 0 w 542925"/>
              <a:gd name="connsiteY3" fmla="*/ 429383 h 429384"/>
              <a:gd name="connsiteX4" fmla="*/ 314325 w 542925"/>
              <a:gd name="connsiteY4" fmla="*/ 223008 h 429384"/>
              <a:gd name="connsiteX5" fmla="*/ 304800 w 542925"/>
              <a:gd name="connsiteY5" fmla="*/ 213483 h 429384"/>
              <a:gd name="connsiteX6" fmla="*/ 428625 w 542925"/>
              <a:gd name="connsiteY6" fmla="*/ 67433 h 429384"/>
              <a:gd name="connsiteX7" fmla="*/ 269875 w 542925"/>
              <a:gd name="connsiteY7" fmla="*/ 172208 h 429384"/>
              <a:gd name="connsiteX8" fmla="*/ 542925 w 542925"/>
              <a:gd name="connsiteY8" fmla="*/ 758 h 4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925" h="429384">
                <a:moveTo>
                  <a:pt x="542925" y="758"/>
                </a:moveTo>
                <a:cubicBezTo>
                  <a:pt x="542396" y="14516"/>
                  <a:pt x="304271" y="218246"/>
                  <a:pt x="266700" y="254758"/>
                </a:cubicBezTo>
                <a:cubicBezTo>
                  <a:pt x="229129" y="291271"/>
                  <a:pt x="317500" y="219833"/>
                  <a:pt x="317500" y="219833"/>
                </a:cubicBezTo>
                <a:lnTo>
                  <a:pt x="0" y="429383"/>
                </a:lnTo>
                <a:cubicBezTo>
                  <a:pt x="-529" y="429912"/>
                  <a:pt x="314325" y="223008"/>
                  <a:pt x="314325" y="223008"/>
                </a:cubicBezTo>
                <a:cubicBezTo>
                  <a:pt x="365125" y="187025"/>
                  <a:pt x="285750" y="239412"/>
                  <a:pt x="304800" y="213483"/>
                </a:cubicBezTo>
                <a:cubicBezTo>
                  <a:pt x="323850" y="187554"/>
                  <a:pt x="434446" y="74312"/>
                  <a:pt x="428625" y="67433"/>
                </a:cubicBezTo>
                <a:cubicBezTo>
                  <a:pt x="422804" y="60554"/>
                  <a:pt x="251883" y="179616"/>
                  <a:pt x="269875" y="172208"/>
                </a:cubicBezTo>
                <a:cubicBezTo>
                  <a:pt x="287867" y="164800"/>
                  <a:pt x="543454" y="-13000"/>
                  <a:pt x="542925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DE7D8E24-C335-FB9E-A237-52A3F34C70D8}"/>
              </a:ext>
            </a:extLst>
          </p:cNvPr>
          <p:cNvSpPr/>
          <p:nvPr/>
        </p:nvSpPr>
        <p:spPr>
          <a:xfrm>
            <a:off x="6124564" y="1433324"/>
            <a:ext cx="868771" cy="297099"/>
          </a:xfrm>
          <a:custGeom>
            <a:avLst/>
            <a:gdLst>
              <a:gd name="connsiteX0" fmla="*/ 11 w 868771"/>
              <a:gd name="connsiteY0" fmla="*/ 297051 h 297099"/>
              <a:gd name="connsiteX1" fmla="*/ 555636 w 868771"/>
              <a:gd name="connsiteY1" fmla="*/ 176401 h 297099"/>
              <a:gd name="connsiteX2" fmla="*/ 488961 w 868771"/>
              <a:gd name="connsiteY2" fmla="*/ 201801 h 297099"/>
              <a:gd name="connsiteX3" fmla="*/ 854086 w 868771"/>
              <a:gd name="connsiteY3" fmla="*/ 4951 h 297099"/>
              <a:gd name="connsiteX4" fmla="*/ 774711 w 868771"/>
              <a:gd name="connsiteY4" fmla="*/ 68451 h 297099"/>
              <a:gd name="connsiteX5" fmla="*/ 568336 w 868771"/>
              <a:gd name="connsiteY5" fmla="*/ 170051 h 297099"/>
              <a:gd name="connsiteX6" fmla="*/ 625486 w 868771"/>
              <a:gd name="connsiteY6" fmla="*/ 122426 h 297099"/>
              <a:gd name="connsiteX7" fmla="*/ 444511 w 868771"/>
              <a:gd name="connsiteY7" fmla="*/ 195451 h 297099"/>
              <a:gd name="connsiteX8" fmla="*/ 539761 w 868771"/>
              <a:gd name="connsiteY8" fmla="*/ 160526 h 297099"/>
              <a:gd name="connsiteX9" fmla="*/ 11 w 868771"/>
              <a:gd name="connsiteY9" fmla="*/ 297051 h 2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771" h="297099">
                <a:moveTo>
                  <a:pt x="11" y="297051"/>
                </a:moveTo>
                <a:cubicBezTo>
                  <a:pt x="2657" y="299697"/>
                  <a:pt x="474144" y="192276"/>
                  <a:pt x="555636" y="176401"/>
                </a:cubicBezTo>
                <a:cubicBezTo>
                  <a:pt x="637128" y="160526"/>
                  <a:pt x="439219" y="230376"/>
                  <a:pt x="488961" y="201801"/>
                </a:cubicBezTo>
                <a:cubicBezTo>
                  <a:pt x="538703" y="173226"/>
                  <a:pt x="806461" y="27176"/>
                  <a:pt x="854086" y="4951"/>
                </a:cubicBezTo>
                <a:cubicBezTo>
                  <a:pt x="901711" y="-17274"/>
                  <a:pt x="822336" y="40934"/>
                  <a:pt x="774711" y="68451"/>
                </a:cubicBezTo>
                <a:cubicBezTo>
                  <a:pt x="727086" y="95968"/>
                  <a:pt x="593207" y="161055"/>
                  <a:pt x="568336" y="170051"/>
                </a:cubicBezTo>
                <a:cubicBezTo>
                  <a:pt x="543465" y="179047"/>
                  <a:pt x="646123" y="118193"/>
                  <a:pt x="625486" y="122426"/>
                </a:cubicBezTo>
                <a:cubicBezTo>
                  <a:pt x="604849" y="126659"/>
                  <a:pt x="458799" y="189101"/>
                  <a:pt x="444511" y="195451"/>
                </a:cubicBezTo>
                <a:cubicBezTo>
                  <a:pt x="430223" y="201801"/>
                  <a:pt x="610140" y="143593"/>
                  <a:pt x="539761" y="160526"/>
                </a:cubicBezTo>
                <a:cubicBezTo>
                  <a:pt x="469382" y="177459"/>
                  <a:pt x="-2635" y="294405"/>
                  <a:pt x="11" y="297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59D8C27-6543-CD7C-5F43-FFA1BFE1699D}"/>
              </a:ext>
            </a:extLst>
          </p:cNvPr>
          <p:cNvSpPr/>
          <p:nvPr/>
        </p:nvSpPr>
        <p:spPr>
          <a:xfrm>
            <a:off x="5806568" y="1590675"/>
            <a:ext cx="492632" cy="315968"/>
          </a:xfrm>
          <a:custGeom>
            <a:avLst/>
            <a:gdLst>
              <a:gd name="connsiteX0" fmla="*/ 492632 w 492632"/>
              <a:gd name="connsiteY0" fmla="*/ 0 h 315968"/>
              <a:gd name="connsiteX1" fmla="*/ 371982 w 492632"/>
              <a:gd name="connsiteY1" fmla="*/ 142875 h 315968"/>
              <a:gd name="connsiteX2" fmla="*/ 349757 w 492632"/>
              <a:gd name="connsiteY2" fmla="*/ 228600 h 315968"/>
              <a:gd name="connsiteX3" fmla="*/ 356107 w 492632"/>
              <a:gd name="connsiteY3" fmla="*/ 142875 h 315968"/>
              <a:gd name="connsiteX4" fmla="*/ 359282 w 492632"/>
              <a:gd name="connsiteY4" fmla="*/ 133350 h 315968"/>
              <a:gd name="connsiteX5" fmla="*/ 318007 w 492632"/>
              <a:gd name="connsiteY5" fmla="*/ 190500 h 315968"/>
              <a:gd name="connsiteX6" fmla="*/ 327532 w 492632"/>
              <a:gd name="connsiteY6" fmla="*/ 127000 h 315968"/>
              <a:gd name="connsiteX7" fmla="*/ 257682 w 492632"/>
              <a:gd name="connsiteY7" fmla="*/ 206375 h 315968"/>
              <a:gd name="connsiteX8" fmla="*/ 283082 w 492632"/>
              <a:gd name="connsiteY8" fmla="*/ 165100 h 315968"/>
              <a:gd name="connsiteX9" fmla="*/ 279907 w 492632"/>
              <a:gd name="connsiteY9" fmla="*/ 114300 h 315968"/>
              <a:gd name="connsiteX10" fmla="*/ 267207 w 492632"/>
              <a:gd name="connsiteY10" fmla="*/ 165100 h 315968"/>
              <a:gd name="connsiteX11" fmla="*/ 273557 w 492632"/>
              <a:gd name="connsiteY11" fmla="*/ 127000 h 315968"/>
              <a:gd name="connsiteX12" fmla="*/ 210057 w 492632"/>
              <a:gd name="connsiteY12" fmla="*/ 168275 h 315968"/>
              <a:gd name="connsiteX13" fmla="*/ 222757 w 492632"/>
              <a:gd name="connsiteY13" fmla="*/ 130175 h 315968"/>
              <a:gd name="connsiteX14" fmla="*/ 83057 w 492632"/>
              <a:gd name="connsiteY14" fmla="*/ 276225 h 315968"/>
              <a:gd name="connsiteX15" fmla="*/ 114807 w 492632"/>
              <a:gd name="connsiteY15" fmla="*/ 212725 h 315968"/>
              <a:gd name="connsiteX16" fmla="*/ 3682 w 492632"/>
              <a:gd name="connsiteY16" fmla="*/ 314325 h 315968"/>
              <a:gd name="connsiteX17" fmla="*/ 273557 w 492632"/>
              <a:gd name="connsiteY17" fmla="*/ 114300 h 315968"/>
              <a:gd name="connsiteX18" fmla="*/ 235457 w 492632"/>
              <a:gd name="connsiteY18" fmla="*/ 146050 h 315968"/>
              <a:gd name="connsiteX19" fmla="*/ 464057 w 492632"/>
              <a:gd name="connsiteY19" fmla="*/ 95250 h 315968"/>
              <a:gd name="connsiteX20" fmla="*/ 406907 w 492632"/>
              <a:gd name="connsiteY20" fmla="*/ 117475 h 315968"/>
              <a:gd name="connsiteX21" fmla="*/ 378332 w 492632"/>
              <a:gd name="connsiteY21" fmla="*/ 152400 h 315968"/>
              <a:gd name="connsiteX22" fmla="*/ 403732 w 492632"/>
              <a:gd name="connsiteY22" fmla="*/ 73025 h 315968"/>
              <a:gd name="connsiteX23" fmla="*/ 371982 w 492632"/>
              <a:gd name="connsiteY23" fmla="*/ 98425 h 315968"/>
              <a:gd name="connsiteX24" fmla="*/ 492632 w 492632"/>
              <a:gd name="connsiteY24" fmla="*/ 0 h 31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2632" h="315968">
                <a:moveTo>
                  <a:pt x="492632" y="0"/>
                </a:moveTo>
                <a:cubicBezTo>
                  <a:pt x="444213" y="52387"/>
                  <a:pt x="395794" y="104775"/>
                  <a:pt x="371982" y="142875"/>
                </a:cubicBezTo>
                <a:cubicBezTo>
                  <a:pt x="348170" y="180975"/>
                  <a:pt x="352403" y="228600"/>
                  <a:pt x="349757" y="228600"/>
                </a:cubicBezTo>
                <a:cubicBezTo>
                  <a:pt x="347111" y="228600"/>
                  <a:pt x="356107" y="142875"/>
                  <a:pt x="356107" y="142875"/>
                </a:cubicBezTo>
                <a:cubicBezTo>
                  <a:pt x="357694" y="127000"/>
                  <a:pt x="365632" y="125413"/>
                  <a:pt x="359282" y="133350"/>
                </a:cubicBezTo>
                <a:cubicBezTo>
                  <a:pt x="352932" y="141287"/>
                  <a:pt x="323298" y="191558"/>
                  <a:pt x="318007" y="190500"/>
                </a:cubicBezTo>
                <a:cubicBezTo>
                  <a:pt x="312716" y="189442"/>
                  <a:pt x="337586" y="124354"/>
                  <a:pt x="327532" y="127000"/>
                </a:cubicBezTo>
                <a:cubicBezTo>
                  <a:pt x="317478" y="129646"/>
                  <a:pt x="265090" y="200025"/>
                  <a:pt x="257682" y="206375"/>
                </a:cubicBezTo>
                <a:cubicBezTo>
                  <a:pt x="250274" y="212725"/>
                  <a:pt x="279378" y="180446"/>
                  <a:pt x="283082" y="165100"/>
                </a:cubicBezTo>
                <a:cubicBezTo>
                  <a:pt x="286786" y="149754"/>
                  <a:pt x="282553" y="114300"/>
                  <a:pt x="279907" y="114300"/>
                </a:cubicBezTo>
                <a:cubicBezTo>
                  <a:pt x="277261" y="114300"/>
                  <a:pt x="268265" y="162983"/>
                  <a:pt x="267207" y="165100"/>
                </a:cubicBezTo>
                <a:cubicBezTo>
                  <a:pt x="266149" y="167217"/>
                  <a:pt x="283082" y="126471"/>
                  <a:pt x="273557" y="127000"/>
                </a:cubicBezTo>
                <a:cubicBezTo>
                  <a:pt x="264032" y="127529"/>
                  <a:pt x="218524" y="167746"/>
                  <a:pt x="210057" y="168275"/>
                </a:cubicBezTo>
                <a:cubicBezTo>
                  <a:pt x="201590" y="168804"/>
                  <a:pt x="243924" y="112183"/>
                  <a:pt x="222757" y="130175"/>
                </a:cubicBezTo>
                <a:cubicBezTo>
                  <a:pt x="201590" y="148167"/>
                  <a:pt x="101049" y="262467"/>
                  <a:pt x="83057" y="276225"/>
                </a:cubicBezTo>
                <a:cubicBezTo>
                  <a:pt x="65065" y="289983"/>
                  <a:pt x="128036" y="206375"/>
                  <a:pt x="114807" y="212725"/>
                </a:cubicBezTo>
                <a:cubicBezTo>
                  <a:pt x="101578" y="219075"/>
                  <a:pt x="-22776" y="330729"/>
                  <a:pt x="3682" y="314325"/>
                </a:cubicBezTo>
                <a:cubicBezTo>
                  <a:pt x="30140" y="297921"/>
                  <a:pt x="234928" y="142346"/>
                  <a:pt x="273557" y="114300"/>
                </a:cubicBezTo>
                <a:cubicBezTo>
                  <a:pt x="312186" y="86254"/>
                  <a:pt x="203707" y="149225"/>
                  <a:pt x="235457" y="146050"/>
                </a:cubicBezTo>
                <a:cubicBezTo>
                  <a:pt x="267207" y="142875"/>
                  <a:pt x="435482" y="100012"/>
                  <a:pt x="464057" y="95250"/>
                </a:cubicBezTo>
                <a:cubicBezTo>
                  <a:pt x="492632" y="90488"/>
                  <a:pt x="421194" y="107950"/>
                  <a:pt x="406907" y="117475"/>
                </a:cubicBezTo>
                <a:cubicBezTo>
                  <a:pt x="392620" y="127000"/>
                  <a:pt x="378861" y="159808"/>
                  <a:pt x="378332" y="152400"/>
                </a:cubicBezTo>
                <a:cubicBezTo>
                  <a:pt x="377803" y="144992"/>
                  <a:pt x="404790" y="82021"/>
                  <a:pt x="403732" y="73025"/>
                </a:cubicBezTo>
                <a:cubicBezTo>
                  <a:pt x="402674" y="64029"/>
                  <a:pt x="371982" y="98425"/>
                  <a:pt x="371982" y="98425"/>
                </a:cubicBezTo>
                <a:lnTo>
                  <a:pt x="4926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1A6B71CD-90C7-057D-9FE7-A9E6BB946343}"/>
              </a:ext>
            </a:extLst>
          </p:cNvPr>
          <p:cNvSpPr/>
          <p:nvPr/>
        </p:nvSpPr>
        <p:spPr>
          <a:xfrm>
            <a:off x="5432425" y="1808849"/>
            <a:ext cx="403289" cy="775706"/>
          </a:xfrm>
          <a:custGeom>
            <a:avLst/>
            <a:gdLst>
              <a:gd name="connsiteX0" fmla="*/ 403225 w 403289"/>
              <a:gd name="connsiteY0" fmla="*/ 901 h 775706"/>
              <a:gd name="connsiteX1" fmla="*/ 152400 w 403289"/>
              <a:gd name="connsiteY1" fmla="*/ 416826 h 775706"/>
              <a:gd name="connsiteX2" fmla="*/ 0 w 403289"/>
              <a:gd name="connsiteY2" fmla="*/ 775601 h 775706"/>
              <a:gd name="connsiteX3" fmla="*/ 152400 w 403289"/>
              <a:gd name="connsiteY3" fmla="*/ 381901 h 775706"/>
              <a:gd name="connsiteX4" fmla="*/ 127000 w 403289"/>
              <a:gd name="connsiteY4" fmla="*/ 435876 h 775706"/>
              <a:gd name="connsiteX5" fmla="*/ 247650 w 403289"/>
              <a:gd name="connsiteY5" fmla="*/ 235851 h 775706"/>
              <a:gd name="connsiteX6" fmla="*/ 177800 w 403289"/>
              <a:gd name="connsiteY6" fmla="*/ 302526 h 775706"/>
              <a:gd name="connsiteX7" fmla="*/ 403225 w 403289"/>
              <a:gd name="connsiteY7" fmla="*/ 901 h 77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289" h="775706">
                <a:moveTo>
                  <a:pt x="403225" y="901"/>
                </a:moveTo>
                <a:cubicBezTo>
                  <a:pt x="398992" y="19951"/>
                  <a:pt x="219604" y="287709"/>
                  <a:pt x="152400" y="416826"/>
                </a:cubicBezTo>
                <a:cubicBezTo>
                  <a:pt x="85196" y="545943"/>
                  <a:pt x="0" y="781422"/>
                  <a:pt x="0" y="775601"/>
                </a:cubicBezTo>
                <a:cubicBezTo>
                  <a:pt x="0" y="769780"/>
                  <a:pt x="131233" y="438522"/>
                  <a:pt x="152400" y="381901"/>
                </a:cubicBezTo>
                <a:cubicBezTo>
                  <a:pt x="173567" y="325280"/>
                  <a:pt x="111125" y="460218"/>
                  <a:pt x="127000" y="435876"/>
                </a:cubicBezTo>
                <a:cubicBezTo>
                  <a:pt x="142875" y="411534"/>
                  <a:pt x="239183" y="258076"/>
                  <a:pt x="247650" y="235851"/>
                </a:cubicBezTo>
                <a:cubicBezTo>
                  <a:pt x="256117" y="213626"/>
                  <a:pt x="155046" y="334276"/>
                  <a:pt x="177800" y="302526"/>
                </a:cubicBezTo>
                <a:cubicBezTo>
                  <a:pt x="200554" y="270776"/>
                  <a:pt x="407458" y="-18149"/>
                  <a:pt x="403225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11F3695-2AF3-3609-D628-34460388A30C}"/>
              </a:ext>
            </a:extLst>
          </p:cNvPr>
          <p:cNvSpPr/>
          <p:nvPr/>
        </p:nvSpPr>
        <p:spPr>
          <a:xfrm>
            <a:off x="5113316" y="1882775"/>
            <a:ext cx="608034" cy="793301"/>
          </a:xfrm>
          <a:custGeom>
            <a:avLst/>
            <a:gdLst>
              <a:gd name="connsiteX0" fmla="*/ 608034 w 608034"/>
              <a:gd name="connsiteY0" fmla="*/ 0 h 793301"/>
              <a:gd name="connsiteX1" fmla="*/ 4784 w 608034"/>
              <a:gd name="connsiteY1" fmla="*/ 787400 h 793301"/>
              <a:gd name="connsiteX2" fmla="*/ 309584 w 608034"/>
              <a:gd name="connsiteY2" fmla="*/ 381000 h 793301"/>
              <a:gd name="connsiteX3" fmla="*/ 608034 w 608034"/>
              <a:gd name="connsiteY3" fmla="*/ 0 h 79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034" h="793301">
                <a:moveTo>
                  <a:pt x="608034" y="0"/>
                </a:moveTo>
                <a:lnTo>
                  <a:pt x="4784" y="787400"/>
                </a:lnTo>
                <a:cubicBezTo>
                  <a:pt x="-44958" y="850900"/>
                  <a:pt x="309584" y="381000"/>
                  <a:pt x="309584" y="381000"/>
                </a:cubicBezTo>
                <a:lnTo>
                  <a:pt x="60803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A853F15-6549-2A7C-AAD5-0919BD3E728D}"/>
              </a:ext>
            </a:extLst>
          </p:cNvPr>
          <p:cNvSpPr/>
          <p:nvPr/>
        </p:nvSpPr>
        <p:spPr>
          <a:xfrm>
            <a:off x="5298627" y="2257397"/>
            <a:ext cx="216351" cy="1068832"/>
          </a:xfrm>
          <a:custGeom>
            <a:avLst/>
            <a:gdLst>
              <a:gd name="connsiteX0" fmla="*/ 216348 w 216351"/>
              <a:gd name="connsiteY0" fmla="*/ 28 h 1068832"/>
              <a:gd name="connsiteX1" fmla="*/ 124273 w 216351"/>
              <a:gd name="connsiteY1" fmla="*/ 320703 h 1068832"/>
              <a:gd name="connsiteX2" fmla="*/ 60773 w 216351"/>
              <a:gd name="connsiteY2" fmla="*/ 708053 h 1068832"/>
              <a:gd name="connsiteX3" fmla="*/ 67123 w 216351"/>
              <a:gd name="connsiteY3" fmla="*/ 609628 h 1068832"/>
              <a:gd name="connsiteX4" fmla="*/ 448 w 216351"/>
              <a:gd name="connsiteY4" fmla="*/ 1066828 h 1068832"/>
              <a:gd name="connsiteX5" fmla="*/ 105223 w 216351"/>
              <a:gd name="connsiteY5" fmla="*/ 400078 h 1068832"/>
              <a:gd name="connsiteX6" fmla="*/ 127448 w 216351"/>
              <a:gd name="connsiteY6" fmla="*/ 269903 h 1068832"/>
              <a:gd name="connsiteX7" fmla="*/ 121098 w 216351"/>
              <a:gd name="connsiteY7" fmla="*/ 301653 h 1068832"/>
              <a:gd name="connsiteX8" fmla="*/ 216348 w 216351"/>
              <a:gd name="connsiteY8" fmla="*/ 28 h 106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1" h="1068832">
                <a:moveTo>
                  <a:pt x="216348" y="28"/>
                </a:moveTo>
                <a:cubicBezTo>
                  <a:pt x="216877" y="3203"/>
                  <a:pt x="150202" y="202699"/>
                  <a:pt x="124273" y="320703"/>
                </a:cubicBezTo>
                <a:cubicBezTo>
                  <a:pt x="98344" y="438707"/>
                  <a:pt x="70298" y="659899"/>
                  <a:pt x="60773" y="708053"/>
                </a:cubicBezTo>
                <a:cubicBezTo>
                  <a:pt x="51248" y="756207"/>
                  <a:pt x="77177" y="549832"/>
                  <a:pt x="67123" y="609628"/>
                </a:cubicBezTo>
                <a:cubicBezTo>
                  <a:pt x="57069" y="669424"/>
                  <a:pt x="-5902" y="1101753"/>
                  <a:pt x="448" y="1066828"/>
                </a:cubicBezTo>
                <a:cubicBezTo>
                  <a:pt x="6798" y="1031903"/>
                  <a:pt x="84056" y="532899"/>
                  <a:pt x="105223" y="400078"/>
                </a:cubicBezTo>
                <a:cubicBezTo>
                  <a:pt x="126390" y="267257"/>
                  <a:pt x="124802" y="286307"/>
                  <a:pt x="127448" y="269903"/>
                </a:cubicBezTo>
                <a:cubicBezTo>
                  <a:pt x="130094" y="253499"/>
                  <a:pt x="108398" y="342399"/>
                  <a:pt x="121098" y="301653"/>
                </a:cubicBezTo>
                <a:cubicBezTo>
                  <a:pt x="133798" y="260907"/>
                  <a:pt x="215819" y="-3147"/>
                  <a:pt x="21634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F21C644-37FB-AFAB-D2B0-7E45A6510FC1}"/>
              </a:ext>
            </a:extLst>
          </p:cNvPr>
          <p:cNvSpPr/>
          <p:nvPr/>
        </p:nvSpPr>
        <p:spPr>
          <a:xfrm>
            <a:off x="5222820" y="2279650"/>
            <a:ext cx="231830" cy="746713"/>
          </a:xfrm>
          <a:custGeom>
            <a:avLst/>
            <a:gdLst>
              <a:gd name="connsiteX0" fmla="*/ 231830 w 231830"/>
              <a:gd name="connsiteY0" fmla="*/ 0 h 746713"/>
              <a:gd name="connsiteX1" fmla="*/ 50855 w 231830"/>
              <a:gd name="connsiteY1" fmla="*/ 349250 h 746713"/>
              <a:gd name="connsiteX2" fmla="*/ 22280 w 231830"/>
              <a:gd name="connsiteY2" fmla="*/ 720725 h 746713"/>
              <a:gd name="connsiteX3" fmla="*/ 25455 w 231830"/>
              <a:gd name="connsiteY3" fmla="*/ 682625 h 746713"/>
              <a:gd name="connsiteX4" fmla="*/ 55 w 231830"/>
              <a:gd name="connsiteY4" fmla="*/ 419100 h 746713"/>
              <a:gd name="connsiteX5" fmla="*/ 19105 w 231830"/>
              <a:gd name="connsiteY5" fmla="*/ 533400 h 746713"/>
              <a:gd name="connsiteX6" fmla="*/ 34980 w 231830"/>
              <a:gd name="connsiteY6" fmla="*/ 355600 h 746713"/>
              <a:gd name="connsiteX7" fmla="*/ 31805 w 231830"/>
              <a:gd name="connsiteY7" fmla="*/ 390525 h 746713"/>
              <a:gd name="connsiteX8" fmla="*/ 120705 w 231830"/>
              <a:gd name="connsiteY8" fmla="*/ 225425 h 746713"/>
              <a:gd name="connsiteX9" fmla="*/ 73080 w 231830"/>
              <a:gd name="connsiteY9" fmla="*/ 304800 h 746713"/>
              <a:gd name="connsiteX10" fmla="*/ 117530 w 231830"/>
              <a:gd name="connsiteY10" fmla="*/ 203200 h 746713"/>
              <a:gd name="connsiteX11" fmla="*/ 63555 w 231830"/>
              <a:gd name="connsiteY11" fmla="*/ 295275 h 746713"/>
              <a:gd name="connsiteX12" fmla="*/ 231830 w 231830"/>
              <a:gd name="connsiteY12" fmla="*/ 0 h 74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830" h="746713">
                <a:moveTo>
                  <a:pt x="231830" y="0"/>
                </a:moveTo>
                <a:cubicBezTo>
                  <a:pt x="158805" y="114564"/>
                  <a:pt x="85780" y="229129"/>
                  <a:pt x="50855" y="349250"/>
                </a:cubicBezTo>
                <a:cubicBezTo>
                  <a:pt x="15930" y="469371"/>
                  <a:pt x="26513" y="665162"/>
                  <a:pt x="22280" y="720725"/>
                </a:cubicBezTo>
                <a:cubicBezTo>
                  <a:pt x="18047" y="776288"/>
                  <a:pt x="29159" y="732896"/>
                  <a:pt x="25455" y="682625"/>
                </a:cubicBezTo>
                <a:cubicBezTo>
                  <a:pt x="21751" y="632354"/>
                  <a:pt x="1113" y="443971"/>
                  <a:pt x="55" y="419100"/>
                </a:cubicBezTo>
                <a:cubicBezTo>
                  <a:pt x="-1003" y="394229"/>
                  <a:pt x="13284" y="543983"/>
                  <a:pt x="19105" y="533400"/>
                </a:cubicBezTo>
                <a:cubicBezTo>
                  <a:pt x="24926" y="522817"/>
                  <a:pt x="32863" y="379413"/>
                  <a:pt x="34980" y="355600"/>
                </a:cubicBezTo>
                <a:cubicBezTo>
                  <a:pt x="37097" y="331787"/>
                  <a:pt x="17517" y="412221"/>
                  <a:pt x="31805" y="390525"/>
                </a:cubicBezTo>
                <a:cubicBezTo>
                  <a:pt x="46092" y="368829"/>
                  <a:pt x="113826" y="239713"/>
                  <a:pt x="120705" y="225425"/>
                </a:cubicBezTo>
                <a:cubicBezTo>
                  <a:pt x="127584" y="211138"/>
                  <a:pt x="73609" y="308504"/>
                  <a:pt x="73080" y="304800"/>
                </a:cubicBezTo>
                <a:cubicBezTo>
                  <a:pt x="72551" y="301096"/>
                  <a:pt x="119117" y="204787"/>
                  <a:pt x="117530" y="203200"/>
                </a:cubicBezTo>
                <a:cubicBezTo>
                  <a:pt x="115943" y="201613"/>
                  <a:pt x="63555" y="295275"/>
                  <a:pt x="63555" y="295275"/>
                </a:cubicBezTo>
                <a:lnTo>
                  <a:pt x="2318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39BDF3B1-FBBC-B991-FD7C-7A056F1C14A1}"/>
              </a:ext>
            </a:extLst>
          </p:cNvPr>
          <p:cNvSpPr/>
          <p:nvPr/>
        </p:nvSpPr>
        <p:spPr>
          <a:xfrm>
            <a:off x="5199061" y="3060349"/>
            <a:ext cx="230201" cy="911613"/>
          </a:xfrm>
          <a:custGeom>
            <a:avLst/>
            <a:gdLst>
              <a:gd name="connsiteX0" fmla="*/ 1589 w 230201"/>
              <a:gd name="connsiteY0" fmla="*/ 351 h 911613"/>
              <a:gd name="connsiteX1" fmla="*/ 33339 w 230201"/>
              <a:gd name="connsiteY1" fmla="*/ 282926 h 911613"/>
              <a:gd name="connsiteX2" fmla="*/ 77789 w 230201"/>
              <a:gd name="connsiteY2" fmla="*/ 457551 h 911613"/>
              <a:gd name="connsiteX3" fmla="*/ 58739 w 230201"/>
              <a:gd name="connsiteY3" fmla="*/ 387701 h 911613"/>
              <a:gd name="connsiteX4" fmla="*/ 230189 w 230201"/>
              <a:gd name="connsiteY4" fmla="*/ 911576 h 911613"/>
              <a:gd name="connsiteX5" fmla="*/ 49214 w 230201"/>
              <a:gd name="connsiteY5" fmla="*/ 359126 h 911613"/>
              <a:gd name="connsiteX6" fmla="*/ 17464 w 230201"/>
              <a:gd name="connsiteY6" fmla="*/ 178151 h 911613"/>
              <a:gd name="connsiteX7" fmla="*/ 4764 w 230201"/>
              <a:gd name="connsiteY7" fmla="*/ 222601 h 911613"/>
              <a:gd name="connsiteX8" fmla="*/ 1589 w 230201"/>
              <a:gd name="connsiteY8" fmla="*/ 351 h 9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01" h="911613">
                <a:moveTo>
                  <a:pt x="1589" y="351"/>
                </a:moveTo>
                <a:cubicBezTo>
                  <a:pt x="6352" y="10405"/>
                  <a:pt x="20639" y="206726"/>
                  <a:pt x="33339" y="282926"/>
                </a:cubicBezTo>
                <a:cubicBezTo>
                  <a:pt x="46039" y="359126"/>
                  <a:pt x="73556" y="440089"/>
                  <a:pt x="77789" y="457551"/>
                </a:cubicBezTo>
                <a:cubicBezTo>
                  <a:pt x="82022" y="475013"/>
                  <a:pt x="33339" y="312030"/>
                  <a:pt x="58739" y="387701"/>
                </a:cubicBezTo>
                <a:cubicBezTo>
                  <a:pt x="84139" y="463372"/>
                  <a:pt x="231776" y="916338"/>
                  <a:pt x="230189" y="911576"/>
                </a:cubicBezTo>
                <a:cubicBezTo>
                  <a:pt x="228602" y="906814"/>
                  <a:pt x="84668" y="481363"/>
                  <a:pt x="49214" y="359126"/>
                </a:cubicBezTo>
                <a:cubicBezTo>
                  <a:pt x="13760" y="236889"/>
                  <a:pt x="24872" y="200905"/>
                  <a:pt x="17464" y="178151"/>
                </a:cubicBezTo>
                <a:cubicBezTo>
                  <a:pt x="10056" y="155397"/>
                  <a:pt x="5293" y="245884"/>
                  <a:pt x="4764" y="222601"/>
                </a:cubicBezTo>
                <a:cubicBezTo>
                  <a:pt x="4235" y="199318"/>
                  <a:pt x="-3174" y="-9703"/>
                  <a:pt x="1589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0D5040D4-A1FB-CDA3-9897-5A2F49241CE5}"/>
              </a:ext>
            </a:extLst>
          </p:cNvPr>
          <p:cNvSpPr/>
          <p:nvPr/>
        </p:nvSpPr>
        <p:spPr>
          <a:xfrm>
            <a:off x="7451460" y="815975"/>
            <a:ext cx="86005" cy="698903"/>
          </a:xfrm>
          <a:custGeom>
            <a:avLst/>
            <a:gdLst>
              <a:gd name="connsiteX0" fmla="*/ 85990 w 86005"/>
              <a:gd name="connsiteY0" fmla="*/ 0 h 698903"/>
              <a:gd name="connsiteX1" fmla="*/ 22490 w 86005"/>
              <a:gd name="connsiteY1" fmla="*/ 234950 h 698903"/>
              <a:gd name="connsiteX2" fmla="*/ 9790 w 86005"/>
              <a:gd name="connsiteY2" fmla="*/ 441325 h 698903"/>
              <a:gd name="connsiteX3" fmla="*/ 28840 w 86005"/>
              <a:gd name="connsiteY3" fmla="*/ 346075 h 698903"/>
              <a:gd name="connsiteX4" fmla="*/ 22490 w 86005"/>
              <a:gd name="connsiteY4" fmla="*/ 695325 h 698903"/>
              <a:gd name="connsiteX5" fmla="*/ 12965 w 86005"/>
              <a:gd name="connsiteY5" fmla="*/ 504825 h 698903"/>
              <a:gd name="connsiteX6" fmla="*/ 265 w 86005"/>
              <a:gd name="connsiteY6" fmla="*/ 149225 h 698903"/>
              <a:gd name="connsiteX7" fmla="*/ 25665 w 86005"/>
              <a:gd name="connsiteY7" fmla="*/ 273050 h 698903"/>
              <a:gd name="connsiteX8" fmla="*/ 25665 w 86005"/>
              <a:gd name="connsiteY8" fmla="*/ 76200 h 698903"/>
              <a:gd name="connsiteX9" fmla="*/ 16140 w 86005"/>
              <a:gd name="connsiteY9" fmla="*/ 231775 h 698903"/>
              <a:gd name="connsiteX10" fmla="*/ 85990 w 86005"/>
              <a:gd name="connsiteY10" fmla="*/ 0 h 69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05" h="698903">
                <a:moveTo>
                  <a:pt x="85990" y="0"/>
                </a:moveTo>
                <a:cubicBezTo>
                  <a:pt x="87048" y="529"/>
                  <a:pt x="35190" y="161396"/>
                  <a:pt x="22490" y="234950"/>
                </a:cubicBezTo>
                <a:cubicBezTo>
                  <a:pt x="9790" y="308504"/>
                  <a:pt x="8732" y="422804"/>
                  <a:pt x="9790" y="441325"/>
                </a:cubicBezTo>
                <a:cubicBezTo>
                  <a:pt x="10848" y="459846"/>
                  <a:pt x="26723" y="303742"/>
                  <a:pt x="28840" y="346075"/>
                </a:cubicBezTo>
                <a:cubicBezTo>
                  <a:pt x="30957" y="388408"/>
                  <a:pt x="25136" y="668867"/>
                  <a:pt x="22490" y="695325"/>
                </a:cubicBezTo>
                <a:cubicBezTo>
                  <a:pt x="19844" y="721783"/>
                  <a:pt x="16669" y="595842"/>
                  <a:pt x="12965" y="504825"/>
                </a:cubicBezTo>
                <a:cubicBezTo>
                  <a:pt x="9261" y="413808"/>
                  <a:pt x="-1852" y="187854"/>
                  <a:pt x="265" y="149225"/>
                </a:cubicBezTo>
                <a:cubicBezTo>
                  <a:pt x="2382" y="110596"/>
                  <a:pt x="21432" y="285221"/>
                  <a:pt x="25665" y="273050"/>
                </a:cubicBezTo>
                <a:cubicBezTo>
                  <a:pt x="29898" y="260879"/>
                  <a:pt x="27252" y="83079"/>
                  <a:pt x="25665" y="76200"/>
                </a:cubicBezTo>
                <a:cubicBezTo>
                  <a:pt x="24078" y="69321"/>
                  <a:pt x="6615" y="242888"/>
                  <a:pt x="16140" y="231775"/>
                </a:cubicBezTo>
                <a:cubicBezTo>
                  <a:pt x="25665" y="220663"/>
                  <a:pt x="84932" y="-529"/>
                  <a:pt x="85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7A5EA440-A6D8-DA89-35A7-C1075B68F912}"/>
              </a:ext>
            </a:extLst>
          </p:cNvPr>
          <p:cNvSpPr/>
          <p:nvPr/>
        </p:nvSpPr>
        <p:spPr>
          <a:xfrm>
            <a:off x="7037824" y="1830197"/>
            <a:ext cx="279020" cy="153017"/>
          </a:xfrm>
          <a:custGeom>
            <a:avLst/>
            <a:gdLst>
              <a:gd name="connsiteX0" fmla="*/ 277376 w 279020"/>
              <a:gd name="connsiteY0" fmla="*/ 1778 h 153017"/>
              <a:gd name="connsiteX1" fmla="*/ 10676 w 279020"/>
              <a:gd name="connsiteY1" fmla="*/ 147828 h 153017"/>
              <a:gd name="connsiteX2" fmla="*/ 64651 w 279020"/>
              <a:gd name="connsiteY2" fmla="*/ 116078 h 153017"/>
              <a:gd name="connsiteX3" fmla="*/ 175776 w 279020"/>
              <a:gd name="connsiteY3" fmla="*/ 74803 h 153017"/>
              <a:gd name="connsiteX4" fmla="*/ 201176 w 279020"/>
              <a:gd name="connsiteY4" fmla="*/ 93853 h 153017"/>
              <a:gd name="connsiteX5" fmla="*/ 147201 w 279020"/>
              <a:gd name="connsiteY5" fmla="*/ 131953 h 153017"/>
              <a:gd name="connsiteX6" fmla="*/ 191651 w 279020"/>
              <a:gd name="connsiteY6" fmla="*/ 90678 h 153017"/>
              <a:gd name="connsiteX7" fmla="*/ 166251 w 279020"/>
              <a:gd name="connsiteY7" fmla="*/ 84328 h 153017"/>
              <a:gd name="connsiteX8" fmla="*/ 159901 w 279020"/>
              <a:gd name="connsiteY8" fmla="*/ 62103 h 153017"/>
              <a:gd name="connsiteX9" fmla="*/ 124976 w 279020"/>
              <a:gd name="connsiteY9" fmla="*/ 65278 h 153017"/>
              <a:gd name="connsiteX10" fmla="*/ 277376 w 279020"/>
              <a:gd name="connsiteY10" fmla="*/ 1778 h 15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020" h="153017">
                <a:moveTo>
                  <a:pt x="277376" y="1778"/>
                </a:moveTo>
                <a:cubicBezTo>
                  <a:pt x="258326" y="15536"/>
                  <a:pt x="46130" y="128778"/>
                  <a:pt x="10676" y="147828"/>
                </a:cubicBezTo>
                <a:cubicBezTo>
                  <a:pt x="-24778" y="166878"/>
                  <a:pt x="37134" y="128249"/>
                  <a:pt x="64651" y="116078"/>
                </a:cubicBezTo>
                <a:cubicBezTo>
                  <a:pt x="92168" y="103907"/>
                  <a:pt x="153022" y="78507"/>
                  <a:pt x="175776" y="74803"/>
                </a:cubicBezTo>
                <a:cubicBezTo>
                  <a:pt x="198530" y="71099"/>
                  <a:pt x="205939" y="84328"/>
                  <a:pt x="201176" y="93853"/>
                </a:cubicBezTo>
                <a:cubicBezTo>
                  <a:pt x="196413" y="103378"/>
                  <a:pt x="148788" y="132482"/>
                  <a:pt x="147201" y="131953"/>
                </a:cubicBezTo>
                <a:cubicBezTo>
                  <a:pt x="145614" y="131424"/>
                  <a:pt x="188476" y="98616"/>
                  <a:pt x="191651" y="90678"/>
                </a:cubicBezTo>
                <a:cubicBezTo>
                  <a:pt x="194826" y="82740"/>
                  <a:pt x="171543" y="89091"/>
                  <a:pt x="166251" y="84328"/>
                </a:cubicBezTo>
                <a:cubicBezTo>
                  <a:pt x="160959" y="79566"/>
                  <a:pt x="166780" y="65278"/>
                  <a:pt x="159901" y="62103"/>
                </a:cubicBezTo>
                <a:cubicBezTo>
                  <a:pt x="153022" y="58928"/>
                  <a:pt x="105926" y="72157"/>
                  <a:pt x="124976" y="65278"/>
                </a:cubicBezTo>
                <a:cubicBezTo>
                  <a:pt x="144026" y="58399"/>
                  <a:pt x="296426" y="-11980"/>
                  <a:pt x="277376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66AD7FE7-868E-15EA-0B78-D880371087B1}"/>
              </a:ext>
            </a:extLst>
          </p:cNvPr>
          <p:cNvSpPr/>
          <p:nvPr/>
        </p:nvSpPr>
        <p:spPr>
          <a:xfrm>
            <a:off x="7615613" y="965063"/>
            <a:ext cx="479164" cy="1020676"/>
          </a:xfrm>
          <a:custGeom>
            <a:avLst/>
            <a:gdLst>
              <a:gd name="connsiteX0" fmla="*/ 309187 w 479164"/>
              <a:gd name="connsiteY0" fmla="*/ 137 h 1020676"/>
              <a:gd name="connsiteX1" fmla="*/ 471112 w 479164"/>
              <a:gd name="connsiteY1" fmla="*/ 298587 h 1020676"/>
              <a:gd name="connsiteX2" fmla="*/ 302837 w 479164"/>
              <a:gd name="connsiteY2" fmla="*/ 520837 h 1020676"/>
              <a:gd name="connsiteX3" fmla="*/ 369512 w 479164"/>
              <a:gd name="connsiteY3" fmla="*/ 489087 h 1020676"/>
              <a:gd name="connsiteX4" fmla="*/ 42487 w 479164"/>
              <a:gd name="connsiteY4" fmla="*/ 924062 h 1020676"/>
              <a:gd name="connsiteX5" fmla="*/ 4387 w 479164"/>
              <a:gd name="connsiteY5" fmla="*/ 1019312 h 1020676"/>
              <a:gd name="connsiteX6" fmla="*/ 45662 w 479164"/>
              <a:gd name="connsiteY6" fmla="*/ 885962 h 1020676"/>
              <a:gd name="connsiteX7" fmla="*/ 26612 w 479164"/>
              <a:gd name="connsiteY7" fmla="*/ 943112 h 1020676"/>
              <a:gd name="connsiteX8" fmla="*/ 90112 w 479164"/>
              <a:gd name="connsiteY8" fmla="*/ 819287 h 1020676"/>
              <a:gd name="connsiteX9" fmla="*/ 388562 w 479164"/>
              <a:gd name="connsiteY9" fmla="*/ 517662 h 1020676"/>
              <a:gd name="connsiteX10" fmla="*/ 331412 w 479164"/>
              <a:gd name="connsiteY10" fmla="*/ 539887 h 1020676"/>
              <a:gd name="connsiteX11" fmla="*/ 458412 w 479164"/>
              <a:gd name="connsiteY11" fmla="*/ 320812 h 1020676"/>
              <a:gd name="connsiteX12" fmla="*/ 445712 w 479164"/>
              <a:gd name="connsiteY12" fmla="*/ 327162 h 1020676"/>
              <a:gd name="connsiteX13" fmla="*/ 474287 w 479164"/>
              <a:gd name="connsiteY13" fmla="*/ 260487 h 1020676"/>
              <a:gd name="connsiteX14" fmla="*/ 309187 w 479164"/>
              <a:gd name="connsiteY14" fmla="*/ 137 h 10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164" h="1020676">
                <a:moveTo>
                  <a:pt x="309187" y="137"/>
                </a:moveTo>
                <a:cubicBezTo>
                  <a:pt x="308658" y="6487"/>
                  <a:pt x="472170" y="211804"/>
                  <a:pt x="471112" y="298587"/>
                </a:cubicBezTo>
                <a:cubicBezTo>
                  <a:pt x="470054" y="385370"/>
                  <a:pt x="319770" y="489087"/>
                  <a:pt x="302837" y="520837"/>
                </a:cubicBezTo>
                <a:cubicBezTo>
                  <a:pt x="285904" y="552587"/>
                  <a:pt x="412904" y="421883"/>
                  <a:pt x="369512" y="489087"/>
                </a:cubicBezTo>
                <a:cubicBezTo>
                  <a:pt x="326120" y="556291"/>
                  <a:pt x="103341" y="835691"/>
                  <a:pt x="42487" y="924062"/>
                </a:cubicBezTo>
                <a:cubicBezTo>
                  <a:pt x="-18367" y="1012433"/>
                  <a:pt x="3858" y="1025662"/>
                  <a:pt x="4387" y="1019312"/>
                </a:cubicBezTo>
                <a:cubicBezTo>
                  <a:pt x="4916" y="1012962"/>
                  <a:pt x="41958" y="898662"/>
                  <a:pt x="45662" y="885962"/>
                </a:cubicBezTo>
                <a:cubicBezTo>
                  <a:pt x="49366" y="873262"/>
                  <a:pt x="19204" y="954225"/>
                  <a:pt x="26612" y="943112"/>
                </a:cubicBezTo>
                <a:cubicBezTo>
                  <a:pt x="34020" y="932000"/>
                  <a:pt x="29787" y="890195"/>
                  <a:pt x="90112" y="819287"/>
                </a:cubicBezTo>
                <a:cubicBezTo>
                  <a:pt x="150437" y="748379"/>
                  <a:pt x="348345" y="564229"/>
                  <a:pt x="388562" y="517662"/>
                </a:cubicBezTo>
                <a:cubicBezTo>
                  <a:pt x="428779" y="471095"/>
                  <a:pt x="319770" y="572695"/>
                  <a:pt x="331412" y="539887"/>
                </a:cubicBezTo>
                <a:cubicBezTo>
                  <a:pt x="343054" y="507079"/>
                  <a:pt x="439362" y="356266"/>
                  <a:pt x="458412" y="320812"/>
                </a:cubicBezTo>
                <a:cubicBezTo>
                  <a:pt x="477462" y="285358"/>
                  <a:pt x="443066" y="337216"/>
                  <a:pt x="445712" y="327162"/>
                </a:cubicBezTo>
                <a:cubicBezTo>
                  <a:pt x="448358" y="317108"/>
                  <a:pt x="493866" y="312345"/>
                  <a:pt x="474287" y="260487"/>
                </a:cubicBezTo>
                <a:cubicBezTo>
                  <a:pt x="454708" y="208629"/>
                  <a:pt x="309716" y="-6213"/>
                  <a:pt x="309187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D8BD91A3-B79E-DB3C-CF91-12C3FAABED24}"/>
              </a:ext>
            </a:extLst>
          </p:cNvPr>
          <p:cNvSpPr/>
          <p:nvPr/>
        </p:nvSpPr>
        <p:spPr>
          <a:xfrm>
            <a:off x="7218814" y="1475964"/>
            <a:ext cx="467876" cy="527565"/>
          </a:xfrm>
          <a:custGeom>
            <a:avLst/>
            <a:gdLst>
              <a:gd name="connsiteX0" fmla="*/ 1136 w 467876"/>
              <a:gd name="connsiteY0" fmla="*/ 495711 h 527565"/>
              <a:gd name="connsiteX1" fmla="*/ 229736 w 467876"/>
              <a:gd name="connsiteY1" fmla="*/ 378236 h 527565"/>
              <a:gd name="connsiteX2" fmla="*/ 201161 w 467876"/>
              <a:gd name="connsiteY2" fmla="*/ 390936 h 527565"/>
              <a:gd name="connsiteX3" fmla="*/ 112261 w 467876"/>
              <a:gd name="connsiteY3" fmla="*/ 489361 h 527565"/>
              <a:gd name="connsiteX4" fmla="*/ 150361 w 467876"/>
              <a:gd name="connsiteY4" fmla="*/ 448086 h 527565"/>
              <a:gd name="connsiteX5" fmla="*/ 86861 w 467876"/>
              <a:gd name="connsiteY5" fmla="*/ 527461 h 527565"/>
              <a:gd name="connsiteX6" fmla="*/ 147186 w 467876"/>
              <a:gd name="connsiteY6" fmla="*/ 463961 h 527565"/>
              <a:gd name="connsiteX7" fmla="*/ 271011 w 467876"/>
              <a:gd name="connsiteY7" fmla="*/ 419511 h 527565"/>
              <a:gd name="connsiteX8" fmla="*/ 118611 w 467876"/>
              <a:gd name="connsiteY8" fmla="*/ 489361 h 527565"/>
              <a:gd name="connsiteX9" fmla="*/ 334511 w 467876"/>
              <a:gd name="connsiteY9" fmla="*/ 419511 h 527565"/>
              <a:gd name="connsiteX10" fmla="*/ 226561 w 467876"/>
              <a:gd name="connsiteY10" fmla="*/ 495711 h 527565"/>
              <a:gd name="connsiteX11" fmla="*/ 467861 w 467876"/>
              <a:gd name="connsiteY11" fmla="*/ 384586 h 527565"/>
              <a:gd name="connsiteX12" fmla="*/ 213861 w 467876"/>
              <a:gd name="connsiteY12" fmla="*/ 483011 h 527565"/>
              <a:gd name="connsiteX13" fmla="*/ 185286 w 467876"/>
              <a:gd name="connsiteY13" fmla="*/ 467136 h 527565"/>
              <a:gd name="connsiteX14" fmla="*/ 131311 w 467876"/>
              <a:gd name="connsiteY14" fmla="*/ 476661 h 527565"/>
              <a:gd name="connsiteX15" fmla="*/ 134486 w 467876"/>
              <a:gd name="connsiteY15" fmla="*/ 422686 h 527565"/>
              <a:gd name="connsiteX16" fmla="*/ 112261 w 467876"/>
              <a:gd name="connsiteY16" fmla="*/ 416336 h 527565"/>
              <a:gd name="connsiteX17" fmla="*/ 388486 w 467876"/>
              <a:gd name="connsiteY17" fmla="*/ 3586 h 527565"/>
              <a:gd name="connsiteX18" fmla="*/ 255136 w 467876"/>
              <a:gd name="connsiteY18" fmla="*/ 222661 h 527565"/>
              <a:gd name="connsiteX19" fmla="*/ 166236 w 467876"/>
              <a:gd name="connsiteY19" fmla="*/ 343311 h 527565"/>
              <a:gd name="connsiteX20" fmla="*/ 74161 w 467876"/>
              <a:gd name="connsiteY20" fmla="*/ 435386 h 527565"/>
              <a:gd name="connsiteX21" fmla="*/ 137661 w 467876"/>
              <a:gd name="connsiteY21" fmla="*/ 394111 h 527565"/>
              <a:gd name="connsiteX22" fmla="*/ 1136 w 467876"/>
              <a:gd name="connsiteY22" fmla="*/ 495711 h 5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7876" h="527565">
                <a:moveTo>
                  <a:pt x="1136" y="495711"/>
                </a:moveTo>
                <a:cubicBezTo>
                  <a:pt x="16482" y="493065"/>
                  <a:pt x="196399" y="395698"/>
                  <a:pt x="229736" y="378236"/>
                </a:cubicBezTo>
                <a:cubicBezTo>
                  <a:pt x="263073" y="360774"/>
                  <a:pt x="220740" y="372415"/>
                  <a:pt x="201161" y="390936"/>
                </a:cubicBezTo>
                <a:cubicBezTo>
                  <a:pt x="181582" y="409457"/>
                  <a:pt x="120728" y="479836"/>
                  <a:pt x="112261" y="489361"/>
                </a:cubicBezTo>
                <a:cubicBezTo>
                  <a:pt x="103794" y="498886"/>
                  <a:pt x="154594" y="441736"/>
                  <a:pt x="150361" y="448086"/>
                </a:cubicBezTo>
                <a:cubicBezTo>
                  <a:pt x="146128" y="454436"/>
                  <a:pt x="87390" y="524815"/>
                  <a:pt x="86861" y="527461"/>
                </a:cubicBezTo>
                <a:cubicBezTo>
                  <a:pt x="86332" y="530107"/>
                  <a:pt x="116494" y="481953"/>
                  <a:pt x="147186" y="463961"/>
                </a:cubicBezTo>
                <a:cubicBezTo>
                  <a:pt x="177878" y="445969"/>
                  <a:pt x="275773" y="415278"/>
                  <a:pt x="271011" y="419511"/>
                </a:cubicBezTo>
                <a:cubicBezTo>
                  <a:pt x="266249" y="423744"/>
                  <a:pt x="108028" y="489361"/>
                  <a:pt x="118611" y="489361"/>
                </a:cubicBezTo>
                <a:cubicBezTo>
                  <a:pt x="129194" y="489361"/>
                  <a:pt x="316520" y="418453"/>
                  <a:pt x="334511" y="419511"/>
                </a:cubicBezTo>
                <a:cubicBezTo>
                  <a:pt x="352502" y="420569"/>
                  <a:pt x="204336" y="501532"/>
                  <a:pt x="226561" y="495711"/>
                </a:cubicBezTo>
                <a:cubicBezTo>
                  <a:pt x="248786" y="489890"/>
                  <a:pt x="469978" y="386703"/>
                  <a:pt x="467861" y="384586"/>
                </a:cubicBezTo>
                <a:cubicBezTo>
                  <a:pt x="465744" y="382469"/>
                  <a:pt x="260957" y="469253"/>
                  <a:pt x="213861" y="483011"/>
                </a:cubicBezTo>
                <a:cubicBezTo>
                  <a:pt x="166765" y="496769"/>
                  <a:pt x="199044" y="468194"/>
                  <a:pt x="185286" y="467136"/>
                </a:cubicBezTo>
                <a:cubicBezTo>
                  <a:pt x="171528" y="466078"/>
                  <a:pt x="139778" y="484069"/>
                  <a:pt x="131311" y="476661"/>
                </a:cubicBezTo>
                <a:cubicBezTo>
                  <a:pt x="122844" y="469253"/>
                  <a:pt x="137661" y="432740"/>
                  <a:pt x="134486" y="422686"/>
                </a:cubicBezTo>
                <a:cubicBezTo>
                  <a:pt x="131311" y="412632"/>
                  <a:pt x="69928" y="486186"/>
                  <a:pt x="112261" y="416336"/>
                </a:cubicBezTo>
                <a:cubicBezTo>
                  <a:pt x="154594" y="346486"/>
                  <a:pt x="364674" y="35865"/>
                  <a:pt x="388486" y="3586"/>
                </a:cubicBezTo>
                <a:cubicBezTo>
                  <a:pt x="412299" y="-28693"/>
                  <a:pt x="292178" y="166040"/>
                  <a:pt x="255136" y="222661"/>
                </a:cubicBezTo>
                <a:cubicBezTo>
                  <a:pt x="218094" y="279282"/>
                  <a:pt x="196398" y="307857"/>
                  <a:pt x="166236" y="343311"/>
                </a:cubicBezTo>
                <a:cubicBezTo>
                  <a:pt x="136074" y="378765"/>
                  <a:pt x="78924" y="426919"/>
                  <a:pt x="74161" y="435386"/>
                </a:cubicBezTo>
                <a:cubicBezTo>
                  <a:pt x="69398" y="443853"/>
                  <a:pt x="144540" y="384057"/>
                  <a:pt x="137661" y="394111"/>
                </a:cubicBezTo>
                <a:cubicBezTo>
                  <a:pt x="130782" y="404165"/>
                  <a:pt x="-14210" y="498357"/>
                  <a:pt x="1136" y="495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D12DB00-4934-248B-2F67-F7035A81C7FC}"/>
              </a:ext>
            </a:extLst>
          </p:cNvPr>
          <p:cNvSpPr/>
          <p:nvPr/>
        </p:nvSpPr>
        <p:spPr>
          <a:xfrm>
            <a:off x="7530196" y="692037"/>
            <a:ext cx="124801" cy="621752"/>
          </a:xfrm>
          <a:custGeom>
            <a:avLst/>
            <a:gdLst>
              <a:gd name="connsiteX0" fmla="*/ 124729 w 124801"/>
              <a:gd name="connsiteY0" fmla="*/ 113 h 621752"/>
              <a:gd name="connsiteX1" fmla="*/ 45354 w 124801"/>
              <a:gd name="connsiteY1" fmla="*/ 276338 h 621752"/>
              <a:gd name="connsiteX2" fmla="*/ 54879 w 124801"/>
              <a:gd name="connsiteY2" fmla="*/ 527163 h 621752"/>
              <a:gd name="connsiteX3" fmla="*/ 54879 w 124801"/>
              <a:gd name="connsiteY3" fmla="*/ 473188 h 621752"/>
              <a:gd name="connsiteX4" fmla="*/ 45354 w 124801"/>
              <a:gd name="connsiteY4" fmla="*/ 616063 h 621752"/>
              <a:gd name="connsiteX5" fmla="*/ 45354 w 124801"/>
              <a:gd name="connsiteY5" fmla="*/ 555738 h 621752"/>
              <a:gd name="connsiteX6" fmla="*/ 904 w 124801"/>
              <a:gd name="connsiteY6" fmla="*/ 219188 h 621752"/>
              <a:gd name="connsiteX7" fmla="*/ 16779 w 124801"/>
              <a:gd name="connsiteY7" fmla="*/ 327138 h 621752"/>
              <a:gd name="connsiteX8" fmla="*/ 32654 w 124801"/>
              <a:gd name="connsiteY8" fmla="*/ 212838 h 621752"/>
              <a:gd name="connsiteX9" fmla="*/ 26304 w 124801"/>
              <a:gd name="connsiteY9" fmla="*/ 206488 h 621752"/>
              <a:gd name="connsiteX10" fmla="*/ 29479 w 124801"/>
              <a:gd name="connsiteY10" fmla="*/ 241413 h 621752"/>
              <a:gd name="connsiteX11" fmla="*/ 124729 w 124801"/>
              <a:gd name="connsiteY11" fmla="*/ 113 h 6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801" h="621752">
                <a:moveTo>
                  <a:pt x="124729" y="113"/>
                </a:moveTo>
                <a:cubicBezTo>
                  <a:pt x="127375" y="5934"/>
                  <a:pt x="56996" y="188496"/>
                  <a:pt x="45354" y="276338"/>
                </a:cubicBezTo>
                <a:cubicBezTo>
                  <a:pt x="33712" y="364180"/>
                  <a:pt x="53291" y="494355"/>
                  <a:pt x="54879" y="527163"/>
                </a:cubicBezTo>
                <a:cubicBezTo>
                  <a:pt x="56466" y="559971"/>
                  <a:pt x="56466" y="458371"/>
                  <a:pt x="54879" y="473188"/>
                </a:cubicBezTo>
                <a:cubicBezTo>
                  <a:pt x="53292" y="488005"/>
                  <a:pt x="46941" y="602305"/>
                  <a:pt x="45354" y="616063"/>
                </a:cubicBezTo>
                <a:cubicBezTo>
                  <a:pt x="43767" y="629821"/>
                  <a:pt x="52762" y="621884"/>
                  <a:pt x="45354" y="555738"/>
                </a:cubicBezTo>
                <a:cubicBezTo>
                  <a:pt x="37946" y="489592"/>
                  <a:pt x="5666" y="257288"/>
                  <a:pt x="904" y="219188"/>
                </a:cubicBezTo>
                <a:cubicBezTo>
                  <a:pt x="-3859" y="181088"/>
                  <a:pt x="11488" y="328196"/>
                  <a:pt x="16779" y="327138"/>
                </a:cubicBezTo>
                <a:cubicBezTo>
                  <a:pt x="22070" y="326080"/>
                  <a:pt x="31066" y="232946"/>
                  <a:pt x="32654" y="212838"/>
                </a:cubicBezTo>
                <a:cubicBezTo>
                  <a:pt x="34241" y="192730"/>
                  <a:pt x="26833" y="201726"/>
                  <a:pt x="26304" y="206488"/>
                </a:cubicBezTo>
                <a:cubicBezTo>
                  <a:pt x="25775" y="211251"/>
                  <a:pt x="16250" y="268930"/>
                  <a:pt x="29479" y="241413"/>
                </a:cubicBezTo>
                <a:cubicBezTo>
                  <a:pt x="42708" y="213896"/>
                  <a:pt x="122083" y="-5708"/>
                  <a:pt x="12472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3DAC79BA-F47C-9093-1B10-582C6A7BECBF}"/>
              </a:ext>
            </a:extLst>
          </p:cNvPr>
          <p:cNvSpPr/>
          <p:nvPr/>
        </p:nvSpPr>
        <p:spPr>
          <a:xfrm>
            <a:off x="7312151" y="1209097"/>
            <a:ext cx="293174" cy="679940"/>
          </a:xfrm>
          <a:custGeom>
            <a:avLst/>
            <a:gdLst>
              <a:gd name="connsiteX0" fmla="*/ 218949 w 293174"/>
              <a:gd name="connsiteY0" fmla="*/ 578 h 679940"/>
              <a:gd name="connsiteX1" fmla="*/ 225299 w 293174"/>
              <a:gd name="connsiteY1" fmla="*/ 241878 h 679940"/>
              <a:gd name="connsiteX2" fmla="*/ 12574 w 293174"/>
              <a:gd name="connsiteY2" fmla="*/ 654628 h 679940"/>
              <a:gd name="connsiteX3" fmla="*/ 41149 w 293174"/>
              <a:gd name="connsiteY3" fmla="*/ 600653 h 679940"/>
              <a:gd name="connsiteX4" fmla="*/ 177674 w 293174"/>
              <a:gd name="connsiteY4" fmla="*/ 318078 h 679940"/>
              <a:gd name="connsiteX5" fmla="*/ 149099 w 293174"/>
              <a:gd name="connsiteY5" fmla="*/ 375228 h 679940"/>
              <a:gd name="connsiteX6" fmla="*/ 288799 w 293174"/>
              <a:gd name="connsiteY6" fmla="*/ 118053 h 679940"/>
              <a:gd name="connsiteX7" fmla="*/ 257049 w 293174"/>
              <a:gd name="connsiteY7" fmla="*/ 172028 h 679940"/>
              <a:gd name="connsiteX8" fmla="*/ 218949 w 293174"/>
              <a:gd name="connsiteY8" fmla="*/ 578 h 67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174" h="679940">
                <a:moveTo>
                  <a:pt x="218949" y="578"/>
                </a:moveTo>
                <a:cubicBezTo>
                  <a:pt x="213657" y="12220"/>
                  <a:pt x="259695" y="132870"/>
                  <a:pt x="225299" y="241878"/>
                </a:cubicBezTo>
                <a:cubicBezTo>
                  <a:pt x="190903" y="350886"/>
                  <a:pt x="43266" y="594832"/>
                  <a:pt x="12574" y="654628"/>
                </a:cubicBezTo>
                <a:cubicBezTo>
                  <a:pt x="-18118" y="714424"/>
                  <a:pt x="13632" y="656745"/>
                  <a:pt x="41149" y="600653"/>
                </a:cubicBezTo>
                <a:cubicBezTo>
                  <a:pt x="68666" y="544561"/>
                  <a:pt x="159682" y="355649"/>
                  <a:pt x="177674" y="318078"/>
                </a:cubicBezTo>
                <a:cubicBezTo>
                  <a:pt x="195666" y="280507"/>
                  <a:pt x="130578" y="408566"/>
                  <a:pt x="149099" y="375228"/>
                </a:cubicBezTo>
                <a:cubicBezTo>
                  <a:pt x="167620" y="341891"/>
                  <a:pt x="270807" y="151920"/>
                  <a:pt x="288799" y="118053"/>
                </a:cubicBezTo>
                <a:cubicBezTo>
                  <a:pt x="306791" y="84186"/>
                  <a:pt x="263928" y="187374"/>
                  <a:pt x="257049" y="172028"/>
                </a:cubicBezTo>
                <a:cubicBezTo>
                  <a:pt x="250170" y="156682"/>
                  <a:pt x="224241" y="-11064"/>
                  <a:pt x="218949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400D379-43E5-B555-3697-004FA9C6FA5C}"/>
              </a:ext>
            </a:extLst>
          </p:cNvPr>
          <p:cNvSpPr/>
          <p:nvPr/>
        </p:nvSpPr>
        <p:spPr>
          <a:xfrm>
            <a:off x="7712067" y="695314"/>
            <a:ext cx="333975" cy="421595"/>
          </a:xfrm>
          <a:custGeom>
            <a:avLst/>
            <a:gdLst>
              <a:gd name="connsiteX0" fmla="*/ 8 w 333975"/>
              <a:gd name="connsiteY0" fmla="*/ 11 h 421595"/>
              <a:gd name="connsiteX1" fmla="*/ 247658 w 333975"/>
              <a:gd name="connsiteY1" fmla="*/ 193686 h 421595"/>
              <a:gd name="connsiteX2" fmla="*/ 330208 w 333975"/>
              <a:gd name="connsiteY2" fmla="*/ 409586 h 421595"/>
              <a:gd name="connsiteX3" fmla="*/ 317508 w 333975"/>
              <a:gd name="connsiteY3" fmla="*/ 374661 h 421595"/>
              <a:gd name="connsiteX4" fmla="*/ 295283 w 333975"/>
              <a:gd name="connsiteY4" fmla="*/ 212736 h 421595"/>
              <a:gd name="connsiteX5" fmla="*/ 292108 w 333975"/>
              <a:gd name="connsiteY5" fmla="*/ 225436 h 421595"/>
              <a:gd name="connsiteX6" fmla="*/ 184158 w 333975"/>
              <a:gd name="connsiteY6" fmla="*/ 142886 h 421595"/>
              <a:gd name="connsiteX7" fmla="*/ 238133 w 333975"/>
              <a:gd name="connsiteY7" fmla="*/ 184161 h 421595"/>
              <a:gd name="connsiteX8" fmla="*/ 8 w 333975"/>
              <a:gd name="connsiteY8" fmla="*/ 11 h 4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975" h="421595">
                <a:moveTo>
                  <a:pt x="8" y="11"/>
                </a:moveTo>
                <a:cubicBezTo>
                  <a:pt x="1595" y="1598"/>
                  <a:pt x="192625" y="125424"/>
                  <a:pt x="247658" y="193686"/>
                </a:cubicBezTo>
                <a:cubicBezTo>
                  <a:pt x="302691" y="261949"/>
                  <a:pt x="318566" y="379424"/>
                  <a:pt x="330208" y="409586"/>
                </a:cubicBezTo>
                <a:cubicBezTo>
                  <a:pt x="341850" y="439748"/>
                  <a:pt x="323329" y="407469"/>
                  <a:pt x="317508" y="374661"/>
                </a:cubicBezTo>
                <a:cubicBezTo>
                  <a:pt x="311687" y="341853"/>
                  <a:pt x="299516" y="237607"/>
                  <a:pt x="295283" y="212736"/>
                </a:cubicBezTo>
                <a:cubicBezTo>
                  <a:pt x="291050" y="187865"/>
                  <a:pt x="310629" y="237078"/>
                  <a:pt x="292108" y="225436"/>
                </a:cubicBezTo>
                <a:cubicBezTo>
                  <a:pt x="273587" y="213794"/>
                  <a:pt x="184158" y="142886"/>
                  <a:pt x="184158" y="142886"/>
                </a:cubicBezTo>
                <a:cubicBezTo>
                  <a:pt x="175162" y="136007"/>
                  <a:pt x="264591" y="206915"/>
                  <a:pt x="238133" y="184161"/>
                </a:cubicBezTo>
                <a:cubicBezTo>
                  <a:pt x="211675" y="161407"/>
                  <a:pt x="-1579" y="-1576"/>
                  <a:pt x="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419D262-1846-D2A6-7FAD-6B5803672072}"/>
              </a:ext>
            </a:extLst>
          </p:cNvPr>
          <p:cNvSpPr/>
          <p:nvPr/>
        </p:nvSpPr>
        <p:spPr>
          <a:xfrm>
            <a:off x="7471842" y="803275"/>
            <a:ext cx="341094" cy="1107849"/>
          </a:xfrm>
          <a:custGeom>
            <a:avLst/>
            <a:gdLst>
              <a:gd name="connsiteX0" fmla="*/ 338658 w 341094"/>
              <a:gd name="connsiteY0" fmla="*/ 0 h 1107849"/>
              <a:gd name="connsiteX1" fmla="*/ 319608 w 341094"/>
              <a:gd name="connsiteY1" fmla="*/ 473075 h 1107849"/>
              <a:gd name="connsiteX2" fmla="*/ 141808 w 341094"/>
              <a:gd name="connsiteY2" fmla="*/ 930275 h 1107849"/>
              <a:gd name="connsiteX3" fmla="*/ 5283 w 341094"/>
              <a:gd name="connsiteY3" fmla="*/ 1101725 h 1107849"/>
              <a:gd name="connsiteX4" fmla="*/ 30683 w 341094"/>
              <a:gd name="connsiteY4" fmla="*/ 1069975 h 1107849"/>
              <a:gd name="connsiteX5" fmla="*/ 56083 w 341094"/>
              <a:gd name="connsiteY5" fmla="*/ 1073150 h 1107849"/>
              <a:gd name="connsiteX6" fmla="*/ 132283 w 341094"/>
              <a:gd name="connsiteY6" fmla="*/ 946150 h 1107849"/>
              <a:gd name="connsiteX7" fmla="*/ 252933 w 341094"/>
              <a:gd name="connsiteY7" fmla="*/ 755650 h 1107849"/>
              <a:gd name="connsiteX8" fmla="*/ 316433 w 341094"/>
              <a:gd name="connsiteY8" fmla="*/ 346075 h 1107849"/>
              <a:gd name="connsiteX9" fmla="*/ 325958 w 341094"/>
              <a:gd name="connsiteY9" fmla="*/ 473075 h 1107849"/>
              <a:gd name="connsiteX10" fmla="*/ 338658 w 341094"/>
              <a:gd name="connsiteY10" fmla="*/ 0 h 110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094" h="1107849">
                <a:moveTo>
                  <a:pt x="338658" y="0"/>
                </a:moveTo>
                <a:cubicBezTo>
                  <a:pt x="337600" y="0"/>
                  <a:pt x="352416" y="318029"/>
                  <a:pt x="319608" y="473075"/>
                </a:cubicBezTo>
                <a:cubicBezTo>
                  <a:pt x="286800" y="628121"/>
                  <a:pt x="194195" y="825500"/>
                  <a:pt x="141808" y="930275"/>
                </a:cubicBezTo>
                <a:cubicBezTo>
                  <a:pt x="89421" y="1035050"/>
                  <a:pt x="23804" y="1078442"/>
                  <a:pt x="5283" y="1101725"/>
                </a:cubicBezTo>
                <a:cubicBezTo>
                  <a:pt x="-13238" y="1125008"/>
                  <a:pt x="22216" y="1074738"/>
                  <a:pt x="30683" y="1069975"/>
                </a:cubicBezTo>
                <a:cubicBezTo>
                  <a:pt x="39150" y="1065212"/>
                  <a:pt x="39150" y="1093788"/>
                  <a:pt x="56083" y="1073150"/>
                </a:cubicBezTo>
                <a:cubicBezTo>
                  <a:pt x="73016" y="1052513"/>
                  <a:pt x="99475" y="999067"/>
                  <a:pt x="132283" y="946150"/>
                </a:cubicBezTo>
                <a:cubicBezTo>
                  <a:pt x="165091" y="893233"/>
                  <a:pt x="222241" y="855663"/>
                  <a:pt x="252933" y="755650"/>
                </a:cubicBezTo>
                <a:cubicBezTo>
                  <a:pt x="283625" y="655638"/>
                  <a:pt x="304262" y="393171"/>
                  <a:pt x="316433" y="346075"/>
                </a:cubicBezTo>
                <a:cubicBezTo>
                  <a:pt x="328604" y="298979"/>
                  <a:pt x="322783" y="523875"/>
                  <a:pt x="325958" y="473075"/>
                </a:cubicBezTo>
                <a:cubicBezTo>
                  <a:pt x="329133" y="422275"/>
                  <a:pt x="339716" y="0"/>
                  <a:pt x="3386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9E025D64-D861-2D63-BF87-1FFE3BF9FF17}"/>
              </a:ext>
            </a:extLst>
          </p:cNvPr>
          <p:cNvSpPr/>
          <p:nvPr/>
        </p:nvSpPr>
        <p:spPr>
          <a:xfrm>
            <a:off x="7736563" y="995871"/>
            <a:ext cx="441558" cy="1216630"/>
          </a:xfrm>
          <a:custGeom>
            <a:avLst/>
            <a:gdLst>
              <a:gd name="connsiteX0" fmla="*/ 283487 w 441558"/>
              <a:gd name="connsiteY0" fmla="*/ 1079 h 1216630"/>
              <a:gd name="connsiteX1" fmla="*/ 381912 w 441558"/>
              <a:gd name="connsiteY1" fmla="*/ 512254 h 1216630"/>
              <a:gd name="connsiteX2" fmla="*/ 312062 w 441558"/>
              <a:gd name="connsiteY2" fmla="*/ 766254 h 1216630"/>
              <a:gd name="connsiteX3" fmla="*/ 32662 w 441558"/>
              <a:gd name="connsiteY3" fmla="*/ 1172654 h 1216630"/>
              <a:gd name="connsiteX4" fmla="*/ 48537 w 441558"/>
              <a:gd name="connsiteY4" fmla="*/ 1144079 h 1216630"/>
              <a:gd name="connsiteX5" fmla="*/ 416837 w 441558"/>
              <a:gd name="connsiteY5" fmla="*/ 626554 h 1216630"/>
              <a:gd name="connsiteX6" fmla="*/ 407312 w 441558"/>
              <a:gd name="connsiteY6" fmla="*/ 632904 h 1216630"/>
              <a:gd name="connsiteX7" fmla="*/ 404137 w 441558"/>
              <a:gd name="connsiteY7" fmla="*/ 569404 h 1216630"/>
              <a:gd name="connsiteX8" fmla="*/ 366037 w 441558"/>
              <a:gd name="connsiteY8" fmla="*/ 343979 h 1216630"/>
              <a:gd name="connsiteX9" fmla="*/ 388262 w 441558"/>
              <a:gd name="connsiteY9" fmla="*/ 375729 h 1216630"/>
              <a:gd name="connsiteX10" fmla="*/ 283487 w 441558"/>
              <a:gd name="connsiteY10" fmla="*/ 1079 h 121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558" h="1216630">
                <a:moveTo>
                  <a:pt x="283487" y="1079"/>
                </a:moveTo>
                <a:cubicBezTo>
                  <a:pt x="282429" y="23833"/>
                  <a:pt x="377150" y="384725"/>
                  <a:pt x="381912" y="512254"/>
                </a:cubicBezTo>
                <a:cubicBezTo>
                  <a:pt x="386674" y="639783"/>
                  <a:pt x="370270" y="656187"/>
                  <a:pt x="312062" y="766254"/>
                </a:cubicBezTo>
                <a:cubicBezTo>
                  <a:pt x="253854" y="876321"/>
                  <a:pt x="76583" y="1109683"/>
                  <a:pt x="32662" y="1172654"/>
                </a:cubicBezTo>
                <a:cubicBezTo>
                  <a:pt x="-11259" y="1235625"/>
                  <a:pt x="-15492" y="1235096"/>
                  <a:pt x="48537" y="1144079"/>
                </a:cubicBezTo>
                <a:cubicBezTo>
                  <a:pt x="112566" y="1053062"/>
                  <a:pt x="357041" y="711750"/>
                  <a:pt x="416837" y="626554"/>
                </a:cubicBezTo>
                <a:cubicBezTo>
                  <a:pt x="476633" y="541358"/>
                  <a:pt x="409429" y="642429"/>
                  <a:pt x="407312" y="632904"/>
                </a:cubicBezTo>
                <a:cubicBezTo>
                  <a:pt x="405195" y="623379"/>
                  <a:pt x="411016" y="617558"/>
                  <a:pt x="404137" y="569404"/>
                </a:cubicBezTo>
                <a:cubicBezTo>
                  <a:pt x="397258" y="521250"/>
                  <a:pt x="368683" y="376258"/>
                  <a:pt x="366037" y="343979"/>
                </a:cubicBezTo>
                <a:cubicBezTo>
                  <a:pt x="363391" y="311700"/>
                  <a:pt x="399904" y="429175"/>
                  <a:pt x="388262" y="375729"/>
                </a:cubicBezTo>
                <a:cubicBezTo>
                  <a:pt x="376620" y="322283"/>
                  <a:pt x="284545" y="-21675"/>
                  <a:pt x="283487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FDC4A20B-AB47-8C5B-68C3-83D0FBA4F991}"/>
              </a:ext>
            </a:extLst>
          </p:cNvPr>
          <p:cNvSpPr/>
          <p:nvPr/>
        </p:nvSpPr>
        <p:spPr>
          <a:xfrm>
            <a:off x="8102588" y="996640"/>
            <a:ext cx="208846" cy="719814"/>
          </a:xfrm>
          <a:custGeom>
            <a:avLst/>
            <a:gdLst>
              <a:gd name="connsiteX0" fmla="*/ 12 w 208846"/>
              <a:gd name="connsiteY0" fmla="*/ 310 h 719814"/>
              <a:gd name="connsiteX1" fmla="*/ 190512 w 208846"/>
              <a:gd name="connsiteY1" fmla="*/ 320985 h 719814"/>
              <a:gd name="connsiteX2" fmla="*/ 50812 w 208846"/>
              <a:gd name="connsiteY2" fmla="*/ 705160 h 719814"/>
              <a:gd name="connsiteX3" fmla="*/ 88912 w 208846"/>
              <a:gd name="connsiteY3" fmla="*/ 616260 h 719814"/>
              <a:gd name="connsiteX4" fmla="*/ 200037 w 208846"/>
              <a:gd name="connsiteY4" fmla="*/ 394010 h 719814"/>
              <a:gd name="connsiteX5" fmla="*/ 180987 w 208846"/>
              <a:gd name="connsiteY5" fmla="*/ 263835 h 719814"/>
              <a:gd name="connsiteX6" fmla="*/ 12 w 208846"/>
              <a:gd name="connsiteY6" fmla="*/ 310 h 71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46" h="719814">
                <a:moveTo>
                  <a:pt x="12" y="310"/>
                </a:moveTo>
                <a:cubicBezTo>
                  <a:pt x="1600" y="9835"/>
                  <a:pt x="182045" y="203510"/>
                  <a:pt x="190512" y="320985"/>
                </a:cubicBezTo>
                <a:cubicBezTo>
                  <a:pt x="198979" y="438460"/>
                  <a:pt x="67745" y="655948"/>
                  <a:pt x="50812" y="705160"/>
                </a:cubicBezTo>
                <a:cubicBezTo>
                  <a:pt x="33879" y="754372"/>
                  <a:pt x="64041" y="668118"/>
                  <a:pt x="88912" y="616260"/>
                </a:cubicBezTo>
                <a:cubicBezTo>
                  <a:pt x="113783" y="564402"/>
                  <a:pt x="184691" y="452748"/>
                  <a:pt x="200037" y="394010"/>
                </a:cubicBezTo>
                <a:cubicBezTo>
                  <a:pt x="215383" y="335273"/>
                  <a:pt x="211679" y="324689"/>
                  <a:pt x="180987" y="263835"/>
                </a:cubicBezTo>
                <a:cubicBezTo>
                  <a:pt x="150295" y="202981"/>
                  <a:pt x="-1576" y="-9215"/>
                  <a:pt x="1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ACB1FFAD-967E-9E7B-0EAB-B349482D63FF}"/>
              </a:ext>
            </a:extLst>
          </p:cNvPr>
          <p:cNvSpPr/>
          <p:nvPr/>
        </p:nvSpPr>
        <p:spPr>
          <a:xfrm>
            <a:off x="7942824" y="1514475"/>
            <a:ext cx="385201" cy="567950"/>
          </a:xfrm>
          <a:custGeom>
            <a:avLst/>
            <a:gdLst>
              <a:gd name="connsiteX0" fmla="*/ 385201 w 385201"/>
              <a:gd name="connsiteY0" fmla="*/ 0 h 567950"/>
              <a:gd name="connsiteX1" fmla="*/ 115326 w 385201"/>
              <a:gd name="connsiteY1" fmla="*/ 358775 h 567950"/>
              <a:gd name="connsiteX2" fmla="*/ 4201 w 385201"/>
              <a:gd name="connsiteY2" fmla="*/ 565150 h 567950"/>
              <a:gd name="connsiteX3" fmla="*/ 45476 w 385201"/>
              <a:gd name="connsiteY3" fmla="*/ 457200 h 567950"/>
              <a:gd name="connsiteX4" fmla="*/ 248676 w 385201"/>
              <a:gd name="connsiteY4" fmla="*/ 168275 h 567950"/>
              <a:gd name="connsiteX5" fmla="*/ 385201 w 385201"/>
              <a:gd name="connsiteY5" fmla="*/ 0 h 5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1" h="567950">
                <a:moveTo>
                  <a:pt x="385201" y="0"/>
                </a:moveTo>
                <a:cubicBezTo>
                  <a:pt x="282013" y="132292"/>
                  <a:pt x="178826" y="264584"/>
                  <a:pt x="115326" y="358775"/>
                </a:cubicBezTo>
                <a:cubicBezTo>
                  <a:pt x="51826" y="452966"/>
                  <a:pt x="15843" y="548746"/>
                  <a:pt x="4201" y="565150"/>
                </a:cubicBezTo>
                <a:cubicBezTo>
                  <a:pt x="-7441" y="581554"/>
                  <a:pt x="4730" y="523346"/>
                  <a:pt x="45476" y="457200"/>
                </a:cubicBezTo>
                <a:cubicBezTo>
                  <a:pt x="86222" y="391054"/>
                  <a:pt x="248676" y="168275"/>
                  <a:pt x="248676" y="168275"/>
                </a:cubicBezTo>
                <a:lnTo>
                  <a:pt x="3852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E38FF70-5B73-71F3-B059-5B9E36F09E88}"/>
              </a:ext>
            </a:extLst>
          </p:cNvPr>
          <p:cNvSpPr/>
          <p:nvPr/>
        </p:nvSpPr>
        <p:spPr>
          <a:xfrm>
            <a:off x="6287080" y="512741"/>
            <a:ext cx="1321733" cy="1010564"/>
          </a:xfrm>
          <a:custGeom>
            <a:avLst/>
            <a:gdLst>
              <a:gd name="connsiteX0" fmla="*/ 1310131 w 1321733"/>
              <a:gd name="connsiteY0" fmla="*/ 158104 h 1010564"/>
              <a:gd name="connsiteX1" fmla="*/ 1156307 w 1321733"/>
              <a:gd name="connsiteY1" fmla="*/ 12825 h 1010564"/>
              <a:gd name="connsiteX2" fmla="*/ 959754 w 1321733"/>
              <a:gd name="connsiteY2" fmla="*/ 119648 h 1010564"/>
              <a:gd name="connsiteX3" fmla="*/ 998210 w 1321733"/>
              <a:gd name="connsiteY3" fmla="*/ 21371 h 1010564"/>
              <a:gd name="connsiteX4" fmla="*/ 523918 w 1321733"/>
              <a:gd name="connsiteY4" fmla="*/ 512754 h 1010564"/>
              <a:gd name="connsiteX5" fmla="*/ 605103 w 1321733"/>
              <a:gd name="connsiteY5" fmla="*/ 388840 h 1010564"/>
              <a:gd name="connsiteX6" fmla="*/ 15443 w 1321733"/>
              <a:gd name="connsiteY6" fmla="*/ 999865 h 1010564"/>
              <a:gd name="connsiteX7" fmla="*/ 246180 w 1321733"/>
              <a:gd name="connsiteY7" fmla="*/ 722126 h 1010564"/>
              <a:gd name="connsiteX8" fmla="*/ 1028120 w 1321733"/>
              <a:gd name="connsiteY8" fmla="*/ 25644 h 1010564"/>
              <a:gd name="connsiteX9" fmla="*/ 955481 w 1321733"/>
              <a:gd name="connsiteY9" fmla="*/ 141012 h 1010564"/>
              <a:gd name="connsiteX10" fmla="*/ 1113578 w 1321733"/>
              <a:gd name="connsiteY10" fmla="*/ 4280 h 1010564"/>
              <a:gd name="connsiteX11" fmla="*/ 840113 w 1321733"/>
              <a:gd name="connsiteY11" fmla="*/ 337566 h 1010564"/>
              <a:gd name="connsiteX12" fmla="*/ 1305858 w 1321733"/>
              <a:gd name="connsiteY12" fmla="*/ 4280 h 1010564"/>
              <a:gd name="connsiteX13" fmla="*/ 831567 w 1321733"/>
              <a:gd name="connsiteY13" fmla="*/ 504209 h 1010564"/>
              <a:gd name="connsiteX14" fmla="*/ 1310131 w 1321733"/>
              <a:gd name="connsiteY14" fmla="*/ 158104 h 10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1733" h="1010564">
                <a:moveTo>
                  <a:pt x="1310131" y="158104"/>
                </a:moveTo>
                <a:cubicBezTo>
                  <a:pt x="1364254" y="76207"/>
                  <a:pt x="1214703" y="19234"/>
                  <a:pt x="1156307" y="12825"/>
                </a:cubicBezTo>
                <a:cubicBezTo>
                  <a:pt x="1097911" y="6416"/>
                  <a:pt x="986103" y="118224"/>
                  <a:pt x="959754" y="119648"/>
                </a:cubicBezTo>
                <a:cubicBezTo>
                  <a:pt x="933405" y="121072"/>
                  <a:pt x="1070849" y="-44147"/>
                  <a:pt x="998210" y="21371"/>
                </a:cubicBezTo>
                <a:cubicBezTo>
                  <a:pt x="925571" y="86889"/>
                  <a:pt x="589436" y="451509"/>
                  <a:pt x="523918" y="512754"/>
                </a:cubicBezTo>
                <a:cubicBezTo>
                  <a:pt x="458400" y="573999"/>
                  <a:pt x="689849" y="307655"/>
                  <a:pt x="605103" y="388840"/>
                </a:cubicBezTo>
                <a:cubicBezTo>
                  <a:pt x="520357" y="470025"/>
                  <a:pt x="75263" y="944317"/>
                  <a:pt x="15443" y="999865"/>
                </a:cubicBezTo>
                <a:cubicBezTo>
                  <a:pt x="-44377" y="1055413"/>
                  <a:pt x="77401" y="884496"/>
                  <a:pt x="246180" y="722126"/>
                </a:cubicBezTo>
                <a:cubicBezTo>
                  <a:pt x="414959" y="559756"/>
                  <a:pt x="909903" y="122496"/>
                  <a:pt x="1028120" y="25644"/>
                </a:cubicBezTo>
                <a:cubicBezTo>
                  <a:pt x="1146337" y="-71208"/>
                  <a:pt x="941238" y="144573"/>
                  <a:pt x="955481" y="141012"/>
                </a:cubicBezTo>
                <a:cubicBezTo>
                  <a:pt x="969724" y="137451"/>
                  <a:pt x="1132806" y="-28479"/>
                  <a:pt x="1113578" y="4280"/>
                </a:cubicBezTo>
                <a:cubicBezTo>
                  <a:pt x="1094350" y="37039"/>
                  <a:pt x="808066" y="337566"/>
                  <a:pt x="840113" y="337566"/>
                </a:cubicBezTo>
                <a:cubicBezTo>
                  <a:pt x="872160" y="337566"/>
                  <a:pt x="1307282" y="-23494"/>
                  <a:pt x="1305858" y="4280"/>
                </a:cubicBezTo>
                <a:cubicBezTo>
                  <a:pt x="1304434" y="32054"/>
                  <a:pt x="832991" y="484269"/>
                  <a:pt x="831567" y="504209"/>
                </a:cubicBezTo>
                <a:cubicBezTo>
                  <a:pt x="830143" y="524149"/>
                  <a:pt x="1256008" y="240001"/>
                  <a:pt x="1310131" y="158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3701A179-0F25-A0A9-E553-ABD743C17F18}"/>
              </a:ext>
            </a:extLst>
          </p:cNvPr>
          <p:cNvSpPr/>
          <p:nvPr/>
        </p:nvSpPr>
        <p:spPr>
          <a:xfrm>
            <a:off x="5105469" y="394563"/>
            <a:ext cx="2096970" cy="1575410"/>
          </a:xfrm>
          <a:custGeom>
            <a:avLst/>
            <a:gdLst>
              <a:gd name="connsiteX0" fmla="*/ 2090090 w 2096970"/>
              <a:gd name="connsiteY0" fmla="*/ 62637 h 1575410"/>
              <a:gd name="connsiteX1" fmla="*/ 483481 w 2096970"/>
              <a:gd name="connsiteY1" fmla="*/ 32727 h 1575410"/>
              <a:gd name="connsiteX2" fmla="*/ 1355152 w 2096970"/>
              <a:gd name="connsiteY2" fmla="*/ 19908 h 1575410"/>
              <a:gd name="connsiteX3" fmla="*/ 1867899 w 2096970"/>
              <a:gd name="connsiteY3" fmla="*/ 2816 h 1575410"/>
              <a:gd name="connsiteX4" fmla="*/ 1667073 w 2096970"/>
              <a:gd name="connsiteY4" fmla="*/ 84001 h 1575410"/>
              <a:gd name="connsiteX5" fmla="*/ 970591 w 2096970"/>
              <a:gd name="connsiteY5" fmla="*/ 596749 h 1575410"/>
              <a:gd name="connsiteX6" fmla="*/ 1466247 w 2096970"/>
              <a:gd name="connsiteY6" fmla="*/ 434379 h 1575410"/>
              <a:gd name="connsiteX7" fmla="*/ 643 w 2096970"/>
              <a:gd name="connsiteY7" fmla="*/ 1575243 h 1575410"/>
              <a:gd name="connsiteX8" fmla="*/ 1671346 w 2096970"/>
              <a:gd name="connsiteY8" fmla="*/ 344648 h 1575410"/>
              <a:gd name="connsiteX9" fmla="*/ 1286785 w 2096970"/>
              <a:gd name="connsiteY9" fmla="*/ 536929 h 1575410"/>
              <a:gd name="connsiteX10" fmla="*/ 1735439 w 2096970"/>
              <a:gd name="connsiteY10" fmla="*/ 113912 h 1575410"/>
              <a:gd name="connsiteX11" fmla="*/ 1090232 w 2096970"/>
              <a:gd name="connsiteY11" fmla="*/ 455744 h 1575410"/>
              <a:gd name="connsiteX12" fmla="*/ 2090090 w 2096970"/>
              <a:gd name="connsiteY12" fmla="*/ 62637 h 15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970" h="1575410">
                <a:moveTo>
                  <a:pt x="2090090" y="62637"/>
                </a:moveTo>
                <a:cubicBezTo>
                  <a:pt x="1988965" y="-7866"/>
                  <a:pt x="605971" y="39848"/>
                  <a:pt x="483481" y="32727"/>
                </a:cubicBezTo>
                <a:cubicBezTo>
                  <a:pt x="360991" y="25605"/>
                  <a:pt x="1124416" y="24893"/>
                  <a:pt x="1355152" y="19908"/>
                </a:cubicBezTo>
                <a:cubicBezTo>
                  <a:pt x="1585888" y="14923"/>
                  <a:pt x="1815912" y="-7866"/>
                  <a:pt x="1867899" y="2816"/>
                </a:cubicBezTo>
                <a:cubicBezTo>
                  <a:pt x="1919886" y="13498"/>
                  <a:pt x="1816624" y="-14988"/>
                  <a:pt x="1667073" y="84001"/>
                </a:cubicBezTo>
                <a:cubicBezTo>
                  <a:pt x="1517522" y="182990"/>
                  <a:pt x="1004062" y="538353"/>
                  <a:pt x="970591" y="596749"/>
                </a:cubicBezTo>
                <a:cubicBezTo>
                  <a:pt x="937120" y="655145"/>
                  <a:pt x="1627905" y="271297"/>
                  <a:pt x="1466247" y="434379"/>
                </a:cubicBezTo>
                <a:cubicBezTo>
                  <a:pt x="1304589" y="597461"/>
                  <a:pt x="-33540" y="1590198"/>
                  <a:pt x="643" y="1575243"/>
                </a:cubicBezTo>
                <a:cubicBezTo>
                  <a:pt x="34826" y="1560288"/>
                  <a:pt x="1456989" y="517700"/>
                  <a:pt x="1671346" y="344648"/>
                </a:cubicBezTo>
                <a:cubicBezTo>
                  <a:pt x="1885703" y="171596"/>
                  <a:pt x="1276103" y="575385"/>
                  <a:pt x="1286785" y="536929"/>
                </a:cubicBezTo>
                <a:cubicBezTo>
                  <a:pt x="1297467" y="498473"/>
                  <a:pt x="1768198" y="127443"/>
                  <a:pt x="1735439" y="113912"/>
                </a:cubicBezTo>
                <a:cubicBezTo>
                  <a:pt x="1702680" y="100381"/>
                  <a:pt x="1035397" y="462865"/>
                  <a:pt x="1090232" y="455744"/>
                </a:cubicBezTo>
                <a:cubicBezTo>
                  <a:pt x="1145067" y="448623"/>
                  <a:pt x="2191215" y="133140"/>
                  <a:pt x="2090090" y="6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8D53A81-72FE-F4CD-1F2A-B60EB9617F47}"/>
              </a:ext>
            </a:extLst>
          </p:cNvPr>
          <p:cNvSpPr/>
          <p:nvPr/>
        </p:nvSpPr>
        <p:spPr>
          <a:xfrm>
            <a:off x="4258222" y="319743"/>
            <a:ext cx="2767806" cy="1695577"/>
          </a:xfrm>
          <a:custGeom>
            <a:avLst/>
            <a:gdLst>
              <a:gd name="connsiteX0" fmla="*/ 2723918 w 2767806"/>
              <a:gd name="connsiteY0" fmla="*/ 61762 h 1695577"/>
              <a:gd name="connsiteX1" fmla="*/ 846673 w 2767806"/>
              <a:gd name="connsiteY1" fmla="*/ 243431 h 1695577"/>
              <a:gd name="connsiteX2" fmla="*/ 1319012 w 2767806"/>
              <a:gd name="connsiteY2" fmla="*/ 249486 h 1695577"/>
              <a:gd name="connsiteX3" fmla="*/ 501503 w 2767806"/>
              <a:gd name="connsiteY3" fmla="*/ 806604 h 1695577"/>
              <a:gd name="connsiteX4" fmla="*/ 761895 w 2767806"/>
              <a:gd name="connsiteY4" fmla="*/ 721825 h 1695577"/>
              <a:gd name="connsiteX5" fmla="*/ 10997 w 2767806"/>
              <a:gd name="connsiteY5" fmla="*/ 1684670 h 1695577"/>
              <a:gd name="connsiteX6" fmla="*/ 338001 w 2767806"/>
              <a:gd name="connsiteY6" fmla="*/ 1230498 h 1695577"/>
              <a:gd name="connsiteX7" fmla="*/ 665004 w 2767806"/>
              <a:gd name="connsiteY7" fmla="*/ 1054885 h 1695577"/>
              <a:gd name="connsiteX8" fmla="*/ 410668 w 2767806"/>
              <a:gd name="connsiteY8" fmla="*/ 1521168 h 1695577"/>
              <a:gd name="connsiteX9" fmla="*/ 1022287 w 2767806"/>
              <a:gd name="connsiteY9" fmla="*/ 1175997 h 1695577"/>
              <a:gd name="connsiteX10" fmla="*/ 822451 w 2767806"/>
              <a:gd name="connsiteY10" fmla="*/ 1575669 h 1695577"/>
              <a:gd name="connsiteX11" fmla="*/ 1373513 w 2767806"/>
              <a:gd name="connsiteY11" fmla="*/ 1103330 h 1695577"/>
              <a:gd name="connsiteX12" fmla="*/ 695283 w 2767806"/>
              <a:gd name="connsiteY12" fmla="*/ 1496946 h 1695577"/>
              <a:gd name="connsiteX13" fmla="*/ 792173 w 2767806"/>
              <a:gd name="connsiteY13" fmla="*/ 1236554 h 1695577"/>
              <a:gd name="connsiteX14" fmla="*/ 513614 w 2767806"/>
              <a:gd name="connsiteY14" fmla="*/ 1206276 h 1695577"/>
              <a:gd name="connsiteX15" fmla="*/ 822451 w 2767806"/>
              <a:gd name="connsiteY15" fmla="*/ 715770 h 1695577"/>
              <a:gd name="connsiteX16" fmla="*/ 549948 w 2767806"/>
              <a:gd name="connsiteY16" fmla="*/ 861105 h 1695577"/>
              <a:gd name="connsiteX17" fmla="*/ 1627850 w 2767806"/>
              <a:gd name="connsiteY17" fmla="*/ 19372 h 1695577"/>
              <a:gd name="connsiteX18" fmla="*/ 1543071 w 2767806"/>
              <a:gd name="connsiteY18" fmla="*/ 261597 h 1695577"/>
              <a:gd name="connsiteX19" fmla="*/ 1936687 w 2767806"/>
              <a:gd name="connsiteY19" fmla="*/ 164707 h 1695577"/>
              <a:gd name="connsiteX20" fmla="*/ 1639961 w 2767806"/>
              <a:gd name="connsiteY20" fmla="*/ 158652 h 1695577"/>
              <a:gd name="connsiteX21" fmla="*/ 2306080 w 2767806"/>
              <a:gd name="connsiteY21" fmla="*/ 7261 h 1695577"/>
              <a:gd name="connsiteX22" fmla="*/ 2184967 w 2767806"/>
              <a:gd name="connsiteY22" fmla="*/ 37539 h 1695577"/>
              <a:gd name="connsiteX23" fmla="*/ 2723918 w 2767806"/>
              <a:gd name="connsiteY23" fmla="*/ 61762 h 169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67806" h="1695577">
                <a:moveTo>
                  <a:pt x="2723918" y="61762"/>
                </a:moveTo>
                <a:cubicBezTo>
                  <a:pt x="2500869" y="96077"/>
                  <a:pt x="1080824" y="212144"/>
                  <a:pt x="846673" y="243431"/>
                </a:cubicBezTo>
                <a:cubicBezTo>
                  <a:pt x="612522" y="274718"/>
                  <a:pt x="1376540" y="155624"/>
                  <a:pt x="1319012" y="249486"/>
                </a:cubicBezTo>
                <a:cubicBezTo>
                  <a:pt x="1261484" y="343348"/>
                  <a:pt x="594356" y="727881"/>
                  <a:pt x="501503" y="806604"/>
                </a:cubicBezTo>
                <a:cubicBezTo>
                  <a:pt x="408650" y="885327"/>
                  <a:pt x="843646" y="575481"/>
                  <a:pt x="761895" y="721825"/>
                </a:cubicBezTo>
                <a:cubicBezTo>
                  <a:pt x="680144" y="868169"/>
                  <a:pt x="81646" y="1599891"/>
                  <a:pt x="10997" y="1684670"/>
                </a:cubicBezTo>
                <a:cubicBezTo>
                  <a:pt x="-59652" y="1769449"/>
                  <a:pt x="229000" y="1335462"/>
                  <a:pt x="338001" y="1230498"/>
                </a:cubicBezTo>
                <a:cubicBezTo>
                  <a:pt x="447002" y="1125534"/>
                  <a:pt x="652893" y="1006440"/>
                  <a:pt x="665004" y="1054885"/>
                </a:cubicBezTo>
                <a:cubicBezTo>
                  <a:pt x="677115" y="1103330"/>
                  <a:pt x="351121" y="1500983"/>
                  <a:pt x="410668" y="1521168"/>
                </a:cubicBezTo>
                <a:cubicBezTo>
                  <a:pt x="470215" y="1541353"/>
                  <a:pt x="953657" y="1166914"/>
                  <a:pt x="1022287" y="1175997"/>
                </a:cubicBezTo>
                <a:cubicBezTo>
                  <a:pt x="1090917" y="1185080"/>
                  <a:pt x="763913" y="1587780"/>
                  <a:pt x="822451" y="1575669"/>
                </a:cubicBezTo>
                <a:cubicBezTo>
                  <a:pt x="880989" y="1563558"/>
                  <a:pt x="1394708" y="1116451"/>
                  <a:pt x="1373513" y="1103330"/>
                </a:cubicBezTo>
                <a:cubicBezTo>
                  <a:pt x="1352318" y="1090210"/>
                  <a:pt x="792173" y="1474742"/>
                  <a:pt x="695283" y="1496946"/>
                </a:cubicBezTo>
                <a:cubicBezTo>
                  <a:pt x="598393" y="1519150"/>
                  <a:pt x="822451" y="1284999"/>
                  <a:pt x="792173" y="1236554"/>
                </a:cubicBezTo>
                <a:cubicBezTo>
                  <a:pt x="761895" y="1188109"/>
                  <a:pt x="508568" y="1293073"/>
                  <a:pt x="513614" y="1206276"/>
                </a:cubicBezTo>
                <a:cubicBezTo>
                  <a:pt x="518660" y="1119479"/>
                  <a:pt x="816395" y="773299"/>
                  <a:pt x="822451" y="715770"/>
                </a:cubicBezTo>
                <a:cubicBezTo>
                  <a:pt x="828507" y="658241"/>
                  <a:pt x="415715" y="977171"/>
                  <a:pt x="549948" y="861105"/>
                </a:cubicBezTo>
                <a:cubicBezTo>
                  <a:pt x="684181" y="745039"/>
                  <a:pt x="1462330" y="119290"/>
                  <a:pt x="1627850" y="19372"/>
                </a:cubicBezTo>
                <a:cubicBezTo>
                  <a:pt x="1793370" y="-80546"/>
                  <a:pt x="1491598" y="237375"/>
                  <a:pt x="1543071" y="261597"/>
                </a:cubicBezTo>
                <a:cubicBezTo>
                  <a:pt x="1594544" y="285819"/>
                  <a:pt x="1920539" y="181865"/>
                  <a:pt x="1936687" y="164707"/>
                </a:cubicBezTo>
                <a:cubicBezTo>
                  <a:pt x="1952835" y="147550"/>
                  <a:pt x="1578395" y="184893"/>
                  <a:pt x="1639961" y="158652"/>
                </a:cubicBezTo>
                <a:cubicBezTo>
                  <a:pt x="1701526" y="132411"/>
                  <a:pt x="2215246" y="27446"/>
                  <a:pt x="2306080" y="7261"/>
                </a:cubicBezTo>
                <a:cubicBezTo>
                  <a:pt x="2396914" y="-12924"/>
                  <a:pt x="2119364" y="27446"/>
                  <a:pt x="2184967" y="37539"/>
                </a:cubicBezTo>
                <a:cubicBezTo>
                  <a:pt x="2250570" y="47632"/>
                  <a:pt x="2946967" y="27447"/>
                  <a:pt x="2723918" y="6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2AC21A2E-0D78-CA30-6EF7-FDFF6DD0F6C9}"/>
              </a:ext>
            </a:extLst>
          </p:cNvPr>
          <p:cNvSpPr/>
          <p:nvPr/>
        </p:nvSpPr>
        <p:spPr>
          <a:xfrm>
            <a:off x="4985574" y="1623841"/>
            <a:ext cx="997470" cy="2347932"/>
          </a:xfrm>
          <a:custGeom>
            <a:avLst/>
            <a:gdLst>
              <a:gd name="connsiteX0" fmla="*/ 997388 w 997470"/>
              <a:gd name="connsiteY0" fmla="*/ 5123 h 2347932"/>
              <a:gd name="connsiteX1" fmla="*/ 167766 w 997470"/>
              <a:gd name="connsiteY1" fmla="*/ 883189 h 2347932"/>
              <a:gd name="connsiteX2" fmla="*/ 234378 w 997470"/>
              <a:gd name="connsiteY2" fmla="*/ 1349473 h 2347932"/>
              <a:gd name="connsiteX3" fmla="*/ 113266 w 997470"/>
              <a:gd name="connsiteY3" fmla="*/ 1307084 h 2347932"/>
              <a:gd name="connsiteX4" fmla="*/ 403936 w 997470"/>
              <a:gd name="connsiteY4" fmla="*/ 2342596 h 2347932"/>
              <a:gd name="connsiteX5" fmla="*/ 191989 w 997470"/>
              <a:gd name="connsiteY5" fmla="*/ 1670421 h 2347932"/>
              <a:gd name="connsiteX6" fmla="*/ 22431 w 997470"/>
              <a:gd name="connsiteY6" fmla="*/ 762077 h 2347932"/>
              <a:gd name="connsiteX7" fmla="*/ 64821 w 997470"/>
              <a:gd name="connsiteY7" fmla="*/ 1095136 h 2347932"/>
              <a:gd name="connsiteX8" fmla="*/ 591660 w 997470"/>
              <a:gd name="connsiteY8" fmla="*/ 144403 h 2347932"/>
              <a:gd name="connsiteX9" fmla="*/ 234378 w 997470"/>
              <a:gd name="connsiteY9" fmla="*/ 610686 h 2347932"/>
              <a:gd name="connsiteX10" fmla="*/ 761218 w 997470"/>
              <a:gd name="connsiteY10" fmla="*/ 89902 h 2347932"/>
              <a:gd name="connsiteX11" fmla="*/ 222267 w 997470"/>
              <a:gd name="connsiteY11" fmla="*/ 501685 h 2347932"/>
              <a:gd name="connsiteX12" fmla="*/ 997388 w 997470"/>
              <a:gd name="connsiteY12" fmla="*/ 5123 h 234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470" h="2347932">
                <a:moveTo>
                  <a:pt x="997388" y="5123"/>
                </a:moveTo>
                <a:cubicBezTo>
                  <a:pt x="988305" y="68707"/>
                  <a:pt x="294934" y="659131"/>
                  <a:pt x="167766" y="883189"/>
                </a:cubicBezTo>
                <a:cubicBezTo>
                  <a:pt x="40598" y="1107247"/>
                  <a:pt x="243461" y="1278824"/>
                  <a:pt x="234378" y="1349473"/>
                </a:cubicBezTo>
                <a:cubicBezTo>
                  <a:pt x="225295" y="1420122"/>
                  <a:pt x="85006" y="1141564"/>
                  <a:pt x="113266" y="1307084"/>
                </a:cubicBezTo>
                <a:cubicBezTo>
                  <a:pt x="141526" y="1472605"/>
                  <a:pt x="390815" y="2282040"/>
                  <a:pt x="403936" y="2342596"/>
                </a:cubicBezTo>
                <a:cubicBezTo>
                  <a:pt x="417057" y="2403152"/>
                  <a:pt x="255573" y="1933841"/>
                  <a:pt x="191989" y="1670421"/>
                </a:cubicBezTo>
                <a:cubicBezTo>
                  <a:pt x="128405" y="1407001"/>
                  <a:pt x="43626" y="857958"/>
                  <a:pt x="22431" y="762077"/>
                </a:cubicBezTo>
                <a:cubicBezTo>
                  <a:pt x="1236" y="666196"/>
                  <a:pt x="-30051" y="1198082"/>
                  <a:pt x="64821" y="1095136"/>
                </a:cubicBezTo>
                <a:cubicBezTo>
                  <a:pt x="159692" y="992190"/>
                  <a:pt x="563400" y="225145"/>
                  <a:pt x="591660" y="144403"/>
                </a:cubicBezTo>
                <a:cubicBezTo>
                  <a:pt x="619920" y="63661"/>
                  <a:pt x="206118" y="619769"/>
                  <a:pt x="234378" y="610686"/>
                </a:cubicBezTo>
                <a:cubicBezTo>
                  <a:pt x="262638" y="601603"/>
                  <a:pt x="763236" y="108069"/>
                  <a:pt x="761218" y="89902"/>
                </a:cubicBezTo>
                <a:cubicBezTo>
                  <a:pt x="759200" y="71735"/>
                  <a:pt x="180887" y="512787"/>
                  <a:pt x="222267" y="501685"/>
                </a:cubicBezTo>
                <a:cubicBezTo>
                  <a:pt x="263647" y="490583"/>
                  <a:pt x="1006471" y="-58461"/>
                  <a:pt x="997388" y="5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A7D2D695-B50F-EE85-6216-B86022CCA8C3}"/>
              </a:ext>
            </a:extLst>
          </p:cNvPr>
          <p:cNvSpPr/>
          <p:nvPr/>
        </p:nvSpPr>
        <p:spPr>
          <a:xfrm>
            <a:off x="3519439" y="1969034"/>
            <a:ext cx="723442" cy="1206960"/>
          </a:xfrm>
          <a:custGeom>
            <a:avLst/>
            <a:gdLst>
              <a:gd name="connsiteX0" fmla="*/ 722511 w 723442"/>
              <a:gd name="connsiteY0" fmla="*/ 443 h 1206960"/>
              <a:gd name="connsiteX1" fmla="*/ 500675 w 723442"/>
              <a:gd name="connsiteY1" fmla="*/ 514455 h 1206960"/>
              <a:gd name="connsiteX2" fmla="*/ 538549 w 723442"/>
              <a:gd name="connsiteY2" fmla="*/ 449527 h 1206960"/>
              <a:gd name="connsiteX3" fmla="*/ 116518 w 723442"/>
              <a:gd name="connsiteY3" fmla="*/ 1060930 h 1206960"/>
              <a:gd name="connsiteX4" fmla="*/ 192268 w 723442"/>
              <a:gd name="connsiteY4" fmla="*/ 893200 h 1206960"/>
              <a:gd name="connsiteX5" fmla="*/ 8305 w 723442"/>
              <a:gd name="connsiteY5" fmla="*/ 1196197 h 1206960"/>
              <a:gd name="connsiteX6" fmla="*/ 511496 w 723442"/>
              <a:gd name="connsiteY6" fmla="*/ 433295 h 1206960"/>
              <a:gd name="connsiteX7" fmla="*/ 462800 w 723442"/>
              <a:gd name="connsiteY7" fmla="*/ 563151 h 1206960"/>
              <a:gd name="connsiteX8" fmla="*/ 646762 w 723442"/>
              <a:gd name="connsiteY8" fmla="*/ 292618 h 1206960"/>
              <a:gd name="connsiteX9" fmla="*/ 581834 w 723442"/>
              <a:gd name="connsiteY9" fmla="*/ 422474 h 1206960"/>
              <a:gd name="connsiteX10" fmla="*/ 722511 w 723442"/>
              <a:gd name="connsiteY10" fmla="*/ 443 h 120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442" h="1206960">
                <a:moveTo>
                  <a:pt x="722511" y="443"/>
                </a:moveTo>
                <a:cubicBezTo>
                  <a:pt x="708985" y="15773"/>
                  <a:pt x="531335" y="439608"/>
                  <a:pt x="500675" y="514455"/>
                </a:cubicBezTo>
                <a:cubicBezTo>
                  <a:pt x="470015" y="589302"/>
                  <a:pt x="602575" y="358448"/>
                  <a:pt x="538549" y="449527"/>
                </a:cubicBezTo>
                <a:cubicBezTo>
                  <a:pt x="474523" y="540606"/>
                  <a:pt x="174231" y="986985"/>
                  <a:pt x="116518" y="1060930"/>
                </a:cubicBezTo>
                <a:cubicBezTo>
                  <a:pt x="58805" y="1134875"/>
                  <a:pt x="210303" y="870656"/>
                  <a:pt x="192268" y="893200"/>
                </a:cubicBezTo>
                <a:cubicBezTo>
                  <a:pt x="174232" y="915745"/>
                  <a:pt x="-44900" y="1272848"/>
                  <a:pt x="8305" y="1196197"/>
                </a:cubicBezTo>
                <a:cubicBezTo>
                  <a:pt x="61510" y="1119546"/>
                  <a:pt x="435747" y="538803"/>
                  <a:pt x="511496" y="433295"/>
                </a:cubicBezTo>
                <a:cubicBezTo>
                  <a:pt x="587245" y="327787"/>
                  <a:pt x="440256" y="586597"/>
                  <a:pt x="462800" y="563151"/>
                </a:cubicBezTo>
                <a:cubicBezTo>
                  <a:pt x="485344" y="539705"/>
                  <a:pt x="626923" y="316064"/>
                  <a:pt x="646762" y="292618"/>
                </a:cubicBezTo>
                <a:cubicBezTo>
                  <a:pt x="666601" y="269172"/>
                  <a:pt x="565602" y="472973"/>
                  <a:pt x="581834" y="422474"/>
                </a:cubicBezTo>
                <a:cubicBezTo>
                  <a:pt x="598066" y="371975"/>
                  <a:pt x="736037" y="-14887"/>
                  <a:pt x="722511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A87EDFD-4485-24C5-F5BA-1B582233FDF3}"/>
              </a:ext>
            </a:extLst>
          </p:cNvPr>
          <p:cNvSpPr/>
          <p:nvPr/>
        </p:nvSpPr>
        <p:spPr>
          <a:xfrm>
            <a:off x="4975938" y="2483216"/>
            <a:ext cx="346539" cy="1446061"/>
          </a:xfrm>
          <a:custGeom>
            <a:avLst/>
            <a:gdLst>
              <a:gd name="connsiteX0" fmla="*/ 88431 w 346539"/>
              <a:gd name="connsiteY0" fmla="*/ 273 h 1446061"/>
              <a:gd name="connsiteX1" fmla="*/ 23503 w 346539"/>
              <a:gd name="connsiteY1" fmla="*/ 562980 h 1446061"/>
              <a:gd name="connsiteX2" fmla="*/ 99253 w 346539"/>
              <a:gd name="connsiteY2" fmla="*/ 1055350 h 1446061"/>
              <a:gd name="connsiteX3" fmla="*/ 104663 w 346539"/>
              <a:gd name="connsiteY3" fmla="*/ 1006654 h 1446061"/>
              <a:gd name="connsiteX4" fmla="*/ 337321 w 346539"/>
              <a:gd name="connsiteY4" fmla="*/ 1434095 h 1446061"/>
              <a:gd name="connsiteX5" fmla="*/ 277804 w 346539"/>
              <a:gd name="connsiteY5" fmla="*/ 1298829 h 1446061"/>
              <a:gd name="connsiteX6" fmla="*/ 72199 w 346539"/>
              <a:gd name="connsiteY6" fmla="*/ 995833 h 1446061"/>
              <a:gd name="connsiteX7" fmla="*/ 18093 w 346539"/>
              <a:gd name="connsiteY7" fmla="*/ 465589 h 1446061"/>
              <a:gd name="connsiteX8" fmla="*/ 1861 w 346539"/>
              <a:gd name="connsiteY8" fmla="*/ 487231 h 1446061"/>
              <a:gd name="connsiteX9" fmla="*/ 88431 w 346539"/>
              <a:gd name="connsiteY9" fmla="*/ 273 h 144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539" h="1446061">
                <a:moveTo>
                  <a:pt x="88431" y="273"/>
                </a:moveTo>
                <a:cubicBezTo>
                  <a:pt x="92038" y="12898"/>
                  <a:pt x="21699" y="387134"/>
                  <a:pt x="23503" y="562980"/>
                </a:cubicBezTo>
                <a:cubicBezTo>
                  <a:pt x="25307" y="738826"/>
                  <a:pt x="85726" y="981404"/>
                  <a:pt x="99253" y="1055350"/>
                </a:cubicBezTo>
                <a:cubicBezTo>
                  <a:pt x="112780" y="1129296"/>
                  <a:pt x="64985" y="943530"/>
                  <a:pt x="104663" y="1006654"/>
                </a:cubicBezTo>
                <a:cubicBezTo>
                  <a:pt x="144341" y="1069778"/>
                  <a:pt x="308464" y="1385399"/>
                  <a:pt x="337321" y="1434095"/>
                </a:cubicBezTo>
                <a:cubicBezTo>
                  <a:pt x="366178" y="1482791"/>
                  <a:pt x="321991" y="1371873"/>
                  <a:pt x="277804" y="1298829"/>
                </a:cubicBezTo>
                <a:cubicBezTo>
                  <a:pt x="233617" y="1225785"/>
                  <a:pt x="115484" y="1134706"/>
                  <a:pt x="72199" y="995833"/>
                </a:cubicBezTo>
                <a:cubicBezTo>
                  <a:pt x="28914" y="856960"/>
                  <a:pt x="18093" y="465589"/>
                  <a:pt x="18093" y="465589"/>
                </a:cubicBezTo>
                <a:cubicBezTo>
                  <a:pt x="6370" y="380822"/>
                  <a:pt x="-4451" y="558471"/>
                  <a:pt x="1861" y="487231"/>
                </a:cubicBezTo>
                <a:cubicBezTo>
                  <a:pt x="8173" y="415991"/>
                  <a:pt x="84824" y="-12352"/>
                  <a:pt x="88431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34131A8-8068-7796-F7E4-6D24183D3ACF}"/>
              </a:ext>
            </a:extLst>
          </p:cNvPr>
          <p:cNvSpPr/>
          <p:nvPr/>
        </p:nvSpPr>
        <p:spPr>
          <a:xfrm>
            <a:off x="5768113" y="2355268"/>
            <a:ext cx="64671" cy="107385"/>
          </a:xfrm>
          <a:custGeom>
            <a:avLst/>
            <a:gdLst>
              <a:gd name="connsiteX0" fmla="*/ 64651 w 64671"/>
              <a:gd name="connsiteY0" fmla="*/ 5 h 107385"/>
              <a:gd name="connsiteX1" fmla="*/ 9232 w 64671"/>
              <a:gd name="connsiteY1" fmla="*/ 62350 h 107385"/>
              <a:gd name="connsiteX2" fmla="*/ 5769 w 64671"/>
              <a:gd name="connsiteY2" fmla="*/ 107377 h 107385"/>
              <a:gd name="connsiteX3" fmla="*/ 2305 w 64671"/>
              <a:gd name="connsiteY3" fmla="*/ 58887 h 107385"/>
              <a:gd name="connsiteX4" fmla="*/ 64651 w 64671"/>
              <a:gd name="connsiteY4" fmla="*/ 5 h 1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1" h="107385">
                <a:moveTo>
                  <a:pt x="64651" y="5"/>
                </a:moveTo>
                <a:cubicBezTo>
                  <a:pt x="65805" y="582"/>
                  <a:pt x="19046" y="44455"/>
                  <a:pt x="9232" y="62350"/>
                </a:cubicBezTo>
                <a:cubicBezTo>
                  <a:pt x="-582" y="80245"/>
                  <a:pt x="6923" y="107954"/>
                  <a:pt x="5769" y="107377"/>
                </a:cubicBezTo>
                <a:cubicBezTo>
                  <a:pt x="4615" y="106800"/>
                  <a:pt x="-4045" y="73896"/>
                  <a:pt x="2305" y="58887"/>
                </a:cubicBezTo>
                <a:cubicBezTo>
                  <a:pt x="8655" y="43878"/>
                  <a:pt x="63497" y="-572"/>
                  <a:pt x="6465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1D5CBE11-DB5C-186A-B8A4-5F167CFED5C4}"/>
              </a:ext>
            </a:extLst>
          </p:cNvPr>
          <p:cNvSpPr/>
          <p:nvPr/>
        </p:nvSpPr>
        <p:spPr>
          <a:xfrm>
            <a:off x="7820891" y="3432418"/>
            <a:ext cx="28305" cy="169764"/>
          </a:xfrm>
          <a:custGeom>
            <a:avLst/>
            <a:gdLst>
              <a:gd name="connsiteX0" fmla="*/ 17318 w 28305"/>
              <a:gd name="connsiteY0" fmla="*/ 46 h 169764"/>
              <a:gd name="connsiteX1" fmla="*/ 20782 w 28305"/>
              <a:gd name="connsiteY1" fmla="*/ 110882 h 169764"/>
              <a:gd name="connsiteX2" fmla="*/ 0 w 28305"/>
              <a:gd name="connsiteY2" fmla="*/ 169764 h 169764"/>
              <a:gd name="connsiteX3" fmla="*/ 0 w 28305"/>
              <a:gd name="connsiteY3" fmla="*/ 169764 h 169764"/>
              <a:gd name="connsiteX4" fmla="*/ 27709 w 28305"/>
              <a:gd name="connsiteY4" fmla="*/ 124737 h 169764"/>
              <a:gd name="connsiteX5" fmla="*/ 17318 w 28305"/>
              <a:gd name="connsiteY5" fmla="*/ 46 h 16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5" h="169764">
                <a:moveTo>
                  <a:pt x="17318" y="46"/>
                </a:moveTo>
                <a:cubicBezTo>
                  <a:pt x="16164" y="-2263"/>
                  <a:pt x="23668" y="82596"/>
                  <a:pt x="20782" y="110882"/>
                </a:cubicBezTo>
                <a:cubicBezTo>
                  <a:pt x="17896" y="139168"/>
                  <a:pt x="0" y="169764"/>
                  <a:pt x="0" y="169764"/>
                </a:cubicBezTo>
                <a:lnTo>
                  <a:pt x="0" y="169764"/>
                </a:lnTo>
                <a:cubicBezTo>
                  <a:pt x="4618" y="162260"/>
                  <a:pt x="24245" y="153601"/>
                  <a:pt x="27709" y="124737"/>
                </a:cubicBezTo>
                <a:cubicBezTo>
                  <a:pt x="31173" y="95873"/>
                  <a:pt x="18472" y="2355"/>
                  <a:pt x="1731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00074542-105A-E19D-253A-62C103A5A0B4}"/>
              </a:ext>
            </a:extLst>
          </p:cNvPr>
          <p:cNvSpPr/>
          <p:nvPr/>
        </p:nvSpPr>
        <p:spPr>
          <a:xfrm>
            <a:off x="7390470" y="4076527"/>
            <a:ext cx="105213" cy="139468"/>
          </a:xfrm>
          <a:custGeom>
            <a:avLst/>
            <a:gdLst>
              <a:gd name="connsiteX0" fmla="*/ 104839 w 105213"/>
              <a:gd name="connsiteY0" fmla="*/ 173 h 139468"/>
              <a:gd name="connsiteX1" fmla="*/ 52885 w 105213"/>
              <a:gd name="connsiteY1" fmla="*/ 86764 h 139468"/>
              <a:gd name="connsiteX2" fmla="*/ 930 w 105213"/>
              <a:gd name="connsiteY2" fmla="*/ 138718 h 139468"/>
              <a:gd name="connsiteX3" fmla="*/ 25175 w 105213"/>
              <a:gd name="connsiteY3" fmla="*/ 111009 h 139468"/>
              <a:gd name="connsiteX4" fmla="*/ 104839 w 105213"/>
              <a:gd name="connsiteY4" fmla="*/ 173 h 13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13" h="139468">
                <a:moveTo>
                  <a:pt x="104839" y="173"/>
                </a:moveTo>
                <a:cubicBezTo>
                  <a:pt x="109457" y="-3868"/>
                  <a:pt x="70203" y="63673"/>
                  <a:pt x="52885" y="86764"/>
                </a:cubicBezTo>
                <a:cubicBezTo>
                  <a:pt x="35567" y="109855"/>
                  <a:pt x="5548" y="134677"/>
                  <a:pt x="930" y="138718"/>
                </a:cubicBezTo>
                <a:cubicBezTo>
                  <a:pt x="-3688" y="142759"/>
                  <a:pt x="9589" y="130059"/>
                  <a:pt x="25175" y="111009"/>
                </a:cubicBezTo>
                <a:cubicBezTo>
                  <a:pt x="40761" y="91959"/>
                  <a:pt x="100221" y="4214"/>
                  <a:pt x="104839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C61D2DAE-811A-347E-4956-38EA64DA4456}"/>
              </a:ext>
            </a:extLst>
          </p:cNvPr>
          <p:cNvSpPr/>
          <p:nvPr/>
        </p:nvSpPr>
        <p:spPr>
          <a:xfrm>
            <a:off x="6999939" y="4394240"/>
            <a:ext cx="187277" cy="160629"/>
          </a:xfrm>
          <a:custGeom>
            <a:avLst/>
            <a:gdLst>
              <a:gd name="connsiteX0" fmla="*/ 70 w 187277"/>
              <a:gd name="connsiteY0" fmla="*/ 160442 h 160629"/>
              <a:gd name="connsiteX1" fmla="*/ 114370 w 187277"/>
              <a:gd name="connsiteY1" fmla="*/ 56533 h 160629"/>
              <a:gd name="connsiteX2" fmla="*/ 187106 w 187277"/>
              <a:gd name="connsiteY2" fmla="*/ 1115 h 160629"/>
              <a:gd name="connsiteX3" fmla="*/ 131688 w 187277"/>
              <a:gd name="connsiteY3" fmla="*/ 28824 h 160629"/>
              <a:gd name="connsiteX4" fmla="*/ 70 w 187277"/>
              <a:gd name="connsiteY4" fmla="*/ 160442 h 16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77" h="160629">
                <a:moveTo>
                  <a:pt x="70" y="160442"/>
                </a:moveTo>
                <a:cubicBezTo>
                  <a:pt x="-2816" y="165060"/>
                  <a:pt x="83197" y="83088"/>
                  <a:pt x="114370" y="56533"/>
                </a:cubicBezTo>
                <a:cubicBezTo>
                  <a:pt x="145543" y="29978"/>
                  <a:pt x="184220" y="5733"/>
                  <a:pt x="187106" y="1115"/>
                </a:cubicBezTo>
                <a:cubicBezTo>
                  <a:pt x="189992" y="-3503"/>
                  <a:pt x="155933" y="6311"/>
                  <a:pt x="131688" y="28824"/>
                </a:cubicBezTo>
                <a:cubicBezTo>
                  <a:pt x="107443" y="51337"/>
                  <a:pt x="2956" y="155824"/>
                  <a:pt x="70" y="160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E8DB9E6-0D3E-F3A5-9F2D-9EDE96948938}"/>
              </a:ext>
            </a:extLst>
          </p:cNvPr>
          <p:cNvSpPr/>
          <p:nvPr/>
        </p:nvSpPr>
        <p:spPr>
          <a:xfrm>
            <a:off x="8073231" y="954090"/>
            <a:ext cx="458014" cy="791804"/>
          </a:xfrm>
          <a:custGeom>
            <a:avLst/>
            <a:gdLst>
              <a:gd name="connsiteX0" fmla="*/ 3969 w 458014"/>
              <a:gd name="connsiteY0" fmla="*/ 1585 h 791804"/>
              <a:gd name="connsiteX1" fmla="*/ 315119 w 458014"/>
              <a:gd name="connsiteY1" fmla="*/ 344485 h 791804"/>
              <a:gd name="connsiteX2" fmla="*/ 273844 w 458014"/>
              <a:gd name="connsiteY2" fmla="*/ 309560 h 791804"/>
              <a:gd name="connsiteX3" fmla="*/ 378619 w 458014"/>
              <a:gd name="connsiteY3" fmla="*/ 458785 h 791804"/>
              <a:gd name="connsiteX4" fmla="*/ 388144 w 458014"/>
              <a:gd name="connsiteY4" fmla="*/ 642935 h 791804"/>
              <a:gd name="connsiteX5" fmla="*/ 407194 w 458014"/>
              <a:gd name="connsiteY5" fmla="*/ 566735 h 791804"/>
              <a:gd name="connsiteX6" fmla="*/ 457994 w 458014"/>
              <a:gd name="connsiteY6" fmla="*/ 785810 h 791804"/>
              <a:gd name="connsiteX7" fmla="*/ 400844 w 458014"/>
              <a:gd name="connsiteY7" fmla="*/ 684210 h 791804"/>
              <a:gd name="connsiteX8" fmla="*/ 315119 w 458014"/>
              <a:gd name="connsiteY8" fmla="*/ 220660 h 791804"/>
              <a:gd name="connsiteX9" fmla="*/ 337344 w 458014"/>
              <a:gd name="connsiteY9" fmla="*/ 328610 h 791804"/>
              <a:gd name="connsiteX10" fmla="*/ 197644 w 458014"/>
              <a:gd name="connsiteY10" fmla="*/ 227010 h 791804"/>
              <a:gd name="connsiteX11" fmla="*/ 64294 w 458014"/>
              <a:gd name="connsiteY11" fmla="*/ 100010 h 791804"/>
              <a:gd name="connsiteX12" fmla="*/ 134144 w 458014"/>
              <a:gd name="connsiteY12" fmla="*/ 211135 h 791804"/>
              <a:gd name="connsiteX13" fmla="*/ 3969 w 458014"/>
              <a:gd name="connsiteY13" fmla="*/ 1585 h 79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014" h="791804">
                <a:moveTo>
                  <a:pt x="3969" y="1585"/>
                </a:moveTo>
                <a:cubicBezTo>
                  <a:pt x="34131" y="23810"/>
                  <a:pt x="270140" y="293156"/>
                  <a:pt x="315119" y="344485"/>
                </a:cubicBezTo>
                <a:cubicBezTo>
                  <a:pt x="360098" y="395814"/>
                  <a:pt x="263261" y="290510"/>
                  <a:pt x="273844" y="309560"/>
                </a:cubicBezTo>
                <a:cubicBezTo>
                  <a:pt x="284427" y="328610"/>
                  <a:pt x="359569" y="403223"/>
                  <a:pt x="378619" y="458785"/>
                </a:cubicBezTo>
                <a:cubicBezTo>
                  <a:pt x="397669" y="514348"/>
                  <a:pt x="383382" y="624943"/>
                  <a:pt x="388144" y="642935"/>
                </a:cubicBezTo>
                <a:cubicBezTo>
                  <a:pt x="392907" y="660927"/>
                  <a:pt x="395552" y="542922"/>
                  <a:pt x="407194" y="566735"/>
                </a:cubicBezTo>
                <a:cubicBezTo>
                  <a:pt x="418836" y="590548"/>
                  <a:pt x="459052" y="766231"/>
                  <a:pt x="457994" y="785810"/>
                </a:cubicBezTo>
                <a:cubicBezTo>
                  <a:pt x="456936" y="805389"/>
                  <a:pt x="424657" y="778402"/>
                  <a:pt x="400844" y="684210"/>
                </a:cubicBezTo>
                <a:cubicBezTo>
                  <a:pt x="377032" y="590018"/>
                  <a:pt x="325702" y="279927"/>
                  <a:pt x="315119" y="220660"/>
                </a:cubicBezTo>
                <a:cubicBezTo>
                  <a:pt x="304536" y="161393"/>
                  <a:pt x="356923" y="327552"/>
                  <a:pt x="337344" y="328610"/>
                </a:cubicBezTo>
                <a:cubicBezTo>
                  <a:pt x="317765" y="329668"/>
                  <a:pt x="243152" y="265110"/>
                  <a:pt x="197644" y="227010"/>
                </a:cubicBezTo>
                <a:cubicBezTo>
                  <a:pt x="152136" y="188910"/>
                  <a:pt x="74877" y="102656"/>
                  <a:pt x="64294" y="100010"/>
                </a:cubicBezTo>
                <a:cubicBezTo>
                  <a:pt x="53711" y="97364"/>
                  <a:pt x="143140" y="224364"/>
                  <a:pt x="134144" y="211135"/>
                </a:cubicBezTo>
                <a:cubicBezTo>
                  <a:pt x="125148" y="197906"/>
                  <a:pt x="-26193" y="-20640"/>
                  <a:pt x="3969" y="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2F95509A-04A6-0351-111F-3BB842EED3FB}"/>
              </a:ext>
            </a:extLst>
          </p:cNvPr>
          <p:cNvSpPr/>
          <p:nvPr/>
        </p:nvSpPr>
        <p:spPr>
          <a:xfrm>
            <a:off x="8096061" y="1491782"/>
            <a:ext cx="244666" cy="680677"/>
          </a:xfrm>
          <a:custGeom>
            <a:avLst/>
            <a:gdLst>
              <a:gd name="connsiteX0" fmla="*/ 108139 w 244666"/>
              <a:gd name="connsiteY0" fmla="*/ 468 h 680677"/>
              <a:gd name="connsiteX1" fmla="*/ 235139 w 244666"/>
              <a:gd name="connsiteY1" fmla="*/ 200493 h 680677"/>
              <a:gd name="connsiteX2" fmla="*/ 124014 w 244666"/>
              <a:gd name="connsiteY2" fmla="*/ 406868 h 680677"/>
              <a:gd name="connsiteX3" fmla="*/ 200214 w 244666"/>
              <a:gd name="connsiteY3" fmla="*/ 346543 h 680677"/>
              <a:gd name="connsiteX4" fmla="*/ 189 w 244666"/>
              <a:gd name="connsiteY4" fmla="*/ 679918 h 680677"/>
              <a:gd name="connsiteX5" fmla="*/ 165289 w 244666"/>
              <a:gd name="connsiteY5" fmla="*/ 432268 h 680677"/>
              <a:gd name="connsiteX6" fmla="*/ 244664 w 244666"/>
              <a:gd name="connsiteY6" fmla="*/ 254468 h 680677"/>
              <a:gd name="connsiteX7" fmla="*/ 168464 w 244666"/>
              <a:gd name="connsiteY7" fmla="*/ 362418 h 680677"/>
              <a:gd name="connsiteX8" fmla="*/ 241489 w 244666"/>
              <a:gd name="connsiteY8" fmla="*/ 200493 h 680677"/>
              <a:gd name="connsiteX9" fmla="*/ 190689 w 244666"/>
              <a:gd name="connsiteY9" fmla="*/ 114768 h 680677"/>
              <a:gd name="connsiteX10" fmla="*/ 149414 w 244666"/>
              <a:gd name="connsiteY10" fmla="*/ 98893 h 680677"/>
              <a:gd name="connsiteX11" fmla="*/ 216089 w 244666"/>
              <a:gd name="connsiteY11" fmla="*/ 143343 h 680677"/>
              <a:gd name="connsiteX12" fmla="*/ 108139 w 244666"/>
              <a:gd name="connsiteY12" fmla="*/ 468 h 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66" h="680677">
                <a:moveTo>
                  <a:pt x="108139" y="468"/>
                </a:moveTo>
                <a:cubicBezTo>
                  <a:pt x="111314" y="9993"/>
                  <a:pt x="232493" y="132760"/>
                  <a:pt x="235139" y="200493"/>
                </a:cubicBezTo>
                <a:cubicBezTo>
                  <a:pt x="237785" y="268226"/>
                  <a:pt x="129835" y="382526"/>
                  <a:pt x="124014" y="406868"/>
                </a:cubicBezTo>
                <a:cubicBezTo>
                  <a:pt x="118193" y="431210"/>
                  <a:pt x="220852" y="301035"/>
                  <a:pt x="200214" y="346543"/>
                </a:cubicBezTo>
                <a:cubicBezTo>
                  <a:pt x="179576" y="392051"/>
                  <a:pt x="6010" y="665631"/>
                  <a:pt x="189" y="679918"/>
                </a:cubicBezTo>
                <a:cubicBezTo>
                  <a:pt x="-5632" y="694205"/>
                  <a:pt x="124543" y="503176"/>
                  <a:pt x="165289" y="432268"/>
                </a:cubicBezTo>
                <a:cubicBezTo>
                  <a:pt x="206035" y="361360"/>
                  <a:pt x="244135" y="266110"/>
                  <a:pt x="244664" y="254468"/>
                </a:cubicBezTo>
                <a:cubicBezTo>
                  <a:pt x="245193" y="242826"/>
                  <a:pt x="168993" y="371414"/>
                  <a:pt x="168464" y="362418"/>
                </a:cubicBezTo>
                <a:cubicBezTo>
                  <a:pt x="167935" y="353422"/>
                  <a:pt x="237785" y="241768"/>
                  <a:pt x="241489" y="200493"/>
                </a:cubicBezTo>
                <a:cubicBezTo>
                  <a:pt x="245193" y="159218"/>
                  <a:pt x="206035" y="131701"/>
                  <a:pt x="190689" y="114768"/>
                </a:cubicBezTo>
                <a:cubicBezTo>
                  <a:pt x="175343" y="97835"/>
                  <a:pt x="145181" y="94131"/>
                  <a:pt x="149414" y="98893"/>
                </a:cubicBezTo>
                <a:cubicBezTo>
                  <a:pt x="153647" y="103655"/>
                  <a:pt x="219793" y="157101"/>
                  <a:pt x="216089" y="143343"/>
                </a:cubicBezTo>
                <a:cubicBezTo>
                  <a:pt x="212385" y="129585"/>
                  <a:pt x="104964" y="-9057"/>
                  <a:pt x="108139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8B1DB13-FC12-3047-2A06-722837D5365D}"/>
              </a:ext>
            </a:extLst>
          </p:cNvPr>
          <p:cNvSpPr/>
          <p:nvPr/>
        </p:nvSpPr>
        <p:spPr>
          <a:xfrm>
            <a:off x="8132076" y="1762080"/>
            <a:ext cx="433719" cy="873206"/>
          </a:xfrm>
          <a:custGeom>
            <a:avLst/>
            <a:gdLst>
              <a:gd name="connsiteX0" fmla="*/ 313424 w 433719"/>
              <a:gd name="connsiteY0" fmla="*/ 45 h 873206"/>
              <a:gd name="connsiteX1" fmla="*/ 335649 w 433719"/>
              <a:gd name="connsiteY1" fmla="*/ 146095 h 873206"/>
              <a:gd name="connsiteX2" fmla="*/ 195949 w 433719"/>
              <a:gd name="connsiteY2" fmla="*/ 387395 h 873206"/>
              <a:gd name="connsiteX3" fmla="*/ 294374 w 433719"/>
              <a:gd name="connsiteY3" fmla="*/ 304845 h 873206"/>
              <a:gd name="connsiteX4" fmla="*/ 2274 w 433719"/>
              <a:gd name="connsiteY4" fmla="*/ 568370 h 873206"/>
              <a:gd name="connsiteX5" fmla="*/ 170549 w 433719"/>
              <a:gd name="connsiteY5" fmla="*/ 396920 h 873206"/>
              <a:gd name="connsiteX6" fmla="*/ 386449 w 433719"/>
              <a:gd name="connsiteY6" fmla="*/ 142920 h 873206"/>
              <a:gd name="connsiteX7" fmla="*/ 364224 w 433719"/>
              <a:gd name="connsiteY7" fmla="*/ 225470 h 873206"/>
              <a:gd name="connsiteX8" fmla="*/ 278499 w 433719"/>
              <a:gd name="connsiteY8" fmla="*/ 435020 h 873206"/>
              <a:gd name="connsiteX9" fmla="*/ 291199 w 433719"/>
              <a:gd name="connsiteY9" fmla="*/ 193720 h 873206"/>
              <a:gd name="connsiteX10" fmla="*/ 297549 w 433719"/>
              <a:gd name="connsiteY10" fmla="*/ 473120 h 873206"/>
              <a:gd name="connsiteX11" fmla="*/ 265799 w 433719"/>
              <a:gd name="connsiteY11" fmla="*/ 590595 h 873206"/>
              <a:gd name="connsiteX12" fmla="*/ 72124 w 433719"/>
              <a:gd name="connsiteY12" fmla="*/ 860470 h 873206"/>
              <a:gd name="connsiteX13" fmla="*/ 87999 w 433719"/>
              <a:gd name="connsiteY13" fmla="*/ 736645 h 873206"/>
              <a:gd name="connsiteX14" fmla="*/ 87999 w 433719"/>
              <a:gd name="connsiteY14" fmla="*/ 596945 h 873206"/>
              <a:gd name="connsiteX15" fmla="*/ 78474 w 433719"/>
              <a:gd name="connsiteY15" fmla="*/ 777920 h 873206"/>
              <a:gd name="connsiteX16" fmla="*/ 59424 w 433719"/>
              <a:gd name="connsiteY16" fmla="*/ 873170 h 873206"/>
              <a:gd name="connsiteX17" fmla="*/ 113399 w 433719"/>
              <a:gd name="connsiteY17" fmla="*/ 768395 h 873206"/>
              <a:gd name="connsiteX18" fmla="*/ 402324 w 433719"/>
              <a:gd name="connsiteY18" fmla="*/ 495345 h 873206"/>
              <a:gd name="connsiteX19" fmla="*/ 332474 w 433719"/>
              <a:gd name="connsiteY19" fmla="*/ 488995 h 873206"/>
              <a:gd name="connsiteX20" fmla="*/ 243574 w 433719"/>
              <a:gd name="connsiteY20" fmla="*/ 346120 h 873206"/>
              <a:gd name="connsiteX21" fmla="*/ 262624 w 433719"/>
              <a:gd name="connsiteY21" fmla="*/ 254045 h 873206"/>
              <a:gd name="connsiteX22" fmla="*/ 430899 w 433719"/>
              <a:gd name="connsiteY22" fmla="*/ 117520 h 873206"/>
              <a:gd name="connsiteX23" fmla="*/ 364224 w 433719"/>
              <a:gd name="connsiteY23" fmla="*/ 130220 h 873206"/>
              <a:gd name="connsiteX24" fmla="*/ 313424 w 433719"/>
              <a:gd name="connsiteY24" fmla="*/ 45 h 8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3719" h="873206">
                <a:moveTo>
                  <a:pt x="313424" y="45"/>
                </a:moveTo>
                <a:cubicBezTo>
                  <a:pt x="308662" y="2691"/>
                  <a:pt x="355228" y="81537"/>
                  <a:pt x="335649" y="146095"/>
                </a:cubicBezTo>
                <a:cubicBezTo>
                  <a:pt x="316070" y="210653"/>
                  <a:pt x="202828" y="360937"/>
                  <a:pt x="195949" y="387395"/>
                </a:cubicBezTo>
                <a:cubicBezTo>
                  <a:pt x="189070" y="413853"/>
                  <a:pt x="326653" y="274683"/>
                  <a:pt x="294374" y="304845"/>
                </a:cubicBezTo>
                <a:cubicBezTo>
                  <a:pt x="262095" y="335008"/>
                  <a:pt x="22911" y="553024"/>
                  <a:pt x="2274" y="568370"/>
                </a:cubicBezTo>
                <a:cubicBezTo>
                  <a:pt x="-18363" y="583716"/>
                  <a:pt x="106520" y="467828"/>
                  <a:pt x="170549" y="396920"/>
                </a:cubicBezTo>
                <a:cubicBezTo>
                  <a:pt x="234578" y="326012"/>
                  <a:pt x="354170" y="171495"/>
                  <a:pt x="386449" y="142920"/>
                </a:cubicBezTo>
                <a:cubicBezTo>
                  <a:pt x="418728" y="114345"/>
                  <a:pt x="382216" y="176787"/>
                  <a:pt x="364224" y="225470"/>
                </a:cubicBezTo>
                <a:cubicBezTo>
                  <a:pt x="346232" y="274153"/>
                  <a:pt x="290670" y="440312"/>
                  <a:pt x="278499" y="435020"/>
                </a:cubicBezTo>
                <a:cubicBezTo>
                  <a:pt x="266328" y="429728"/>
                  <a:pt x="288024" y="187370"/>
                  <a:pt x="291199" y="193720"/>
                </a:cubicBezTo>
                <a:cubicBezTo>
                  <a:pt x="294374" y="200070"/>
                  <a:pt x="301782" y="406974"/>
                  <a:pt x="297549" y="473120"/>
                </a:cubicBezTo>
                <a:cubicBezTo>
                  <a:pt x="293316" y="539266"/>
                  <a:pt x="303370" y="526037"/>
                  <a:pt x="265799" y="590595"/>
                </a:cubicBezTo>
                <a:cubicBezTo>
                  <a:pt x="228228" y="655153"/>
                  <a:pt x="101757" y="836128"/>
                  <a:pt x="72124" y="860470"/>
                </a:cubicBezTo>
                <a:cubicBezTo>
                  <a:pt x="42491" y="884812"/>
                  <a:pt x="85353" y="780566"/>
                  <a:pt x="87999" y="736645"/>
                </a:cubicBezTo>
                <a:cubicBezTo>
                  <a:pt x="90645" y="692724"/>
                  <a:pt x="89586" y="590066"/>
                  <a:pt x="87999" y="596945"/>
                </a:cubicBezTo>
                <a:cubicBezTo>
                  <a:pt x="86412" y="603824"/>
                  <a:pt x="83236" y="731883"/>
                  <a:pt x="78474" y="777920"/>
                </a:cubicBezTo>
                <a:cubicBezTo>
                  <a:pt x="73711" y="823958"/>
                  <a:pt x="53603" y="874758"/>
                  <a:pt x="59424" y="873170"/>
                </a:cubicBezTo>
                <a:cubicBezTo>
                  <a:pt x="65245" y="871583"/>
                  <a:pt x="56249" y="831366"/>
                  <a:pt x="113399" y="768395"/>
                </a:cubicBezTo>
                <a:cubicBezTo>
                  <a:pt x="170549" y="705424"/>
                  <a:pt x="365812" y="541912"/>
                  <a:pt x="402324" y="495345"/>
                </a:cubicBezTo>
                <a:cubicBezTo>
                  <a:pt x="438836" y="448778"/>
                  <a:pt x="358932" y="513866"/>
                  <a:pt x="332474" y="488995"/>
                </a:cubicBezTo>
                <a:cubicBezTo>
                  <a:pt x="306016" y="464124"/>
                  <a:pt x="255216" y="385278"/>
                  <a:pt x="243574" y="346120"/>
                </a:cubicBezTo>
                <a:cubicBezTo>
                  <a:pt x="231932" y="306962"/>
                  <a:pt x="231403" y="292145"/>
                  <a:pt x="262624" y="254045"/>
                </a:cubicBezTo>
                <a:cubicBezTo>
                  <a:pt x="293845" y="215945"/>
                  <a:pt x="413966" y="138158"/>
                  <a:pt x="430899" y="117520"/>
                </a:cubicBezTo>
                <a:cubicBezTo>
                  <a:pt x="447832" y="96883"/>
                  <a:pt x="383803" y="149270"/>
                  <a:pt x="364224" y="130220"/>
                </a:cubicBezTo>
                <a:cubicBezTo>
                  <a:pt x="344645" y="111170"/>
                  <a:pt x="318186" y="-2601"/>
                  <a:pt x="31342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B78ACAF-DEE9-6979-6724-94FB2D6DAA73}"/>
              </a:ext>
            </a:extLst>
          </p:cNvPr>
          <p:cNvSpPr/>
          <p:nvPr/>
        </p:nvSpPr>
        <p:spPr>
          <a:xfrm>
            <a:off x="8235449" y="1269386"/>
            <a:ext cx="672315" cy="1315796"/>
          </a:xfrm>
          <a:custGeom>
            <a:avLst/>
            <a:gdLst>
              <a:gd name="connsiteX0" fmla="*/ 501 w 672315"/>
              <a:gd name="connsiteY0" fmla="*/ 19664 h 1315796"/>
              <a:gd name="connsiteX1" fmla="*/ 394201 w 672315"/>
              <a:gd name="connsiteY1" fmla="*/ 289539 h 1315796"/>
              <a:gd name="connsiteX2" fmla="*/ 368801 w 672315"/>
              <a:gd name="connsiteY2" fmla="*/ 219689 h 1315796"/>
              <a:gd name="connsiteX3" fmla="*/ 546601 w 672315"/>
              <a:gd name="connsiteY3" fmla="*/ 514964 h 1315796"/>
              <a:gd name="connsiteX4" fmla="*/ 546601 w 672315"/>
              <a:gd name="connsiteY4" fmla="*/ 765789 h 1315796"/>
              <a:gd name="connsiteX5" fmla="*/ 527551 w 672315"/>
              <a:gd name="connsiteY5" fmla="*/ 638789 h 1315796"/>
              <a:gd name="connsiteX6" fmla="*/ 670426 w 672315"/>
              <a:gd name="connsiteY6" fmla="*/ 1305539 h 1315796"/>
              <a:gd name="connsiteX7" fmla="*/ 613276 w 672315"/>
              <a:gd name="connsiteY7" fmla="*/ 1061064 h 1315796"/>
              <a:gd name="connsiteX8" fmla="*/ 371976 w 672315"/>
              <a:gd name="connsiteY8" fmla="*/ 22839 h 1315796"/>
              <a:gd name="connsiteX9" fmla="*/ 432301 w 672315"/>
              <a:gd name="connsiteY9" fmla="*/ 340339 h 1315796"/>
              <a:gd name="connsiteX10" fmla="*/ 413251 w 672315"/>
              <a:gd name="connsiteY10" fmla="*/ 305414 h 1315796"/>
              <a:gd name="connsiteX11" fmla="*/ 184651 w 672315"/>
              <a:gd name="connsiteY11" fmla="*/ 16489 h 1315796"/>
              <a:gd name="connsiteX12" fmla="*/ 308476 w 672315"/>
              <a:gd name="connsiteY12" fmla="*/ 165714 h 1315796"/>
              <a:gd name="connsiteX13" fmla="*/ 501 w 672315"/>
              <a:gd name="connsiteY13" fmla="*/ 19664 h 131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2315" h="1315796">
                <a:moveTo>
                  <a:pt x="501" y="19664"/>
                </a:moveTo>
                <a:cubicBezTo>
                  <a:pt x="14788" y="40301"/>
                  <a:pt x="332818" y="256202"/>
                  <a:pt x="394201" y="289539"/>
                </a:cubicBezTo>
                <a:cubicBezTo>
                  <a:pt x="455584" y="322876"/>
                  <a:pt x="343401" y="182118"/>
                  <a:pt x="368801" y="219689"/>
                </a:cubicBezTo>
                <a:cubicBezTo>
                  <a:pt x="394201" y="257260"/>
                  <a:pt x="516968" y="423947"/>
                  <a:pt x="546601" y="514964"/>
                </a:cubicBezTo>
                <a:cubicBezTo>
                  <a:pt x="576234" y="605981"/>
                  <a:pt x="549776" y="745152"/>
                  <a:pt x="546601" y="765789"/>
                </a:cubicBezTo>
                <a:cubicBezTo>
                  <a:pt x="543426" y="786427"/>
                  <a:pt x="506914" y="548831"/>
                  <a:pt x="527551" y="638789"/>
                </a:cubicBezTo>
                <a:cubicBezTo>
                  <a:pt x="548188" y="728747"/>
                  <a:pt x="656139" y="1235160"/>
                  <a:pt x="670426" y="1305539"/>
                </a:cubicBezTo>
                <a:cubicBezTo>
                  <a:pt x="684714" y="1375918"/>
                  <a:pt x="613276" y="1061064"/>
                  <a:pt x="613276" y="1061064"/>
                </a:cubicBezTo>
                <a:cubicBezTo>
                  <a:pt x="563534" y="847281"/>
                  <a:pt x="402138" y="142960"/>
                  <a:pt x="371976" y="22839"/>
                </a:cubicBezTo>
                <a:cubicBezTo>
                  <a:pt x="341814" y="-97282"/>
                  <a:pt x="425422" y="293243"/>
                  <a:pt x="432301" y="340339"/>
                </a:cubicBezTo>
                <a:cubicBezTo>
                  <a:pt x="439180" y="387435"/>
                  <a:pt x="454526" y="359389"/>
                  <a:pt x="413251" y="305414"/>
                </a:cubicBezTo>
                <a:cubicBezTo>
                  <a:pt x="371976" y="251439"/>
                  <a:pt x="202114" y="39772"/>
                  <a:pt x="184651" y="16489"/>
                </a:cubicBezTo>
                <a:cubicBezTo>
                  <a:pt x="167189" y="-6794"/>
                  <a:pt x="334934" y="162539"/>
                  <a:pt x="308476" y="165714"/>
                </a:cubicBezTo>
                <a:cubicBezTo>
                  <a:pt x="282018" y="168889"/>
                  <a:pt x="-13786" y="-973"/>
                  <a:pt x="501" y="19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E3E25A4-F91A-3B4F-EE5D-5A4FC67D55DC}"/>
              </a:ext>
            </a:extLst>
          </p:cNvPr>
          <p:cNvSpPr/>
          <p:nvPr/>
        </p:nvSpPr>
        <p:spPr>
          <a:xfrm>
            <a:off x="7947100" y="2457409"/>
            <a:ext cx="622237" cy="1401717"/>
          </a:xfrm>
          <a:custGeom>
            <a:avLst/>
            <a:gdLst>
              <a:gd name="connsiteX0" fmla="*/ 339650 w 622237"/>
              <a:gd name="connsiteY0" fmla="*/ 41 h 1401717"/>
              <a:gd name="connsiteX1" fmla="*/ 311075 w 622237"/>
              <a:gd name="connsiteY1" fmla="*/ 152441 h 1401717"/>
              <a:gd name="connsiteX2" fmla="*/ 396800 w 622237"/>
              <a:gd name="connsiteY2" fmla="*/ 346116 h 1401717"/>
              <a:gd name="connsiteX3" fmla="*/ 384100 w 622237"/>
              <a:gd name="connsiteY3" fmla="*/ 308016 h 1401717"/>
              <a:gd name="connsiteX4" fmla="*/ 358700 w 622237"/>
              <a:gd name="connsiteY4" fmla="*/ 279441 h 1401717"/>
              <a:gd name="connsiteX5" fmla="*/ 225350 w 622237"/>
              <a:gd name="connsiteY5" fmla="*/ 361991 h 1401717"/>
              <a:gd name="connsiteX6" fmla="*/ 244400 w 622237"/>
              <a:gd name="connsiteY6" fmla="*/ 349291 h 1401717"/>
              <a:gd name="connsiteX7" fmla="*/ 269800 w 622237"/>
              <a:gd name="connsiteY7" fmla="*/ 441366 h 1401717"/>
              <a:gd name="connsiteX8" fmla="*/ 314250 w 622237"/>
              <a:gd name="connsiteY8" fmla="*/ 549316 h 1401717"/>
              <a:gd name="connsiteX9" fmla="*/ 272975 w 622237"/>
              <a:gd name="connsiteY9" fmla="*/ 536616 h 1401717"/>
              <a:gd name="connsiteX10" fmla="*/ 622225 w 622237"/>
              <a:gd name="connsiteY10" fmla="*/ 482641 h 1401717"/>
              <a:gd name="connsiteX11" fmla="*/ 285675 w 622237"/>
              <a:gd name="connsiteY11" fmla="*/ 542966 h 1401717"/>
              <a:gd name="connsiteX12" fmla="*/ 253925 w 622237"/>
              <a:gd name="connsiteY12" fmla="*/ 562016 h 1401717"/>
              <a:gd name="connsiteX13" fmla="*/ 177725 w 622237"/>
              <a:gd name="connsiteY13" fmla="*/ 663616 h 1401717"/>
              <a:gd name="connsiteX14" fmla="*/ 266625 w 622237"/>
              <a:gd name="connsiteY14" fmla="*/ 663616 h 1401717"/>
              <a:gd name="connsiteX15" fmla="*/ 161850 w 622237"/>
              <a:gd name="connsiteY15" fmla="*/ 682666 h 1401717"/>
              <a:gd name="connsiteX16" fmla="*/ 238050 w 622237"/>
              <a:gd name="connsiteY16" fmla="*/ 673141 h 1401717"/>
              <a:gd name="connsiteX17" fmla="*/ 136450 w 622237"/>
              <a:gd name="connsiteY17" fmla="*/ 835066 h 1401717"/>
              <a:gd name="connsiteX18" fmla="*/ 95175 w 622237"/>
              <a:gd name="connsiteY18" fmla="*/ 1006516 h 1401717"/>
              <a:gd name="connsiteX19" fmla="*/ 95175 w 622237"/>
              <a:gd name="connsiteY19" fmla="*/ 911266 h 1401717"/>
              <a:gd name="connsiteX20" fmla="*/ 3100 w 622237"/>
              <a:gd name="connsiteY20" fmla="*/ 1393866 h 1401717"/>
              <a:gd name="connsiteX21" fmla="*/ 28500 w 622237"/>
              <a:gd name="connsiteY21" fmla="*/ 1197016 h 1401717"/>
              <a:gd name="connsiteX22" fmla="*/ 95175 w 622237"/>
              <a:gd name="connsiteY22" fmla="*/ 1019216 h 1401717"/>
              <a:gd name="connsiteX23" fmla="*/ 323775 w 622237"/>
              <a:gd name="connsiteY23" fmla="*/ 438191 h 1401717"/>
              <a:gd name="connsiteX24" fmla="*/ 292025 w 622237"/>
              <a:gd name="connsiteY24" fmla="*/ 498516 h 1401717"/>
              <a:gd name="connsiteX25" fmla="*/ 253925 w 622237"/>
              <a:gd name="connsiteY25" fmla="*/ 327066 h 1401717"/>
              <a:gd name="connsiteX26" fmla="*/ 526975 w 622237"/>
              <a:gd name="connsiteY26" fmla="*/ 196891 h 1401717"/>
              <a:gd name="connsiteX27" fmla="*/ 380925 w 622237"/>
              <a:gd name="connsiteY27" fmla="*/ 257216 h 1401717"/>
              <a:gd name="connsiteX28" fmla="*/ 314250 w 622237"/>
              <a:gd name="connsiteY28" fmla="*/ 200066 h 1401717"/>
              <a:gd name="connsiteX29" fmla="*/ 187250 w 622237"/>
              <a:gd name="connsiteY29" fmla="*/ 92116 h 1401717"/>
              <a:gd name="connsiteX30" fmla="*/ 301550 w 622237"/>
              <a:gd name="connsiteY30" fmla="*/ 184191 h 1401717"/>
              <a:gd name="connsiteX31" fmla="*/ 368225 w 622237"/>
              <a:gd name="connsiteY31" fmla="*/ 101641 h 1401717"/>
              <a:gd name="connsiteX32" fmla="*/ 336475 w 622237"/>
              <a:gd name="connsiteY32" fmla="*/ 136566 h 1401717"/>
              <a:gd name="connsiteX33" fmla="*/ 339650 w 622237"/>
              <a:gd name="connsiteY33" fmla="*/ 41 h 140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2237" h="1401717">
                <a:moveTo>
                  <a:pt x="339650" y="41"/>
                </a:moveTo>
                <a:cubicBezTo>
                  <a:pt x="335417" y="2687"/>
                  <a:pt x="301550" y="94762"/>
                  <a:pt x="311075" y="152441"/>
                </a:cubicBezTo>
                <a:cubicBezTo>
                  <a:pt x="320600" y="210120"/>
                  <a:pt x="384629" y="320187"/>
                  <a:pt x="396800" y="346116"/>
                </a:cubicBezTo>
                <a:cubicBezTo>
                  <a:pt x="408971" y="372045"/>
                  <a:pt x="390450" y="319128"/>
                  <a:pt x="384100" y="308016"/>
                </a:cubicBezTo>
                <a:cubicBezTo>
                  <a:pt x="377750" y="296904"/>
                  <a:pt x="385158" y="270445"/>
                  <a:pt x="358700" y="279441"/>
                </a:cubicBezTo>
                <a:cubicBezTo>
                  <a:pt x="332242" y="288437"/>
                  <a:pt x="225350" y="361991"/>
                  <a:pt x="225350" y="361991"/>
                </a:cubicBezTo>
                <a:cubicBezTo>
                  <a:pt x="206300" y="373633"/>
                  <a:pt x="236992" y="336062"/>
                  <a:pt x="244400" y="349291"/>
                </a:cubicBezTo>
                <a:cubicBezTo>
                  <a:pt x="251808" y="362520"/>
                  <a:pt x="258158" y="408029"/>
                  <a:pt x="269800" y="441366"/>
                </a:cubicBezTo>
                <a:cubicBezTo>
                  <a:pt x="281442" y="474703"/>
                  <a:pt x="313721" y="533441"/>
                  <a:pt x="314250" y="549316"/>
                </a:cubicBezTo>
                <a:cubicBezTo>
                  <a:pt x="314779" y="565191"/>
                  <a:pt x="221646" y="547728"/>
                  <a:pt x="272975" y="536616"/>
                </a:cubicBezTo>
                <a:cubicBezTo>
                  <a:pt x="324304" y="525504"/>
                  <a:pt x="620108" y="481583"/>
                  <a:pt x="622225" y="482641"/>
                </a:cubicBezTo>
                <a:cubicBezTo>
                  <a:pt x="624342" y="483699"/>
                  <a:pt x="347058" y="529737"/>
                  <a:pt x="285675" y="542966"/>
                </a:cubicBezTo>
                <a:cubicBezTo>
                  <a:pt x="224292" y="556195"/>
                  <a:pt x="271917" y="541908"/>
                  <a:pt x="253925" y="562016"/>
                </a:cubicBezTo>
                <a:cubicBezTo>
                  <a:pt x="235933" y="582124"/>
                  <a:pt x="175608" y="646683"/>
                  <a:pt x="177725" y="663616"/>
                </a:cubicBezTo>
                <a:cubicBezTo>
                  <a:pt x="179842" y="680549"/>
                  <a:pt x="269271" y="660441"/>
                  <a:pt x="266625" y="663616"/>
                </a:cubicBezTo>
                <a:cubicBezTo>
                  <a:pt x="263979" y="666791"/>
                  <a:pt x="166612" y="681079"/>
                  <a:pt x="161850" y="682666"/>
                </a:cubicBezTo>
                <a:cubicBezTo>
                  <a:pt x="157088" y="684253"/>
                  <a:pt x="242283" y="647741"/>
                  <a:pt x="238050" y="673141"/>
                </a:cubicBezTo>
                <a:cubicBezTo>
                  <a:pt x="233817" y="698541"/>
                  <a:pt x="160262" y="779504"/>
                  <a:pt x="136450" y="835066"/>
                </a:cubicBezTo>
                <a:cubicBezTo>
                  <a:pt x="112638" y="890628"/>
                  <a:pt x="102054" y="993816"/>
                  <a:pt x="95175" y="1006516"/>
                </a:cubicBezTo>
                <a:cubicBezTo>
                  <a:pt x="88296" y="1019216"/>
                  <a:pt x="110521" y="846708"/>
                  <a:pt x="95175" y="911266"/>
                </a:cubicBezTo>
                <a:cubicBezTo>
                  <a:pt x="79829" y="975824"/>
                  <a:pt x="14212" y="1346241"/>
                  <a:pt x="3100" y="1393866"/>
                </a:cubicBezTo>
                <a:cubicBezTo>
                  <a:pt x="-8012" y="1441491"/>
                  <a:pt x="13154" y="1259458"/>
                  <a:pt x="28500" y="1197016"/>
                </a:cubicBezTo>
                <a:cubicBezTo>
                  <a:pt x="43846" y="1134574"/>
                  <a:pt x="45963" y="1145687"/>
                  <a:pt x="95175" y="1019216"/>
                </a:cubicBezTo>
                <a:cubicBezTo>
                  <a:pt x="144387" y="892745"/>
                  <a:pt x="290967" y="524974"/>
                  <a:pt x="323775" y="438191"/>
                </a:cubicBezTo>
                <a:cubicBezTo>
                  <a:pt x="356583" y="351408"/>
                  <a:pt x="303667" y="517037"/>
                  <a:pt x="292025" y="498516"/>
                </a:cubicBezTo>
                <a:cubicBezTo>
                  <a:pt x="280383" y="479995"/>
                  <a:pt x="214767" y="377337"/>
                  <a:pt x="253925" y="327066"/>
                </a:cubicBezTo>
                <a:cubicBezTo>
                  <a:pt x="293083" y="276795"/>
                  <a:pt x="505808" y="208533"/>
                  <a:pt x="526975" y="196891"/>
                </a:cubicBezTo>
                <a:cubicBezTo>
                  <a:pt x="548142" y="185249"/>
                  <a:pt x="416379" y="256687"/>
                  <a:pt x="380925" y="257216"/>
                </a:cubicBezTo>
                <a:cubicBezTo>
                  <a:pt x="345471" y="257745"/>
                  <a:pt x="314250" y="200066"/>
                  <a:pt x="314250" y="200066"/>
                </a:cubicBezTo>
                <a:lnTo>
                  <a:pt x="187250" y="92116"/>
                </a:lnTo>
                <a:cubicBezTo>
                  <a:pt x="185133" y="89470"/>
                  <a:pt x="271388" y="182604"/>
                  <a:pt x="301550" y="184191"/>
                </a:cubicBezTo>
                <a:cubicBezTo>
                  <a:pt x="331712" y="185778"/>
                  <a:pt x="362404" y="109578"/>
                  <a:pt x="368225" y="101641"/>
                </a:cubicBezTo>
                <a:cubicBezTo>
                  <a:pt x="374046" y="93704"/>
                  <a:pt x="341767" y="151912"/>
                  <a:pt x="336475" y="136566"/>
                </a:cubicBezTo>
                <a:cubicBezTo>
                  <a:pt x="331183" y="121220"/>
                  <a:pt x="343883" y="-2605"/>
                  <a:pt x="33965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041C4368-4AF8-09E9-CA5D-5ECEA6B70A72}"/>
              </a:ext>
            </a:extLst>
          </p:cNvPr>
          <p:cNvSpPr/>
          <p:nvPr/>
        </p:nvSpPr>
        <p:spPr>
          <a:xfrm>
            <a:off x="8537575" y="2102040"/>
            <a:ext cx="356292" cy="1206341"/>
          </a:xfrm>
          <a:custGeom>
            <a:avLst/>
            <a:gdLst>
              <a:gd name="connsiteX0" fmla="*/ 161925 w 356292"/>
              <a:gd name="connsiteY0" fmla="*/ 193485 h 1206341"/>
              <a:gd name="connsiteX1" fmla="*/ 241300 w 356292"/>
              <a:gd name="connsiteY1" fmla="*/ 507810 h 1206341"/>
              <a:gd name="connsiteX2" fmla="*/ 196850 w 356292"/>
              <a:gd name="connsiteY2" fmla="*/ 739585 h 1206341"/>
              <a:gd name="connsiteX3" fmla="*/ 238125 w 356292"/>
              <a:gd name="connsiteY3" fmla="*/ 584010 h 1206341"/>
              <a:gd name="connsiteX4" fmla="*/ 212725 w 356292"/>
              <a:gd name="connsiteY4" fmla="*/ 815785 h 1206341"/>
              <a:gd name="connsiteX5" fmla="*/ 231775 w 356292"/>
              <a:gd name="connsiteY5" fmla="*/ 723710 h 1206341"/>
              <a:gd name="connsiteX6" fmla="*/ 158750 w 356292"/>
              <a:gd name="connsiteY6" fmla="*/ 1206310 h 1206341"/>
              <a:gd name="connsiteX7" fmla="*/ 200025 w 356292"/>
              <a:gd name="connsiteY7" fmla="*/ 698310 h 1206341"/>
              <a:gd name="connsiteX8" fmla="*/ 355600 w 356292"/>
              <a:gd name="connsiteY8" fmla="*/ 174435 h 1206341"/>
              <a:gd name="connsiteX9" fmla="*/ 257175 w 356292"/>
              <a:gd name="connsiteY9" fmla="*/ 437960 h 1206341"/>
              <a:gd name="connsiteX10" fmla="*/ 257175 w 356292"/>
              <a:gd name="connsiteY10" fmla="*/ 552260 h 1206341"/>
              <a:gd name="connsiteX11" fmla="*/ 238125 w 356292"/>
              <a:gd name="connsiteY11" fmla="*/ 422085 h 1206341"/>
              <a:gd name="connsiteX12" fmla="*/ 174625 w 356292"/>
              <a:gd name="connsiteY12" fmla="*/ 291910 h 1206341"/>
              <a:gd name="connsiteX13" fmla="*/ 0 w 356292"/>
              <a:gd name="connsiteY13" fmla="*/ 1031685 h 1206341"/>
              <a:gd name="connsiteX14" fmla="*/ 228600 w 356292"/>
              <a:gd name="connsiteY14" fmla="*/ 63310 h 1206341"/>
              <a:gd name="connsiteX15" fmla="*/ 222250 w 356292"/>
              <a:gd name="connsiteY15" fmla="*/ 107760 h 1206341"/>
              <a:gd name="connsiteX16" fmla="*/ 161925 w 356292"/>
              <a:gd name="connsiteY16" fmla="*/ 193485 h 12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292" h="1206341">
                <a:moveTo>
                  <a:pt x="161925" y="193485"/>
                </a:moveTo>
                <a:cubicBezTo>
                  <a:pt x="165100" y="260160"/>
                  <a:pt x="235479" y="416794"/>
                  <a:pt x="241300" y="507810"/>
                </a:cubicBezTo>
                <a:cubicBezTo>
                  <a:pt x="247121" y="598826"/>
                  <a:pt x="197379" y="726885"/>
                  <a:pt x="196850" y="739585"/>
                </a:cubicBezTo>
                <a:cubicBezTo>
                  <a:pt x="196321" y="752285"/>
                  <a:pt x="235479" y="571310"/>
                  <a:pt x="238125" y="584010"/>
                </a:cubicBezTo>
                <a:cubicBezTo>
                  <a:pt x="240771" y="596710"/>
                  <a:pt x="213783" y="792502"/>
                  <a:pt x="212725" y="815785"/>
                </a:cubicBezTo>
                <a:cubicBezTo>
                  <a:pt x="211667" y="839068"/>
                  <a:pt x="240771" y="658623"/>
                  <a:pt x="231775" y="723710"/>
                </a:cubicBezTo>
                <a:cubicBezTo>
                  <a:pt x="222779" y="788797"/>
                  <a:pt x="164042" y="1210543"/>
                  <a:pt x="158750" y="1206310"/>
                </a:cubicBezTo>
                <a:cubicBezTo>
                  <a:pt x="153458" y="1202077"/>
                  <a:pt x="167217" y="870289"/>
                  <a:pt x="200025" y="698310"/>
                </a:cubicBezTo>
                <a:cubicBezTo>
                  <a:pt x="232833" y="526331"/>
                  <a:pt x="346075" y="217827"/>
                  <a:pt x="355600" y="174435"/>
                </a:cubicBezTo>
                <a:cubicBezTo>
                  <a:pt x="365125" y="131043"/>
                  <a:pt x="273579" y="374989"/>
                  <a:pt x="257175" y="437960"/>
                </a:cubicBezTo>
                <a:cubicBezTo>
                  <a:pt x="240771" y="500931"/>
                  <a:pt x="260350" y="554906"/>
                  <a:pt x="257175" y="552260"/>
                </a:cubicBezTo>
                <a:cubicBezTo>
                  <a:pt x="254000" y="549614"/>
                  <a:pt x="251883" y="465477"/>
                  <a:pt x="238125" y="422085"/>
                </a:cubicBezTo>
                <a:cubicBezTo>
                  <a:pt x="224367" y="378693"/>
                  <a:pt x="214313" y="190310"/>
                  <a:pt x="174625" y="291910"/>
                </a:cubicBezTo>
                <a:cubicBezTo>
                  <a:pt x="134937" y="393510"/>
                  <a:pt x="0" y="1031685"/>
                  <a:pt x="0" y="1031685"/>
                </a:cubicBezTo>
                <a:cubicBezTo>
                  <a:pt x="8996" y="993585"/>
                  <a:pt x="191558" y="217297"/>
                  <a:pt x="228600" y="63310"/>
                </a:cubicBezTo>
                <a:cubicBezTo>
                  <a:pt x="265642" y="-90677"/>
                  <a:pt x="233363" y="81302"/>
                  <a:pt x="222250" y="107760"/>
                </a:cubicBezTo>
                <a:cubicBezTo>
                  <a:pt x="211138" y="134218"/>
                  <a:pt x="158750" y="126810"/>
                  <a:pt x="161925" y="19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80C240E1-F70D-17F2-A520-F293F4F27C29}"/>
              </a:ext>
            </a:extLst>
          </p:cNvPr>
          <p:cNvSpPr/>
          <p:nvPr/>
        </p:nvSpPr>
        <p:spPr>
          <a:xfrm>
            <a:off x="7990916" y="2817885"/>
            <a:ext cx="835196" cy="1072003"/>
          </a:xfrm>
          <a:custGeom>
            <a:avLst/>
            <a:gdLst>
              <a:gd name="connsiteX0" fmla="*/ 695884 w 835196"/>
              <a:gd name="connsiteY0" fmla="*/ 7865 h 1072003"/>
              <a:gd name="connsiteX1" fmla="*/ 137084 w 835196"/>
              <a:gd name="connsiteY1" fmla="*/ 607940 h 1072003"/>
              <a:gd name="connsiteX2" fmla="*/ 133909 w 835196"/>
              <a:gd name="connsiteY2" fmla="*/ 947665 h 1072003"/>
              <a:gd name="connsiteX3" fmla="*/ 559 w 835196"/>
              <a:gd name="connsiteY3" fmla="*/ 890515 h 1072003"/>
              <a:gd name="connsiteX4" fmla="*/ 83109 w 835196"/>
              <a:gd name="connsiteY4" fmla="*/ 1023865 h 1072003"/>
              <a:gd name="connsiteX5" fmla="*/ 3734 w 835196"/>
              <a:gd name="connsiteY5" fmla="*/ 954015 h 1072003"/>
              <a:gd name="connsiteX6" fmla="*/ 187884 w 835196"/>
              <a:gd name="connsiteY6" fmla="*/ 988940 h 1072003"/>
              <a:gd name="connsiteX7" fmla="*/ 327584 w 835196"/>
              <a:gd name="connsiteY7" fmla="*/ 1007990 h 1072003"/>
              <a:gd name="connsiteX8" fmla="*/ 206934 w 835196"/>
              <a:gd name="connsiteY8" fmla="*/ 1023865 h 1072003"/>
              <a:gd name="connsiteX9" fmla="*/ 810184 w 835196"/>
              <a:gd name="connsiteY9" fmla="*/ 322190 h 1072003"/>
              <a:gd name="connsiteX10" fmla="*/ 718109 w 835196"/>
              <a:gd name="connsiteY10" fmla="*/ 423790 h 1072003"/>
              <a:gd name="connsiteX11" fmla="*/ 695884 w 835196"/>
              <a:gd name="connsiteY11" fmla="*/ 560315 h 1072003"/>
              <a:gd name="connsiteX12" fmla="*/ 737159 w 835196"/>
              <a:gd name="connsiteY12" fmla="*/ 827015 h 1072003"/>
              <a:gd name="connsiteX13" fmla="*/ 689534 w 835196"/>
              <a:gd name="connsiteY13" fmla="*/ 525390 h 1072003"/>
              <a:gd name="connsiteX14" fmla="*/ 638734 w 835196"/>
              <a:gd name="connsiteY14" fmla="*/ 557140 h 1072003"/>
              <a:gd name="connsiteX15" fmla="*/ 327584 w 835196"/>
              <a:gd name="connsiteY15" fmla="*/ 880990 h 1072003"/>
              <a:gd name="connsiteX16" fmla="*/ 305359 w 835196"/>
              <a:gd name="connsiteY16" fmla="*/ 849240 h 1072003"/>
              <a:gd name="connsiteX17" fmla="*/ 219634 w 835196"/>
              <a:gd name="connsiteY17" fmla="*/ 944490 h 1072003"/>
              <a:gd name="connsiteX18" fmla="*/ 114859 w 835196"/>
              <a:gd name="connsiteY18" fmla="*/ 896865 h 1072003"/>
              <a:gd name="connsiteX19" fmla="*/ 197409 w 835196"/>
              <a:gd name="connsiteY19" fmla="*/ 426965 h 1072003"/>
              <a:gd name="connsiteX20" fmla="*/ 181534 w 835196"/>
              <a:gd name="connsiteY20" fmla="*/ 528565 h 1072003"/>
              <a:gd name="connsiteX21" fmla="*/ 502209 w 835196"/>
              <a:gd name="connsiteY21" fmla="*/ 188840 h 1072003"/>
              <a:gd name="connsiteX22" fmla="*/ 387909 w 835196"/>
              <a:gd name="connsiteY22" fmla="*/ 258690 h 1072003"/>
              <a:gd name="connsiteX23" fmla="*/ 695884 w 835196"/>
              <a:gd name="connsiteY23" fmla="*/ 7865 h 107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5196" h="1072003">
                <a:moveTo>
                  <a:pt x="695884" y="7865"/>
                </a:moveTo>
                <a:cubicBezTo>
                  <a:pt x="654080" y="66073"/>
                  <a:pt x="230746" y="451307"/>
                  <a:pt x="137084" y="607940"/>
                </a:cubicBezTo>
                <a:cubicBezTo>
                  <a:pt x="43422" y="764573"/>
                  <a:pt x="156663" y="900569"/>
                  <a:pt x="133909" y="947665"/>
                </a:cubicBezTo>
                <a:cubicBezTo>
                  <a:pt x="111155" y="994761"/>
                  <a:pt x="9026" y="877815"/>
                  <a:pt x="559" y="890515"/>
                </a:cubicBezTo>
                <a:cubicBezTo>
                  <a:pt x="-7908" y="903215"/>
                  <a:pt x="82580" y="1013282"/>
                  <a:pt x="83109" y="1023865"/>
                </a:cubicBezTo>
                <a:cubicBezTo>
                  <a:pt x="83638" y="1034448"/>
                  <a:pt x="-13728" y="959836"/>
                  <a:pt x="3734" y="954015"/>
                </a:cubicBezTo>
                <a:cubicBezTo>
                  <a:pt x="21196" y="948194"/>
                  <a:pt x="133909" y="979944"/>
                  <a:pt x="187884" y="988940"/>
                </a:cubicBezTo>
                <a:cubicBezTo>
                  <a:pt x="241859" y="997936"/>
                  <a:pt x="324409" y="1002169"/>
                  <a:pt x="327584" y="1007990"/>
                </a:cubicBezTo>
                <a:cubicBezTo>
                  <a:pt x="330759" y="1013811"/>
                  <a:pt x="126501" y="1138165"/>
                  <a:pt x="206934" y="1023865"/>
                </a:cubicBezTo>
                <a:cubicBezTo>
                  <a:pt x="287367" y="909565"/>
                  <a:pt x="724988" y="422203"/>
                  <a:pt x="810184" y="322190"/>
                </a:cubicBezTo>
                <a:cubicBezTo>
                  <a:pt x="895380" y="222178"/>
                  <a:pt x="737159" y="384102"/>
                  <a:pt x="718109" y="423790"/>
                </a:cubicBezTo>
                <a:cubicBezTo>
                  <a:pt x="699059" y="463478"/>
                  <a:pt x="692709" y="493111"/>
                  <a:pt x="695884" y="560315"/>
                </a:cubicBezTo>
                <a:cubicBezTo>
                  <a:pt x="699059" y="627519"/>
                  <a:pt x="738217" y="832836"/>
                  <a:pt x="737159" y="827015"/>
                </a:cubicBezTo>
                <a:cubicBezTo>
                  <a:pt x="736101" y="821194"/>
                  <a:pt x="705938" y="570369"/>
                  <a:pt x="689534" y="525390"/>
                </a:cubicBezTo>
                <a:cubicBezTo>
                  <a:pt x="673130" y="480411"/>
                  <a:pt x="699059" y="497873"/>
                  <a:pt x="638734" y="557140"/>
                </a:cubicBezTo>
                <a:cubicBezTo>
                  <a:pt x="578409" y="616407"/>
                  <a:pt x="383146" y="832307"/>
                  <a:pt x="327584" y="880990"/>
                </a:cubicBezTo>
                <a:cubicBezTo>
                  <a:pt x="272021" y="929673"/>
                  <a:pt x="323351" y="838657"/>
                  <a:pt x="305359" y="849240"/>
                </a:cubicBezTo>
                <a:cubicBezTo>
                  <a:pt x="287367" y="859823"/>
                  <a:pt x="251384" y="936553"/>
                  <a:pt x="219634" y="944490"/>
                </a:cubicBezTo>
                <a:cubicBezTo>
                  <a:pt x="187884" y="952427"/>
                  <a:pt x="118563" y="983119"/>
                  <a:pt x="114859" y="896865"/>
                </a:cubicBezTo>
                <a:cubicBezTo>
                  <a:pt x="111155" y="810611"/>
                  <a:pt x="186297" y="488348"/>
                  <a:pt x="197409" y="426965"/>
                </a:cubicBezTo>
                <a:cubicBezTo>
                  <a:pt x="208521" y="365582"/>
                  <a:pt x="130734" y="568252"/>
                  <a:pt x="181534" y="528565"/>
                </a:cubicBezTo>
                <a:cubicBezTo>
                  <a:pt x="232334" y="488878"/>
                  <a:pt x="467813" y="233819"/>
                  <a:pt x="502209" y="188840"/>
                </a:cubicBezTo>
                <a:cubicBezTo>
                  <a:pt x="536605" y="143861"/>
                  <a:pt x="355101" y="284619"/>
                  <a:pt x="387909" y="258690"/>
                </a:cubicBezTo>
                <a:cubicBezTo>
                  <a:pt x="420717" y="232761"/>
                  <a:pt x="737688" y="-50343"/>
                  <a:pt x="695884" y="7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7819E16-957F-061C-0D2A-CF97919B8FF3}"/>
              </a:ext>
            </a:extLst>
          </p:cNvPr>
          <p:cNvSpPr/>
          <p:nvPr/>
        </p:nvSpPr>
        <p:spPr>
          <a:xfrm>
            <a:off x="3821890" y="2424551"/>
            <a:ext cx="1665053" cy="2061848"/>
          </a:xfrm>
          <a:custGeom>
            <a:avLst/>
            <a:gdLst>
              <a:gd name="connsiteX0" fmla="*/ 976252 w 1665053"/>
              <a:gd name="connsiteY0" fmla="*/ 4017 h 2061848"/>
              <a:gd name="connsiteX1" fmla="*/ 838600 w 1665053"/>
              <a:gd name="connsiteY1" fmla="*/ 1065901 h 2061848"/>
              <a:gd name="connsiteX2" fmla="*/ 1585852 w 1665053"/>
              <a:gd name="connsiteY2" fmla="*/ 1990133 h 2061848"/>
              <a:gd name="connsiteX3" fmla="*/ 1467865 w 1665053"/>
              <a:gd name="connsiteY3" fmla="*/ 1822984 h 2061848"/>
              <a:gd name="connsiteX4" fmla="*/ 32355 w 1665053"/>
              <a:gd name="connsiteY4" fmla="*/ 416972 h 2061848"/>
              <a:gd name="connsiteX5" fmla="*/ 484639 w 1665053"/>
              <a:gd name="connsiteY5" fmla="*/ 908584 h 2061848"/>
              <a:gd name="connsiteX6" fmla="*/ 691116 w 1665053"/>
              <a:gd name="connsiteY6" fmla="*/ 977410 h 2061848"/>
              <a:gd name="connsiteX7" fmla="*/ 730445 w 1665053"/>
              <a:gd name="connsiteY7" fmla="*/ 1095397 h 2061848"/>
              <a:gd name="connsiteX8" fmla="*/ 927091 w 1665053"/>
              <a:gd name="connsiteY8" fmla="*/ 141668 h 2061848"/>
              <a:gd name="connsiteX9" fmla="*/ 858265 w 1665053"/>
              <a:gd name="connsiteY9" fmla="*/ 682443 h 2061848"/>
              <a:gd name="connsiteX10" fmla="*/ 976252 w 1665053"/>
              <a:gd name="connsiteY10" fmla="*/ 4017 h 206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053" h="2061848">
                <a:moveTo>
                  <a:pt x="976252" y="4017"/>
                </a:moveTo>
                <a:cubicBezTo>
                  <a:pt x="972975" y="67927"/>
                  <a:pt x="737000" y="734882"/>
                  <a:pt x="838600" y="1065901"/>
                </a:cubicBezTo>
                <a:cubicBezTo>
                  <a:pt x="940200" y="1396920"/>
                  <a:pt x="1480975" y="1863953"/>
                  <a:pt x="1585852" y="1990133"/>
                </a:cubicBezTo>
                <a:cubicBezTo>
                  <a:pt x="1690729" y="2116313"/>
                  <a:pt x="1726781" y="2085178"/>
                  <a:pt x="1467865" y="1822984"/>
                </a:cubicBezTo>
                <a:cubicBezTo>
                  <a:pt x="1208949" y="1560791"/>
                  <a:pt x="196226" y="569372"/>
                  <a:pt x="32355" y="416972"/>
                </a:cubicBezTo>
                <a:cubicBezTo>
                  <a:pt x="-131516" y="264572"/>
                  <a:pt x="374846" y="815178"/>
                  <a:pt x="484639" y="908584"/>
                </a:cubicBezTo>
                <a:cubicBezTo>
                  <a:pt x="594432" y="1001990"/>
                  <a:pt x="650148" y="946275"/>
                  <a:pt x="691116" y="977410"/>
                </a:cubicBezTo>
                <a:cubicBezTo>
                  <a:pt x="732084" y="1008545"/>
                  <a:pt x="691116" y="1234687"/>
                  <a:pt x="730445" y="1095397"/>
                </a:cubicBezTo>
                <a:cubicBezTo>
                  <a:pt x="769774" y="956107"/>
                  <a:pt x="905788" y="210494"/>
                  <a:pt x="927091" y="141668"/>
                </a:cubicBezTo>
                <a:cubicBezTo>
                  <a:pt x="948394" y="72842"/>
                  <a:pt x="850072" y="705385"/>
                  <a:pt x="858265" y="682443"/>
                </a:cubicBezTo>
                <a:cubicBezTo>
                  <a:pt x="866458" y="659501"/>
                  <a:pt x="979529" y="-59893"/>
                  <a:pt x="976252" y="4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F47AC2B-6B31-70C3-43A5-9BC25ED4C0B2}"/>
              </a:ext>
            </a:extLst>
          </p:cNvPr>
          <p:cNvSpPr/>
          <p:nvPr/>
        </p:nvSpPr>
        <p:spPr>
          <a:xfrm>
            <a:off x="2312479" y="2993611"/>
            <a:ext cx="1638892" cy="2990651"/>
          </a:xfrm>
          <a:custGeom>
            <a:avLst/>
            <a:gdLst>
              <a:gd name="connsiteX0" fmla="*/ 1531934 w 1638892"/>
              <a:gd name="connsiteY0" fmla="*/ 83886 h 2990651"/>
              <a:gd name="connsiteX1" fmla="*/ 1522102 w 1638892"/>
              <a:gd name="connsiteY1" fmla="*/ 172376 h 2990651"/>
              <a:gd name="connsiteX2" fmla="*/ 342231 w 1638892"/>
              <a:gd name="connsiteY2" fmla="*/ 1627550 h 2990651"/>
              <a:gd name="connsiteX3" fmla="*/ 617534 w 1638892"/>
              <a:gd name="connsiteY3" fmla="*/ 2423963 h 2990651"/>
              <a:gd name="connsiteX4" fmla="*/ 391392 w 1638892"/>
              <a:gd name="connsiteY4" fmla="*/ 2335473 h 2990651"/>
              <a:gd name="connsiteX5" fmla="*/ 1128811 w 1638892"/>
              <a:gd name="connsiteY5" fmla="*/ 2984402 h 2990651"/>
              <a:gd name="connsiteX6" fmla="*/ 627366 w 1638892"/>
              <a:gd name="connsiteY6" fmla="*/ 2630441 h 2990651"/>
              <a:gd name="connsiteX7" fmla="*/ 116089 w 1638892"/>
              <a:gd name="connsiteY7" fmla="*/ 2079834 h 2990651"/>
              <a:gd name="connsiteX8" fmla="*/ 243908 w 1638892"/>
              <a:gd name="connsiteY8" fmla="*/ 1893021 h 2990651"/>
              <a:gd name="connsiteX9" fmla="*/ 57095 w 1638892"/>
              <a:gd name="connsiteY9" fmla="*/ 1942183 h 2990651"/>
              <a:gd name="connsiteX10" fmla="*/ 1423779 w 1638892"/>
              <a:gd name="connsiteY10" fmla="*/ 772144 h 2990651"/>
              <a:gd name="connsiteX11" fmla="*/ 843676 w 1638892"/>
              <a:gd name="connsiteY11" fmla="*/ 1037615 h 2990651"/>
              <a:gd name="connsiteX12" fmla="*/ 1040321 w 1638892"/>
              <a:gd name="connsiteY12" fmla="*/ 546002 h 2990651"/>
              <a:gd name="connsiteX13" fmla="*/ 804347 w 1638892"/>
              <a:gd name="connsiteY13" fmla="*/ 762312 h 2990651"/>
              <a:gd name="connsiteX14" fmla="*/ 1531934 w 1638892"/>
              <a:gd name="connsiteY14" fmla="*/ 83886 h 299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8892" h="2990651">
                <a:moveTo>
                  <a:pt x="1531934" y="83886"/>
                </a:moveTo>
                <a:cubicBezTo>
                  <a:pt x="1626160" y="-508"/>
                  <a:pt x="1720386" y="-84901"/>
                  <a:pt x="1522102" y="172376"/>
                </a:cubicBezTo>
                <a:cubicBezTo>
                  <a:pt x="1323818" y="429653"/>
                  <a:pt x="492992" y="1252286"/>
                  <a:pt x="342231" y="1627550"/>
                </a:cubicBezTo>
                <a:cubicBezTo>
                  <a:pt x="191470" y="2002814"/>
                  <a:pt x="609341" y="2305976"/>
                  <a:pt x="617534" y="2423963"/>
                </a:cubicBezTo>
                <a:cubicBezTo>
                  <a:pt x="625727" y="2541950"/>
                  <a:pt x="306179" y="2242067"/>
                  <a:pt x="391392" y="2335473"/>
                </a:cubicBezTo>
                <a:cubicBezTo>
                  <a:pt x="476605" y="2428879"/>
                  <a:pt x="1089482" y="2935241"/>
                  <a:pt x="1128811" y="2984402"/>
                </a:cubicBezTo>
                <a:cubicBezTo>
                  <a:pt x="1168140" y="3033563"/>
                  <a:pt x="796153" y="2781202"/>
                  <a:pt x="627366" y="2630441"/>
                </a:cubicBezTo>
                <a:cubicBezTo>
                  <a:pt x="458579" y="2479680"/>
                  <a:pt x="179999" y="2202737"/>
                  <a:pt x="116089" y="2079834"/>
                </a:cubicBezTo>
                <a:cubicBezTo>
                  <a:pt x="52179" y="1956931"/>
                  <a:pt x="253740" y="1915963"/>
                  <a:pt x="243908" y="1893021"/>
                </a:cubicBezTo>
                <a:cubicBezTo>
                  <a:pt x="234076" y="1870079"/>
                  <a:pt x="-139550" y="2128996"/>
                  <a:pt x="57095" y="1942183"/>
                </a:cubicBezTo>
                <a:cubicBezTo>
                  <a:pt x="253740" y="1755370"/>
                  <a:pt x="1292682" y="922905"/>
                  <a:pt x="1423779" y="772144"/>
                </a:cubicBezTo>
                <a:cubicBezTo>
                  <a:pt x="1554876" y="621383"/>
                  <a:pt x="907585" y="1075305"/>
                  <a:pt x="843676" y="1037615"/>
                </a:cubicBezTo>
                <a:cubicBezTo>
                  <a:pt x="779767" y="999925"/>
                  <a:pt x="1046876" y="591886"/>
                  <a:pt x="1040321" y="546002"/>
                </a:cubicBezTo>
                <a:cubicBezTo>
                  <a:pt x="1033766" y="500118"/>
                  <a:pt x="804347" y="762312"/>
                  <a:pt x="804347" y="762312"/>
                </a:cubicBezTo>
                <a:lnTo>
                  <a:pt x="1531934" y="838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860DB30-8F3B-0EE5-E9C7-E64FB5311151}"/>
              </a:ext>
            </a:extLst>
          </p:cNvPr>
          <p:cNvSpPr/>
          <p:nvPr/>
        </p:nvSpPr>
        <p:spPr>
          <a:xfrm>
            <a:off x="5707856" y="3624210"/>
            <a:ext cx="2575890" cy="3030048"/>
          </a:xfrm>
          <a:custGeom>
            <a:avLst/>
            <a:gdLst>
              <a:gd name="connsiteX0" fmla="*/ 2236609 w 2575890"/>
              <a:gd name="connsiteY0" fmla="*/ 53055 h 3030048"/>
              <a:gd name="connsiteX1" fmla="*/ 1155060 w 2575890"/>
              <a:gd name="connsiteY1" fmla="*/ 1262422 h 3030048"/>
              <a:gd name="connsiteX2" fmla="*/ 1263215 w 2575890"/>
              <a:gd name="connsiteY2" fmla="*/ 1095274 h 3030048"/>
              <a:gd name="connsiteX3" fmla="*/ 299654 w 2575890"/>
              <a:gd name="connsiteY3" fmla="*/ 1498396 h 3030048"/>
              <a:gd name="connsiteX4" fmla="*/ 633950 w 2575890"/>
              <a:gd name="connsiteY4" fmla="*/ 1400074 h 3030048"/>
              <a:gd name="connsiteX5" fmla="*/ 515963 w 2575890"/>
              <a:gd name="connsiteY5" fmla="*/ 1695042 h 3030048"/>
              <a:gd name="connsiteX6" fmla="*/ 4686 w 2575890"/>
              <a:gd name="connsiteY6" fmla="*/ 2511119 h 3030048"/>
              <a:gd name="connsiteX7" fmla="*/ 270157 w 2575890"/>
              <a:gd name="connsiteY7" fmla="*/ 2157158 h 3030048"/>
              <a:gd name="connsiteX8" fmla="*/ 407809 w 2575890"/>
              <a:gd name="connsiteY8" fmla="*/ 2373467 h 3030048"/>
              <a:gd name="connsiteX9" fmla="*/ 545460 w 2575890"/>
              <a:gd name="connsiteY9" fmla="*/ 2983067 h 3030048"/>
              <a:gd name="connsiteX10" fmla="*/ 496299 w 2575890"/>
              <a:gd name="connsiteY10" fmla="*/ 2806087 h 3030048"/>
              <a:gd name="connsiteX11" fmla="*/ 1892479 w 2575890"/>
              <a:gd name="connsiteY11" fmla="*/ 1360745 h 3030048"/>
              <a:gd name="connsiteX12" fmla="*/ 1695834 w 2575890"/>
              <a:gd name="connsiteY12" fmla="*/ 1645880 h 3030048"/>
              <a:gd name="connsiteX13" fmla="*/ 2570905 w 2575890"/>
              <a:gd name="connsiteY13" fmla="*/ 23558 h 3030048"/>
              <a:gd name="connsiteX14" fmla="*/ 2059628 w 2575890"/>
              <a:gd name="connsiteY14" fmla="*/ 642990 h 3030048"/>
              <a:gd name="connsiteX15" fmla="*/ 2236609 w 2575890"/>
              <a:gd name="connsiteY15" fmla="*/ 53055 h 303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75890" h="3030048">
                <a:moveTo>
                  <a:pt x="2236609" y="53055"/>
                </a:moveTo>
                <a:cubicBezTo>
                  <a:pt x="2085848" y="156294"/>
                  <a:pt x="1317292" y="1088719"/>
                  <a:pt x="1155060" y="1262422"/>
                </a:cubicBezTo>
                <a:cubicBezTo>
                  <a:pt x="992828" y="1436125"/>
                  <a:pt x="1405783" y="1055945"/>
                  <a:pt x="1263215" y="1095274"/>
                </a:cubicBezTo>
                <a:cubicBezTo>
                  <a:pt x="1120647" y="1134603"/>
                  <a:pt x="404531" y="1447596"/>
                  <a:pt x="299654" y="1498396"/>
                </a:cubicBezTo>
                <a:cubicBezTo>
                  <a:pt x="194776" y="1549196"/>
                  <a:pt x="597899" y="1367300"/>
                  <a:pt x="633950" y="1400074"/>
                </a:cubicBezTo>
                <a:cubicBezTo>
                  <a:pt x="670001" y="1432848"/>
                  <a:pt x="620840" y="1509868"/>
                  <a:pt x="515963" y="1695042"/>
                </a:cubicBezTo>
                <a:cubicBezTo>
                  <a:pt x="411086" y="1880216"/>
                  <a:pt x="45654" y="2434100"/>
                  <a:pt x="4686" y="2511119"/>
                </a:cubicBezTo>
                <a:cubicBezTo>
                  <a:pt x="-36282" y="2588138"/>
                  <a:pt x="202970" y="2180100"/>
                  <a:pt x="270157" y="2157158"/>
                </a:cubicBezTo>
                <a:cubicBezTo>
                  <a:pt x="337344" y="2134216"/>
                  <a:pt x="361925" y="2235816"/>
                  <a:pt x="407809" y="2373467"/>
                </a:cubicBezTo>
                <a:cubicBezTo>
                  <a:pt x="453693" y="2511119"/>
                  <a:pt x="530712" y="2910964"/>
                  <a:pt x="545460" y="2983067"/>
                </a:cubicBezTo>
                <a:cubicBezTo>
                  <a:pt x="560208" y="3055170"/>
                  <a:pt x="271796" y="3076474"/>
                  <a:pt x="496299" y="2806087"/>
                </a:cubicBezTo>
                <a:cubicBezTo>
                  <a:pt x="720802" y="2535700"/>
                  <a:pt x="1692556" y="1554113"/>
                  <a:pt x="1892479" y="1360745"/>
                </a:cubicBezTo>
                <a:cubicBezTo>
                  <a:pt x="2092401" y="1167377"/>
                  <a:pt x="1582763" y="1868744"/>
                  <a:pt x="1695834" y="1645880"/>
                </a:cubicBezTo>
                <a:cubicBezTo>
                  <a:pt x="1808905" y="1423016"/>
                  <a:pt x="2510273" y="190706"/>
                  <a:pt x="2570905" y="23558"/>
                </a:cubicBezTo>
                <a:cubicBezTo>
                  <a:pt x="2631537" y="-143590"/>
                  <a:pt x="2120260" y="633158"/>
                  <a:pt x="2059628" y="642990"/>
                </a:cubicBezTo>
                <a:cubicBezTo>
                  <a:pt x="1998996" y="652822"/>
                  <a:pt x="2387370" y="-50184"/>
                  <a:pt x="2236609" y="5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044DB25-235B-BA0E-96C7-1493C3F8E65B}"/>
              </a:ext>
            </a:extLst>
          </p:cNvPr>
          <p:cNvSpPr/>
          <p:nvPr/>
        </p:nvSpPr>
        <p:spPr>
          <a:xfrm>
            <a:off x="3883589" y="2083881"/>
            <a:ext cx="1359148" cy="1889642"/>
          </a:xfrm>
          <a:custGeom>
            <a:avLst/>
            <a:gdLst>
              <a:gd name="connsiteX0" fmla="*/ 1288179 w 1359148"/>
              <a:gd name="connsiteY0" fmla="*/ 558 h 1889642"/>
              <a:gd name="connsiteX1" fmla="*/ 855559 w 1359148"/>
              <a:gd name="connsiteY1" fmla="*/ 1308248 h 1889642"/>
              <a:gd name="connsiteX2" fmla="*/ 1357005 w 1359148"/>
              <a:gd name="connsiteY2" fmla="*/ 1878519 h 1889642"/>
              <a:gd name="connsiteX3" fmla="*/ 993211 w 1359148"/>
              <a:gd name="connsiteY3" fmla="*/ 1622880 h 1889642"/>
              <a:gd name="connsiteX4" fmla="*/ 19817 w 1359148"/>
              <a:gd name="connsiteY4" fmla="*/ 875629 h 1889642"/>
              <a:gd name="connsiteX5" fmla="*/ 383611 w 1359148"/>
              <a:gd name="connsiteY5" fmla="*/ 1121435 h 1889642"/>
              <a:gd name="connsiteX6" fmla="*/ 924385 w 1359148"/>
              <a:gd name="connsiteY6" fmla="*/ 79216 h 1889642"/>
              <a:gd name="connsiteX7" fmla="*/ 580256 w 1359148"/>
              <a:gd name="connsiteY7" fmla="*/ 659319 h 1889642"/>
              <a:gd name="connsiteX8" fmla="*/ 540927 w 1359148"/>
              <a:gd name="connsiteY8" fmla="*/ 954287 h 1889642"/>
              <a:gd name="connsiteX9" fmla="*/ 747405 w 1359148"/>
              <a:gd name="connsiteY9" fmla="*/ 944454 h 1889642"/>
              <a:gd name="connsiteX10" fmla="*/ 806398 w 1359148"/>
              <a:gd name="connsiteY10" fmla="*/ 1003448 h 1889642"/>
              <a:gd name="connsiteX11" fmla="*/ 609753 w 1359148"/>
              <a:gd name="connsiteY11" fmla="*/ 1475396 h 1889642"/>
              <a:gd name="connsiteX12" fmla="*/ 1288179 w 1359148"/>
              <a:gd name="connsiteY12" fmla="*/ 558 h 188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9148" h="1889642">
                <a:moveTo>
                  <a:pt x="1288179" y="558"/>
                </a:moveTo>
                <a:cubicBezTo>
                  <a:pt x="1329147" y="-27300"/>
                  <a:pt x="844088" y="995255"/>
                  <a:pt x="855559" y="1308248"/>
                </a:cubicBezTo>
                <a:cubicBezTo>
                  <a:pt x="867030" y="1621241"/>
                  <a:pt x="1334063" y="1826080"/>
                  <a:pt x="1357005" y="1878519"/>
                </a:cubicBezTo>
                <a:cubicBezTo>
                  <a:pt x="1379947" y="1930958"/>
                  <a:pt x="1216076" y="1790028"/>
                  <a:pt x="993211" y="1622880"/>
                </a:cubicBezTo>
                <a:cubicBezTo>
                  <a:pt x="770346" y="1455732"/>
                  <a:pt x="121417" y="959203"/>
                  <a:pt x="19817" y="875629"/>
                </a:cubicBezTo>
                <a:cubicBezTo>
                  <a:pt x="-81783" y="792055"/>
                  <a:pt x="232850" y="1254171"/>
                  <a:pt x="383611" y="1121435"/>
                </a:cubicBezTo>
                <a:cubicBezTo>
                  <a:pt x="534372" y="988700"/>
                  <a:pt x="891611" y="156235"/>
                  <a:pt x="924385" y="79216"/>
                </a:cubicBezTo>
                <a:cubicBezTo>
                  <a:pt x="957159" y="2197"/>
                  <a:pt x="644166" y="513474"/>
                  <a:pt x="580256" y="659319"/>
                </a:cubicBezTo>
                <a:cubicBezTo>
                  <a:pt x="516346" y="805164"/>
                  <a:pt x="513069" y="906765"/>
                  <a:pt x="540927" y="954287"/>
                </a:cubicBezTo>
                <a:cubicBezTo>
                  <a:pt x="568785" y="1001810"/>
                  <a:pt x="703160" y="936261"/>
                  <a:pt x="747405" y="944454"/>
                </a:cubicBezTo>
                <a:cubicBezTo>
                  <a:pt x="791650" y="952648"/>
                  <a:pt x="829340" y="914958"/>
                  <a:pt x="806398" y="1003448"/>
                </a:cubicBezTo>
                <a:cubicBezTo>
                  <a:pt x="783456" y="1091938"/>
                  <a:pt x="531095" y="1644183"/>
                  <a:pt x="609753" y="1475396"/>
                </a:cubicBezTo>
                <a:cubicBezTo>
                  <a:pt x="688411" y="1306609"/>
                  <a:pt x="1247211" y="28416"/>
                  <a:pt x="1288179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4434AB2-D459-86BD-AA31-094D103CC526}"/>
              </a:ext>
            </a:extLst>
          </p:cNvPr>
          <p:cNvSpPr/>
          <p:nvPr/>
        </p:nvSpPr>
        <p:spPr>
          <a:xfrm>
            <a:off x="4074051" y="3273180"/>
            <a:ext cx="920020" cy="2095605"/>
          </a:xfrm>
          <a:custGeom>
            <a:avLst/>
            <a:gdLst>
              <a:gd name="connsiteX0" fmla="*/ 419291 w 920020"/>
              <a:gd name="connsiteY0" fmla="*/ 962 h 2095605"/>
              <a:gd name="connsiteX1" fmla="*/ 635601 w 920020"/>
              <a:gd name="connsiteY1" fmla="*/ 659723 h 2095605"/>
              <a:gd name="connsiteX2" fmla="*/ 301304 w 920020"/>
              <a:gd name="connsiteY2" fmla="*/ 935026 h 2095605"/>
              <a:gd name="connsiteX3" fmla="*/ 527446 w 920020"/>
              <a:gd name="connsiteY3" fmla="*/ 826872 h 2095605"/>
              <a:gd name="connsiteX4" fmla="*/ 35833 w 920020"/>
              <a:gd name="connsiteY4" fmla="*/ 2046072 h 2095605"/>
              <a:gd name="connsiteX5" fmla="*/ 134155 w 920020"/>
              <a:gd name="connsiteY5" fmla="*/ 1682278 h 2095605"/>
              <a:gd name="connsiteX6" fmla="*/ 901072 w 920020"/>
              <a:gd name="connsiteY6" fmla="*/ 79620 h 2095605"/>
              <a:gd name="connsiteX7" fmla="*/ 665097 w 920020"/>
              <a:gd name="connsiteY7" fmla="*/ 502407 h 2095605"/>
              <a:gd name="connsiteX8" fmla="*/ 419291 w 920020"/>
              <a:gd name="connsiteY8" fmla="*/ 962 h 209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020" h="2095605">
                <a:moveTo>
                  <a:pt x="419291" y="962"/>
                </a:moveTo>
                <a:cubicBezTo>
                  <a:pt x="414375" y="27181"/>
                  <a:pt x="655266" y="504046"/>
                  <a:pt x="635601" y="659723"/>
                </a:cubicBezTo>
                <a:cubicBezTo>
                  <a:pt x="615936" y="815400"/>
                  <a:pt x="319330" y="907168"/>
                  <a:pt x="301304" y="935026"/>
                </a:cubicBezTo>
                <a:cubicBezTo>
                  <a:pt x="283278" y="962884"/>
                  <a:pt x="571691" y="641698"/>
                  <a:pt x="527446" y="826872"/>
                </a:cubicBezTo>
                <a:cubicBezTo>
                  <a:pt x="483201" y="1012046"/>
                  <a:pt x="101381" y="1903504"/>
                  <a:pt x="35833" y="2046072"/>
                </a:cubicBezTo>
                <a:cubicBezTo>
                  <a:pt x="-29716" y="2188640"/>
                  <a:pt x="-10052" y="2010020"/>
                  <a:pt x="134155" y="1682278"/>
                </a:cubicBezTo>
                <a:cubicBezTo>
                  <a:pt x="278361" y="1354536"/>
                  <a:pt x="812582" y="276265"/>
                  <a:pt x="901072" y="79620"/>
                </a:cubicBezTo>
                <a:cubicBezTo>
                  <a:pt x="989562" y="-117025"/>
                  <a:pt x="743755" y="512239"/>
                  <a:pt x="665097" y="502407"/>
                </a:cubicBezTo>
                <a:cubicBezTo>
                  <a:pt x="586439" y="492575"/>
                  <a:pt x="424207" y="-25257"/>
                  <a:pt x="419291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51E1DFF-4660-AC93-677E-78383FF8C57C}"/>
              </a:ext>
            </a:extLst>
          </p:cNvPr>
          <p:cNvSpPr/>
          <p:nvPr/>
        </p:nvSpPr>
        <p:spPr>
          <a:xfrm>
            <a:off x="5167159" y="4320211"/>
            <a:ext cx="1468400" cy="959809"/>
          </a:xfrm>
          <a:custGeom>
            <a:avLst/>
            <a:gdLst>
              <a:gd name="connsiteX0" fmla="*/ 33491 w 1468400"/>
              <a:gd name="connsiteY0" fmla="*/ 964 h 959809"/>
              <a:gd name="connsiteX1" fmla="*/ 893916 w 1468400"/>
              <a:gd name="connsiteY1" fmla="*/ 620089 h 959809"/>
              <a:gd name="connsiteX2" fmla="*/ 839941 w 1468400"/>
              <a:gd name="connsiteY2" fmla="*/ 597864 h 959809"/>
              <a:gd name="connsiteX3" fmla="*/ 1436841 w 1468400"/>
              <a:gd name="connsiteY3" fmla="*/ 626439 h 959809"/>
              <a:gd name="connsiteX4" fmla="*/ 1338416 w 1468400"/>
              <a:gd name="connsiteY4" fmla="*/ 629614 h 959809"/>
              <a:gd name="connsiteX5" fmla="*/ 935191 w 1468400"/>
              <a:gd name="connsiteY5" fmla="*/ 851864 h 959809"/>
              <a:gd name="connsiteX6" fmla="*/ 1274916 w 1468400"/>
              <a:gd name="connsiteY6" fmla="*/ 899489 h 959809"/>
              <a:gd name="connsiteX7" fmla="*/ 11266 w 1468400"/>
              <a:gd name="connsiteY7" fmla="*/ 921714 h 959809"/>
              <a:gd name="connsiteX8" fmla="*/ 630391 w 1468400"/>
              <a:gd name="connsiteY8" fmla="*/ 915364 h 959809"/>
              <a:gd name="connsiteX9" fmla="*/ 198591 w 1468400"/>
              <a:gd name="connsiteY9" fmla="*/ 353389 h 959809"/>
              <a:gd name="connsiteX10" fmla="*/ 325591 w 1468400"/>
              <a:gd name="connsiteY10" fmla="*/ 474039 h 959809"/>
              <a:gd name="connsiteX11" fmla="*/ 33491 w 1468400"/>
              <a:gd name="connsiteY11" fmla="*/ 964 h 9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8400" h="959809">
                <a:moveTo>
                  <a:pt x="33491" y="964"/>
                </a:moveTo>
                <a:cubicBezTo>
                  <a:pt x="128212" y="25306"/>
                  <a:pt x="759508" y="520606"/>
                  <a:pt x="893916" y="620089"/>
                </a:cubicBezTo>
                <a:cubicBezTo>
                  <a:pt x="1028324" y="719572"/>
                  <a:pt x="749454" y="596806"/>
                  <a:pt x="839941" y="597864"/>
                </a:cubicBezTo>
                <a:cubicBezTo>
                  <a:pt x="930428" y="598922"/>
                  <a:pt x="1353762" y="621147"/>
                  <a:pt x="1436841" y="626439"/>
                </a:cubicBezTo>
                <a:cubicBezTo>
                  <a:pt x="1519920" y="631731"/>
                  <a:pt x="1422024" y="592043"/>
                  <a:pt x="1338416" y="629614"/>
                </a:cubicBezTo>
                <a:cubicBezTo>
                  <a:pt x="1254808" y="667185"/>
                  <a:pt x="945774" y="806885"/>
                  <a:pt x="935191" y="851864"/>
                </a:cubicBezTo>
                <a:cubicBezTo>
                  <a:pt x="924608" y="896843"/>
                  <a:pt x="1428904" y="887847"/>
                  <a:pt x="1274916" y="899489"/>
                </a:cubicBezTo>
                <a:cubicBezTo>
                  <a:pt x="1120928" y="911131"/>
                  <a:pt x="118687" y="919068"/>
                  <a:pt x="11266" y="921714"/>
                </a:cubicBezTo>
                <a:cubicBezTo>
                  <a:pt x="-96155" y="924360"/>
                  <a:pt x="599170" y="1010085"/>
                  <a:pt x="630391" y="915364"/>
                </a:cubicBezTo>
                <a:cubicBezTo>
                  <a:pt x="661612" y="820643"/>
                  <a:pt x="249391" y="426943"/>
                  <a:pt x="198591" y="353389"/>
                </a:cubicBezTo>
                <a:cubicBezTo>
                  <a:pt x="147791" y="279835"/>
                  <a:pt x="349404" y="527485"/>
                  <a:pt x="325591" y="474039"/>
                </a:cubicBezTo>
                <a:cubicBezTo>
                  <a:pt x="301778" y="420593"/>
                  <a:pt x="-61230" y="-23378"/>
                  <a:pt x="33491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F870B38-5519-B47B-0A89-EDF2C0E20388}"/>
              </a:ext>
            </a:extLst>
          </p:cNvPr>
          <p:cNvSpPr/>
          <p:nvPr/>
        </p:nvSpPr>
        <p:spPr>
          <a:xfrm>
            <a:off x="3289376" y="1098604"/>
            <a:ext cx="2083534" cy="4215724"/>
          </a:xfrm>
          <a:custGeom>
            <a:avLst/>
            <a:gdLst>
              <a:gd name="connsiteX0" fmla="*/ 2080066 w 2083534"/>
              <a:gd name="connsiteY0" fmla="*/ 17815 h 4215724"/>
              <a:gd name="connsiteX1" fmla="*/ 676568 w 2083534"/>
              <a:gd name="connsiteY1" fmla="*/ 2537731 h 4215724"/>
              <a:gd name="connsiteX2" fmla="*/ 1059340 w 2083534"/>
              <a:gd name="connsiteY2" fmla="*/ 3324540 h 4215724"/>
              <a:gd name="connsiteX3" fmla="*/ 740364 w 2083534"/>
              <a:gd name="connsiteY3" fmla="*/ 3069359 h 4215724"/>
              <a:gd name="connsiteX4" fmla="*/ 1739824 w 2083534"/>
              <a:gd name="connsiteY4" fmla="*/ 4185777 h 4215724"/>
              <a:gd name="connsiteX5" fmla="*/ 1505908 w 2083534"/>
              <a:gd name="connsiteY5" fmla="*/ 3919963 h 4215724"/>
              <a:gd name="connsiteX6" fmla="*/ 38615 w 2083534"/>
              <a:gd name="connsiteY6" fmla="*/ 2356977 h 4215724"/>
              <a:gd name="connsiteX7" fmla="*/ 474550 w 2083534"/>
              <a:gd name="connsiteY7" fmla="*/ 2750382 h 4215724"/>
              <a:gd name="connsiteX8" fmla="*/ 995545 w 2083534"/>
              <a:gd name="connsiteY8" fmla="*/ 1974205 h 4215724"/>
              <a:gd name="connsiteX9" fmla="*/ 910484 w 2083534"/>
              <a:gd name="connsiteY9" fmla="*/ 2016736 h 4215724"/>
              <a:gd name="connsiteX10" fmla="*/ 1814252 w 2083534"/>
              <a:gd name="connsiteY10" fmla="*/ 985377 h 4215724"/>
              <a:gd name="connsiteX11" fmla="*/ 1410215 w 2083534"/>
              <a:gd name="connsiteY11" fmla="*/ 1283089 h 4215724"/>
              <a:gd name="connsiteX12" fmla="*/ 1420847 w 2083534"/>
              <a:gd name="connsiteY12" fmla="*/ 1176763 h 4215724"/>
              <a:gd name="connsiteX13" fmla="*/ 1197564 w 2083534"/>
              <a:gd name="connsiteY13" fmla="*/ 1261824 h 4215724"/>
              <a:gd name="connsiteX14" fmla="*/ 1261359 w 2083534"/>
              <a:gd name="connsiteY14" fmla="*/ 1166131 h 4215724"/>
              <a:gd name="connsiteX15" fmla="*/ 1080605 w 2083534"/>
              <a:gd name="connsiteY15" fmla="*/ 1400047 h 4215724"/>
              <a:gd name="connsiteX16" fmla="*/ 2080066 w 2083534"/>
              <a:gd name="connsiteY16" fmla="*/ 17815 h 421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3534" h="4215724">
                <a:moveTo>
                  <a:pt x="2080066" y="17815"/>
                </a:moveTo>
                <a:cubicBezTo>
                  <a:pt x="2012726" y="207429"/>
                  <a:pt x="846689" y="1986610"/>
                  <a:pt x="676568" y="2537731"/>
                </a:cubicBezTo>
                <a:cubicBezTo>
                  <a:pt x="506447" y="3088852"/>
                  <a:pt x="1048707" y="3235935"/>
                  <a:pt x="1059340" y="3324540"/>
                </a:cubicBezTo>
                <a:cubicBezTo>
                  <a:pt x="1069973" y="3413145"/>
                  <a:pt x="626950" y="2925820"/>
                  <a:pt x="740364" y="3069359"/>
                </a:cubicBezTo>
                <a:cubicBezTo>
                  <a:pt x="853778" y="3212898"/>
                  <a:pt x="1612233" y="4044010"/>
                  <a:pt x="1739824" y="4185777"/>
                </a:cubicBezTo>
                <a:cubicBezTo>
                  <a:pt x="1867415" y="4327544"/>
                  <a:pt x="1505908" y="3919963"/>
                  <a:pt x="1505908" y="3919963"/>
                </a:cubicBezTo>
                <a:lnTo>
                  <a:pt x="38615" y="2356977"/>
                </a:lnTo>
                <a:cubicBezTo>
                  <a:pt x="-133278" y="2162047"/>
                  <a:pt x="315062" y="2814177"/>
                  <a:pt x="474550" y="2750382"/>
                </a:cubicBezTo>
                <a:cubicBezTo>
                  <a:pt x="634038" y="2686587"/>
                  <a:pt x="922889" y="2096479"/>
                  <a:pt x="995545" y="1974205"/>
                </a:cubicBezTo>
                <a:cubicBezTo>
                  <a:pt x="1068201" y="1851931"/>
                  <a:pt x="774033" y="2181541"/>
                  <a:pt x="910484" y="2016736"/>
                </a:cubicBezTo>
                <a:cubicBezTo>
                  <a:pt x="1046935" y="1851931"/>
                  <a:pt x="1730963" y="1107652"/>
                  <a:pt x="1814252" y="985377"/>
                </a:cubicBezTo>
                <a:cubicBezTo>
                  <a:pt x="1897540" y="863103"/>
                  <a:pt x="1475782" y="1251191"/>
                  <a:pt x="1410215" y="1283089"/>
                </a:cubicBezTo>
                <a:cubicBezTo>
                  <a:pt x="1344648" y="1314987"/>
                  <a:pt x="1456289" y="1180307"/>
                  <a:pt x="1420847" y="1176763"/>
                </a:cubicBezTo>
                <a:cubicBezTo>
                  <a:pt x="1385405" y="1173219"/>
                  <a:pt x="1224145" y="1263596"/>
                  <a:pt x="1197564" y="1261824"/>
                </a:cubicBezTo>
                <a:cubicBezTo>
                  <a:pt x="1170983" y="1260052"/>
                  <a:pt x="1280852" y="1143094"/>
                  <a:pt x="1261359" y="1166131"/>
                </a:cubicBezTo>
                <a:cubicBezTo>
                  <a:pt x="1241866" y="1189168"/>
                  <a:pt x="947698" y="1589661"/>
                  <a:pt x="1080605" y="1400047"/>
                </a:cubicBezTo>
                <a:cubicBezTo>
                  <a:pt x="1213512" y="1210433"/>
                  <a:pt x="2147406" y="-171799"/>
                  <a:pt x="2080066" y="17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594D433-79A8-AC01-8819-54F1F961D880}"/>
              </a:ext>
            </a:extLst>
          </p:cNvPr>
          <p:cNvSpPr/>
          <p:nvPr/>
        </p:nvSpPr>
        <p:spPr>
          <a:xfrm>
            <a:off x="2661307" y="3353147"/>
            <a:ext cx="2085195" cy="3405317"/>
          </a:xfrm>
          <a:custGeom>
            <a:avLst/>
            <a:gdLst>
              <a:gd name="connsiteX0" fmla="*/ 1357800 w 2085195"/>
              <a:gd name="connsiteY0" fmla="*/ 6741 h 3405317"/>
              <a:gd name="connsiteX1" fmla="*/ 666684 w 2085195"/>
              <a:gd name="connsiteY1" fmla="*/ 1282648 h 3405317"/>
              <a:gd name="connsiteX2" fmla="*/ 889967 w 2085195"/>
              <a:gd name="connsiteY2" fmla="*/ 1665420 h 3405317"/>
              <a:gd name="connsiteX3" fmla="*/ 2080814 w 2085195"/>
              <a:gd name="connsiteY3" fmla="*/ 1899337 h 3405317"/>
              <a:gd name="connsiteX4" fmla="*/ 1272740 w 2085195"/>
              <a:gd name="connsiteY4" fmla="*/ 1782379 h 3405317"/>
              <a:gd name="connsiteX5" fmla="*/ 751744 w 2085195"/>
              <a:gd name="connsiteY5" fmla="*/ 1952500 h 3405317"/>
              <a:gd name="connsiteX6" fmla="*/ 1283372 w 2085195"/>
              <a:gd name="connsiteY6" fmla="*/ 3111448 h 3405317"/>
              <a:gd name="connsiteX7" fmla="*/ 1602349 w 2085195"/>
              <a:gd name="connsiteY7" fmla="*/ 3398527 h 3405317"/>
              <a:gd name="connsiteX8" fmla="*/ 1198312 w 2085195"/>
              <a:gd name="connsiteY8" fmla="*/ 2920062 h 3405317"/>
              <a:gd name="connsiteX9" fmla="*/ 454033 w 2085195"/>
              <a:gd name="connsiteY9" fmla="*/ 1495300 h 3405317"/>
              <a:gd name="connsiteX10" fmla="*/ 815540 w 2085195"/>
              <a:gd name="connsiteY10" fmla="*/ 1941867 h 3405317"/>
              <a:gd name="connsiteX11" fmla="*/ 719846 w 2085195"/>
              <a:gd name="connsiteY11" fmla="*/ 1452769 h 3405317"/>
              <a:gd name="connsiteX12" fmla="*/ 592256 w 2085195"/>
              <a:gd name="connsiteY12" fmla="*/ 1346444 h 3405317"/>
              <a:gd name="connsiteX13" fmla="*/ 18098 w 2085195"/>
              <a:gd name="connsiteY13" fmla="*/ 1899337 h 3405317"/>
              <a:gd name="connsiteX14" fmla="*/ 1357800 w 2085195"/>
              <a:gd name="connsiteY14" fmla="*/ 6741 h 34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5195" h="3405317">
                <a:moveTo>
                  <a:pt x="1357800" y="6741"/>
                </a:moveTo>
                <a:cubicBezTo>
                  <a:pt x="1465898" y="-96041"/>
                  <a:pt x="744656" y="1006202"/>
                  <a:pt x="666684" y="1282648"/>
                </a:cubicBezTo>
                <a:cubicBezTo>
                  <a:pt x="588712" y="1559095"/>
                  <a:pt x="654279" y="1562639"/>
                  <a:pt x="889967" y="1665420"/>
                </a:cubicBezTo>
                <a:cubicBezTo>
                  <a:pt x="1125655" y="1768202"/>
                  <a:pt x="2017019" y="1879844"/>
                  <a:pt x="2080814" y="1899337"/>
                </a:cubicBezTo>
                <a:cubicBezTo>
                  <a:pt x="2144610" y="1918830"/>
                  <a:pt x="1494252" y="1773519"/>
                  <a:pt x="1272740" y="1782379"/>
                </a:cubicBezTo>
                <a:cubicBezTo>
                  <a:pt x="1051228" y="1791239"/>
                  <a:pt x="749972" y="1730989"/>
                  <a:pt x="751744" y="1952500"/>
                </a:cubicBezTo>
                <a:cubicBezTo>
                  <a:pt x="753516" y="2174011"/>
                  <a:pt x="1141604" y="2870444"/>
                  <a:pt x="1283372" y="3111448"/>
                </a:cubicBezTo>
                <a:cubicBezTo>
                  <a:pt x="1425140" y="3352453"/>
                  <a:pt x="1616526" y="3430425"/>
                  <a:pt x="1602349" y="3398527"/>
                </a:cubicBezTo>
                <a:cubicBezTo>
                  <a:pt x="1588172" y="3366629"/>
                  <a:pt x="1389698" y="3237266"/>
                  <a:pt x="1198312" y="2920062"/>
                </a:cubicBezTo>
                <a:cubicBezTo>
                  <a:pt x="1006926" y="2602858"/>
                  <a:pt x="517828" y="1658332"/>
                  <a:pt x="454033" y="1495300"/>
                </a:cubicBezTo>
                <a:cubicBezTo>
                  <a:pt x="390238" y="1332268"/>
                  <a:pt x="771238" y="1948955"/>
                  <a:pt x="815540" y="1941867"/>
                </a:cubicBezTo>
                <a:cubicBezTo>
                  <a:pt x="859842" y="1934779"/>
                  <a:pt x="757060" y="1552006"/>
                  <a:pt x="719846" y="1452769"/>
                </a:cubicBezTo>
                <a:cubicBezTo>
                  <a:pt x="682632" y="1353532"/>
                  <a:pt x="709214" y="1272016"/>
                  <a:pt x="592256" y="1346444"/>
                </a:cubicBezTo>
                <a:cubicBezTo>
                  <a:pt x="475298" y="1420872"/>
                  <a:pt x="-109493" y="2119077"/>
                  <a:pt x="18098" y="1899337"/>
                </a:cubicBezTo>
                <a:cubicBezTo>
                  <a:pt x="145689" y="1679597"/>
                  <a:pt x="1249702" y="109523"/>
                  <a:pt x="1357800" y="6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0A54F3F7-63EC-F5E7-7743-735F9B036B8A}"/>
              </a:ext>
            </a:extLst>
          </p:cNvPr>
          <p:cNvSpPr/>
          <p:nvPr/>
        </p:nvSpPr>
        <p:spPr>
          <a:xfrm>
            <a:off x="6353151" y="2068924"/>
            <a:ext cx="298479" cy="366308"/>
          </a:xfrm>
          <a:custGeom>
            <a:avLst/>
            <a:gdLst>
              <a:gd name="connsiteX0" fmla="*/ 50824 w 298479"/>
              <a:gd name="connsiteY0" fmla="*/ 1176 h 366308"/>
              <a:gd name="connsiteX1" fmla="*/ 82574 w 298479"/>
              <a:gd name="connsiteY1" fmla="*/ 226601 h 366308"/>
              <a:gd name="connsiteX2" fmla="*/ 24 w 298479"/>
              <a:gd name="connsiteY2" fmla="*/ 366301 h 366308"/>
              <a:gd name="connsiteX3" fmla="*/ 92099 w 298479"/>
              <a:gd name="connsiteY3" fmla="*/ 232951 h 366308"/>
              <a:gd name="connsiteX4" fmla="*/ 298474 w 298479"/>
              <a:gd name="connsiteY4" fmla="*/ 236126 h 366308"/>
              <a:gd name="connsiteX5" fmla="*/ 98449 w 298479"/>
              <a:gd name="connsiteY5" fmla="*/ 217076 h 366308"/>
              <a:gd name="connsiteX6" fmla="*/ 44474 w 298479"/>
              <a:gd name="connsiteY6" fmla="*/ 118651 h 366308"/>
              <a:gd name="connsiteX7" fmla="*/ 76224 w 298479"/>
              <a:gd name="connsiteY7" fmla="*/ 137701 h 366308"/>
              <a:gd name="connsiteX8" fmla="*/ 50824 w 298479"/>
              <a:gd name="connsiteY8" fmla="*/ 1176 h 3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479" h="366308">
                <a:moveTo>
                  <a:pt x="50824" y="1176"/>
                </a:moveTo>
                <a:cubicBezTo>
                  <a:pt x="51882" y="15993"/>
                  <a:pt x="91041" y="165747"/>
                  <a:pt x="82574" y="226601"/>
                </a:cubicBezTo>
                <a:cubicBezTo>
                  <a:pt x="74107" y="287455"/>
                  <a:pt x="-1564" y="365243"/>
                  <a:pt x="24" y="366301"/>
                </a:cubicBezTo>
                <a:cubicBezTo>
                  <a:pt x="1612" y="367359"/>
                  <a:pt x="42357" y="254647"/>
                  <a:pt x="92099" y="232951"/>
                </a:cubicBezTo>
                <a:cubicBezTo>
                  <a:pt x="141841" y="211255"/>
                  <a:pt x="297416" y="238772"/>
                  <a:pt x="298474" y="236126"/>
                </a:cubicBezTo>
                <a:cubicBezTo>
                  <a:pt x="299532" y="233480"/>
                  <a:pt x="140782" y="236655"/>
                  <a:pt x="98449" y="217076"/>
                </a:cubicBezTo>
                <a:cubicBezTo>
                  <a:pt x="56116" y="197497"/>
                  <a:pt x="48178" y="131880"/>
                  <a:pt x="44474" y="118651"/>
                </a:cubicBezTo>
                <a:cubicBezTo>
                  <a:pt x="40770" y="105422"/>
                  <a:pt x="74637" y="159397"/>
                  <a:pt x="76224" y="137701"/>
                </a:cubicBezTo>
                <a:cubicBezTo>
                  <a:pt x="77811" y="116005"/>
                  <a:pt x="49766" y="-13641"/>
                  <a:pt x="50824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63E338E-3E55-686E-D474-B657A86F1C9C}"/>
              </a:ext>
            </a:extLst>
          </p:cNvPr>
          <p:cNvSpPr/>
          <p:nvPr/>
        </p:nvSpPr>
        <p:spPr>
          <a:xfrm>
            <a:off x="7616106" y="3139705"/>
            <a:ext cx="80781" cy="252182"/>
          </a:xfrm>
          <a:custGeom>
            <a:avLst/>
            <a:gdLst>
              <a:gd name="connsiteX0" fmla="*/ 80094 w 80781"/>
              <a:gd name="connsiteY0" fmla="*/ 370 h 252182"/>
              <a:gd name="connsiteX1" fmla="*/ 57869 w 80781"/>
              <a:gd name="connsiteY1" fmla="*/ 155945 h 252182"/>
              <a:gd name="connsiteX2" fmla="*/ 76919 w 80781"/>
              <a:gd name="connsiteY2" fmla="*/ 251195 h 252182"/>
              <a:gd name="connsiteX3" fmla="*/ 67394 w 80781"/>
              <a:gd name="connsiteY3" fmla="*/ 194045 h 252182"/>
              <a:gd name="connsiteX4" fmla="*/ 719 w 80781"/>
              <a:gd name="connsiteY4" fmla="*/ 19420 h 252182"/>
              <a:gd name="connsiteX5" fmla="*/ 32469 w 80781"/>
              <a:gd name="connsiteY5" fmla="*/ 101970 h 252182"/>
              <a:gd name="connsiteX6" fmla="*/ 38819 w 80781"/>
              <a:gd name="connsiteY6" fmla="*/ 82920 h 252182"/>
              <a:gd name="connsiteX7" fmla="*/ 26119 w 80781"/>
              <a:gd name="connsiteY7" fmla="*/ 203570 h 252182"/>
              <a:gd name="connsiteX8" fmla="*/ 80094 w 80781"/>
              <a:gd name="connsiteY8" fmla="*/ 370 h 25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81" h="252182">
                <a:moveTo>
                  <a:pt x="80094" y="370"/>
                </a:moveTo>
                <a:cubicBezTo>
                  <a:pt x="85386" y="-7567"/>
                  <a:pt x="58398" y="114141"/>
                  <a:pt x="57869" y="155945"/>
                </a:cubicBezTo>
                <a:cubicBezTo>
                  <a:pt x="57340" y="197749"/>
                  <a:pt x="75331" y="244845"/>
                  <a:pt x="76919" y="251195"/>
                </a:cubicBezTo>
                <a:cubicBezTo>
                  <a:pt x="78506" y="257545"/>
                  <a:pt x="80094" y="232674"/>
                  <a:pt x="67394" y="194045"/>
                </a:cubicBezTo>
                <a:cubicBezTo>
                  <a:pt x="54694" y="155416"/>
                  <a:pt x="6540" y="34766"/>
                  <a:pt x="719" y="19420"/>
                </a:cubicBezTo>
                <a:cubicBezTo>
                  <a:pt x="-5102" y="4074"/>
                  <a:pt x="26119" y="91387"/>
                  <a:pt x="32469" y="101970"/>
                </a:cubicBezTo>
                <a:cubicBezTo>
                  <a:pt x="38819" y="112553"/>
                  <a:pt x="39877" y="65987"/>
                  <a:pt x="38819" y="82920"/>
                </a:cubicBezTo>
                <a:cubicBezTo>
                  <a:pt x="37761" y="99853"/>
                  <a:pt x="19769" y="215741"/>
                  <a:pt x="26119" y="203570"/>
                </a:cubicBezTo>
                <a:cubicBezTo>
                  <a:pt x="32469" y="191399"/>
                  <a:pt x="74802" y="8307"/>
                  <a:pt x="80094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27ED902-FC31-2298-3DE1-E9BB0F55AD4B}"/>
              </a:ext>
            </a:extLst>
          </p:cNvPr>
          <p:cNvSpPr/>
          <p:nvPr/>
        </p:nvSpPr>
        <p:spPr>
          <a:xfrm>
            <a:off x="5483885" y="2654243"/>
            <a:ext cx="142782" cy="552421"/>
          </a:xfrm>
          <a:custGeom>
            <a:avLst/>
            <a:gdLst>
              <a:gd name="connsiteX0" fmla="*/ 142215 w 142782"/>
              <a:gd name="connsiteY0" fmla="*/ 57 h 552421"/>
              <a:gd name="connsiteX1" fmla="*/ 53315 w 142782"/>
              <a:gd name="connsiteY1" fmla="*/ 317557 h 552421"/>
              <a:gd name="connsiteX2" fmla="*/ 91415 w 142782"/>
              <a:gd name="connsiteY2" fmla="*/ 546157 h 552421"/>
              <a:gd name="connsiteX3" fmla="*/ 66015 w 142782"/>
              <a:gd name="connsiteY3" fmla="*/ 469957 h 552421"/>
              <a:gd name="connsiteX4" fmla="*/ 53315 w 142782"/>
              <a:gd name="connsiteY4" fmla="*/ 279457 h 552421"/>
              <a:gd name="connsiteX5" fmla="*/ 2515 w 142782"/>
              <a:gd name="connsiteY5" fmla="*/ 342957 h 552421"/>
              <a:gd name="connsiteX6" fmla="*/ 142215 w 142782"/>
              <a:gd name="connsiteY6" fmla="*/ 57 h 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782" h="552421">
                <a:moveTo>
                  <a:pt x="142215" y="57"/>
                </a:moveTo>
                <a:cubicBezTo>
                  <a:pt x="150682" y="-4176"/>
                  <a:pt x="61782" y="226540"/>
                  <a:pt x="53315" y="317557"/>
                </a:cubicBezTo>
                <a:cubicBezTo>
                  <a:pt x="44848" y="408574"/>
                  <a:pt x="91415" y="546157"/>
                  <a:pt x="91415" y="546157"/>
                </a:cubicBezTo>
                <a:cubicBezTo>
                  <a:pt x="93532" y="571557"/>
                  <a:pt x="72365" y="514407"/>
                  <a:pt x="66015" y="469957"/>
                </a:cubicBezTo>
                <a:cubicBezTo>
                  <a:pt x="59665" y="425507"/>
                  <a:pt x="53315" y="279457"/>
                  <a:pt x="53315" y="279457"/>
                </a:cubicBezTo>
                <a:cubicBezTo>
                  <a:pt x="42732" y="258290"/>
                  <a:pt x="-12302" y="387407"/>
                  <a:pt x="2515" y="342957"/>
                </a:cubicBezTo>
                <a:cubicBezTo>
                  <a:pt x="17332" y="298507"/>
                  <a:pt x="133748" y="4290"/>
                  <a:pt x="14221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4E2A5DFC-91E2-AFB8-991B-3D108E8899D7}"/>
              </a:ext>
            </a:extLst>
          </p:cNvPr>
          <p:cNvSpPr/>
          <p:nvPr/>
        </p:nvSpPr>
        <p:spPr>
          <a:xfrm>
            <a:off x="6874427" y="1534553"/>
            <a:ext cx="216296" cy="222728"/>
          </a:xfrm>
          <a:custGeom>
            <a:avLst/>
            <a:gdLst>
              <a:gd name="connsiteX0" fmla="*/ 183598 w 216296"/>
              <a:gd name="connsiteY0" fmla="*/ 221222 h 222728"/>
              <a:gd name="connsiteX1" fmla="*/ 126448 w 216296"/>
              <a:gd name="connsiteY1" fmla="*/ 56122 h 222728"/>
              <a:gd name="connsiteX2" fmla="*/ 2623 w 216296"/>
              <a:gd name="connsiteY2" fmla="*/ 2147 h 222728"/>
              <a:gd name="connsiteX3" fmla="*/ 47073 w 216296"/>
              <a:gd name="connsiteY3" fmla="*/ 14847 h 222728"/>
              <a:gd name="connsiteX4" fmla="*/ 107398 w 216296"/>
              <a:gd name="connsiteY4" fmla="*/ 52947 h 222728"/>
              <a:gd name="connsiteX5" fmla="*/ 72473 w 216296"/>
              <a:gd name="connsiteY5" fmla="*/ 40247 h 222728"/>
              <a:gd name="connsiteX6" fmla="*/ 113748 w 216296"/>
              <a:gd name="connsiteY6" fmla="*/ 59297 h 222728"/>
              <a:gd name="connsiteX7" fmla="*/ 215348 w 216296"/>
              <a:gd name="connsiteY7" fmla="*/ 100572 h 222728"/>
              <a:gd name="connsiteX8" fmla="*/ 164548 w 216296"/>
              <a:gd name="connsiteY8" fmla="*/ 75172 h 222728"/>
              <a:gd name="connsiteX9" fmla="*/ 164548 w 216296"/>
              <a:gd name="connsiteY9" fmla="*/ 132322 h 222728"/>
              <a:gd name="connsiteX10" fmla="*/ 183598 w 216296"/>
              <a:gd name="connsiteY10" fmla="*/ 221222 h 2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6" h="222728">
                <a:moveTo>
                  <a:pt x="183598" y="221222"/>
                </a:moveTo>
                <a:cubicBezTo>
                  <a:pt x="177248" y="208522"/>
                  <a:pt x="156611" y="92635"/>
                  <a:pt x="126448" y="56122"/>
                </a:cubicBezTo>
                <a:cubicBezTo>
                  <a:pt x="96285" y="19609"/>
                  <a:pt x="15852" y="9026"/>
                  <a:pt x="2623" y="2147"/>
                </a:cubicBezTo>
                <a:cubicBezTo>
                  <a:pt x="-10606" y="-4732"/>
                  <a:pt x="29611" y="6380"/>
                  <a:pt x="47073" y="14847"/>
                </a:cubicBezTo>
                <a:cubicBezTo>
                  <a:pt x="64535" y="23314"/>
                  <a:pt x="103165" y="48714"/>
                  <a:pt x="107398" y="52947"/>
                </a:cubicBezTo>
                <a:cubicBezTo>
                  <a:pt x="111631" y="57180"/>
                  <a:pt x="71415" y="39189"/>
                  <a:pt x="72473" y="40247"/>
                </a:cubicBezTo>
                <a:cubicBezTo>
                  <a:pt x="73531" y="41305"/>
                  <a:pt x="89936" y="49243"/>
                  <a:pt x="113748" y="59297"/>
                </a:cubicBezTo>
                <a:cubicBezTo>
                  <a:pt x="137560" y="69351"/>
                  <a:pt x="206881" y="97926"/>
                  <a:pt x="215348" y="100572"/>
                </a:cubicBezTo>
                <a:cubicBezTo>
                  <a:pt x="223815" y="103218"/>
                  <a:pt x="173015" y="69880"/>
                  <a:pt x="164548" y="75172"/>
                </a:cubicBezTo>
                <a:cubicBezTo>
                  <a:pt x="156081" y="80464"/>
                  <a:pt x="158727" y="101630"/>
                  <a:pt x="164548" y="132322"/>
                </a:cubicBezTo>
                <a:cubicBezTo>
                  <a:pt x="170369" y="163014"/>
                  <a:pt x="189948" y="233922"/>
                  <a:pt x="183598" y="22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C7D1B330-E6D5-985A-B27E-EA8C1AEA1365}"/>
              </a:ext>
            </a:extLst>
          </p:cNvPr>
          <p:cNvSpPr/>
          <p:nvPr/>
        </p:nvSpPr>
        <p:spPr>
          <a:xfrm>
            <a:off x="7794624" y="2342577"/>
            <a:ext cx="330204" cy="184740"/>
          </a:xfrm>
          <a:custGeom>
            <a:avLst/>
            <a:gdLst>
              <a:gd name="connsiteX0" fmla="*/ 1 w 330204"/>
              <a:gd name="connsiteY0" fmla="*/ 76773 h 184740"/>
              <a:gd name="connsiteX1" fmla="*/ 209551 w 330204"/>
              <a:gd name="connsiteY1" fmla="*/ 64073 h 184740"/>
              <a:gd name="connsiteX2" fmla="*/ 330201 w 330204"/>
              <a:gd name="connsiteY2" fmla="*/ 184723 h 184740"/>
              <a:gd name="connsiteX3" fmla="*/ 206376 w 330204"/>
              <a:gd name="connsiteY3" fmla="*/ 54548 h 184740"/>
              <a:gd name="connsiteX4" fmla="*/ 225426 w 330204"/>
              <a:gd name="connsiteY4" fmla="*/ 70423 h 184740"/>
              <a:gd name="connsiteX5" fmla="*/ 120651 w 330204"/>
              <a:gd name="connsiteY5" fmla="*/ 573 h 184740"/>
              <a:gd name="connsiteX6" fmla="*/ 184151 w 330204"/>
              <a:gd name="connsiteY6" fmla="*/ 38673 h 184740"/>
              <a:gd name="connsiteX7" fmla="*/ 206376 w 330204"/>
              <a:gd name="connsiteY7" fmla="*/ 64073 h 184740"/>
              <a:gd name="connsiteX8" fmla="*/ 1 w 330204"/>
              <a:gd name="connsiteY8" fmla="*/ 76773 h 1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204" h="184740">
                <a:moveTo>
                  <a:pt x="1" y="76773"/>
                </a:moveTo>
                <a:cubicBezTo>
                  <a:pt x="530" y="76773"/>
                  <a:pt x="154518" y="46081"/>
                  <a:pt x="209551" y="64073"/>
                </a:cubicBezTo>
                <a:cubicBezTo>
                  <a:pt x="264584" y="82065"/>
                  <a:pt x="330730" y="186310"/>
                  <a:pt x="330201" y="184723"/>
                </a:cubicBezTo>
                <a:cubicBezTo>
                  <a:pt x="329672" y="183136"/>
                  <a:pt x="223838" y="73598"/>
                  <a:pt x="206376" y="54548"/>
                </a:cubicBezTo>
                <a:cubicBezTo>
                  <a:pt x="188914" y="35498"/>
                  <a:pt x="239713" y="79419"/>
                  <a:pt x="225426" y="70423"/>
                </a:cubicBezTo>
                <a:cubicBezTo>
                  <a:pt x="211139" y="61427"/>
                  <a:pt x="127530" y="5865"/>
                  <a:pt x="120651" y="573"/>
                </a:cubicBezTo>
                <a:cubicBezTo>
                  <a:pt x="113772" y="-4719"/>
                  <a:pt x="169864" y="28090"/>
                  <a:pt x="184151" y="38673"/>
                </a:cubicBezTo>
                <a:cubicBezTo>
                  <a:pt x="198439" y="49256"/>
                  <a:pt x="237068" y="58781"/>
                  <a:pt x="206376" y="64073"/>
                </a:cubicBezTo>
                <a:cubicBezTo>
                  <a:pt x="175684" y="69365"/>
                  <a:pt x="-528" y="76773"/>
                  <a:pt x="1" y="76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80F5333-E4A3-0720-31AA-B97E52CF9F45}"/>
              </a:ext>
            </a:extLst>
          </p:cNvPr>
          <p:cNvSpPr/>
          <p:nvPr/>
        </p:nvSpPr>
        <p:spPr>
          <a:xfrm>
            <a:off x="8058034" y="2533414"/>
            <a:ext cx="143014" cy="327836"/>
          </a:xfrm>
          <a:custGeom>
            <a:avLst/>
            <a:gdLst>
              <a:gd name="connsiteX0" fmla="*/ 116 w 143014"/>
              <a:gd name="connsiteY0" fmla="*/ 19286 h 327836"/>
              <a:gd name="connsiteX1" fmla="*/ 76316 w 143014"/>
              <a:gd name="connsiteY1" fmla="*/ 70086 h 327836"/>
              <a:gd name="connsiteX2" fmla="*/ 101716 w 143014"/>
              <a:gd name="connsiteY2" fmla="*/ 133586 h 327836"/>
              <a:gd name="connsiteX3" fmla="*/ 101716 w 143014"/>
              <a:gd name="connsiteY3" fmla="*/ 89136 h 327836"/>
              <a:gd name="connsiteX4" fmla="*/ 142991 w 143014"/>
              <a:gd name="connsiteY4" fmla="*/ 327261 h 327836"/>
              <a:gd name="connsiteX5" fmla="*/ 95366 w 143014"/>
              <a:gd name="connsiteY5" fmla="*/ 9761 h 327836"/>
              <a:gd name="connsiteX6" fmla="*/ 95366 w 143014"/>
              <a:gd name="connsiteY6" fmla="*/ 76436 h 327836"/>
              <a:gd name="connsiteX7" fmla="*/ 116 w 143014"/>
              <a:gd name="connsiteY7" fmla="*/ 19286 h 32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14" h="327836">
                <a:moveTo>
                  <a:pt x="116" y="19286"/>
                </a:moveTo>
                <a:cubicBezTo>
                  <a:pt x="-3059" y="18228"/>
                  <a:pt x="59383" y="51036"/>
                  <a:pt x="76316" y="70086"/>
                </a:cubicBezTo>
                <a:cubicBezTo>
                  <a:pt x="93249" y="89136"/>
                  <a:pt x="97483" y="130411"/>
                  <a:pt x="101716" y="133586"/>
                </a:cubicBezTo>
                <a:cubicBezTo>
                  <a:pt x="105949" y="136761"/>
                  <a:pt x="94837" y="56857"/>
                  <a:pt x="101716" y="89136"/>
                </a:cubicBezTo>
                <a:cubicBezTo>
                  <a:pt x="108595" y="121415"/>
                  <a:pt x="144049" y="340490"/>
                  <a:pt x="142991" y="327261"/>
                </a:cubicBezTo>
                <a:cubicBezTo>
                  <a:pt x="141933" y="314032"/>
                  <a:pt x="103303" y="51565"/>
                  <a:pt x="95366" y="9761"/>
                </a:cubicBezTo>
                <a:cubicBezTo>
                  <a:pt x="87429" y="-32043"/>
                  <a:pt x="107008" y="73790"/>
                  <a:pt x="95366" y="76436"/>
                </a:cubicBezTo>
                <a:cubicBezTo>
                  <a:pt x="83724" y="79082"/>
                  <a:pt x="3291" y="20344"/>
                  <a:pt x="116" y="19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E0ECD21-D55F-55B7-3473-F650749B4E4F}"/>
              </a:ext>
            </a:extLst>
          </p:cNvPr>
          <p:cNvSpPr/>
          <p:nvPr/>
        </p:nvSpPr>
        <p:spPr>
          <a:xfrm>
            <a:off x="5575977" y="3388633"/>
            <a:ext cx="189931" cy="880806"/>
          </a:xfrm>
          <a:custGeom>
            <a:avLst/>
            <a:gdLst>
              <a:gd name="connsiteX0" fmla="*/ 70 w 189931"/>
              <a:gd name="connsiteY0" fmla="*/ 26 h 880806"/>
              <a:gd name="connsiteX1" fmla="*/ 107647 w 189931"/>
              <a:gd name="connsiteY1" fmla="*/ 304826 h 880806"/>
              <a:gd name="connsiteX2" fmla="*/ 107647 w 189931"/>
              <a:gd name="connsiteY2" fmla="*/ 519979 h 880806"/>
              <a:gd name="connsiteX3" fmla="*/ 161435 w 189931"/>
              <a:gd name="connsiteY3" fmla="*/ 645485 h 880806"/>
              <a:gd name="connsiteX4" fmla="*/ 161435 w 189931"/>
              <a:gd name="connsiteY4" fmla="*/ 878567 h 880806"/>
              <a:gd name="connsiteX5" fmla="*/ 188329 w 189931"/>
              <a:gd name="connsiteY5" fmla="*/ 753061 h 880806"/>
              <a:gd name="connsiteX6" fmla="*/ 107647 w 189931"/>
              <a:gd name="connsiteY6" fmla="*/ 582732 h 880806"/>
              <a:gd name="connsiteX7" fmla="*/ 89717 w 189931"/>
              <a:gd name="connsiteY7" fmla="*/ 528943 h 880806"/>
              <a:gd name="connsiteX8" fmla="*/ 116611 w 189931"/>
              <a:gd name="connsiteY8" fmla="*/ 295861 h 880806"/>
              <a:gd name="connsiteX9" fmla="*/ 80752 w 189931"/>
              <a:gd name="connsiteY9" fmla="*/ 358614 h 880806"/>
              <a:gd name="connsiteX10" fmla="*/ 179364 w 189931"/>
              <a:gd name="connsiteY10" fmla="*/ 224143 h 880806"/>
              <a:gd name="connsiteX11" fmla="*/ 125576 w 189931"/>
              <a:gd name="connsiteY11" fmla="*/ 286896 h 880806"/>
              <a:gd name="connsiteX12" fmla="*/ 70 w 189931"/>
              <a:gd name="connsiteY12" fmla="*/ 26 h 8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31" h="880806">
                <a:moveTo>
                  <a:pt x="70" y="26"/>
                </a:moveTo>
                <a:cubicBezTo>
                  <a:pt x="-2918" y="3014"/>
                  <a:pt x="89718" y="218167"/>
                  <a:pt x="107647" y="304826"/>
                </a:cubicBezTo>
                <a:cubicBezTo>
                  <a:pt x="125576" y="391485"/>
                  <a:pt x="98682" y="463203"/>
                  <a:pt x="107647" y="519979"/>
                </a:cubicBezTo>
                <a:cubicBezTo>
                  <a:pt x="116612" y="576756"/>
                  <a:pt x="152470" y="585720"/>
                  <a:pt x="161435" y="645485"/>
                </a:cubicBezTo>
                <a:cubicBezTo>
                  <a:pt x="170400" y="705250"/>
                  <a:pt x="156953" y="860638"/>
                  <a:pt x="161435" y="878567"/>
                </a:cubicBezTo>
                <a:cubicBezTo>
                  <a:pt x="165917" y="896496"/>
                  <a:pt x="197294" y="802367"/>
                  <a:pt x="188329" y="753061"/>
                </a:cubicBezTo>
                <a:cubicBezTo>
                  <a:pt x="179364" y="703755"/>
                  <a:pt x="124082" y="620085"/>
                  <a:pt x="107647" y="582732"/>
                </a:cubicBezTo>
                <a:cubicBezTo>
                  <a:pt x="91212" y="545379"/>
                  <a:pt x="88223" y="576755"/>
                  <a:pt x="89717" y="528943"/>
                </a:cubicBezTo>
                <a:cubicBezTo>
                  <a:pt x="91211" y="481131"/>
                  <a:pt x="118105" y="324249"/>
                  <a:pt x="116611" y="295861"/>
                </a:cubicBezTo>
                <a:cubicBezTo>
                  <a:pt x="115117" y="267473"/>
                  <a:pt x="70293" y="370567"/>
                  <a:pt x="80752" y="358614"/>
                </a:cubicBezTo>
                <a:cubicBezTo>
                  <a:pt x="91211" y="346661"/>
                  <a:pt x="171893" y="236096"/>
                  <a:pt x="179364" y="224143"/>
                </a:cubicBezTo>
                <a:cubicBezTo>
                  <a:pt x="186835" y="212190"/>
                  <a:pt x="161435" y="325743"/>
                  <a:pt x="125576" y="286896"/>
                </a:cubicBezTo>
                <a:cubicBezTo>
                  <a:pt x="89717" y="248049"/>
                  <a:pt x="3058" y="-2962"/>
                  <a:pt x="7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80DEBF5E-49E9-823A-797A-824066F6135A}"/>
              </a:ext>
            </a:extLst>
          </p:cNvPr>
          <p:cNvSpPr/>
          <p:nvPr/>
        </p:nvSpPr>
        <p:spPr>
          <a:xfrm>
            <a:off x="5951744" y="4535986"/>
            <a:ext cx="333876" cy="207436"/>
          </a:xfrm>
          <a:custGeom>
            <a:avLst/>
            <a:gdLst>
              <a:gd name="connsiteX0" fmla="*/ 108397 w 333876"/>
              <a:gd name="connsiteY0" fmla="*/ 155 h 207436"/>
              <a:gd name="connsiteX1" fmla="*/ 278727 w 333876"/>
              <a:gd name="connsiteY1" fmla="*/ 125661 h 207436"/>
              <a:gd name="connsiteX2" fmla="*/ 821 w 333876"/>
              <a:gd name="connsiteY2" fmla="*/ 206343 h 207436"/>
              <a:gd name="connsiteX3" fmla="*/ 198044 w 333876"/>
              <a:gd name="connsiteY3" fmla="*/ 170485 h 207436"/>
              <a:gd name="connsiteX4" fmla="*/ 332515 w 333876"/>
              <a:gd name="connsiteY4" fmla="*/ 143590 h 207436"/>
              <a:gd name="connsiteX5" fmla="*/ 260797 w 333876"/>
              <a:gd name="connsiteY5" fmla="*/ 125661 h 207436"/>
              <a:gd name="connsiteX6" fmla="*/ 153221 w 333876"/>
              <a:gd name="connsiteY6" fmla="*/ 62908 h 207436"/>
              <a:gd name="connsiteX7" fmla="*/ 296656 w 333876"/>
              <a:gd name="connsiteY7" fmla="*/ 98767 h 207436"/>
              <a:gd name="connsiteX8" fmla="*/ 108397 w 333876"/>
              <a:gd name="connsiteY8" fmla="*/ 155 h 20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76" h="207436">
                <a:moveTo>
                  <a:pt x="108397" y="155"/>
                </a:moveTo>
                <a:cubicBezTo>
                  <a:pt x="105409" y="4637"/>
                  <a:pt x="296656" y="91296"/>
                  <a:pt x="278727" y="125661"/>
                </a:cubicBezTo>
                <a:cubicBezTo>
                  <a:pt x="260798" y="160026"/>
                  <a:pt x="14268" y="198872"/>
                  <a:pt x="821" y="206343"/>
                </a:cubicBezTo>
                <a:cubicBezTo>
                  <a:pt x="-12626" y="213814"/>
                  <a:pt x="142762" y="180944"/>
                  <a:pt x="198044" y="170485"/>
                </a:cubicBezTo>
                <a:cubicBezTo>
                  <a:pt x="253326" y="160026"/>
                  <a:pt x="322056" y="151061"/>
                  <a:pt x="332515" y="143590"/>
                </a:cubicBezTo>
                <a:cubicBezTo>
                  <a:pt x="342974" y="136119"/>
                  <a:pt x="290679" y="139108"/>
                  <a:pt x="260797" y="125661"/>
                </a:cubicBezTo>
                <a:cubicBezTo>
                  <a:pt x="230915" y="112214"/>
                  <a:pt x="147245" y="67390"/>
                  <a:pt x="153221" y="62908"/>
                </a:cubicBezTo>
                <a:cubicBezTo>
                  <a:pt x="159197" y="58426"/>
                  <a:pt x="299644" y="107732"/>
                  <a:pt x="296656" y="98767"/>
                </a:cubicBezTo>
                <a:cubicBezTo>
                  <a:pt x="293668" y="89802"/>
                  <a:pt x="111385" y="-4327"/>
                  <a:pt x="10839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F6DB9BC2-B7DD-21C4-0FB1-31FE816CAD48}"/>
              </a:ext>
            </a:extLst>
          </p:cNvPr>
          <p:cNvSpPr/>
          <p:nvPr/>
        </p:nvSpPr>
        <p:spPr>
          <a:xfrm>
            <a:off x="6705567" y="3922134"/>
            <a:ext cx="770673" cy="604169"/>
          </a:xfrm>
          <a:custGeom>
            <a:avLst/>
            <a:gdLst>
              <a:gd name="connsiteX0" fmla="*/ 770659 w 770673"/>
              <a:gd name="connsiteY0" fmla="*/ 9 h 604169"/>
              <a:gd name="connsiteX1" fmla="*/ 207067 w 770673"/>
              <a:gd name="connsiteY1" fmla="*/ 339315 h 604169"/>
              <a:gd name="connsiteX2" fmla="*/ 33 w 770673"/>
              <a:gd name="connsiteY2" fmla="*/ 603858 h 604169"/>
              <a:gd name="connsiteX3" fmla="*/ 218569 w 770673"/>
              <a:gd name="connsiteY3" fmla="*/ 287557 h 604169"/>
              <a:gd name="connsiteX4" fmla="*/ 189814 w 770673"/>
              <a:gd name="connsiteY4" fmla="*/ 327813 h 604169"/>
              <a:gd name="connsiteX5" fmla="*/ 770659 w 770673"/>
              <a:gd name="connsiteY5" fmla="*/ 9 h 60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73" h="604169">
                <a:moveTo>
                  <a:pt x="770659" y="9"/>
                </a:moveTo>
                <a:cubicBezTo>
                  <a:pt x="773534" y="1926"/>
                  <a:pt x="335505" y="238674"/>
                  <a:pt x="207067" y="339315"/>
                </a:cubicBezTo>
                <a:cubicBezTo>
                  <a:pt x="78629" y="439957"/>
                  <a:pt x="-1884" y="612484"/>
                  <a:pt x="33" y="603858"/>
                </a:cubicBezTo>
                <a:cubicBezTo>
                  <a:pt x="1950" y="595232"/>
                  <a:pt x="186939" y="333564"/>
                  <a:pt x="218569" y="287557"/>
                </a:cubicBezTo>
                <a:cubicBezTo>
                  <a:pt x="250199" y="241550"/>
                  <a:pt x="104508" y="371904"/>
                  <a:pt x="189814" y="327813"/>
                </a:cubicBezTo>
                <a:cubicBezTo>
                  <a:pt x="275120" y="283722"/>
                  <a:pt x="767784" y="-1908"/>
                  <a:pt x="77065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684B3C4-CB38-973D-8E50-BB0EF00EA9E7}"/>
              </a:ext>
            </a:extLst>
          </p:cNvPr>
          <p:cNvSpPr/>
          <p:nvPr/>
        </p:nvSpPr>
        <p:spPr>
          <a:xfrm>
            <a:off x="7258050" y="1911350"/>
            <a:ext cx="446469" cy="361950"/>
          </a:xfrm>
          <a:custGeom>
            <a:avLst/>
            <a:gdLst>
              <a:gd name="connsiteX0" fmla="*/ 444500 w 446469"/>
              <a:gd name="connsiteY0" fmla="*/ 0 h 361950"/>
              <a:gd name="connsiteX1" fmla="*/ 403225 w 446469"/>
              <a:gd name="connsiteY1" fmla="*/ 53975 h 361950"/>
              <a:gd name="connsiteX2" fmla="*/ 152400 w 446469"/>
              <a:gd name="connsiteY2" fmla="*/ 263525 h 361950"/>
              <a:gd name="connsiteX3" fmla="*/ 127000 w 446469"/>
              <a:gd name="connsiteY3" fmla="*/ 355600 h 361950"/>
              <a:gd name="connsiteX4" fmla="*/ 130175 w 446469"/>
              <a:gd name="connsiteY4" fmla="*/ 304800 h 361950"/>
              <a:gd name="connsiteX5" fmla="*/ 168275 w 446469"/>
              <a:gd name="connsiteY5" fmla="*/ 107950 h 361950"/>
              <a:gd name="connsiteX6" fmla="*/ 136525 w 446469"/>
              <a:gd name="connsiteY6" fmla="*/ 257175 h 361950"/>
              <a:gd name="connsiteX7" fmla="*/ 161925 w 446469"/>
              <a:gd name="connsiteY7" fmla="*/ 234950 h 361950"/>
              <a:gd name="connsiteX8" fmla="*/ 0 w 446469"/>
              <a:gd name="connsiteY8" fmla="*/ 361950 h 361950"/>
              <a:gd name="connsiteX9" fmla="*/ 444500 w 446469"/>
              <a:gd name="connsiteY9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469" h="361950">
                <a:moveTo>
                  <a:pt x="444500" y="0"/>
                </a:moveTo>
                <a:cubicBezTo>
                  <a:pt x="448204" y="5027"/>
                  <a:pt x="451908" y="10054"/>
                  <a:pt x="403225" y="53975"/>
                </a:cubicBezTo>
                <a:cubicBezTo>
                  <a:pt x="354542" y="97896"/>
                  <a:pt x="198437" y="213254"/>
                  <a:pt x="152400" y="263525"/>
                </a:cubicBezTo>
                <a:cubicBezTo>
                  <a:pt x="106363" y="313796"/>
                  <a:pt x="130704" y="348721"/>
                  <a:pt x="127000" y="355600"/>
                </a:cubicBezTo>
                <a:cubicBezTo>
                  <a:pt x="123296" y="362479"/>
                  <a:pt x="123296" y="346075"/>
                  <a:pt x="130175" y="304800"/>
                </a:cubicBezTo>
                <a:cubicBezTo>
                  <a:pt x="137054" y="263525"/>
                  <a:pt x="167217" y="115887"/>
                  <a:pt x="168275" y="107950"/>
                </a:cubicBezTo>
                <a:cubicBezTo>
                  <a:pt x="169333" y="100013"/>
                  <a:pt x="137583" y="236008"/>
                  <a:pt x="136525" y="257175"/>
                </a:cubicBezTo>
                <a:cubicBezTo>
                  <a:pt x="135467" y="278342"/>
                  <a:pt x="184679" y="217488"/>
                  <a:pt x="161925" y="234950"/>
                </a:cubicBezTo>
                <a:cubicBezTo>
                  <a:pt x="139171" y="252413"/>
                  <a:pt x="0" y="361950"/>
                  <a:pt x="0" y="361950"/>
                </a:cubicBezTo>
                <a:lnTo>
                  <a:pt x="4445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602302B5-15F5-36F1-2C74-861857E60710}"/>
              </a:ext>
            </a:extLst>
          </p:cNvPr>
          <p:cNvSpPr/>
          <p:nvPr/>
        </p:nvSpPr>
        <p:spPr>
          <a:xfrm>
            <a:off x="6704969" y="2190358"/>
            <a:ext cx="660449" cy="313191"/>
          </a:xfrm>
          <a:custGeom>
            <a:avLst/>
            <a:gdLst>
              <a:gd name="connsiteX0" fmla="*/ 607056 w 660449"/>
              <a:gd name="connsiteY0" fmla="*/ 392 h 313191"/>
              <a:gd name="connsiteX1" fmla="*/ 546731 w 660449"/>
              <a:gd name="connsiteY1" fmla="*/ 143267 h 313191"/>
              <a:gd name="connsiteX2" fmla="*/ 619756 w 660449"/>
              <a:gd name="connsiteY2" fmla="*/ 216292 h 313191"/>
              <a:gd name="connsiteX3" fmla="*/ 575306 w 660449"/>
              <a:gd name="connsiteY3" fmla="*/ 181367 h 313191"/>
              <a:gd name="connsiteX4" fmla="*/ 518156 w 660449"/>
              <a:gd name="connsiteY4" fmla="*/ 295667 h 313191"/>
              <a:gd name="connsiteX5" fmla="*/ 631 w 660449"/>
              <a:gd name="connsiteY5" fmla="*/ 311542 h 313191"/>
              <a:gd name="connsiteX6" fmla="*/ 635631 w 660449"/>
              <a:gd name="connsiteY6" fmla="*/ 282967 h 313191"/>
              <a:gd name="connsiteX7" fmla="*/ 537206 w 660449"/>
              <a:gd name="connsiteY7" fmla="*/ 282967 h 313191"/>
              <a:gd name="connsiteX8" fmla="*/ 591181 w 660449"/>
              <a:gd name="connsiteY8" fmla="*/ 190892 h 313191"/>
              <a:gd name="connsiteX9" fmla="*/ 546731 w 660449"/>
              <a:gd name="connsiteY9" fmla="*/ 140092 h 313191"/>
              <a:gd name="connsiteX10" fmla="*/ 448306 w 660449"/>
              <a:gd name="connsiteY10" fmla="*/ 190892 h 313191"/>
              <a:gd name="connsiteX11" fmla="*/ 607056 w 660449"/>
              <a:gd name="connsiteY11" fmla="*/ 392 h 31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449" h="313191">
                <a:moveTo>
                  <a:pt x="607056" y="392"/>
                </a:moveTo>
                <a:cubicBezTo>
                  <a:pt x="623460" y="-7546"/>
                  <a:pt x="544614" y="107284"/>
                  <a:pt x="546731" y="143267"/>
                </a:cubicBezTo>
                <a:cubicBezTo>
                  <a:pt x="548848" y="179250"/>
                  <a:pt x="614994" y="209942"/>
                  <a:pt x="619756" y="216292"/>
                </a:cubicBezTo>
                <a:cubicBezTo>
                  <a:pt x="624518" y="222642"/>
                  <a:pt x="592239" y="168138"/>
                  <a:pt x="575306" y="181367"/>
                </a:cubicBezTo>
                <a:cubicBezTo>
                  <a:pt x="558373" y="194596"/>
                  <a:pt x="613935" y="273971"/>
                  <a:pt x="518156" y="295667"/>
                </a:cubicBezTo>
                <a:cubicBezTo>
                  <a:pt x="422377" y="317363"/>
                  <a:pt x="-18948" y="313659"/>
                  <a:pt x="631" y="311542"/>
                </a:cubicBezTo>
                <a:cubicBezTo>
                  <a:pt x="20210" y="309425"/>
                  <a:pt x="546202" y="287730"/>
                  <a:pt x="635631" y="282967"/>
                </a:cubicBezTo>
                <a:cubicBezTo>
                  <a:pt x="725060" y="278204"/>
                  <a:pt x="544614" y="298313"/>
                  <a:pt x="537206" y="282967"/>
                </a:cubicBezTo>
                <a:cubicBezTo>
                  <a:pt x="529798" y="267621"/>
                  <a:pt x="589593" y="214705"/>
                  <a:pt x="591181" y="190892"/>
                </a:cubicBezTo>
                <a:cubicBezTo>
                  <a:pt x="592769" y="167079"/>
                  <a:pt x="570543" y="140092"/>
                  <a:pt x="546731" y="140092"/>
                </a:cubicBezTo>
                <a:cubicBezTo>
                  <a:pt x="522919" y="140092"/>
                  <a:pt x="439839" y="209413"/>
                  <a:pt x="448306" y="190892"/>
                </a:cubicBezTo>
                <a:cubicBezTo>
                  <a:pt x="456773" y="172371"/>
                  <a:pt x="590652" y="8330"/>
                  <a:pt x="607056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21A1C17-B784-92EE-D0FC-94333CAD953C}"/>
              </a:ext>
            </a:extLst>
          </p:cNvPr>
          <p:cNvSpPr/>
          <p:nvPr/>
        </p:nvSpPr>
        <p:spPr>
          <a:xfrm>
            <a:off x="5732324" y="1843440"/>
            <a:ext cx="398447" cy="382275"/>
          </a:xfrm>
          <a:custGeom>
            <a:avLst/>
            <a:gdLst>
              <a:gd name="connsiteX0" fmla="*/ 397171 w 398447"/>
              <a:gd name="connsiteY0" fmla="*/ 433 h 382275"/>
              <a:gd name="connsiteX1" fmla="*/ 161034 w 398447"/>
              <a:gd name="connsiteY1" fmla="*/ 221496 h 382275"/>
              <a:gd name="connsiteX2" fmla="*/ 90696 w 398447"/>
              <a:gd name="connsiteY2" fmla="*/ 382270 h 382275"/>
              <a:gd name="connsiteX3" fmla="*/ 150986 w 398447"/>
              <a:gd name="connsiteY3" fmla="*/ 216472 h 382275"/>
              <a:gd name="connsiteX4" fmla="*/ 105768 w 398447"/>
              <a:gd name="connsiteY4" fmla="*/ 100916 h 382275"/>
              <a:gd name="connsiteX5" fmla="*/ 130889 w 398447"/>
              <a:gd name="connsiteY5" fmla="*/ 151158 h 382275"/>
              <a:gd name="connsiteX6" fmla="*/ 261 w 398447"/>
              <a:gd name="connsiteY6" fmla="*/ 372222 h 382275"/>
              <a:gd name="connsiteX7" fmla="*/ 100744 w 398447"/>
              <a:gd name="connsiteY7" fmla="*/ 216472 h 382275"/>
              <a:gd name="connsiteX8" fmla="*/ 221324 w 398447"/>
              <a:gd name="connsiteY8" fmla="*/ 126037 h 382275"/>
              <a:gd name="connsiteX9" fmla="*/ 45478 w 398447"/>
              <a:gd name="connsiteY9" fmla="*/ 281786 h 382275"/>
              <a:gd name="connsiteX10" fmla="*/ 397171 w 398447"/>
              <a:gd name="connsiteY10" fmla="*/ 433 h 38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447" h="382275">
                <a:moveTo>
                  <a:pt x="397171" y="433"/>
                </a:moveTo>
                <a:cubicBezTo>
                  <a:pt x="416430" y="-9615"/>
                  <a:pt x="212113" y="157857"/>
                  <a:pt x="161034" y="221496"/>
                </a:cubicBezTo>
                <a:cubicBezTo>
                  <a:pt x="109955" y="285135"/>
                  <a:pt x="92371" y="383107"/>
                  <a:pt x="90696" y="382270"/>
                </a:cubicBezTo>
                <a:cubicBezTo>
                  <a:pt x="89021" y="381433"/>
                  <a:pt x="148474" y="263364"/>
                  <a:pt x="150986" y="216472"/>
                </a:cubicBezTo>
                <a:cubicBezTo>
                  <a:pt x="153498" y="169580"/>
                  <a:pt x="109117" y="111802"/>
                  <a:pt x="105768" y="100916"/>
                </a:cubicBezTo>
                <a:cubicBezTo>
                  <a:pt x="102418" y="90030"/>
                  <a:pt x="148473" y="105940"/>
                  <a:pt x="130889" y="151158"/>
                </a:cubicBezTo>
                <a:cubicBezTo>
                  <a:pt x="113305" y="196376"/>
                  <a:pt x="5285" y="361336"/>
                  <a:pt x="261" y="372222"/>
                </a:cubicBezTo>
                <a:cubicBezTo>
                  <a:pt x="-4763" y="383108"/>
                  <a:pt x="63900" y="257503"/>
                  <a:pt x="100744" y="216472"/>
                </a:cubicBezTo>
                <a:cubicBezTo>
                  <a:pt x="137588" y="175441"/>
                  <a:pt x="230535" y="115151"/>
                  <a:pt x="221324" y="126037"/>
                </a:cubicBezTo>
                <a:cubicBezTo>
                  <a:pt x="212113" y="136923"/>
                  <a:pt x="16170" y="299371"/>
                  <a:pt x="45478" y="281786"/>
                </a:cubicBezTo>
                <a:cubicBezTo>
                  <a:pt x="74786" y="264201"/>
                  <a:pt x="377912" y="10481"/>
                  <a:pt x="397171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CD7F68B1-F54B-A24F-955F-52B8195F82E3}"/>
              </a:ext>
            </a:extLst>
          </p:cNvPr>
          <p:cNvSpPr/>
          <p:nvPr/>
        </p:nvSpPr>
        <p:spPr>
          <a:xfrm>
            <a:off x="7550123" y="3022599"/>
            <a:ext cx="38451" cy="203210"/>
          </a:xfrm>
          <a:custGeom>
            <a:avLst/>
            <a:gdLst>
              <a:gd name="connsiteX0" fmla="*/ 19077 w 38451"/>
              <a:gd name="connsiteY0" fmla="*/ 1 h 203210"/>
              <a:gd name="connsiteX1" fmla="*/ 31777 w 38451"/>
              <a:gd name="connsiteY1" fmla="*/ 146051 h 203210"/>
              <a:gd name="connsiteX2" fmla="*/ 27 w 38451"/>
              <a:gd name="connsiteY2" fmla="*/ 203201 h 203210"/>
              <a:gd name="connsiteX3" fmla="*/ 38127 w 38451"/>
              <a:gd name="connsiteY3" fmla="*/ 149226 h 203210"/>
              <a:gd name="connsiteX4" fmla="*/ 19077 w 38451"/>
              <a:gd name="connsiteY4" fmla="*/ 1 h 20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1" h="203210">
                <a:moveTo>
                  <a:pt x="19077" y="1"/>
                </a:moveTo>
                <a:cubicBezTo>
                  <a:pt x="18019" y="-528"/>
                  <a:pt x="34952" y="112184"/>
                  <a:pt x="31777" y="146051"/>
                </a:cubicBezTo>
                <a:cubicBezTo>
                  <a:pt x="28602" y="179918"/>
                  <a:pt x="-1031" y="202672"/>
                  <a:pt x="27" y="203201"/>
                </a:cubicBezTo>
                <a:cubicBezTo>
                  <a:pt x="1085" y="203730"/>
                  <a:pt x="34952" y="180976"/>
                  <a:pt x="38127" y="149226"/>
                </a:cubicBezTo>
                <a:cubicBezTo>
                  <a:pt x="41302" y="117476"/>
                  <a:pt x="20135" y="530"/>
                  <a:pt x="1907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4703E147-C588-EE02-5BD6-22DE18EBB4F3}"/>
              </a:ext>
            </a:extLst>
          </p:cNvPr>
          <p:cNvSpPr/>
          <p:nvPr/>
        </p:nvSpPr>
        <p:spPr>
          <a:xfrm>
            <a:off x="7235822" y="3470016"/>
            <a:ext cx="168401" cy="328227"/>
          </a:xfrm>
          <a:custGeom>
            <a:avLst/>
            <a:gdLst>
              <a:gd name="connsiteX0" fmla="*/ 168278 w 168401"/>
              <a:gd name="connsiteY0" fmla="*/ 22484 h 328227"/>
              <a:gd name="connsiteX1" fmla="*/ 73028 w 168401"/>
              <a:gd name="connsiteY1" fmla="*/ 209809 h 328227"/>
              <a:gd name="connsiteX2" fmla="*/ 57153 w 168401"/>
              <a:gd name="connsiteY2" fmla="*/ 324109 h 328227"/>
              <a:gd name="connsiteX3" fmla="*/ 69853 w 168401"/>
              <a:gd name="connsiteY3" fmla="*/ 273309 h 328227"/>
              <a:gd name="connsiteX4" fmla="*/ 3 w 168401"/>
              <a:gd name="connsiteY4" fmla="*/ 259 h 328227"/>
              <a:gd name="connsiteX5" fmla="*/ 66678 w 168401"/>
              <a:gd name="connsiteY5" fmla="*/ 219334 h 328227"/>
              <a:gd name="connsiteX6" fmla="*/ 50803 w 168401"/>
              <a:gd name="connsiteY6" fmla="*/ 235209 h 328227"/>
              <a:gd name="connsiteX7" fmla="*/ 168278 w 168401"/>
              <a:gd name="connsiteY7" fmla="*/ 22484 h 3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01" h="328227">
                <a:moveTo>
                  <a:pt x="168278" y="22484"/>
                </a:moveTo>
                <a:cubicBezTo>
                  <a:pt x="171982" y="18251"/>
                  <a:pt x="91549" y="159538"/>
                  <a:pt x="73028" y="209809"/>
                </a:cubicBezTo>
                <a:cubicBezTo>
                  <a:pt x="54507" y="260080"/>
                  <a:pt x="57682" y="313526"/>
                  <a:pt x="57153" y="324109"/>
                </a:cubicBezTo>
                <a:cubicBezTo>
                  <a:pt x="56624" y="334692"/>
                  <a:pt x="79378" y="327284"/>
                  <a:pt x="69853" y="273309"/>
                </a:cubicBezTo>
                <a:cubicBezTo>
                  <a:pt x="60328" y="219334"/>
                  <a:pt x="532" y="9255"/>
                  <a:pt x="3" y="259"/>
                </a:cubicBezTo>
                <a:cubicBezTo>
                  <a:pt x="-526" y="-8737"/>
                  <a:pt x="66678" y="219334"/>
                  <a:pt x="66678" y="219334"/>
                </a:cubicBezTo>
                <a:cubicBezTo>
                  <a:pt x="75145" y="258492"/>
                  <a:pt x="33870" y="262726"/>
                  <a:pt x="50803" y="235209"/>
                </a:cubicBezTo>
                <a:cubicBezTo>
                  <a:pt x="67736" y="207692"/>
                  <a:pt x="164574" y="26717"/>
                  <a:pt x="168278" y="22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2F986917-80AD-6524-852C-854507FCC75E}"/>
              </a:ext>
            </a:extLst>
          </p:cNvPr>
          <p:cNvSpPr/>
          <p:nvPr/>
        </p:nvSpPr>
        <p:spPr>
          <a:xfrm>
            <a:off x="6281130" y="1661098"/>
            <a:ext cx="561845" cy="124772"/>
          </a:xfrm>
          <a:custGeom>
            <a:avLst/>
            <a:gdLst>
              <a:gd name="connsiteX0" fmla="*/ 441642 w 561845"/>
              <a:gd name="connsiteY0" fmla="*/ 277 h 124772"/>
              <a:gd name="connsiteX1" fmla="*/ 20932 w 561845"/>
              <a:gd name="connsiteY1" fmla="*/ 99015 h 124772"/>
              <a:gd name="connsiteX2" fmla="*/ 115377 w 561845"/>
              <a:gd name="connsiteY2" fmla="*/ 77550 h 124772"/>
              <a:gd name="connsiteX3" fmla="*/ 561845 w 561845"/>
              <a:gd name="connsiteY3" fmla="*/ 124772 h 124772"/>
              <a:gd name="connsiteX4" fmla="*/ 475985 w 561845"/>
              <a:gd name="connsiteY4" fmla="*/ 116187 h 124772"/>
              <a:gd name="connsiteX5" fmla="*/ 158307 w 561845"/>
              <a:gd name="connsiteY5" fmla="*/ 86136 h 124772"/>
              <a:gd name="connsiteX6" fmla="*/ 222701 w 561845"/>
              <a:gd name="connsiteY6" fmla="*/ 81843 h 124772"/>
              <a:gd name="connsiteX7" fmla="*/ 98205 w 561845"/>
              <a:gd name="connsiteY7" fmla="*/ 77550 h 124772"/>
              <a:gd name="connsiteX8" fmla="*/ 201236 w 561845"/>
              <a:gd name="connsiteY8" fmla="*/ 56085 h 124772"/>
              <a:gd name="connsiteX9" fmla="*/ 93912 w 561845"/>
              <a:gd name="connsiteY9" fmla="*/ 68964 h 124772"/>
              <a:gd name="connsiteX10" fmla="*/ 441642 w 561845"/>
              <a:gd name="connsiteY10" fmla="*/ 277 h 12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45" h="124772">
                <a:moveTo>
                  <a:pt x="441642" y="277"/>
                </a:moveTo>
                <a:cubicBezTo>
                  <a:pt x="429479" y="5285"/>
                  <a:pt x="75310" y="86136"/>
                  <a:pt x="20932" y="99015"/>
                </a:cubicBezTo>
                <a:cubicBezTo>
                  <a:pt x="-33446" y="111894"/>
                  <a:pt x="25225" y="73257"/>
                  <a:pt x="115377" y="77550"/>
                </a:cubicBezTo>
                <a:cubicBezTo>
                  <a:pt x="205529" y="81843"/>
                  <a:pt x="501744" y="118332"/>
                  <a:pt x="561845" y="124772"/>
                </a:cubicBezTo>
                <a:lnTo>
                  <a:pt x="475985" y="116187"/>
                </a:lnTo>
                <a:lnTo>
                  <a:pt x="158307" y="86136"/>
                </a:lnTo>
                <a:cubicBezTo>
                  <a:pt x="116093" y="80412"/>
                  <a:pt x="232718" y="83274"/>
                  <a:pt x="222701" y="81843"/>
                </a:cubicBezTo>
                <a:cubicBezTo>
                  <a:pt x="212684" y="80412"/>
                  <a:pt x="101782" y="81843"/>
                  <a:pt x="98205" y="77550"/>
                </a:cubicBezTo>
                <a:cubicBezTo>
                  <a:pt x="94628" y="73257"/>
                  <a:pt x="201951" y="57516"/>
                  <a:pt x="201236" y="56085"/>
                </a:cubicBezTo>
                <a:cubicBezTo>
                  <a:pt x="200521" y="54654"/>
                  <a:pt x="54560" y="78265"/>
                  <a:pt x="93912" y="68964"/>
                </a:cubicBezTo>
                <a:cubicBezTo>
                  <a:pt x="133264" y="59663"/>
                  <a:pt x="453805" y="-4731"/>
                  <a:pt x="441642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16E6D6CA-7324-62B9-2A7F-89965E7392E5}"/>
              </a:ext>
            </a:extLst>
          </p:cNvPr>
          <p:cNvSpPr/>
          <p:nvPr/>
        </p:nvSpPr>
        <p:spPr>
          <a:xfrm>
            <a:off x="7424596" y="2328651"/>
            <a:ext cx="360226" cy="389317"/>
          </a:xfrm>
          <a:custGeom>
            <a:avLst/>
            <a:gdLst>
              <a:gd name="connsiteX0" fmla="*/ 358536 w 360226"/>
              <a:gd name="connsiteY0" fmla="*/ 131214 h 389317"/>
              <a:gd name="connsiteX1" fmla="*/ 139596 w 360226"/>
              <a:gd name="connsiteY1" fmla="*/ 225659 h 389317"/>
              <a:gd name="connsiteX2" fmla="*/ 208283 w 360226"/>
              <a:gd name="connsiteY2" fmla="*/ 260003 h 389317"/>
              <a:gd name="connsiteX3" fmla="*/ 100959 w 360226"/>
              <a:gd name="connsiteY3" fmla="*/ 268588 h 389317"/>
              <a:gd name="connsiteX4" fmla="*/ 66615 w 360226"/>
              <a:gd name="connsiteY4" fmla="*/ 388791 h 389317"/>
              <a:gd name="connsiteX5" fmla="*/ 88080 w 360226"/>
              <a:gd name="connsiteY5" fmla="*/ 298639 h 389317"/>
              <a:gd name="connsiteX6" fmla="*/ 139596 w 360226"/>
              <a:gd name="connsiteY6" fmla="*/ 2425 h 389317"/>
              <a:gd name="connsiteX7" fmla="*/ 105252 w 360226"/>
              <a:gd name="connsiteY7" fmla="*/ 156972 h 389317"/>
              <a:gd name="connsiteX8" fmla="*/ 178232 w 360226"/>
              <a:gd name="connsiteY8" fmla="*/ 135507 h 389317"/>
              <a:gd name="connsiteX9" fmla="*/ 2221 w 360226"/>
              <a:gd name="connsiteY9" fmla="*/ 208487 h 389317"/>
              <a:gd name="connsiteX10" fmla="*/ 358536 w 360226"/>
              <a:gd name="connsiteY10" fmla="*/ 131214 h 3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226" h="389317">
                <a:moveTo>
                  <a:pt x="358536" y="131214"/>
                </a:moveTo>
                <a:cubicBezTo>
                  <a:pt x="381432" y="134076"/>
                  <a:pt x="164638" y="204194"/>
                  <a:pt x="139596" y="225659"/>
                </a:cubicBezTo>
                <a:cubicBezTo>
                  <a:pt x="114554" y="247124"/>
                  <a:pt x="214722" y="252848"/>
                  <a:pt x="208283" y="260003"/>
                </a:cubicBezTo>
                <a:cubicBezTo>
                  <a:pt x="201844" y="267158"/>
                  <a:pt x="124570" y="247123"/>
                  <a:pt x="100959" y="268588"/>
                </a:cubicBezTo>
                <a:cubicBezTo>
                  <a:pt x="77348" y="290053"/>
                  <a:pt x="68761" y="383783"/>
                  <a:pt x="66615" y="388791"/>
                </a:cubicBezTo>
                <a:cubicBezTo>
                  <a:pt x="64468" y="393800"/>
                  <a:pt x="75916" y="363033"/>
                  <a:pt x="88080" y="298639"/>
                </a:cubicBezTo>
                <a:cubicBezTo>
                  <a:pt x="100243" y="234245"/>
                  <a:pt x="136734" y="26036"/>
                  <a:pt x="139596" y="2425"/>
                </a:cubicBezTo>
                <a:cubicBezTo>
                  <a:pt x="142458" y="-21186"/>
                  <a:pt x="98813" y="134792"/>
                  <a:pt x="105252" y="156972"/>
                </a:cubicBezTo>
                <a:cubicBezTo>
                  <a:pt x="111691" y="179152"/>
                  <a:pt x="195404" y="126921"/>
                  <a:pt x="178232" y="135507"/>
                </a:cubicBezTo>
                <a:cubicBezTo>
                  <a:pt x="161060" y="144093"/>
                  <a:pt x="-22106" y="207772"/>
                  <a:pt x="2221" y="208487"/>
                </a:cubicBezTo>
                <a:cubicBezTo>
                  <a:pt x="26548" y="209202"/>
                  <a:pt x="335640" y="128352"/>
                  <a:pt x="358536" y="13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4DCDE9D0-2BC6-2D88-272F-00AE4EE6E1BA}"/>
              </a:ext>
            </a:extLst>
          </p:cNvPr>
          <p:cNvSpPr/>
          <p:nvPr/>
        </p:nvSpPr>
        <p:spPr>
          <a:xfrm>
            <a:off x="7838939" y="2592529"/>
            <a:ext cx="228136" cy="112621"/>
          </a:xfrm>
          <a:custGeom>
            <a:avLst/>
            <a:gdLst>
              <a:gd name="connsiteX0" fmla="*/ 2 w 228136"/>
              <a:gd name="connsiteY0" fmla="*/ 417 h 112621"/>
              <a:gd name="connsiteX1" fmla="*/ 206064 w 228136"/>
              <a:gd name="connsiteY1" fmla="*/ 77691 h 112621"/>
              <a:gd name="connsiteX2" fmla="*/ 218943 w 228136"/>
              <a:gd name="connsiteY2" fmla="*/ 112034 h 112621"/>
              <a:gd name="connsiteX3" fmla="*/ 176013 w 228136"/>
              <a:gd name="connsiteY3" fmla="*/ 51933 h 112621"/>
              <a:gd name="connsiteX4" fmla="*/ 167427 w 228136"/>
              <a:gd name="connsiteY4" fmla="*/ 47640 h 112621"/>
              <a:gd name="connsiteX5" fmla="*/ 210357 w 228136"/>
              <a:gd name="connsiteY5" fmla="*/ 47640 h 112621"/>
              <a:gd name="connsiteX6" fmla="*/ 2 w 228136"/>
              <a:gd name="connsiteY6" fmla="*/ 417 h 11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36" h="112621">
                <a:moveTo>
                  <a:pt x="2" y="417"/>
                </a:moveTo>
                <a:cubicBezTo>
                  <a:pt x="-713" y="5425"/>
                  <a:pt x="169574" y="59088"/>
                  <a:pt x="206064" y="77691"/>
                </a:cubicBezTo>
                <a:cubicBezTo>
                  <a:pt x="242554" y="96294"/>
                  <a:pt x="223951" y="116327"/>
                  <a:pt x="218943" y="112034"/>
                </a:cubicBezTo>
                <a:cubicBezTo>
                  <a:pt x="213935" y="107741"/>
                  <a:pt x="176013" y="51933"/>
                  <a:pt x="176013" y="51933"/>
                </a:cubicBezTo>
                <a:cubicBezTo>
                  <a:pt x="167427" y="41201"/>
                  <a:pt x="161703" y="48356"/>
                  <a:pt x="167427" y="47640"/>
                </a:cubicBezTo>
                <a:cubicBezTo>
                  <a:pt x="173151" y="46925"/>
                  <a:pt x="239692" y="58372"/>
                  <a:pt x="210357" y="47640"/>
                </a:cubicBezTo>
                <a:cubicBezTo>
                  <a:pt x="181022" y="36908"/>
                  <a:pt x="717" y="-4591"/>
                  <a:pt x="2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35D0D1E-580A-BD03-ADD1-5BCC96846A32}"/>
              </a:ext>
            </a:extLst>
          </p:cNvPr>
          <p:cNvSpPr/>
          <p:nvPr/>
        </p:nvSpPr>
        <p:spPr>
          <a:xfrm>
            <a:off x="6638386" y="1641458"/>
            <a:ext cx="453095" cy="210754"/>
          </a:xfrm>
          <a:custGeom>
            <a:avLst/>
            <a:gdLst>
              <a:gd name="connsiteX0" fmla="*/ 539 w 453095"/>
              <a:gd name="connsiteY0" fmla="*/ 53992 h 210754"/>
              <a:gd name="connsiteX1" fmla="*/ 286289 w 453095"/>
              <a:gd name="connsiteY1" fmla="*/ 66692 h 210754"/>
              <a:gd name="connsiteX2" fmla="*/ 273589 w 453095"/>
              <a:gd name="connsiteY2" fmla="*/ 60342 h 210754"/>
              <a:gd name="connsiteX3" fmla="*/ 337089 w 453095"/>
              <a:gd name="connsiteY3" fmla="*/ 117492 h 210754"/>
              <a:gd name="connsiteX4" fmla="*/ 368839 w 453095"/>
              <a:gd name="connsiteY4" fmla="*/ 133367 h 210754"/>
              <a:gd name="connsiteX5" fmla="*/ 425989 w 453095"/>
              <a:gd name="connsiteY5" fmla="*/ 190517 h 210754"/>
              <a:gd name="connsiteX6" fmla="*/ 438689 w 453095"/>
              <a:gd name="connsiteY6" fmla="*/ 196867 h 210754"/>
              <a:gd name="connsiteX7" fmla="*/ 222789 w 453095"/>
              <a:gd name="connsiteY7" fmla="*/ 12717 h 210754"/>
              <a:gd name="connsiteX8" fmla="*/ 260889 w 453095"/>
              <a:gd name="connsiteY8" fmla="*/ 63517 h 210754"/>
              <a:gd name="connsiteX9" fmla="*/ 127539 w 453095"/>
              <a:gd name="connsiteY9" fmla="*/ 17 h 210754"/>
              <a:gd name="connsiteX10" fmla="*/ 213264 w 453095"/>
              <a:gd name="connsiteY10" fmla="*/ 57167 h 210754"/>
              <a:gd name="connsiteX11" fmla="*/ 539 w 453095"/>
              <a:gd name="connsiteY11" fmla="*/ 53992 h 21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095" h="210754">
                <a:moveTo>
                  <a:pt x="539" y="53992"/>
                </a:moveTo>
                <a:cubicBezTo>
                  <a:pt x="12710" y="55579"/>
                  <a:pt x="286289" y="66692"/>
                  <a:pt x="286289" y="66692"/>
                </a:cubicBezTo>
                <a:cubicBezTo>
                  <a:pt x="331797" y="67750"/>
                  <a:pt x="265122" y="51875"/>
                  <a:pt x="273589" y="60342"/>
                </a:cubicBezTo>
                <a:cubicBezTo>
                  <a:pt x="282056" y="68809"/>
                  <a:pt x="337089" y="117492"/>
                  <a:pt x="337089" y="117492"/>
                </a:cubicBezTo>
                <a:cubicBezTo>
                  <a:pt x="352964" y="129663"/>
                  <a:pt x="354022" y="121196"/>
                  <a:pt x="368839" y="133367"/>
                </a:cubicBezTo>
                <a:cubicBezTo>
                  <a:pt x="383656" y="145538"/>
                  <a:pt x="425989" y="190517"/>
                  <a:pt x="425989" y="190517"/>
                </a:cubicBezTo>
                <a:cubicBezTo>
                  <a:pt x="437631" y="201100"/>
                  <a:pt x="472556" y="226500"/>
                  <a:pt x="438689" y="196867"/>
                </a:cubicBezTo>
                <a:cubicBezTo>
                  <a:pt x="404822" y="167234"/>
                  <a:pt x="252422" y="34942"/>
                  <a:pt x="222789" y="12717"/>
                </a:cubicBezTo>
                <a:cubicBezTo>
                  <a:pt x="193156" y="-9508"/>
                  <a:pt x="276764" y="65634"/>
                  <a:pt x="260889" y="63517"/>
                </a:cubicBezTo>
                <a:cubicBezTo>
                  <a:pt x="245014" y="61400"/>
                  <a:pt x="135476" y="1075"/>
                  <a:pt x="127539" y="17"/>
                </a:cubicBezTo>
                <a:cubicBezTo>
                  <a:pt x="119602" y="-1041"/>
                  <a:pt x="240781" y="46584"/>
                  <a:pt x="213264" y="57167"/>
                </a:cubicBezTo>
                <a:cubicBezTo>
                  <a:pt x="185747" y="67750"/>
                  <a:pt x="-11632" y="52405"/>
                  <a:pt x="539" y="53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31066DF-6F03-ADA4-1D94-715AB7CBC405}"/>
              </a:ext>
            </a:extLst>
          </p:cNvPr>
          <p:cNvSpPr/>
          <p:nvPr/>
        </p:nvSpPr>
        <p:spPr>
          <a:xfrm>
            <a:off x="6607916" y="1701800"/>
            <a:ext cx="349422" cy="9525"/>
          </a:xfrm>
          <a:custGeom>
            <a:avLst/>
            <a:gdLst>
              <a:gd name="connsiteX0" fmla="*/ 15134 w 349422"/>
              <a:gd name="connsiteY0" fmla="*/ 9525 h 9525"/>
              <a:gd name="connsiteX1" fmla="*/ 335809 w 349422"/>
              <a:gd name="connsiteY1" fmla="*/ 6350 h 9525"/>
              <a:gd name="connsiteX2" fmla="*/ 294534 w 349422"/>
              <a:gd name="connsiteY2" fmla="*/ 0 h 9525"/>
              <a:gd name="connsiteX3" fmla="*/ 75459 w 349422"/>
              <a:gd name="connsiteY3" fmla="*/ 3175 h 9525"/>
              <a:gd name="connsiteX4" fmla="*/ 15134 w 349422"/>
              <a:gd name="connsiteY4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22" h="9525">
                <a:moveTo>
                  <a:pt x="15134" y="9525"/>
                </a:moveTo>
                <a:lnTo>
                  <a:pt x="335809" y="6350"/>
                </a:lnTo>
                <a:cubicBezTo>
                  <a:pt x="382376" y="4762"/>
                  <a:pt x="294534" y="0"/>
                  <a:pt x="294534" y="0"/>
                </a:cubicBezTo>
                <a:lnTo>
                  <a:pt x="75459" y="3175"/>
                </a:lnTo>
                <a:cubicBezTo>
                  <a:pt x="31009" y="3704"/>
                  <a:pt x="-28258" y="8996"/>
                  <a:pt x="15134" y="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B7929CBE-0009-C366-02F6-8E046A0371CA}"/>
              </a:ext>
            </a:extLst>
          </p:cNvPr>
          <p:cNvSpPr/>
          <p:nvPr/>
        </p:nvSpPr>
        <p:spPr>
          <a:xfrm>
            <a:off x="7711377" y="2539390"/>
            <a:ext cx="374447" cy="13700"/>
          </a:xfrm>
          <a:custGeom>
            <a:avLst/>
            <a:gdLst>
              <a:gd name="connsiteX0" fmla="*/ 698 w 374447"/>
              <a:gd name="connsiteY0" fmla="*/ 13310 h 13700"/>
              <a:gd name="connsiteX1" fmla="*/ 359473 w 374447"/>
              <a:gd name="connsiteY1" fmla="*/ 10135 h 13700"/>
              <a:gd name="connsiteX2" fmla="*/ 311848 w 374447"/>
              <a:gd name="connsiteY2" fmla="*/ 6960 h 13700"/>
              <a:gd name="connsiteX3" fmla="*/ 149923 w 374447"/>
              <a:gd name="connsiteY3" fmla="*/ 610 h 13700"/>
              <a:gd name="connsiteX4" fmla="*/ 264223 w 374447"/>
              <a:gd name="connsiteY4" fmla="*/ 610 h 13700"/>
              <a:gd name="connsiteX5" fmla="*/ 698 w 374447"/>
              <a:gd name="connsiteY5" fmla="*/ 13310 h 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447" h="13700">
                <a:moveTo>
                  <a:pt x="698" y="13310"/>
                </a:moveTo>
                <a:cubicBezTo>
                  <a:pt x="16573" y="14898"/>
                  <a:pt x="307615" y="11193"/>
                  <a:pt x="359473" y="10135"/>
                </a:cubicBezTo>
                <a:cubicBezTo>
                  <a:pt x="411331" y="9077"/>
                  <a:pt x="311848" y="6960"/>
                  <a:pt x="311848" y="6960"/>
                </a:cubicBezTo>
                <a:lnTo>
                  <a:pt x="149923" y="610"/>
                </a:lnTo>
                <a:cubicBezTo>
                  <a:pt x="141986" y="-448"/>
                  <a:pt x="283802" y="81"/>
                  <a:pt x="264223" y="610"/>
                </a:cubicBezTo>
                <a:cubicBezTo>
                  <a:pt x="244644" y="1139"/>
                  <a:pt x="-15177" y="11722"/>
                  <a:pt x="698" y="13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653BF18D-DD07-F343-5AFA-0ADD3D8DCE91}"/>
              </a:ext>
            </a:extLst>
          </p:cNvPr>
          <p:cNvSpPr/>
          <p:nvPr/>
        </p:nvSpPr>
        <p:spPr>
          <a:xfrm>
            <a:off x="6988155" y="2416155"/>
            <a:ext cx="318130" cy="266743"/>
          </a:xfrm>
          <a:custGeom>
            <a:avLst/>
            <a:gdLst>
              <a:gd name="connsiteX0" fmla="*/ 155595 w 318130"/>
              <a:gd name="connsiteY0" fmla="*/ 20 h 266743"/>
              <a:gd name="connsiteX1" fmla="*/ 206395 w 318130"/>
              <a:gd name="connsiteY1" fmla="*/ 117495 h 266743"/>
              <a:gd name="connsiteX2" fmla="*/ 127020 w 318130"/>
              <a:gd name="connsiteY2" fmla="*/ 120670 h 266743"/>
              <a:gd name="connsiteX3" fmla="*/ 20 w 318130"/>
              <a:gd name="connsiteY3" fmla="*/ 203220 h 266743"/>
              <a:gd name="connsiteX4" fmla="*/ 117495 w 318130"/>
              <a:gd name="connsiteY4" fmla="*/ 114320 h 266743"/>
              <a:gd name="connsiteX5" fmla="*/ 165120 w 318130"/>
              <a:gd name="connsiteY5" fmla="*/ 152420 h 266743"/>
              <a:gd name="connsiteX6" fmla="*/ 190520 w 318130"/>
              <a:gd name="connsiteY6" fmla="*/ 266720 h 266743"/>
              <a:gd name="connsiteX7" fmla="*/ 168295 w 318130"/>
              <a:gd name="connsiteY7" fmla="*/ 161945 h 266743"/>
              <a:gd name="connsiteX8" fmla="*/ 317520 w 318130"/>
              <a:gd name="connsiteY8" fmla="*/ 98445 h 266743"/>
              <a:gd name="connsiteX9" fmla="*/ 219095 w 318130"/>
              <a:gd name="connsiteY9" fmla="*/ 107970 h 266743"/>
              <a:gd name="connsiteX10" fmla="*/ 155595 w 318130"/>
              <a:gd name="connsiteY10" fmla="*/ 20 h 26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130" h="266743">
                <a:moveTo>
                  <a:pt x="155595" y="20"/>
                </a:moveTo>
                <a:cubicBezTo>
                  <a:pt x="153478" y="1608"/>
                  <a:pt x="211157" y="97387"/>
                  <a:pt x="206395" y="117495"/>
                </a:cubicBezTo>
                <a:cubicBezTo>
                  <a:pt x="201633" y="137603"/>
                  <a:pt x="161416" y="106383"/>
                  <a:pt x="127020" y="120670"/>
                </a:cubicBezTo>
                <a:cubicBezTo>
                  <a:pt x="92624" y="134958"/>
                  <a:pt x="1608" y="204278"/>
                  <a:pt x="20" y="203220"/>
                </a:cubicBezTo>
                <a:cubicBezTo>
                  <a:pt x="-1568" y="202162"/>
                  <a:pt x="89978" y="122787"/>
                  <a:pt x="117495" y="114320"/>
                </a:cubicBezTo>
                <a:cubicBezTo>
                  <a:pt x="145012" y="105853"/>
                  <a:pt x="152949" y="127020"/>
                  <a:pt x="165120" y="152420"/>
                </a:cubicBezTo>
                <a:cubicBezTo>
                  <a:pt x="177291" y="177820"/>
                  <a:pt x="189991" y="265133"/>
                  <a:pt x="190520" y="266720"/>
                </a:cubicBezTo>
                <a:cubicBezTo>
                  <a:pt x="191049" y="268307"/>
                  <a:pt x="147128" y="189991"/>
                  <a:pt x="168295" y="161945"/>
                </a:cubicBezTo>
                <a:cubicBezTo>
                  <a:pt x="189462" y="133899"/>
                  <a:pt x="309053" y="107441"/>
                  <a:pt x="317520" y="98445"/>
                </a:cubicBezTo>
                <a:cubicBezTo>
                  <a:pt x="325987" y="89449"/>
                  <a:pt x="243966" y="124903"/>
                  <a:pt x="219095" y="107970"/>
                </a:cubicBezTo>
                <a:cubicBezTo>
                  <a:pt x="194224" y="91037"/>
                  <a:pt x="157712" y="-1568"/>
                  <a:pt x="15559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25A403FD-D488-F75B-530D-FEF644CA611B}"/>
              </a:ext>
            </a:extLst>
          </p:cNvPr>
          <p:cNvSpPr/>
          <p:nvPr/>
        </p:nvSpPr>
        <p:spPr>
          <a:xfrm>
            <a:off x="5524499" y="3927431"/>
            <a:ext cx="159008" cy="339287"/>
          </a:xfrm>
          <a:custGeom>
            <a:avLst/>
            <a:gdLst>
              <a:gd name="connsiteX0" fmla="*/ 1 w 159008"/>
              <a:gd name="connsiteY0" fmla="*/ 44 h 339287"/>
              <a:gd name="connsiteX1" fmla="*/ 139701 w 159008"/>
              <a:gd name="connsiteY1" fmla="*/ 279444 h 339287"/>
              <a:gd name="connsiteX2" fmla="*/ 139701 w 159008"/>
              <a:gd name="connsiteY2" fmla="*/ 336594 h 339287"/>
              <a:gd name="connsiteX3" fmla="*/ 158751 w 159008"/>
              <a:gd name="connsiteY3" fmla="*/ 228644 h 339287"/>
              <a:gd name="connsiteX4" fmla="*/ 123826 w 159008"/>
              <a:gd name="connsiteY4" fmla="*/ 285794 h 339287"/>
              <a:gd name="connsiteX5" fmla="*/ 139701 w 159008"/>
              <a:gd name="connsiteY5" fmla="*/ 206419 h 339287"/>
              <a:gd name="connsiteX6" fmla="*/ 73026 w 159008"/>
              <a:gd name="connsiteY6" fmla="*/ 168319 h 339287"/>
              <a:gd name="connsiteX7" fmla="*/ 142876 w 159008"/>
              <a:gd name="connsiteY7" fmla="*/ 257219 h 339287"/>
              <a:gd name="connsiteX8" fmla="*/ 1 w 159008"/>
              <a:gd name="connsiteY8" fmla="*/ 44 h 33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08" h="339287">
                <a:moveTo>
                  <a:pt x="1" y="44"/>
                </a:moveTo>
                <a:cubicBezTo>
                  <a:pt x="-528" y="3748"/>
                  <a:pt x="116418" y="223352"/>
                  <a:pt x="139701" y="279444"/>
                </a:cubicBezTo>
                <a:cubicBezTo>
                  <a:pt x="162984" y="335536"/>
                  <a:pt x="136526" y="345061"/>
                  <a:pt x="139701" y="336594"/>
                </a:cubicBezTo>
                <a:cubicBezTo>
                  <a:pt x="142876" y="328127"/>
                  <a:pt x="161397" y="237111"/>
                  <a:pt x="158751" y="228644"/>
                </a:cubicBezTo>
                <a:cubicBezTo>
                  <a:pt x="156105" y="220177"/>
                  <a:pt x="127001" y="289498"/>
                  <a:pt x="123826" y="285794"/>
                </a:cubicBezTo>
                <a:cubicBezTo>
                  <a:pt x="120651" y="282090"/>
                  <a:pt x="148168" y="225998"/>
                  <a:pt x="139701" y="206419"/>
                </a:cubicBezTo>
                <a:cubicBezTo>
                  <a:pt x="131234" y="186840"/>
                  <a:pt x="72497" y="159852"/>
                  <a:pt x="73026" y="168319"/>
                </a:cubicBezTo>
                <a:cubicBezTo>
                  <a:pt x="73555" y="176786"/>
                  <a:pt x="154518" y="286852"/>
                  <a:pt x="142876" y="257219"/>
                </a:cubicBezTo>
                <a:cubicBezTo>
                  <a:pt x="131234" y="227586"/>
                  <a:pt x="530" y="-3660"/>
                  <a:pt x="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F10CD079-71CA-9375-8674-EA03C75C670B}"/>
              </a:ext>
            </a:extLst>
          </p:cNvPr>
          <p:cNvSpPr/>
          <p:nvPr/>
        </p:nvSpPr>
        <p:spPr>
          <a:xfrm>
            <a:off x="5572531" y="4489349"/>
            <a:ext cx="298267" cy="202238"/>
          </a:xfrm>
          <a:custGeom>
            <a:avLst/>
            <a:gdLst>
              <a:gd name="connsiteX0" fmla="*/ 123419 w 298267"/>
              <a:gd name="connsiteY0" fmla="*/ 101 h 202238"/>
              <a:gd name="connsiteX1" fmla="*/ 158344 w 298267"/>
              <a:gd name="connsiteY1" fmla="*/ 120751 h 202238"/>
              <a:gd name="connsiteX2" fmla="*/ 294869 w 298267"/>
              <a:gd name="connsiteY2" fmla="*/ 200126 h 202238"/>
              <a:gd name="connsiteX3" fmla="*/ 259944 w 298267"/>
              <a:gd name="connsiteY3" fmla="*/ 181076 h 202238"/>
              <a:gd name="connsiteX4" fmla="*/ 2769 w 298267"/>
              <a:gd name="connsiteY4" fmla="*/ 35026 h 202238"/>
              <a:gd name="connsiteX5" fmla="*/ 123419 w 298267"/>
              <a:gd name="connsiteY5" fmla="*/ 98526 h 202238"/>
              <a:gd name="connsiteX6" fmla="*/ 123419 w 298267"/>
              <a:gd name="connsiteY6" fmla="*/ 101 h 20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67" h="202238">
                <a:moveTo>
                  <a:pt x="123419" y="101"/>
                </a:moveTo>
                <a:cubicBezTo>
                  <a:pt x="129240" y="3805"/>
                  <a:pt x="129769" y="87414"/>
                  <a:pt x="158344" y="120751"/>
                </a:cubicBezTo>
                <a:cubicBezTo>
                  <a:pt x="186919" y="154089"/>
                  <a:pt x="294869" y="200126"/>
                  <a:pt x="294869" y="200126"/>
                </a:cubicBezTo>
                <a:cubicBezTo>
                  <a:pt x="311802" y="210180"/>
                  <a:pt x="259944" y="181076"/>
                  <a:pt x="259944" y="181076"/>
                </a:cubicBezTo>
                <a:lnTo>
                  <a:pt x="2769" y="35026"/>
                </a:lnTo>
                <a:cubicBezTo>
                  <a:pt x="-19985" y="21268"/>
                  <a:pt x="104369" y="101701"/>
                  <a:pt x="123419" y="98526"/>
                </a:cubicBezTo>
                <a:cubicBezTo>
                  <a:pt x="142469" y="95351"/>
                  <a:pt x="117598" y="-3603"/>
                  <a:pt x="12341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8F278DD5-F0DA-E8FC-E4B7-6444556DB334}"/>
              </a:ext>
            </a:extLst>
          </p:cNvPr>
          <p:cNvSpPr/>
          <p:nvPr/>
        </p:nvSpPr>
        <p:spPr>
          <a:xfrm>
            <a:off x="5333777" y="3896682"/>
            <a:ext cx="342747" cy="749346"/>
          </a:xfrm>
          <a:custGeom>
            <a:avLst/>
            <a:gdLst>
              <a:gd name="connsiteX0" fmla="*/ 223 w 342747"/>
              <a:gd name="connsiteY0" fmla="*/ 122868 h 749346"/>
              <a:gd name="connsiteX1" fmla="*/ 270098 w 342747"/>
              <a:gd name="connsiteY1" fmla="*/ 380043 h 749346"/>
              <a:gd name="connsiteX2" fmla="*/ 282798 w 342747"/>
              <a:gd name="connsiteY2" fmla="*/ 487993 h 749346"/>
              <a:gd name="connsiteX3" fmla="*/ 336773 w 342747"/>
              <a:gd name="connsiteY3" fmla="*/ 446718 h 749346"/>
              <a:gd name="connsiteX4" fmla="*/ 295498 w 342747"/>
              <a:gd name="connsiteY4" fmla="*/ 599118 h 749346"/>
              <a:gd name="connsiteX5" fmla="*/ 333598 w 342747"/>
              <a:gd name="connsiteY5" fmla="*/ 748343 h 749346"/>
              <a:gd name="connsiteX6" fmla="*/ 327248 w 342747"/>
              <a:gd name="connsiteY6" fmla="*/ 624518 h 749346"/>
              <a:gd name="connsiteX7" fmla="*/ 171673 w 342747"/>
              <a:gd name="connsiteY7" fmla="*/ 2218 h 749346"/>
              <a:gd name="connsiteX8" fmla="*/ 276448 w 342747"/>
              <a:gd name="connsiteY8" fmla="*/ 408618 h 749346"/>
              <a:gd name="connsiteX9" fmla="*/ 178023 w 342747"/>
              <a:gd name="connsiteY9" fmla="*/ 176843 h 749346"/>
              <a:gd name="connsiteX10" fmla="*/ 222473 w 342747"/>
              <a:gd name="connsiteY10" fmla="*/ 281618 h 749346"/>
              <a:gd name="connsiteX11" fmla="*/ 223 w 342747"/>
              <a:gd name="connsiteY11" fmla="*/ 122868 h 74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47" h="749346">
                <a:moveTo>
                  <a:pt x="223" y="122868"/>
                </a:moveTo>
                <a:cubicBezTo>
                  <a:pt x="8161" y="139272"/>
                  <a:pt x="223002" y="319189"/>
                  <a:pt x="270098" y="380043"/>
                </a:cubicBezTo>
                <a:cubicBezTo>
                  <a:pt x="317194" y="440897"/>
                  <a:pt x="271686" y="476881"/>
                  <a:pt x="282798" y="487993"/>
                </a:cubicBezTo>
                <a:cubicBezTo>
                  <a:pt x="293910" y="499105"/>
                  <a:pt x="334656" y="428197"/>
                  <a:pt x="336773" y="446718"/>
                </a:cubicBezTo>
                <a:cubicBezTo>
                  <a:pt x="338890" y="465239"/>
                  <a:pt x="296027" y="548847"/>
                  <a:pt x="295498" y="599118"/>
                </a:cubicBezTo>
                <a:cubicBezTo>
                  <a:pt x="294969" y="649389"/>
                  <a:pt x="328306" y="744110"/>
                  <a:pt x="333598" y="748343"/>
                </a:cubicBezTo>
                <a:cubicBezTo>
                  <a:pt x="338890" y="752576"/>
                  <a:pt x="354236" y="748872"/>
                  <a:pt x="327248" y="624518"/>
                </a:cubicBezTo>
                <a:cubicBezTo>
                  <a:pt x="300260" y="500164"/>
                  <a:pt x="180140" y="38201"/>
                  <a:pt x="171673" y="2218"/>
                </a:cubicBezTo>
                <a:cubicBezTo>
                  <a:pt x="163206" y="-33765"/>
                  <a:pt x="275390" y="379514"/>
                  <a:pt x="276448" y="408618"/>
                </a:cubicBezTo>
                <a:cubicBezTo>
                  <a:pt x="277506" y="437722"/>
                  <a:pt x="178023" y="176843"/>
                  <a:pt x="178023" y="176843"/>
                </a:cubicBezTo>
                <a:cubicBezTo>
                  <a:pt x="169027" y="155676"/>
                  <a:pt x="246286" y="291143"/>
                  <a:pt x="222473" y="281618"/>
                </a:cubicBezTo>
                <a:cubicBezTo>
                  <a:pt x="198661" y="272093"/>
                  <a:pt x="-7715" y="106464"/>
                  <a:pt x="223" y="122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8F483E5-83C4-DEBA-D145-7E61C3A772D8}"/>
              </a:ext>
            </a:extLst>
          </p:cNvPr>
          <p:cNvSpPr/>
          <p:nvPr/>
        </p:nvSpPr>
        <p:spPr>
          <a:xfrm>
            <a:off x="5987265" y="4032147"/>
            <a:ext cx="1118424" cy="605096"/>
          </a:xfrm>
          <a:custGeom>
            <a:avLst/>
            <a:gdLst>
              <a:gd name="connsiteX0" fmla="*/ 1118385 w 1118424"/>
              <a:gd name="connsiteY0" fmla="*/ 103 h 605096"/>
              <a:gd name="connsiteX1" fmla="*/ 696110 w 1118424"/>
              <a:gd name="connsiteY1" fmla="*/ 330303 h 605096"/>
              <a:gd name="connsiteX2" fmla="*/ 692935 w 1118424"/>
              <a:gd name="connsiteY2" fmla="*/ 314428 h 605096"/>
              <a:gd name="connsiteX3" fmla="*/ 327810 w 1118424"/>
              <a:gd name="connsiteY3" fmla="*/ 269978 h 605096"/>
              <a:gd name="connsiteX4" fmla="*/ 448460 w 1118424"/>
              <a:gd name="connsiteY4" fmla="*/ 292203 h 605096"/>
              <a:gd name="connsiteX5" fmla="*/ 64285 w 1118424"/>
              <a:gd name="connsiteY5" fmla="*/ 50903 h 605096"/>
              <a:gd name="connsiteX6" fmla="*/ 213510 w 1118424"/>
              <a:gd name="connsiteY6" fmla="*/ 177903 h 605096"/>
              <a:gd name="connsiteX7" fmla="*/ 410360 w 1118424"/>
              <a:gd name="connsiteY7" fmla="*/ 368403 h 605096"/>
              <a:gd name="connsiteX8" fmla="*/ 3960 w 1118424"/>
              <a:gd name="connsiteY8" fmla="*/ 142978 h 605096"/>
              <a:gd name="connsiteX9" fmla="*/ 203985 w 1118424"/>
              <a:gd name="connsiteY9" fmla="*/ 317603 h 605096"/>
              <a:gd name="connsiteX10" fmla="*/ 210335 w 1118424"/>
              <a:gd name="connsiteY10" fmla="*/ 419203 h 605096"/>
              <a:gd name="connsiteX11" fmla="*/ 248435 w 1118424"/>
              <a:gd name="connsiteY11" fmla="*/ 431903 h 605096"/>
              <a:gd name="connsiteX12" fmla="*/ 372260 w 1118424"/>
              <a:gd name="connsiteY12" fmla="*/ 603353 h 605096"/>
              <a:gd name="connsiteX13" fmla="*/ 505610 w 1118424"/>
              <a:gd name="connsiteY13" fmla="*/ 511278 h 605096"/>
              <a:gd name="connsiteX14" fmla="*/ 397660 w 1118424"/>
              <a:gd name="connsiteY14" fmla="*/ 362053 h 605096"/>
              <a:gd name="connsiteX15" fmla="*/ 537360 w 1118424"/>
              <a:gd name="connsiteY15" fmla="*/ 438253 h 605096"/>
              <a:gd name="connsiteX16" fmla="*/ 842160 w 1118424"/>
              <a:gd name="connsiteY16" fmla="*/ 292203 h 605096"/>
              <a:gd name="connsiteX17" fmla="*/ 635785 w 1118424"/>
              <a:gd name="connsiteY17" fmla="*/ 358878 h 605096"/>
              <a:gd name="connsiteX18" fmla="*/ 765960 w 1118424"/>
              <a:gd name="connsiteY18" fmla="*/ 266803 h 605096"/>
              <a:gd name="connsiteX19" fmla="*/ 588160 w 1118424"/>
              <a:gd name="connsiteY19" fmla="*/ 273153 h 605096"/>
              <a:gd name="connsiteX20" fmla="*/ 765960 w 1118424"/>
              <a:gd name="connsiteY20" fmla="*/ 219178 h 605096"/>
              <a:gd name="connsiteX21" fmla="*/ 562760 w 1118424"/>
              <a:gd name="connsiteY21" fmla="*/ 216003 h 605096"/>
              <a:gd name="connsiteX22" fmla="*/ 607210 w 1118424"/>
              <a:gd name="connsiteY22" fmla="*/ 317603 h 605096"/>
              <a:gd name="connsiteX23" fmla="*/ 896135 w 1118424"/>
              <a:gd name="connsiteY23" fmla="*/ 238228 h 605096"/>
              <a:gd name="connsiteX24" fmla="*/ 667535 w 1118424"/>
              <a:gd name="connsiteY24" fmla="*/ 371578 h 605096"/>
              <a:gd name="connsiteX25" fmla="*/ 1118385 w 1118424"/>
              <a:gd name="connsiteY25" fmla="*/ 103 h 60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18424" h="605096">
                <a:moveTo>
                  <a:pt x="1118385" y="103"/>
                </a:moveTo>
                <a:cubicBezTo>
                  <a:pt x="1123147" y="-6776"/>
                  <a:pt x="696110" y="330303"/>
                  <a:pt x="696110" y="330303"/>
                </a:cubicBezTo>
                <a:cubicBezTo>
                  <a:pt x="625202" y="382691"/>
                  <a:pt x="754318" y="324482"/>
                  <a:pt x="692935" y="314428"/>
                </a:cubicBezTo>
                <a:cubicBezTo>
                  <a:pt x="631552" y="304374"/>
                  <a:pt x="368556" y="273682"/>
                  <a:pt x="327810" y="269978"/>
                </a:cubicBezTo>
                <a:cubicBezTo>
                  <a:pt x="287064" y="266274"/>
                  <a:pt x="492381" y="328715"/>
                  <a:pt x="448460" y="292203"/>
                </a:cubicBezTo>
                <a:cubicBezTo>
                  <a:pt x="404539" y="255691"/>
                  <a:pt x="103443" y="69953"/>
                  <a:pt x="64285" y="50903"/>
                </a:cubicBezTo>
                <a:cubicBezTo>
                  <a:pt x="25127" y="31853"/>
                  <a:pt x="155831" y="124986"/>
                  <a:pt x="213510" y="177903"/>
                </a:cubicBezTo>
                <a:cubicBezTo>
                  <a:pt x="271189" y="230820"/>
                  <a:pt x="445285" y="374224"/>
                  <a:pt x="410360" y="368403"/>
                </a:cubicBezTo>
                <a:cubicBezTo>
                  <a:pt x="375435" y="362582"/>
                  <a:pt x="38356" y="151445"/>
                  <a:pt x="3960" y="142978"/>
                </a:cubicBezTo>
                <a:cubicBezTo>
                  <a:pt x="-30436" y="134511"/>
                  <a:pt x="169589" y="271566"/>
                  <a:pt x="203985" y="317603"/>
                </a:cubicBezTo>
                <a:cubicBezTo>
                  <a:pt x="238381" y="363640"/>
                  <a:pt x="202927" y="400153"/>
                  <a:pt x="210335" y="419203"/>
                </a:cubicBezTo>
                <a:cubicBezTo>
                  <a:pt x="217743" y="438253"/>
                  <a:pt x="221448" y="401211"/>
                  <a:pt x="248435" y="431903"/>
                </a:cubicBezTo>
                <a:cubicBezTo>
                  <a:pt x="275422" y="462595"/>
                  <a:pt x="329398" y="590124"/>
                  <a:pt x="372260" y="603353"/>
                </a:cubicBezTo>
                <a:cubicBezTo>
                  <a:pt x="415122" y="616582"/>
                  <a:pt x="501377" y="551495"/>
                  <a:pt x="505610" y="511278"/>
                </a:cubicBezTo>
                <a:cubicBezTo>
                  <a:pt x="509843" y="471061"/>
                  <a:pt x="392368" y="374224"/>
                  <a:pt x="397660" y="362053"/>
                </a:cubicBezTo>
                <a:cubicBezTo>
                  <a:pt x="402952" y="349882"/>
                  <a:pt x="463277" y="449895"/>
                  <a:pt x="537360" y="438253"/>
                </a:cubicBezTo>
                <a:cubicBezTo>
                  <a:pt x="611443" y="426611"/>
                  <a:pt x="825756" y="305432"/>
                  <a:pt x="842160" y="292203"/>
                </a:cubicBezTo>
                <a:cubicBezTo>
                  <a:pt x="858564" y="278974"/>
                  <a:pt x="648485" y="363111"/>
                  <a:pt x="635785" y="358878"/>
                </a:cubicBezTo>
                <a:cubicBezTo>
                  <a:pt x="623085" y="354645"/>
                  <a:pt x="773897" y="281090"/>
                  <a:pt x="765960" y="266803"/>
                </a:cubicBezTo>
                <a:cubicBezTo>
                  <a:pt x="758023" y="252516"/>
                  <a:pt x="588160" y="281090"/>
                  <a:pt x="588160" y="273153"/>
                </a:cubicBezTo>
                <a:cubicBezTo>
                  <a:pt x="588160" y="265216"/>
                  <a:pt x="770193" y="228703"/>
                  <a:pt x="765960" y="219178"/>
                </a:cubicBezTo>
                <a:cubicBezTo>
                  <a:pt x="761727" y="209653"/>
                  <a:pt x="589218" y="199599"/>
                  <a:pt x="562760" y="216003"/>
                </a:cubicBezTo>
                <a:cubicBezTo>
                  <a:pt x="536302" y="232407"/>
                  <a:pt x="551648" y="313899"/>
                  <a:pt x="607210" y="317603"/>
                </a:cubicBezTo>
                <a:cubicBezTo>
                  <a:pt x="662772" y="321307"/>
                  <a:pt x="886081" y="229232"/>
                  <a:pt x="896135" y="238228"/>
                </a:cubicBezTo>
                <a:cubicBezTo>
                  <a:pt x="906189" y="247224"/>
                  <a:pt x="631023" y="411265"/>
                  <a:pt x="667535" y="371578"/>
                </a:cubicBezTo>
                <a:cubicBezTo>
                  <a:pt x="704047" y="331891"/>
                  <a:pt x="1113623" y="6982"/>
                  <a:pt x="111838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12EAEAB3-F07C-9814-649E-1D69B24C3345}"/>
              </a:ext>
            </a:extLst>
          </p:cNvPr>
          <p:cNvSpPr/>
          <p:nvPr/>
        </p:nvSpPr>
        <p:spPr>
          <a:xfrm>
            <a:off x="6155406" y="4274535"/>
            <a:ext cx="1159867" cy="760094"/>
          </a:xfrm>
          <a:custGeom>
            <a:avLst/>
            <a:gdLst>
              <a:gd name="connsiteX0" fmla="*/ 1159794 w 1159867"/>
              <a:gd name="connsiteY0" fmla="*/ 1409 h 760094"/>
              <a:gd name="connsiteX1" fmla="*/ 425276 w 1159867"/>
              <a:gd name="connsiteY1" fmla="*/ 488590 h 760094"/>
              <a:gd name="connsiteX2" fmla="*/ 578925 w 1159867"/>
              <a:gd name="connsiteY2" fmla="*/ 301213 h 760094"/>
              <a:gd name="connsiteX3" fmla="*/ 35532 w 1159867"/>
              <a:gd name="connsiteY3" fmla="*/ 743422 h 760094"/>
              <a:gd name="connsiteX4" fmla="*/ 166696 w 1159867"/>
              <a:gd name="connsiteY4" fmla="*/ 634744 h 760094"/>
              <a:gd name="connsiteX5" fmla="*/ 1088591 w 1159867"/>
              <a:gd name="connsiteY5" fmla="*/ 331193 h 760094"/>
              <a:gd name="connsiteX6" fmla="*/ 638886 w 1159867"/>
              <a:gd name="connsiteY6" fmla="*/ 462357 h 760094"/>
              <a:gd name="connsiteX7" fmla="*/ 987407 w 1159867"/>
              <a:gd name="connsiteY7" fmla="*/ 42632 h 760094"/>
              <a:gd name="connsiteX8" fmla="*/ 473994 w 1159867"/>
              <a:gd name="connsiteY8" fmla="*/ 331193 h 760094"/>
              <a:gd name="connsiteX9" fmla="*/ 1159794 w 1159867"/>
              <a:gd name="connsiteY9" fmla="*/ 1409 h 76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9867" h="760094">
                <a:moveTo>
                  <a:pt x="1159794" y="1409"/>
                </a:moveTo>
                <a:cubicBezTo>
                  <a:pt x="1151674" y="27642"/>
                  <a:pt x="522087" y="438623"/>
                  <a:pt x="425276" y="488590"/>
                </a:cubicBezTo>
                <a:cubicBezTo>
                  <a:pt x="328465" y="538557"/>
                  <a:pt x="643882" y="258741"/>
                  <a:pt x="578925" y="301213"/>
                </a:cubicBezTo>
                <a:cubicBezTo>
                  <a:pt x="513968" y="343685"/>
                  <a:pt x="104237" y="687834"/>
                  <a:pt x="35532" y="743422"/>
                </a:cubicBezTo>
                <a:cubicBezTo>
                  <a:pt x="-33173" y="799011"/>
                  <a:pt x="-8814" y="703449"/>
                  <a:pt x="166696" y="634744"/>
                </a:cubicBezTo>
                <a:cubicBezTo>
                  <a:pt x="342206" y="566039"/>
                  <a:pt x="1009893" y="359924"/>
                  <a:pt x="1088591" y="331193"/>
                </a:cubicBezTo>
                <a:cubicBezTo>
                  <a:pt x="1167289" y="302462"/>
                  <a:pt x="655750" y="510450"/>
                  <a:pt x="638886" y="462357"/>
                </a:cubicBezTo>
                <a:cubicBezTo>
                  <a:pt x="622022" y="414264"/>
                  <a:pt x="1014889" y="64493"/>
                  <a:pt x="987407" y="42632"/>
                </a:cubicBezTo>
                <a:cubicBezTo>
                  <a:pt x="959925" y="20771"/>
                  <a:pt x="443389" y="338688"/>
                  <a:pt x="473994" y="331193"/>
                </a:cubicBezTo>
                <a:cubicBezTo>
                  <a:pt x="504599" y="323698"/>
                  <a:pt x="1167914" y="-24824"/>
                  <a:pt x="1159794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6A62AB71-000A-7C7F-9D68-B957F18664F1}"/>
              </a:ext>
            </a:extLst>
          </p:cNvPr>
          <p:cNvSpPr/>
          <p:nvPr/>
        </p:nvSpPr>
        <p:spPr>
          <a:xfrm>
            <a:off x="7673674" y="3713016"/>
            <a:ext cx="629938" cy="1049810"/>
          </a:xfrm>
          <a:custGeom>
            <a:avLst/>
            <a:gdLst>
              <a:gd name="connsiteX0" fmla="*/ 590851 w 629938"/>
              <a:gd name="connsiteY0" fmla="*/ 71584 h 1049810"/>
              <a:gd name="connsiteX1" fmla="*/ 301 w 629938"/>
              <a:gd name="connsiteY1" fmla="*/ 1049484 h 1049810"/>
              <a:gd name="connsiteX2" fmla="*/ 511476 w 629938"/>
              <a:gd name="connsiteY2" fmla="*/ 179534 h 1049810"/>
              <a:gd name="connsiteX3" fmla="*/ 590851 w 629938"/>
              <a:gd name="connsiteY3" fmla="*/ 71584 h 104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38" h="1049810">
                <a:moveTo>
                  <a:pt x="590851" y="71584"/>
                </a:moveTo>
                <a:cubicBezTo>
                  <a:pt x="505655" y="216576"/>
                  <a:pt x="13530" y="1031492"/>
                  <a:pt x="301" y="1049484"/>
                </a:cubicBezTo>
                <a:cubicBezTo>
                  <a:pt x="-12928" y="1067476"/>
                  <a:pt x="413580" y="337226"/>
                  <a:pt x="511476" y="179534"/>
                </a:cubicBezTo>
                <a:cubicBezTo>
                  <a:pt x="609372" y="21842"/>
                  <a:pt x="676047" y="-73408"/>
                  <a:pt x="590851" y="7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166DDE9-EDCE-C354-3977-D4AB1BD4A151}"/>
              </a:ext>
            </a:extLst>
          </p:cNvPr>
          <p:cNvSpPr/>
          <p:nvPr/>
        </p:nvSpPr>
        <p:spPr>
          <a:xfrm>
            <a:off x="8042275" y="3856802"/>
            <a:ext cx="539224" cy="57973"/>
          </a:xfrm>
          <a:custGeom>
            <a:avLst/>
            <a:gdLst>
              <a:gd name="connsiteX0" fmla="*/ 0 w 539224"/>
              <a:gd name="connsiteY0" fmla="*/ 57973 h 57973"/>
              <a:gd name="connsiteX1" fmla="*/ 511175 w 539224"/>
              <a:gd name="connsiteY1" fmla="*/ 3998 h 57973"/>
              <a:gd name="connsiteX2" fmla="*/ 476250 w 539224"/>
              <a:gd name="connsiteY2" fmla="*/ 3998 h 57973"/>
              <a:gd name="connsiteX3" fmla="*/ 0 w 539224"/>
              <a:gd name="connsiteY3" fmla="*/ 57973 h 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224" h="57973">
                <a:moveTo>
                  <a:pt x="0" y="57973"/>
                </a:moveTo>
                <a:lnTo>
                  <a:pt x="511175" y="3998"/>
                </a:lnTo>
                <a:cubicBezTo>
                  <a:pt x="590550" y="-4998"/>
                  <a:pt x="476250" y="3998"/>
                  <a:pt x="476250" y="3998"/>
                </a:cubicBezTo>
                <a:lnTo>
                  <a:pt x="0" y="579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EF891329-BF0A-4616-6F33-F0D2E048928E}"/>
              </a:ext>
            </a:extLst>
          </p:cNvPr>
          <p:cNvSpPr/>
          <p:nvPr/>
        </p:nvSpPr>
        <p:spPr>
          <a:xfrm>
            <a:off x="8337542" y="3781382"/>
            <a:ext cx="299296" cy="236537"/>
          </a:xfrm>
          <a:custGeom>
            <a:avLst/>
            <a:gdLst>
              <a:gd name="connsiteX0" fmla="*/ 8 w 299296"/>
              <a:gd name="connsiteY0" fmla="*/ 43 h 236537"/>
              <a:gd name="connsiteX1" fmla="*/ 269883 w 299296"/>
              <a:gd name="connsiteY1" fmla="*/ 219118 h 236537"/>
              <a:gd name="connsiteX2" fmla="*/ 260358 w 299296"/>
              <a:gd name="connsiteY2" fmla="*/ 200068 h 236537"/>
              <a:gd name="connsiteX3" fmla="*/ 8 w 299296"/>
              <a:gd name="connsiteY3" fmla="*/ 43 h 23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296" h="236537">
                <a:moveTo>
                  <a:pt x="8" y="43"/>
                </a:moveTo>
                <a:cubicBezTo>
                  <a:pt x="1595" y="3218"/>
                  <a:pt x="269883" y="219118"/>
                  <a:pt x="269883" y="219118"/>
                </a:cubicBezTo>
                <a:cubicBezTo>
                  <a:pt x="313275" y="252455"/>
                  <a:pt x="307454" y="233405"/>
                  <a:pt x="260358" y="200068"/>
                </a:cubicBezTo>
                <a:cubicBezTo>
                  <a:pt x="213262" y="166731"/>
                  <a:pt x="-1579" y="-3132"/>
                  <a:pt x="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0520EEB7-DA2A-A52C-C382-3487287B5EA5}"/>
              </a:ext>
            </a:extLst>
          </p:cNvPr>
          <p:cNvSpPr/>
          <p:nvPr/>
        </p:nvSpPr>
        <p:spPr>
          <a:xfrm>
            <a:off x="8039433" y="3753755"/>
            <a:ext cx="304875" cy="389331"/>
          </a:xfrm>
          <a:custGeom>
            <a:avLst/>
            <a:gdLst>
              <a:gd name="connsiteX0" fmla="*/ 301292 w 304875"/>
              <a:gd name="connsiteY0" fmla="*/ 5445 h 389331"/>
              <a:gd name="connsiteX1" fmla="*/ 2842 w 304875"/>
              <a:gd name="connsiteY1" fmla="*/ 386445 h 389331"/>
              <a:gd name="connsiteX2" fmla="*/ 158417 w 304875"/>
              <a:gd name="connsiteY2" fmla="*/ 173720 h 389331"/>
              <a:gd name="connsiteX3" fmla="*/ 301292 w 304875"/>
              <a:gd name="connsiteY3" fmla="*/ 5445 h 3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75" h="389331">
                <a:moveTo>
                  <a:pt x="301292" y="5445"/>
                </a:moveTo>
                <a:cubicBezTo>
                  <a:pt x="275363" y="40899"/>
                  <a:pt x="26654" y="358399"/>
                  <a:pt x="2842" y="386445"/>
                </a:cubicBezTo>
                <a:cubicBezTo>
                  <a:pt x="-20971" y="414491"/>
                  <a:pt x="111321" y="230341"/>
                  <a:pt x="158417" y="173720"/>
                </a:cubicBezTo>
                <a:cubicBezTo>
                  <a:pt x="205513" y="117099"/>
                  <a:pt x="327221" y="-30009"/>
                  <a:pt x="301292" y="5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29FE322-8FC6-7A3D-DB35-8908BDCE1E25}"/>
              </a:ext>
            </a:extLst>
          </p:cNvPr>
          <p:cNvSpPr/>
          <p:nvPr/>
        </p:nvSpPr>
        <p:spPr>
          <a:xfrm>
            <a:off x="8359747" y="3854413"/>
            <a:ext cx="256918" cy="192071"/>
          </a:xfrm>
          <a:custGeom>
            <a:avLst/>
            <a:gdLst>
              <a:gd name="connsiteX0" fmla="*/ 28 w 256918"/>
              <a:gd name="connsiteY0" fmla="*/ 37 h 192071"/>
              <a:gd name="connsiteX1" fmla="*/ 234978 w 256918"/>
              <a:gd name="connsiteY1" fmla="*/ 177837 h 192071"/>
              <a:gd name="connsiteX2" fmla="*/ 219103 w 256918"/>
              <a:gd name="connsiteY2" fmla="*/ 161962 h 192071"/>
              <a:gd name="connsiteX3" fmla="*/ 28 w 256918"/>
              <a:gd name="connsiteY3" fmla="*/ 37 h 1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18" h="192071">
                <a:moveTo>
                  <a:pt x="28" y="37"/>
                </a:moveTo>
                <a:cubicBezTo>
                  <a:pt x="2674" y="2683"/>
                  <a:pt x="234978" y="177837"/>
                  <a:pt x="234978" y="177837"/>
                </a:cubicBezTo>
                <a:cubicBezTo>
                  <a:pt x="271491" y="204825"/>
                  <a:pt x="259849" y="190008"/>
                  <a:pt x="219103" y="161962"/>
                </a:cubicBezTo>
                <a:cubicBezTo>
                  <a:pt x="178357" y="133916"/>
                  <a:pt x="-2618" y="-2609"/>
                  <a:pt x="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F73D448-1E8A-3733-7F7D-F40AFCF9266B}"/>
              </a:ext>
            </a:extLst>
          </p:cNvPr>
          <p:cNvSpPr/>
          <p:nvPr/>
        </p:nvSpPr>
        <p:spPr>
          <a:xfrm>
            <a:off x="8100364" y="3911600"/>
            <a:ext cx="526111" cy="86820"/>
          </a:xfrm>
          <a:custGeom>
            <a:avLst/>
            <a:gdLst>
              <a:gd name="connsiteX0" fmla="*/ 526111 w 526111"/>
              <a:gd name="connsiteY0" fmla="*/ 0 h 86820"/>
              <a:gd name="connsiteX1" fmla="*/ 8586 w 526111"/>
              <a:gd name="connsiteY1" fmla="*/ 85725 h 86820"/>
              <a:gd name="connsiteX2" fmla="*/ 189561 w 526111"/>
              <a:gd name="connsiteY2" fmla="*/ 50800 h 86820"/>
              <a:gd name="connsiteX3" fmla="*/ 526111 w 526111"/>
              <a:gd name="connsiteY3" fmla="*/ 0 h 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11" h="86820">
                <a:moveTo>
                  <a:pt x="526111" y="0"/>
                </a:moveTo>
                <a:lnTo>
                  <a:pt x="8586" y="85725"/>
                </a:lnTo>
                <a:cubicBezTo>
                  <a:pt x="-47506" y="94192"/>
                  <a:pt x="189561" y="50800"/>
                  <a:pt x="189561" y="50800"/>
                </a:cubicBezTo>
                <a:lnTo>
                  <a:pt x="52611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22B100D8-12FD-AC11-FC0B-BF405C00604C}"/>
              </a:ext>
            </a:extLst>
          </p:cNvPr>
          <p:cNvSpPr/>
          <p:nvPr/>
        </p:nvSpPr>
        <p:spPr>
          <a:xfrm>
            <a:off x="8168979" y="3886920"/>
            <a:ext cx="379417" cy="126444"/>
          </a:xfrm>
          <a:custGeom>
            <a:avLst/>
            <a:gdLst>
              <a:gd name="connsiteX0" fmla="*/ 296 w 379417"/>
              <a:gd name="connsiteY0" fmla="*/ 126280 h 126444"/>
              <a:gd name="connsiteX1" fmla="*/ 359071 w 379417"/>
              <a:gd name="connsiteY1" fmla="*/ 5630 h 126444"/>
              <a:gd name="connsiteX2" fmla="*/ 298746 w 379417"/>
              <a:gd name="connsiteY2" fmla="*/ 31030 h 126444"/>
              <a:gd name="connsiteX3" fmla="*/ 296 w 379417"/>
              <a:gd name="connsiteY3" fmla="*/ 126280 h 12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417" h="126444">
                <a:moveTo>
                  <a:pt x="296" y="126280"/>
                </a:moveTo>
                <a:cubicBezTo>
                  <a:pt x="10350" y="122047"/>
                  <a:pt x="309329" y="21505"/>
                  <a:pt x="359071" y="5630"/>
                </a:cubicBezTo>
                <a:cubicBezTo>
                  <a:pt x="408813" y="-10245"/>
                  <a:pt x="359071" y="10393"/>
                  <a:pt x="298746" y="31030"/>
                </a:cubicBezTo>
                <a:cubicBezTo>
                  <a:pt x="238421" y="51667"/>
                  <a:pt x="-9758" y="130513"/>
                  <a:pt x="296" y="126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C131831-AE9A-4F7A-EC1F-B17172B0920C}"/>
              </a:ext>
            </a:extLst>
          </p:cNvPr>
          <p:cNvSpPr/>
          <p:nvPr/>
        </p:nvSpPr>
        <p:spPr>
          <a:xfrm>
            <a:off x="7906814" y="3846105"/>
            <a:ext cx="463186" cy="480149"/>
          </a:xfrm>
          <a:custGeom>
            <a:avLst/>
            <a:gdLst>
              <a:gd name="connsiteX0" fmla="*/ 452961 w 463186"/>
              <a:gd name="connsiteY0" fmla="*/ 11520 h 480149"/>
              <a:gd name="connsiteX1" fmla="*/ 2111 w 463186"/>
              <a:gd name="connsiteY1" fmla="*/ 478245 h 480149"/>
              <a:gd name="connsiteX2" fmla="*/ 291036 w 463186"/>
              <a:gd name="connsiteY2" fmla="*/ 170270 h 480149"/>
              <a:gd name="connsiteX3" fmla="*/ 452961 w 463186"/>
              <a:gd name="connsiteY3" fmla="*/ 11520 h 48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86" h="480149">
                <a:moveTo>
                  <a:pt x="452961" y="11520"/>
                </a:moveTo>
                <a:cubicBezTo>
                  <a:pt x="404807" y="62849"/>
                  <a:pt x="29099" y="451787"/>
                  <a:pt x="2111" y="478245"/>
                </a:cubicBezTo>
                <a:cubicBezTo>
                  <a:pt x="-24877" y="504703"/>
                  <a:pt x="214307" y="248057"/>
                  <a:pt x="291036" y="170270"/>
                </a:cubicBezTo>
                <a:cubicBezTo>
                  <a:pt x="367765" y="92483"/>
                  <a:pt x="501115" y="-39809"/>
                  <a:pt x="452961" y="1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473E45A2-9391-118F-237E-16D32E16CCEB}"/>
              </a:ext>
            </a:extLst>
          </p:cNvPr>
          <p:cNvSpPr/>
          <p:nvPr/>
        </p:nvSpPr>
        <p:spPr>
          <a:xfrm>
            <a:off x="7961524" y="3852932"/>
            <a:ext cx="379374" cy="396424"/>
          </a:xfrm>
          <a:custGeom>
            <a:avLst/>
            <a:gdLst>
              <a:gd name="connsiteX0" fmla="*/ 369676 w 379374"/>
              <a:gd name="connsiteY0" fmla="*/ 11043 h 396424"/>
              <a:gd name="connsiteX1" fmla="*/ 1376 w 379374"/>
              <a:gd name="connsiteY1" fmla="*/ 395218 h 396424"/>
              <a:gd name="connsiteX2" fmla="*/ 249026 w 379374"/>
              <a:gd name="connsiteY2" fmla="*/ 128518 h 396424"/>
              <a:gd name="connsiteX3" fmla="*/ 369676 w 379374"/>
              <a:gd name="connsiteY3" fmla="*/ 11043 h 39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74" h="396424">
                <a:moveTo>
                  <a:pt x="369676" y="11043"/>
                </a:moveTo>
                <a:cubicBezTo>
                  <a:pt x="328401" y="55493"/>
                  <a:pt x="21484" y="375639"/>
                  <a:pt x="1376" y="395218"/>
                </a:cubicBezTo>
                <a:cubicBezTo>
                  <a:pt x="-18732" y="414797"/>
                  <a:pt x="187114" y="190430"/>
                  <a:pt x="249026" y="128518"/>
                </a:cubicBezTo>
                <a:cubicBezTo>
                  <a:pt x="310938" y="66606"/>
                  <a:pt x="410951" y="-33407"/>
                  <a:pt x="369676" y="1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11F93E9-0BC2-3325-0FBC-491CA9B0497A}"/>
              </a:ext>
            </a:extLst>
          </p:cNvPr>
          <p:cNvSpPr/>
          <p:nvPr/>
        </p:nvSpPr>
        <p:spPr>
          <a:xfrm>
            <a:off x="7907871" y="3933779"/>
            <a:ext cx="274731" cy="560540"/>
          </a:xfrm>
          <a:custGeom>
            <a:avLst/>
            <a:gdLst>
              <a:gd name="connsiteX0" fmla="*/ 267754 w 274731"/>
              <a:gd name="connsiteY0" fmla="*/ 15921 h 560540"/>
              <a:gd name="connsiteX1" fmla="*/ 1054 w 274731"/>
              <a:gd name="connsiteY1" fmla="*/ 558846 h 560540"/>
              <a:gd name="connsiteX2" fmla="*/ 178854 w 274731"/>
              <a:gd name="connsiteY2" fmla="*/ 181021 h 560540"/>
              <a:gd name="connsiteX3" fmla="*/ 267754 w 274731"/>
              <a:gd name="connsiteY3" fmla="*/ 15921 h 5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731" h="560540">
                <a:moveTo>
                  <a:pt x="267754" y="15921"/>
                </a:moveTo>
                <a:cubicBezTo>
                  <a:pt x="238121" y="78892"/>
                  <a:pt x="15871" y="531329"/>
                  <a:pt x="1054" y="558846"/>
                </a:cubicBezTo>
                <a:cubicBezTo>
                  <a:pt x="-13763" y="586363"/>
                  <a:pt x="131758" y="270979"/>
                  <a:pt x="178854" y="181021"/>
                </a:cubicBezTo>
                <a:cubicBezTo>
                  <a:pt x="225950" y="91063"/>
                  <a:pt x="297387" y="-47050"/>
                  <a:pt x="267754" y="15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0727183C-D10C-E0A9-055D-48EE0D5ADCB7}"/>
              </a:ext>
            </a:extLst>
          </p:cNvPr>
          <p:cNvSpPr/>
          <p:nvPr/>
        </p:nvSpPr>
        <p:spPr>
          <a:xfrm>
            <a:off x="7759516" y="4189121"/>
            <a:ext cx="65469" cy="1035557"/>
          </a:xfrm>
          <a:custGeom>
            <a:avLst/>
            <a:gdLst>
              <a:gd name="connsiteX0" fmla="*/ 184 w 65469"/>
              <a:gd name="connsiteY0" fmla="*/ 8229 h 1035557"/>
              <a:gd name="connsiteX1" fmla="*/ 63684 w 65469"/>
              <a:gd name="connsiteY1" fmla="*/ 1021054 h 1035557"/>
              <a:gd name="connsiteX2" fmla="*/ 44634 w 65469"/>
              <a:gd name="connsiteY2" fmla="*/ 567029 h 1035557"/>
              <a:gd name="connsiteX3" fmla="*/ 184 w 65469"/>
              <a:gd name="connsiteY3" fmla="*/ 8229 h 103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69" h="1035557">
                <a:moveTo>
                  <a:pt x="184" y="8229"/>
                </a:moveTo>
                <a:cubicBezTo>
                  <a:pt x="3359" y="83900"/>
                  <a:pt x="56276" y="927921"/>
                  <a:pt x="63684" y="1021054"/>
                </a:cubicBezTo>
                <a:cubicBezTo>
                  <a:pt x="71092" y="1114187"/>
                  <a:pt x="53630" y="734775"/>
                  <a:pt x="44634" y="567029"/>
                </a:cubicBezTo>
                <a:cubicBezTo>
                  <a:pt x="35638" y="399283"/>
                  <a:pt x="-2991" y="-67442"/>
                  <a:pt x="184" y="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A887C14-75C5-2A38-EBA2-556B66D70603}"/>
              </a:ext>
            </a:extLst>
          </p:cNvPr>
          <p:cNvSpPr/>
          <p:nvPr/>
        </p:nvSpPr>
        <p:spPr>
          <a:xfrm>
            <a:off x="7931675" y="3869889"/>
            <a:ext cx="233900" cy="577578"/>
          </a:xfrm>
          <a:custGeom>
            <a:avLst/>
            <a:gdLst>
              <a:gd name="connsiteX0" fmla="*/ 231250 w 233900"/>
              <a:gd name="connsiteY0" fmla="*/ 6786 h 577578"/>
              <a:gd name="connsiteX1" fmla="*/ 2650 w 233900"/>
              <a:gd name="connsiteY1" fmla="*/ 571936 h 577578"/>
              <a:gd name="connsiteX2" fmla="*/ 116950 w 233900"/>
              <a:gd name="connsiteY2" fmla="*/ 279836 h 577578"/>
              <a:gd name="connsiteX3" fmla="*/ 231250 w 233900"/>
              <a:gd name="connsiteY3" fmla="*/ 6786 h 57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00" h="577578">
                <a:moveTo>
                  <a:pt x="231250" y="6786"/>
                </a:moveTo>
                <a:cubicBezTo>
                  <a:pt x="212200" y="55469"/>
                  <a:pt x="21700" y="526428"/>
                  <a:pt x="2650" y="571936"/>
                </a:cubicBezTo>
                <a:cubicBezTo>
                  <a:pt x="-16400" y="617444"/>
                  <a:pt x="71971" y="375615"/>
                  <a:pt x="116950" y="279836"/>
                </a:cubicBezTo>
                <a:cubicBezTo>
                  <a:pt x="161929" y="184057"/>
                  <a:pt x="250300" y="-41897"/>
                  <a:pt x="231250" y="6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B4D678C-9C29-4925-B926-7DB2074B4AA2}"/>
              </a:ext>
            </a:extLst>
          </p:cNvPr>
          <p:cNvSpPr/>
          <p:nvPr/>
        </p:nvSpPr>
        <p:spPr>
          <a:xfrm>
            <a:off x="7641961" y="3787363"/>
            <a:ext cx="880213" cy="467227"/>
          </a:xfrm>
          <a:custGeom>
            <a:avLst/>
            <a:gdLst>
              <a:gd name="connsiteX0" fmla="*/ 264 w 880213"/>
              <a:gd name="connsiteY0" fmla="*/ 467137 h 467227"/>
              <a:gd name="connsiteX1" fmla="*/ 819414 w 880213"/>
              <a:gd name="connsiteY1" fmla="*/ 35337 h 467227"/>
              <a:gd name="connsiteX2" fmla="*/ 730514 w 880213"/>
              <a:gd name="connsiteY2" fmla="*/ 73437 h 467227"/>
              <a:gd name="connsiteX3" fmla="*/ 264 w 880213"/>
              <a:gd name="connsiteY3" fmla="*/ 467137 h 46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213" h="467227">
                <a:moveTo>
                  <a:pt x="264" y="467137"/>
                </a:moveTo>
                <a:cubicBezTo>
                  <a:pt x="15081" y="460787"/>
                  <a:pt x="697706" y="100954"/>
                  <a:pt x="819414" y="35337"/>
                </a:cubicBezTo>
                <a:cubicBezTo>
                  <a:pt x="941122" y="-30280"/>
                  <a:pt x="863864" y="3058"/>
                  <a:pt x="730514" y="73437"/>
                </a:cubicBezTo>
                <a:cubicBezTo>
                  <a:pt x="597164" y="143816"/>
                  <a:pt x="-14553" y="473487"/>
                  <a:pt x="264" y="46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C925B97-151A-B727-D645-142EBD80F82E}"/>
              </a:ext>
            </a:extLst>
          </p:cNvPr>
          <p:cNvSpPr/>
          <p:nvPr/>
        </p:nvSpPr>
        <p:spPr>
          <a:xfrm>
            <a:off x="7920332" y="4235002"/>
            <a:ext cx="20359" cy="717294"/>
          </a:xfrm>
          <a:custGeom>
            <a:avLst/>
            <a:gdLst>
              <a:gd name="connsiteX0" fmla="*/ 20343 w 20359"/>
              <a:gd name="connsiteY0" fmla="*/ 9973 h 717294"/>
              <a:gd name="connsiteX1" fmla="*/ 1293 w 20359"/>
              <a:gd name="connsiteY1" fmla="*/ 711648 h 717294"/>
              <a:gd name="connsiteX2" fmla="*/ 4468 w 20359"/>
              <a:gd name="connsiteY2" fmla="*/ 324298 h 717294"/>
              <a:gd name="connsiteX3" fmla="*/ 20343 w 20359"/>
              <a:gd name="connsiteY3" fmla="*/ 9973 h 71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9" h="717294">
                <a:moveTo>
                  <a:pt x="20343" y="9973"/>
                </a:moveTo>
                <a:cubicBezTo>
                  <a:pt x="19814" y="74531"/>
                  <a:pt x="3939" y="659261"/>
                  <a:pt x="1293" y="711648"/>
                </a:cubicBezTo>
                <a:cubicBezTo>
                  <a:pt x="-1353" y="764036"/>
                  <a:pt x="235" y="437539"/>
                  <a:pt x="4468" y="324298"/>
                </a:cubicBezTo>
                <a:cubicBezTo>
                  <a:pt x="8701" y="211057"/>
                  <a:pt x="20872" y="-54585"/>
                  <a:pt x="20343" y="9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622F9764-BF0A-BDDD-AD6D-675266753EF6}"/>
              </a:ext>
            </a:extLst>
          </p:cNvPr>
          <p:cNvSpPr/>
          <p:nvPr/>
        </p:nvSpPr>
        <p:spPr>
          <a:xfrm>
            <a:off x="7803804" y="4479133"/>
            <a:ext cx="32442" cy="398709"/>
          </a:xfrm>
          <a:custGeom>
            <a:avLst/>
            <a:gdLst>
              <a:gd name="connsiteX0" fmla="*/ 346 w 32442"/>
              <a:gd name="connsiteY0" fmla="*/ 792 h 398709"/>
              <a:gd name="connsiteX1" fmla="*/ 32096 w 32442"/>
              <a:gd name="connsiteY1" fmla="*/ 384967 h 398709"/>
              <a:gd name="connsiteX2" fmla="*/ 16221 w 32442"/>
              <a:gd name="connsiteY2" fmla="*/ 286542 h 398709"/>
              <a:gd name="connsiteX3" fmla="*/ 346 w 32442"/>
              <a:gd name="connsiteY3" fmla="*/ 792 h 39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2" h="398709">
                <a:moveTo>
                  <a:pt x="346" y="792"/>
                </a:moveTo>
                <a:cubicBezTo>
                  <a:pt x="2992" y="17196"/>
                  <a:pt x="29450" y="337342"/>
                  <a:pt x="32096" y="384967"/>
                </a:cubicBezTo>
                <a:cubicBezTo>
                  <a:pt x="34742" y="432592"/>
                  <a:pt x="21513" y="345809"/>
                  <a:pt x="16221" y="286542"/>
                </a:cubicBezTo>
                <a:cubicBezTo>
                  <a:pt x="10929" y="227275"/>
                  <a:pt x="-2300" y="-15612"/>
                  <a:pt x="346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0FB82CF5-AD86-9CB6-F73F-36051DF35B35}"/>
              </a:ext>
            </a:extLst>
          </p:cNvPr>
          <p:cNvSpPr/>
          <p:nvPr/>
        </p:nvSpPr>
        <p:spPr>
          <a:xfrm>
            <a:off x="7655982" y="4584004"/>
            <a:ext cx="280666" cy="643110"/>
          </a:xfrm>
          <a:custGeom>
            <a:avLst/>
            <a:gdLst>
              <a:gd name="connsiteX0" fmla="*/ 46568 w 280666"/>
              <a:gd name="connsiteY0" fmla="*/ 86421 h 643110"/>
              <a:gd name="connsiteX1" fmla="*/ 275168 w 280666"/>
              <a:gd name="connsiteY1" fmla="*/ 629346 h 643110"/>
              <a:gd name="connsiteX2" fmla="*/ 214843 w 280666"/>
              <a:gd name="connsiteY2" fmla="*/ 492821 h 643110"/>
              <a:gd name="connsiteX3" fmla="*/ 14818 w 280666"/>
              <a:gd name="connsiteY3" fmla="*/ 38796 h 643110"/>
              <a:gd name="connsiteX4" fmla="*/ 46568 w 280666"/>
              <a:gd name="connsiteY4" fmla="*/ 86421 h 6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66" h="643110">
                <a:moveTo>
                  <a:pt x="46568" y="86421"/>
                </a:moveTo>
                <a:cubicBezTo>
                  <a:pt x="89960" y="184846"/>
                  <a:pt x="247122" y="561613"/>
                  <a:pt x="275168" y="629346"/>
                </a:cubicBezTo>
                <a:cubicBezTo>
                  <a:pt x="303214" y="697079"/>
                  <a:pt x="214843" y="492821"/>
                  <a:pt x="214843" y="492821"/>
                </a:cubicBezTo>
                <a:cubicBezTo>
                  <a:pt x="171451" y="394396"/>
                  <a:pt x="44980" y="101767"/>
                  <a:pt x="14818" y="38796"/>
                </a:cubicBezTo>
                <a:cubicBezTo>
                  <a:pt x="-15344" y="-24175"/>
                  <a:pt x="3176" y="-12004"/>
                  <a:pt x="46568" y="86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5F7616F-46F9-23FF-1DA9-58A656F1EF1A}"/>
              </a:ext>
            </a:extLst>
          </p:cNvPr>
          <p:cNvSpPr/>
          <p:nvPr/>
        </p:nvSpPr>
        <p:spPr>
          <a:xfrm>
            <a:off x="7889573" y="4488062"/>
            <a:ext cx="115042" cy="636141"/>
          </a:xfrm>
          <a:custGeom>
            <a:avLst/>
            <a:gdLst>
              <a:gd name="connsiteX0" fmla="*/ 302 w 115042"/>
              <a:gd name="connsiteY0" fmla="*/ 1388 h 636141"/>
              <a:gd name="connsiteX1" fmla="*/ 111427 w 115042"/>
              <a:gd name="connsiteY1" fmla="*/ 614163 h 636141"/>
              <a:gd name="connsiteX2" fmla="*/ 79677 w 115042"/>
              <a:gd name="connsiteY2" fmla="*/ 452238 h 636141"/>
              <a:gd name="connsiteX3" fmla="*/ 302 w 115042"/>
              <a:gd name="connsiteY3" fmla="*/ 1388 h 63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42" h="636141">
                <a:moveTo>
                  <a:pt x="302" y="1388"/>
                </a:moveTo>
                <a:cubicBezTo>
                  <a:pt x="5594" y="28376"/>
                  <a:pt x="98198" y="539021"/>
                  <a:pt x="111427" y="614163"/>
                </a:cubicBezTo>
                <a:cubicBezTo>
                  <a:pt x="124656" y="689305"/>
                  <a:pt x="98727" y="555955"/>
                  <a:pt x="79677" y="452238"/>
                </a:cubicBezTo>
                <a:cubicBezTo>
                  <a:pt x="60627" y="348521"/>
                  <a:pt x="-4990" y="-25600"/>
                  <a:pt x="302" y="1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532EC642-D330-7AA9-389A-8F598ECD6B2F}"/>
              </a:ext>
            </a:extLst>
          </p:cNvPr>
          <p:cNvSpPr/>
          <p:nvPr/>
        </p:nvSpPr>
        <p:spPr>
          <a:xfrm>
            <a:off x="7918308" y="4428961"/>
            <a:ext cx="143909" cy="646305"/>
          </a:xfrm>
          <a:custGeom>
            <a:avLst/>
            <a:gdLst>
              <a:gd name="connsiteX0" fmla="*/ 142 w 143909"/>
              <a:gd name="connsiteY0" fmla="*/ 164 h 646305"/>
              <a:gd name="connsiteX1" fmla="*/ 136667 w 143909"/>
              <a:gd name="connsiteY1" fmla="*/ 600239 h 646305"/>
              <a:gd name="connsiteX2" fmla="*/ 111267 w 143909"/>
              <a:gd name="connsiteY2" fmla="*/ 539914 h 646305"/>
              <a:gd name="connsiteX3" fmla="*/ 142 w 143909"/>
              <a:gd name="connsiteY3" fmla="*/ 164 h 64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09" h="646305">
                <a:moveTo>
                  <a:pt x="142" y="164"/>
                </a:moveTo>
                <a:cubicBezTo>
                  <a:pt x="4375" y="10218"/>
                  <a:pt x="118146" y="510281"/>
                  <a:pt x="136667" y="600239"/>
                </a:cubicBezTo>
                <a:cubicBezTo>
                  <a:pt x="155188" y="690197"/>
                  <a:pt x="135079" y="636751"/>
                  <a:pt x="111267" y="539914"/>
                </a:cubicBezTo>
                <a:cubicBezTo>
                  <a:pt x="87455" y="443077"/>
                  <a:pt x="-4091" y="-9890"/>
                  <a:pt x="142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F58AA6D-3418-56EF-FA17-8CCAD3AD3F08}"/>
              </a:ext>
            </a:extLst>
          </p:cNvPr>
          <p:cNvSpPr/>
          <p:nvPr/>
        </p:nvSpPr>
        <p:spPr>
          <a:xfrm>
            <a:off x="7916098" y="4536085"/>
            <a:ext cx="120439" cy="585495"/>
          </a:xfrm>
          <a:custGeom>
            <a:avLst/>
            <a:gdLst>
              <a:gd name="connsiteX0" fmla="*/ 2352 w 120439"/>
              <a:gd name="connsiteY0" fmla="*/ 10515 h 585495"/>
              <a:gd name="connsiteX1" fmla="*/ 119827 w 120439"/>
              <a:gd name="connsiteY1" fmla="*/ 582015 h 585495"/>
              <a:gd name="connsiteX2" fmla="*/ 46802 w 120439"/>
              <a:gd name="connsiteY2" fmla="*/ 239115 h 585495"/>
              <a:gd name="connsiteX3" fmla="*/ 2352 w 120439"/>
              <a:gd name="connsiteY3" fmla="*/ 10515 h 58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39" h="585495">
                <a:moveTo>
                  <a:pt x="2352" y="10515"/>
                </a:moveTo>
                <a:cubicBezTo>
                  <a:pt x="14523" y="67665"/>
                  <a:pt x="112419" y="543915"/>
                  <a:pt x="119827" y="582015"/>
                </a:cubicBezTo>
                <a:cubicBezTo>
                  <a:pt x="127235" y="620115"/>
                  <a:pt x="65323" y="334894"/>
                  <a:pt x="46802" y="239115"/>
                </a:cubicBezTo>
                <a:cubicBezTo>
                  <a:pt x="28281" y="143336"/>
                  <a:pt x="-9819" y="-46635"/>
                  <a:pt x="2352" y="10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98221D5B-025F-962D-B1E6-B1FD2016F6C6}"/>
              </a:ext>
            </a:extLst>
          </p:cNvPr>
          <p:cNvSpPr/>
          <p:nvPr/>
        </p:nvSpPr>
        <p:spPr>
          <a:xfrm>
            <a:off x="7742282" y="4922264"/>
            <a:ext cx="291056" cy="592875"/>
          </a:xfrm>
          <a:custGeom>
            <a:avLst/>
            <a:gdLst>
              <a:gd name="connsiteX0" fmla="*/ 1543 w 291056"/>
              <a:gd name="connsiteY0" fmla="*/ 2161 h 592875"/>
              <a:gd name="connsiteX1" fmla="*/ 271418 w 291056"/>
              <a:gd name="connsiteY1" fmla="*/ 554611 h 592875"/>
              <a:gd name="connsiteX2" fmla="*/ 258718 w 291056"/>
              <a:gd name="connsiteY2" fmla="*/ 526036 h 592875"/>
              <a:gd name="connsiteX3" fmla="*/ 166643 w 291056"/>
              <a:gd name="connsiteY3" fmla="*/ 370461 h 592875"/>
              <a:gd name="connsiteX4" fmla="*/ 1543 w 291056"/>
              <a:gd name="connsiteY4" fmla="*/ 2161 h 59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56" h="592875">
                <a:moveTo>
                  <a:pt x="1543" y="2161"/>
                </a:moveTo>
                <a:cubicBezTo>
                  <a:pt x="19006" y="32853"/>
                  <a:pt x="228556" y="467299"/>
                  <a:pt x="271418" y="554611"/>
                </a:cubicBezTo>
                <a:cubicBezTo>
                  <a:pt x="314280" y="641923"/>
                  <a:pt x="276181" y="556728"/>
                  <a:pt x="258718" y="526036"/>
                </a:cubicBezTo>
                <a:cubicBezTo>
                  <a:pt x="241256" y="495344"/>
                  <a:pt x="213739" y="464653"/>
                  <a:pt x="166643" y="370461"/>
                </a:cubicBezTo>
                <a:cubicBezTo>
                  <a:pt x="119547" y="276269"/>
                  <a:pt x="-15920" y="-28531"/>
                  <a:pt x="1543" y="2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05CFC781-B041-DBF4-9230-9A4764904BA8}"/>
              </a:ext>
            </a:extLst>
          </p:cNvPr>
          <p:cNvSpPr/>
          <p:nvPr/>
        </p:nvSpPr>
        <p:spPr>
          <a:xfrm>
            <a:off x="7854561" y="5219398"/>
            <a:ext cx="329949" cy="443348"/>
          </a:xfrm>
          <a:custGeom>
            <a:avLst/>
            <a:gdLst>
              <a:gd name="connsiteX0" fmla="*/ 389 w 329949"/>
              <a:gd name="connsiteY0" fmla="*/ 302 h 443348"/>
              <a:gd name="connsiteX1" fmla="*/ 314714 w 329949"/>
              <a:gd name="connsiteY1" fmla="*/ 419402 h 443348"/>
              <a:gd name="connsiteX2" fmla="*/ 251214 w 329949"/>
              <a:gd name="connsiteY2" fmla="*/ 352727 h 443348"/>
              <a:gd name="connsiteX3" fmla="*/ 389 w 329949"/>
              <a:gd name="connsiteY3" fmla="*/ 302 h 44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949" h="443348">
                <a:moveTo>
                  <a:pt x="389" y="302"/>
                </a:moveTo>
                <a:cubicBezTo>
                  <a:pt x="10972" y="11414"/>
                  <a:pt x="272910" y="360665"/>
                  <a:pt x="314714" y="419402"/>
                </a:cubicBezTo>
                <a:cubicBezTo>
                  <a:pt x="356518" y="478139"/>
                  <a:pt x="304660" y="418344"/>
                  <a:pt x="251214" y="352727"/>
                </a:cubicBezTo>
                <a:cubicBezTo>
                  <a:pt x="197768" y="287110"/>
                  <a:pt x="-10194" y="-10810"/>
                  <a:pt x="389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77AD5C8B-6B32-0301-B125-E1DF7C59E899}"/>
              </a:ext>
            </a:extLst>
          </p:cNvPr>
          <p:cNvSpPr/>
          <p:nvPr/>
        </p:nvSpPr>
        <p:spPr>
          <a:xfrm>
            <a:off x="7876855" y="5400516"/>
            <a:ext cx="590622" cy="417153"/>
          </a:xfrm>
          <a:custGeom>
            <a:avLst/>
            <a:gdLst>
              <a:gd name="connsiteX0" fmla="*/ 320 w 590622"/>
              <a:gd name="connsiteY0" fmla="*/ 159 h 417153"/>
              <a:gd name="connsiteX1" fmla="*/ 555945 w 590622"/>
              <a:gd name="connsiteY1" fmla="*/ 390684 h 417153"/>
              <a:gd name="connsiteX2" fmla="*/ 476570 w 590622"/>
              <a:gd name="connsiteY2" fmla="*/ 343059 h 417153"/>
              <a:gd name="connsiteX3" fmla="*/ 320 w 590622"/>
              <a:gd name="connsiteY3" fmla="*/ 159 h 41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622" h="417153">
                <a:moveTo>
                  <a:pt x="320" y="159"/>
                </a:moveTo>
                <a:cubicBezTo>
                  <a:pt x="13549" y="8096"/>
                  <a:pt x="476570" y="333534"/>
                  <a:pt x="555945" y="390684"/>
                </a:cubicBezTo>
                <a:cubicBezTo>
                  <a:pt x="635320" y="447834"/>
                  <a:pt x="565470" y="403384"/>
                  <a:pt x="476570" y="343059"/>
                </a:cubicBezTo>
                <a:cubicBezTo>
                  <a:pt x="387670" y="282734"/>
                  <a:pt x="-12909" y="-7778"/>
                  <a:pt x="320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64DB7944-6BBE-8BD4-76EB-4C98A2A1CAFA}"/>
              </a:ext>
            </a:extLst>
          </p:cNvPr>
          <p:cNvSpPr/>
          <p:nvPr/>
        </p:nvSpPr>
        <p:spPr>
          <a:xfrm>
            <a:off x="8026400" y="5731223"/>
            <a:ext cx="1243715" cy="63152"/>
          </a:xfrm>
          <a:custGeom>
            <a:avLst/>
            <a:gdLst>
              <a:gd name="connsiteX0" fmla="*/ 0 w 1243715"/>
              <a:gd name="connsiteY0" fmla="*/ 63152 h 63152"/>
              <a:gd name="connsiteX1" fmla="*/ 1203325 w 1243715"/>
              <a:gd name="connsiteY1" fmla="*/ 2827 h 63152"/>
              <a:gd name="connsiteX2" fmla="*/ 981075 w 1243715"/>
              <a:gd name="connsiteY2" fmla="*/ 9177 h 63152"/>
              <a:gd name="connsiteX3" fmla="*/ 0 w 1243715"/>
              <a:gd name="connsiteY3" fmla="*/ 63152 h 6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3715" h="63152">
                <a:moveTo>
                  <a:pt x="0" y="63152"/>
                </a:moveTo>
                <a:lnTo>
                  <a:pt x="1203325" y="2827"/>
                </a:lnTo>
                <a:cubicBezTo>
                  <a:pt x="1366838" y="-6169"/>
                  <a:pt x="981075" y="9177"/>
                  <a:pt x="981075" y="9177"/>
                </a:cubicBezTo>
                <a:lnTo>
                  <a:pt x="0" y="631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2F6B41A2-D86D-5D4D-3428-E5C0B0C7679F}"/>
              </a:ext>
            </a:extLst>
          </p:cNvPr>
          <p:cNvSpPr/>
          <p:nvPr/>
        </p:nvSpPr>
        <p:spPr>
          <a:xfrm>
            <a:off x="7917974" y="4920532"/>
            <a:ext cx="227374" cy="463807"/>
          </a:xfrm>
          <a:custGeom>
            <a:avLst/>
            <a:gdLst>
              <a:gd name="connsiteX0" fmla="*/ 476 w 227374"/>
              <a:gd name="connsiteY0" fmla="*/ 718 h 463807"/>
              <a:gd name="connsiteX1" fmla="*/ 219551 w 227374"/>
              <a:gd name="connsiteY1" fmla="*/ 445218 h 463807"/>
              <a:gd name="connsiteX2" fmla="*/ 162401 w 227374"/>
              <a:gd name="connsiteY2" fmla="*/ 343618 h 463807"/>
              <a:gd name="connsiteX3" fmla="*/ 476 w 227374"/>
              <a:gd name="connsiteY3" fmla="*/ 718 h 46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74" h="463807">
                <a:moveTo>
                  <a:pt x="476" y="718"/>
                </a:moveTo>
                <a:cubicBezTo>
                  <a:pt x="10001" y="17651"/>
                  <a:pt x="192564" y="388068"/>
                  <a:pt x="219551" y="445218"/>
                </a:cubicBezTo>
                <a:cubicBezTo>
                  <a:pt x="246538" y="502368"/>
                  <a:pt x="197855" y="416114"/>
                  <a:pt x="162401" y="343618"/>
                </a:cubicBezTo>
                <a:cubicBezTo>
                  <a:pt x="126947" y="271122"/>
                  <a:pt x="-9049" y="-16215"/>
                  <a:pt x="476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3836CB70-E541-0615-FEC8-4029640C1BBC}"/>
              </a:ext>
            </a:extLst>
          </p:cNvPr>
          <p:cNvSpPr/>
          <p:nvPr/>
        </p:nvSpPr>
        <p:spPr>
          <a:xfrm>
            <a:off x="7911921" y="4917892"/>
            <a:ext cx="379214" cy="657625"/>
          </a:xfrm>
          <a:custGeom>
            <a:avLst/>
            <a:gdLst>
              <a:gd name="connsiteX0" fmla="*/ 179 w 379214"/>
              <a:gd name="connsiteY0" fmla="*/ 183 h 657625"/>
              <a:gd name="connsiteX1" fmla="*/ 355779 w 379214"/>
              <a:gd name="connsiteY1" fmla="*/ 609783 h 657625"/>
              <a:gd name="connsiteX2" fmla="*/ 308154 w 379214"/>
              <a:gd name="connsiteY2" fmla="*/ 546283 h 657625"/>
              <a:gd name="connsiteX3" fmla="*/ 179 w 379214"/>
              <a:gd name="connsiteY3" fmla="*/ 183 h 65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4" h="657625">
                <a:moveTo>
                  <a:pt x="179" y="183"/>
                </a:moveTo>
                <a:cubicBezTo>
                  <a:pt x="8116" y="10766"/>
                  <a:pt x="304450" y="518766"/>
                  <a:pt x="355779" y="609783"/>
                </a:cubicBezTo>
                <a:cubicBezTo>
                  <a:pt x="407108" y="700800"/>
                  <a:pt x="366362" y="652116"/>
                  <a:pt x="308154" y="546283"/>
                </a:cubicBezTo>
                <a:cubicBezTo>
                  <a:pt x="249946" y="440450"/>
                  <a:pt x="-7758" y="-10400"/>
                  <a:pt x="17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633AEFD6-0301-344C-A06F-4AD89F846E9F}"/>
              </a:ext>
            </a:extLst>
          </p:cNvPr>
          <p:cNvSpPr/>
          <p:nvPr/>
        </p:nvSpPr>
        <p:spPr>
          <a:xfrm>
            <a:off x="8035849" y="5340285"/>
            <a:ext cx="392793" cy="283780"/>
          </a:xfrm>
          <a:custGeom>
            <a:avLst/>
            <a:gdLst>
              <a:gd name="connsiteX0" fmla="*/ 76 w 392793"/>
              <a:gd name="connsiteY0" fmla="*/ 65 h 283780"/>
              <a:gd name="connsiteX1" fmla="*/ 362026 w 392793"/>
              <a:gd name="connsiteY1" fmla="*/ 263590 h 283780"/>
              <a:gd name="connsiteX2" fmla="*/ 330276 w 392793"/>
              <a:gd name="connsiteY2" fmla="*/ 238190 h 283780"/>
              <a:gd name="connsiteX3" fmla="*/ 76 w 392793"/>
              <a:gd name="connsiteY3" fmla="*/ 65 h 28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793" h="283780">
                <a:moveTo>
                  <a:pt x="76" y="65"/>
                </a:moveTo>
                <a:cubicBezTo>
                  <a:pt x="5368" y="4298"/>
                  <a:pt x="306993" y="223903"/>
                  <a:pt x="362026" y="263590"/>
                </a:cubicBezTo>
                <a:cubicBezTo>
                  <a:pt x="417059" y="303277"/>
                  <a:pt x="393247" y="278936"/>
                  <a:pt x="330276" y="238190"/>
                </a:cubicBezTo>
                <a:cubicBezTo>
                  <a:pt x="267305" y="197444"/>
                  <a:pt x="-5216" y="-4168"/>
                  <a:pt x="7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48AD03BA-4307-646B-5FDA-BF7E0F2DC3E1}"/>
              </a:ext>
            </a:extLst>
          </p:cNvPr>
          <p:cNvSpPr/>
          <p:nvPr/>
        </p:nvSpPr>
        <p:spPr>
          <a:xfrm>
            <a:off x="9185201" y="4882820"/>
            <a:ext cx="16159" cy="585089"/>
          </a:xfrm>
          <a:custGeom>
            <a:avLst/>
            <a:gdLst>
              <a:gd name="connsiteX0" fmla="*/ 74 w 16159"/>
              <a:gd name="connsiteY0" fmla="*/ 330 h 585089"/>
              <a:gd name="connsiteX1" fmla="*/ 15949 w 16159"/>
              <a:gd name="connsiteY1" fmla="*/ 549605 h 585089"/>
              <a:gd name="connsiteX2" fmla="*/ 9599 w 16159"/>
              <a:gd name="connsiteY2" fmla="*/ 470230 h 585089"/>
              <a:gd name="connsiteX3" fmla="*/ 74 w 16159"/>
              <a:gd name="connsiteY3" fmla="*/ 330 h 58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59" h="585089">
                <a:moveTo>
                  <a:pt x="74" y="330"/>
                </a:moveTo>
                <a:cubicBezTo>
                  <a:pt x="1132" y="13559"/>
                  <a:pt x="14362" y="471288"/>
                  <a:pt x="15949" y="549605"/>
                </a:cubicBezTo>
                <a:cubicBezTo>
                  <a:pt x="17537" y="627922"/>
                  <a:pt x="9599" y="565480"/>
                  <a:pt x="9599" y="470230"/>
                </a:cubicBezTo>
                <a:cubicBezTo>
                  <a:pt x="9599" y="374980"/>
                  <a:pt x="-984" y="-12899"/>
                  <a:pt x="74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0818A34F-B72E-F80C-7DE1-A71484CD3E0D}"/>
              </a:ext>
            </a:extLst>
          </p:cNvPr>
          <p:cNvSpPr/>
          <p:nvPr/>
        </p:nvSpPr>
        <p:spPr>
          <a:xfrm>
            <a:off x="9146764" y="4869114"/>
            <a:ext cx="61712" cy="653047"/>
          </a:xfrm>
          <a:custGeom>
            <a:avLst/>
            <a:gdLst>
              <a:gd name="connsiteX0" fmla="*/ 411 w 61712"/>
              <a:gd name="connsiteY0" fmla="*/ 1336 h 653047"/>
              <a:gd name="connsiteX1" fmla="*/ 60736 w 61712"/>
              <a:gd name="connsiteY1" fmla="*/ 629986 h 653047"/>
              <a:gd name="connsiteX2" fmla="*/ 35336 w 61712"/>
              <a:gd name="connsiteY2" fmla="*/ 468061 h 653047"/>
              <a:gd name="connsiteX3" fmla="*/ 411 w 61712"/>
              <a:gd name="connsiteY3" fmla="*/ 1336 h 6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12" h="653047">
                <a:moveTo>
                  <a:pt x="411" y="1336"/>
                </a:moveTo>
                <a:cubicBezTo>
                  <a:pt x="4644" y="28324"/>
                  <a:pt x="54915" y="552198"/>
                  <a:pt x="60736" y="629986"/>
                </a:cubicBezTo>
                <a:cubicBezTo>
                  <a:pt x="66557" y="707774"/>
                  <a:pt x="44861" y="572307"/>
                  <a:pt x="35336" y="468061"/>
                </a:cubicBezTo>
                <a:cubicBezTo>
                  <a:pt x="25811" y="363815"/>
                  <a:pt x="-3822" y="-25652"/>
                  <a:pt x="411" y="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0B561B7A-865A-363A-E1DA-944F5D4E2E0B}"/>
              </a:ext>
            </a:extLst>
          </p:cNvPr>
          <p:cNvSpPr/>
          <p:nvPr/>
        </p:nvSpPr>
        <p:spPr>
          <a:xfrm>
            <a:off x="9037556" y="5069003"/>
            <a:ext cx="202008" cy="621493"/>
          </a:xfrm>
          <a:custGeom>
            <a:avLst/>
            <a:gdLst>
              <a:gd name="connsiteX0" fmla="*/ 201694 w 202008"/>
              <a:gd name="connsiteY0" fmla="*/ 1472 h 621493"/>
              <a:gd name="connsiteX1" fmla="*/ 8019 w 202008"/>
              <a:gd name="connsiteY1" fmla="*/ 601547 h 621493"/>
              <a:gd name="connsiteX2" fmla="*/ 52469 w 202008"/>
              <a:gd name="connsiteY2" fmla="*/ 436447 h 621493"/>
              <a:gd name="connsiteX3" fmla="*/ 201694 w 202008"/>
              <a:gd name="connsiteY3" fmla="*/ 1472 h 6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08" h="621493">
                <a:moveTo>
                  <a:pt x="201694" y="1472"/>
                </a:moveTo>
                <a:cubicBezTo>
                  <a:pt x="194286" y="28989"/>
                  <a:pt x="32890" y="529051"/>
                  <a:pt x="8019" y="601547"/>
                </a:cubicBezTo>
                <a:cubicBezTo>
                  <a:pt x="-16852" y="674043"/>
                  <a:pt x="21248" y="532755"/>
                  <a:pt x="52469" y="436447"/>
                </a:cubicBezTo>
                <a:cubicBezTo>
                  <a:pt x="83690" y="340139"/>
                  <a:pt x="209102" y="-26045"/>
                  <a:pt x="201694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D8C62037-A445-2C01-16C5-A3802FDBC901}"/>
              </a:ext>
            </a:extLst>
          </p:cNvPr>
          <p:cNvSpPr/>
          <p:nvPr/>
        </p:nvSpPr>
        <p:spPr>
          <a:xfrm>
            <a:off x="7970972" y="4219150"/>
            <a:ext cx="17347" cy="713506"/>
          </a:xfrm>
          <a:custGeom>
            <a:avLst/>
            <a:gdLst>
              <a:gd name="connsiteX0" fmla="*/ 17328 w 17347"/>
              <a:gd name="connsiteY0" fmla="*/ 3600 h 713506"/>
              <a:gd name="connsiteX1" fmla="*/ 4628 w 17347"/>
              <a:gd name="connsiteY1" fmla="*/ 698925 h 713506"/>
              <a:gd name="connsiteX2" fmla="*/ 1453 w 17347"/>
              <a:gd name="connsiteY2" fmla="*/ 438575 h 713506"/>
              <a:gd name="connsiteX3" fmla="*/ 17328 w 17347"/>
              <a:gd name="connsiteY3" fmla="*/ 3600 h 7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7" h="713506">
                <a:moveTo>
                  <a:pt x="17328" y="3600"/>
                </a:moveTo>
                <a:cubicBezTo>
                  <a:pt x="17857" y="46992"/>
                  <a:pt x="7274" y="626429"/>
                  <a:pt x="4628" y="698925"/>
                </a:cubicBezTo>
                <a:cubicBezTo>
                  <a:pt x="1982" y="771421"/>
                  <a:pt x="-2251" y="556050"/>
                  <a:pt x="1453" y="438575"/>
                </a:cubicBezTo>
                <a:cubicBezTo>
                  <a:pt x="5157" y="321100"/>
                  <a:pt x="16799" y="-39792"/>
                  <a:pt x="17328" y="3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8D99CB45-3928-48DB-536B-76C074773517}"/>
              </a:ext>
            </a:extLst>
          </p:cNvPr>
          <p:cNvSpPr/>
          <p:nvPr/>
        </p:nvSpPr>
        <p:spPr>
          <a:xfrm>
            <a:off x="7946593" y="4234443"/>
            <a:ext cx="13155" cy="879485"/>
          </a:xfrm>
          <a:custGeom>
            <a:avLst/>
            <a:gdLst>
              <a:gd name="connsiteX0" fmla="*/ 13132 w 13155"/>
              <a:gd name="connsiteY0" fmla="*/ 7357 h 879485"/>
              <a:gd name="connsiteX1" fmla="*/ 432 w 13155"/>
              <a:gd name="connsiteY1" fmla="*/ 867782 h 879485"/>
              <a:gd name="connsiteX2" fmla="*/ 3607 w 13155"/>
              <a:gd name="connsiteY2" fmla="*/ 474082 h 879485"/>
              <a:gd name="connsiteX3" fmla="*/ 13132 w 13155"/>
              <a:gd name="connsiteY3" fmla="*/ 7357 h 8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5" h="879485">
                <a:moveTo>
                  <a:pt x="13132" y="7357"/>
                </a:moveTo>
                <a:cubicBezTo>
                  <a:pt x="12603" y="72974"/>
                  <a:pt x="2019" y="789995"/>
                  <a:pt x="432" y="867782"/>
                </a:cubicBezTo>
                <a:cubicBezTo>
                  <a:pt x="-1155" y="945569"/>
                  <a:pt x="2020" y="615369"/>
                  <a:pt x="3607" y="474082"/>
                </a:cubicBezTo>
                <a:cubicBezTo>
                  <a:pt x="5194" y="332795"/>
                  <a:pt x="13661" y="-58260"/>
                  <a:pt x="13132" y="7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61F1C482-ED36-9D85-F550-6A1EDB6E2EA2}"/>
              </a:ext>
            </a:extLst>
          </p:cNvPr>
          <p:cNvSpPr/>
          <p:nvPr/>
        </p:nvSpPr>
        <p:spPr>
          <a:xfrm>
            <a:off x="8235950" y="5516699"/>
            <a:ext cx="1195965" cy="360226"/>
          </a:xfrm>
          <a:custGeom>
            <a:avLst/>
            <a:gdLst>
              <a:gd name="connsiteX0" fmla="*/ 0 w 1195965"/>
              <a:gd name="connsiteY0" fmla="*/ 360226 h 360226"/>
              <a:gd name="connsiteX1" fmla="*/ 1152525 w 1195965"/>
              <a:gd name="connsiteY1" fmla="*/ 14151 h 360226"/>
              <a:gd name="connsiteX2" fmla="*/ 971550 w 1195965"/>
              <a:gd name="connsiteY2" fmla="*/ 61776 h 360226"/>
              <a:gd name="connsiteX3" fmla="*/ 0 w 1195965"/>
              <a:gd name="connsiteY3" fmla="*/ 360226 h 36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5965" h="360226">
                <a:moveTo>
                  <a:pt x="0" y="360226"/>
                </a:moveTo>
                <a:lnTo>
                  <a:pt x="1152525" y="14151"/>
                </a:lnTo>
                <a:cubicBezTo>
                  <a:pt x="1314450" y="-35591"/>
                  <a:pt x="971550" y="61776"/>
                  <a:pt x="971550" y="61776"/>
                </a:cubicBezTo>
                <a:lnTo>
                  <a:pt x="0" y="3602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DA2F06B3-3C31-D6BA-2CF6-4D60122859AD}"/>
              </a:ext>
            </a:extLst>
          </p:cNvPr>
          <p:cNvSpPr/>
          <p:nvPr/>
        </p:nvSpPr>
        <p:spPr>
          <a:xfrm>
            <a:off x="8984805" y="5032457"/>
            <a:ext cx="290602" cy="668647"/>
          </a:xfrm>
          <a:custGeom>
            <a:avLst/>
            <a:gdLst>
              <a:gd name="connsiteX0" fmla="*/ 289370 w 290602"/>
              <a:gd name="connsiteY0" fmla="*/ 3093 h 668647"/>
              <a:gd name="connsiteX1" fmla="*/ 6795 w 290602"/>
              <a:gd name="connsiteY1" fmla="*/ 653968 h 668647"/>
              <a:gd name="connsiteX2" fmla="*/ 105220 w 290602"/>
              <a:gd name="connsiteY2" fmla="*/ 419018 h 668647"/>
              <a:gd name="connsiteX3" fmla="*/ 289370 w 290602"/>
              <a:gd name="connsiteY3" fmla="*/ 3093 h 6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602" h="668647">
                <a:moveTo>
                  <a:pt x="289370" y="3093"/>
                </a:moveTo>
                <a:cubicBezTo>
                  <a:pt x="272966" y="42251"/>
                  <a:pt x="37487" y="584647"/>
                  <a:pt x="6795" y="653968"/>
                </a:cubicBezTo>
                <a:cubicBezTo>
                  <a:pt x="-23897" y="723289"/>
                  <a:pt x="56537" y="530672"/>
                  <a:pt x="105220" y="419018"/>
                </a:cubicBezTo>
                <a:cubicBezTo>
                  <a:pt x="153903" y="307364"/>
                  <a:pt x="305774" y="-36065"/>
                  <a:pt x="289370" y="3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2D0D2754-5493-7B04-6870-A9964FC07B05}"/>
              </a:ext>
            </a:extLst>
          </p:cNvPr>
          <p:cNvSpPr/>
          <p:nvPr/>
        </p:nvSpPr>
        <p:spPr>
          <a:xfrm>
            <a:off x="8566518" y="5494666"/>
            <a:ext cx="736621" cy="289247"/>
          </a:xfrm>
          <a:custGeom>
            <a:avLst/>
            <a:gdLst>
              <a:gd name="connsiteX0" fmla="*/ 5982 w 736621"/>
              <a:gd name="connsiteY0" fmla="*/ 287009 h 289247"/>
              <a:gd name="connsiteX1" fmla="*/ 726707 w 736621"/>
              <a:gd name="connsiteY1" fmla="*/ 4434 h 289247"/>
              <a:gd name="connsiteX2" fmla="*/ 399682 w 736621"/>
              <a:gd name="connsiteY2" fmla="*/ 128259 h 289247"/>
              <a:gd name="connsiteX3" fmla="*/ 5982 w 736621"/>
              <a:gd name="connsiteY3" fmla="*/ 287009 h 2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21" h="289247">
                <a:moveTo>
                  <a:pt x="5982" y="287009"/>
                </a:moveTo>
                <a:cubicBezTo>
                  <a:pt x="60486" y="266371"/>
                  <a:pt x="661090" y="30892"/>
                  <a:pt x="726707" y="4434"/>
                </a:cubicBezTo>
                <a:cubicBezTo>
                  <a:pt x="792324" y="-22024"/>
                  <a:pt x="515040" y="76401"/>
                  <a:pt x="399682" y="128259"/>
                </a:cubicBezTo>
                <a:cubicBezTo>
                  <a:pt x="284324" y="180117"/>
                  <a:pt x="-48522" y="307647"/>
                  <a:pt x="5982" y="287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A373E85-3A07-1941-6B40-5135F28EE2E2}"/>
              </a:ext>
            </a:extLst>
          </p:cNvPr>
          <p:cNvSpPr/>
          <p:nvPr/>
        </p:nvSpPr>
        <p:spPr>
          <a:xfrm>
            <a:off x="8168792" y="5606288"/>
            <a:ext cx="1017252" cy="232332"/>
          </a:xfrm>
          <a:custGeom>
            <a:avLst/>
            <a:gdLst>
              <a:gd name="connsiteX0" fmla="*/ 895833 w 1017252"/>
              <a:gd name="connsiteY0" fmla="*/ 191262 h 232332"/>
              <a:gd name="connsiteX1" fmla="*/ 48108 w 1017252"/>
              <a:gd name="connsiteY1" fmla="*/ 13462 h 232332"/>
              <a:gd name="connsiteX2" fmla="*/ 194158 w 1017252"/>
              <a:gd name="connsiteY2" fmla="*/ 35687 h 232332"/>
              <a:gd name="connsiteX3" fmla="*/ 937108 w 1017252"/>
              <a:gd name="connsiteY3" fmla="*/ 219837 h 232332"/>
              <a:gd name="connsiteX4" fmla="*/ 895833 w 1017252"/>
              <a:gd name="connsiteY4" fmla="*/ 191262 h 23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252" h="232332">
                <a:moveTo>
                  <a:pt x="895833" y="191262"/>
                </a:moveTo>
                <a:cubicBezTo>
                  <a:pt x="747666" y="156866"/>
                  <a:pt x="165054" y="39391"/>
                  <a:pt x="48108" y="13462"/>
                </a:cubicBezTo>
                <a:cubicBezTo>
                  <a:pt x="-68838" y="-12467"/>
                  <a:pt x="45991" y="1291"/>
                  <a:pt x="194158" y="35687"/>
                </a:cubicBezTo>
                <a:cubicBezTo>
                  <a:pt x="342325" y="70083"/>
                  <a:pt x="819104" y="192320"/>
                  <a:pt x="937108" y="219837"/>
                </a:cubicBezTo>
                <a:cubicBezTo>
                  <a:pt x="1055112" y="247354"/>
                  <a:pt x="1044000" y="225658"/>
                  <a:pt x="895833" y="19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7E0EBA8-53C8-1560-0856-7D3501249B92}"/>
              </a:ext>
            </a:extLst>
          </p:cNvPr>
          <p:cNvSpPr/>
          <p:nvPr/>
        </p:nvSpPr>
        <p:spPr>
          <a:xfrm>
            <a:off x="7876902" y="4491779"/>
            <a:ext cx="48710" cy="607151"/>
          </a:xfrm>
          <a:custGeom>
            <a:avLst/>
            <a:gdLst>
              <a:gd name="connsiteX0" fmla="*/ 273 w 48710"/>
              <a:gd name="connsiteY0" fmla="*/ 846 h 607151"/>
              <a:gd name="connsiteX1" fmla="*/ 47898 w 48710"/>
              <a:gd name="connsiteY1" fmla="*/ 581871 h 607151"/>
              <a:gd name="connsiteX2" fmla="*/ 28848 w 48710"/>
              <a:gd name="connsiteY2" fmla="*/ 454871 h 607151"/>
              <a:gd name="connsiteX3" fmla="*/ 273 w 48710"/>
              <a:gd name="connsiteY3" fmla="*/ 846 h 6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0" h="607151">
                <a:moveTo>
                  <a:pt x="273" y="846"/>
                </a:moveTo>
                <a:cubicBezTo>
                  <a:pt x="3448" y="22013"/>
                  <a:pt x="43136" y="506200"/>
                  <a:pt x="47898" y="581871"/>
                </a:cubicBezTo>
                <a:cubicBezTo>
                  <a:pt x="52660" y="657542"/>
                  <a:pt x="35198" y="548004"/>
                  <a:pt x="28848" y="454871"/>
                </a:cubicBezTo>
                <a:cubicBezTo>
                  <a:pt x="22498" y="361738"/>
                  <a:pt x="-2902" y="-20321"/>
                  <a:pt x="273" y="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6184A55B-9288-5728-0C17-1603B91299B2}"/>
              </a:ext>
            </a:extLst>
          </p:cNvPr>
          <p:cNvSpPr/>
          <p:nvPr/>
        </p:nvSpPr>
        <p:spPr>
          <a:xfrm>
            <a:off x="7921625" y="5651500"/>
            <a:ext cx="1264307" cy="104970"/>
          </a:xfrm>
          <a:custGeom>
            <a:avLst/>
            <a:gdLst>
              <a:gd name="connsiteX0" fmla="*/ 0 w 1264307"/>
              <a:gd name="connsiteY0" fmla="*/ 0 h 104970"/>
              <a:gd name="connsiteX1" fmla="*/ 1219200 w 1264307"/>
              <a:gd name="connsiteY1" fmla="*/ 101600 h 104970"/>
              <a:gd name="connsiteX2" fmla="*/ 1022350 w 1264307"/>
              <a:gd name="connsiteY2" fmla="*/ 82550 h 104970"/>
              <a:gd name="connsiteX3" fmla="*/ 0 w 1264307"/>
              <a:gd name="connsiteY3" fmla="*/ 0 h 10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307" h="104970">
                <a:moveTo>
                  <a:pt x="0" y="0"/>
                </a:moveTo>
                <a:lnTo>
                  <a:pt x="1219200" y="101600"/>
                </a:lnTo>
                <a:cubicBezTo>
                  <a:pt x="1389592" y="115358"/>
                  <a:pt x="1022350" y="82550"/>
                  <a:pt x="1022350" y="82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D2D891E-5155-41B7-F241-C464C9175C85}"/>
              </a:ext>
            </a:extLst>
          </p:cNvPr>
          <p:cNvSpPr/>
          <p:nvPr/>
        </p:nvSpPr>
        <p:spPr>
          <a:xfrm>
            <a:off x="7867650" y="4298950"/>
            <a:ext cx="218414" cy="1058201"/>
          </a:xfrm>
          <a:custGeom>
            <a:avLst/>
            <a:gdLst>
              <a:gd name="connsiteX0" fmla="*/ 0 w 218414"/>
              <a:gd name="connsiteY0" fmla="*/ 0 h 1058201"/>
              <a:gd name="connsiteX1" fmla="*/ 212725 w 218414"/>
              <a:gd name="connsiteY1" fmla="*/ 1028700 h 1058201"/>
              <a:gd name="connsiteX2" fmla="*/ 161925 w 218414"/>
              <a:gd name="connsiteY2" fmla="*/ 800100 h 1058201"/>
              <a:gd name="connsiteX3" fmla="*/ 0 w 218414"/>
              <a:gd name="connsiteY3" fmla="*/ 0 h 10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14" h="1058201">
                <a:moveTo>
                  <a:pt x="0" y="0"/>
                </a:moveTo>
                <a:cubicBezTo>
                  <a:pt x="92869" y="447675"/>
                  <a:pt x="185738" y="895350"/>
                  <a:pt x="212725" y="1028700"/>
                </a:cubicBezTo>
                <a:cubicBezTo>
                  <a:pt x="239712" y="1162050"/>
                  <a:pt x="161925" y="800100"/>
                  <a:pt x="161925" y="800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1901514-2A80-30AB-E50B-F40D2FBD251B}"/>
              </a:ext>
            </a:extLst>
          </p:cNvPr>
          <p:cNvSpPr/>
          <p:nvPr/>
        </p:nvSpPr>
        <p:spPr>
          <a:xfrm>
            <a:off x="8207967" y="4309673"/>
            <a:ext cx="381924" cy="463145"/>
          </a:xfrm>
          <a:custGeom>
            <a:avLst/>
            <a:gdLst>
              <a:gd name="connsiteX0" fmla="*/ 380408 w 381924"/>
              <a:gd name="connsiteY0" fmla="*/ 1977 h 463145"/>
              <a:gd name="connsiteX1" fmla="*/ 8933 w 381924"/>
              <a:gd name="connsiteY1" fmla="*/ 452827 h 463145"/>
              <a:gd name="connsiteX2" fmla="*/ 135933 w 381924"/>
              <a:gd name="connsiteY2" fmla="*/ 294077 h 463145"/>
              <a:gd name="connsiteX3" fmla="*/ 380408 w 381924"/>
              <a:gd name="connsiteY3" fmla="*/ 1977 h 46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4" h="463145">
                <a:moveTo>
                  <a:pt x="380408" y="1977"/>
                </a:moveTo>
                <a:cubicBezTo>
                  <a:pt x="359241" y="28435"/>
                  <a:pt x="49679" y="404144"/>
                  <a:pt x="8933" y="452827"/>
                </a:cubicBezTo>
                <a:cubicBezTo>
                  <a:pt x="-31813" y="501510"/>
                  <a:pt x="76666" y="366044"/>
                  <a:pt x="135933" y="294077"/>
                </a:cubicBezTo>
                <a:cubicBezTo>
                  <a:pt x="195200" y="222110"/>
                  <a:pt x="401575" y="-24481"/>
                  <a:pt x="380408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3409FFEA-2AE9-06FF-8974-913F9CA55E8F}"/>
              </a:ext>
            </a:extLst>
          </p:cNvPr>
          <p:cNvSpPr/>
          <p:nvPr/>
        </p:nvSpPr>
        <p:spPr>
          <a:xfrm>
            <a:off x="8194675" y="4503126"/>
            <a:ext cx="462782" cy="43474"/>
          </a:xfrm>
          <a:custGeom>
            <a:avLst/>
            <a:gdLst>
              <a:gd name="connsiteX0" fmla="*/ 0 w 462782"/>
              <a:gd name="connsiteY0" fmla="*/ 43474 h 43474"/>
              <a:gd name="connsiteX1" fmla="*/ 438150 w 462782"/>
              <a:gd name="connsiteY1" fmla="*/ 5374 h 43474"/>
              <a:gd name="connsiteX2" fmla="*/ 365125 w 462782"/>
              <a:gd name="connsiteY2" fmla="*/ 5374 h 43474"/>
              <a:gd name="connsiteX3" fmla="*/ 0 w 462782"/>
              <a:gd name="connsiteY3" fmla="*/ 43474 h 4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782" h="43474">
                <a:moveTo>
                  <a:pt x="0" y="43474"/>
                </a:moveTo>
                <a:cubicBezTo>
                  <a:pt x="12171" y="43474"/>
                  <a:pt x="377296" y="11724"/>
                  <a:pt x="438150" y="5374"/>
                </a:cubicBezTo>
                <a:cubicBezTo>
                  <a:pt x="499004" y="-976"/>
                  <a:pt x="436563" y="-2564"/>
                  <a:pt x="365125" y="5374"/>
                </a:cubicBezTo>
                <a:lnTo>
                  <a:pt x="0" y="434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3C2F630-73A7-1A8E-103C-4C4B7B0E7E10}"/>
              </a:ext>
            </a:extLst>
          </p:cNvPr>
          <p:cNvSpPr/>
          <p:nvPr/>
        </p:nvSpPr>
        <p:spPr>
          <a:xfrm>
            <a:off x="8239065" y="4303680"/>
            <a:ext cx="275778" cy="402179"/>
          </a:xfrm>
          <a:custGeom>
            <a:avLst/>
            <a:gdLst>
              <a:gd name="connsiteX0" fmla="*/ 273110 w 275778"/>
              <a:gd name="connsiteY0" fmla="*/ 4795 h 402179"/>
              <a:gd name="connsiteX1" fmla="*/ 3235 w 275778"/>
              <a:gd name="connsiteY1" fmla="*/ 398495 h 402179"/>
              <a:gd name="connsiteX2" fmla="*/ 133410 w 275778"/>
              <a:gd name="connsiteY2" fmla="*/ 192120 h 402179"/>
              <a:gd name="connsiteX3" fmla="*/ 273110 w 275778"/>
              <a:gd name="connsiteY3" fmla="*/ 4795 h 4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8" h="402179">
                <a:moveTo>
                  <a:pt x="273110" y="4795"/>
                </a:moveTo>
                <a:cubicBezTo>
                  <a:pt x="251414" y="39191"/>
                  <a:pt x="26518" y="367274"/>
                  <a:pt x="3235" y="398495"/>
                </a:cubicBezTo>
                <a:cubicBezTo>
                  <a:pt x="-20048" y="429716"/>
                  <a:pt x="88431" y="254032"/>
                  <a:pt x="133410" y="192120"/>
                </a:cubicBezTo>
                <a:cubicBezTo>
                  <a:pt x="178389" y="130208"/>
                  <a:pt x="294806" y="-29601"/>
                  <a:pt x="273110" y="4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475D7A1E-0E8C-D829-C9E2-D8F0CF559E18}"/>
              </a:ext>
            </a:extLst>
          </p:cNvPr>
          <p:cNvSpPr/>
          <p:nvPr/>
        </p:nvSpPr>
        <p:spPr>
          <a:xfrm>
            <a:off x="8248595" y="4384632"/>
            <a:ext cx="337797" cy="236137"/>
          </a:xfrm>
          <a:custGeom>
            <a:avLst/>
            <a:gdLst>
              <a:gd name="connsiteX0" fmla="*/ 55 w 337797"/>
              <a:gd name="connsiteY0" fmla="*/ 43 h 236137"/>
              <a:gd name="connsiteX1" fmla="*/ 311205 w 337797"/>
              <a:gd name="connsiteY1" fmla="*/ 219118 h 236137"/>
              <a:gd name="connsiteX2" fmla="*/ 285805 w 337797"/>
              <a:gd name="connsiteY2" fmla="*/ 200068 h 236137"/>
              <a:gd name="connsiteX3" fmla="*/ 55 w 337797"/>
              <a:gd name="connsiteY3" fmla="*/ 43 h 23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797" h="236137">
                <a:moveTo>
                  <a:pt x="55" y="43"/>
                </a:moveTo>
                <a:cubicBezTo>
                  <a:pt x="4288" y="3218"/>
                  <a:pt x="263580" y="185781"/>
                  <a:pt x="311205" y="219118"/>
                </a:cubicBezTo>
                <a:cubicBezTo>
                  <a:pt x="358830" y="252456"/>
                  <a:pt x="337663" y="231818"/>
                  <a:pt x="285805" y="200068"/>
                </a:cubicBezTo>
                <a:cubicBezTo>
                  <a:pt x="233947" y="168318"/>
                  <a:pt x="-4178" y="-3132"/>
                  <a:pt x="5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A3A534E-54C1-823A-4705-54C7F98E6210}"/>
              </a:ext>
            </a:extLst>
          </p:cNvPr>
          <p:cNvSpPr/>
          <p:nvPr/>
        </p:nvSpPr>
        <p:spPr>
          <a:xfrm>
            <a:off x="8213725" y="4416425"/>
            <a:ext cx="299642" cy="212365"/>
          </a:xfrm>
          <a:custGeom>
            <a:avLst/>
            <a:gdLst>
              <a:gd name="connsiteX0" fmla="*/ 0 w 299642"/>
              <a:gd name="connsiteY0" fmla="*/ 0 h 212365"/>
              <a:gd name="connsiteX1" fmla="*/ 279400 w 299642"/>
              <a:gd name="connsiteY1" fmla="*/ 196850 h 212365"/>
              <a:gd name="connsiteX2" fmla="*/ 247650 w 299642"/>
              <a:gd name="connsiteY2" fmla="*/ 177800 h 212365"/>
              <a:gd name="connsiteX3" fmla="*/ 0 w 299642"/>
              <a:gd name="connsiteY3" fmla="*/ 0 h 2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2" h="212365">
                <a:moveTo>
                  <a:pt x="0" y="0"/>
                </a:moveTo>
                <a:cubicBezTo>
                  <a:pt x="5292" y="3175"/>
                  <a:pt x="238125" y="167217"/>
                  <a:pt x="279400" y="196850"/>
                </a:cubicBezTo>
                <a:cubicBezTo>
                  <a:pt x="320675" y="226483"/>
                  <a:pt x="293158" y="210079"/>
                  <a:pt x="247650" y="177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40D54DEE-CFFB-6B58-C606-C6F977A7AADE}"/>
              </a:ext>
            </a:extLst>
          </p:cNvPr>
          <p:cNvSpPr/>
          <p:nvPr/>
        </p:nvSpPr>
        <p:spPr>
          <a:xfrm>
            <a:off x="8317713" y="4405474"/>
            <a:ext cx="26361" cy="385767"/>
          </a:xfrm>
          <a:custGeom>
            <a:avLst/>
            <a:gdLst>
              <a:gd name="connsiteX0" fmla="*/ 787 w 26361"/>
              <a:gd name="connsiteY0" fmla="*/ 1426 h 385767"/>
              <a:gd name="connsiteX1" fmla="*/ 26187 w 26361"/>
              <a:gd name="connsiteY1" fmla="*/ 376076 h 385767"/>
              <a:gd name="connsiteX2" fmla="*/ 10312 w 26361"/>
              <a:gd name="connsiteY2" fmla="*/ 252251 h 385767"/>
              <a:gd name="connsiteX3" fmla="*/ 787 w 26361"/>
              <a:gd name="connsiteY3" fmla="*/ 1426 h 3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1" h="385767">
                <a:moveTo>
                  <a:pt x="787" y="1426"/>
                </a:moveTo>
                <a:cubicBezTo>
                  <a:pt x="3433" y="22063"/>
                  <a:pt x="24600" y="334272"/>
                  <a:pt x="26187" y="376076"/>
                </a:cubicBezTo>
                <a:cubicBezTo>
                  <a:pt x="27774" y="417880"/>
                  <a:pt x="18249" y="314693"/>
                  <a:pt x="10312" y="252251"/>
                </a:cubicBezTo>
                <a:cubicBezTo>
                  <a:pt x="2375" y="189809"/>
                  <a:pt x="-1859" y="-19211"/>
                  <a:pt x="787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1204F58-45D2-B366-E16E-B31A1B4E3CB3}"/>
              </a:ext>
            </a:extLst>
          </p:cNvPr>
          <p:cNvSpPr/>
          <p:nvPr/>
        </p:nvSpPr>
        <p:spPr>
          <a:xfrm>
            <a:off x="8380451" y="4363589"/>
            <a:ext cx="168557" cy="308489"/>
          </a:xfrm>
          <a:custGeom>
            <a:avLst/>
            <a:gdLst>
              <a:gd name="connsiteX0" fmla="*/ 1549 w 168557"/>
              <a:gd name="connsiteY0" fmla="*/ 2036 h 308489"/>
              <a:gd name="connsiteX1" fmla="*/ 166649 w 168557"/>
              <a:gd name="connsiteY1" fmla="*/ 303661 h 308489"/>
              <a:gd name="connsiteX2" fmla="*/ 87274 w 168557"/>
              <a:gd name="connsiteY2" fmla="*/ 176661 h 308489"/>
              <a:gd name="connsiteX3" fmla="*/ 1549 w 168557"/>
              <a:gd name="connsiteY3" fmla="*/ 2036 h 30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7" h="308489">
                <a:moveTo>
                  <a:pt x="1549" y="2036"/>
                </a:moveTo>
                <a:cubicBezTo>
                  <a:pt x="14778" y="23203"/>
                  <a:pt x="152362" y="274557"/>
                  <a:pt x="166649" y="303661"/>
                </a:cubicBezTo>
                <a:cubicBezTo>
                  <a:pt x="180936" y="332765"/>
                  <a:pt x="111087" y="222699"/>
                  <a:pt x="87274" y="176661"/>
                </a:cubicBezTo>
                <a:cubicBezTo>
                  <a:pt x="63462" y="130624"/>
                  <a:pt x="-11680" y="-19131"/>
                  <a:pt x="1549" y="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1A4A38D3-FA10-0503-716D-3911BE6A4DDD}"/>
              </a:ext>
            </a:extLst>
          </p:cNvPr>
          <p:cNvSpPr/>
          <p:nvPr/>
        </p:nvSpPr>
        <p:spPr>
          <a:xfrm>
            <a:off x="8514567" y="4486422"/>
            <a:ext cx="146749" cy="235602"/>
          </a:xfrm>
          <a:custGeom>
            <a:avLst/>
            <a:gdLst>
              <a:gd name="connsiteX0" fmla="*/ 143658 w 146749"/>
              <a:gd name="connsiteY0" fmla="*/ 6203 h 235602"/>
              <a:gd name="connsiteX1" fmla="*/ 783 w 146749"/>
              <a:gd name="connsiteY1" fmla="*/ 234803 h 235602"/>
              <a:gd name="connsiteX2" fmla="*/ 89683 w 146749"/>
              <a:gd name="connsiteY2" fmla="*/ 79228 h 235602"/>
              <a:gd name="connsiteX3" fmla="*/ 143658 w 146749"/>
              <a:gd name="connsiteY3" fmla="*/ 6203 h 2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49" h="235602">
                <a:moveTo>
                  <a:pt x="143658" y="6203"/>
                </a:moveTo>
                <a:cubicBezTo>
                  <a:pt x="128841" y="32132"/>
                  <a:pt x="9779" y="222632"/>
                  <a:pt x="783" y="234803"/>
                </a:cubicBezTo>
                <a:cubicBezTo>
                  <a:pt x="-8213" y="246974"/>
                  <a:pt x="62695" y="116799"/>
                  <a:pt x="89683" y="79228"/>
                </a:cubicBezTo>
                <a:cubicBezTo>
                  <a:pt x="116671" y="41657"/>
                  <a:pt x="158475" y="-19726"/>
                  <a:pt x="143658" y="6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0AB5116D-33A7-BB87-401B-3231D2283C82}"/>
              </a:ext>
            </a:extLst>
          </p:cNvPr>
          <p:cNvSpPr/>
          <p:nvPr/>
        </p:nvSpPr>
        <p:spPr>
          <a:xfrm>
            <a:off x="8226425" y="4486275"/>
            <a:ext cx="304800" cy="85725"/>
          </a:xfrm>
          <a:custGeom>
            <a:avLst/>
            <a:gdLst>
              <a:gd name="connsiteX0" fmla="*/ 0 w 304800"/>
              <a:gd name="connsiteY0" fmla="*/ 0 h 85725"/>
              <a:gd name="connsiteX1" fmla="*/ 304800 w 304800"/>
              <a:gd name="connsiteY1" fmla="*/ 85725 h 85725"/>
              <a:gd name="connsiteX2" fmla="*/ 282575 w 304800"/>
              <a:gd name="connsiteY2" fmla="*/ 79375 h 85725"/>
              <a:gd name="connsiteX3" fmla="*/ 120650 w 304800"/>
              <a:gd name="connsiteY3" fmla="*/ 25400 h 85725"/>
              <a:gd name="connsiteX4" fmla="*/ 0 w 304800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85725">
                <a:moveTo>
                  <a:pt x="0" y="0"/>
                </a:moveTo>
                <a:lnTo>
                  <a:pt x="304800" y="85725"/>
                </a:lnTo>
                <a:lnTo>
                  <a:pt x="282575" y="79375"/>
                </a:lnTo>
                <a:lnTo>
                  <a:pt x="120650" y="25400"/>
                </a:lnTo>
                <a:cubicBezTo>
                  <a:pt x="77788" y="12171"/>
                  <a:pt x="51594" y="608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63DF5B93-21F4-4451-B088-1F425F15D03D}"/>
              </a:ext>
            </a:extLst>
          </p:cNvPr>
          <p:cNvSpPr/>
          <p:nvPr/>
        </p:nvSpPr>
        <p:spPr>
          <a:xfrm>
            <a:off x="8245085" y="4364849"/>
            <a:ext cx="305615" cy="412987"/>
          </a:xfrm>
          <a:custGeom>
            <a:avLst/>
            <a:gdLst>
              <a:gd name="connsiteX0" fmla="*/ 305190 w 305615"/>
              <a:gd name="connsiteY0" fmla="*/ 776 h 412987"/>
              <a:gd name="connsiteX1" fmla="*/ 13090 w 305615"/>
              <a:gd name="connsiteY1" fmla="*/ 397651 h 412987"/>
              <a:gd name="connsiteX2" fmla="*/ 76590 w 305615"/>
              <a:gd name="connsiteY2" fmla="*/ 299226 h 412987"/>
              <a:gd name="connsiteX3" fmla="*/ 305190 w 305615"/>
              <a:gd name="connsiteY3" fmla="*/ 776 h 41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15" h="412987">
                <a:moveTo>
                  <a:pt x="305190" y="776"/>
                </a:moveTo>
                <a:cubicBezTo>
                  <a:pt x="294607" y="17180"/>
                  <a:pt x="51190" y="347909"/>
                  <a:pt x="13090" y="397651"/>
                </a:cubicBezTo>
                <a:cubicBezTo>
                  <a:pt x="-25010" y="447393"/>
                  <a:pt x="27377" y="365901"/>
                  <a:pt x="76590" y="299226"/>
                </a:cubicBezTo>
                <a:cubicBezTo>
                  <a:pt x="125802" y="232551"/>
                  <a:pt x="315773" y="-15628"/>
                  <a:pt x="305190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AD8352D-80B7-9AB8-02B5-972DBA1AD566}"/>
              </a:ext>
            </a:extLst>
          </p:cNvPr>
          <p:cNvSpPr/>
          <p:nvPr/>
        </p:nvSpPr>
        <p:spPr>
          <a:xfrm>
            <a:off x="8343863" y="4317866"/>
            <a:ext cx="9804" cy="553410"/>
          </a:xfrm>
          <a:custGeom>
            <a:avLst/>
            <a:gdLst>
              <a:gd name="connsiteX0" fmla="*/ 9562 w 9804"/>
              <a:gd name="connsiteY0" fmla="*/ 134 h 553410"/>
              <a:gd name="connsiteX1" fmla="*/ 6387 w 9804"/>
              <a:gd name="connsiteY1" fmla="*/ 514484 h 553410"/>
              <a:gd name="connsiteX2" fmla="*/ 37 w 9804"/>
              <a:gd name="connsiteY2" fmla="*/ 463684 h 553410"/>
              <a:gd name="connsiteX3" fmla="*/ 9562 w 9804"/>
              <a:gd name="connsiteY3" fmla="*/ 134 h 5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553410">
                <a:moveTo>
                  <a:pt x="9562" y="134"/>
                </a:moveTo>
                <a:cubicBezTo>
                  <a:pt x="10620" y="8601"/>
                  <a:pt x="7975" y="437226"/>
                  <a:pt x="6387" y="514484"/>
                </a:cubicBezTo>
                <a:cubicBezTo>
                  <a:pt x="4799" y="591742"/>
                  <a:pt x="-492" y="543059"/>
                  <a:pt x="37" y="463684"/>
                </a:cubicBezTo>
                <a:cubicBezTo>
                  <a:pt x="566" y="384309"/>
                  <a:pt x="8504" y="-8333"/>
                  <a:pt x="956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EA96052D-2A09-ED9A-E005-601834CCB06E}"/>
              </a:ext>
            </a:extLst>
          </p:cNvPr>
          <p:cNvSpPr/>
          <p:nvPr/>
        </p:nvSpPr>
        <p:spPr>
          <a:xfrm>
            <a:off x="8191500" y="4489450"/>
            <a:ext cx="371475" cy="139700"/>
          </a:xfrm>
          <a:custGeom>
            <a:avLst/>
            <a:gdLst>
              <a:gd name="connsiteX0" fmla="*/ 0 w 371475"/>
              <a:gd name="connsiteY0" fmla="*/ 0 h 139700"/>
              <a:gd name="connsiteX1" fmla="*/ 371475 w 371475"/>
              <a:gd name="connsiteY1" fmla="*/ 139700 h 139700"/>
              <a:gd name="connsiteX2" fmla="*/ 346075 w 371475"/>
              <a:gd name="connsiteY2" fmla="*/ 130175 h 139700"/>
              <a:gd name="connsiteX3" fmla="*/ 0 w 371475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" h="139700">
                <a:moveTo>
                  <a:pt x="0" y="0"/>
                </a:moveTo>
                <a:lnTo>
                  <a:pt x="371475" y="139700"/>
                </a:lnTo>
                <a:lnTo>
                  <a:pt x="346075" y="1301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C35D835D-2B17-43E8-7057-5B57D02AE878}"/>
              </a:ext>
            </a:extLst>
          </p:cNvPr>
          <p:cNvSpPr/>
          <p:nvPr/>
        </p:nvSpPr>
        <p:spPr>
          <a:xfrm>
            <a:off x="8562950" y="4575131"/>
            <a:ext cx="179259" cy="233266"/>
          </a:xfrm>
          <a:custGeom>
            <a:avLst/>
            <a:gdLst>
              <a:gd name="connsiteX0" fmla="*/ 25 w 179259"/>
              <a:gd name="connsiteY0" fmla="*/ 44 h 233266"/>
              <a:gd name="connsiteX1" fmla="*/ 165125 w 179259"/>
              <a:gd name="connsiteY1" fmla="*/ 215944 h 233266"/>
              <a:gd name="connsiteX2" fmla="*/ 152425 w 179259"/>
              <a:gd name="connsiteY2" fmla="*/ 196894 h 233266"/>
              <a:gd name="connsiteX3" fmla="*/ 25 w 179259"/>
              <a:gd name="connsiteY3" fmla="*/ 44 h 23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9" h="233266">
                <a:moveTo>
                  <a:pt x="25" y="44"/>
                </a:moveTo>
                <a:cubicBezTo>
                  <a:pt x="2142" y="3219"/>
                  <a:pt x="165125" y="215944"/>
                  <a:pt x="165125" y="215944"/>
                </a:cubicBezTo>
                <a:cubicBezTo>
                  <a:pt x="190525" y="248752"/>
                  <a:pt x="178883" y="230761"/>
                  <a:pt x="152425" y="196894"/>
                </a:cubicBezTo>
                <a:cubicBezTo>
                  <a:pt x="125967" y="163027"/>
                  <a:pt x="-2092" y="-3131"/>
                  <a:pt x="2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1C1B251-6BBE-227E-FFEF-73DEDA4331F4}"/>
              </a:ext>
            </a:extLst>
          </p:cNvPr>
          <p:cNvSpPr/>
          <p:nvPr/>
        </p:nvSpPr>
        <p:spPr>
          <a:xfrm>
            <a:off x="8286750" y="4575175"/>
            <a:ext cx="171181" cy="181391"/>
          </a:xfrm>
          <a:custGeom>
            <a:avLst/>
            <a:gdLst>
              <a:gd name="connsiteX0" fmla="*/ 0 w 171181"/>
              <a:gd name="connsiteY0" fmla="*/ 0 h 181391"/>
              <a:gd name="connsiteX1" fmla="*/ 161925 w 171181"/>
              <a:gd name="connsiteY1" fmla="*/ 171450 h 181391"/>
              <a:gd name="connsiteX2" fmla="*/ 152400 w 171181"/>
              <a:gd name="connsiteY2" fmla="*/ 161925 h 181391"/>
              <a:gd name="connsiteX3" fmla="*/ 0 w 171181"/>
              <a:gd name="connsiteY3" fmla="*/ 0 h 18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81" h="181391">
                <a:moveTo>
                  <a:pt x="0" y="0"/>
                </a:moveTo>
                <a:lnTo>
                  <a:pt x="161925" y="171450"/>
                </a:lnTo>
                <a:cubicBezTo>
                  <a:pt x="187325" y="198438"/>
                  <a:pt x="152400" y="161925"/>
                  <a:pt x="152400" y="161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C246D67-7BBF-05E0-B91E-202CAD7C833F}"/>
              </a:ext>
            </a:extLst>
          </p:cNvPr>
          <p:cNvSpPr/>
          <p:nvPr/>
        </p:nvSpPr>
        <p:spPr>
          <a:xfrm>
            <a:off x="8193007" y="4560333"/>
            <a:ext cx="253853" cy="214223"/>
          </a:xfrm>
          <a:custGeom>
            <a:avLst/>
            <a:gdLst>
              <a:gd name="connsiteX0" fmla="*/ 249318 w 253853"/>
              <a:gd name="connsiteY0" fmla="*/ 211692 h 214223"/>
              <a:gd name="connsiteX1" fmla="*/ 1668 w 253853"/>
              <a:gd name="connsiteY1" fmla="*/ 2142 h 214223"/>
              <a:gd name="connsiteX2" fmla="*/ 147718 w 253853"/>
              <a:gd name="connsiteY2" fmla="*/ 110092 h 214223"/>
              <a:gd name="connsiteX3" fmla="*/ 249318 w 253853"/>
              <a:gd name="connsiteY3" fmla="*/ 211692 h 21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53" h="214223">
                <a:moveTo>
                  <a:pt x="249318" y="211692"/>
                </a:moveTo>
                <a:cubicBezTo>
                  <a:pt x="224976" y="193700"/>
                  <a:pt x="18601" y="19075"/>
                  <a:pt x="1668" y="2142"/>
                </a:cubicBezTo>
                <a:cubicBezTo>
                  <a:pt x="-15265" y="-14791"/>
                  <a:pt x="101151" y="73050"/>
                  <a:pt x="147718" y="110092"/>
                </a:cubicBezTo>
                <a:cubicBezTo>
                  <a:pt x="194285" y="147134"/>
                  <a:pt x="273660" y="229684"/>
                  <a:pt x="249318" y="21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D78BFC63-9E63-AD0B-0623-13DC53441BC8}"/>
              </a:ext>
            </a:extLst>
          </p:cNvPr>
          <p:cNvSpPr/>
          <p:nvPr/>
        </p:nvSpPr>
        <p:spPr>
          <a:xfrm>
            <a:off x="8364941" y="4649812"/>
            <a:ext cx="94237" cy="321629"/>
          </a:xfrm>
          <a:custGeom>
            <a:avLst/>
            <a:gdLst>
              <a:gd name="connsiteX0" fmla="*/ 93259 w 94237"/>
              <a:gd name="connsiteY0" fmla="*/ 4738 h 321629"/>
              <a:gd name="connsiteX1" fmla="*/ 1184 w 94237"/>
              <a:gd name="connsiteY1" fmla="*/ 319063 h 321629"/>
              <a:gd name="connsiteX2" fmla="*/ 45634 w 94237"/>
              <a:gd name="connsiteY2" fmla="*/ 144438 h 321629"/>
              <a:gd name="connsiteX3" fmla="*/ 93259 w 94237"/>
              <a:gd name="connsiteY3" fmla="*/ 4738 h 32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37" h="321629">
                <a:moveTo>
                  <a:pt x="93259" y="4738"/>
                </a:moveTo>
                <a:cubicBezTo>
                  <a:pt x="85851" y="33842"/>
                  <a:pt x="9121" y="295780"/>
                  <a:pt x="1184" y="319063"/>
                </a:cubicBezTo>
                <a:cubicBezTo>
                  <a:pt x="-6754" y="342346"/>
                  <a:pt x="27113" y="201059"/>
                  <a:pt x="45634" y="144438"/>
                </a:cubicBezTo>
                <a:cubicBezTo>
                  <a:pt x="64155" y="87817"/>
                  <a:pt x="100667" y="-24366"/>
                  <a:pt x="93259" y="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640FBCAF-EE1D-D2CB-BA41-EFB8E8401A33}"/>
              </a:ext>
            </a:extLst>
          </p:cNvPr>
          <p:cNvSpPr/>
          <p:nvPr/>
        </p:nvSpPr>
        <p:spPr>
          <a:xfrm>
            <a:off x="8327648" y="4671656"/>
            <a:ext cx="98126" cy="339807"/>
          </a:xfrm>
          <a:custGeom>
            <a:avLst/>
            <a:gdLst>
              <a:gd name="connsiteX0" fmla="*/ 95627 w 98126"/>
              <a:gd name="connsiteY0" fmla="*/ 8294 h 339807"/>
              <a:gd name="connsiteX1" fmla="*/ 377 w 98126"/>
              <a:gd name="connsiteY1" fmla="*/ 338494 h 339807"/>
              <a:gd name="connsiteX2" fmla="*/ 63877 w 98126"/>
              <a:gd name="connsiteY2" fmla="*/ 119419 h 339807"/>
              <a:gd name="connsiteX3" fmla="*/ 95627 w 98126"/>
              <a:gd name="connsiteY3" fmla="*/ 8294 h 33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26" h="339807">
                <a:moveTo>
                  <a:pt x="95627" y="8294"/>
                </a:moveTo>
                <a:cubicBezTo>
                  <a:pt x="85044" y="44806"/>
                  <a:pt x="5669" y="319973"/>
                  <a:pt x="377" y="338494"/>
                </a:cubicBezTo>
                <a:cubicBezTo>
                  <a:pt x="-4915" y="357015"/>
                  <a:pt x="46944" y="174452"/>
                  <a:pt x="63877" y="119419"/>
                </a:cubicBezTo>
                <a:cubicBezTo>
                  <a:pt x="80810" y="64386"/>
                  <a:pt x="106210" y="-28218"/>
                  <a:pt x="95627" y="8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F582CB85-A26C-CE9C-2CE1-FCA371C142D8}"/>
              </a:ext>
            </a:extLst>
          </p:cNvPr>
          <p:cNvSpPr/>
          <p:nvPr/>
        </p:nvSpPr>
        <p:spPr>
          <a:xfrm>
            <a:off x="8364543" y="4656664"/>
            <a:ext cx="55708" cy="267700"/>
          </a:xfrm>
          <a:custGeom>
            <a:avLst/>
            <a:gdLst>
              <a:gd name="connsiteX0" fmla="*/ 55557 w 55708"/>
              <a:gd name="connsiteY0" fmla="*/ 1061 h 267700"/>
              <a:gd name="connsiteX1" fmla="*/ 1582 w 55708"/>
              <a:gd name="connsiteY1" fmla="*/ 261411 h 267700"/>
              <a:gd name="connsiteX2" fmla="*/ 17457 w 55708"/>
              <a:gd name="connsiteY2" fmla="*/ 172511 h 267700"/>
              <a:gd name="connsiteX3" fmla="*/ 55557 w 55708"/>
              <a:gd name="connsiteY3" fmla="*/ 1061 h 2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8" h="267700">
                <a:moveTo>
                  <a:pt x="55557" y="1061"/>
                </a:moveTo>
                <a:cubicBezTo>
                  <a:pt x="52911" y="15878"/>
                  <a:pt x="7932" y="232836"/>
                  <a:pt x="1582" y="261411"/>
                </a:cubicBezTo>
                <a:cubicBezTo>
                  <a:pt x="-4768" y="289986"/>
                  <a:pt x="9520" y="214315"/>
                  <a:pt x="17457" y="172511"/>
                </a:cubicBezTo>
                <a:cubicBezTo>
                  <a:pt x="25394" y="130707"/>
                  <a:pt x="58203" y="-13756"/>
                  <a:pt x="55557" y="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31574C76-6690-3BED-837A-C57599F8449E}"/>
              </a:ext>
            </a:extLst>
          </p:cNvPr>
          <p:cNvSpPr/>
          <p:nvPr/>
        </p:nvSpPr>
        <p:spPr>
          <a:xfrm>
            <a:off x="8250161" y="4563403"/>
            <a:ext cx="217324" cy="318321"/>
          </a:xfrm>
          <a:custGeom>
            <a:avLst/>
            <a:gdLst>
              <a:gd name="connsiteX0" fmla="*/ 1664 w 217324"/>
              <a:gd name="connsiteY0" fmla="*/ 2247 h 318321"/>
              <a:gd name="connsiteX1" fmla="*/ 214389 w 217324"/>
              <a:gd name="connsiteY1" fmla="*/ 313397 h 318321"/>
              <a:gd name="connsiteX2" fmla="*/ 119139 w 217324"/>
              <a:gd name="connsiteY2" fmla="*/ 180047 h 318321"/>
              <a:gd name="connsiteX3" fmla="*/ 1664 w 217324"/>
              <a:gd name="connsiteY3" fmla="*/ 2247 h 31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4" h="318321">
                <a:moveTo>
                  <a:pt x="1664" y="2247"/>
                </a:moveTo>
                <a:cubicBezTo>
                  <a:pt x="17539" y="24472"/>
                  <a:pt x="194810" y="283764"/>
                  <a:pt x="214389" y="313397"/>
                </a:cubicBezTo>
                <a:cubicBezTo>
                  <a:pt x="233968" y="343030"/>
                  <a:pt x="150360" y="231376"/>
                  <a:pt x="119139" y="180047"/>
                </a:cubicBezTo>
                <a:cubicBezTo>
                  <a:pt x="87918" y="128718"/>
                  <a:pt x="-14211" y="-19978"/>
                  <a:pt x="1664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18AC3FF-8F8F-2DB8-E6E7-3F4618AD6343}"/>
              </a:ext>
            </a:extLst>
          </p:cNvPr>
          <p:cNvSpPr/>
          <p:nvPr/>
        </p:nvSpPr>
        <p:spPr>
          <a:xfrm>
            <a:off x="8324817" y="4483013"/>
            <a:ext cx="212250" cy="216937"/>
          </a:xfrm>
          <a:custGeom>
            <a:avLst/>
            <a:gdLst>
              <a:gd name="connsiteX0" fmla="*/ 33 w 212250"/>
              <a:gd name="connsiteY0" fmla="*/ 87 h 216937"/>
              <a:gd name="connsiteX1" fmla="*/ 196883 w 212250"/>
              <a:gd name="connsiteY1" fmla="*/ 203287 h 216937"/>
              <a:gd name="connsiteX2" fmla="*/ 181008 w 212250"/>
              <a:gd name="connsiteY2" fmla="*/ 177887 h 216937"/>
              <a:gd name="connsiteX3" fmla="*/ 33 w 212250"/>
              <a:gd name="connsiteY3" fmla="*/ 87 h 2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50" h="216937">
                <a:moveTo>
                  <a:pt x="33" y="87"/>
                </a:moveTo>
                <a:cubicBezTo>
                  <a:pt x="2679" y="4320"/>
                  <a:pt x="166721" y="173654"/>
                  <a:pt x="196883" y="203287"/>
                </a:cubicBezTo>
                <a:cubicBezTo>
                  <a:pt x="227046" y="232920"/>
                  <a:pt x="207995" y="209637"/>
                  <a:pt x="181008" y="177887"/>
                </a:cubicBezTo>
                <a:cubicBezTo>
                  <a:pt x="154021" y="146137"/>
                  <a:pt x="-2613" y="-4146"/>
                  <a:pt x="3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25604F3D-0FDB-6740-A3FA-8C2C446A5596}"/>
              </a:ext>
            </a:extLst>
          </p:cNvPr>
          <p:cNvSpPr/>
          <p:nvPr/>
        </p:nvSpPr>
        <p:spPr>
          <a:xfrm>
            <a:off x="8435869" y="4619598"/>
            <a:ext cx="253199" cy="82670"/>
          </a:xfrm>
          <a:custGeom>
            <a:avLst/>
            <a:gdLst>
              <a:gd name="connsiteX0" fmla="*/ 106 w 253199"/>
              <a:gd name="connsiteY0" fmla="*/ 82577 h 82670"/>
              <a:gd name="connsiteX1" fmla="*/ 247756 w 253199"/>
              <a:gd name="connsiteY1" fmla="*/ 3202 h 82670"/>
              <a:gd name="connsiteX2" fmla="*/ 174731 w 253199"/>
              <a:gd name="connsiteY2" fmla="*/ 15902 h 82670"/>
              <a:gd name="connsiteX3" fmla="*/ 216006 w 253199"/>
              <a:gd name="connsiteY3" fmla="*/ 19077 h 82670"/>
              <a:gd name="connsiteX4" fmla="*/ 106 w 253199"/>
              <a:gd name="connsiteY4" fmla="*/ 82577 h 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99" h="82670">
                <a:moveTo>
                  <a:pt x="106" y="82577"/>
                </a:moveTo>
                <a:cubicBezTo>
                  <a:pt x="5398" y="79931"/>
                  <a:pt x="218652" y="14314"/>
                  <a:pt x="247756" y="3202"/>
                </a:cubicBezTo>
                <a:cubicBezTo>
                  <a:pt x="276860" y="-7911"/>
                  <a:pt x="180023" y="13256"/>
                  <a:pt x="174731" y="15902"/>
                </a:cubicBezTo>
                <a:cubicBezTo>
                  <a:pt x="169439" y="18548"/>
                  <a:pt x="242993" y="7435"/>
                  <a:pt x="216006" y="19077"/>
                </a:cubicBezTo>
                <a:cubicBezTo>
                  <a:pt x="189019" y="30719"/>
                  <a:pt x="-5186" y="85223"/>
                  <a:pt x="106" y="82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33E586D-F936-ED19-1F45-596651A8ECAC}"/>
              </a:ext>
            </a:extLst>
          </p:cNvPr>
          <p:cNvSpPr/>
          <p:nvPr/>
        </p:nvSpPr>
        <p:spPr>
          <a:xfrm>
            <a:off x="8559800" y="4613275"/>
            <a:ext cx="207095" cy="180628"/>
          </a:xfrm>
          <a:custGeom>
            <a:avLst/>
            <a:gdLst>
              <a:gd name="connsiteX0" fmla="*/ 0 w 207095"/>
              <a:gd name="connsiteY0" fmla="*/ 0 h 180628"/>
              <a:gd name="connsiteX1" fmla="*/ 196850 w 207095"/>
              <a:gd name="connsiteY1" fmla="*/ 171450 h 180628"/>
              <a:gd name="connsiteX2" fmla="*/ 180975 w 207095"/>
              <a:gd name="connsiteY2" fmla="*/ 158750 h 180628"/>
              <a:gd name="connsiteX3" fmla="*/ 0 w 207095"/>
              <a:gd name="connsiteY3" fmla="*/ 0 h 18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95" h="180628">
                <a:moveTo>
                  <a:pt x="0" y="0"/>
                </a:moveTo>
                <a:lnTo>
                  <a:pt x="196850" y="171450"/>
                </a:lnTo>
                <a:cubicBezTo>
                  <a:pt x="227012" y="197908"/>
                  <a:pt x="180975" y="158750"/>
                  <a:pt x="180975" y="158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59D4DD2-A7EF-2956-F686-2E2032E8D484}"/>
              </a:ext>
            </a:extLst>
          </p:cNvPr>
          <p:cNvSpPr/>
          <p:nvPr/>
        </p:nvSpPr>
        <p:spPr>
          <a:xfrm>
            <a:off x="8556624" y="4625964"/>
            <a:ext cx="182375" cy="215241"/>
          </a:xfrm>
          <a:custGeom>
            <a:avLst/>
            <a:gdLst>
              <a:gd name="connsiteX0" fmla="*/ 1 w 182375"/>
              <a:gd name="connsiteY0" fmla="*/ 11 h 215241"/>
              <a:gd name="connsiteX1" fmla="*/ 165101 w 182375"/>
              <a:gd name="connsiteY1" fmla="*/ 196861 h 215241"/>
              <a:gd name="connsiteX2" fmla="*/ 161926 w 182375"/>
              <a:gd name="connsiteY2" fmla="*/ 187336 h 215241"/>
              <a:gd name="connsiteX3" fmla="*/ 1 w 182375"/>
              <a:gd name="connsiteY3" fmla="*/ 11 h 21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375" h="215241">
                <a:moveTo>
                  <a:pt x="1" y="11"/>
                </a:moveTo>
                <a:cubicBezTo>
                  <a:pt x="530" y="1598"/>
                  <a:pt x="165101" y="196861"/>
                  <a:pt x="165101" y="196861"/>
                </a:cubicBezTo>
                <a:cubicBezTo>
                  <a:pt x="192089" y="228082"/>
                  <a:pt x="184680" y="215911"/>
                  <a:pt x="161926" y="187336"/>
                </a:cubicBezTo>
                <a:cubicBezTo>
                  <a:pt x="139172" y="158761"/>
                  <a:pt x="-528" y="-1576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2ABBC151-FE9D-9AF4-222D-8C8E87F4FBFF}"/>
              </a:ext>
            </a:extLst>
          </p:cNvPr>
          <p:cNvSpPr/>
          <p:nvPr/>
        </p:nvSpPr>
        <p:spPr>
          <a:xfrm>
            <a:off x="8578850" y="4835336"/>
            <a:ext cx="338785" cy="3760"/>
          </a:xfrm>
          <a:custGeom>
            <a:avLst/>
            <a:gdLst>
              <a:gd name="connsiteX0" fmla="*/ 0 w 338785"/>
              <a:gd name="connsiteY0" fmla="*/ 3364 h 3760"/>
              <a:gd name="connsiteX1" fmla="*/ 311150 w 338785"/>
              <a:gd name="connsiteY1" fmla="*/ 3364 h 3760"/>
              <a:gd name="connsiteX2" fmla="*/ 285750 w 338785"/>
              <a:gd name="connsiteY2" fmla="*/ 189 h 3760"/>
              <a:gd name="connsiteX3" fmla="*/ 0 w 338785"/>
              <a:gd name="connsiteY3" fmla="*/ 3364 h 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85" h="3760">
                <a:moveTo>
                  <a:pt x="0" y="3364"/>
                </a:moveTo>
                <a:cubicBezTo>
                  <a:pt x="4233" y="3893"/>
                  <a:pt x="263525" y="3893"/>
                  <a:pt x="311150" y="3364"/>
                </a:cubicBezTo>
                <a:cubicBezTo>
                  <a:pt x="358775" y="2835"/>
                  <a:pt x="341312" y="-869"/>
                  <a:pt x="285750" y="189"/>
                </a:cubicBezTo>
                <a:lnTo>
                  <a:pt x="0" y="33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21D6411-71F4-A522-687A-546BD66B10F7}"/>
              </a:ext>
            </a:extLst>
          </p:cNvPr>
          <p:cNvSpPr/>
          <p:nvPr/>
        </p:nvSpPr>
        <p:spPr>
          <a:xfrm>
            <a:off x="8747125" y="4806950"/>
            <a:ext cx="190264" cy="196177"/>
          </a:xfrm>
          <a:custGeom>
            <a:avLst/>
            <a:gdLst>
              <a:gd name="connsiteX0" fmla="*/ 0 w 190264"/>
              <a:gd name="connsiteY0" fmla="*/ 0 h 196177"/>
              <a:gd name="connsiteX1" fmla="*/ 177800 w 190264"/>
              <a:gd name="connsiteY1" fmla="*/ 184150 h 196177"/>
              <a:gd name="connsiteX2" fmla="*/ 158750 w 190264"/>
              <a:gd name="connsiteY2" fmla="*/ 161925 h 196177"/>
              <a:gd name="connsiteX3" fmla="*/ 0 w 190264"/>
              <a:gd name="connsiteY3" fmla="*/ 0 h 1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64" h="196177">
                <a:moveTo>
                  <a:pt x="0" y="0"/>
                </a:moveTo>
                <a:cubicBezTo>
                  <a:pt x="3175" y="3704"/>
                  <a:pt x="177800" y="184150"/>
                  <a:pt x="177800" y="184150"/>
                </a:cubicBezTo>
                <a:cubicBezTo>
                  <a:pt x="204258" y="211138"/>
                  <a:pt x="184150" y="187854"/>
                  <a:pt x="158750" y="161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32F2774B-8BEF-E81B-6652-65C74CFA7937}"/>
              </a:ext>
            </a:extLst>
          </p:cNvPr>
          <p:cNvSpPr/>
          <p:nvPr/>
        </p:nvSpPr>
        <p:spPr>
          <a:xfrm>
            <a:off x="8804275" y="4803729"/>
            <a:ext cx="93269" cy="310374"/>
          </a:xfrm>
          <a:custGeom>
            <a:avLst/>
            <a:gdLst>
              <a:gd name="connsiteX0" fmla="*/ 0 w 93269"/>
              <a:gd name="connsiteY0" fmla="*/ 46 h 310374"/>
              <a:gd name="connsiteX1" fmla="*/ 82550 w 93269"/>
              <a:gd name="connsiteY1" fmla="*/ 285796 h 310374"/>
              <a:gd name="connsiteX2" fmla="*/ 82550 w 93269"/>
              <a:gd name="connsiteY2" fmla="*/ 263571 h 310374"/>
              <a:gd name="connsiteX3" fmla="*/ 0 w 93269"/>
              <a:gd name="connsiteY3" fmla="*/ 46 h 31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9" h="310374">
                <a:moveTo>
                  <a:pt x="0" y="46"/>
                </a:moveTo>
                <a:cubicBezTo>
                  <a:pt x="0" y="3750"/>
                  <a:pt x="82550" y="285796"/>
                  <a:pt x="82550" y="285796"/>
                </a:cubicBezTo>
                <a:cubicBezTo>
                  <a:pt x="96308" y="329717"/>
                  <a:pt x="97367" y="310138"/>
                  <a:pt x="82550" y="263571"/>
                </a:cubicBezTo>
                <a:cubicBezTo>
                  <a:pt x="67733" y="217004"/>
                  <a:pt x="0" y="-3658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5BB3C2F-89C1-3CBA-4583-3B5066CC1A34}"/>
              </a:ext>
            </a:extLst>
          </p:cNvPr>
          <p:cNvSpPr/>
          <p:nvPr/>
        </p:nvSpPr>
        <p:spPr>
          <a:xfrm>
            <a:off x="8576407" y="4772656"/>
            <a:ext cx="236851" cy="172323"/>
          </a:xfrm>
          <a:custGeom>
            <a:avLst/>
            <a:gdLst>
              <a:gd name="connsiteX0" fmla="*/ 234218 w 236851"/>
              <a:gd name="connsiteY0" fmla="*/ 2544 h 172323"/>
              <a:gd name="connsiteX1" fmla="*/ 2443 w 236851"/>
              <a:gd name="connsiteY1" fmla="*/ 170819 h 172323"/>
              <a:gd name="connsiteX2" fmla="*/ 119918 w 236851"/>
              <a:gd name="connsiteY2" fmla="*/ 78744 h 172323"/>
              <a:gd name="connsiteX3" fmla="*/ 234218 w 236851"/>
              <a:gd name="connsiteY3" fmla="*/ 2544 h 17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51" h="172323">
                <a:moveTo>
                  <a:pt x="234218" y="2544"/>
                </a:moveTo>
                <a:cubicBezTo>
                  <a:pt x="214639" y="17890"/>
                  <a:pt x="21493" y="158119"/>
                  <a:pt x="2443" y="170819"/>
                </a:cubicBezTo>
                <a:cubicBezTo>
                  <a:pt x="-16607" y="183519"/>
                  <a:pt x="80760" y="112611"/>
                  <a:pt x="119918" y="78744"/>
                </a:cubicBezTo>
                <a:cubicBezTo>
                  <a:pt x="159076" y="44877"/>
                  <a:pt x="253797" y="-12802"/>
                  <a:pt x="234218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5DD0590D-E508-6877-5F06-F71A63EFA656}"/>
              </a:ext>
            </a:extLst>
          </p:cNvPr>
          <p:cNvSpPr/>
          <p:nvPr/>
        </p:nvSpPr>
        <p:spPr>
          <a:xfrm>
            <a:off x="8632822" y="4768836"/>
            <a:ext cx="320867" cy="183999"/>
          </a:xfrm>
          <a:custGeom>
            <a:avLst/>
            <a:gdLst>
              <a:gd name="connsiteX0" fmla="*/ 3 w 320867"/>
              <a:gd name="connsiteY0" fmla="*/ 14 h 183999"/>
              <a:gd name="connsiteX1" fmla="*/ 288928 w 320867"/>
              <a:gd name="connsiteY1" fmla="*/ 168289 h 183999"/>
              <a:gd name="connsiteX2" fmla="*/ 282578 w 320867"/>
              <a:gd name="connsiteY2" fmla="*/ 158764 h 183999"/>
              <a:gd name="connsiteX3" fmla="*/ 3 w 320867"/>
              <a:gd name="connsiteY3" fmla="*/ 14 h 1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67" h="183999">
                <a:moveTo>
                  <a:pt x="3" y="14"/>
                </a:moveTo>
                <a:cubicBezTo>
                  <a:pt x="1061" y="1602"/>
                  <a:pt x="288928" y="168289"/>
                  <a:pt x="288928" y="168289"/>
                </a:cubicBezTo>
                <a:cubicBezTo>
                  <a:pt x="336024" y="194747"/>
                  <a:pt x="328616" y="185222"/>
                  <a:pt x="282578" y="158764"/>
                </a:cubicBezTo>
                <a:cubicBezTo>
                  <a:pt x="236540" y="132306"/>
                  <a:pt x="-1055" y="-1574"/>
                  <a:pt x="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5AEC0D3-28D3-A1CF-1E66-D5E3765E032E}"/>
              </a:ext>
            </a:extLst>
          </p:cNvPr>
          <p:cNvSpPr/>
          <p:nvPr/>
        </p:nvSpPr>
        <p:spPr>
          <a:xfrm>
            <a:off x="8788364" y="4803651"/>
            <a:ext cx="129896" cy="398183"/>
          </a:xfrm>
          <a:custGeom>
            <a:avLst/>
            <a:gdLst>
              <a:gd name="connsiteX0" fmla="*/ 36 w 129896"/>
              <a:gd name="connsiteY0" fmla="*/ 124 h 398183"/>
              <a:gd name="connsiteX1" fmla="*/ 120686 w 129896"/>
              <a:gd name="connsiteY1" fmla="*/ 371599 h 398183"/>
              <a:gd name="connsiteX2" fmla="*/ 107986 w 129896"/>
              <a:gd name="connsiteY2" fmla="*/ 330324 h 398183"/>
              <a:gd name="connsiteX3" fmla="*/ 36 w 129896"/>
              <a:gd name="connsiteY3" fmla="*/ 124 h 39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96" h="398183">
                <a:moveTo>
                  <a:pt x="36" y="124"/>
                </a:moveTo>
                <a:cubicBezTo>
                  <a:pt x="2153" y="7003"/>
                  <a:pt x="102694" y="316566"/>
                  <a:pt x="120686" y="371599"/>
                </a:cubicBezTo>
                <a:cubicBezTo>
                  <a:pt x="138678" y="426632"/>
                  <a:pt x="128094" y="388003"/>
                  <a:pt x="107986" y="330324"/>
                </a:cubicBezTo>
                <a:cubicBezTo>
                  <a:pt x="87878" y="272645"/>
                  <a:pt x="-2081" y="-6755"/>
                  <a:pt x="3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A317033-0698-25FC-5C38-5D5C380DBF0F}"/>
              </a:ext>
            </a:extLst>
          </p:cNvPr>
          <p:cNvSpPr/>
          <p:nvPr/>
        </p:nvSpPr>
        <p:spPr>
          <a:xfrm>
            <a:off x="8702518" y="4659988"/>
            <a:ext cx="125958" cy="337949"/>
          </a:xfrm>
          <a:custGeom>
            <a:avLst/>
            <a:gdLst>
              <a:gd name="connsiteX0" fmla="*/ 157 w 125958"/>
              <a:gd name="connsiteY0" fmla="*/ 912 h 337949"/>
              <a:gd name="connsiteX1" fmla="*/ 120807 w 125958"/>
              <a:gd name="connsiteY1" fmla="*/ 327937 h 337949"/>
              <a:gd name="connsiteX2" fmla="*/ 95407 w 125958"/>
              <a:gd name="connsiteY2" fmla="*/ 232687 h 337949"/>
              <a:gd name="connsiteX3" fmla="*/ 157 w 125958"/>
              <a:gd name="connsiteY3" fmla="*/ 912 h 33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58" h="337949">
                <a:moveTo>
                  <a:pt x="157" y="912"/>
                </a:moveTo>
                <a:cubicBezTo>
                  <a:pt x="4390" y="16787"/>
                  <a:pt x="104932" y="289308"/>
                  <a:pt x="120807" y="327937"/>
                </a:cubicBezTo>
                <a:cubicBezTo>
                  <a:pt x="136682" y="366566"/>
                  <a:pt x="112340" y="284545"/>
                  <a:pt x="95407" y="232687"/>
                </a:cubicBezTo>
                <a:cubicBezTo>
                  <a:pt x="78474" y="180829"/>
                  <a:pt x="-4076" y="-14963"/>
                  <a:pt x="157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F478DA12-10D8-69E6-5EE5-B94878B7D4B9}"/>
              </a:ext>
            </a:extLst>
          </p:cNvPr>
          <p:cNvSpPr/>
          <p:nvPr/>
        </p:nvSpPr>
        <p:spPr>
          <a:xfrm>
            <a:off x="8743386" y="4846848"/>
            <a:ext cx="196574" cy="297184"/>
          </a:xfrm>
          <a:custGeom>
            <a:avLst/>
            <a:gdLst>
              <a:gd name="connsiteX0" fmla="*/ 564 w 196574"/>
              <a:gd name="connsiteY0" fmla="*/ 296652 h 297184"/>
              <a:gd name="connsiteX1" fmla="*/ 191064 w 196574"/>
              <a:gd name="connsiteY1" fmla="*/ 10902 h 297184"/>
              <a:gd name="connsiteX2" fmla="*/ 133914 w 196574"/>
              <a:gd name="connsiteY2" fmla="*/ 80752 h 297184"/>
              <a:gd name="connsiteX3" fmla="*/ 564 w 196574"/>
              <a:gd name="connsiteY3" fmla="*/ 296652 h 29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74" h="297184">
                <a:moveTo>
                  <a:pt x="564" y="296652"/>
                </a:moveTo>
                <a:cubicBezTo>
                  <a:pt x="10089" y="285010"/>
                  <a:pt x="168839" y="46885"/>
                  <a:pt x="191064" y="10902"/>
                </a:cubicBezTo>
                <a:cubicBezTo>
                  <a:pt x="213289" y="-25081"/>
                  <a:pt x="163018" y="35773"/>
                  <a:pt x="133914" y="80752"/>
                </a:cubicBezTo>
                <a:cubicBezTo>
                  <a:pt x="104810" y="125731"/>
                  <a:pt x="-8961" y="308294"/>
                  <a:pt x="564" y="296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A15EB429-C60E-4772-1417-639BD7856730}"/>
              </a:ext>
            </a:extLst>
          </p:cNvPr>
          <p:cNvSpPr/>
          <p:nvPr/>
        </p:nvSpPr>
        <p:spPr>
          <a:xfrm>
            <a:off x="8819893" y="4780901"/>
            <a:ext cx="22605" cy="327157"/>
          </a:xfrm>
          <a:custGeom>
            <a:avLst/>
            <a:gdLst>
              <a:gd name="connsiteX0" fmla="*/ 257 w 22605"/>
              <a:gd name="connsiteY0" fmla="*/ 649 h 327157"/>
              <a:gd name="connsiteX1" fmla="*/ 22482 w 22605"/>
              <a:gd name="connsiteY1" fmla="*/ 314974 h 327157"/>
              <a:gd name="connsiteX2" fmla="*/ 9782 w 22605"/>
              <a:gd name="connsiteY2" fmla="*/ 235599 h 327157"/>
              <a:gd name="connsiteX3" fmla="*/ 257 w 22605"/>
              <a:gd name="connsiteY3" fmla="*/ 649 h 32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5" h="327157">
                <a:moveTo>
                  <a:pt x="257" y="649"/>
                </a:moveTo>
                <a:cubicBezTo>
                  <a:pt x="2374" y="13878"/>
                  <a:pt x="20895" y="275816"/>
                  <a:pt x="22482" y="314974"/>
                </a:cubicBezTo>
                <a:cubicBezTo>
                  <a:pt x="24069" y="354132"/>
                  <a:pt x="9782" y="291161"/>
                  <a:pt x="9782" y="235599"/>
                </a:cubicBezTo>
                <a:cubicBezTo>
                  <a:pt x="9782" y="180037"/>
                  <a:pt x="-1860" y="-12580"/>
                  <a:pt x="257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6FD3ED69-E135-32EC-6D86-1544642D3569}"/>
              </a:ext>
            </a:extLst>
          </p:cNvPr>
          <p:cNvSpPr/>
          <p:nvPr/>
        </p:nvSpPr>
        <p:spPr>
          <a:xfrm>
            <a:off x="8372475" y="4264015"/>
            <a:ext cx="10715" cy="589015"/>
          </a:xfrm>
          <a:custGeom>
            <a:avLst/>
            <a:gdLst>
              <a:gd name="connsiteX0" fmla="*/ 9525 w 10715"/>
              <a:gd name="connsiteY0" fmla="*/ 3185 h 589015"/>
              <a:gd name="connsiteX1" fmla="*/ 9525 w 10715"/>
              <a:gd name="connsiteY1" fmla="*/ 577860 h 589015"/>
              <a:gd name="connsiteX2" fmla="*/ 0 w 10715"/>
              <a:gd name="connsiteY2" fmla="*/ 355610 h 589015"/>
              <a:gd name="connsiteX3" fmla="*/ 9525 w 10715"/>
              <a:gd name="connsiteY3" fmla="*/ 3185 h 58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5" h="589015">
                <a:moveTo>
                  <a:pt x="9525" y="3185"/>
                </a:moveTo>
                <a:cubicBezTo>
                  <a:pt x="11113" y="40227"/>
                  <a:pt x="11112" y="519123"/>
                  <a:pt x="9525" y="577860"/>
                </a:cubicBezTo>
                <a:cubicBezTo>
                  <a:pt x="7938" y="636597"/>
                  <a:pt x="0" y="448743"/>
                  <a:pt x="0" y="355610"/>
                </a:cubicBezTo>
                <a:cubicBezTo>
                  <a:pt x="0" y="262477"/>
                  <a:pt x="7937" y="-33857"/>
                  <a:pt x="9525" y="3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E575E4B-9BA6-61BD-40C3-4B2954F2E892}"/>
              </a:ext>
            </a:extLst>
          </p:cNvPr>
          <p:cNvSpPr/>
          <p:nvPr/>
        </p:nvSpPr>
        <p:spPr>
          <a:xfrm>
            <a:off x="8426450" y="5014770"/>
            <a:ext cx="679667" cy="103330"/>
          </a:xfrm>
          <a:custGeom>
            <a:avLst/>
            <a:gdLst>
              <a:gd name="connsiteX0" fmla="*/ 0 w 679667"/>
              <a:gd name="connsiteY0" fmla="*/ 103330 h 103330"/>
              <a:gd name="connsiteX1" fmla="*/ 669925 w 679667"/>
              <a:gd name="connsiteY1" fmla="*/ 1730 h 103330"/>
              <a:gd name="connsiteX2" fmla="*/ 415925 w 679667"/>
              <a:gd name="connsiteY2" fmla="*/ 36655 h 103330"/>
              <a:gd name="connsiteX3" fmla="*/ 0 w 679667"/>
              <a:gd name="connsiteY3" fmla="*/ 103330 h 10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667" h="103330">
                <a:moveTo>
                  <a:pt x="0" y="103330"/>
                </a:moveTo>
                <a:lnTo>
                  <a:pt x="669925" y="1730"/>
                </a:lnTo>
                <a:cubicBezTo>
                  <a:pt x="739246" y="-9382"/>
                  <a:pt x="415925" y="36655"/>
                  <a:pt x="415925" y="36655"/>
                </a:cubicBezTo>
                <a:lnTo>
                  <a:pt x="0" y="1033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B20D430B-2826-698F-4AF7-2EE1769C2E5F}"/>
              </a:ext>
            </a:extLst>
          </p:cNvPr>
          <p:cNvSpPr/>
          <p:nvPr/>
        </p:nvSpPr>
        <p:spPr>
          <a:xfrm>
            <a:off x="8764716" y="4794937"/>
            <a:ext cx="97411" cy="217166"/>
          </a:xfrm>
          <a:custGeom>
            <a:avLst/>
            <a:gdLst>
              <a:gd name="connsiteX0" fmla="*/ 96709 w 97411"/>
              <a:gd name="connsiteY0" fmla="*/ 2488 h 217166"/>
              <a:gd name="connsiteX1" fmla="*/ 1459 w 97411"/>
              <a:gd name="connsiteY1" fmla="*/ 215213 h 217166"/>
              <a:gd name="connsiteX2" fmla="*/ 42734 w 97411"/>
              <a:gd name="connsiteY2" fmla="*/ 104088 h 217166"/>
              <a:gd name="connsiteX3" fmla="*/ 96709 w 97411"/>
              <a:gd name="connsiteY3" fmla="*/ 2488 h 21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11" h="217166">
                <a:moveTo>
                  <a:pt x="96709" y="2488"/>
                </a:moveTo>
                <a:cubicBezTo>
                  <a:pt x="89830" y="21009"/>
                  <a:pt x="10455" y="198280"/>
                  <a:pt x="1459" y="215213"/>
                </a:cubicBezTo>
                <a:cubicBezTo>
                  <a:pt x="-7537" y="232146"/>
                  <a:pt x="27388" y="134251"/>
                  <a:pt x="42734" y="104088"/>
                </a:cubicBezTo>
                <a:cubicBezTo>
                  <a:pt x="58080" y="73926"/>
                  <a:pt x="103588" y="-16033"/>
                  <a:pt x="96709" y="2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1C72F3EC-26B3-07C6-992F-7253FCF056A4}"/>
              </a:ext>
            </a:extLst>
          </p:cNvPr>
          <p:cNvSpPr/>
          <p:nvPr/>
        </p:nvSpPr>
        <p:spPr>
          <a:xfrm>
            <a:off x="8289232" y="4684935"/>
            <a:ext cx="302584" cy="195373"/>
          </a:xfrm>
          <a:custGeom>
            <a:avLst/>
            <a:gdLst>
              <a:gd name="connsiteX0" fmla="*/ 693 w 302584"/>
              <a:gd name="connsiteY0" fmla="*/ 195040 h 195373"/>
              <a:gd name="connsiteX1" fmla="*/ 292793 w 302584"/>
              <a:gd name="connsiteY1" fmla="*/ 7715 h 195373"/>
              <a:gd name="connsiteX2" fmla="*/ 213418 w 302584"/>
              <a:gd name="connsiteY2" fmla="*/ 52165 h 195373"/>
              <a:gd name="connsiteX3" fmla="*/ 693 w 302584"/>
              <a:gd name="connsiteY3" fmla="*/ 195040 h 1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584" h="195373">
                <a:moveTo>
                  <a:pt x="693" y="195040"/>
                </a:moveTo>
                <a:cubicBezTo>
                  <a:pt x="13922" y="187632"/>
                  <a:pt x="257339" y="31527"/>
                  <a:pt x="292793" y="7715"/>
                </a:cubicBezTo>
                <a:cubicBezTo>
                  <a:pt x="328247" y="-16098"/>
                  <a:pt x="259455" y="19886"/>
                  <a:pt x="213418" y="52165"/>
                </a:cubicBezTo>
                <a:cubicBezTo>
                  <a:pt x="167381" y="84444"/>
                  <a:pt x="-12536" y="202448"/>
                  <a:pt x="693" y="195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13A1AEF-7151-E65B-17B4-2AD0E5F46F8A}"/>
              </a:ext>
            </a:extLst>
          </p:cNvPr>
          <p:cNvSpPr/>
          <p:nvPr/>
        </p:nvSpPr>
        <p:spPr>
          <a:xfrm>
            <a:off x="8280400" y="4848225"/>
            <a:ext cx="307602" cy="164377"/>
          </a:xfrm>
          <a:custGeom>
            <a:avLst/>
            <a:gdLst>
              <a:gd name="connsiteX0" fmla="*/ 0 w 307602"/>
              <a:gd name="connsiteY0" fmla="*/ 0 h 164377"/>
              <a:gd name="connsiteX1" fmla="*/ 292100 w 307602"/>
              <a:gd name="connsiteY1" fmla="*/ 155575 h 164377"/>
              <a:gd name="connsiteX2" fmla="*/ 269875 w 307602"/>
              <a:gd name="connsiteY2" fmla="*/ 146050 h 164377"/>
              <a:gd name="connsiteX3" fmla="*/ 0 w 307602"/>
              <a:gd name="connsiteY3" fmla="*/ 0 h 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602" h="164377">
                <a:moveTo>
                  <a:pt x="0" y="0"/>
                </a:moveTo>
                <a:lnTo>
                  <a:pt x="292100" y="155575"/>
                </a:lnTo>
                <a:cubicBezTo>
                  <a:pt x="337079" y="179917"/>
                  <a:pt x="269875" y="146050"/>
                  <a:pt x="269875" y="146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676435C4-13A8-37AE-927E-48C16B172D4B}"/>
              </a:ext>
            </a:extLst>
          </p:cNvPr>
          <p:cNvSpPr/>
          <p:nvPr/>
        </p:nvSpPr>
        <p:spPr>
          <a:xfrm>
            <a:off x="8527466" y="4926705"/>
            <a:ext cx="123747" cy="264824"/>
          </a:xfrm>
          <a:custGeom>
            <a:avLst/>
            <a:gdLst>
              <a:gd name="connsiteX0" fmla="*/ 584 w 123747"/>
              <a:gd name="connsiteY0" fmla="*/ 895 h 264824"/>
              <a:gd name="connsiteX1" fmla="*/ 121234 w 123747"/>
              <a:gd name="connsiteY1" fmla="*/ 258070 h 264824"/>
              <a:gd name="connsiteX2" fmla="*/ 76784 w 123747"/>
              <a:gd name="connsiteY2" fmla="*/ 175520 h 264824"/>
              <a:gd name="connsiteX3" fmla="*/ 584 w 123747"/>
              <a:gd name="connsiteY3" fmla="*/ 895 h 2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7" h="264824">
                <a:moveTo>
                  <a:pt x="584" y="895"/>
                </a:moveTo>
                <a:cubicBezTo>
                  <a:pt x="7992" y="14653"/>
                  <a:pt x="108534" y="228966"/>
                  <a:pt x="121234" y="258070"/>
                </a:cubicBezTo>
                <a:cubicBezTo>
                  <a:pt x="133934" y="287174"/>
                  <a:pt x="95305" y="215207"/>
                  <a:pt x="76784" y="175520"/>
                </a:cubicBezTo>
                <a:cubicBezTo>
                  <a:pt x="58263" y="135833"/>
                  <a:pt x="-6824" y="-12863"/>
                  <a:pt x="584" y="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162A25B4-3296-7859-90C4-219A91C41903}"/>
              </a:ext>
            </a:extLst>
          </p:cNvPr>
          <p:cNvSpPr/>
          <p:nvPr/>
        </p:nvSpPr>
        <p:spPr>
          <a:xfrm>
            <a:off x="8391093" y="4364194"/>
            <a:ext cx="9994" cy="398758"/>
          </a:xfrm>
          <a:custGeom>
            <a:avLst/>
            <a:gdLst>
              <a:gd name="connsiteX0" fmla="*/ 3607 w 9994"/>
              <a:gd name="connsiteY0" fmla="*/ 1431 h 398758"/>
              <a:gd name="connsiteX1" fmla="*/ 9957 w 9994"/>
              <a:gd name="connsiteY1" fmla="*/ 388781 h 398758"/>
              <a:gd name="connsiteX2" fmla="*/ 432 w 9994"/>
              <a:gd name="connsiteY2" fmla="*/ 261781 h 398758"/>
              <a:gd name="connsiteX3" fmla="*/ 3607 w 9994"/>
              <a:gd name="connsiteY3" fmla="*/ 1431 h 3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4" h="398758">
                <a:moveTo>
                  <a:pt x="3607" y="1431"/>
                </a:moveTo>
                <a:cubicBezTo>
                  <a:pt x="5194" y="22598"/>
                  <a:pt x="10486" y="345389"/>
                  <a:pt x="9957" y="388781"/>
                </a:cubicBezTo>
                <a:cubicBezTo>
                  <a:pt x="9428" y="432173"/>
                  <a:pt x="2019" y="323693"/>
                  <a:pt x="432" y="261781"/>
                </a:cubicBezTo>
                <a:cubicBezTo>
                  <a:pt x="-1155" y="199869"/>
                  <a:pt x="2020" y="-19736"/>
                  <a:pt x="3607" y="1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EBD91AA-C56B-CB47-67F3-20D241BA7C03}"/>
              </a:ext>
            </a:extLst>
          </p:cNvPr>
          <p:cNvSpPr/>
          <p:nvPr/>
        </p:nvSpPr>
        <p:spPr>
          <a:xfrm>
            <a:off x="8112110" y="4673577"/>
            <a:ext cx="448357" cy="301920"/>
          </a:xfrm>
          <a:custGeom>
            <a:avLst/>
            <a:gdLst>
              <a:gd name="connsiteX0" fmla="*/ 15 w 448357"/>
              <a:gd name="connsiteY0" fmla="*/ 23 h 301920"/>
              <a:gd name="connsiteX1" fmla="*/ 406415 w 448357"/>
              <a:gd name="connsiteY1" fmla="*/ 276248 h 301920"/>
              <a:gd name="connsiteX2" fmla="*/ 390540 w 448357"/>
              <a:gd name="connsiteY2" fmla="*/ 260373 h 301920"/>
              <a:gd name="connsiteX3" fmla="*/ 15 w 448357"/>
              <a:gd name="connsiteY3" fmla="*/ 23 h 30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357" h="301920">
                <a:moveTo>
                  <a:pt x="15" y="23"/>
                </a:moveTo>
                <a:cubicBezTo>
                  <a:pt x="2661" y="2669"/>
                  <a:pt x="406415" y="276248"/>
                  <a:pt x="406415" y="276248"/>
                </a:cubicBezTo>
                <a:cubicBezTo>
                  <a:pt x="471502" y="319640"/>
                  <a:pt x="456686" y="303765"/>
                  <a:pt x="390540" y="260373"/>
                </a:cubicBezTo>
                <a:cubicBezTo>
                  <a:pt x="324394" y="216981"/>
                  <a:pt x="-2631" y="-2623"/>
                  <a:pt x="1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BBA1002-27C4-7F3D-7025-AC40383595FB}"/>
              </a:ext>
            </a:extLst>
          </p:cNvPr>
          <p:cNvSpPr/>
          <p:nvPr/>
        </p:nvSpPr>
        <p:spPr>
          <a:xfrm>
            <a:off x="8517397" y="4393600"/>
            <a:ext cx="71398" cy="454305"/>
          </a:xfrm>
          <a:custGeom>
            <a:avLst/>
            <a:gdLst>
              <a:gd name="connsiteX0" fmla="*/ 70978 w 71398"/>
              <a:gd name="connsiteY0" fmla="*/ 3775 h 454305"/>
              <a:gd name="connsiteX1" fmla="*/ 1128 w 71398"/>
              <a:gd name="connsiteY1" fmla="*/ 448275 h 454305"/>
              <a:gd name="connsiteX2" fmla="*/ 29703 w 71398"/>
              <a:gd name="connsiteY2" fmla="*/ 245075 h 454305"/>
              <a:gd name="connsiteX3" fmla="*/ 70978 w 71398"/>
              <a:gd name="connsiteY3" fmla="*/ 3775 h 4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98" h="454305">
                <a:moveTo>
                  <a:pt x="70978" y="3775"/>
                </a:moveTo>
                <a:cubicBezTo>
                  <a:pt x="66216" y="37642"/>
                  <a:pt x="8007" y="408058"/>
                  <a:pt x="1128" y="448275"/>
                </a:cubicBezTo>
                <a:cubicBezTo>
                  <a:pt x="-5751" y="488492"/>
                  <a:pt x="20707" y="317042"/>
                  <a:pt x="29703" y="245075"/>
                </a:cubicBezTo>
                <a:cubicBezTo>
                  <a:pt x="38699" y="173108"/>
                  <a:pt x="75740" y="-30092"/>
                  <a:pt x="70978" y="3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EEE34223-381D-D830-5F5C-E109D11DD5F9}"/>
              </a:ext>
            </a:extLst>
          </p:cNvPr>
          <p:cNvSpPr/>
          <p:nvPr/>
        </p:nvSpPr>
        <p:spPr>
          <a:xfrm>
            <a:off x="8504913" y="4640820"/>
            <a:ext cx="460877" cy="338499"/>
          </a:xfrm>
          <a:custGeom>
            <a:avLst/>
            <a:gdLst>
              <a:gd name="connsiteX0" fmla="*/ 400962 w 460877"/>
              <a:gd name="connsiteY0" fmla="*/ 305830 h 338499"/>
              <a:gd name="connsiteX1" fmla="*/ 912 w 460877"/>
              <a:gd name="connsiteY1" fmla="*/ 1030 h 338499"/>
              <a:gd name="connsiteX2" fmla="*/ 296187 w 460877"/>
              <a:gd name="connsiteY2" fmla="*/ 210580 h 338499"/>
              <a:gd name="connsiteX3" fmla="*/ 448587 w 460877"/>
              <a:gd name="connsiteY3" fmla="*/ 321705 h 338499"/>
              <a:gd name="connsiteX4" fmla="*/ 400962 w 460877"/>
              <a:gd name="connsiteY4" fmla="*/ 305830 h 3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77" h="338499">
                <a:moveTo>
                  <a:pt x="400962" y="305830"/>
                </a:moveTo>
                <a:cubicBezTo>
                  <a:pt x="326350" y="252384"/>
                  <a:pt x="18374" y="16905"/>
                  <a:pt x="912" y="1030"/>
                </a:cubicBezTo>
                <a:cubicBezTo>
                  <a:pt x="-16550" y="-14845"/>
                  <a:pt x="221575" y="157134"/>
                  <a:pt x="296187" y="210580"/>
                </a:cubicBezTo>
                <a:cubicBezTo>
                  <a:pt x="370799" y="264026"/>
                  <a:pt x="431125" y="309534"/>
                  <a:pt x="448587" y="321705"/>
                </a:cubicBezTo>
                <a:cubicBezTo>
                  <a:pt x="466049" y="333876"/>
                  <a:pt x="475574" y="359276"/>
                  <a:pt x="400962" y="305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627C61D-26A7-AAA5-D54B-5647B951E0BF}"/>
              </a:ext>
            </a:extLst>
          </p:cNvPr>
          <p:cNvSpPr/>
          <p:nvPr/>
        </p:nvSpPr>
        <p:spPr>
          <a:xfrm>
            <a:off x="8247101" y="4858503"/>
            <a:ext cx="385800" cy="142424"/>
          </a:xfrm>
          <a:custGeom>
            <a:avLst/>
            <a:gdLst>
              <a:gd name="connsiteX0" fmla="*/ 1549 w 385800"/>
              <a:gd name="connsiteY0" fmla="*/ 142122 h 142424"/>
              <a:gd name="connsiteX1" fmla="*/ 376199 w 385800"/>
              <a:gd name="connsiteY1" fmla="*/ 5597 h 142424"/>
              <a:gd name="connsiteX2" fmla="*/ 249199 w 385800"/>
              <a:gd name="connsiteY2" fmla="*/ 40522 h 142424"/>
              <a:gd name="connsiteX3" fmla="*/ 1549 w 385800"/>
              <a:gd name="connsiteY3" fmla="*/ 142122 h 1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800" h="142424">
                <a:moveTo>
                  <a:pt x="1549" y="142122"/>
                </a:moveTo>
                <a:cubicBezTo>
                  <a:pt x="22716" y="136301"/>
                  <a:pt x="334924" y="22530"/>
                  <a:pt x="376199" y="5597"/>
                </a:cubicBezTo>
                <a:cubicBezTo>
                  <a:pt x="417474" y="-11336"/>
                  <a:pt x="316403" y="13005"/>
                  <a:pt x="249199" y="40522"/>
                </a:cubicBezTo>
                <a:cubicBezTo>
                  <a:pt x="181995" y="68039"/>
                  <a:pt x="-19618" y="147943"/>
                  <a:pt x="1549" y="142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83E3A1B-2128-6CFA-94F4-B51BAF3EBAD6}"/>
              </a:ext>
            </a:extLst>
          </p:cNvPr>
          <p:cNvSpPr/>
          <p:nvPr/>
        </p:nvSpPr>
        <p:spPr>
          <a:xfrm>
            <a:off x="8436646" y="4786363"/>
            <a:ext cx="228883" cy="106465"/>
          </a:xfrm>
          <a:custGeom>
            <a:avLst/>
            <a:gdLst>
              <a:gd name="connsiteX0" fmla="*/ 227929 w 228883"/>
              <a:gd name="connsiteY0" fmla="*/ 106312 h 106465"/>
              <a:gd name="connsiteX1" fmla="*/ 5679 w 228883"/>
              <a:gd name="connsiteY1" fmla="*/ 4712 h 106465"/>
              <a:gd name="connsiteX2" fmla="*/ 81879 w 228883"/>
              <a:gd name="connsiteY2" fmla="*/ 26937 h 106465"/>
              <a:gd name="connsiteX3" fmla="*/ 227929 w 228883"/>
              <a:gd name="connsiteY3" fmla="*/ 106312 h 10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883" h="106465">
                <a:moveTo>
                  <a:pt x="227929" y="106312"/>
                </a:moveTo>
                <a:cubicBezTo>
                  <a:pt x="215229" y="102608"/>
                  <a:pt x="30021" y="17941"/>
                  <a:pt x="5679" y="4712"/>
                </a:cubicBezTo>
                <a:cubicBezTo>
                  <a:pt x="-18663" y="-8517"/>
                  <a:pt x="40604" y="8416"/>
                  <a:pt x="81879" y="26937"/>
                </a:cubicBezTo>
                <a:cubicBezTo>
                  <a:pt x="123154" y="45458"/>
                  <a:pt x="240629" y="110016"/>
                  <a:pt x="227929" y="106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F1E1B12-084E-AA84-0F74-C9BC2F11128C}"/>
              </a:ext>
            </a:extLst>
          </p:cNvPr>
          <p:cNvSpPr/>
          <p:nvPr/>
        </p:nvSpPr>
        <p:spPr>
          <a:xfrm>
            <a:off x="8712083" y="4631403"/>
            <a:ext cx="16366" cy="511737"/>
          </a:xfrm>
          <a:custGeom>
            <a:avLst/>
            <a:gdLst>
              <a:gd name="connsiteX0" fmla="*/ 117 w 16366"/>
              <a:gd name="connsiteY0" fmla="*/ 922 h 511737"/>
              <a:gd name="connsiteX1" fmla="*/ 15992 w 16366"/>
              <a:gd name="connsiteY1" fmla="*/ 493047 h 511737"/>
              <a:gd name="connsiteX2" fmla="*/ 9642 w 16366"/>
              <a:gd name="connsiteY2" fmla="*/ 372397 h 511737"/>
              <a:gd name="connsiteX3" fmla="*/ 117 w 16366"/>
              <a:gd name="connsiteY3" fmla="*/ 922 h 5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6" h="511737">
                <a:moveTo>
                  <a:pt x="117" y="922"/>
                </a:moveTo>
                <a:cubicBezTo>
                  <a:pt x="1175" y="21030"/>
                  <a:pt x="14405" y="431135"/>
                  <a:pt x="15992" y="493047"/>
                </a:cubicBezTo>
                <a:cubicBezTo>
                  <a:pt x="17579" y="554959"/>
                  <a:pt x="13875" y="449655"/>
                  <a:pt x="9642" y="372397"/>
                </a:cubicBezTo>
                <a:cubicBezTo>
                  <a:pt x="5409" y="295139"/>
                  <a:pt x="-941" y="-19186"/>
                  <a:pt x="117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ED8ACB14-4A0B-7562-55DF-DAB2BE040C2E}"/>
              </a:ext>
            </a:extLst>
          </p:cNvPr>
          <p:cNvSpPr/>
          <p:nvPr/>
        </p:nvSpPr>
        <p:spPr>
          <a:xfrm>
            <a:off x="8548090" y="4782993"/>
            <a:ext cx="75441" cy="224384"/>
          </a:xfrm>
          <a:custGeom>
            <a:avLst/>
            <a:gdLst>
              <a:gd name="connsiteX0" fmla="*/ 75210 w 75441"/>
              <a:gd name="connsiteY0" fmla="*/ 1732 h 224384"/>
              <a:gd name="connsiteX1" fmla="*/ 2185 w 75441"/>
              <a:gd name="connsiteY1" fmla="*/ 220807 h 224384"/>
              <a:gd name="connsiteX2" fmla="*/ 24410 w 75441"/>
              <a:gd name="connsiteY2" fmla="*/ 125557 h 224384"/>
              <a:gd name="connsiteX3" fmla="*/ 75210 w 75441"/>
              <a:gd name="connsiteY3" fmla="*/ 1732 h 2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41" h="224384">
                <a:moveTo>
                  <a:pt x="75210" y="1732"/>
                </a:moveTo>
                <a:cubicBezTo>
                  <a:pt x="71506" y="17607"/>
                  <a:pt x="10652" y="200169"/>
                  <a:pt x="2185" y="220807"/>
                </a:cubicBezTo>
                <a:cubicBezTo>
                  <a:pt x="-6282" y="241445"/>
                  <a:pt x="11710" y="167890"/>
                  <a:pt x="24410" y="125557"/>
                </a:cubicBezTo>
                <a:cubicBezTo>
                  <a:pt x="37110" y="83224"/>
                  <a:pt x="78914" y="-14143"/>
                  <a:pt x="75210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13C57B7-9DCA-2CE2-C54B-5FCFFE879239}"/>
              </a:ext>
            </a:extLst>
          </p:cNvPr>
          <p:cNvSpPr/>
          <p:nvPr/>
        </p:nvSpPr>
        <p:spPr>
          <a:xfrm>
            <a:off x="8686760" y="4828761"/>
            <a:ext cx="67253" cy="285637"/>
          </a:xfrm>
          <a:custGeom>
            <a:avLst/>
            <a:gdLst>
              <a:gd name="connsiteX0" fmla="*/ 40 w 67253"/>
              <a:gd name="connsiteY0" fmla="*/ 414 h 285637"/>
              <a:gd name="connsiteX1" fmla="*/ 63540 w 67253"/>
              <a:gd name="connsiteY1" fmla="*/ 273464 h 285637"/>
              <a:gd name="connsiteX2" fmla="*/ 54015 w 67253"/>
              <a:gd name="connsiteY2" fmla="*/ 213139 h 285637"/>
              <a:gd name="connsiteX3" fmla="*/ 40 w 67253"/>
              <a:gd name="connsiteY3" fmla="*/ 414 h 2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53" h="285637">
                <a:moveTo>
                  <a:pt x="40" y="414"/>
                </a:moveTo>
                <a:cubicBezTo>
                  <a:pt x="1627" y="10468"/>
                  <a:pt x="54544" y="238010"/>
                  <a:pt x="63540" y="273464"/>
                </a:cubicBezTo>
                <a:cubicBezTo>
                  <a:pt x="72536" y="308918"/>
                  <a:pt x="63540" y="260235"/>
                  <a:pt x="54015" y="213139"/>
                </a:cubicBezTo>
                <a:cubicBezTo>
                  <a:pt x="44490" y="166043"/>
                  <a:pt x="-1547" y="-9640"/>
                  <a:pt x="40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FF2A44BA-F7CC-0E85-E6D7-75FC3A9A7EF3}"/>
              </a:ext>
            </a:extLst>
          </p:cNvPr>
          <p:cNvSpPr/>
          <p:nvPr/>
        </p:nvSpPr>
        <p:spPr>
          <a:xfrm>
            <a:off x="8384655" y="4310419"/>
            <a:ext cx="170235" cy="373162"/>
          </a:xfrm>
          <a:custGeom>
            <a:avLst/>
            <a:gdLst>
              <a:gd name="connsiteX0" fmla="*/ 520 w 170235"/>
              <a:gd name="connsiteY0" fmla="*/ 1231 h 373162"/>
              <a:gd name="connsiteX1" fmla="*/ 165620 w 170235"/>
              <a:gd name="connsiteY1" fmla="*/ 363181 h 373162"/>
              <a:gd name="connsiteX2" fmla="*/ 114820 w 170235"/>
              <a:gd name="connsiteY2" fmla="*/ 248881 h 373162"/>
              <a:gd name="connsiteX3" fmla="*/ 520 w 170235"/>
              <a:gd name="connsiteY3" fmla="*/ 1231 h 3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35" h="373162">
                <a:moveTo>
                  <a:pt x="520" y="1231"/>
                </a:moveTo>
                <a:cubicBezTo>
                  <a:pt x="8987" y="20281"/>
                  <a:pt x="146570" y="321906"/>
                  <a:pt x="165620" y="363181"/>
                </a:cubicBezTo>
                <a:cubicBezTo>
                  <a:pt x="184670" y="404456"/>
                  <a:pt x="140220" y="308148"/>
                  <a:pt x="114820" y="248881"/>
                </a:cubicBezTo>
                <a:cubicBezTo>
                  <a:pt x="89420" y="189614"/>
                  <a:pt x="-7947" y="-17819"/>
                  <a:pt x="520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58BCC84A-682F-7643-658E-378E8BF78494}"/>
              </a:ext>
            </a:extLst>
          </p:cNvPr>
          <p:cNvSpPr/>
          <p:nvPr/>
        </p:nvSpPr>
        <p:spPr>
          <a:xfrm>
            <a:off x="8439150" y="4623388"/>
            <a:ext cx="245257" cy="37512"/>
          </a:xfrm>
          <a:custGeom>
            <a:avLst/>
            <a:gdLst>
              <a:gd name="connsiteX0" fmla="*/ 0 w 245257"/>
              <a:gd name="connsiteY0" fmla="*/ 37512 h 37512"/>
              <a:gd name="connsiteX1" fmla="*/ 231775 w 245257"/>
              <a:gd name="connsiteY1" fmla="*/ 2587 h 37512"/>
              <a:gd name="connsiteX2" fmla="*/ 219075 w 245257"/>
              <a:gd name="connsiteY2" fmla="*/ 2587 h 37512"/>
              <a:gd name="connsiteX3" fmla="*/ 0 w 245257"/>
              <a:gd name="connsiteY3" fmla="*/ 37512 h 3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57" h="37512">
                <a:moveTo>
                  <a:pt x="0" y="37512"/>
                </a:moveTo>
                <a:lnTo>
                  <a:pt x="231775" y="2587"/>
                </a:lnTo>
                <a:cubicBezTo>
                  <a:pt x="268287" y="-3234"/>
                  <a:pt x="219075" y="2587"/>
                  <a:pt x="219075" y="2587"/>
                </a:cubicBezTo>
                <a:lnTo>
                  <a:pt x="0" y="375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9D2660A0-6B7F-354B-A0D0-03AA9076631C}"/>
              </a:ext>
            </a:extLst>
          </p:cNvPr>
          <p:cNvSpPr/>
          <p:nvPr/>
        </p:nvSpPr>
        <p:spPr>
          <a:xfrm>
            <a:off x="8528050" y="4568825"/>
            <a:ext cx="225503" cy="245226"/>
          </a:xfrm>
          <a:custGeom>
            <a:avLst/>
            <a:gdLst>
              <a:gd name="connsiteX0" fmla="*/ 0 w 225503"/>
              <a:gd name="connsiteY0" fmla="*/ 0 h 245226"/>
              <a:gd name="connsiteX1" fmla="*/ 215900 w 225503"/>
              <a:gd name="connsiteY1" fmla="*/ 234950 h 245226"/>
              <a:gd name="connsiteX2" fmla="*/ 190500 w 225503"/>
              <a:gd name="connsiteY2" fmla="*/ 206375 h 245226"/>
              <a:gd name="connsiteX3" fmla="*/ 0 w 225503"/>
              <a:gd name="connsiteY3" fmla="*/ 0 h 24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3" h="245226">
                <a:moveTo>
                  <a:pt x="0" y="0"/>
                </a:moveTo>
                <a:lnTo>
                  <a:pt x="215900" y="234950"/>
                </a:lnTo>
                <a:cubicBezTo>
                  <a:pt x="247650" y="269346"/>
                  <a:pt x="190500" y="206375"/>
                  <a:pt x="190500" y="206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86246F63-0FA4-EF80-DF53-B2D2EFA9C175}"/>
              </a:ext>
            </a:extLst>
          </p:cNvPr>
          <p:cNvSpPr/>
          <p:nvPr/>
        </p:nvSpPr>
        <p:spPr>
          <a:xfrm>
            <a:off x="8773126" y="4806189"/>
            <a:ext cx="69365" cy="318483"/>
          </a:xfrm>
          <a:custGeom>
            <a:avLst/>
            <a:gdLst>
              <a:gd name="connsiteX0" fmla="*/ 69249 w 69365"/>
              <a:gd name="connsiteY0" fmla="*/ 761 h 318483"/>
              <a:gd name="connsiteX1" fmla="*/ 2574 w 69365"/>
              <a:gd name="connsiteY1" fmla="*/ 308736 h 318483"/>
              <a:gd name="connsiteX2" fmla="*/ 18449 w 69365"/>
              <a:gd name="connsiteY2" fmla="*/ 223011 h 318483"/>
              <a:gd name="connsiteX3" fmla="*/ 69249 w 69365"/>
              <a:gd name="connsiteY3" fmla="*/ 761 h 3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65" h="318483">
                <a:moveTo>
                  <a:pt x="69249" y="761"/>
                </a:moveTo>
                <a:cubicBezTo>
                  <a:pt x="66603" y="15048"/>
                  <a:pt x="11041" y="271694"/>
                  <a:pt x="2574" y="308736"/>
                </a:cubicBezTo>
                <a:cubicBezTo>
                  <a:pt x="-5893" y="345778"/>
                  <a:pt x="8395" y="268519"/>
                  <a:pt x="18449" y="223011"/>
                </a:cubicBezTo>
                <a:cubicBezTo>
                  <a:pt x="28503" y="177503"/>
                  <a:pt x="71895" y="-13526"/>
                  <a:pt x="69249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02A87B4B-021D-3912-2E82-513222145977}"/>
              </a:ext>
            </a:extLst>
          </p:cNvPr>
          <p:cNvSpPr/>
          <p:nvPr/>
        </p:nvSpPr>
        <p:spPr>
          <a:xfrm>
            <a:off x="8299450" y="4457700"/>
            <a:ext cx="45768" cy="402652"/>
          </a:xfrm>
          <a:custGeom>
            <a:avLst/>
            <a:gdLst>
              <a:gd name="connsiteX0" fmla="*/ 0 w 45768"/>
              <a:gd name="connsiteY0" fmla="*/ 0 h 402652"/>
              <a:gd name="connsiteX1" fmla="*/ 44450 w 45768"/>
              <a:gd name="connsiteY1" fmla="*/ 390525 h 402652"/>
              <a:gd name="connsiteX2" fmla="*/ 34925 w 45768"/>
              <a:gd name="connsiteY2" fmla="*/ 311150 h 402652"/>
              <a:gd name="connsiteX3" fmla="*/ 0 w 45768"/>
              <a:gd name="connsiteY3" fmla="*/ 0 h 40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8" h="402652">
                <a:moveTo>
                  <a:pt x="0" y="0"/>
                </a:moveTo>
                <a:cubicBezTo>
                  <a:pt x="19314" y="169333"/>
                  <a:pt x="38629" y="338667"/>
                  <a:pt x="44450" y="390525"/>
                </a:cubicBezTo>
                <a:cubicBezTo>
                  <a:pt x="50271" y="442383"/>
                  <a:pt x="34925" y="311150"/>
                  <a:pt x="34925" y="311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5B001098-68DA-FE0B-97DA-9AD699AF9523}"/>
              </a:ext>
            </a:extLst>
          </p:cNvPr>
          <p:cNvSpPr/>
          <p:nvPr/>
        </p:nvSpPr>
        <p:spPr>
          <a:xfrm>
            <a:off x="8592783" y="4740219"/>
            <a:ext cx="46453" cy="183383"/>
          </a:xfrm>
          <a:custGeom>
            <a:avLst/>
            <a:gdLst>
              <a:gd name="connsiteX0" fmla="*/ 46392 w 46453"/>
              <a:gd name="connsiteY0" fmla="*/ 56 h 183383"/>
              <a:gd name="connsiteX1" fmla="*/ 1942 w 46453"/>
              <a:gd name="connsiteY1" fmla="*/ 171506 h 183383"/>
              <a:gd name="connsiteX2" fmla="*/ 11467 w 46453"/>
              <a:gd name="connsiteY2" fmla="*/ 152456 h 183383"/>
              <a:gd name="connsiteX3" fmla="*/ 46392 w 46453"/>
              <a:gd name="connsiteY3" fmla="*/ 56 h 1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" h="183383">
                <a:moveTo>
                  <a:pt x="46392" y="56"/>
                </a:moveTo>
                <a:cubicBezTo>
                  <a:pt x="44805" y="3231"/>
                  <a:pt x="1942" y="171506"/>
                  <a:pt x="1942" y="171506"/>
                </a:cubicBezTo>
                <a:cubicBezTo>
                  <a:pt x="-3879" y="196906"/>
                  <a:pt x="4588" y="177327"/>
                  <a:pt x="11467" y="152456"/>
                </a:cubicBezTo>
                <a:cubicBezTo>
                  <a:pt x="18346" y="127585"/>
                  <a:pt x="47979" y="-3119"/>
                  <a:pt x="4639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454CF117-0439-7BDF-34AA-DD9532C20ADF}"/>
              </a:ext>
            </a:extLst>
          </p:cNvPr>
          <p:cNvSpPr/>
          <p:nvPr/>
        </p:nvSpPr>
        <p:spPr>
          <a:xfrm>
            <a:off x="8629633" y="4730507"/>
            <a:ext cx="130307" cy="131764"/>
          </a:xfrm>
          <a:custGeom>
            <a:avLst/>
            <a:gdLst>
              <a:gd name="connsiteX0" fmla="*/ 130192 w 130307"/>
              <a:gd name="connsiteY0" fmla="*/ 243 h 131764"/>
              <a:gd name="connsiteX1" fmla="*/ 6367 w 130307"/>
              <a:gd name="connsiteY1" fmla="*/ 127243 h 131764"/>
              <a:gd name="connsiteX2" fmla="*/ 28592 w 130307"/>
              <a:gd name="connsiteY2" fmla="*/ 95493 h 131764"/>
              <a:gd name="connsiteX3" fmla="*/ 130192 w 130307"/>
              <a:gd name="connsiteY3" fmla="*/ 243 h 13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07" h="131764">
                <a:moveTo>
                  <a:pt x="130192" y="243"/>
                </a:moveTo>
                <a:cubicBezTo>
                  <a:pt x="126488" y="5535"/>
                  <a:pt x="23300" y="111368"/>
                  <a:pt x="6367" y="127243"/>
                </a:cubicBezTo>
                <a:cubicBezTo>
                  <a:pt x="-10566" y="143118"/>
                  <a:pt x="9542" y="113485"/>
                  <a:pt x="28592" y="95493"/>
                </a:cubicBezTo>
                <a:cubicBezTo>
                  <a:pt x="47642" y="77501"/>
                  <a:pt x="133896" y="-5049"/>
                  <a:pt x="130192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7871D223-10B9-7757-6A99-6BA58C9BB999}"/>
              </a:ext>
            </a:extLst>
          </p:cNvPr>
          <p:cNvSpPr/>
          <p:nvPr/>
        </p:nvSpPr>
        <p:spPr>
          <a:xfrm>
            <a:off x="8442284" y="4587645"/>
            <a:ext cx="174364" cy="264437"/>
          </a:xfrm>
          <a:custGeom>
            <a:avLst/>
            <a:gdLst>
              <a:gd name="connsiteX0" fmla="*/ 41 w 174364"/>
              <a:gd name="connsiteY0" fmla="*/ 230 h 264437"/>
              <a:gd name="connsiteX1" fmla="*/ 161966 w 174364"/>
              <a:gd name="connsiteY1" fmla="*/ 251055 h 264437"/>
              <a:gd name="connsiteX2" fmla="*/ 146091 w 174364"/>
              <a:gd name="connsiteY2" fmla="*/ 206605 h 264437"/>
              <a:gd name="connsiteX3" fmla="*/ 41 w 174364"/>
              <a:gd name="connsiteY3" fmla="*/ 230 h 26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364" h="264437">
                <a:moveTo>
                  <a:pt x="41" y="230"/>
                </a:moveTo>
                <a:cubicBezTo>
                  <a:pt x="2687" y="7638"/>
                  <a:pt x="137624" y="216659"/>
                  <a:pt x="161966" y="251055"/>
                </a:cubicBezTo>
                <a:cubicBezTo>
                  <a:pt x="186308" y="285451"/>
                  <a:pt x="171491" y="247351"/>
                  <a:pt x="146091" y="206605"/>
                </a:cubicBezTo>
                <a:cubicBezTo>
                  <a:pt x="120691" y="165859"/>
                  <a:pt x="-2605" y="-7178"/>
                  <a:pt x="41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A63335A2-9DF7-DD4A-9195-EE8ACF5AF23F}"/>
              </a:ext>
            </a:extLst>
          </p:cNvPr>
          <p:cNvSpPr/>
          <p:nvPr/>
        </p:nvSpPr>
        <p:spPr>
          <a:xfrm>
            <a:off x="8454995" y="4632270"/>
            <a:ext cx="233789" cy="186909"/>
          </a:xfrm>
          <a:custGeom>
            <a:avLst/>
            <a:gdLst>
              <a:gd name="connsiteX0" fmla="*/ 30 w 233789"/>
              <a:gd name="connsiteY0" fmla="*/ 55 h 186909"/>
              <a:gd name="connsiteX1" fmla="*/ 215930 w 233789"/>
              <a:gd name="connsiteY1" fmla="*/ 174680 h 186909"/>
              <a:gd name="connsiteX2" fmla="*/ 200055 w 233789"/>
              <a:gd name="connsiteY2" fmla="*/ 155630 h 186909"/>
              <a:gd name="connsiteX3" fmla="*/ 30 w 233789"/>
              <a:gd name="connsiteY3" fmla="*/ 55 h 1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89" h="186909">
                <a:moveTo>
                  <a:pt x="30" y="55"/>
                </a:moveTo>
                <a:cubicBezTo>
                  <a:pt x="2676" y="3230"/>
                  <a:pt x="215930" y="174680"/>
                  <a:pt x="215930" y="174680"/>
                </a:cubicBezTo>
                <a:cubicBezTo>
                  <a:pt x="249267" y="200609"/>
                  <a:pt x="231276" y="181030"/>
                  <a:pt x="200055" y="155630"/>
                </a:cubicBezTo>
                <a:cubicBezTo>
                  <a:pt x="168834" y="130230"/>
                  <a:pt x="-2616" y="-3120"/>
                  <a:pt x="30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9CC58F4-E709-AF29-527D-6B3AF0EABE05}"/>
              </a:ext>
            </a:extLst>
          </p:cNvPr>
          <p:cNvSpPr/>
          <p:nvPr/>
        </p:nvSpPr>
        <p:spPr>
          <a:xfrm>
            <a:off x="8540750" y="4552950"/>
            <a:ext cx="161786" cy="218839"/>
          </a:xfrm>
          <a:custGeom>
            <a:avLst/>
            <a:gdLst>
              <a:gd name="connsiteX0" fmla="*/ 0 w 161786"/>
              <a:gd name="connsiteY0" fmla="*/ 0 h 218839"/>
              <a:gd name="connsiteX1" fmla="*/ 152400 w 161786"/>
              <a:gd name="connsiteY1" fmla="*/ 206375 h 218839"/>
              <a:gd name="connsiteX2" fmla="*/ 146050 w 161786"/>
              <a:gd name="connsiteY2" fmla="*/ 196850 h 218839"/>
              <a:gd name="connsiteX3" fmla="*/ 0 w 161786"/>
              <a:gd name="connsiteY3" fmla="*/ 0 h 21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86" h="218839">
                <a:moveTo>
                  <a:pt x="0" y="0"/>
                </a:moveTo>
                <a:lnTo>
                  <a:pt x="152400" y="206375"/>
                </a:lnTo>
                <a:cubicBezTo>
                  <a:pt x="176742" y="239183"/>
                  <a:pt x="146050" y="196850"/>
                  <a:pt x="146050" y="196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D9C5EC74-94D0-4F97-5AAD-A4E147FF25F3}"/>
              </a:ext>
            </a:extLst>
          </p:cNvPr>
          <p:cNvSpPr/>
          <p:nvPr/>
        </p:nvSpPr>
        <p:spPr>
          <a:xfrm>
            <a:off x="8502650" y="4832350"/>
            <a:ext cx="237683" cy="317799"/>
          </a:xfrm>
          <a:custGeom>
            <a:avLst/>
            <a:gdLst>
              <a:gd name="connsiteX0" fmla="*/ 0 w 237683"/>
              <a:gd name="connsiteY0" fmla="*/ 0 h 317799"/>
              <a:gd name="connsiteX1" fmla="*/ 225425 w 237683"/>
              <a:gd name="connsiteY1" fmla="*/ 301625 h 317799"/>
              <a:gd name="connsiteX2" fmla="*/ 209550 w 237683"/>
              <a:gd name="connsiteY2" fmla="*/ 279400 h 317799"/>
              <a:gd name="connsiteX3" fmla="*/ 0 w 237683"/>
              <a:gd name="connsiteY3" fmla="*/ 0 h 31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83" h="317799">
                <a:moveTo>
                  <a:pt x="0" y="0"/>
                </a:moveTo>
                <a:lnTo>
                  <a:pt x="225425" y="301625"/>
                </a:lnTo>
                <a:cubicBezTo>
                  <a:pt x="260350" y="348192"/>
                  <a:pt x="209550" y="279400"/>
                  <a:pt x="209550" y="279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FEC3C987-AC31-C25A-CF17-9E3834A9C38E}"/>
              </a:ext>
            </a:extLst>
          </p:cNvPr>
          <p:cNvSpPr/>
          <p:nvPr/>
        </p:nvSpPr>
        <p:spPr>
          <a:xfrm>
            <a:off x="8220919" y="4425684"/>
            <a:ext cx="154865" cy="271335"/>
          </a:xfrm>
          <a:custGeom>
            <a:avLst/>
            <a:gdLst>
              <a:gd name="connsiteX0" fmla="*/ 154731 w 154865"/>
              <a:gd name="connsiteY0" fmla="*/ 266 h 271335"/>
              <a:gd name="connsiteX1" fmla="*/ 8681 w 154865"/>
              <a:gd name="connsiteY1" fmla="*/ 257441 h 271335"/>
              <a:gd name="connsiteX2" fmla="*/ 34081 w 154865"/>
              <a:gd name="connsiteY2" fmla="*/ 209816 h 271335"/>
              <a:gd name="connsiteX3" fmla="*/ 154731 w 154865"/>
              <a:gd name="connsiteY3" fmla="*/ 266 h 27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865" h="271335">
                <a:moveTo>
                  <a:pt x="154731" y="266"/>
                </a:moveTo>
                <a:cubicBezTo>
                  <a:pt x="150498" y="8203"/>
                  <a:pt x="28789" y="222516"/>
                  <a:pt x="8681" y="257441"/>
                </a:cubicBezTo>
                <a:cubicBezTo>
                  <a:pt x="-11427" y="292366"/>
                  <a:pt x="6035" y="255854"/>
                  <a:pt x="34081" y="209816"/>
                </a:cubicBezTo>
                <a:cubicBezTo>
                  <a:pt x="62127" y="163778"/>
                  <a:pt x="158964" y="-7671"/>
                  <a:pt x="15473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9306165D-23C2-2E13-7B70-3BFD79219885}"/>
              </a:ext>
            </a:extLst>
          </p:cNvPr>
          <p:cNvSpPr/>
          <p:nvPr/>
        </p:nvSpPr>
        <p:spPr>
          <a:xfrm>
            <a:off x="8562973" y="4851373"/>
            <a:ext cx="129741" cy="258493"/>
          </a:xfrm>
          <a:custGeom>
            <a:avLst/>
            <a:gdLst>
              <a:gd name="connsiteX0" fmla="*/ 2 w 129741"/>
              <a:gd name="connsiteY0" fmla="*/ 27 h 258493"/>
              <a:gd name="connsiteX1" fmla="*/ 117477 w 129741"/>
              <a:gd name="connsiteY1" fmla="*/ 238152 h 258493"/>
              <a:gd name="connsiteX2" fmla="*/ 114302 w 129741"/>
              <a:gd name="connsiteY2" fmla="*/ 222277 h 258493"/>
              <a:gd name="connsiteX3" fmla="*/ 2 w 129741"/>
              <a:gd name="connsiteY3" fmla="*/ 27 h 25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41" h="258493">
                <a:moveTo>
                  <a:pt x="2" y="27"/>
                </a:moveTo>
                <a:cubicBezTo>
                  <a:pt x="531" y="2673"/>
                  <a:pt x="117477" y="238152"/>
                  <a:pt x="117477" y="238152"/>
                </a:cubicBezTo>
                <a:cubicBezTo>
                  <a:pt x="136527" y="275194"/>
                  <a:pt x="131764" y="256673"/>
                  <a:pt x="114302" y="222277"/>
                </a:cubicBezTo>
                <a:cubicBezTo>
                  <a:pt x="96840" y="187881"/>
                  <a:pt x="-527" y="-2619"/>
                  <a:pt x="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939D3D9-5A2D-1D3D-D5AC-8FC8208BF9FF}"/>
              </a:ext>
            </a:extLst>
          </p:cNvPr>
          <p:cNvSpPr/>
          <p:nvPr/>
        </p:nvSpPr>
        <p:spPr>
          <a:xfrm>
            <a:off x="8416863" y="4621601"/>
            <a:ext cx="297941" cy="36124"/>
          </a:xfrm>
          <a:custGeom>
            <a:avLst/>
            <a:gdLst>
              <a:gd name="connsiteX0" fmla="*/ 62 w 297941"/>
              <a:gd name="connsiteY0" fmla="*/ 36124 h 36124"/>
              <a:gd name="connsiteX1" fmla="*/ 276287 w 297941"/>
              <a:gd name="connsiteY1" fmla="*/ 4374 h 36124"/>
              <a:gd name="connsiteX2" fmla="*/ 250887 w 297941"/>
              <a:gd name="connsiteY2" fmla="*/ 4374 h 36124"/>
              <a:gd name="connsiteX3" fmla="*/ 62 w 297941"/>
              <a:gd name="connsiteY3" fmla="*/ 36124 h 3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41" h="36124">
                <a:moveTo>
                  <a:pt x="62" y="36124"/>
                </a:moveTo>
                <a:cubicBezTo>
                  <a:pt x="4295" y="36124"/>
                  <a:pt x="234483" y="9666"/>
                  <a:pt x="276287" y="4374"/>
                </a:cubicBezTo>
                <a:cubicBezTo>
                  <a:pt x="318091" y="-918"/>
                  <a:pt x="293749" y="-1976"/>
                  <a:pt x="250887" y="4374"/>
                </a:cubicBezTo>
                <a:cubicBezTo>
                  <a:pt x="208025" y="10724"/>
                  <a:pt x="-4171" y="36124"/>
                  <a:pt x="62" y="3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A053938-DA8E-9434-76FA-DDCC3B0D1B31}"/>
              </a:ext>
            </a:extLst>
          </p:cNvPr>
          <p:cNvSpPr/>
          <p:nvPr/>
        </p:nvSpPr>
        <p:spPr>
          <a:xfrm>
            <a:off x="8531195" y="4559266"/>
            <a:ext cx="234218" cy="205567"/>
          </a:xfrm>
          <a:custGeom>
            <a:avLst/>
            <a:gdLst>
              <a:gd name="connsiteX0" fmla="*/ 30 w 234218"/>
              <a:gd name="connsiteY0" fmla="*/ 34 h 205567"/>
              <a:gd name="connsiteX1" fmla="*/ 215930 w 234218"/>
              <a:gd name="connsiteY1" fmla="*/ 190534 h 205567"/>
              <a:gd name="connsiteX2" fmla="*/ 200055 w 234218"/>
              <a:gd name="connsiteY2" fmla="*/ 174659 h 205567"/>
              <a:gd name="connsiteX3" fmla="*/ 30 w 234218"/>
              <a:gd name="connsiteY3" fmla="*/ 34 h 20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18" h="205567">
                <a:moveTo>
                  <a:pt x="30" y="34"/>
                </a:moveTo>
                <a:cubicBezTo>
                  <a:pt x="2676" y="2680"/>
                  <a:pt x="215930" y="190534"/>
                  <a:pt x="215930" y="190534"/>
                </a:cubicBezTo>
                <a:cubicBezTo>
                  <a:pt x="249267" y="219638"/>
                  <a:pt x="232863" y="202176"/>
                  <a:pt x="200055" y="174659"/>
                </a:cubicBezTo>
                <a:cubicBezTo>
                  <a:pt x="167247" y="147142"/>
                  <a:pt x="-2616" y="-2612"/>
                  <a:pt x="3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93937C5B-D0CE-EF8F-5F01-B80C020D03DD}"/>
              </a:ext>
            </a:extLst>
          </p:cNvPr>
          <p:cNvSpPr/>
          <p:nvPr/>
        </p:nvSpPr>
        <p:spPr>
          <a:xfrm>
            <a:off x="8721424" y="4614222"/>
            <a:ext cx="26002" cy="604889"/>
          </a:xfrm>
          <a:custGeom>
            <a:avLst/>
            <a:gdLst>
              <a:gd name="connsiteX0" fmla="*/ 301 w 26002"/>
              <a:gd name="connsiteY0" fmla="*/ 2228 h 604889"/>
              <a:gd name="connsiteX1" fmla="*/ 25701 w 26002"/>
              <a:gd name="connsiteY1" fmla="*/ 589603 h 604889"/>
              <a:gd name="connsiteX2" fmla="*/ 13001 w 26002"/>
              <a:gd name="connsiteY2" fmla="*/ 395928 h 604889"/>
              <a:gd name="connsiteX3" fmla="*/ 301 w 26002"/>
              <a:gd name="connsiteY3" fmla="*/ 2228 h 60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2" h="604889">
                <a:moveTo>
                  <a:pt x="301" y="2228"/>
                </a:moveTo>
                <a:cubicBezTo>
                  <a:pt x="2418" y="34507"/>
                  <a:pt x="23584" y="523986"/>
                  <a:pt x="25701" y="589603"/>
                </a:cubicBezTo>
                <a:cubicBezTo>
                  <a:pt x="27818" y="655220"/>
                  <a:pt x="18293" y="494353"/>
                  <a:pt x="13001" y="395928"/>
                </a:cubicBezTo>
                <a:cubicBezTo>
                  <a:pt x="7709" y="297503"/>
                  <a:pt x="-1816" y="-30051"/>
                  <a:pt x="301" y="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42D8E86A-8F37-216A-1678-B21B54A1D47F}"/>
              </a:ext>
            </a:extLst>
          </p:cNvPr>
          <p:cNvSpPr/>
          <p:nvPr/>
        </p:nvSpPr>
        <p:spPr>
          <a:xfrm>
            <a:off x="8311137" y="4264052"/>
            <a:ext cx="248342" cy="886536"/>
          </a:xfrm>
          <a:custGeom>
            <a:avLst/>
            <a:gdLst>
              <a:gd name="connsiteX0" fmla="*/ 1013 w 248342"/>
              <a:gd name="connsiteY0" fmla="*/ 3148 h 886536"/>
              <a:gd name="connsiteX1" fmla="*/ 242313 w 248342"/>
              <a:gd name="connsiteY1" fmla="*/ 863573 h 886536"/>
              <a:gd name="connsiteX2" fmla="*/ 159763 w 248342"/>
              <a:gd name="connsiteY2" fmla="*/ 584173 h 886536"/>
              <a:gd name="connsiteX3" fmla="*/ 1013 w 248342"/>
              <a:gd name="connsiteY3" fmla="*/ 3148 h 8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42" h="886536">
                <a:moveTo>
                  <a:pt x="1013" y="3148"/>
                </a:moveTo>
                <a:cubicBezTo>
                  <a:pt x="14771" y="49715"/>
                  <a:pt x="215855" y="766736"/>
                  <a:pt x="242313" y="863573"/>
                </a:cubicBezTo>
                <a:cubicBezTo>
                  <a:pt x="268771" y="960410"/>
                  <a:pt x="202096" y="728636"/>
                  <a:pt x="159763" y="584173"/>
                </a:cubicBezTo>
                <a:cubicBezTo>
                  <a:pt x="117430" y="439711"/>
                  <a:pt x="-12745" y="-43419"/>
                  <a:pt x="1013" y="3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B718A59-3399-5474-4C56-DF456D9A05D1}"/>
              </a:ext>
            </a:extLst>
          </p:cNvPr>
          <p:cNvSpPr/>
          <p:nvPr/>
        </p:nvSpPr>
        <p:spPr>
          <a:xfrm>
            <a:off x="8524875" y="4521197"/>
            <a:ext cx="220087" cy="284103"/>
          </a:xfrm>
          <a:custGeom>
            <a:avLst/>
            <a:gdLst>
              <a:gd name="connsiteX0" fmla="*/ 0 w 220087"/>
              <a:gd name="connsiteY0" fmla="*/ 3 h 284103"/>
              <a:gd name="connsiteX1" fmla="*/ 196850 w 220087"/>
              <a:gd name="connsiteY1" fmla="*/ 257178 h 284103"/>
              <a:gd name="connsiteX2" fmla="*/ 196850 w 220087"/>
              <a:gd name="connsiteY2" fmla="*/ 250828 h 284103"/>
              <a:gd name="connsiteX3" fmla="*/ 0 w 220087"/>
              <a:gd name="connsiteY3" fmla="*/ 3 h 28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87" h="284103">
                <a:moveTo>
                  <a:pt x="0" y="3"/>
                </a:moveTo>
                <a:cubicBezTo>
                  <a:pt x="0" y="1061"/>
                  <a:pt x="196850" y="257178"/>
                  <a:pt x="196850" y="257178"/>
                </a:cubicBezTo>
                <a:cubicBezTo>
                  <a:pt x="229658" y="298982"/>
                  <a:pt x="225954" y="288399"/>
                  <a:pt x="196850" y="250828"/>
                </a:cubicBezTo>
                <a:cubicBezTo>
                  <a:pt x="167746" y="213257"/>
                  <a:pt x="0" y="-1055"/>
                  <a:pt x="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7E1F61B-AC8F-7FE0-A8CA-88A9036E3891}"/>
              </a:ext>
            </a:extLst>
          </p:cNvPr>
          <p:cNvSpPr/>
          <p:nvPr/>
        </p:nvSpPr>
        <p:spPr>
          <a:xfrm>
            <a:off x="7955720" y="4796100"/>
            <a:ext cx="705508" cy="245950"/>
          </a:xfrm>
          <a:custGeom>
            <a:avLst/>
            <a:gdLst>
              <a:gd name="connsiteX0" fmla="*/ 830 w 705508"/>
              <a:gd name="connsiteY0" fmla="*/ 245800 h 245950"/>
              <a:gd name="connsiteX1" fmla="*/ 673930 w 705508"/>
              <a:gd name="connsiteY1" fmla="*/ 14025 h 245950"/>
              <a:gd name="connsiteX2" fmla="*/ 537405 w 705508"/>
              <a:gd name="connsiteY2" fmla="*/ 48950 h 245950"/>
              <a:gd name="connsiteX3" fmla="*/ 830 w 705508"/>
              <a:gd name="connsiteY3" fmla="*/ 245800 h 24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508" h="245950">
                <a:moveTo>
                  <a:pt x="830" y="245800"/>
                </a:moveTo>
                <a:cubicBezTo>
                  <a:pt x="23584" y="239979"/>
                  <a:pt x="584501" y="46833"/>
                  <a:pt x="673930" y="14025"/>
                </a:cubicBezTo>
                <a:cubicBezTo>
                  <a:pt x="763359" y="-18783"/>
                  <a:pt x="645355" y="11379"/>
                  <a:pt x="537405" y="48950"/>
                </a:cubicBezTo>
                <a:cubicBezTo>
                  <a:pt x="429455" y="86521"/>
                  <a:pt x="-21924" y="251621"/>
                  <a:pt x="830" y="24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D4B46683-280C-2F9F-A3E4-5807CEEC4E12}"/>
              </a:ext>
            </a:extLst>
          </p:cNvPr>
          <p:cNvSpPr/>
          <p:nvPr/>
        </p:nvSpPr>
        <p:spPr>
          <a:xfrm>
            <a:off x="8003643" y="4885501"/>
            <a:ext cx="504413" cy="181905"/>
          </a:xfrm>
          <a:custGeom>
            <a:avLst/>
            <a:gdLst>
              <a:gd name="connsiteX0" fmla="*/ 532 w 504413"/>
              <a:gd name="connsiteY0" fmla="*/ 181799 h 181905"/>
              <a:gd name="connsiteX1" fmla="*/ 479957 w 504413"/>
              <a:gd name="connsiteY1" fmla="*/ 10349 h 181905"/>
              <a:gd name="connsiteX2" fmla="*/ 387882 w 504413"/>
              <a:gd name="connsiteY2" fmla="*/ 35749 h 181905"/>
              <a:gd name="connsiteX3" fmla="*/ 532 w 504413"/>
              <a:gd name="connsiteY3" fmla="*/ 181799 h 1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13" h="181905">
                <a:moveTo>
                  <a:pt x="532" y="181799"/>
                </a:moveTo>
                <a:cubicBezTo>
                  <a:pt x="15878" y="177566"/>
                  <a:pt x="415399" y="34691"/>
                  <a:pt x="479957" y="10349"/>
                </a:cubicBezTo>
                <a:cubicBezTo>
                  <a:pt x="544515" y="-13993"/>
                  <a:pt x="469903" y="8762"/>
                  <a:pt x="387882" y="35749"/>
                </a:cubicBezTo>
                <a:cubicBezTo>
                  <a:pt x="305861" y="62736"/>
                  <a:pt x="-14814" y="186032"/>
                  <a:pt x="532" y="181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2CB99340-E56E-75F9-A914-F4BDA01D9C48}"/>
              </a:ext>
            </a:extLst>
          </p:cNvPr>
          <p:cNvSpPr/>
          <p:nvPr/>
        </p:nvSpPr>
        <p:spPr>
          <a:xfrm>
            <a:off x="9071555" y="4842261"/>
            <a:ext cx="59800" cy="920252"/>
          </a:xfrm>
          <a:custGeom>
            <a:avLst/>
            <a:gdLst>
              <a:gd name="connsiteX0" fmla="*/ 1109 w 59800"/>
              <a:gd name="connsiteY0" fmla="*/ 5356 h 920252"/>
              <a:gd name="connsiteX1" fmla="*/ 59475 w 59800"/>
              <a:gd name="connsiteY1" fmla="*/ 903543 h 920252"/>
              <a:gd name="connsiteX2" fmla="*/ 23807 w 59800"/>
              <a:gd name="connsiteY2" fmla="*/ 546862 h 920252"/>
              <a:gd name="connsiteX3" fmla="*/ 1109 w 59800"/>
              <a:gd name="connsiteY3" fmla="*/ 5356 h 9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00" h="920252">
                <a:moveTo>
                  <a:pt x="1109" y="5356"/>
                </a:moveTo>
                <a:cubicBezTo>
                  <a:pt x="7054" y="64803"/>
                  <a:pt x="55692" y="813292"/>
                  <a:pt x="59475" y="903543"/>
                </a:cubicBezTo>
                <a:cubicBezTo>
                  <a:pt x="63258" y="993794"/>
                  <a:pt x="32994" y="696019"/>
                  <a:pt x="23807" y="546862"/>
                </a:cubicBezTo>
                <a:cubicBezTo>
                  <a:pt x="14620" y="397705"/>
                  <a:pt x="-4836" y="-54091"/>
                  <a:pt x="1109" y="5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B1B214F9-B1E6-6E7B-BC84-BED348886180}"/>
              </a:ext>
            </a:extLst>
          </p:cNvPr>
          <p:cNvSpPr/>
          <p:nvPr/>
        </p:nvSpPr>
        <p:spPr>
          <a:xfrm>
            <a:off x="8015444" y="4365206"/>
            <a:ext cx="60461" cy="520024"/>
          </a:xfrm>
          <a:custGeom>
            <a:avLst/>
            <a:gdLst>
              <a:gd name="connsiteX0" fmla="*/ 58513 w 60461"/>
              <a:gd name="connsiteY0" fmla="*/ 5756 h 520024"/>
              <a:gd name="connsiteX1" fmla="*/ 147 w 60461"/>
              <a:gd name="connsiteY1" fmla="*/ 514837 h 520024"/>
              <a:gd name="connsiteX2" fmla="*/ 42301 w 60461"/>
              <a:gd name="connsiteY2" fmla="*/ 255432 h 520024"/>
              <a:gd name="connsiteX3" fmla="*/ 58513 w 60461"/>
              <a:gd name="connsiteY3" fmla="*/ 5756 h 52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61" h="520024">
                <a:moveTo>
                  <a:pt x="58513" y="5756"/>
                </a:moveTo>
                <a:cubicBezTo>
                  <a:pt x="51487" y="48990"/>
                  <a:pt x="2849" y="473224"/>
                  <a:pt x="147" y="514837"/>
                </a:cubicBezTo>
                <a:cubicBezTo>
                  <a:pt x="-2555" y="556450"/>
                  <a:pt x="32573" y="336496"/>
                  <a:pt x="42301" y="255432"/>
                </a:cubicBezTo>
                <a:cubicBezTo>
                  <a:pt x="52029" y="174368"/>
                  <a:pt x="65539" y="-37478"/>
                  <a:pt x="58513" y="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68CC46A2-4305-F591-8670-96AE1071AD81}"/>
              </a:ext>
            </a:extLst>
          </p:cNvPr>
          <p:cNvSpPr/>
          <p:nvPr/>
        </p:nvSpPr>
        <p:spPr>
          <a:xfrm>
            <a:off x="9004547" y="5131398"/>
            <a:ext cx="55629" cy="420312"/>
          </a:xfrm>
          <a:custGeom>
            <a:avLst/>
            <a:gdLst>
              <a:gd name="connsiteX0" fmla="*/ 23 w 55629"/>
              <a:gd name="connsiteY0" fmla="*/ 1564 h 420312"/>
              <a:gd name="connsiteX1" fmla="*/ 51904 w 55629"/>
              <a:gd name="connsiteY1" fmla="*/ 410125 h 420312"/>
              <a:gd name="connsiteX2" fmla="*/ 45419 w 55629"/>
              <a:gd name="connsiteY2" fmla="*/ 273938 h 420312"/>
              <a:gd name="connsiteX3" fmla="*/ 23 w 55629"/>
              <a:gd name="connsiteY3" fmla="*/ 1564 h 42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9" h="420312">
                <a:moveTo>
                  <a:pt x="23" y="1564"/>
                </a:moveTo>
                <a:cubicBezTo>
                  <a:pt x="1104" y="24262"/>
                  <a:pt x="44338" y="364729"/>
                  <a:pt x="51904" y="410125"/>
                </a:cubicBezTo>
                <a:cubicBezTo>
                  <a:pt x="59470" y="455521"/>
                  <a:pt x="54606" y="338248"/>
                  <a:pt x="45419" y="273938"/>
                </a:cubicBezTo>
                <a:cubicBezTo>
                  <a:pt x="36232" y="209628"/>
                  <a:pt x="-1058" y="-21134"/>
                  <a:pt x="23" y="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C33DDFC-5C62-C3C4-B76A-BA15F811A040}"/>
              </a:ext>
            </a:extLst>
          </p:cNvPr>
          <p:cNvSpPr/>
          <p:nvPr/>
        </p:nvSpPr>
        <p:spPr>
          <a:xfrm>
            <a:off x="8387953" y="5518437"/>
            <a:ext cx="745511" cy="312941"/>
          </a:xfrm>
          <a:custGeom>
            <a:avLst/>
            <a:gdLst>
              <a:gd name="connsiteX0" fmla="*/ 532 w 745511"/>
              <a:gd name="connsiteY0" fmla="*/ 389 h 312941"/>
              <a:gd name="connsiteX1" fmla="*/ 704166 w 745511"/>
              <a:gd name="connsiteY1" fmla="*/ 298703 h 312941"/>
              <a:gd name="connsiteX2" fmla="*/ 590677 w 745511"/>
              <a:gd name="connsiteY2" fmla="*/ 237095 h 312941"/>
              <a:gd name="connsiteX3" fmla="*/ 532 w 745511"/>
              <a:gd name="connsiteY3" fmla="*/ 389 h 31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11" h="312941">
                <a:moveTo>
                  <a:pt x="532" y="389"/>
                </a:moveTo>
                <a:cubicBezTo>
                  <a:pt x="19447" y="10657"/>
                  <a:pt x="605809" y="259252"/>
                  <a:pt x="704166" y="298703"/>
                </a:cubicBezTo>
                <a:cubicBezTo>
                  <a:pt x="802523" y="338154"/>
                  <a:pt x="709571" y="288435"/>
                  <a:pt x="590677" y="237095"/>
                </a:cubicBezTo>
                <a:cubicBezTo>
                  <a:pt x="471783" y="185755"/>
                  <a:pt x="-18383" y="-9879"/>
                  <a:pt x="532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E0FCBA11-C149-3F10-447B-95AC7A1E0E01}"/>
              </a:ext>
            </a:extLst>
          </p:cNvPr>
          <p:cNvSpPr/>
          <p:nvPr/>
        </p:nvSpPr>
        <p:spPr>
          <a:xfrm>
            <a:off x="8267529" y="3837746"/>
            <a:ext cx="416609" cy="272273"/>
          </a:xfrm>
          <a:custGeom>
            <a:avLst/>
            <a:gdLst>
              <a:gd name="connsiteX0" fmla="*/ 982 w 416609"/>
              <a:gd name="connsiteY0" fmla="*/ 1437 h 272273"/>
              <a:gd name="connsiteX1" fmla="*/ 399816 w 416609"/>
              <a:gd name="connsiteY1" fmla="*/ 264084 h 272273"/>
              <a:gd name="connsiteX2" fmla="*/ 315509 w 416609"/>
              <a:gd name="connsiteY2" fmla="*/ 192748 h 272273"/>
              <a:gd name="connsiteX3" fmla="*/ 72318 w 416609"/>
              <a:gd name="connsiteY3" fmla="*/ 59803 h 272273"/>
              <a:gd name="connsiteX4" fmla="*/ 279841 w 416609"/>
              <a:gd name="connsiteY4" fmla="*/ 153837 h 272273"/>
              <a:gd name="connsiteX5" fmla="*/ 982 w 416609"/>
              <a:gd name="connsiteY5" fmla="*/ 1437 h 2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09" h="272273">
                <a:moveTo>
                  <a:pt x="982" y="1437"/>
                </a:moveTo>
                <a:cubicBezTo>
                  <a:pt x="20978" y="19811"/>
                  <a:pt x="347395" y="232199"/>
                  <a:pt x="399816" y="264084"/>
                </a:cubicBezTo>
                <a:cubicBezTo>
                  <a:pt x="452237" y="295969"/>
                  <a:pt x="370092" y="226795"/>
                  <a:pt x="315509" y="192748"/>
                </a:cubicBezTo>
                <a:cubicBezTo>
                  <a:pt x="260926" y="158701"/>
                  <a:pt x="78263" y="66288"/>
                  <a:pt x="72318" y="59803"/>
                </a:cubicBezTo>
                <a:cubicBezTo>
                  <a:pt x="66373" y="53318"/>
                  <a:pt x="286866" y="160862"/>
                  <a:pt x="279841" y="153837"/>
                </a:cubicBezTo>
                <a:cubicBezTo>
                  <a:pt x="272816" y="146812"/>
                  <a:pt x="-19014" y="-16937"/>
                  <a:pt x="982" y="1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055F6FC5-7E6E-DF5F-1DF4-1BFD55E3B6D5}"/>
              </a:ext>
            </a:extLst>
          </p:cNvPr>
          <p:cNvSpPr/>
          <p:nvPr/>
        </p:nvSpPr>
        <p:spPr>
          <a:xfrm>
            <a:off x="8547961" y="3380533"/>
            <a:ext cx="337909" cy="885059"/>
          </a:xfrm>
          <a:custGeom>
            <a:avLst/>
            <a:gdLst>
              <a:gd name="connsiteX0" fmla="*/ 332514 w 337909"/>
              <a:gd name="connsiteY0" fmla="*/ 16717 h 885059"/>
              <a:gd name="connsiteX1" fmla="*/ 2314 w 337909"/>
              <a:gd name="connsiteY1" fmla="*/ 880317 h 885059"/>
              <a:gd name="connsiteX2" fmla="*/ 192814 w 337909"/>
              <a:gd name="connsiteY2" fmla="*/ 350092 h 885059"/>
              <a:gd name="connsiteX3" fmla="*/ 332514 w 337909"/>
              <a:gd name="connsiteY3" fmla="*/ 16717 h 8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09" h="885059">
                <a:moveTo>
                  <a:pt x="332514" y="16717"/>
                </a:moveTo>
                <a:cubicBezTo>
                  <a:pt x="300764" y="105088"/>
                  <a:pt x="25597" y="824755"/>
                  <a:pt x="2314" y="880317"/>
                </a:cubicBezTo>
                <a:cubicBezTo>
                  <a:pt x="-20969" y="935880"/>
                  <a:pt x="137781" y="487675"/>
                  <a:pt x="192814" y="350092"/>
                </a:cubicBezTo>
                <a:cubicBezTo>
                  <a:pt x="247847" y="212509"/>
                  <a:pt x="364264" y="-71654"/>
                  <a:pt x="332514" y="16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0B2B6AB2-297A-BCED-1E92-C3BF154431A2}"/>
              </a:ext>
            </a:extLst>
          </p:cNvPr>
          <p:cNvSpPr/>
          <p:nvPr/>
        </p:nvSpPr>
        <p:spPr>
          <a:xfrm>
            <a:off x="8670925" y="3703573"/>
            <a:ext cx="9767" cy="760890"/>
          </a:xfrm>
          <a:custGeom>
            <a:avLst/>
            <a:gdLst>
              <a:gd name="connsiteX0" fmla="*/ 6350 w 9767"/>
              <a:gd name="connsiteY0" fmla="*/ 46102 h 760890"/>
              <a:gd name="connsiteX1" fmla="*/ 9525 w 9767"/>
              <a:gd name="connsiteY1" fmla="*/ 760477 h 760890"/>
              <a:gd name="connsiteX2" fmla="*/ 0 w 9767"/>
              <a:gd name="connsiteY2" fmla="*/ 147702 h 760890"/>
              <a:gd name="connsiteX3" fmla="*/ 6350 w 9767"/>
              <a:gd name="connsiteY3" fmla="*/ 46102 h 76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" h="760890">
                <a:moveTo>
                  <a:pt x="6350" y="46102"/>
                </a:moveTo>
                <a:cubicBezTo>
                  <a:pt x="7937" y="148231"/>
                  <a:pt x="10583" y="743544"/>
                  <a:pt x="9525" y="760477"/>
                </a:cubicBezTo>
                <a:cubicBezTo>
                  <a:pt x="8467" y="777410"/>
                  <a:pt x="0" y="268881"/>
                  <a:pt x="0" y="147702"/>
                </a:cubicBezTo>
                <a:cubicBezTo>
                  <a:pt x="0" y="26523"/>
                  <a:pt x="4763" y="-56027"/>
                  <a:pt x="6350" y="46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B167B70D-830A-4BD2-1CA0-466377100A8C}"/>
              </a:ext>
            </a:extLst>
          </p:cNvPr>
          <p:cNvSpPr/>
          <p:nvPr/>
        </p:nvSpPr>
        <p:spPr>
          <a:xfrm>
            <a:off x="8613225" y="3390910"/>
            <a:ext cx="619319" cy="505135"/>
          </a:xfrm>
          <a:custGeom>
            <a:avLst/>
            <a:gdLst>
              <a:gd name="connsiteX0" fmla="*/ 550 w 619319"/>
              <a:gd name="connsiteY0" fmla="*/ 504815 h 505135"/>
              <a:gd name="connsiteX1" fmla="*/ 587925 w 619319"/>
              <a:gd name="connsiteY1" fmla="*/ 28565 h 505135"/>
              <a:gd name="connsiteX2" fmla="*/ 483150 w 619319"/>
              <a:gd name="connsiteY2" fmla="*/ 101590 h 505135"/>
              <a:gd name="connsiteX3" fmla="*/ 550 w 619319"/>
              <a:gd name="connsiteY3" fmla="*/ 504815 h 50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319" h="505135">
                <a:moveTo>
                  <a:pt x="550" y="504815"/>
                </a:moveTo>
                <a:cubicBezTo>
                  <a:pt x="18012" y="492644"/>
                  <a:pt x="507492" y="95769"/>
                  <a:pt x="587925" y="28565"/>
                </a:cubicBezTo>
                <a:cubicBezTo>
                  <a:pt x="668358" y="-38639"/>
                  <a:pt x="579987" y="23803"/>
                  <a:pt x="483150" y="101590"/>
                </a:cubicBezTo>
                <a:cubicBezTo>
                  <a:pt x="386313" y="179377"/>
                  <a:pt x="-16912" y="516986"/>
                  <a:pt x="550" y="504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E8C7257-88BA-0085-FEE7-D210C2DF501E}"/>
              </a:ext>
            </a:extLst>
          </p:cNvPr>
          <p:cNvSpPr/>
          <p:nvPr/>
        </p:nvSpPr>
        <p:spPr>
          <a:xfrm>
            <a:off x="8485021" y="3505706"/>
            <a:ext cx="821511" cy="307991"/>
          </a:xfrm>
          <a:custGeom>
            <a:avLst/>
            <a:gdLst>
              <a:gd name="connsiteX0" fmla="*/ 1754 w 821511"/>
              <a:gd name="connsiteY0" fmla="*/ 307469 h 307991"/>
              <a:gd name="connsiteX1" fmla="*/ 792329 w 821511"/>
              <a:gd name="connsiteY1" fmla="*/ 12194 h 307991"/>
              <a:gd name="connsiteX2" fmla="*/ 585954 w 821511"/>
              <a:gd name="connsiteY2" fmla="*/ 82044 h 307991"/>
              <a:gd name="connsiteX3" fmla="*/ 1754 w 821511"/>
              <a:gd name="connsiteY3" fmla="*/ 307469 h 30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511" h="307991">
                <a:moveTo>
                  <a:pt x="1754" y="307469"/>
                </a:moveTo>
                <a:cubicBezTo>
                  <a:pt x="36150" y="295827"/>
                  <a:pt x="694962" y="49765"/>
                  <a:pt x="792329" y="12194"/>
                </a:cubicBezTo>
                <a:cubicBezTo>
                  <a:pt x="889696" y="-25377"/>
                  <a:pt x="723537" y="31244"/>
                  <a:pt x="585954" y="82044"/>
                </a:cubicBezTo>
                <a:cubicBezTo>
                  <a:pt x="448371" y="132844"/>
                  <a:pt x="-32642" y="319111"/>
                  <a:pt x="1754" y="30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5C242275-834C-5E36-6263-547A4969798F}"/>
              </a:ext>
            </a:extLst>
          </p:cNvPr>
          <p:cNvSpPr/>
          <p:nvPr/>
        </p:nvSpPr>
        <p:spPr>
          <a:xfrm>
            <a:off x="8658225" y="3606800"/>
            <a:ext cx="606589" cy="147811"/>
          </a:xfrm>
          <a:custGeom>
            <a:avLst/>
            <a:gdLst>
              <a:gd name="connsiteX0" fmla="*/ 0 w 606589"/>
              <a:gd name="connsiteY0" fmla="*/ 0 h 147811"/>
              <a:gd name="connsiteX1" fmla="*/ 581025 w 606589"/>
              <a:gd name="connsiteY1" fmla="*/ 142875 h 147811"/>
              <a:gd name="connsiteX2" fmla="*/ 511175 w 606589"/>
              <a:gd name="connsiteY2" fmla="*/ 117475 h 147811"/>
              <a:gd name="connsiteX3" fmla="*/ 546100 w 606589"/>
              <a:gd name="connsiteY3" fmla="*/ 130175 h 147811"/>
              <a:gd name="connsiteX4" fmla="*/ 0 w 606589"/>
              <a:gd name="connsiteY4" fmla="*/ 0 h 14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89" h="147811">
                <a:moveTo>
                  <a:pt x="0" y="0"/>
                </a:moveTo>
                <a:lnTo>
                  <a:pt x="581025" y="142875"/>
                </a:lnTo>
                <a:cubicBezTo>
                  <a:pt x="666221" y="162454"/>
                  <a:pt x="511175" y="117475"/>
                  <a:pt x="511175" y="117475"/>
                </a:cubicBezTo>
                <a:lnTo>
                  <a:pt x="546100" y="1301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43E07EDD-D66F-AD02-7704-2DCE6BD6C05B}"/>
              </a:ext>
            </a:extLst>
          </p:cNvPr>
          <p:cNvSpPr/>
          <p:nvPr/>
        </p:nvSpPr>
        <p:spPr>
          <a:xfrm>
            <a:off x="8688528" y="3596284"/>
            <a:ext cx="17322" cy="830153"/>
          </a:xfrm>
          <a:custGeom>
            <a:avLst/>
            <a:gdLst>
              <a:gd name="connsiteX0" fmla="*/ 17322 w 17322"/>
              <a:gd name="connsiteY0" fmla="*/ 4166 h 830153"/>
              <a:gd name="connsiteX1" fmla="*/ 1447 w 17322"/>
              <a:gd name="connsiteY1" fmla="*/ 813791 h 830153"/>
              <a:gd name="connsiteX2" fmla="*/ 1447 w 17322"/>
              <a:gd name="connsiteY2" fmla="*/ 508991 h 830153"/>
              <a:gd name="connsiteX3" fmla="*/ 17322 w 17322"/>
              <a:gd name="connsiteY3" fmla="*/ 4166 h 83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2" h="830153">
                <a:moveTo>
                  <a:pt x="17322" y="4166"/>
                </a:moveTo>
                <a:cubicBezTo>
                  <a:pt x="17322" y="54966"/>
                  <a:pt x="4093" y="729654"/>
                  <a:pt x="1447" y="813791"/>
                </a:cubicBezTo>
                <a:cubicBezTo>
                  <a:pt x="-1199" y="897928"/>
                  <a:pt x="389" y="636520"/>
                  <a:pt x="1447" y="508991"/>
                </a:cubicBezTo>
                <a:cubicBezTo>
                  <a:pt x="2505" y="381462"/>
                  <a:pt x="17322" y="-46634"/>
                  <a:pt x="17322" y="4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10D00002-B023-5EC5-0B96-1238E682D7CE}"/>
              </a:ext>
            </a:extLst>
          </p:cNvPr>
          <p:cNvSpPr/>
          <p:nvPr/>
        </p:nvSpPr>
        <p:spPr>
          <a:xfrm>
            <a:off x="8966200" y="3701580"/>
            <a:ext cx="711950" cy="98895"/>
          </a:xfrm>
          <a:custGeom>
            <a:avLst/>
            <a:gdLst>
              <a:gd name="connsiteX0" fmla="*/ 0 w 711950"/>
              <a:gd name="connsiteY0" fmla="*/ 98895 h 98895"/>
              <a:gd name="connsiteX1" fmla="*/ 673100 w 711950"/>
              <a:gd name="connsiteY1" fmla="*/ 6820 h 98895"/>
              <a:gd name="connsiteX2" fmla="*/ 635000 w 711950"/>
              <a:gd name="connsiteY2" fmla="*/ 6820 h 98895"/>
              <a:gd name="connsiteX3" fmla="*/ 0 w 711950"/>
              <a:gd name="connsiteY3" fmla="*/ 98895 h 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950" h="98895">
                <a:moveTo>
                  <a:pt x="0" y="98895"/>
                </a:moveTo>
                <a:lnTo>
                  <a:pt x="673100" y="6820"/>
                </a:lnTo>
                <a:cubicBezTo>
                  <a:pt x="778933" y="-8526"/>
                  <a:pt x="635000" y="6820"/>
                  <a:pt x="635000" y="6820"/>
                </a:cubicBezTo>
                <a:lnTo>
                  <a:pt x="0" y="988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93B3C63-9A45-6936-913E-71DF20261964}"/>
              </a:ext>
            </a:extLst>
          </p:cNvPr>
          <p:cNvSpPr/>
          <p:nvPr/>
        </p:nvSpPr>
        <p:spPr>
          <a:xfrm>
            <a:off x="8778875" y="3686175"/>
            <a:ext cx="461748" cy="108149"/>
          </a:xfrm>
          <a:custGeom>
            <a:avLst/>
            <a:gdLst>
              <a:gd name="connsiteX0" fmla="*/ 0 w 461748"/>
              <a:gd name="connsiteY0" fmla="*/ 0 h 108149"/>
              <a:gd name="connsiteX1" fmla="*/ 431800 w 461748"/>
              <a:gd name="connsiteY1" fmla="*/ 101600 h 108149"/>
              <a:gd name="connsiteX2" fmla="*/ 425450 w 461748"/>
              <a:gd name="connsiteY2" fmla="*/ 98425 h 108149"/>
              <a:gd name="connsiteX3" fmla="*/ 0 w 461748"/>
              <a:gd name="connsiteY3" fmla="*/ 0 h 1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748" h="108149">
                <a:moveTo>
                  <a:pt x="0" y="0"/>
                </a:moveTo>
                <a:lnTo>
                  <a:pt x="431800" y="101600"/>
                </a:lnTo>
                <a:cubicBezTo>
                  <a:pt x="502708" y="118004"/>
                  <a:pt x="425450" y="98425"/>
                  <a:pt x="425450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C571AB71-860F-EFA1-64E9-E6A01A22A0B7}"/>
              </a:ext>
            </a:extLst>
          </p:cNvPr>
          <p:cNvSpPr/>
          <p:nvPr/>
        </p:nvSpPr>
        <p:spPr>
          <a:xfrm>
            <a:off x="9000378" y="3880440"/>
            <a:ext cx="150028" cy="726441"/>
          </a:xfrm>
          <a:custGeom>
            <a:avLst/>
            <a:gdLst>
              <a:gd name="connsiteX0" fmla="*/ 747 w 150028"/>
              <a:gd name="connsiteY0" fmla="*/ 2585 h 726441"/>
              <a:gd name="connsiteX1" fmla="*/ 146797 w 150028"/>
              <a:gd name="connsiteY1" fmla="*/ 707435 h 726441"/>
              <a:gd name="connsiteX2" fmla="*/ 92822 w 150028"/>
              <a:gd name="connsiteY2" fmla="*/ 478835 h 726441"/>
              <a:gd name="connsiteX3" fmla="*/ 747 w 150028"/>
              <a:gd name="connsiteY3" fmla="*/ 2585 h 7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28" h="726441">
                <a:moveTo>
                  <a:pt x="747" y="2585"/>
                </a:moveTo>
                <a:cubicBezTo>
                  <a:pt x="9743" y="40685"/>
                  <a:pt x="131451" y="628060"/>
                  <a:pt x="146797" y="707435"/>
                </a:cubicBezTo>
                <a:cubicBezTo>
                  <a:pt x="162143" y="786810"/>
                  <a:pt x="119280" y="599485"/>
                  <a:pt x="92822" y="478835"/>
                </a:cubicBezTo>
                <a:cubicBezTo>
                  <a:pt x="66364" y="358185"/>
                  <a:pt x="-8249" y="-35515"/>
                  <a:pt x="747" y="2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79DBAF71-4107-C770-FDE0-37B048F1AE98}"/>
              </a:ext>
            </a:extLst>
          </p:cNvPr>
          <p:cNvSpPr/>
          <p:nvPr/>
        </p:nvSpPr>
        <p:spPr>
          <a:xfrm>
            <a:off x="8746440" y="3931872"/>
            <a:ext cx="39055" cy="394268"/>
          </a:xfrm>
          <a:custGeom>
            <a:avLst/>
            <a:gdLst>
              <a:gd name="connsiteX0" fmla="*/ 685 w 39055"/>
              <a:gd name="connsiteY0" fmla="*/ 1953 h 394268"/>
              <a:gd name="connsiteX1" fmla="*/ 38785 w 39055"/>
              <a:gd name="connsiteY1" fmla="*/ 386128 h 394268"/>
              <a:gd name="connsiteX2" fmla="*/ 16560 w 39055"/>
              <a:gd name="connsiteY2" fmla="*/ 243253 h 394268"/>
              <a:gd name="connsiteX3" fmla="*/ 685 w 39055"/>
              <a:gd name="connsiteY3" fmla="*/ 1953 h 3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5" h="394268">
                <a:moveTo>
                  <a:pt x="685" y="1953"/>
                </a:moveTo>
                <a:cubicBezTo>
                  <a:pt x="4389" y="25766"/>
                  <a:pt x="36139" y="345911"/>
                  <a:pt x="38785" y="386128"/>
                </a:cubicBezTo>
                <a:cubicBezTo>
                  <a:pt x="41431" y="426345"/>
                  <a:pt x="23968" y="307811"/>
                  <a:pt x="16560" y="243253"/>
                </a:cubicBezTo>
                <a:cubicBezTo>
                  <a:pt x="9152" y="178695"/>
                  <a:pt x="-3019" y="-21860"/>
                  <a:pt x="685" y="1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47BAD819-09E4-F6E5-62ED-692F101D0840}"/>
              </a:ext>
            </a:extLst>
          </p:cNvPr>
          <p:cNvSpPr/>
          <p:nvPr/>
        </p:nvSpPr>
        <p:spPr>
          <a:xfrm>
            <a:off x="8551575" y="3490023"/>
            <a:ext cx="785746" cy="428768"/>
          </a:xfrm>
          <a:custGeom>
            <a:avLst/>
            <a:gdLst>
              <a:gd name="connsiteX0" fmla="*/ 1875 w 785746"/>
              <a:gd name="connsiteY0" fmla="*/ 427927 h 428768"/>
              <a:gd name="connsiteX1" fmla="*/ 760700 w 785746"/>
              <a:gd name="connsiteY1" fmla="*/ 15177 h 428768"/>
              <a:gd name="connsiteX2" fmla="*/ 551150 w 785746"/>
              <a:gd name="connsiteY2" fmla="*/ 119952 h 428768"/>
              <a:gd name="connsiteX3" fmla="*/ 1875 w 785746"/>
              <a:gd name="connsiteY3" fmla="*/ 427927 h 4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746" h="428768">
                <a:moveTo>
                  <a:pt x="1875" y="427927"/>
                </a:moveTo>
                <a:cubicBezTo>
                  <a:pt x="36800" y="410464"/>
                  <a:pt x="669154" y="66506"/>
                  <a:pt x="760700" y="15177"/>
                </a:cubicBezTo>
                <a:cubicBezTo>
                  <a:pt x="852246" y="-36152"/>
                  <a:pt x="672329" y="53806"/>
                  <a:pt x="551150" y="119952"/>
                </a:cubicBezTo>
                <a:cubicBezTo>
                  <a:pt x="429971" y="186098"/>
                  <a:pt x="-33050" y="445390"/>
                  <a:pt x="1875" y="427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F7B4E6D-DA4D-E49B-520D-7D61811FB75D}"/>
              </a:ext>
            </a:extLst>
          </p:cNvPr>
          <p:cNvSpPr/>
          <p:nvPr/>
        </p:nvSpPr>
        <p:spPr>
          <a:xfrm>
            <a:off x="8817789" y="3841870"/>
            <a:ext cx="159276" cy="295224"/>
          </a:xfrm>
          <a:custGeom>
            <a:avLst/>
            <a:gdLst>
              <a:gd name="connsiteX0" fmla="*/ 157936 w 159276"/>
              <a:gd name="connsiteY0" fmla="*/ 3055 h 295224"/>
              <a:gd name="connsiteX1" fmla="*/ 2361 w 159276"/>
              <a:gd name="connsiteY1" fmla="*/ 291980 h 295224"/>
              <a:gd name="connsiteX2" fmla="*/ 72211 w 159276"/>
              <a:gd name="connsiteY2" fmla="*/ 149105 h 295224"/>
              <a:gd name="connsiteX3" fmla="*/ 157936 w 159276"/>
              <a:gd name="connsiteY3" fmla="*/ 3055 h 2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276" h="295224">
                <a:moveTo>
                  <a:pt x="157936" y="3055"/>
                </a:moveTo>
                <a:cubicBezTo>
                  <a:pt x="146294" y="26868"/>
                  <a:pt x="16648" y="267638"/>
                  <a:pt x="2361" y="291980"/>
                </a:cubicBezTo>
                <a:cubicBezTo>
                  <a:pt x="-11926" y="316322"/>
                  <a:pt x="42048" y="197259"/>
                  <a:pt x="72211" y="149105"/>
                </a:cubicBezTo>
                <a:cubicBezTo>
                  <a:pt x="102373" y="100951"/>
                  <a:pt x="169578" y="-20758"/>
                  <a:pt x="157936" y="3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91BC09D9-2C9D-50D7-0AEE-7574666EE7BA}"/>
              </a:ext>
            </a:extLst>
          </p:cNvPr>
          <p:cNvSpPr/>
          <p:nvPr/>
        </p:nvSpPr>
        <p:spPr>
          <a:xfrm>
            <a:off x="8905663" y="3884964"/>
            <a:ext cx="45733" cy="389692"/>
          </a:xfrm>
          <a:custGeom>
            <a:avLst/>
            <a:gdLst>
              <a:gd name="connsiteX0" fmla="*/ 212 w 45733"/>
              <a:gd name="connsiteY0" fmla="*/ 1236 h 389692"/>
              <a:gd name="connsiteX1" fmla="*/ 44662 w 45733"/>
              <a:gd name="connsiteY1" fmla="*/ 379061 h 389692"/>
              <a:gd name="connsiteX2" fmla="*/ 28787 w 45733"/>
              <a:gd name="connsiteY2" fmla="*/ 261586 h 389692"/>
              <a:gd name="connsiteX3" fmla="*/ 212 w 45733"/>
              <a:gd name="connsiteY3" fmla="*/ 1236 h 38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3" h="389692">
                <a:moveTo>
                  <a:pt x="212" y="1236"/>
                </a:moveTo>
                <a:cubicBezTo>
                  <a:pt x="2858" y="20815"/>
                  <a:pt x="39900" y="335669"/>
                  <a:pt x="44662" y="379061"/>
                </a:cubicBezTo>
                <a:cubicBezTo>
                  <a:pt x="49425" y="422453"/>
                  <a:pt x="37254" y="322969"/>
                  <a:pt x="28787" y="261586"/>
                </a:cubicBezTo>
                <a:cubicBezTo>
                  <a:pt x="20320" y="200203"/>
                  <a:pt x="-2434" y="-18343"/>
                  <a:pt x="212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4108CE6E-5D5E-B70B-CF79-DAB97A6D76BE}"/>
              </a:ext>
            </a:extLst>
          </p:cNvPr>
          <p:cNvSpPr/>
          <p:nvPr/>
        </p:nvSpPr>
        <p:spPr>
          <a:xfrm>
            <a:off x="8946250" y="4254643"/>
            <a:ext cx="166764" cy="540153"/>
          </a:xfrm>
          <a:custGeom>
            <a:avLst/>
            <a:gdLst>
              <a:gd name="connsiteX0" fmla="*/ 166000 w 166764"/>
              <a:gd name="connsiteY0" fmla="*/ 3032 h 540153"/>
              <a:gd name="connsiteX1" fmla="*/ 4075 w 166764"/>
              <a:gd name="connsiteY1" fmla="*/ 530082 h 540153"/>
              <a:gd name="connsiteX2" fmla="*/ 61225 w 166764"/>
              <a:gd name="connsiteY2" fmla="*/ 323707 h 540153"/>
              <a:gd name="connsiteX3" fmla="*/ 166000 w 166764"/>
              <a:gd name="connsiteY3" fmla="*/ 3032 h 5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64" h="540153">
                <a:moveTo>
                  <a:pt x="166000" y="3032"/>
                </a:moveTo>
                <a:cubicBezTo>
                  <a:pt x="156475" y="37428"/>
                  <a:pt x="21537" y="476636"/>
                  <a:pt x="4075" y="530082"/>
                </a:cubicBezTo>
                <a:cubicBezTo>
                  <a:pt x="-13387" y="583528"/>
                  <a:pt x="28946" y="411020"/>
                  <a:pt x="61225" y="323707"/>
                </a:cubicBezTo>
                <a:cubicBezTo>
                  <a:pt x="93504" y="236395"/>
                  <a:pt x="175525" y="-31364"/>
                  <a:pt x="166000" y="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E7A9FE1-C93A-C795-E82F-83FD19072DDC}"/>
              </a:ext>
            </a:extLst>
          </p:cNvPr>
          <p:cNvSpPr/>
          <p:nvPr/>
        </p:nvSpPr>
        <p:spPr>
          <a:xfrm>
            <a:off x="8591550" y="3571875"/>
            <a:ext cx="623304" cy="309125"/>
          </a:xfrm>
          <a:custGeom>
            <a:avLst/>
            <a:gdLst>
              <a:gd name="connsiteX0" fmla="*/ 0 w 623304"/>
              <a:gd name="connsiteY0" fmla="*/ 0 h 309125"/>
              <a:gd name="connsiteX1" fmla="*/ 587375 w 623304"/>
              <a:gd name="connsiteY1" fmla="*/ 292100 h 309125"/>
              <a:gd name="connsiteX2" fmla="*/ 561975 w 623304"/>
              <a:gd name="connsiteY2" fmla="*/ 276225 h 309125"/>
              <a:gd name="connsiteX3" fmla="*/ 0 w 623304"/>
              <a:gd name="connsiteY3" fmla="*/ 0 h 3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304" h="309125">
                <a:moveTo>
                  <a:pt x="0" y="0"/>
                </a:moveTo>
                <a:lnTo>
                  <a:pt x="587375" y="292100"/>
                </a:lnTo>
                <a:cubicBezTo>
                  <a:pt x="681038" y="338138"/>
                  <a:pt x="561975" y="276225"/>
                  <a:pt x="561975" y="276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9357346B-0E51-D3B8-A770-02B88471A9F8}"/>
              </a:ext>
            </a:extLst>
          </p:cNvPr>
          <p:cNvSpPr/>
          <p:nvPr/>
        </p:nvSpPr>
        <p:spPr>
          <a:xfrm>
            <a:off x="8806612" y="3451634"/>
            <a:ext cx="10363" cy="877857"/>
          </a:xfrm>
          <a:custGeom>
            <a:avLst/>
            <a:gdLst>
              <a:gd name="connsiteX0" fmla="*/ 838 w 10363"/>
              <a:gd name="connsiteY0" fmla="*/ 2766 h 877857"/>
              <a:gd name="connsiteX1" fmla="*/ 10363 w 10363"/>
              <a:gd name="connsiteY1" fmla="*/ 853666 h 877857"/>
              <a:gd name="connsiteX2" fmla="*/ 838 w 10363"/>
              <a:gd name="connsiteY2" fmla="*/ 590141 h 877857"/>
              <a:gd name="connsiteX3" fmla="*/ 838 w 10363"/>
              <a:gd name="connsiteY3" fmla="*/ 2766 h 87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" h="877857">
                <a:moveTo>
                  <a:pt x="838" y="2766"/>
                </a:moveTo>
                <a:cubicBezTo>
                  <a:pt x="2425" y="46687"/>
                  <a:pt x="10363" y="755770"/>
                  <a:pt x="10363" y="853666"/>
                </a:cubicBezTo>
                <a:cubicBezTo>
                  <a:pt x="10363" y="951562"/>
                  <a:pt x="1367" y="729841"/>
                  <a:pt x="838" y="590141"/>
                </a:cubicBezTo>
                <a:cubicBezTo>
                  <a:pt x="309" y="450441"/>
                  <a:pt x="-749" y="-41155"/>
                  <a:pt x="838" y="2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7138F8D1-72A6-05F2-85CB-C0243AFEFFD9}"/>
              </a:ext>
            </a:extLst>
          </p:cNvPr>
          <p:cNvSpPr/>
          <p:nvPr/>
        </p:nvSpPr>
        <p:spPr>
          <a:xfrm>
            <a:off x="8654470" y="4084949"/>
            <a:ext cx="143780" cy="466953"/>
          </a:xfrm>
          <a:custGeom>
            <a:avLst/>
            <a:gdLst>
              <a:gd name="connsiteX0" fmla="*/ 140280 w 143780"/>
              <a:gd name="connsiteY0" fmla="*/ 452126 h 466953"/>
              <a:gd name="connsiteX1" fmla="*/ 580 w 143780"/>
              <a:gd name="connsiteY1" fmla="*/ 1276 h 466953"/>
              <a:gd name="connsiteX2" fmla="*/ 92655 w 143780"/>
              <a:gd name="connsiteY2" fmla="*/ 321951 h 466953"/>
              <a:gd name="connsiteX3" fmla="*/ 140280 w 143780"/>
              <a:gd name="connsiteY3" fmla="*/ 452126 h 4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80" h="466953">
                <a:moveTo>
                  <a:pt x="140280" y="452126"/>
                </a:moveTo>
                <a:cubicBezTo>
                  <a:pt x="124934" y="398680"/>
                  <a:pt x="8517" y="22972"/>
                  <a:pt x="580" y="1276"/>
                </a:cubicBezTo>
                <a:cubicBezTo>
                  <a:pt x="-7357" y="-20420"/>
                  <a:pt x="68313" y="240459"/>
                  <a:pt x="92655" y="321951"/>
                </a:cubicBezTo>
                <a:cubicBezTo>
                  <a:pt x="116997" y="403443"/>
                  <a:pt x="155626" y="505572"/>
                  <a:pt x="140280" y="452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3688E313-8517-74AA-D9DC-5CAE9489953E}"/>
              </a:ext>
            </a:extLst>
          </p:cNvPr>
          <p:cNvSpPr/>
          <p:nvPr/>
        </p:nvSpPr>
        <p:spPr>
          <a:xfrm>
            <a:off x="8556527" y="4117947"/>
            <a:ext cx="243886" cy="494455"/>
          </a:xfrm>
          <a:custGeom>
            <a:avLst/>
            <a:gdLst>
              <a:gd name="connsiteX0" fmla="*/ 98 w 243886"/>
              <a:gd name="connsiteY0" fmla="*/ 28 h 494455"/>
              <a:gd name="connsiteX1" fmla="*/ 228698 w 243886"/>
              <a:gd name="connsiteY1" fmla="*/ 450878 h 494455"/>
              <a:gd name="connsiteX2" fmla="*/ 200123 w 243886"/>
              <a:gd name="connsiteY2" fmla="*/ 428653 h 494455"/>
              <a:gd name="connsiteX3" fmla="*/ 98 w 243886"/>
              <a:gd name="connsiteY3" fmla="*/ 28 h 4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86" h="494455">
                <a:moveTo>
                  <a:pt x="98" y="28"/>
                </a:moveTo>
                <a:cubicBezTo>
                  <a:pt x="4860" y="3732"/>
                  <a:pt x="195361" y="379441"/>
                  <a:pt x="228698" y="450878"/>
                </a:cubicBezTo>
                <a:cubicBezTo>
                  <a:pt x="262035" y="522315"/>
                  <a:pt x="235048" y="499561"/>
                  <a:pt x="200123" y="428653"/>
                </a:cubicBezTo>
                <a:cubicBezTo>
                  <a:pt x="165198" y="357745"/>
                  <a:pt x="-4664" y="-3676"/>
                  <a:pt x="9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2FBC0CE6-C767-99AE-DB21-CCF4BD51574C}"/>
              </a:ext>
            </a:extLst>
          </p:cNvPr>
          <p:cNvSpPr/>
          <p:nvPr/>
        </p:nvSpPr>
        <p:spPr>
          <a:xfrm>
            <a:off x="8939938" y="3809060"/>
            <a:ext cx="149809" cy="759273"/>
          </a:xfrm>
          <a:custGeom>
            <a:avLst/>
            <a:gdLst>
              <a:gd name="connsiteX0" fmla="*/ 146912 w 149809"/>
              <a:gd name="connsiteY0" fmla="*/ 19990 h 759273"/>
              <a:gd name="connsiteX1" fmla="*/ 862 w 149809"/>
              <a:gd name="connsiteY1" fmla="*/ 756590 h 759273"/>
              <a:gd name="connsiteX2" fmla="*/ 89762 w 149809"/>
              <a:gd name="connsiteY2" fmla="*/ 258115 h 759273"/>
              <a:gd name="connsiteX3" fmla="*/ 146912 w 149809"/>
              <a:gd name="connsiteY3" fmla="*/ 19990 h 75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09" h="759273">
                <a:moveTo>
                  <a:pt x="146912" y="19990"/>
                </a:moveTo>
                <a:cubicBezTo>
                  <a:pt x="132095" y="103069"/>
                  <a:pt x="10387" y="716903"/>
                  <a:pt x="862" y="756590"/>
                </a:cubicBezTo>
                <a:cubicBezTo>
                  <a:pt x="-8663" y="796278"/>
                  <a:pt x="63304" y="384586"/>
                  <a:pt x="89762" y="258115"/>
                </a:cubicBezTo>
                <a:cubicBezTo>
                  <a:pt x="116220" y="131644"/>
                  <a:pt x="161729" y="-63089"/>
                  <a:pt x="146912" y="19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3A4F081-3EBC-0AC8-5DBE-CB148EEDD608}"/>
              </a:ext>
            </a:extLst>
          </p:cNvPr>
          <p:cNvSpPr/>
          <p:nvPr/>
        </p:nvSpPr>
        <p:spPr>
          <a:xfrm>
            <a:off x="8924905" y="4324117"/>
            <a:ext cx="135281" cy="339973"/>
          </a:xfrm>
          <a:custGeom>
            <a:avLst/>
            <a:gdLst>
              <a:gd name="connsiteX0" fmla="*/ 20 w 135281"/>
              <a:gd name="connsiteY0" fmla="*/ 233 h 339973"/>
              <a:gd name="connsiteX1" fmla="*/ 123845 w 135281"/>
              <a:gd name="connsiteY1" fmla="*/ 320908 h 339973"/>
              <a:gd name="connsiteX2" fmla="*/ 114320 w 135281"/>
              <a:gd name="connsiteY2" fmla="*/ 270108 h 339973"/>
              <a:gd name="connsiteX3" fmla="*/ 20 w 135281"/>
              <a:gd name="connsiteY3" fmla="*/ 233 h 33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81" h="339973">
                <a:moveTo>
                  <a:pt x="20" y="233"/>
                </a:moveTo>
                <a:cubicBezTo>
                  <a:pt x="1607" y="8700"/>
                  <a:pt x="104795" y="275929"/>
                  <a:pt x="123845" y="320908"/>
                </a:cubicBezTo>
                <a:cubicBezTo>
                  <a:pt x="142895" y="365887"/>
                  <a:pt x="137074" y="324083"/>
                  <a:pt x="114320" y="270108"/>
                </a:cubicBezTo>
                <a:cubicBezTo>
                  <a:pt x="91566" y="216133"/>
                  <a:pt x="-1567" y="-8234"/>
                  <a:pt x="2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FA895B0B-6F2C-44E7-2163-D081E6894DEF}"/>
              </a:ext>
            </a:extLst>
          </p:cNvPr>
          <p:cNvSpPr/>
          <p:nvPr/>
        </p:nvSpPr>
        <p:spPr>
          <a:xfrm>
            <a:off x="8788165" y="4379347"/>
            <a:ext cx="3410" cy="397208"/>
          </a:xfrm>
          <a:custGeom>
            <a:avLst/>
            <a:gdLst>
              <a:gd name="connsiteX0" fmla="*/ 235 w 3410"/>
              <a:gd name="connsiteY0" fmla="*/ 2153 h 397208"/>
              <a:gd name="connsiteX1" fmla="*/ 3410 w 3410"/>
              <a:gd name="connsiteY1" fmla="*/ 389503 h 397208"/>
              <a:gd name="connsiteX2" fmla="*/ 235 w 3410"/>
              <a:gd name="connsiteY2" fmla="*/ 240278 h 397208"/>
              <a:gd name="connsiteX3" fmla="*/ 235 w 3410"/>
              <a:gd name="connsiteY3" fmla="*/ 2153 h 39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" h="397208">
                <a:moveTo>
                  <a:pt x="235" y="2153"/>
                </a:moveTo>
                <a:cubicBezTo>
                  <a:pt x="764" y="27024"/>
                  <a:pt x="3410" y="349816"/>
                  <a:pt x="3410" y="389503"/>
                </a:cubicBezTo>
                <a:cubicBezTo>
                  <a:pt x="3410" y="429190"/>
                  <a:pt x="235" y="305895"/>
                  <a:pt x="235" y="240278"/>
                </a:cubicBezTo>
                <a:cubicBezTo>
                  <a:pt x="235" y="174661"/>
                  <a:pt x="-294" y="-22718"/>
                  <a:pt x="235" y="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0079A27D-FE68-9869-2BBB-D41A6EC1A40B}"/>
              </a:ext>
            </a:extLst>
          </p:cNvPr>
          <p:cNvSpPr/>
          <p:nvPr/>
        </p:nvSpPr>
        <p:spPr>
          <a:xfrm>
            <a:off x="8600495" y="4508495"/>
            <a:ext cx="360405" cy="310664"/>
          </a:xfrm>
          <a:custGeom>
            <a:avLst/>
            <a:gdLst>
              <a:gd name="connsiteX0" fmla="*/ 67255 w 360405"/>
              <a:gd name="connsiteY0" fmla="*/ 31755 h 310664"/>
              <a:gd name="connsiteX1" fmla="*/ 343480 w 360405"/>
              <a:gd name="connsiteY1" fmla="*/ 298455 h 310664"/>
              <a:gd name="connsiteX2" fmla="*/ 295855 w 360405"/>
              <a:gd name="connsiteY2" fmla="*/ 241305 h 310664"/>
              <a:gd name="connsiteX3" fmla="*/ 13280 w 360405"/>
              <a:gd name="connsiteY3" fmla="*/ 25405 h 310664"/>
              <a:gd name="connsiteX4" fmla="*/ 67255 w 360405"/>
              <a:gd name="connsiteY4" fmla="*/ 31755 h 31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405" h="310664">
                <a:moveTo>
                  <a:pt x="67255" y="31755"/>
                </a:moveTo>
                <a:cubicBezTo>
                  <a:pt x="122288" y="77263"/>
                  <a:pt x="305380" y="263530"/>
                  <a:pt x="343480" y="298455"/>
                </a:cubicBezTo>
                <a:cubicBezTo>
                  <a:pt x="381580" y="333380"/>
                  <a:pt x="350888" y="286813"/>
                  <a:pt x="295855" y="241305"/>
                </a:cubicBezTo>
                <a:cubicBezTo>
                  <a:pt x="240822" y="195797"/>
                  <a:pt x="46088" y="56097"/>
                  <a:pt x="13280" y="25405"/>
                </a:cubicBezTo>
                <a:cubicBezTo>
                  <a:pt x="-19528" y="-5287"/>
                  <a:pt x="12222" y="-13753"/>
                  <a:pt x="67255" y="3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6D54C053-7387-2BD6-8202-5D121D5D9B7F}"/>
              </a:ext>
            </a:extLst>
          </p:cNvPr>
          <p:cNvSpPr/>
          <p:nvPr/>
        </p:nvSpPr>
        <p:spPr>
          <a:xfrm>
            <a:off x="8905875" y="4352925"/>
            <a:ext cx="122915" cy="383624"/>
          </a:xfrm>
          <a:custGeom>
            <a:avLst/>
            <a:gdLst>
              <a:gd name="connsiteX0" fmla="*/ 0 w 122915"/>
              <a:gd name="connsiteY0" fmla="*/ 0 h 383624"/>
              <a:gd name="connsiteX1" fmla="*/ 117475 w 122915"/>
              <a:gd name="connsiteY1" fmla="*/ 365125 h 383624"/>
              <a:gd name="connsiteX2" fmla="*/ 104775 w 122915"/>
              <a:gd name="connsiteY2" fmla="*/ 333375 h 383624"/>
              <a:gd name="connsiteX3" fmla="*/ 0 w 122915"/>
              <a:gd name="connsiteY3" fmla="*/ 0 h 38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15" h="383624">
                <a:moveTo>
                  <a:pt x="0" y="0"/>
                </a:moveTo>
                <a:cubicBezTo>
                  <a:pt x="50006" y="154781"/>
                  <a:pt x="100012" y="309562"/>
                  <a:pt x="117475" y="365125"/>
                </a:cubicBezTo>
                <a:cubicBezTo>
                  <a:pt x="134938" y="420688"/>
                  <a:pt x="104775" y="333375"/>
                  <a:pt x="104775" y="333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9B6A2D97-B7AE-0416-C587-C73F2A460FDD}"/>
              </a:ext>
            </a:extLst>
          </p:cNvPr>
          <p:cNvSpPr/>
          <p:nvPr/>
        </p:nvSpPr>
        <p:spPr>
          <a:xfrm>
            <a:off x="8921615" y="4375086"/>
            <a:ext cx="116721" cy="295635"/>
          </a:xfrm>
          <a:custGeom>
            <a:avLst/>
            <a:gdLst>
              <a:gd name="connsiteX0" fmla="*/ 135 w 116721"/>
              <a:gd name="connsiteY0" fmla="*/ 64 h 295635"/>
              <a:gd name="connsiteX1" fmla="*/ 111260 w 116721"/>
              <a:gd name="connsiteY1" fmla="*/ 273114 h 295635"/>
              <a:gd name="connsiteX2" fmla="*/ 89035 w 116721"/>
              <a:gd name="connsiteY2" fmla="*/ 247714 h 295635"/>
              <a:gd name="connsiteX3" fmla="*/ 135 w 116721"/>
              <a:gd name="connsiteY3" fmla="*/ 64 h 29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21" h="295635">
                <a:moveTo>
                  <a:pt x="135" y="64"/>
                </a:moveTo>
                <a:cubicBezTo>
                  <a:pt x="3839" y="4297"/>
                  <a:pt x="96443" y="231839"/>
                  <a:pt x="111260" y="273114"/>
                </a:cubicBezTo>
                <a:cubicBezTo>
                  <a:pt x="126077" y="314389"/>
                  <a:pt x="108085" y="294810"/>
                  <a:pt x="89035" y="247714"/>
                </a:cubicBezTo>
                <a:cubicBezTo>
                  <a:pt x="69985" y="200618"/>
                  <a:pt x="-3569" y="-4169"/>
                  <a:pt x="13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F9587692-BD0A-C44C-F079-3FE7D5988280}"/>
              </a:ext>
            </a:extLst>
          </p:cNvPr>
          <p:cNvSpPr/>
          <p:nvPr/>
        </p:nvSpPr>
        <p:spPr>
          <a:xfrm>
            <a:off x="8781719" y="4358713"/>
            <a:ext cx="9901" cy="361013"/>
          </a:xfrm>
          <a:custGeom>
            <a:avLst/>
            <a:gdLst>
              <a:gd name="connsiteX0" fmla="*/ 331 w 9901"/>
              <a:gd name="connsiteY0" fmla="*/ 562 h 361013"/>
              <a:gd name="connsiteX1" fmla="*/ 9856 w 9901"/>
              <a:gd name="connsiteY1" fmla="*/ 346637 h 361013"/>
              <a:gd name="connsiteX2" fmla="*/ 3506 w 9901"/>
              <a:gd name="connsiteY2" fmla="*/ 267262 h 361013"/>
              <a:gd name="connsiteX3" fmla="*/ 331 w 9901"/>
              <a:gd name="connsiteY3" fmla="*/ 562 h 3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1" h="361013">
                <a:moveTo>
                  <a:pt x="331" y="562"/>
                </a:moveTo>
                <a:cubicBezTo>
                  <a:pt x="1389" y="13791"/>
                  <a:pt x="9327" y="302187"/>
                  <a:pt x="9856" y="346637"/>
                </a:cubicBezTo>
                <a:cubicBezTo>
                  <a:pt x="10385" y="391087"/>
                  <a:pt x="6152" y="323354"/>
                  <a:pt x="3506" y="267262"/>
                </a:cubicBezTo>
                <a:cubicBezTo>
                  <a:pt x="860" y="211170"/>
                  <a:pt x="-727" y="-12667"/>
                  <a:pt x="331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2AD1EA46-6E7A-6B99-ECAD-420A0F59EAEF}"/>
              </a:ext>
            </a:extLst>
          </p:cNvPr>
          <p:cNvSpPr/>
          <p:nvPr/>
        </p:nvSpPr>
        <p:spPr>
          <a:xfrm>
            <a:off x="8710435" y="4360327"/>
            <a:ext cx="337429" cy="81649"/>
          </a:xfrm>
          <a:custGeom>
            <a:avLst/>
            <a:gdLst>
              <a:gd name="connsiteX0" fmla="*/ 1765 w 337429"/>
              <a:gd name="connsiteY0" fmla="*/ 81498 h 81649"/>
              <a:gd name="connsiteX1" fmla="*/ 319265 w 337429"/>
              <a:gd name="connsiteY1" fmla="*/ 5298 h 81649"/>
              <a:gd name="connsiteX2" fmla="*/ 287515 w 337429"/>
              <a:gd name="connsiteY2" fmla="*/ 8473 h 81649"/>
              <a:gd name="connsiteX3" fmla="*/ 195440 w 337429"/>
              <a:gd name="connsiteY3" fmla="*/ 24348 h 81649"/>
              <a:gd name="connsiteX4" fmla="*/ 1765 w 337429"/>
              <a:gd name="connsiteY4" fmla="*/ 81498 h 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29" h="81649">
                <a:moveTo>
                  <a:pt x="1765" y="81498"/>
                </a:moveTo>
                <a:cubicBezTo>
                  <a:pt x="22403" y="78323"/>
                  <a:pt x="271640" y="17469"/>
                  <a:pt x="319265" y="5298"/>
                </a:cubicBezTo>
                <a:cubicBezTo>
                  <a:pt x="366890" y="-6873"/>
                  <a:pt x="308153" y="5298"/>
                  <a:pt x="287515" y="8473"/>
                </a:cubicBezTo>
                <a:cubicBezTo>
                  <a:pt x="266878" y="11648"/>
                  <a:pt x="243594" y="11648"/>
                  <a:pt x="195440" y="24348"/>
                </a:cubicBezTo>
                <a:cubicBezTo>
                  <a:pt x="147286" y="37048"/>
                  <a:pt x="-18873" y="84673"/>
                  <a:pt x="1765" y="81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1C2C5B20-E693-7341-7346-B025F8523A40}"/>
              </a:ext>
            </a:extLst>
          </p:cNvPr>
          <p:cNvSpPr/>
          <p:nvPr/>
        </p:nvSpPr>
        <p:spPr>
          <a:xfrm>
            <a:off x="8693067" y="4325349"/>
            <a:ext cx="346621" cy="157878"/>
          </a:xfrm>
          <a:custGeom>
            <a:avLst/>
            <a:gdLst>
              <a:gd name="connsiteX0" fmla="*/ 346158 w 346621"/>
              <a:gd name="connsiteY0" fmla="*/ 157751 h 157878"/>
              <a:gd name="connsiteX1" fmla="*/ 15958 w 346621"/>
              <a:gd name="connsiteY1" fmla="*/ 8526 h 157878"/>
              <a:gd name="connsiteX2" fmla="*/ 85808 w 346621"/>
              <a:gd name="connsiteY2" fmla="*/ 33926 h 157878"/>
              <a:gd name="connsiteX3" fmla="*/ 346158 w 346621"/>
              <a:gd name="connsiteY3" fmla="*/ 157751 h 15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1" h="157878">
                <a:moveTo>
                  <a:pt x="346158" y="157751"/>
                </a:moveTo>
                <a:cubicBezTo>
                  <a:pt x="334516" y="153518"/>
                  <a:pt x="59350" y="29163"/>
                  <a:pt x="15958" y="8526"/>
                </a:cubicBezTo>
                <a:cubicBezTo>
                  <a:pt x="-27434" y="-12112"/>
                  <a:pt x="24954" y="7997"/>
                  <a:pt x="85808" y="33926"/>
                </a:cubicBezTo>
                <a:cubicBezTo>
                  <a:pt x="146662" y="59855"/>
                  <a:pt x="357800" y="161984"/>
                  <a:pt x="346158" y="157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1921C2C3-6E22-043A-11DA-DB44A09C9D06}"/>
              </a:ext>
            </a:extLst>
          </p:cNvPr>
          <p:cNvSpPr/>
          <p:nvPr/>
        </p:nvSpPr>
        <p:spPr>
          <a:xfrm>
            <a:off x="8680450" y="4654651"/>
            <a:ext cx="407695" cy="126899"/>
          </a:xfrm>
          <a:custGeom>
            <a:avLst/>
            <a:gdLst>
              <a:gd name="connsiteX0" fmla="*/ 0 w 407695"/>
              <a:gd name="connsiteY0" fmla="*/ 126899 h 126899"/>
              <a:gd name="connsiteX1" fmla="*/ 400050 w 407695"/>
              <a:gd name="connsiteY1" fmla="*/ 3074 h 126899"/>
              <a:gd name="connsiteX2" fmla="*/ 273050 w 407695"/>
              <a:gd name="connsiteY2" fmla="*/ 34824 h 126899"/>
              <a:gd name="connsiteX3" fmla="*/ 0 w 407695"/>
              <a:gd name="connsiteY3" fmla="*/ 126899 h 12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95" h="126899">
                <a:moveTo>
                  <a:pt x="0" y="126899"/>
                </a:moveTo>
                <a:lnTo>
                  <a:pt x="400050" y="3074"/>
                </a:lnTo>
                <a:cubicBezTo>
                  <a:pt x="445558" y="-12272"/>
                  <a:pt x="273050" y="34824"/>
                  <a:pt x="273050" y="34824"/>
                </a:cubicBezTo>
                <a:lnTo>
                  <a:pt x="0" y="1268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B818B3C1-B68C-DDA9-C361-DC3B8E494BD0}"/>
              </a:ext>
            </a:extLst>
          </p:cNvPr>
          <p:cNvSpPr/>
          <p:nvPr/>
        </p:nvSpPr>
        <p:spPr>
          <a:xfrm>
            <a:off x="8705511" y="4546517"/>
            <a:ext cx="218997" cy="239882"/>
          </a:xfrm>
          <a:custGeom>
            <a:avLst/>
            <a:gdLst>
              <a:gd name="connsiteX0" fmla="*/ 339 w 218997"/>
              <a:gd name="connsiteY0" fmla="*/ 83 h 239882"/>
              <a:gd name="connsiteX1" fmla="*/ 209889 w 218997"/>
              <a:gd name="connsiteY1" fmla="*/ 222333 h 239882"/>
              <a:gd name="connsiteX2" fmla="*/ 162264 w 218997"/>
              <a:gd name="connsiteY2" fmla="*/ 196933 h 239882"/>
              <a:gd name="connsiteX3" fmla="*/ 339 w 218997"/>
              <a:gd name="connsiteY3" fmla="*/ 83 h 23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997" h="239882">
                <a:moveTo>
                  <a:pt x="339" y="83"/>
                </a:moveTo>
                <a:cubicBezTo>
                  <a:pt x="8276" y="4316"/>
                  <a:pt x="182902" y="189525"/>
                  <a:pt x="209889" y="222333"/>
                </a:cubicBezTo>
                <a:cubicBezTo>
                  <a:pt x="236877" y="255141"/>
                  <a:pt x="198777" y="239266"/>
                  <a:pt x="162264" y="196933"/>
                </a:cubicBezTo>
                <a:cubicBezTo>
                  <a:pt x="125752" y="154600"/>
                  <a:pt x="-7598" y="-4150"/>
                  <a:pt x="33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4D71FFC9-193B-7A20-353F-46E1145606B0}"/>
              </a:ext>
            </a:extLst>
          </p:cNvPr>
          <p:cNvSpPr/>
          <p:nvPr/>
        </p:nvSpPr>
        <p:spPr>
          <a:xfrm>
            <a:off x="8756451" y="4640783"/>
            <a:ext cx="336074" cy="61411"/>
          </a:xfrm>
          <a:custGeom>
            <a:avLst/>
            <a:gdLst>
              <a:gd name="connsiteX0" fmla="*/ 199 w 336074"/>
              <a:gd name="connsiteY0" fmla="*/ 61392 h 61411"/>
              <a:gd name="connsiteX1" fmla="*/ 317699 w 336074"/>
              <a:gd name="connsiteY1" fmla="*/ 4242 h 61411"/>
              <a:gd name="connsiteX2" fmla="*/ 270074 w 336074"/>
              <a:gd name="connsiteY2" fmla="*/ 10592 h 61411"/>
              <a:gd name="connsiteX3" fmla="*/ 199 w 336074"/>
              <a:gd name="connsiteY3" fmla="*/ 61392 h 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74" h="61411">
                <a:moveTo>
                  <a:pt x="199" y="61392"/>
                </a:moveTo>
                <a:cubicBezTo>
                  <a:pt x="8136" y="60334"/>
                  <a:pt x="272720" y="12709"/>
                  <a:pt x="317699" y="4242"/>
                </a:cubicBezTo>
                <a:cubicBezTo>
                  <a:pt x="362678" y="-4225"/>
                  <a:pt x="316641" y="1067"/>
                  <a:pt x="270074" y="10592"/>
                </a:cubicBezTo>
                <a:cubicBezTo>
                  <a:pt x="223507" y="20117"/>
                  <a:pt x="-7738" y="62450"/>
                  <a:pt x="199" y="6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F660D52D-131F-3EF3-E6E6-68FDD95D08DB}"/>
              </a:ext>
            </a:extLst>
          </p:cNvPr>
          <p:cNvSpPr/>
          <p:nvPr/>
        </p:nvSpPr>
        <p:spPr>
          <a:xfrm>
            <a:off x="8883425" y="4482787"/>
            <a:ext cx="91690" cy="174869"/>
          </a:xfrm>
          <a:custGeom>
            <a:avLst/>
            <a:gdLst>
              <a:gd name="connsiteX0" fmla="*/ 225 w 91690"/>
              <a:gd name="connsiteY0" fmla="*/ 313 h 174869"/>
              <a:gd name="connsiteX1" fmla="*/ 89125 w 91690"/>
              <a:gd name="connsiteY1" fmla="*/ 168588 h 174869"/>
              <a:gd name="connsiteX2" fmla="*/ 63725 w 91690"/>
              <a:gd name="connsiteY2" fmla="*/ 127313 h 174869"/>
              <a:gd name="connsiteX3" fmla="*/ 225 w 91690"/>
              <a:gd name="connsiteY3" fmla="*/ 313 h 17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90" h="174869">
                <a:moveTo>
                  <a:pt x="225" y="313"/>
                </a:moveTo>
                <a:cubicBezTo>
                  <a:pt x="4458" y="7192"/>
                  <a:pt x="78542" y="147421"/>
                  <a:pt x="89125" y="168588"/>
                </a:cubicBezTo>
                <a:cubicBezTo>
                  <a:pt x="99708" y="189755"/>
                  <a:pt x="74837" y="152713"/>
                  <a:pt x="63725" y="127313"/>
                </a:cubicBezTo>
                <a:cubicBezTo>
                  <a:pt x="52613" y="101913"/>
                  <a:pt x="-4008" y="-6566"/>
                  <a:pt x="22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1F530F04-F458-A1A8-108A-1288AD98EE6B}"/>
              </a:ext>
            </a:extLst>
          </p:cNvPr>
          <p:cNvSpPr/>
          <p:nvPr/>
        </p:nvSpPr>
        <p:spPr>
          <a:xfrm>
            <a:off x="8806929" y="4463655"/>
            <a:ext cx="10046" cy="187595"/>
          </a:xfrm>
          <a:custGeom>
            <a:avLst/>
            <a:gdLst>
              <a:gd name="connsiteX0" fmla="*/ 10046 w 10046"/>
              <a:gd name="connsiteY0" fmla="*/ 395 h 187595"/>
              <a:gd name="connsiteX1" fmla="*/ 521 w 10046"/>
              <a:gd name="connsiteY1" fmla="*/ 181370 h 187595"/>
              <a:gd name="connsiteX2" fmla="*/ 521 w 10046"/>
              <a:gd name="connsiteY2" fmla="*/ 133745 h 187595"/>
              <a:gd name="connsiteX3" fmla="*/ 10046 w 10046"/>
              <a:gd name="connsiteY3" fmla="*/ 395 h 18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6" h="187595">
                <a:moveTo>
                  <a:pt x="10046" y="395"/>
                </a:moveTo>
                <a:cubicBezTo>
                  <a:pt x="10046" y="8332"/>
                  <a:pt x="2108" y="159145"/>
                  <a:pt x="521" y="181370"/>
                </a:cubicBezTo>
                <a:cubicBezTo>
                  <a:pt x="-1066" y="203595"/>
                  <a:pt x="1579" y="161262"/>
                  <a:pt x="521" y="133745"/>
                </a:cubicBezTo>
                <a:cubicBezTo>
                  <a:pt x="-537" y="106228"/>
                  <a:pt x="10046" y="-7542"/>
                  <a:pt x="10046" y="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DBF4DB8E-C0A7-F3FF-3361-43D06CCF5308}"/>
              </a:ext>
            </a:extLst>
          </p:cNvPr>
          <p:cNvSpPr/>
          <p:nvPr/>
        </p:nvSpPr>
        <p:spPr>
          <a:xfrm>
            <a:off x="8709025" y="4445000"/>
            <a:ext cx="271693" cy="46856"/>
          </a:xfrm>
          <a:custGeom>
            <a:avLst/>
            <a:gdLst>
              <a:gd name="connsiteX0" fmla="*/ 0 w 271693"/>
              <a:gd name="connsiteY0" fmla="*/ 0 h 46856"/>
              <a:gd name="connsiteX1" fmla="*/ 257175 w 271693"/>
              <a:gd name="connsiteY1" fmla="*/ 44450 h 46856"/>
              <a:gd name="connsiteX2" fmla="*/ 241300 w 271693"/>
              <a:gd name="connsiteY2" fmla="*/ 41275 h 46856"/>
              <a:gd name="connsiteX3" fmla="*/ 0 w 271693"/>
              <a:gd name="connsiteY3" fmla="*/ 0 h 4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693" h="46856">
                <a:moveTo>
                  <a:pt x="0" y="0"/>
                </a:moveTo>
                <a:lnTo>
                  <a:pt x="257175" y="44450"/>
                </a:lnTo>
                <a:cubicBezTo>
                  <a:pt x="297392" y="51329"/>
                  <a:pt x="241300" y="41275"/>
                  <a:pt x="241300" y="412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1F1F6581-A34B-051E-9762-155DE9D41B8D}"/>
              </a:ext>
            </a:extLst>
          </p:cNvPr>
          <p:cNvSpPr/>
          <p:nvPr/>
        </p:nvSpPr>
        <p:spPr>
          <a:xfrm>
            <a:off x="8813682" y="4333703"/>
            <a:ext cx="193846" cy="251529"/>
          </a:xfrm>
          <a:custGeom>
            <a:avLst/>
            <a:gdLst>
              <a:gd name="connsiteX0" fmla="*/ 193793 w 193846"/>
              <a:gd name="connsiteY0" fmla="*/ 172 h 251529"/>
              <a:gd name="connsiteX1" fmla="*/ 12818 w 193846"/>
              <a:gd name="connsiteY1" fmla="*/ 238297 h 251529"/>
              <a:gd name="connsiteX2" fmla="*/ 31868 w 193846"/>
              <a:gd name="connsiteY2" fmla="*/ 200197 h 251529"/>
              <a:gd name="connsiteX3" fmla="*/ 193793 w 193846"/>
              <a:gd name="connsiteY3" fmla="*/ 172 h 2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46" h="251529">
                <a:moveTo>
                  <a:pt x="193793" y="172"/>
                </a:moveTo>
                <a:cubicBezTo>
                  <a:pt x="190618" y="6522"/>
                  <a:pt x="39805" y="204960"/>
                  <a:pt x="12818" y="238297"/>
                </a:cubicBezTo>
                <a:cubicBezTo>
                  <a:pt x="-14170" y="271635"/>
                  <a:pt x="5939" y="235651"/>
                  <a:pt x="31868" y="200197"/>
                </a:cubicBezTo>
                <a:cubicBezTo>
                  <a:pt x="57797" y="164743"/>
                  <a:pt x="196968" y="-6178"/>
                  <a:pt x="193793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1F6B5A5-1DC2-E15F-045B-4DF98807A765}"/>
              </a:ext>
            </a:extLst>
          </p:cNvPr>
          <p:cNvSpPr/>
          <p:nvPr/>
        </p:nvSpPr>
        <p:spPr>
          <a:xfrm>
            <a:off x="8738305" y="4554209"/>
            <a:ext cx="411942" cy="257560"/>
          </a:xfrm>
          <a:custGeom>
            <a:avLst/>
            <a:gdLst>
              <a:gd name="connsiteX0" fmla="*/ 15170 w 411942"/>
              <a:gd name="connsiteY0" fmla="*/ 252741 h 257560"/>
              <a:gd name="connsiteX1" fmla="*/ 408870 w 411942"/>
              <a:gd name="connsiteY1" fmla="*/ 1916 h 257560"/>
              <a:gd name="connsiteX2" fmla="*/ 192970 w 411942"/>
              <a:gd name="connsiteY2" fmla="*/ 138441 h 257560"/>
              <a:gd name="connsiteX3" fmla="*/ 94545 w 411942"/>
              <a:gd name="connsiteY3" fmla="*/ 163841 h 257560"/>
              <a:gd name="connsiteX4" fmla="*/ 15170 w 411942"/>
              <a:gd name="connsiteY4" fmla="*/ 252741 h 2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42" h="257560">
                <a:moveTo>
                  <a:pt x="15170" y="252741"/>
                </a:moveTo>
                <a:cubicBezTo>
                  <a:pt x="67558" y="225753"/>
                  <a:pt x="379237" y="20966"/>
                  <a:pt x="408870" y="1916"/>
                </a:cubicBezTo>
                <a:cubicBezTo>
                  <a:pt x="438503" y="-17134"/>
                  <a:pt x="245358" y="111453"/>
                  <a:pt x="192970" y="138441"/>
                </a:cubicBezTo>
                <a:cubicBezTo>
                  <a:pt x="140583" y="165428"/>
                  <a:pt x="128941" y="142145"/>
                  <a:pt x="94545" y="163841"/>
                </a:cubicBezTo>
                <a:cubicBezTo>
                  <a:pt x="60149" y="185537"/>
                  <a:pt x="-37218" y="279729"/>
                  <a:pt x="15170" y="252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3D89F3C-7C84-D64E-6BF8-D9BA9A1EAA9A}"/>
              </a:ext>
            </a:extLst>
          </p:cNvPr>
          <p:cNvSpPr/>
          <p:nvPr/>
        </p:nvSpPr>
        <p:spPr>
          <a:xfrm>
            <a:off x="8705850" y="4584700"/>
            <a:ext cx="283711" cy="211837"/>
          </a:xfrm>
          <a:custGeom>
            <a:avLst/>
            <a:gdLst>
              <a:gd name="connsiteX0" fmla="*/ 0 w 283711"/>
              <a:gd name="connsiteY0" fmla="*/ 0 h 211837"/>
              <a:gd name="connsiteX1" fmla="*/ 266700 w 283711"/>
              <a:gd name="connsiteY1" fmla="*/ 196850 h 211837"/>
              <a:gd name="connsiteX2" fmla="*/ 231775 w 283711"/>
              <a:gd name="connsiteY2" fmla="*/ 177800 h 211837"/>
              <a:gd name="connsiteX3" fmla="*/ 0 w 283711"/>
              <a:gd name="connsiteY3" fmla="*/ 0 h 2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711" h="211837">
                <a:moveTo>
                  <a:pt x="0" y="0"/>
                </a:moveTo>
                <a:cubicBezTo>
                  <a:pt x="5821" y="3175"/>
                  <a:pt x="228071" y="167217"/>
                  <a:pt x="266700" y="196850"/>
                </a:cubicBezTo>
                <a:cubicBezTo>
                  <a:pt x="305329" y="226483"/>
                  <a:pt x="271463" y="207963"/>
                  <a:pt x="231775" y="177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45DAC14E-F41A-6866-F250-1C113D0340C0}"/>
              </a:ext>
            </a:extLst>
          </p:cNvPr>
          <p:cNvSpPr/>
          <p:nvPr/>
        </p:nvSpPr>
        <p:spPr>
          <a:xfrm>
            <a:off x="8670826" y="4371766"/>
            <a:ext cx="366870" cy="114519"/>
          </a:xfrm>
          <a:custGeom>
            <a:avLst/>
            <a:gdLst>
              <a:gd name="connsiteX0" fmla="*/ 99 w 366870"/>
              <a:gd name="connsiteY0" fmla="*/ 114509 h 114519"/>
              <a:gd name="connsiteX1" fmla="*/ 339824 w 366870"/>
              <a:gd name="connsiteY1" fmla="*/ 9734 h 114519"/>
              <a:gd name="connsiteX2" fmla="*/ 304899 w 366870"/>
              <a:gd name="connsiteY2" fmla="*/ 16084 h 114519"/>
              <a:gd name="connsiteX3" fmla="*/ 99 w 366870"/>
              <a:gd name="connsiteY3" fmla="*/ 114509 h 1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0" h="114519">
                <a:moveTo>
                  <a:pt x="99" y="114509"/>
                </a:moveTo>
                <a:cubicBezTo>
                  <a:pt x="5920" y="113451"/>
                  <a:pt x="289024" y="26138"/>
                  <a:pt x="339824" y="9734"/>
                </a:cubicBezTo>
                <a:cubicBezTo>
                  <a:pt x="390624" y="-6670"/>
                  <a:pt x="364695" y="-849"/>
                  <a:pt x="304899" y="16084"/>
                </a:cubicBezTo>
                <a:cubicBezTo>
                  <a:pt x="245103" y="33017"/>
                  <a:pt x="-5722" y="115567"/>
                  <a:pt x="99" y="114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7FCB2E76-D063-972D-0BF3-FEC9AD10A91F}"/>
              </a:ext>
            </a:extLst>
          </p:cNvPr>
          <p:cNvSpPr/>
          <p:nvPr/>
        </p:nvSpPr>
        <p:spPr>
          <a:xfrm>
            <a:off x="8907340" y="3473118"/>
            <a:ext cx="1054158" cy="554624"/>
          </a:xfrm>
          <a:custGeom>
            <a:avLst/>
            <a:gdLst>
              <a:gd name="connsiteX0" fmla="*/ 11235 w 1054158"/>
              <a:gd name="connsiteY0" fmla="*/ 549607 h 554624"/>
              <a:gd name="connsiteX1" fmla="*/ 1043110 w 1054158"/>
              <a:gd name="connsiteY1" fmla="*/ 6682 h 554624"/>
              <a:gd name="connsiteX2" fmla="*/ 525585 w 1054158"/>
              <a:gd name="connsiteY2" fmla="*/ 263857 h 554624"/>
              <a:gd name="connsiteX3" fmla="*/ 11235 w 1054158"/>
              <a:gd name="connsiteY3" fmla="*/ 549607 h 5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58" h="554624">
                <a:moveTo>
                  <a:pt x="11235" y="549607"/>
                </a:moveTo>
                <a:cubicBezTo>
                  <a:pt x="97489" y="506745"/>
                  <a:pt x="957385" y="54307"/>
                  <a:pt x="1043110" y="6682"/>
                </a:cubicBezTo>
                <a:cubicBezTo>
                  <a:pt x="1128835" y="-40943"/>
                  <a:pt x="692802" y="178661"/>
                  <a:pt x="525585" y="263857"/>
                </a:cubicBezTo>
                <a:cubicBezTo>
                  <a:pt x="358368" y="349053"/>
                  <a:pt x="-75019" y="592469"/>
                  <a:pt x="11235" y="54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7BBA6FF-700D-AF50-E14E-686BE81544BD}"/>
              </a:ext>
            </a:extLst>
          </p:cNvPr>
          <p:cNvSpPr/>
          <p:nvPr/>
        </p:nvSpPr>
        <p:spPr>
          <a:xfrm>
            <a:off x="8908054" y="3642622"/>
            <a:ext cx="645999" cy="205135"/>
          </a:xfrm>
          <a:custGeom>
            <a:avLst/>
            <a:gdLst>
              <a:gd name="connsiteX0" fmla="*/ 7346 w 645999"/>
              <a:gd name="connsiteY0" fmla="*/ 202303 h 205135"/>
              <a:gd name="connsiteX1" fmla="*/ 639171 w 645999"/>
              <a:gd name="connsiteY1" fmla="*/ 2278 h 205135"/>
              <a:gd name="connsiteX2" fmla="*/ 350246 w 645999"/>
              <a:gd name="connsiteY2" fmla="*/ 97528 h 205135"/>
              <a:gd name="connsiteX3" fmla="*/ 480421 w 645999"/>
              <a:gd name="connsiteY3" fmla="*/ 151503 h 205135"/>
              <a:gd name="connsiteX4" fmla="*/ 359771 w 645999"/>
              <a:gd name="connsiteY4" fmla="*/ 126103 h 205135"/>
              <a:gd name="connsiteX5" fmla="*/ 299446 w 645999"/>
              <a:gd name="connsiteY5" fmla="*/ 119753 h 205135"/>
              <a:gd name="connsiteX6" fmla="*/ 7346 w 645999"/>
              <a:gd name="connsiteY6" fmla="*/ 202303 h 20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999" h="205135">
                <a:moveTo>
                  <a:pt x="7346" y="202303"/>
                </a:moveTo>
                <a:cubicBezTo>
                  <a:pt x="63967" y="182724"/>
                  <a:pt x="582021" y="19740"/>
                  <a:pt x="639171" y="2278"/>
                </a:cubicBezTo>
                <a:cubicBezTo>
                  <a:pt x="696321" y="-15184"/>
                  <a:pt x="376704" y="72657"/>
                  <a:pt x="350246" y="97528"/>
                </a:cubicBezTo>
                <a:cubicBezTo>
                  <a:pt x="323788" y="122399"/>
                  <a:pt x="478834" y="146741"/>
                  <a:pt x="480421" y="151503"/>
                </a:cubicBezTo>
                <a:cubicBezTo>
                  <a:pt x="482008" y="156265"/>
                  <a:pt x="389933" y="131395"/>
                  <a:pt x="359771" y="126103"/>
                </a:cubicBezTo>
                <a:cubicBezTo>
                  <a:pt x="329609" y="120811"/>
                  <a:pt x="360829" y="105466"/>
                  <a:pt x="299446" y="119753"/>
                </a:cubicBezTo>
                <a:cubicBezTo>
                  <a:pt x="238063" y="134040"/>
                  <a:pt x="-49275" y="221882"/>
                  <a:pt x="7346" y="202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10830826-2257-CA17-9568-25D5FBA1B1ED}"/>
              </a:ext>
            </a:extLst>
          </p:cNvPr>
          <p:cNvSpPr/>
          <p:nvPr/>
        </p:nvSpPr>
        <p:spPr>
          <a:xfrm>
            <a:off x="9153117" y="3730307"/>
            <a:ext cx="449263" cy="135418"/>
          </a:xfrm>
          <a:custGeom>
            <a:avLst/>
            <a:gdLst>
              <a:gd name="connsiteX0" fmla="*/ 408 w 449263"/>
              <a:gd name="connsiteY0" fmla="*/ 318 h 135418"/>
              <a:gd name="connsiteX1" fmla="*/ 425858 w 449263"/>
              <a:gd name="connsiteY1" fmla="*/ 130493 h 135418"/>
              <a:gd name="connsiteX2" fmla="*/ 349658 w 449263"/>
              <a:gd name="connsiteY2" fmla="*/ 95568 h 135418"/>
              <a:gd name="connsiteX3" fmla="*/ 408 w 449263"/>
              <a:gd name="connsiteY3" fmla="*/ 318 h 13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263" h="135418">
                <a:moveTo>
                  <a:pt x="408" y="318"/>
                </a:moveTo>
                <a:cubicBezTo>
                  <a:pt x="13108" y="6139"/>
                  <a:pt x="367650" y="114618"/>
                  <a:pt x="425858" y="130493"/>
                </a:cubicBezTo>
                <a:cubicBezTo>
                  <a:pt x="484066" y="146368"/>
                  <a:pt x="424270" y="120968"/>
                  <a:pt x="349658" y="95568"/>
                </a:cubicBezTo>
                <a:cubicBezTo>
                  <a:pt x="275046" y="70168"/>
                  <a:pt x="-12292" y="-5503"/>
                  <a:pt x="408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A35C8854-0B15-9B4C-4A50-9B5921DE0C35}"/>
              </a:ext>
            </a:extLst>
          </p:cNvPr>
          <p:cNvSpPr/>
          <p:nvPr/>
        </p:nvSpPr>
        <p:spPr>
          <a:xfrm>
            <a:off x="9112250" y="3642028"/>
            <a:ext cx="676913" cy="310847"/>
          </a:xfrm>
          <a:custGeom>
            <a:avLst/>
            <a:gdLst>
              <a:gd name="connsiteX0" fmla="*/ 0 w 676913"/>
              <a:gd name="connsiteY0" fmla="*/ 310847 h 310847"/>
              <a:gd name="connsiteX1" fmla="*/ 644525 w 676913"/>
              <a:gd name="connsiteY1" fmla="*/ 18747 h 310847"/>
              <a:gd name="connsiteX2" fmla="*/ 517525 w 676913"/>
              <a:gd name="connsiteY2" fmla="*/ 63197 h 310847"/>
              <a:gd name="connsiteX3" fmla="*/ 0 w 676913"/>
              <a:gd name="connsiteY3" fmla="*/ 310847 h 31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13" h="310847">
                <a:moveTo>
                  <a:pt x="0" y="310847"/>
                </a:moveTo>
                <a:cubicBezTo>
                  <a:pt x="21167" y="303439"/>
                  <a:pt x="558271" y="60022"/>
                  <a:pt x="644525" y="18747"/>
                </a:cubicBezTo>
                <a:cubicBezTo>
                  <a:pt x="730779" y="-22528"/>
                  <a:pt x="629708" y="9751"/>
                  <a:pt x="517525" y="63197"/>
                </a:cubicBezTo>
                <a:lnTo>
                  <a:pt x="0" y="3108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16529703-627A-1394-795C-D3A938C7C6CE}"/>
              </a:ext>
            </a:extLst>
          </p:cNvPr>
          <p:cNvSpPr/>
          <p:nvPr/>
        </p:nvSpPr>
        <p:spPr>
          <a:xfrm>
            <a:off x="9299575" y="3693458"/>
            <a:ext cx="593615" cy="138767"/>
          </a:xfrm>
          <a:custGeom>
            <a:avLst/>
            <a:gdLst>
              <a:gd name="connsiteX0" fmla="*/ 0 w 593615"/>
              <a:gd name="connsiteY0" fmla="*/ 138767 h 138767"/>
              <a:gd name="connsiteX1" fmla="*/ 565150 w 593615"/>
              <a:gd name="connsiteY1" fmla="*/ 8592 h 138767"/>
              <a:gd name="connsiteX2" fmla="*/ 454025 w 593615"/>
              <a:gd name="connsiteY2" fmla="*/ 27642 h 138767"/>
              <a:gd name="connsiteX3" fmla="*/ 0 w 593615"/>
              <a:gd name="connsiteY3" fmla="*/ 138767 h 13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615" h="138767">
                <a:moveTo>
                  <a:pt x="0" y="138767"/>
                </a:moveTo>
                <a:cubicBezTo>
                  <a:pt x="18521" y="135592"/>
                  <a:pt x="489479" y="27113"/>
                  <a:pt x="565150" y="8592"/>
                </a:cubicBezTo>
                <a:cubicBezTo>
                  <a:pt x="640821" y="-9929"/>
                  <a:pt x="552450" y="3829"/>
                  <a:pt x="454025" y="27642"/>
                </a:cubicBezTo>
                <a:lnTo>
                  <a:pt x="0" y="1387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2351B7A-F768-6A22-C7B1-285916D8D86B}"/>
              </a:ext>
            </a:extLst>
          </p:cNvPr>
          <p:cNvSpPr/>
          <p:nvPr/>
        </p:nvSpPr>
        <p:spPr>
          <a:xfrm>
            <a:off x="9519433" y="3607718"/>
            <a:ext cx="446946" cy="315857"/>
          </a:xfrm>
          <a:custGeom>
            <a:avLst/>
            <a:gdLst>
              <a:gd name="connsiteX0" fmla="*/ 46842 w 446946"/>
              <a:gd name="connsiteY0" fmla="*/ 62582 h 315857"/>
              <a:gd name="connsiteX1" fmla="*/ 94467 w 446946"/>
              <a:gd name="connsiteY1" fmla="*/ 91157 h 315857"/>
              <a:gd name="connsiteX2" fmla="*/ 431017 w 446946"/>
              <a:gd name="connsiteY2" fmla="*/ 303882 h 315857"/>
              <a:gd name="connsiteX3" fmla="*/ 354817 w 446946"/>
              <a:gd name="connsiteY3" fmla="*/ 259432 h 315857"/>
              <a:gd name="connsiteX4" fmla="*/ 24617 w 446946"/>
              <a:gd name="connsiteY4" fmla="*/ 11782 h 315857"/>
              <a:gd name="connsiteX5" fmla="*/ 46842 w 446946"/>
              <a:gd name="connsiteY5" fmla="*/ 62582 h 31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46" h="315857">
                <a:moveTo>
                  <a:pt x="46842" y="62582"/>
                </a:moveTo>
                <a:lnTo>
                  <a:pt x="94467" y="91157"/>
                </a:lnTo>
                <a:lnTo>
                  <a:pt x="431017" y="303882"/>
                </a:lnTo>
                <a:cubicBezTo>
                  <a:pt x="474409" y="331928"/>
                  <a:pt x="422550" y="308115"/>
                  <a:pt x="354817" y="259432"/>
                </a:cubicBezTo>
                <a:cubicBezTo>
                  <a:pt x="287084" y="210749"/>
                  <a:pt x="75417" y="44590"/>
                  <a:pt x="24617" y="11782"/>
                </a:cubicBezTo>
                <a:cubicBezTo>
                  <a:pt x="-26183" y="-21026"/>
                  <a:pt x="11917" y="20778"/>
                  <a:pt x="46842" y="62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BEB4E0BF-9CE2-DC1A-8788-55C71E7810F9}"/>
              </a:ext>
            </a:extLst>
          </p:cNvPr>
          <p:cNvSpPr/>
          <p:nvPr/>
        </p:nvSpPr>
        <p:spPr>
          <a:xfrm>
            <a:off x="9298487" y="3857625"/>
            <a:ext cx="483688" cy="137580"/>
          </a:xfrm>
          <a:custGeom>
            <a:avLst/>
            <a:gdLst>
              <a:gd name="connsiteX0" fmla="*/ 483688 w 483688"/>
              <a:gd name="connsiteY0" fmla="*/ 0 h 137580"/>
              <a:gd name="connsiteX1" fmla="*/ 4263 w 483688"/>
              <a:gd name="connsiteY1" fmla="*/ 136525 h 137580"/>
              <a:gd name="connsiteX2" fmla="*/ 261438 w 483688"/>
              <a:gd name="connsiteY2" fmla="*/ 60325 h 137580"/>
              <a:gd name="connsiteX3" fmla="*/ 483688 w 483688"/>
              <a:gd name="connsiteY3" fmla="*/ 0 h 13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88" h="137580">
                <a:moveTo>
                  <a:pt x="483688" y="0"/>
                </a:moveTo>
                <a:cubicBezTo>
                  <a:pt x="440825" y="12700"/>
                  <a:pt x="41305" y="126471"/>
                  <a:pt x="4263" y="136525"/>
                </a:cubicBezTo>
                <a:cubicBezTo>
                  <a:pt x="-32779" y="146579"/>
                  <a:pt x="181534" y="82021"/>
                  <a:pt x="261438" y="60325"/>
                </a:cubicBezTo>
                <a:lnTo>
                  <a:pt x="4836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5DE4838C-E54B-E4B0-2F7A-0FC3BC9E71B9}"/>
              </a:ext>
            </a:extLst>
          </p:cNvPr>
          <p:cNvSpPr/>
          <p:nvPr/>
        </p:nvSpPr>
        <p:spPr>
          <a:xfrm>
            <a:off x="9242257" y="3811905"/>
            <a:ext cx="519230" cy="109222"/>
          </a:xfrm>
          <a:custGeom>
            <a:avLst/>
            <a:gdLst>
              <a:gd name="connsiteX0" fmla="*/ 168 w 519230"/>
              <a:gd name="connsiteY0" fmla="*/ 109220 h 109222"/>
              <a:gd name="connsiteX1" fmla="*/ 482768 w 519230"/>
              <a:gd name="connsiteY1" fmla="*/ 10795 h 109222"/>
              <a:gd name="connsiteX2" fmla="*/ 428793 w 519230"/>
              <a:gd name="connsiteY2" fmla="*/ 13970 h 109222"/>
              <a:gd name="connsiteX3" fmla="*/ 168 w 519230"/>
              <a:gd name="connsiteY3" fmla="*/ 109220 h 1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30" h="109222">
                <a:moveTo>
                  <a:pt x="168" y="109220"/>
                </a:moveTo>
                <a:cubicBezTo>
                  <a:pt x="9164" y="108691"/>
                  <a:pt x="411331" y="26670"/>
                  <a:pt x="482768" y="10795"/>
                </a:cubicBezTo>
                <a:cubicBezTo>
                  <a:pt x="554205" y="-5080"/>
                  <a:pt x="512401" y="-2963"/>
                  <a:pt x="428793" y="13970"/>
                </a:cubicBezTo>
                <a:cubicBezTo>
                  <a:pt x="345185" y="30903"/>
                  <a:pt x="-8828" y="109749"/>
                  <a:pt x="168" y="109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B2FBB865-71E9-DA5A-7C93-88B1DDA7B139}"/>
              </a:ext>
            </a:extLst>
          </p:cNvPr>
          <p:cNvSpPr/>
          <p:nvPr/>
        </p:nvSpPr>
        <p:spPr>
          <a:xfrm>
            <a:off x="9131288" y="3949664"/>
            <a:ext cx="207966" cy="74479"/>
          </a:xfrm>
          <a:custGeom>
            <a:avLst/>
            <a:gdLst>
              <a:gd name="connsiteX0" fmla="*/ 12 w 207966"/>
              <a:gd name="connsiteY0" fmla="*/ 36 h 74479"/>
              <a:gd name="connsiteX1" fmla="*/ 190512 w 207966"/>
              <a:gd name="connsiteY1" fmla="*/ 69886 h 74479"/>
              <a:gd name="connsiteX2" fmla="*/ 180987 w 207966"/>
              <a:gd name="connsiteY2" fmla="*/ 60361 h 74479"/>
              <a:gd name="connsiteX3" fmla="*/ 12 w 207966"/>
              <a:gd name="connsiteY3" fmla="*/ 36 h 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66" h="74479">
                <a:moveTo>
                  <a:pt x="12" y="36"/>
                </a:moveTo>
                <a:cubicBezTo>
                  <a:pt x="1599" y="1623"/>
                  <a:pt x="190512" y="69886"/>
                  <a:pt x="190512" y="69886"/>
                </a:cubicBezTo>
                <a:cubicBezTo>
                  <a:pt x="220674" y="79940"/>
                  <a:pt x="207974" y="72003"/>
                  <a:pt x="180987" y="60361"/>
                </a:cubicBezTo>
                <a:cubicBezTo>
                  <a:pt x="154000" y="48719"/>
                  <a:pt x="-1575" y="-1551"/>
                  <a:pt x="1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34FFB975-4826-18F8-FDFD-843CB4F2B58C}"/>
              </a:ext>
            </a:extLst>
          </p:cNvPr>
          <p:cNvSpPr/>
          <p:nvPr/>
        </p:nvSpPr>
        <p:spPr>
          <a:xfrm>
            <a:off x="9178856" y="3968406"/>
            <a:ext cx="77804" cy="108525"/>
          </a:xfrm>
          <a:custGeom>
            <a:avLst/>
            <a:gdLst>
              <a:gd name="connsiteX0" fmla="*/ 69 w 77804"/>
              <a:gd name="connsiteY0" fmla="*/ 344 h 108525"/>
              <a:gd name="connsiteX1" fmla="*/ 73094 w 77804"/>
              <a:gd name="connsiteY1" fmla="*/ 105119 h 108525"/>
              <a:gd name="connsiteX2" fmla="*/ 60394 w 77804"/>
              <a:gd name="connsiteY2" fmla="*/ 73369 h 108525"/>
              <a:gd name="connsiteX3" fmla="*/ 69 w 77804"/>
              <a:gd name="connsiteY3" fmla="*/ 344 h 10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4" h="108525">
                <a:moveTo>
                  <a:pt x="69" y="344"/>
                </a:moveTo>
                <a:cubicBezTo>
                  <a:pt x="2186" y="5636"/>
                  <a:pt x="63040" y="92948"/>
                  <a:pt x="73094" y="105119"/>
                </a:cubicBezTo>
                <a:cubicBezTo>
                  <a:pt x="83148" y="117290"/>
                  <a:pt x="76269" y="94536"/>
                  <a:pt x="60394" y="73369"/>
                </a:cubicBezTo>
                <a:cubicBezTo>
                  <a:pt x="44519" y="52202"/>
                  <a:pt x="-2048" y="-4948"/>
                  <a:pt x="6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921BDD7-40FA-B5AD-8A42-5CFB4D525315}"/>
              </a:ext>
            </a:extLst>
          </p:cNvPr>
          <p:cNvSpPr/>
          <p:nvPr/>
        </p:nvSpPr>
        <p:spPr>
          <a:xfrm>
            <a:off x="9267708" y="3905197"/>
            <a:ext cx="130561" cy="91104"/>
          </a:xfrm>
          <a:custGeom>
            <a:avLst/>
            <a:gdLst>
              <a:gd name="connsiteX0" fmla="*/ 117 w 130561"/>
              <a:gd name="connsiteY0" fmla="*/ 53 h 91104"/>
              <a:gd name="connsiteX1" fmla="*/ 123942 w 130561"/>
              <a:gd name="connsiteY1" fmla="*/ 85778 h 91104"/>
              <a:gd name="connsiteX2" fmla="*/ 101717 w 130561"/>
              <a:gd name="connsiteY2" fmla="*/ 73078 h 91104"/>
              <a:gd name="connsiteX3" fmla="*/ 117 w 130561"/>
              <a:gd name="connsiteY3" fmla="*/ 53 h 9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61" h="91104">
                <a:moveTo>
                  <a:pt x="117" y="53"/>
                </a:moveTo>
                <a:cubicBezTo>
                  <a:pt x="3821" y="2170"/>
                  <a:pt x="107009" y="73607"/>
                  <a:pt x="123942" y="85778"/>
                </a:cubicBezTo>
                <a:cubicBezTo>
                  <a:pt x="140875" y="97949"/>
                  <a:pt x="122354" y="87365"/>
                  <a:pt x="101717" y="73078"/>
                </a:cubicBezTo>
                <a:cubicBezTo>
                  <a:pt x="81080" y="58791"/>
                  <a:pt x="-3587" y="-2064"/>
                  <a:pt x="11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9526B822-1708-271C-BACD-DEE632490967}"/>
              </a:ext>
            </a:extLst>
          </p:cNvPr>
          <p:cNvSpPr/>
          <p:nvPr/>
        </p:nvSpPr>
        <p:spPr>
          <a:xfrm>
            <a:off x="9114977" y="3865565"/>
            <a:ext cx="414393" cy="440451"/>
          </a:xfrm>
          <a:custGeom>
            <a:avLst/>
            <a:gdLst>
              <a:gd name="connsiteX0" fmla="*/ 394148 w 414393"/>
              <a:gd name="connsiteY0" fmla="*/ 17460 h 440451"/>
              <a:gd name="connsiteX1" fmla="*/ 448 w 414393"/>
              <a:gd name="connsiteY1" fmla="*/ 439735 h 440451"/>
              <a:gd name="connsiteX2" fmla="*/ 317948 w 414393"/>
              <a:gd name="connsiteY2" fmla="*/ 115885 h 440451"/>
              <a:gd name="connsiteX3" fmla="*/ 394148 w 414393"/>
              <a:gd name="connsiteY3" fmla="*/ 17460 h 44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93" h="440451">
                <a:moveTo>
                  <a:pt x="394148" y="17460"/>
                </a:moveTo>
                <a:cubicBezTo>
                  <a:pt x="341231" y="71435"/>
                  <a:pt x="13148" y="423331"/>
                  <a:pt x="448" y="439735"/>
                </a:cubicBezTo>
                <a:cubicBezTo>
                  <a:pt x="-12252" y="456139"/>
                  <a:pt x="248627" y="186264"/>
                  <a:pt x="317948" y="115885"/>
                </a:cubicBezTo>
                <a:cubicBezTo>
                  <a:pt x="387269" y="45506"/>
                  <a:pt x="447065" y="-36515"/>
                  <a:pt x="394148" y="17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3132F804-CBBB-E163-EC42-BDC88F4AED50}"/>
              </a:ext>
            </a:extLst>
          </p:cNvPr>
          <p:cNvSpPr/>
          <p:nvPr/>
        </p:nvSpPr>
        <p:spPr>
          <a:xfrm>
            <a:off x="9275165" y="4010292"/>
            <a:ext cx="75441" cy="656456"/>
          </a:xfrm>
          <a:custGeom>
            <a:avLst/>
            <a:gdLst>
              <a:gd name="connsiteX0" fmla="*/ 2185 w 75441"/>
              <a:gd name="connsiteY0" fmla="*/ 15608 h 656456"/>
              <a:gd name="connsiteX1" fmla="*/ 75210 w 75441"/>
              <a:gd name="connsiteY1" fmla="*/ 653783 h 656456"/>
              <a:gd name="connsiteX2" fmla="*/ 24410 w 75441"/>
              <a:gd name="connsiteY2" fmla="*/ 234683 h 656456"/>
              <a:gd name="connsiteX3" fmla="*/ 2185 w 75441"/>
              <a:gd name="connsiteY3" fmla="*/ 15608 h 65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41" h="656456">
                <a:moveTo>
                  <a:pt x="2185" y="15608"/>
                </a:moveTo>
                <a:cubicBezTo>
                  <a:pt x="10652" y="85458"/>
                  <a:pt x="71506" y="617271"/>
                  <a:pt x="75210" y="653783"/>
                </a:cubicBezTo>
                <a:cubicBezTo>
                  <a:pt x="78914" y="690295"/>
                  <a:pt x="37110" y="342633"/>
                  <a:pt x="24410" y="234683"/>
                </a:cubicBezTo>
                <a:cubicBezTo>
                  <a:pt x="11710" y="126733"/>
                  <a:pt x="-6282" y="-54242"/>
                  <a:pt x="2185" y="15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AED7794A-FB54-9D27-4083-7925BA09B29D}"/>
              </a:ext>
            </a:extLst>
          </p:cNvPr>
          <p:cNvSpPr/>
          <p:nvPr/>
        </p:nvSpPr>
        <p:spPr>
          <a:xfrm>
            <a:off x="9226144" y="4200803"/>
            <a:ext cx="10173" cy="522370"/>
          </a:xfrm>
          <a:custGeom>
            <a:avLst/>
            <a:gdLst>
              <a:gd name="connsiteX0" fmla="*/ 6756 w 10173"/>
              <a:gd name="connsiteY0" fmla="*/ 6072 h 522370"/>
              <a:gd name="connsiteX1" fmla="*/ 9931 w 10173"/>
              <a:gd name="connsiteY1" fmla="*/ 517247 h 522370"/>
              <a:gd name="connsiteX2" fmla="*/ 406 w 10173"/>
              <a:gd name="connsiteY2" fmla="*/ 253722 h 522370"/>
              <a:gd name="connsiteX3" fmla="*/ 6756 w 10173"/>
              <a:gd name="connsiteY3" fmla="*/ 6072 h 52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3" h="522370">
                <a:moveTo>
                  <a:pt x="6756" y="6072"/>
                </a:moveTo>
                <a:cubicBezTo>
                  <a:pt x="8343" y="49993"/>
                  <a:pt x="10989" y="475972"/>
                  <a:pt x="9931" y="517247"/>
                </a:cubicBezTo>
                <a:cubicBezTo>
                  <a:pt x="8873" y="558522"/>
                  <a:pt x="-2240" y="339447"/>
                  <a:pt x="406" y="253722"/>
                </a:cubicBezTo>
                <a:cubicBezTo>
                  <a:pt x="3052" y="167997"/>
                  <a:pt x="5169" y="-37849"/>
                  <a:pt x="6756" y="6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AE6F8248-6824-F69A-C036-668D7BE086FE}"/>
              </a:ext>
            </a:extLst>
          </p:cNvPr>
          <p:cNvSpPr/>
          <p:nvPr/>
        </p:nvSpPr>
        <p:spPr>
          <a:xfrm>
            <a:off x="9248771" y="4219575"/>
            <a:ext cx="55858" cy="517658"/>
          </a:xfrm>
          <a:custGeom>
            <a:avLst/>
            <a:gdLst>
              <a:gd name="connsiteX0" fmla="*/ 4 w 55858"/>
              <a:gd name="connsiteY0" fmla="*/ 0 h 517658"/>
              <a:gd name="connsiteX1" fmla="*/ 50804 w 55858"/>
              <a:gd name="connsiteY1" fmla="*/ 419100 h 517658"/>
              <a:gd name="connsiteX2" fmla="*/ 50804 w 55858"/>
              <a:gd name="connsiteY2" fmla="*/ 514350 h 517658"/>
              <a:gd name="connsiteX3" fmla="*/ 22229 w 55858"/>
              <a:gd name="connsiteY3" fmla="*/ 342900 h 517658"/>
              <a:gd name="connsiteX4" fmla="*/ 47629 w 55858"/>
              <a:gd name="connsiteY4" fmla="*/ 419100 h 517658"/>
              <a:gd name="connsiteX5" fmla="*/ 4 w 55858"/>
              <a:gd name="connsiteY5" fmla="*/ 0 h 51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58" h="517658">
                <a:moveTo>
                  <a:pt x="4" y="0"/>
                </a:moveTo>
                <a:cubicBezTo>
                  <a:pt x="533" y="0"/>
                  <a:pt x="42337" y="333375"/>
                  <a:pt x="50804" y="419100"/>
                </a:cubicBezTo>
                <a:cubicBezTo>
                  <a:pt x="59271" y="504825"/>
                  <a:pt x="55567" y="527050"/>
                  <a:pt x="50804" y="514350"/>
                </a:cubicBezTo>
                <a:cubicBezTo>
                  <a:pt x="46041" y="501650"/>
                  <a:pt x="22758" y="358775"/>
                  <a:pt x="22229" y="342900"/>
                </a:cubicBezTo>
                <a:cubicBezTo>
                  <a:pt x="21700" y="327025"/>
                  <a:pt x="52391" y="481542"/>
                  <a:pt x="47629" y="419100"/>
                </a:cubicBezTo>
                <a:cubicBezTo>
                  <a:pt x="42867" y="356658"/>
                  <a:pt x="-525" y="0"/>
                  <a:pt x="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73D2B5CE-3B78-2E8A-06D8-FAA74B98D0E6}"/>
              </a:ext>
            </a:extLst>
          </p:cNvPr>
          <p:cNvSpPr/>
          <p:nvPr/>
        </p:nvSpPr>
        <p:spPr>
          <a:xfrm>
            <a:off x="9286822" y="4575160"/>
            <a:ext cx="210423" cy="305572"/>
          </a:xfrm>
          <a:custGeom>
            <a:avLst/>
            <a:gdLst>
              <a:gd name="connsiteX0" fmla="*/ 53 w 210423"/>
              <a:gd name="connsiteY0" fmla="*/ 15 h 305572"/>
              <a:gd name="connsiteX1" fmla="*/ 193728 w 210423"/>
              <a:gd name="connsiteY1" fmla="*/ 276240 h 305572"/>
              <a:gd name="connsiteX2" fmla="*/ 174678 w 210423"/>
              <a:gd name="connsiteY2" fmla="*/ 263540 h 305572"/>
              <a:gd name="connsiteX3" fmla="*/ 53 w 210423"/>
              <a:gd name="connsiteY3" fmla="*/ 15 h 3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23" h="305572">
                <a:moveTo>
                  <a:pt x="53" y="15"/>
                </a:moveTo>
                <a:cubicBezTo>
                  <a:pt x="3228" y="2132"/>
                  <a:pt x="193728" y="276240"/>
                  <a:pt x="193728" y="276240"/>
                </a:cubicBezTo>
                <a:cubicBezTo>
                  <a:pt x="222832" y="320161"/>
                  <a:pt x="212249" y="313811"/>
                  <a:pt x="174678" y="263540"/>
                </a:cubicBezTo>
                <a:cubicBezTo>
                  <a:pt x="137107" y="213269"/>
                  <a:pt x="-3122" y="-2102"/>
                  <a:pt x="5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1037ACE-6153-E66B-DD13-27704C83115C}"/>
              </a:ext>
            </a:extLst>
          </p:cNvPr>
          <p:cNvSpPr/>
          <p:nvPr/>
        </p:nvSpPr>
        <p:spPr>
          <a:xfrm>
            <a:off x="9232835" y="4393943"/>
            <a:ext cx="221631" cy="387077"/>
          </a:xfrm>
          <a:custGeom>
            <a:avLst/>
            <a:gdLst>
              <a:gd name="connsiteX0" fmla="*/ 65 w 221631"/>
              <a:gd name="connsiteY0" fmla="*/ 257 h 387077"/>
              <a:gd name="connsiteX1" fmla="*/ 206440 w 221631"/>
              <a:gd name="connsiteY1" fmla="*/ 365382 h 387077"/>
              <a:gd name="connsiteX2" fmla="*/ 184215 w 221631"/>
              <a:gd name="connsiteY2" fmla="*/ 308232 h 387077"/>
              <a:gd name="connsiteX3" fmla="*/ 65 w 221631"/>
              <a:gd name="connsiteY3" fmla="*/ 257 h 38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31" h="387077">
                <a:moveTo>
                  <a:pt x="65" y="257"/>
                </a:moveTo>
                <a:cubicBezTo>
                  <a:pt x="3769" y="9782"/>
                  <a:pt x="175748" y="314053"/>
                  <a:pt x="206440" y="365382"/>
                </a:cubicBezTo>
                <a:cubicBezTo>
                  <a:pt x="237132" y="416711"/>
                  <a:pt x="217023" y="368557"/>
                  <a:pt x="184215" y="308232"/>
                </a:cubicBezTo>
                <a:cubicBezTo>
                  <a:pt x="151407" y="247907"/>
                  <a:pt x="-3639" y="-9268"/>
                  <a:pt x="65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589CE40-B6D2-7DFB-7E1D-460975AA6ECE}"/>
              </a:ext>
            </a:extLst>
          </p:cNvPr>
          <p:cNvSpPr/>
          <p:nvPr/>
        </p:nvSpPr>
        <p:spPr>
          <a:xfrm>
            <a:off x="9004216" y="4749608"/>
            <a:ext cx="287090" cy="170604"/>
          </a:xfrm>
          <a:custGeom>
            <a:avLst/>
            <a:gdLst>
              <a:gd name="connsiteX0" fmla="*/ 84 w 287090"/>
              <a:gd name="connsiteY0" fmla="*/ 192 h 170604"/>
              <a:gd name="connsiteX1" fmla="*/ 266784 w 287090"/>
              <a:gd name="connsiteY1" fmla="*/ 162117 h 170604"/>
              <a:gd name="connsiteX2" fmla="*/ 238209 w 287090"/>
              <a:gd name="connsiteY2" fmla="*/ 130367 h 170604"/>
              <a:gd name="connsiteX3" fmla="*/ 84 w 287090"/>
              <a:gd name="connsiteY3" fmla="*/ 192 h 1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90" h="170604">
                <a:moveTo>
                  <a:pt x="84" y="192"/>
                </a:moveTo>
                <a:cubicBezTo>
                  <a:pt x="4847" y="5484"/>
                  <a:pt x="227097" y="140421"/>
                  <a:pt x="266784" y="162117"/>
                </a:cubicBezTo>
                <a:cubicBezTo>
                  <a:pt x="306472" y="183813"/>
                  <a:pt x="283188" y="160530"/>
                  <a:pt x="238209" y="130367"/>
                </a:cubicBezTo>
                <a:cubicBezTo>
                  <a:pt x="193230" y="100205"/>
                  <a:pt x="-4679" y="-5100"/>
                  <a:pt x="84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3AFFFFE0-35DC-A6A4-5EFA-57B5F46AC145}"/>
              </a:ext>
            </a:extLst>
          </p:cNvPr>
          <p:cNvSpPr/>
          <p:nvPr/>
        </p:nvSpPr>
        <p:spPr>
          <a:xfrm>
            <a:off x="9127867" y="4790914"/>
            <a:ext cx="241518" cy="256634"/>
          </a:xfrm>
          <a:custGeom>
            <a:avLst/>
            <a:gdLst>
              <a:gd name="connsiteX0" fmla="*/ 258 w 241518"/>
              <a:gd name="connsiteY0" fmla="*/ 161 h 256634"/>
              <a:gd name="connsiteX1" fmla="*/ 238383 w 241518"/>
              <a:gd name="connsiteY1" fmla="*/ 250986 h 256634"/>
              <a:gd name="connsiteX2" fmla="*/ 139958 w 241518"/>
              <a:gd name="connsiteY2" fmla="*/ 177961 h 256634"/>
              <a:gd name="connsiteX3" fmla="*/ 190758 w 241518"/>
              <a:gd name="connsiteY3" fmla="*/ 212886 h 256634"/>
              <a:gd name="connsiteX4" fmla="*/ 258 w 241518"/>
              <a:gd name="connsiteY4" fmla="*/ 161 h 25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18" h="256634">
                <a:moveTo>
                  <a:pt x="258" y="161"/>
                </a:moveTo>
                <a:cubicBezTo>
                  <a:pt x="8195" y="6511"/>
                  <a:pt x="215100" y="221353"/>
                  <a:pt x="238383" y="250986"/>
                </a:cubicBezTo>
                <a:cubicBezTo>
                  <a:pt x="261666" y="280619"/>
                  <a:pt x="147895" y="184311"/>
                  <a:pt x="139958" y="177961"/>
                </a:cubicBezTo>
                <a:cubicBezTo>
                  <a:pt x="132021" y="171611"/>
                  <a:pt x="211925" y="248869"/>
                  <a:pt x="190758" y="212886"/>
                </a:cubicBezTo>
                <a:cubicBezTo>
                  <a:pt x="169591" y="176903"/>
                  <a:pt x="-7679" y="-6189"/>
                  <a:pt x="258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7AC8F0A3-81DF-E858-2FD3-EE0CD05308F5}"/>
              </a:ext>
            </a:extLst>
          </p:cNvPr>
          <p:cNvSpPr/>
          <p:nvPr/>
        </p:nvSpPr>
        <p:spPr>
          <a:xfrm>
            <a:off x="9136069" y="4828539"/>
            <a:ext cx="296041" cy="122990"/>
          </a:xfrm>
          <a:custGeom>
            <a:avLst/>
            <a:gdLst>
              <a:gd name="connsiteX0" fmla="*/ 84131 w 296041"/>
              <a:gd name="connsiteY0" fmla="*/ 636 h 122990"/>
              <a:gd name="connsiteX1" fmla="*/ 284156 w 296041"/>
              <a:gd name="connsiteY1" fmla="*/ 118111 h 122990"/>
              <a:gd name="connsiteX2" fmla="*/ 261931 w 296041"/>
              <a:gd name="connsiteY2" fmla="*/ 95886 h 122990"/>
              <a:gd name="connsiteX3" fmla="*/ 169856 w 296041"/>
              <a:gd name="connsiteY3" fmla="*/ 51436 h 122990"/>
              <a:gd name="connsiteX4" fmla="*/ 287331 w 296041"/>
              <a:gd name="connsiteY4" fmla="*/ 51436 h 122990"/>
              <a:gd name="connsiteX5" fmla="*/ 1581 w 296041"/>
              <a:gd name="connsiteY5" fmla="*/ 76836 h 122990"/>
              <a:gd name="connsiteX6" fmla="*/ 169856 w 296041"/>
              <a:gd name="connsiteY6" fmla="*/ 70486 h 122990"/>
              <a:gd name="connsiteX7" fmla="*/ 84131 w 296041"/>
              <a:gd name="connsiteY7" fmla="*/ 636 h 12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041" h="122990">
                <a:moveTo>
                  <a:pt x="84131" y="636"/>
                </a:moveTo>
                <a:cubicBezTo>
                  <a:pt x="103181" y="8573"/>
                  <a:pt x="254523" y="102236"/>
                  <a:pt x="284156" y="118111"/>
                </a:cubicBezTo>
                <a:cubicBezTo>
                  <a:pt x="313789" y="133986"/>
                  <a:pt x="280981" y="106998"/>
                  <a:pt x="261931" y="95886"/>
                </a:cubicBezTo>
                <a:cubicBezTo>
                  <a:pt x="242881" y="84774"/>
                  <a:pt x="165623" y="58844"/>
                  <a:pt x="169856" y="51436"/>
                </a:cubicBezTo>
                <a:cubicBezTo>
                  <a:pt x="174089" y="44028"/>
                  <a:pt x="315377" y="47203"/>
                  <a:pt x="287331" y="51436"/>
                </a:cubicBezTo>
                <a:cubicBezTo>
                  <a:pt x="259285" y="55669"/>
                  <a:pt x="21160" y="73661"/>
                  <a:pt x="1581" y="76836"/>
                </a:cubicBezTo>
                <a:cubicBezTo>
                  <a:pt x="-17998" y="80011"/>
                  <a:pt x="150277" y="79482"/>
                  <a:pt x="169856" y="70486"/>
                </a:cubicBezTo>
                <a:cubicBezTo>
                  <a:pt x="189435" y="61490"/>
                  <a:pt x="65081" y="-7301"/>
                  <a:pt x="84131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7D55F47-E266-7AF8-7FA1-774BAC9998E9}"/>
              </a:ext>
            </a:extLst>
          </p:cNvPr>
          <p:cNvSpPr/>
          <p:nvPr/>
        </p:nvSpPr>
        <p:spPr>
          <a:xfrm>
            <a:off x="9409468" y="4704523"/>
            <a:ext cx="52185" cy="376304"/>
          </a:xfrm>
          <a:custGeom>
            <a:avLst/>
            <a:gdLst>
              <a:gd name="connsiteX0" fmla="*/ 52032 w 52185"/>
              <a:gd name="connsiteY0" fmla="*/ 4002 h 376304"/>
              <a:gd name="connsiteX1" fmla="*/ 1232 w 52185"/>
              <a:gd name="connsiteY1" fmla="*/ 372302 h 376304"/>
              <a:gd name="connsiteX2" fmla="*/ 17107 w 52185"/>
              <a:gd name="connsiteY2" fmla="*/ 188152 h 376304"/>
              <a:gd name="connsiteX3" fmla="*/ 52032 w 52185"/>
              <a:gd name="connsiteY3" fmla="*/ 4002 h 3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85" h="376304">
                <a:moveTo>
                  <a:pt x="52032" y="4002"/>
                </a:moveTo>
                <a:cubicBezTo>
                  <a:pt x="49386" y="34694"/>
                  <a:pt x="7053" y="341610"/>
                  <a:pt x="1232" y="372302"/>
                </a:cubicBezTo>
                <a:cubicBezTo>
                  <a:pt x="-4589" y="402994"/>
                  <a:pt x="11815" y="249006"/>
                  <a:pt x="17107" y="188152"/>
                </a:cubicBezTo>
                <a:cubicBezTo>
                  <a:pt x="22399" y="127298"/>
                  <a:pt x="54678" y="-26690"/>
                  <a:pt x="52032" y="4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07B3417-768C-034F-D0D9-F47FCDD4D0FF}"/>
              </a:ext>
            </a:extLst>
          </p:cNvPr>
          <p:cNvSpPr/>
          <p:nvPr/>
        </p:nvSpPr>
        <p:spPr>
          <a:xfrm>
            <a:off x="9385288" y="4781184"/>
            <a:ext cx="22246" cy="309146"/>
          </a:xfrm>
          <a:custGeom>
            <a:avLst/>
            <a:gdLst>
              <a:gd name="connsiteX0" fmla="*/ 12 w 22246"/>
              <a:gd name="connsiteY0" fmla="*/ 366 h 309146"/>
              <a:gd name="connsiteX1" fmla="*/ 19062 w 22246"/>
              <a:gd name="connsiteY1" fmla="*/ 295641 h 309146"/>
              <a:gd name="connsiteX2" fmla="*/ 22237 w 22246"/>
              <a:gd name="connsiteY2" fmla="*/ 235316 h 309146"/>
              <a:gd name="connsiteX3" fmla="*/ 12 w 22246"/>
              <a:gd name="connsiteY3" fmla="*/ 366 h 3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6" h="309146">
                <a:moveTo>
                  <a:pt x="12" y="366"/>
                </a:moveTo>
                <a:cubicBezTo>
                  <a:pt x="-517" y="10420"/>
                  <a:pt x="15358" y="256483"/>
                  <a:pt x="19062" y="295641"/>
                </a:cubicBezTo>
                <a:cubicBezTo>
                  <a:pt x="22766" y="334799"/>
                  <a:pt x="21708" y="280824"/>
                  <a:pt x="22237" y="235316"/>
                </a:cubicBezTo>
                <a:cubicBezTo>
                  <a:pt x="22766" y="189808"/>
                  <a:pt x="541" y="-9688"/>
                  <a:pt x="1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F98A55FE-8040-55F8-F099-05B37E8DB7F4}"/>
              </a:ext>
            </a:extLst>
          </p:cNvPr>
          <p:cNvSpPr/>
          <p:nvPr/>
        </p:nvSpPr>
        <p:spPr>
          <a:xfrm>
            <a:off x="9187138" y="4852710"/>
            <a:ext cx="330382" cy="234175"/>
          </a:xfrm>
          <a:custGeom>
            <a:avLst/>
            <a:gdLst>
              <a:gd name="connsiteX0" fmla="*/ 1312 w 330382"/>
              <a:gd name="connsiteY0" fmla="*/ 233640 h 234175"/>
              <a:gd name="connsiteX1" fmla="*/ 321987 w 330382"/>
              <a:gd name="connsiteY1" fmla="*/ 8215 h 234175"/>
              <a:gd name="connsiteX2" fmla="*/ 214037 w 330382"/>
              <a:gd name="connsiteY2" fmla="*/ 68540 h 234175"/>
              <a:gd name="connsiteX3" fmla="*/ 1312 w 330382"/>
              <a:gd name="connsiteY3" fmla="*/ 233640 h 2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382" h="234175">
                <a:moveTo>
                  <a:pt x="1312" y="233640"/>
                </a:moveTo>
                <a:cubicBezTo>
                  <a:pt x="19304" y="223586"/>
                  <a:pt x="286533" y="35732"/>
                  <a:pt x="321987" y="8215"/>
                </a:cubicBezTo>
                <a:cubicBezTo>
                  <a:pt x="357441" y="-19302"/>
                  <a:pt x="272774" y="27794"/>
                  <a:pt x="214037" y="68540"/>
                </a:cubicBezTo>
                <a:cubicBezTo>
                  <a:pt x="155300" y="109286"/>
                  <a:pt x="-16680" y="243694"/>
                  <a:pt x="1312" y="233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656BA32E-7859-6203-812B-F9F5E87D0528}"/>
              </a:ext>
            </a:extLst>
          </p:cNvPr>
          <p:cNvSpPr/>
          <p:nvPr/>
        </p:nvSpPr>
        <p:spPr>
          <a:xfrm>
            <a:off x="9062862" y="4567529"/>
            <a:ext cx="27174" cy="227415"/>
          </a:xfrm>
          <a:custGeom>
            <a:avLst/>
            <a:gdLst>
              <a:gd name="connsiteX0" fmla="*/ 27163 w 27174"/>
              <a:gd name="connsiteY0" fmla="*/ 1296 h 227415"/>
              <a:gd name="connsiteX1" fmla="*/ 1763 w 27174"/>
              <a:gd name="connsiteY1" fmla="*/ 223546 h 227415"/>
              <a:gd name="connsiteX2" fmla="*/ 4938 w 27174"/>
              <a:gd name="connsiteY2" fmla="*/ 134646 h 227415"/>
              <a:gd name="connsiteX3" fmla="*/ 27163 w 27174"/>
              <a:gd name="connsiteY3" fmla="*/ 1296 h 2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4" h="227415">
                <a:moveTo>
                  <a:pt x="27163" y="1296"/>
                </a:moveTo>
                <a:cubicBezTo>
                  <a:pt x="26634" y="16113"/>
                  <a:pt x="5467" y="201321"/>
                  <a:pt x="1763" y="223546"/>
                </a:cubicBezTo>
                <a:cubicBezTo>
                  <a:pt x="-1941" y="245771"/>
                  <a:pt x="705" y="166396"/>
                  <a:pt x="4938" y="134646"/>
                </a:cubicBezTo>
                <a:cubicBezTo>
                  <a:pt x="9171" y="102896"/>
                  <a:pt x="27692" y="-13521"/>
                  <a:pt x="27163" y="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15B3BEB7-21EC-17AC-DE98-68277B80ECFA}"/>
              </a:ext>
            </a:extLst>
          </p:cNvPr>
          <p:cNvSpPr/>
          <p:nvPr/>
        </p:nvSpPr>
        <p:spPr>
          <a:xfrm>
            <a:off x="9048671" y="4710259"/>
            <a:ext cx="296306" cy="49066"/>
          </a:xfrm>
          <a:custGeom>
            <a:avLst/>
            <a:gdLst>
              <a:gd name="connsiteX0" fmla="*/ 79 w 296306"/>
              <a:gd name="connsiteY0" fmla="*/ 49066 h 49066"/>
              <a:gd name="connsiteX1" fmla="*/ 276304 w 296306"/>
              <a:gd name="connsiteY1" fmla="*/ 4616 h 49066"/>
              <a:gd name="connsiteX2" fmla="*/ 247729 w 296306"/>
              <a:gd name="connsiteY2" fmla="*/ 4616 h 49066"/>
              <a:gd name="connsiteX3" fmla="*/ 79 w 296306"/>
              <a:gd name="connsiteY3" fmla="*/ 49066 h 4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306" h="49066">
                <a:moveTo>
                  <a:pt x="79" y="49066"/>
                </a:moveTo>
                <a:cubicBezTo>
                  <a:pt x="4841" y="49066"/>
                  <a:pt x="235029" y="12024"/>
                  <a:pt x="276304" y="4616"/>
                </a:cubicBezTo>
                <a:cubicBezTo>
                  <a:pt x="317579" y="-2792"/>
                  <a:pt x="288475" y="-146"/>
                  <a:pt x="247729" y="4616"/>
                </a:cubicBezTo>
                <a:cubicBezTo>
                  <a:pt x="206983" y="9378"/>
                  <a:pt x="-4683" y="49066"/>
                  <a:pt x="79" y="49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4446977A-0423-1B8E-A7F8-45B6E99BC173}"/>
              </a:ext>
            </a:extLst>
          </p:cNvPr>
          <p:cNvSpPr/>
          <p:nvPr/>
        </p:nvSpPr>
        <p:spPr>
          <a:xfrm>
            <a:off x="9130994" y="4761882"/>
            <a:ext cx="232202" cy="29193"/>
          </a:xfrm>
          <a:custGeom>
            <a:avLst/>
            <a:gdLst>
              <a:gd name="connsiteX0" fmla="*/ 306 w 232202"/>
              <a:gd name="connsiteY0" fmla="*/ 29193 h 29193"/>
              <a:gd name="connsiteX1" fmla="*/ 222556 w 232202"/>
              <a:gd name="connsiteY1" fmla="*/ 3793 h 29193"/>
              <a:gd name="connsiteX2" fmla="*/ 174931 w 232202"/>
              <a:gd name="connsiteY2" fmla="*/ 3793 h 29193"/>
              <a:gd name="connsiteX3" fmla="*/ 306 w 232202"/>
              <a:gd name="connsiteY3" fmla="*/ 29193 h 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02" h="29193">
                <a:moveTo>
                  <a:pt x="306" y="29193"/>
                </a:moveTo>
                <a:cubicBezTo>
                  <a:pt x="8243" y="29193"/>
                  <a:pt x="193452" y="8026"/>
                  <a:pt x="222556" y="3793"/>
                </a:cubicBezTo>
                <a:cubicBezTo>
                  <a:pt x="251660" y="-440"/>
                  <a:pt x="208798" y="-2028"/>
                  <a:pt x="174931" y="3793"/>
                </a:cubicBezTo>
                <a:cubicBezTo>
                  <a:pt x="141064" y="9614"/>
                  <a:pt x="-7631" y="29193"/>
                  <a:pt x="306" y="29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E1868E5-1D91-EF8B-F5B2-04EEEB0F3ABF}"/>
              </a:ext>
            </a:extLst>
          </p:cNvPr>
          <p:cNvSpPr/>
          <p:nvPr/>
        </p:nvSpPr>
        <p:spPr>
          <a:xfrm>
            <a:off x="9232900" y="4730750"/>
            <a:ext cx="167035" cy="130373"/>
          </a:xfrm>
          <a:custGeom>
            <a:avLst/>
            <a:gdLst>
              <a:gd name="connsiteX0" fmla="*/ 0 w 167035"/>
              <a:gd name="connsiteY0" fmla="*/ 0 h 130373"/>
              <a:gd name="connsiteX1" fmla="*/ 158750 w 167035"/>
              <a:gd name="connsiteY1" fmla="*/ 123825 h 130373"/>
              <a:gd name="connsiteX2" fmla="*/ 146050 w 167035"/>
              <a:gd name="connsiteY2" fmla="*/ 114300 h 130373"/>
              <a:gd name="connsiteX3" fmla="*/ 0 w 167035"/>
              <a:gd name="connsiteY3" fmla="*/ 0 h 13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35" h="130373">
                <a:moveTo>
                  <a:pt x="0" y="0"/>
                </a:moveTo>
                <a:lnTo>
                  <a:pt x="158750" y="123825"/>
                </a:lnTo>
                <a:cubicBezTo>
                  <a:pt x="183092" y="142875"/>
                  <a:pt x="146050" y="114300"/>
                  <a:pt x="146050" y="1143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92651A4C-DC28-E8ED-C24E-89D8A60931C8}"/>
              </a:ext>
            </a:extLst>
          </p:cNvPr>
          <p:cNvSpPr/>
          <p:nvPr/>
        </p:nvSpPr>
        <p:spPr>
          <a:xfrm>
            <a:off x="8993182" y="4055646"/>
            <a:ext cx="145881" cy="795164"/>
          </a:xfrm>
          <a:custGeom>
            <a:avLst/>
            <a:gdLst>
              <a:gd name="connsiteX0" fmla="*/ 144468 w 145881"/>
              <a:gd name="connsiteY0" fmla="*/ 8354 h 795164"/>
              <a:gd name="connsiteX1" fmla="*/ 1593 w 145881"/>
              <a:gd name="connsiteY1" fmla="*/ 786229 h 795164"/>
              <a:gd name="connsiteX2" fmla="*/ 71443 w 145881"/>
              <a:gd name="connsiteY2" fmla="*/ 402054 h 795164"/>
              <a:gd name="connsiteX3" fmla="*/ 144468 w 145881"/>
              <a:gd name="connsiteY3" fmla="*/ 8354 h 79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881" h="795164">
                <a:moveTo>
                  <a:pt x="144468" y="8354"/>
                </a:moveTo>
                <a:cubicBezTo>
                  <a:pt x="132826" y="72383"/>
                  <a:pt x="13764" y="720612"/>
                  <a:pt x="1593" y="786229"/>
                </a:cubicBezTo>
                <a:cubicBezTo>
                  <a:pt x="-10578" y="851846"/>
                  <a:pt x="50276" y="539108"/>
                  <a:pt x="71443" y="402054"/>
                </a:cubicBezTo>
                <a:cubicBezTo>
                  <a:pt x="92610" y="265000"/>
                  <a:pt x="156110" y="-55675"/>
                  <a:pt x="144468" y="8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0E8ABE61-4DBB-F6FE-E263-9EC91BC15700}"/>
              </a:ext>
            </a:extLst>
          </p:cNvPr>
          <p:cNvSpPr/>
          <p:nvPr/>
        </p:nvSpPr>
        <p:spPr>
          <a:xfrm>
            <a:off x="9028291" y="4292516"/>
            <a:ext cx="126460" cy="396397"/>
          </a:xfrm>
          <a:custGeom>
            <a:avLst/>
            <a:gdLst>
              <a:gd name="connsiteX0" fmla="*/ 125234 w 126460"/>
              <a:gd name="connsiteY0" fmla="*/ 6434 h 396397"/>
              <a:gd name="connsiteX1" fmla="*/ 1409 w 126460"/>
              <a:gd name="connsiteY1" fmla="*/ 393784 h 396397"/>
              <a:gd name="connsiteX2" fmla="*/ 61734 w 126460"/>
              <a:gd name="connsiteY2" fmla="*/ 168359 h 396397"/>
              <a:gd name="connsiteX3" fmla="*/ 125234 w 126460"/>
              <a:gd name="connsiteY3" fmla="*/ 6434 h 39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60" h="396397">
                <a:moveTo>
                  <a:pt x="125234" y="6434"/>
                </a:moveTo>
                <a:cubicBezTo>
                  <a:pt x="115180" y="44005"/>
                  <a:pt x="11992" y="366797"/>
                  <a:pt x="1409" y="393784"/>
                </a:cubicBezTo>
                <a:cubicBezTo>
                  <a:pt x="-9174" y="420771"/>
                  <a:pt x="42684" y="231330"/>
                  <a:pt x="61734" y="168359"/>
                </a:cubicBezTo>
                <a:cubicBezTo>
                  <a:pt x="80784" y="105388"/>
                  <a:pt x="135288" y="-31137"/>
                  <a:pt x="125234" y="6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CB9167F4-450E-5A56-D960-939DD8113B7D}"/>
              </a:ext>
            </a:extLst>
          </p:cNvPr>
          <p:cNvSpPr/>
          <p:nvPr/>
        </p:nvSpPr>
        <p:spPr>
          <a:xfrm>
            <a:off x="9085488" y="3957013"/>
            <a:ext cx="58724" cy="514108"/>
          </a:xfrm>
          <a:custGeom>
            <a:avLst/>
            <a:gdLst>
              <a:gd name="connsiteX0" fmla="*/ 1362 w 58724"/>
              <a:gd name="connsiteY0" fmla="*/ 21262 h 514108"/>
              <a:gd name="connsiteX1" fmla="*/ 58512 w 58724"/>
              <a:gd name="connsiteY1" fmla="*/ 513387 h 514108"/>
              <a:gd name="connsiteX2" fmla="*/ 20412 w 58724"/>
              <a:gd name="connsiteY2" fmla="*/ 129212 h 514108"/>
              <a:gd name="connsiteX3" fmla="*/ 1362 w 58724"/>
              <a:gd name="connsiteY3" fmla="*/ 21262 h 5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4" h="514108">
                <a:moveTo>
                  <a:pt x="1362" y="21262"/>
                </a:moveTo>
                <a:cubicBezTo>
                  <a:pt x="7712" y="85291"/>
                  <a:pt x="55337" y="495395"/>
                  <a:pt x="58512" y="513387"/>
                </a:cubicBezTo>
                <a:cubicBezTo>
                  <a:pt x="61687" y="531379"/>
                  <a:pt x="28349" y="207529"/>
                  <a:pt x="20412" y="129212"/>
                </a:cubicBezTo>
                <a:cubicBezTo>
                  <a:pt x="12475" y="50895"/>
                  <a:pt x="-4988" y="-42767"/>
                  <a:pt x="1362" y="2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2C6E6D3-5501-1228-9205-CE4BADC726D5}"/>
              </a:ext>
            </a:extLst>
          </p:cNvPr>
          <p:cNvSpPr/>
          <p:nvPr/>
        </p:nvSpPr>
        <p:spPr>
          <a:xfrm>
            <a:off x="8686396" y="4053619"/>
            <a:ext cx="91294" cy="335091"/>
          </a:xfrm>
          <a:custGeom>
            <a:avLst/>
            <a:gdLst>
              <a:gd name="connsiteX0" fmla="*/ 89304 w 91294"/>
              <a:gd name="connsiteY0" fmla="*/ 10381 h 335091"/>
              <a:gd name="connsiteX1" fmla="*/ 404 w 91294"/>
              <a:gd name="connsiteY1" fmla="*/ 334231 h 335091"/>
              <a:gd name="connsiteX2" fmla="*/ 57554 w 91294"/>
              <a:gd name="connsiteY2" fmla="*/ 102456 h 335091"/>
              <a:gd name="connsiteX3" fmla="*/ 89304 w 91294"/>
              <a:gd name="connsiteY3" fmla="*/ 10381 h 3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" h="335091">
                <a:moveTo>
                  <a:pt x="89304" y="10381"/>
                </a:moveTo>
                <a:cubicBezTo>
                  <a:pt x="79779" y="49010"/>
                  <a:pt x="5696" y="318885"/>
                  <a:pt x="404" y="334231"/>
                </a:cubicBezTo>
                <a:cubicBezTo>
                  <a:pt x="-4888" y="349577"/>
                  <a:pt x="43266" y="155373"/>
                  <a:pt x="57554" y="102456"/>
                </a:cubicBezTo>
                <a:cubicBezTo>
                  <a:pt x="71841" y="49539"/>
                  <a:pt x="98829" y="-28248"/>
                  <a:pt x="89304" y="10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D6D94760-F671-05D9-5234-4B2333A41D12}"/>
              </a:ext>
            </a:extLst>
          </p:cNvPr>
          <p:cNvSpPr/>
          <p:nvPr/>
        </p:nvSpPr>
        <p:spPr>
          <a:xfrm>
            <a:off x="8705814" y="4147565"/>
            <a:ext cx="384263" cy="37091"/>
          </a:xfrm>
          <a:custGeom>
            <a:avLst/>
            <a:gdLst>
              <a:gd name="connsiteX0" fmla="*/ 36 w 384263"/>
              <a:gd name="connsiteY0" fmla="*/ 37085 h 37091"/>
              <a:gd name="connsiteX1" fmla="*/ 352461 w 384263"/>
              <a:gd name="connsiteY1" fmla="*/ 5335 h 37091"/>
              <a:gd name="connsiteX2" fmla="*/ 330236 w 384263"/>
              <a:gd name="connsiteY2" fmla="*/ 2160 h 37091"/>
              <a:gd name="connsiteX3" fmla="*/ 36 w 384263"/>
              <a:gd name="connsiteY3" fmla="*/ 37085 h 3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263" h="37091">
                <a:moveTo>
                  <a:pt x="36" y="37085"/>
                </a:moveTo>
                <a:cubicBezTo>
                  <a:pt x="3740" y="37614"/>
                  <a:pt x="352461" y="5335"/>
                  <a:pt x="352461" y="5335"/>
                </a:cubicBezTo>
                <a:cubicBezTo>
                  <a:pt x="407494" y="-486"/>
                  <a:pt x="385269" y="-1544"/>
                  <a:pt x="330236" y="2160"/>
                </a:cubicBezTo>
                <a:cubicBezTo>
                  <a:pt x="275203" y="5864"/>
                  <a:pt x="-3668" y="36556"/>
                  <a:pt x="36" y="37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EA130D3C-45D0-4840-ADFA-6ECE15B4082F}"/>
              </a:ext>
            </a:extLst>
          </p:cNvPr>
          <p:cNvSpPr/>
          <p:nvPr/>
        </p:nvSpPr>
        <p:spPr>
          <a:xfrm>
            <a:off x="8762999" y="4222676"/>
            <a:ext cx="232698" cy="19610"/>
          </a:xfrm>
          <a:custGeom>
            <a:avLst/>
            <a:gdLst>
              <a:gd name="connsiteX0" fmla="*/ 1 w 232698"/>
              <a:gd name="connsiteY0" fmla="*/ 74 h 19610"/>
              <a:gd name="connsiteX1" fmla="*/ 209551 w 232698"/>
              <a:gd name="connsiteY1" fmla="*/ 19124 h 19610"/>
              <a:gd name="connsiteX2" fmla="*/ 206376 w 232698"/>
              <a:gd name="connsiteY2" fmla="*/ 12774 h 19610"/>
              <a:gd name="connsiteX3" fmla="*/ 1 w 232698"/>
              <a:gd name="connsiteY3" fmla="*/ 74 h 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698" h="19610">
                <a:moveTo>
                  <a:pt x="1" y="74"/>
                </a:moveTo>
                <a:cubicBezTo>
                  <a:pt x="530" y="1132"/>
                  <a:pt x="209551" y="19124"/>
                  <a:pt x="209551" y="19124"/>
                </a:cubicBezTo>
                <a:cubicBezTo>
                  <a:pt x="243947" y="21241"/>
                  <a:pt x="237597" y="15949"/>
                  <a:pt x="206376" y="12774"/>
                </a:cubicBezTo>
                <a:cubicBezTo>
                  <a:pt x="175155" y="9599"/>
                  <a:pt x="-528" y="-984"/>
                  <a:pt x="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E545AE1D-86E6-A8BA-1207-361C0171876A}"/>
              </a:ext>
            </a:extLst>
          </p:cNvPr>
          <p:cNvSpPr/>
          <p:nvPr/>
        </p:nvSpPr>
        <p:spPr>
          <a:xfrm>
            <a:off x="8955201" y="3871421"/>
            <a:ext cx="46046" cy="282459"/>
          </a:xfrm>
          <a:custGeom>
            <a:avLst/>
            <a:gdLst>
              <a:gd name="connsiteX0" fmla="*/ 45924 w 46046"/>
              <a:gd name="connsiteY0" fmla="*/ 2079 h 282459"/>
              <a:gd name="connsiteX1" fmla="*/ 1474 w 46046"/>
              <a:gd name="connsiteY1" fmla="*/ 278304 h 282459"/>
              <a:gd name="connsiteX2" fmla="*/ 14174 w 46046"/>
              <a:gd name="connsiteY2" fmla="*/ 157654 h 282459"/>
              <a:gd name="connsiteX3" fmla="*/ 45924 w 46046"/>
              <a:gd name="connsiteY3" fmla="*/ 2079 h 28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" h="282459">
                <a:moveTo>
                  <a:pt x="45924" y="2079"/>
                </a:moveTo>
                <a:cubicBezTo>
                  <a:pt x="43807" y="22187"/>
                  <a:pt x="6766" y="252375"/>
                  <a:pt x="1474" y="278304"/>
                </a:cubicBezTo>
                <a:cubicBezTo>
                  <a:pt x="-3818" y="304233"/>
                  <a:pt x="6237" y="202104"/>
                  <a:pt x="14174" y="157654"/>
                </a:cubicBezTo>
                <a:cubicBezTo>
                  <a:pt x="22111" y="113204"/>
                  <a:pt x="48041" y="-18029"/>
                  <a:pt x="45924" y="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1E507E3B-4507-7D8C-912E-4C78FDFFBA83}"/>
              </a:ext>
            </a:extLst>
          </p:cNvPr>
          <p:cNvSpPr/>
          <p:nvPr/>
        </p:nvSpPr>
        <p:spPr>
          <a:xfrm>
            <a:off x="8946367" y="4185345"/>
            <a:ext cx="117053" cy="331436"/>
          </a:xfrm>
          <a:custGeom>
            <a:avLst/>
            <a:gdLst>
              <a:gd name="connsiteX0" fmla="*/ 115083 w 117053"/>
              <a:gd name="connsiteY0" fmla="*/ 5655 h 331436"/>
              <a:gd name="connsiteX1" fmla="*/ 783 w 117053"/>
              <a:gd name="connsiteY1" fmla="*/ 329505 h 331436"/>
              <a:gd name="connsiteX2" fmla="*/ 67458 w 117053"/>
              <a:gd name="connsiteY2" fmla="*/ 135830 h 331436"/>
              <a:gd name="connsiteX3" fmla="*/ 115083 w 117053"/>
              <a:gd name="connsiteY3" fmla="*/ 5655 h 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53" h="331436">
                <a:moveTo>
                  <a:pt x="115083" y="5655"/>
                </a:moveTo>
                <a:cubicBezTo>
                  <a:pt x="103970" y="37934"/>
                  <a:pt x="8720" y="307809"/>
                  <a:pt x="783" y="329505"/>
                </a:cubicBezTo>
                <a:cubicBezTo>
                  <a:pt x="-7154" y="351201"/>
                  <a:pt x="47350" y="183984"/>
                  <a:pt x="67458" y="135830"/>
                </a:cubicBezTo>
                <a:cubicBezTo>
                  <a:pt x="87566" y="87676"/>
                  <a:pt x="126196" y="-26624"/>
                  <a:pt x="115083" y="5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0370EF25-FB5B-E12F-6E55-9C0AFC625C14}"/>
              </a:ext>
            </a:extLst>
          </p:cNvPr>
          <p:cNvSpPr/>
          <p:nvPr/>
        </p:nvSpPr>
        <p:spPr>
          <a:xfrm>
            <a:off x="8794719" y="4470004"/>
            <a:ext cx="147333" cy="3571"/>
          </a:xfrm>
          <a:custGeom>
            <a:avLst/>
            <a:gdLst>
              <a:gd name="connsiteX0" fmla="*/ 31 w 147333"/>
              <a:gd name="connsiteY0" fmla="*/ 396 h 3571"/>
              <a:gd name="connsiteX1" fmla="*/ 136556 w 147333"/>
              <a:gd name="connsiteY1" fmla="*/ 3571 h 3571"/>
              <a:gd name="connsiteX2" fmla="*/ 123856 w 147333"/>
              <a:gd name="connsiteY2" fmla="*/ 396 h 3571"/>
              <a:gd name="connsiteX3" fmla="*/ 31 w 147333"/>
              <a:gd name="connsiteY3" fmla="*/ 396 h 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33" h="3571">
                <a:moveTo>
                  <a:pt x="31" y="396"/>
                </a:moveTo>
                <a:cubicBezTo>
                  <a:pt x="2148" y="925"/>
                  <a:pt x="136556" y="3571"/>
                  <a:pt x="136556" y="3571"/>
                </a:cubicBezTo>
                <a:cubicBezTo>
                  <a:pt x="157193" y="3571"/>
                  <a:pt x="145552" y="925"/>
                  <a:pt x="123856" y="396"/>
                </a:cubicBezTo>
                <a:cubicBezTo>
                  <a:pt x="102160" y="-133"/>
                  <a:pt x="-2086" y="-133"/>
                  <a:pt x="31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E3C9370D-40A8-C3B2-925E-0F4627483BF1}"/>
              </a:ext>
            </a:extLst>
          </p:cNvPr>
          <p:cNvSpPr/>
          <p:nvPr/>
        </p:nvSpPr>
        <p:spPr>
          <a:xfrm>
            <a:off x="9242421" y="3692624"/>
            <a:ext cx="1073159" cy="438380"/>
          </a:xfrm>
          <a:custGeom>
            <a:avLst/>
            <a:gdLst>
              <a:gd name="connsiteX0" fmla="*/ 4 w 1073159"/>
              <a:gd name="connsiteY0" fmla="*/ 393601 h 438380"/>
              <a:gd name="connsiteX1" fmla="*/ 441329 w 1073159"/>
              <a:gd name="connsiteY1" fmla="*/ 199926 h 438380"/>
              <a:gd name="connsiteX2" fmla="*/ 358779 w 1073159"/>
              <a:gd name="connsiteY2" fmla="*/ 263426 h 438380"/>
              <a:gd name="connsiteX3" fmla="*/ 657229 w 1073159"/>
              <a:gd name="connsiteY3" fmla="*/ 165001 h 438380"/>
              <a:gd name="connsiteX4" fmla="*/ 628654 w 1073159"/>
              <a:gd name="connsiteY4" fmla="*/ 196751 h 438380"/>
              <a:gd name="connsiteX5" fmla="*/ 819154 w 1073159"/>
              <a:gd name="connsiteY5" fmla="*/ 72926 h 438380"/>
              <a:gd name="connsiteX6" fmla="*/ 733429 w 1073159"/>
              <a:gd name="connsiteY6" fmla="*/ 145951 h 438380"/>
              <a:gd name="connsiteX7" fmla="*/ 812804 w 1073159"/>
              <a:gd name="connsiteY7" fmla="*/ 152301 h 438380"/>
              <a:gd name="connsiteX8" fmla="*/ 936629 w 1073159"/>
              <a:gd name="connsiteY8" fmla="*/ 218976 h 438380"/>
              <a:gd name="connsiteX9" fmla="*/ 911229 w 1073159"/>
              <a:gd name="connsiteY9" fmla="*/ 142776 h 438380"/>
              <a:gd name="connsiteX10" fmla="*/ 1073154 w 1073159"/>
              <a:gd name="connsiteY10" fmla="*/ 438051 h 438380"/>
              <a:gd name="connsiteX11" fmla="*/ 904879 w 1073159"/>
              <a:gd name="connsiteY11" fmla="*/ 196751 h 438380"/>
              <a:gd name="connsiteX12" fmla="*/ 733429 w 1073159"/>
              <a:gd name="connsiteY12" fmla="*/ 3076 h 438380"/>
              <a:gd name="connsiteX13" fmla="*/ 781054 w 1073159"/>
              <a:gd name="connsiteY13" fmla="*/ 85626 h 438380"/>
              <a:gd name="connsiteX14" fmla="*/ 511179 w 1073159"/>
              <a:gd name="connsiteY14" fmla="*/ 190401 h 438380"/>
              <a:gd name="connsiteX15" fmla="*/ 546104 w 1073159"/>
              <a:gd name="connsiteY15" fmla="*/ 155476 h 438380"/>
              <a:gd name="connsiteX16" fmla="*/ 298454 w 1073159"/>
              <a:gd name="connsiteY16" fmla="*/ 301526 h 438380"/>
              <a:gd name="connsiteX17" fmla="*/ 431804 w 1073159"/>
              <a:gd name="connsiteY17" fmla="*/ 234851 h 438380"/>
              <a:gd name="connsiteX18" fmla="*/ 4 w 1073159"/>
              <a:gd name="connsiteY18" fmla="*/ 393601 h 43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3159" h="438380">
                <a:moveTo>
                  <a:pt x="4" y="393601"/>
                </a:moveTo>
                <a:cubicBezTo>
                  <a:pt x="1592" y="387780"/>
                  <a:pt x="381533" y="221622"/>
                  <a:pt x="441329" y="199926"/>
                </a:cubicBezTo>
                <a:cubicBezTo>
                  <a:pt x="501125" y="178230"/>
                  <a:pt x="322796" y="269247"/>
                  <a:pt x="358779" y="263426"/>
                </a:cubicBezTo>
                <a:cubicBezTo>
                  <a:pt x="394762" y="257605"/>
                  <a:pt x="612250" y="176113"/>
                  <a:pt x="657229" y="165001"/>
                </a:cubicBezTo>
                <a:cubicBezTo>
                  <a:pt x="702208" y="153889"/>
                  <a:pt x="601667" y="212097"/>
                  <a:pt x="628654" y="196751"/>
                </a:cubicBezTo>
                <a:cubicBezTo>
                  <a:pt x="655641" y="181405"/>
                  <a:pt x="801692" y="81393"/>
                  <a:pt x="819154" y="72926"/>
                </a:cubicBezTo>
                <a:cubicBezTo>
                  <a:pt x="836616" y="64459"/>
                  <a:pt x="734487" y="132722"/>
                  <a:pt x="733429" y="145951"/>
                </a:cubicBezTo>
                <a:cubicBezTo>
                  <a:pt x="732371" y="159180"/>
                  <a:pt x="778937" y="140130"/>
                  <a:pt x="812804" y="152301"/>
                </a:cubicBezTo>
                <a:cubicBezTo>
                  <a:pt x="846671" y="164472"/>
                  <a:pt x="920225" y="220563"/>
                  <a:pt x="936629" y="218976"/>
                </a:cubicBezTo>
                <a:cubicBezTo>
                  <a:pt x="953033" y="217389"/>
                  <a:pt x="888475" y="106264"/>
                  <a:pt x="911229" y="142776"/>
                </a:cubicBezTo>
                <a:cubicBezTo>
                  <a:pt x="933983" y="179288"/>
                  <a:pt x="1074212" y="429055"/>
                  <a:pt x="1073154" y="438051"/>
                </a:cubicBezTo>
                <a:cubicBezTo>
                  <a:pt x="1072096" y="447047"/>
                  <a:pt x="961500" y="269247"/>
                  <a:pt x="904879" y="196751"/>
                </a:cubicBezTo>
                <a:cubicBezTo>
                  <a:pt x="848258" y="124255"/>
                  <a:pt x="754066" y="21597"/>
                  <a:pt x="733429" y="3076"/>
                </a:cubicBezTo>
                <a:cubicBezTo>
                  <a:pt x="712792" y="-15445"/>
                  <a:pt x="818096" y="54405"/>
                  <a:pt x="781054" y="85626"/>
                </a:cubicBezTo>
                <a:cubicBezTo>
                  <a:pt x="744012" y="116847"/>
                  <a:pt x="550337" y="178759"/>
                  <a:pt x="511179" y="190401"/>
                </a:cubicBezTo>
                <a:cubicBezTo>
                  <a:pt x="472021" y="202043"/>
                  <a:pt x="581558" y="136955"/>
                  <a:pt x="546104" y="155476"/>
                </a:cubicBezTo>
                <a:cubicBezTo>
                  <a:pt x="510650" y="173997"/>
                  <a:pt x="317504" y="288297"/>
                  <a:pt x="298454" y="301526"/>
                </a:cubicBezTo>
                <a:cubicBezTo>
                  <a:pt x="279404" y="314755"/>
                  <a:pt x="480487" y="223209"/>
                  <a:pt x="431804" y="234851"/>
                </a:cubicBezTo>
                <a:cubicBezTo>
                  <a:pt x="383121" y="246493"/>
                  <a:pt x="-1584" y="399422"/>
                  <a:pt x="4" y="39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962901EA-09D5-3A16-9CE9-38B6FE944EAD}"/>
              </a:ext>
            </a:extLst>
          </p:cNvPr>
          <p:cNvSpPr/>
          <p:nvPr/>
        </p:nvSpPr>
        <p:spPr>
          <a:xfrm>
            <a:off x="9289665" y="3998085"/>
            <a:ext cx="407699" cy="313579"/>
          </a:xfrm>
          <a:custGeom>
            <a:avLst/>
            <a:gdLst>
              <a:gd name="connsiteX0" fmla="*/ 76585 w 407699"/>
              <a:gd name="connsiteY0" fmla="*/ 97665 h 313579"/>
              <a:gd name="connsiteX1" fmla="*/ 194060 w 407699"/>
              <a:gd name="connsiteY1" fmla="*/ 138940 h 313579"/>
              <a:gd name="connsiteX2" fmla="*/ 222635 w 407699"/>
              <a:gd name="connsiteY2" fmla="*/ 234190 h 313579"/>
              <a:gd name="connsiteX3" fmla="*/ 355985 w 407699"/>
              <a:gd name="connsiteY3" fmla="*/ 269115 h 313579"/>
              <a:gd name="connsiteX4" fmla="*/ 385 w 407699"/>
              <a:gd name="connsiteY4" fmla="*/ 313565 h 313579"/>
              <a:gd name="connsiteX5" fmla="*/ 289310 w 407699"/>
              <a:gd name="connsiteY5" fmla="*/ 272290 h 313579"/>
              <a:gd name="connsiteX6" fmla="*/ 406785 w 407699"/>
              <a:gd name="connsiteY6" fmla="*/ 145290 h 313579"/>
              <a:gd name="connsiteX7" fmla="*/ 235335 w 407699"/>
              <a:gd name="connsiteY7" fmla="*/ 256415 h 313579"/>
              <a:gd name="connsiteX8" fmla="*/ 260735 w 407699"/>
              <a:gd name="connsiteY8" fmla="*/ 2415 h 313579"/>
              <a:gd name="connsiteX9" fmla="*/ 209935 w 407699"/>
              <a:gd name="connsiteY9" fmla="*/ 126240 h 313579"/>
              <a:gd name="connsiteX10" fmla="*/ 76585 w 407699"/>
              <a:gd name="connsiteY10" fmla="*/ 97665 h 3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699" h="313579">
                <a:moveTo>
                  <a:pt x="76585" y="97665"/>
                </a:moveTo>
                <a:cubicBezTo>
                  <a:pt x="73939" y="99782"/>
                  <a:pt x="169718" y="116186"/>
                  <a:pt x="194060" y="138940"/>
                </a:cubicBezTo>
                <a:cubicBezTo>
                  <a:pt x="218402" y="161694"/>
                  <a:pt x="195648" y="212494"/>
                  <a:pt x="222635" y="234190"/>
                </a:cubicBezTo>
                <a:cubicBezTo>
                  <a:pt x="249622" y="255886"/>
                  <a:pt x="393027" y="255886"/>
                  <a:pt x="355985" y="269115"/>
                </a:cubicBezTo>
                <a:cubicBezTo>
                  <a:pt x="318943" y="282344"/>
                  <a:pt x="11497" y="313036"/>
                  <a:pt x="385" y="313565"/>
                </a:cubicBezTo>
                <a:cubicBezTo>
                  <a:pt x="-10727" y="314094"/>
                  <a:pt x="221577" y="300336"/>
                  <a:pt x="289310" y="272290"/>
                </a:cubicBezTo>
                <a:cubicBezTo>
                  <a:pt x="357043" y="244244"/>
                  <a:pt x="415781" y="147936"/>
                  <a:pt x="406785" y="145290"/>
                </a:cubicBezTo>
                <a:cubicBezTo>
                  <a:pt x="397789" y="142644"/>
                  <a:pt x="259677" y="280228"/>
                  <a:pt x="235335" y="256415"/>
                </a:cubicBezTo>
                <a:cubicBezTo>
                  <a:pt x="210993" y="232603"/>
                  <a:pt x="264968" y="24111"/>
                  <a:pt x="260735" y="2415"/>
                </a:cubicBezTo>
                <a:cubicBezTo>
                  <a:pt x="256502" y="-19281"/>
                  <a:pt x="237981" y="111953"/>
                  <a:pt x="209935" y="126240"/>
                </a:cubicBezTo>
                <a:cubicBezTo>
                  <a:pt x="181889" y="140528"/>
                  <a:pt x="79231" y="95548"/>
                  <a:pt x="76585" y="97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870DE696-6905-9892-6689-084D8F620182}"/>
              </a:ext>
            </a:extLst>
          </p:cNvPr>
          <p:cNvSpPr/>
          <p:nvPr/>
        </p:nvSpPr>
        <p:spPr>
          <a:xfrm>
            <a:off x="9283547" y="4160265"/>
            <a:ext cx="451456" cy="727583"/>
          </a:xfrm>
          <a:custGeom>
            <a:avLst/>
            <a:gdLst>
              <a:gd name="connsiteX0" fmla="*/ 153 w 451456"/>
              <a:gd name="connsiteY0" fmla="*/ 18035 h 727583"/>
              <a:gd name="connsiteX1" fmla="*/ 47778 w 451456"/>
              <a:gd name="connsiteY1" fmla="*/ 100585 h 727583"/>
              <a:gd name="connsiteX2" fmla="*/ 108103 w 451456"/>
              <a:gd name="connsiteY2" fmla="*/ 487935 h 727583"/>
              <a:gd name="connsiteX3" fmla="*/ 92228 w 451456"/>
              <a:gd name="connsiteY3" fmla="*/ 437135 h 727583"/>
              <a:gd name="connsiteX4" fmla="*/ 197003 w 451456"/>
              <a:gd name="connsiteY4" fmla="*/ 614935 h 727583"/>
              <a:gd name="connsiteX5" fmla="*/ 177953 w 451456"/>
              <a:gd name="connsiteY5" fmla="*/ 627635 h 727583"/>
              <a:gd name="connsiteX6" fmla="*/ 444653 w 451456"/>
              <a:gd name="connsiteY6" fmla="*/ 653035 h 727583"/>
              <a:gd name="connsiteX7" fmla="*/ 377978 w 451456"/>
              <a:gd name="connsiteY7" fmla="*/ 672085 h 727583"/>
              <a:gd name="connsiteX8" fmla="*/ 193828 w 451456"/>
              <a:gd name="connsiteY8" fmla="*/ 726060 h 727583"/>
              <a:gd name="connsiteX9" fmla="*/ 130328 w 451456"/>
              <a:gd name="connsiteY9" fmla="*/ 605410 h 727583"/>
              <a:gd name="connsiteX10" fmla="*/ 44603 w 451456"/>
              <a:gd name="connsiteY10" fmla="*/ 338710 h 727583"/>
              <a:gd name="connsiteX11" fmla="*/ 63653 w 451456"/>
              <a:gd name="connsiteY11" fmla="*/ 383160 h 727583"/>
              <a:gd name="connsiteX12" fmla="*/ 153 w 451456"/>
              <a:gd name="connsiteY12" fmla="*/ 18035 h 7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456" h="727583">
                <a:moveTo>
                  <a:pt x="153" y="18035"/>
                </a:moveTo>
                <a:cubicBezTo>
                  <a:pt x="-2493" y="-29061"/>
                  <a:pt x="29786" y="22268"/>
                  <a:pt x="47778" y="100585"/>
                </a:cubicBezTo>
                <a:cubicBezTo>
                  <a:pt x="65770" y="178902"/>
                  <a:pt x="100695" y="431843"/>
                  <a:pt x="108103" y="487935"/>
                </a:cubicBezTo>
                <a:cubicBezTo>
                  <a:pt x="115511" y="544027"/>
                  <a:pt x="77411" y="415968"/>
                  <a:pt x="92228" y="437135"/>
                </a:cubicBezTo>
                <a:cubicBezTo>
                  <a:pt x="107045" y="458302"/>
                  <a:pt x="197003" y="614935"/>
                  <a:pt x="197003" y="614935"/>
                </a:cubicBezTo>
                <a:cubicBezTo>
                  <a:pt x="211291" y="646685"/>
                  <a:pt x="136678" y="621285"/>
                  <a:pt x="177953" y="627635"/>
                </a:cubicBezTo>
                <a:cubicBezTo>
                  <a:pt x="219228" y="633985"/>
                  <a:pt x="411316" y="645627"/>
                  <a:pt x="444653" y="653035"/>
                </a:cubicBezTo>
                <a:cubicBezTo>
                  <a:pt x="477990" y="660443"/>
                  <a:pt x="377978" y="672085"/>
                  <a:pt x="377978" y="672085"/>
                </a:cubicBezTo>
                <a:cubicBezTo>
                  <a:pt x="336174" y="684256"/>
                  <a:pt x="235103" y="737172"/>
                  <a:pt x="193828" y="726060"/>
                </a:cubicBezTo>
                <a:cubicBezTo>
                  <a:pt x="152553" y="714948"/>
                  <a:pt x="155199" y="669968"/>
                  <a:pt x="130328" y="605410"/>
                </a:cubicBezTo>
                <a:cubicBezTo>
                  <a:pt x="105457" y="540852"/>
                  <a:pt x="55715" y="375752"/>
                  <a:pt x="44603" y="338710"/>
                </a:cubicBezTo>
                <a:cubicBezTo>
                  <a:pt x="33491" y="301668"/>
                  <a:pt x="68945" y="442427"/>
                  <a:pt x="63653" y="383160"/>
                </a:cubicBezTo>
                <a:cubicBezTo>
                  <a:pt x="58361" y="323893"/>
                  <a:pt x="2799" y="65131"/>
                  <a:pt x="153" y="18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307F1C2-6E64-945D-15D8-EEDD9EC51106}"/>
              </a:ext>
            </a:extLst>
          </p:cNvPr>
          <p:cNvSpPr/>
          <p:nvPr/>
        </p:nvSpPr>
        <p:spPr>
          <a:xfrm>
            <a:off x="9514058" y="4021966"/>
            <a:ext cx="541167" cy="134260"/>
          </a:xfrm>
          <a:custGeom>
            <a:avLst/>
            <a:gdLst>
              <a:gd name="connsiteX0" fmla="*/ 74442 w 541167"/>
              <a:gd name="connsiteY0" fmla="*/ 759 h 134260"/>
              <a:gd name="connsiteX1" fmla="*/ 169692 w 541167"/>
              <a:gd name="connsiteY1" fmla="*/ 48384 h 134260"/>
              <a:gd name="connsiteX2" fmla="*/ 1417 w 541167"/>
              <a:gd name="connsiteY2" fmla="*/ 134109 h 134260"/>
              <a:gd name="connsiteX3" fmla="*/ 115717 w 541167"/>
              <a:gd name="connsiteY3" fmla="*/ 67434 h 134260"/>
              <a:gd name="connsiteX4" fmla="*/ 541167 w 541167"/>
              <a:gd name="connsiteY4" fmla="*/ 759 h 134260"/>
              <a:gd name="connsiteX5" fmla="*/ 115717 w 541167"/>
              <a:gd name="connsiteY5" fmla="*/ 54734 h 134260"/>
              <a:gd name="connsiteX6" fmla="*/ 141117 w 541167"/>
              <a:gd name="connsiteY6" fmla="*/ 22984 h 134260"/>
              <a:gd name="connsiteX7" fmla="*/ 74442 w 541167"/>
              <a:gd name="connsiteY7" fmla="*/ 759 h 13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167" h="134260">
                <a:moveTo>
                  <a:pt x="74442" y="759"/>
                </a:moveTo>
                <a:cubicBezTo>
                  <a:pt x="79204" y="4992"/>
                  <a:pt x="181863" y="26159"/>
                  <a:pt x="169692" y="48384"/>
                </a:cubicBezTo>
                <a:cubicBezTo>
                  <a:pt x="157521" y="70609"/>
                  <a:pt x="10413" y="130934"/>
                  <a:pt x="1417" y="134109"/>
                </a:cubicBezTo>
                <a:cubicBezTo>
                  <a:pt x="-7579" y="137284"/>
                  <a:pt x="25759" y="89659"/>
                  <a:pt x="115717" y="67434"/>
                </a:cubicBezTo>
                <a:cubicBezTo>
                  <a:pt x="205675" y="45209"/>
                  <a:pt x="541167" y="2876"/>
                  <a:pt x="541167" y="759"/>
                </a:cubicBezTo>
                <a:cubicBezTo>
                  <a:pt x="541167" y="-1358"/>
                  <a:pt x="115717" y="54734"/>
                  <a:pt x="115717" y="54734"/>
                </a:cubicBezTo>
                <a:cubicBezTo>
                  <a:pt x="49042" y="58438"/>
                  <a:pt x="144292" y="35155"/>
                  <a:pt x="141117" y="22984"/>
                </a:cubicBezTo>
                <a:cubicBezTo>
                  <a:pt x="137942" y="10813"/>
                  <a:pt x="69680" y="-3474"/>
                  <a:pt x="74442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4728D1A3-B313-E827-DBE7-82B930BE63B9}"/>
              </a:ext>
            </a:extLst>
          </p:cNvPr>
          <p:cNvSpPr/>
          <p:nvPr/>
        </p:nvSpPr>
        <p:spPr>
          <a:xfrm>
            <a:off x="9723861" y="3893462"/>
            <a:ext cx="500278" cy="183713"/>
          </a:xfrm>
          <a:custGeom>
            <a:avLst/>
            <a:gdLst>
              <a:gd name="connsiteX0" fmla="*/ 1164 w 500278"/>
              <a:gd name="connsiteY0" fmla="*/ 75288 h 183713"/>
              <a:gd name="connsiteX1" fmla="*/ 410739 w 500278"/>
              <a:gd name="connsiteY1" fmla="*/ 5438 h 183713"/>
              <a:gd name="connsiteX2" fmla="*/ 321839 w 500278"/>
              <a:gd name="connsiteY2" fmla="*/ 11788 h 183713"/>
              <a:gd name="connsiteX3" fmla="*/ 426614 w 500278"/>
              <a:gd name="connsiteY3" fmla="*/ 68938 h 183713"/>
              <a:gd name="connsiteX4" fmla="*/ 499639 w 500278"/>
              <a:gd name="connsiteY4" fmla="*/ 183238 h 183713"/>
              <a:gd name="connsiteX5" fmla="*/ 385339 w 500278"/>
              <a:gd name="connsiteY5" fmla="*/ 21313 h 183713"/>
              <a:gd name="connsiteX6" fmla="*/ 299614 w 500278"/>
              <a:gd name="connsiteY6" fmla="*/ 18138 h 183713"/>
              <a:gd name="connsiteX7" fmla="*/ 185314 w 500278"/>
              <a:gd name="connsiteY7" fmla="*/ 27663 h 183713"/>
              <a:gd name="connsiteX8" fmla="*/ 283739 w 500278"/>
              <a:gd name="connsiteY8" fmla="*/ 30838 h 183713"/>
              <a:gd name="connsiteX9" fmla="*/ 1164 w 500278"/>
              <a:gd name="connsiteY9" fmla="*/ 75288 h 18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278" h="183713">
                <a:moveTo>
                  <a:pt x="1164" y="75288"/>
                </a:moveTo>
                <a:cubicBezTo>
                  <a:pt x="22331" y="71055"/>
                  <a:pt x="357293" y="16021"/>
                  <a:pt x="410739" y="5438"/>
                </a:cubicBezTo>
                <a:cubicBezTo>
                  <a:pt x="464185" y="-5145"/>
                  <a:pt x="319193" y="1205"/>
                  <a:pt x="321839" y="11788"/>
                </a:cubicBezTo>
                <a:cubicBezTo>
                  <a:pt x="324485" y="22371"/>
                  <a:pt x="396981" y="40363"/>
                  <a:pt x="426614" y="68938"/>
                </a:cubicBezTo>
                <a:cubicBezTo>
                  <a:pt x="456247" y="97513"/>
                  <a:pt x="506518" y="191176"/>
                  <a:pt x="499639" y="183238"/>
                </a:cubicBezTo>
                <a:cubicBezTo>
                  <a:pt x="492760" y="175300"/>
                  <a:pt x="418677" y="48830"/>
                  <a:pt x="385339" y="21313"/>
                </a:cubicBezTo>
                <a:cubicBezTo>
                  <a:pt x="352001" y="-6204"/>
                  <a:pt x="332951" y="17080"/>
                  <a:pt x="299614" y="18138"/>
                </a:cubicBezTo>
                <a:cubicBezTo>
                  <a:pt x="266277" y="19196"/>
                  <a:pt x="187960" y="25546"/>
                  <a:pt x="185314" y="27663"/>
                </a:cubicBezTo>
                <a:cubicBezTo>
                  <a:pt x="182668" y="29780"/>
                  <a:pt x="313372" y="24488"/>
                  <a:pt x="283739" y="30838"/>
                </a:cubicBezTo>
                <a:cubicBezTo>
                  <a:pt x="254106" y="37188"/>
                  <a:pt x="-20003" y="79521"/>
                  <a:pt x="1164" y="75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87F76952-6808-0FF4-14A5-729F0F1BF661}"/>
              </a:ext>
            </a:extLst>
          </p:cNvPr>
          <p:cNvSpPr/>
          <p:nvPr/>
        </p:nvSpPr>
        <p:spPr>
          <a:xfrm>
            <a:off x="9720460" y="4029030"/>
            <a:ext cx="508361" cy="188032"/>
          </a:xfrm>
          <a:custGeom>
            <a:avLst/>
            <a:gdLst>
              <a:gd name="connsiteX0" fmla="*/ 102990 w 508361"/>
              <a:gd name="connsiteY0" fmla="*/ 79420 h 188032"/>
              <a:gd name="connsiteX1" fmla="*/ 477640 w 508361"/>
              <a:gd name="connsiteY1" fmla="*/ 45 h 188032"/>
              <a:gd name="connsiteX2" fmla="*/ 261740 w 508361"/>
              <a:gd name="connsiteY2" fmla="*/ 69895 h 188032"/>
              <a:gd name="connsiteX3" fmla="*/ 4565 w 508361"/>
              <a:gd name="connsiteY3" fmla="*/ 187370 h 188032"/>
              <a:gd name="connsiteX4" fmla="*/ 493515 w 508361"/>
              <a:gd name="connsiteY4" fmla="*/ 12745 h 188032"/>
              <a:gd name="connsiteX5" fmla="*/ 382390 w 508361"/>
              <a:gd name="connsiteY5" fmla="*/ 12745 h 188032"/>
              <a:gd name="connsiteX6" fmla="*/ 388740 w 508361"/>
              <a:gd name="connsiteY6" fmla="*/ 3220 h 188032"/>
              <a:gd name="connsiteX7" fmla="*/ 102990 w 508361"/>
              <a:gd name="connsiteY7" fmla="*/ 79420 h 1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361" h="188032">
                <a:moveTo>
                  <a:pt x="102990" y="79420"/>
                </a:moveTo>
                <a:cubicBezTo>
                  <a:pt x="117807" y="78891"/>
                  <a:pt x="451182" y="1632"/>
                  <a:pt x="477640" y="45"/>
                </a:cubicBezTo>
                <a:cubicBezTo>
                  <a:pt x="504098" y="-1543"/>
                  <a:pt x="340586" y="38674"/>
                  <a:pt x="261740" y="69895"/>
                </a:cubicBezTo>
                <a:cubicBezTo>
                  <a:pt x="182894" y="101116"/>
                  <a:pt x="-34064" y="196895"/>
                  <a:pt x="4565" y="187370"/>
                </a:cubicBezTo>
                <a:cubicBezTo>
                  <a:pt x="43194" y="177845"/>
                  <a:pt x="430544" y="41849"/>
                  <a:pt x="493515" y="12745"/>
                </a:cubicBezTo>
                <a:cubicBezTo>
                  <a:pt x="556486" y="-16359"/>
                  <a:pt x="399852" y="14332"/>
                  <a:pt x="382390" y="12745"/>
                </a:cubicBezTo>
                <a:cubicBezTo>
                  <a:pt x="364928" y="11158"/>
                  <a:pt x="437423" y="-2601"/>
                  <a:pt x="388740" y="3220"/>
                </a:cubicBezTo>
                <a:cubicBezTo>
                  <a:pt x="340057" y="9041"/>
                  <a:pt x="88173" y="79949"/>
                  <a:pt x="102990" y="79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1D011A16-01F0-3A1C-90B1-BF7CF4546B63}"/>
              </a:ext>
            </a:extLst>
          </p:cNvPr>
          <p:cNvSpPr/>
          <p:nvPr/>
        </p:nvSpPr>
        <p:spPr>
          <a:xfrm>
            <a:off x="9606420" y="4219880"/>
            <a:ext cx="127255" cy="530392"/>
          </a:xfrm>
          <a:custGeom>
            <a:avLst/>
            <a:gdLst>
              <a:gd name="connsiteX0" fmla="*/ 4305 w 127255"/>
              <a:gd name="connsiteY0" fmla="*/ 101295 h 530392"/>
              <a:gd name="connsiteX1" fmla="*/ 51930 w 127255"/>
              <a:gd name="connsiteY1" fmla="*/ 288620 h 530392"/>
              <a:gd name="connsiteX2" fmla="*/ 1130 w 127255"/>
              <a:gd name="connsiteY2" fmla="*/ 393395 h 530392"/>
              <a:gd name="connsiteX3" fmla="*/ 112255 w 127255"/>
              <a:gd name="connsiteY3" fmla="*/ 523570 h 530392"/>
              <a:gd name="connsiteX4" fmla="*/ 67805 w 127255"/>
              <a:gd name="connsiteY4" fmla="*/ 501345 h 530392"/>
              <a:gd name="connsiteX5" fmla="*/ 26530 w 127255"/>
              <a:gd name="connsiteY5" fmla="*/ 409270 h 530392"/>
              <a:gd name="connsiteX6" fmla="*/ 121780 w 127255"/>
              <a:gd name="connsiteY6" fmla="*/ 6045 h 530392"/>
              <a:gd name="connsiteX7" fmla="*/ 112255 w 127255"/>
              <a:gd name="connsiteY7" fmla="*/ 161620 h 530392"/>
              <a:gd name="connsiteX8" fmla="*/ 83680 w 127255"/>
              <a:gd name="connsiteY8" fmla="*/ 88595 h 530392"/>
              <a:gd name="connsiteX9" fmla="*/ 109080 w 127255"/>
              <a:gd name="connsiteY9" fmla="*/ 177495 h 530392"/>
              <a:gd name="connsiteX10" fmla="*/ 4305 w 127255"/>
              <a:gd name="connsiteY10" fmla="*/ 101295 h 53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55" h="530392">
                <a:moveTo>
                  <a:pt x="4305" y="101295"/>
                </a:moveTo>
                <a:cubicBezTo>
                  <a:pt x="-5220" y="119816"/>
                  <a:pt x="52459" y="239937"/>
                  <a:pt x="51930" y="288620"/>
                </a:cubicBezTo>
                <a:cubicBezTo>
                  <a:pt x="51401" y="337303"/>
                  <a:pt x="-8924" y="354237"/>
                  <a:pt x="1130" y="393395"/>
                </a:cubicBezTo>
                <a:cubicBezTo>
                  <a:pt x="11184" y="432553"/>
                  <a:pt x="101143" y="505579"/>
                  <a:pt x="112255" y="523570"/>
                </a:cubicBezTo>
                <a:cubicBezTo>
                  <a:pt x="123367" y="541561"/>
                  <a:pt x="82093" y="520395"/>
                  <a:pt x="67805" y="501345"/>
                </a:cubicBezTo>
                <a:cubicBezTo>
                  <a:pt x="53518" y="482295"/>
                  <a:pt x="17534" y="491820"/>
                  <a:pt x="26530" y="409270"/>
                </a:cubicBezTo>
                <a:cubicBezTo>
                  <a:pt x="35526" y="326720"/>
                  <a:pt x="107493" y="47320"/>
                  <a:pt x="121780" y="6045"/>
                </a:cubicBezTo>
                <a:cubicBezTo>
                  <a:pt x="136068" y="-35230"/>
                  <a:pt x="118605" y="147862"/>
                  <a:pt x="112255" y="161620"/>
                </a:cubicBezTo>
                <a:cubicBezTo>
                  <a:pt x="105905" y="175378"/>
                  <a:pt x="84209" y="85949"/>
                  <a:pt x="83680" y="88595"/>
                </a:cubicBezTo>
                <a:cubicBezTo>
                  <a:pt x="83151" y="91241"/>
                  <a:pt x="119134" y="173262"/>
                  <a:pt x="109080" y="177495"/>
                </a:cubicBezTo>
                <a:cubicBezTo>
                  <a:pt x="99026" y="181728"/>
                  <a:pt x="13830" y="82774"/>
                  <a:pt x="4305" y="10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B89914D-9DB0-6E99-0A16-C2E4D8973643}"/>
              </a:ext>
            </a:extLst>
          </p:cNvPr>
          <p:cNvSpPr/>
          <p:nvPr/>
        </p:nvSpPr>
        <p:spPr>
          <a:xfrm>
            <a:off x="9632493" y="4368704"/>
            <a:ext cx="461501" cy="382978"/>
          </a:xfrm>
          <a:custGeom>
            <a:avLst/>
            <a:gdLst>
              <a:gd name="connsiteX0" fmla="*/ 92532 w 461501"/>
              <a:gd name="connsiteY0" fmla="*/ 96 h 382978"/>
              <a:gd name="connsiteX1" fmla="*/ 44907 w 461501"/>
              <a:gd name="connsiteY1" fmla="*/ 225521 h 382978"/>
              <a:gd name="connsiteX2" fmla="*/ 111582 w 461501"/>
              <a:gd name="connsiteY2" fmla="*/ 349346 h 382978"/>
              <a:gd name="connsiteX3" fmla="*/ 48082 w 461501"/>
              <a:gd name="connsiteY3" fmla="*/ 327121 h 382978"/>
              <a:gd name="connsiteX4" fmla="*/ 229057 w 461501"/>
              <a:gd name="connsiteY4" fmla="*/ 381096 h 382978"/>
              <a:gd name="connsiteX5" fmla="*/ 124282 w 461501"/>
              <a:gd name="connsiteY5" fmla="*/ 368396 h 382978"/>
              <a:gd name="connsiteX6" fmla="*/ 340182 w 461501"/>
              <a:gd name="connsiteY6" fmla="*/ 346171 h 382978"/>
              <a:gd name="connsiteX7" fmla="*/ 321132 w 461501"/>
              <a:gd name="connsiteY7" fmla="*/ 362046 h 382978"/>
              <a:gd name="connsiteX8" fmla="*/ 460832 w 461501"/>
              <a:gd name="connsiteY8" fmla="*/ 304896 h 382978"/>
              <a:gd name="connsiteX9" fmla="*/ 254457 w 461501"/>
              <a:gd name="connsiteY9" fmla="*/ 355696 h 382978"/>
              <a:gd name="connsiteX10" fmla="*/ 92532 w 461501"/>
              <a:gd name="connsiteY10" fmla="*/ 333471 h 382978"/>
              <a:gd name="connsiteX11" fmla="*/ 3632 w 461501"/>
              <a:gd name="connsiteY11" fmla="*/ 212821 h 382978"/>
              <a:gd name="connsiteX12" fmla="*/ 22682 w 461501"/>
              <a:gd name="connsiteY12" fmla="*/ 254096 h 382978"/>
              <a:gd name="connsiteX13" fmla="*/ 92532 w 461501"/>
              <a:gd name="connsiteY13" fmla="*/ 96 h 38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1501" h="382978">
                <a:moveTo>
                  <a:pt x="92532" y="96"/>
                </a:moveTo>
                <a:cubicBezTo>
                  <a:pt x="96236" y="-4666"/>
                  <a:pt x="41732" y="167313"/>
                  <a:pt x="44907" y="225521"/>
                </a:cubicBezTo>
                <a:cubicBezTo>
                  <a:pt x="48082" y="283729"/>
                  <a:pt x="111053" y="332413"/>
                  <a:pt x="111582" y="349346"/>
                </a:cubicBezTo>
                <a:cubicBezTo>
                  <a:pt x="112111" y="366279"/>
                  <a:pt x="28503" y="321829"/>
                  <a:pt x="48082" y="327121"/>
                </a:cubicBezTo>
                <a:cubicBezTo>
                  <a:pt x="67661" y="332413"/>
                  <a:pt x="216357" y="374217"/>
                  <a:pt x="229057" y="381096"/>
                </a:cubicBezTo>
                <a:cubicBezTo>
                  <a:pt x="241757" y="387975"/>
                  <a:pt x="105761" y="374217"/>
                  <a:pt x="124282" y="368396"/>
                </a:cubicBezTo>
                <a:cubicBezTo>
                  <a:pt x="142803" y="362575"/>
                  <a:pt x="307374" y="347229"/>
                  <a:pt x="340182" y="346171"/>
                </a:cubicBezTo>
                <a:cubicBezTo>
                  <a:pt x="372990" y="345113"/>
                  <a:pt x="301024" y="368925"/>
                  <a:pt x="321132" y="362046"/>
                </a:cubicBezTo>
                <a:cubicBezTo>
                  <a:pt x="341240" y="355167"/>
                  <a:pt x="471944" y="305954"/>
                  <a:pt x="460832" y="304896"/>
                </a:cubicBezTo>
                <a:cubicBezTo>
                  <a:pt x="449720" y="303838"/>
                  <a:pt x="315840" y="350934"/>
                  <a:pt x="254457" y="355696"/>
                </a:cubicBezTo>
                <a:cubicBezTo>
                  <a:pt x="193074" y="360458"/>
                  <a:pt x="134336" y="357284"/>
                  <a:pt x="92532" y="333471"/>
                </a:cubicBezTo>
                <a:cubicBezTo>
                  <a:pt x="50728" y="309659"/>
                  <a:pt x="15274" y="226050"/>
                  <a:pt x="3632" y="212821"/>
                </a:cubicBezTo>
                <a:cubicBezTo>
                  <a:pt x="-8010" y="199592"/>
                  <a:pt x="11040" y="294313"/>
                  <a:pt x="22682" y="254096"/>
                </a:cubicBezTo>
                <a:cubicBezTo>
                  <a:pt x="34324" y="213879"/>
                  <a:pt x="88828" y="4858"/>
                  <a:pt x="92532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23948748-6781-C394-C254-0DF06BBE83CA}"/>
              </a:ext>
            </a:extLst>
          </p:cNvPr>
          <p:cNvSpPr/>
          <p:nvPr/>
        </p:nvSpPr>
        <p:spPr>
          <a:xfrm>
            <a:off x="9407471" y="4278205"/>
            <a:ext cx="251229" cy="486017"/>
          </a:xfrm>
          <a:custGeom>
            <a:avLst/>
            <a:gdLst>
              <a:gd name="connsiteX0" fmla="*/ 54 w 251229"/>
              <a:gd name="connsiteY0" fmla="*/ 1695 h 486017"/>
              <a:gd name="connsiteX1" fmla="*/ 149279 w 251229"/>
              <a:gd name="connsiteY1" fmla="*/ 179495 h 486017"/>
              <a:gd name="connsiteX2" fmla="*/ 142929 w 251229"/>
              <a:gd name="connsiteY2" fmla="*/ 338245 h 486017"/>
              <a:gd name="connsiteX3" fmla="*/ 168329 w 251229"/>
              <a:gd name="connsiteY3" fmla="*/ 233470 h 486017"/>
              <a:gd name="connsiteX4" fmla="*/ 165154 w 251229"/>
              <a:gd name="connsiteY4" fmla="*/ 474770 h 486017"/>
              <a:gd name="connsiteX5" fmla="*/ 165154 w 251229"/>
              <a:gd name="connsiteY5" fmla="*/ 449370 h 486017"/>
              <a:gd name="connsiteX6" fmla="*/ 63554 w 251229"/>
              <a:gd name="connsiteY6" fmla="*/ 477945 h 486017"/>
              <a:gd name="connsiteX7" fmla="*/ 231829 w 251229"/>
              <a:gd name="connsiteY7" fmla="*/ 439845 h 486017"/>
              <a:gd name="connsiteX8" fmla="*/ 168329 w 251229"/>
              <a:gd name="connsiteY8" fmla="*/ 398570 h 486017"/>
              <a:gd name="connsiteX9" fmla="*/ 187379 w 251229"/>
              <a:gd name="connsiteY9" fmla="*/ 147745 h 486017"/>
              <a:gd name="connsiteX10" fmla="*/ 158804 w 251229"/>
              <a:gd name="connsiteY10" fmla="*/ 204895 h 486017"/>
              <a:gd name="connsiteX11" fmla="*/ 95304 w 251229"/>
              <a:gd name="connsiteY11" fmla="*/ 84245 h 486017"/>
              <a:gd name="connsiteX12" fmla="*/ 250879 w 251229"/>
              <a:gd name="connsiteY12" fmla="*/ 52495 h 486017"/>
              <a:gd name="connsiteX13" fmla="*/ 133404 w 251229"/>
              <a:gd name="connsiteY13" fmla="*/ 87420 h 486017"/>
              <a:gd name="connsiteX14" fmla="*/ 54 w 251229"/>
              <a:gd name="connsiteY14" fmla="*/ 1695 h 4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229" h="486017">
                <a:moveTo>
                  <a:pt x="54" y="1695"/>
                </a:moveTo>
                <a:cubicBezTo>
                  <a:pt x="2700" y="17041"/>
                  <a:pt x="125467" y="123403"/>
                  <a:pt x="149279" y="179495"/>
                </a:cubicBezTo>
                <a:cubicBezTo>
                  <a:pt x="173091" y="235587"/>
                  <a:pt x="139754" y="329249"/>
                  <a:pt x="142929" y="338245"/>
                </a:cubicBezTo>
                <a:cubicBezTo>
                  <a:pt x="146104" y="347241"/>
                  <a:pt x="164625" y="210716"/>
                  <a:pt x="168329" y="233470"/>
                </a:cubicBezTo>
                <a:cubicBezTo>
                  <a:pt x="172033" y="256224"/>
                  <a:pt x="165683" y="438787"/>
                  <a:pt x="165154" y="474770"/>
                </a:cubicBezTo>
                <a:cubicBezTo>
                  <a:pt x="164625" y="510753"/>
                  <a:pt x="182087" y="448841"/>
                  <a:pt x="165154" y="449370"/>
                </a:cubicBezTo>
                <a:cubicBezTo>
                  <a:pt x="148221" y="449899"/>
                  <a:pt x="52442" y="479532"/>
                  <a:pt x="63554" y="477945"/>
                </a:cubicBezTo>
                <a:cubicBezTo>
                  <a:pt x="74666" y="476358"/>
                  <a:pt x="214367" y="453074"/>
                  <a:pt x="231829" y="439845"/>
                </a:cubicBezTo>
                <a:cubicBezTo>
                  <a:pt x="249292" y="426616"/>
                  <a:pt x="175737" y="447253"/>
                  <a:pt x="168329" y="398570"/>
                </a:cubicBezTo>
                <a:cubicBezTo>
                  <a:pt x="160921" y="349887"/>
                  <a:pt x="188966" y="180024"/>
                  <a:pt x="187379" y="147745"/>
                </a:cubicBezTo>
                <a:cubicBezTo>
                  <a:pt x="185792" y="115466"/>
                  <a:pt x="174150" y="215478"/>
                  <a:pt x="158804" y="204895"/>
                </a:cubicBezTo>
                <a:cubicBezTo>
                  <a:pt x="143458" y="194312"/>
                  <a:pt x="79958" y="109645"/>
                  <a:pt x="95304" y="84245"/>
                </a:cubicBezTo>
                <a:cubicBezTo>
                  <a:pt x="110650" y="58845"/>
                  <a:pt x="244529" y="51966"/>
                  <a:pt x="250879" y="52495"/>
                </a:cubicBezTo>
                <a:cubicBezTo>
                  <a:pt x="257229" y="53024"/>
                  <a:pt x="175737" y="94828"/>
                  <a:pt x="133404" y="87420"/>
                </a:cubicBezTo>
                <a:cubicBezTo>
                  <a:pt x="91071" y="80012"/>
                  <a:pt x="-2592" y="-13651"/>
                  <a:pt x="54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63B66C3-77F3-1697-E1A4-DB57095C9C8E}"/>
              </a:ext>
            </a:extLst>
          </p:cNvPr>
          <p:cNvSpPr/>
          <p:nvPr/>
        </p:nvSpPr>
        <p:spPr>
          <a:xfrm>
            <a:off x="9370702" y="4202656"/>
            <a:ext cx="71764" cy="439728"/>
          </a:xfrm>
          <a:custGeom>
            <a:avLst/>
            <a:gdLst>
              <a:gd name="connsiteX0" fmla="*/ 5073 w 71764"/>
              <a:gd name="connsiteY0" fmla="*/ 20094 h 439728"/>
              <a:gd name="connsiteX1" fmla="*/ 71748 w 71764"/>
              <a:gd name="connsiteY1" fmla="*/ 439194 h 439728"/>
              <a:gd name="connsiteX2" fmla="*/ 11423 w 71764"/>
              <a:gd name="connsiteY2" fmla="*/ 105819 h 439728"/>
              <a:gd name="connsiteX3" fmla="*/ 5073 w 71764"/>
              <a:gd name="connsiteY3" fmla="*/ 20094 h 43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4" h="439728">
                <a:moveTo>
                  <a:pt x="5073" y="20094"/>
                </a:moveTo>
                <a:cubicBezTo>
                  <a:pt x="15127" y="75657"/>
                  <a:pt x="70690" y="424907"/>
                  <a:pt x="71748" y="439194"/>
                </a:cubicBezTo>
                <a:cubicBezTo>
                  <a:pt x="72806" y="453481"/>
                  <a:pt x="21477" y="177256"/>
                  <a:pt x="11423" y="105819"/>
                </a:cubicBezTo>
                <a:cubicBezTo>
                  <a:pt x="1369" y="34382"/>
                  <a:pt x="-4981" y="-35469"/>
                  <a:pt x="5073" y="20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11356A06-BC87-4EB2-8674-DACCDF248D0E}"/>
              </a:ext>
            </a:extLst>
          </p:cNvPr>
          <p:cNvSpPr/>
          <p:nvPr/>
        </p:nvSpPr>
        <p:spPr>
          <a:xfrm>
            <a:off x="9356311" y="4125892"/>
            <a:ext cx="194211" cy="164057"/>
          </a:xfrm>
          <a:custGeom>
            <a:avLst/>
            <a:gdLst>
              <a:gd name="connsiteX0" fmla="*/ 414 w 194211"/>
              <a:gd name="connsiteY0" fmla="*/ 1608 h 164057"/>
              <a:gd name="connsiteX1" fmla="*/ 44864 w 194211"/>
              <a:gd name="connsiteY1" fmla="*/ 46058 h 164057"/>
              <a:gd name="connsiteX2" fmla="*/ 70264 w 194211"/>
              <a:gd name="connsiteY2" fmla="*/ 160358 h 164057"/>
              <a:gd name="connsiteX3" fmla="*/ 95664 w 194211"/>
              <a:gd name="connsiteY3" fmla="*/ 115908 h 164057"/>
              <a:gd name="connsiteX4" fmla="*/ 194089 w 194211"/>
              <a:gd name="connsiteY4" fmla="*/ 163533 h 164057"/>
              <a:gd name="connsiteX5" fmla="*/ 73439 w 194211"/>
              <a:gd name="connsiteY5" fmla="*/ 77808 h 164057"/>
              <a:gd name="connsiteX6" fmla="*/ 73439 w 194211"/>
              <a:gd name="connsiteY6" fmla="*/ 96858 h 164057"/>
              <a:gd name="connsiteX7" fmla="*/ 414 w 194211"/>
              <a:gd name="connsiteY7" fmla="*/ 1608 h 16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11" h="164057">
                <a:moveTo>
                  <a:pt x="414" y="1608"/>
                </a:moveTo>
                <a:cubicBezTo>
                  <a:pt x="-4349" y="-6859"/>
                  <a:pt x="33222" y="19600"/>
                  <a:pt x="44864" y="46058"/>
                </a:cubicBezTo>
                <a:cubicBezTo>
                  <a:pt x="56506" y="72516"/>
                  <a:pt x="61797" y="148716"/>
                  <a:pt x="70264" y="160358"/>
                </a:cubicBezTo>
                <a:cubicBezTo>
                  <a:pt x="78731" y="172000"/>
                  <a:pt x="75027" y="115379"/>
                  <a:pt x="95664" y="115908"/>
                </a:cubicBezTo>
                <a:cubicBezTo>
                  <a:pt x="116301" y="116437"/>
                  <a:pt x="197793" y="169883"/>
                  <a:pt x="194089" y="163533"/>
                </a:cubicBezTo>
                <a:cubicBezTo>
                  <a:pt x="190385" y="157183"/>
                  <a:pt x="93547" y="88920"/>
                  <a:pt x="73439" y="77808"/>
                </a:cubicBezTo>
                <a:cubicBezTo>
                  <a:pt x="53331" y="66696"/>
                  <a:pt x="84552" y="110616"/>
                  <a:pt x="73439" y="96858"/>
                </a:cubicBezTo>
                <a:cubicBezTo>
                  <a:pt x="62326" y="83100"/>
                  <a:pt x="5177" y="10075"/>
                  <a:pt x="414" y="1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79B9593F-18E8-2B9D-5DE1-EF4DAD53909C}"/>
              </a:ext>
            </a:extLst>
          </p:cNvPr>
          <p:cNvSpPr/>
          <p:nvPr/>
        </p:nvSpPr>
        <p:spPr>
          <a:xfrm>
            <a:off x="10213278" y="3952260"/>
            <a:ext cx="341942" cy="1166953"/>
          </a:xfrm>
          <a:custGeom>
            <a:avLst/>
            <a:gdLst>
              <a:gd name="connsiteX0" fmla="*/ 697 w 341942"/>
              <a:gd name="connsiteY0" fmla="*/ 615 h 1166953"/>
              <a:gd name="connsiteX1" fmla="*/ 226122 w 341942"/>
              <a:gd name="connsiteY1" fmla="*/ 168890 h 1166953"/>
              <a:gd name="connsiteX2" fmla="*/ 181672 w 341942"/>
              <a:gd name="connsiteY2" fmla="*/ 137140 h 1166953"/>
              <a:gd name="connsiteX3" fmla="*/ 280097 w 341942"/>
              <a:gd name="connsiteY3" fmla="*/ 267315 h 1166953"/>
              <a:gd name="connsiteX4" fmla="*/ 337247 w 341942"/>
              <a:gd name="connsiteY4" fmla="*/ 597515 h 1166953"/>
              <a:gd name="connsiteX5" fmla="*/ 270572 w 341942"/>
              <a:gd name="connsiteY5" fmla="*/ 492740 h 1166953"/>
              <a:gd name="connsiteX6" fmla="*/ 324547 w 341942"/>
              <a:gd name="connsiteY6" fmla="*/ 905490 h 1166953"/>
              <a:gd name="connsiteX7" fmla="*/ 295972 w 341942"/>
              <a:gd name="connsiteY7" fmla="*/ 1143615 h 1166953"/>
              <a:gd name="connsiteX8" fmla="*/ 270572 w 341942"/>
              <a:gd name="connsiteY8" fmla="*/ 327640 h 1166953"/>
              <a:gd name="connsiteX9" fmla="*/ 276922 w 341942"/>
              <a:gd name="connsiteY9" fmla="*/ 413365 h 1166953"/>
              <a:gd name="connsiteX10" fmla="*/ 327722 w 341942"/>
              <a:gd name="connsiteY10" fmla="*/ 41890 h 1166953"/>
              <a:gd name="connsiteX11" fmla="*/ 311847 w 341942"/>
              <a:gd name="connsiteY11" fmla="*/ 238740 h 1166953"/>
              <a:gd name="connsiteX12" fmla="*/ 697 w 341942"/>
              <a:gd name="connsiteY12" fmla="*/ 615 h 1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942" h="1166953">
                <a:moveTo>
                  <a:pt x="697" y="615"/>
                </a:moveTo>
                <a:cubicBezTo>
                  <a:pt x="-13590" y="-11027"/>
                  <a:pt x="195960" y="146136"/>
                  <a:pt x="226122" y="168890"/>
                </a:cubicBezTo>
                <a:cubicBezTo>
                  <a:pt x="256284" y="191644"/>
                  <a:pt x="172676" y="120736"/>
                  <a:pt x="181672" y="137140"/>
                </a:cubicBezTo>
                <a:cubicBezTo>
                  <a:pt x="190668" y="153544"/>
                  <a:pt x="254168" y="190586"/>
                  <a:pt x="280097" y="267315"/>
                </a:cubicBezTo>
                <a:cubicBezTo>
                  <a:pt x="306026" y="344044"/>
                  <a:pt x="338834" y="559944"/>
                  <a:pt x="337247" y="597515"/>
                </a:cubicBezTo>
                <a:cubicBezTo>
                  <a:pt x="335660" y="635086"/>
                  <a:pt x="272689" y="441411"/>
                  <a:pt x="270572" y="492740"/>
                </a:cubicBezTo>
                <a:cubicBezTo>
                  <a:pt x="268455" y="544069"/>
                  <a:pt x="320314" y="797011"/>
                  <a:pt x="324547" y="905490"/>
                </a:cubicBezTo>
                <a:cubicBezTo>
                  <a:pt x="328780" y="1013969"/>
                  <a:pt x="304968" y="1239923"/>
                  <a:pt x="295972" y="1143615"/>
                </a:cubicBezTo>
                <a:cubicBezTo>
                  <a:pt x="286976" y="1047307"/>
                  <a:pt x="273747" y="449348"/>
                  <a:pt x="270572" y="327640"/>
                </a:cubicBezTo>
                <a:cubicBezTo>
                  <a:pt x="267397" y="205932"/>
                  <a:pt x="267397" y="460990"/>
                  <a:pt x="276922" y="413365"/>
                </a:cubicBezTo>
                <a:cubicBezTo>
                  <a:pt x="286447" y="365740"/>
                  <a:pt x="321901" y="70994"/>
                  <a:pt x="327722" y="41890"/>
                </a:cubicBezTo>
                <a:cubicBezTo>
                  <a:pt x="333543" y="12786"/>
                  <a:pt x="364234" y="240327"/>
                  <a:pt x="311847" y="238740"/>
                </a:cubicBezTo>
                <a:cubicBezTo>
                  <a:pt x="259460" y="237153"/>
                  <a:pt x="14984" y="12257"/>
                  <a:pt x="697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4C0C0F26-FEF1-F5D6-B71E-0D1E90294717}"/>
              </a:ext>
            </a:extLst>
          </p:cNvPr>
          <p:cNvSpPr/>
          <p:nvPr/>
        </p:nvSpPr>
        <p:spPr>
          <a:xfrm>
            <a:off x="9730812" y="4268115"/>
            <a:ext cx="797943" cy="549657"/>
          </a:xfrm>
          <a:custGeom>
            <a:avLst/>
            <a:gdLst>
              <a:gd name="connsiteX0" fmla="*/ 187888 w 797943"/>
              <a:gd name="connsiteY0" fmla="*/ 129260 h 549657"/>
              <a:gd name="connsiteX1" fmla="*/ 299013 w 797943"/>
              <a:gd name="connsiteY1" fmla="*/ 227685 h 549657"/>
              <a:gd name="connsiteX2" fmla="*/ 295838 w 797943"/>
              <a:gd name="connsiteY2" fmla="*/ 329285 h 549657"/>
              <a:gd name="connsiteX3" fmla="*/ 340288 w 797943"/>
              <a:gd name="connsiteY3" fmla="*/ 370560 h 549657"/>
              <a:gd name="connsiteX4" fmla="*/ 140263 w 797943"/>
              <a:gd name="connsiteY4" fmla="*/ 488035 h 549657"/>
              <a:gd name="connsiteX5" fmla="*/ 3738 w 797943"/>
              <a:gd name="connsiteY5" fmla="*/ 548360 h 549657"/>
              <a:gd name="connsiteX6" fmla="*/ 289488 w 797943"/>
              <a:gd name="connsiteY6" fmla="*/ 434060 h 549657"/>
              <a:gd name="connsiteX7" fmla="*/ 384738 w 797943"/>
              <a:gd name="connsiteY7" fmla="*/ 303885 h 549657"/>
              <a:gd name="connsiteX8" fmla="*/ 797488 w 797943"/>
              <a:gd name="connsiteY8" fmla="*/ 180060 h 549657"/>
              <a:gd name="connsiteX9" fmla="*/ 470463 w 797943"/>
              <a:gd name="connsiteY9" fmla="*/ 234035 h 549657"/>
              <a:gd name="connsiteX10" fmla="*/ 708588 w 797943"/>
              <a:gd name="connsiteY10" fmla="*/ 59410 h 549657"/>
              <a:gd name="connsiteX11" fmla="*/ 378388 w 797943"/>
              <a:gd name="connsiteY11" fmla="*/ 256260 h 549657"/>
              <a:gd name="connsiteX12" fmla="*/ 530788 w 797943"/>
              <a:gd name="connsiteY12" fmla="*/ 59410 h 549657"/>
              <a:gd name="connsiteX13" fmla="*/ 391088 w 797943"/>
              <a:gd name="connsiteY13" fmla="*/ 176885 h 549657"/>
              <a:gd name="connsiteX14" fmla="*/ 375213 w 797943"/>
              <a:gd name="connsiteY14" fmla="*/ 113385 h 549657"/>
              <a:gd name="connsiteX15" fmla="*/ 267263 w 797943"/>
              <a:gd name="connsiteY15" fmla="*/ 2260 h 549657"/>
              <a:gd name="connsiteX16" fmla="*/ 346638 w 797943"/>
              <a:gd name="connsiteY16" fmla="*/ 224510 h 549657"/>
              <a:gd name="connsiteX17" fmla="*/ 346638 w 797943"/>
              <a:gd name="connsiteY17" fmla="*/ 281660 h 549657"/>
              <a:gd name="connsiteX18" fmla="*/ 187888 w 797943"/>
              <a:gd name="connsiteY18" fmla="*/ 129260 h 5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7943" h="549657">
                <a:moveTo>
                  <a:pt x="187888" y="129260"/>
                </a:moveTo>
                <a:cubicBezTo>
                  <a:pt x="179950" y="120264"/>
                  <a:pt x="281021" y="194348"/>
                  <a:pt x="299013" y="227685"/>
                </a:cubicBezTo>
                <a:cubicBezTo>
                  <a:pt x="317005" y="261022"/>
                  <a:pt x="288959" y="305473"/>
                  <a:pt x="295838" y="329285"/>
                </a:cubicBezTo>
                <a:cubicBezTo>
                  <a:pt x="302717" y="353097"/>
                  <a:pt x="366217" y="344102"/>
                  <a:pt x="340288" y="370560"/>
                </a:cubicBezTo>
                <a:cubicBezTo>
                  <a:pt x="314359" y="397018"/>
                  <a:pt x="196355" y="458402"/>
                  <a:pt x="140263" y="488035"/>
                </a:cubicBezTo>
                <a:cubicBezTo>
                  <a:pt x="84171" y="517668"/>
                  <a:pt x="-21133" y="557356"/>
                  <a:pt x="3738" y="548360"/>
                </a:cubicBezTo>
                <a:cubicBezTo>
                  <a:pt x="28609" y="539364"/>
                  <a:pt x="225988" y="474806"/>
                  <a:pt x="289488" y="434060"/>
                </a:cubicBezTo>
                <a:cubicBezTo>
                  <a:pt x="352988" y="393314"/>
                  <a:pt x="300071" y="346218"/>
                  <a:pt x="384738" y="303885"/>
                </a:cubicBezTo>
                <a:cubicBezTo>
                  <a:pt x="469405" y="261552"/>
                  <a:pt x="783201" y="191702"/>
                  <a:pt x="797488" y="180060"/>
                </a:cubicBezTo>
                <a:cubicBezTo>
                  <a:pt x="811775" y="168418"/>
                  <a:pt x="485280" y="254143"/>
                  <a:pt x="470463" y="234035"/>
                </a:cubicBezTo>
                <a:cubicBezTo>
                  <a:pt x="455646" y="213927"/>
                  <a:pt x="723934" y="55706"/>
                  <a:pt x="708588" y="59410"/>
                </a:cubicBezTo>
                <a:cubicBezTo>
                  <a:pt x="693242" y="63114"/>
                  <a:pt x="408021" y="256260"/>
                  <a:pt x="378388" y="256260"/>
                </a:cubicBezTo>
                <a:cubicBezTo>
                  <a:pt x="348755" y="256260"/>
                  <a:pt x="528671" y="72639"/>
                  <a:pt x="530788" y="59410"/>
                </a:cubicBezTo>
                <a:cubicBezTo>
                  <a:pt x="532905" y="46181"/>
                  <a:pt x="417017" y="167889"/>
                  <a:pt x="391088" y="176885"/>
                </a:cubicBezTo>
                <a:cubicBezTo>
                  <a:pt x="365159" y="185881"/>
                  <a:pt x="395851" y="142489"/>
                  <a:pt x="375213" y="113385"/>
                </a:cubicBezTo>
                <a:cubicBezTo>
                  <a:pt x="354576" y="84281"/>
                  <a:pt x="272026" y="-16261"/>
                  <a:pt x="267263" y="2260"/>
                </a:cubicBezTo>
                <a:cubicBezTo>
                  <a:pt x="262500" y="20781"/>
                  <a:pt x="333409" y="177943"/>
                  <a:pt x="346638" y="224510"/>
                </a:cubicBezTo>
                <a:cubicBezTo>
                  <a:pt x="359867" y="271077"/>
                  <a:pt x="368863" y="302827"/>
                  <a:pt x="346638" y="281660"/>
                </a:cubicBezTo>
                <a:lnTo>
                  <a:pt x="187888" y="1292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7DB81C2E-7A67-7892-FEFA-8EEEF5383DBB}"/>
              </a:ext>
            </a:extLst>
          </p:cNvPr>
          <p:cNvSpPr/>
          <p:nvPr/>
        </p:nvSpPr>
        <p:spPr>
          <a:xfrm>
            <a:off x="9859169" y="4111613"/>
            <a:ext cx="367630" cy="161963"/>
          </a:xfrm>
          <a:custGeom>
            <a:avLst/>
            <a:gdLst>
              <a:gd name="connsiteX0" fmla="*/ 367506 w 367630"/>
              <a:gd name="connsiteY0" fmla="*/ 12 h 161963"/>
              <a:gd name="connsiteX1" fmla="*/ 50006 w 367630"/>
              <a:gd name="connsiteY1" fmla="*/ 79387 h 161963"/>
              <a:gd name="connsiteX2" fmla="*/ 69056 w 367630"/>
              <a:gd name="connsiteY2" fmla="*/ 79387 h 161963"/>
              <a:gd name="connsiteX3" fmla="*/ 208756 w 367630"/>
              <a:gd name="connsiteY3" fmla="*/ 161937 h 161963"/>
              <a:gd name="connsiteX4" fmla="*/ 50006 w 367630"/>
              <a:gd name="connsiteY4" fmla="*/ 69862 h 161963"/>
              <a:gd name="connsiteX5" fmla="*/ 123031 w 367630"/>
              <a:gd name="connsiteY5" fmla="*/ 50812 h 161963"/>
              <a:gd name="connsiteX6" fmla="*/ 5556 w 367630"/>
              <a:gd name="connsiteY6" fmla="*/ 73037 h 161963"/>
              <a:gd name="connsiteX7" fmla="*/ 367506 w 367630"/>
              <a:gd name="connsiteY7" fmla="*/ 12 h 1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630" h="161963">
                <a:moveTo>
                  <a:pt x="367506" y="12"/>
                </a:moveTo>
                <a:cubicBezTo>
                  <a:pt x="374914" y="1070"/>
                  <a:pt x="50006" y="79387"/>
                  <a:pt x="50006" y="79387"/>
                </a:cubicBezTo>
                <a:cubicBezTo>
                  <a:pt x="264" y="92616"/>
                  <a:pt x="42598" y="65629"/>
                  <a:pt x="69056" y="79387"/>
                </a:cubicBezTo>
                <a:cubicBezTo>
                  <a:pt x="95514" y="93145"/>
                  <a:pt x="211931" y="163524"/>
                  <a:pt x="208756" y="161937"/>
                </a:cubicBezTo>
                <a:cubicBezTo>
                  <a:pt x="205581" y="160350"/>
                  <a:pt x="64293" y="88383"/>
                  <a:pt x="50006" y="69862"/>
                </a:cubicBezTo>
                <a:cubicBezTo>
                  <a:pt x="35719" y="51341"/>
                  <a:pt x="130439" y="50283"/>
                  <a:pt x="123031" y="50812"/>
                </a:cubicBezTo>
                <a:cubicBezTo>
                  <a:pt x="115623" y="51341"/>
                  <a:pt x="-29898" y="82033"/>
                  <a:pt x="5556" y="73037"/>
                </a:cubicBezTo>
                <a:cubicBezTo>
                  <a:pt x="41010" y="64041"/>
                  <a:pt x="360098" y="-1046"/>
                  <a:pt x="36750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296E1DF9-8625-4435-39A0-8D3F8D785555}"/>
              </a:ext>
            </a:extLst>
          </p:cNvPr>
          <p:cNvSpPr/>
          <p:nvPr/>
        </p:nvSpPr>
        <p:spPr>
          <a:xfrm>
            <a:off x="9721812" y="4340097"/>
            <a:ext cx="267776" cy="346242"/>
          </a:xfrm>
          <a:custGeom>
            <a:avLst/>
            <a:gdLst>
              <a:gd name="connsiteX0" fmla="*/ 41313 w 267776"/>
              <a:gd name="connsiteY0" fmla="*/ 128 h 346242"/>
              <a:gd name="connsiteX1" fmla="*/ 66713 w 267776"/>
              <a:gd name="connsiteY1" fmla="*/ 114428 h 346242"/>
              <a:gd name="connsiteX2" fmla="*/ 22263 w 267776"/>
              <a:gd name="connsiteY2" fmla="*/ 244603 h 346242"/>
              <a:gd name="connsiteX3" fmla="*/ 31788 w 267776"/>
              <a:gd name="connsiteY3" fmla="*/ 222378 h 346242"/>
              <a:gd name="connsiteX4" fmla="*/ 15913 w 267776"/>
              <a:gd name="connsiteY4" fmla="*/ 311278 h 346242"/>
              <a:gd name="connsiteX5" fmla="*/ 142913 w 267776"/>
              <a:gd name="connsiteY5" fmla="*/ 320803 h 346242"/>
              <a:gd name="connsiteX6" fmla="*/ 88938 w 267776"/>
              <a:gd name="connsiteY6" fmla="*/ 346203 h 346242"/>
              <a:gd name="connsiteX7" fmla="*/ 266738 w 267776"/>
              <a:gd name="connsiteY7" fmla="*/ 314453 h 346242"/>
              <a:gd name="connsiteX8" fmla="*/ 161963 w 267776"/>
              <a:gd name="connsiteY8" fmla="*/ 298578 h 346242"/>
              <a:gd name="connsiteX9" fmla="*/ 155613 w 267776"/>
              <a:gd name="connsiteY9" fmla="*/ 177928 h 346242"/>
              <a:gd name="connsiteX10" fmla="*/ 149263 w 267776"/>
              <a:gd name="connsiteY10" fmla="*/ 323978 h 346242"/>
              <a:gd name="connsiteX11" fmla="*/ 19088 w 267776"/>
              <a:gd name="connsiteY11" fmla="*/ 301753 h 346242"/>
              <a:gd name="connsiteX12" fmla="*/ 34963 w 267776"/>
              <a:gd name="connsiteY12" fmla="*/ 155703 h 346242"/>
              <a:gd name="connsiteX13" fmla="*/ 6388 w 267776"/>
              <a:gd name="connsiteY13" fmla="*/ 149353 h 346242"/>
              <a:gd name="connsiteX14" fmla="*/ 177838 w 267776"/>
              <a:gd name="connsiteY14" fmla="*/ 120778 h 346242"/>
              <a:gd name="connsiteX15" fmla="*/ 50838 w 267776"/>
              <a:gd name="connsiteY15" fmla="*/ 136653 h 346242"/>
              <a:gd name="connsiteX16" fmla="*/ 41313 w 267776"/>
              <a:gd name="connsiteY16" fmla="*/ 128 h 34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776" h="346242">
                <a:moveTo>
                  <a:pt x="41313" y="128"/>
                </a:moveTo>
                <a:cubicBezTo>
                  <a:pt x="43959" y="-3576"/>
                  <a:pt x="69888" y="73682"/>
                  <a:pt x="66713" y="114428"/>
                </a:cubicBezTo>
                <a:cubicBezTo>
                  <a:pt x="63538" y="155174"/>
                  <a:pt x="28084" y="226611"/>
                  <a:pt x="22263" y="244603"/>
                </a:cubicBezTo>
                <a:cubicBezTo>
                  <a:pt x="16442" y="262595"/>
                  <a:pt x="32846" y="211266"/>
                  <a:pt x="31788" y="222378"/>
                </a:cubicBezTo>
                <a:cubicBezTo>
                  <a:pt x="30730" y="233490"/>
                  <a:pt x="-2608" y="294874"/>
                  <a:pt x="15913" y="311278"/>
                </a:cubicBezTo>
                <a:cubicBezTo>
                  <a:pt x="34434" y="327682"/>
                  <a:pt x="130742" y="314982"/>
                  <a:pt x="142913" y="320803"/>
                </a:cubicBezTo>
                <a:cubicBezTo>
                  <a:pt x="155084" y="326624"/>
                  <a:pt x="68301" y="347261"/>
                  <a:pt x="88938" y="346203"/>
                </a:cubicBezTo>
                <a:cubicBezTo>
                  <a:pt x="109575" y="345145"/>
                  <a:pt x="254567" y="322390"/>
                  <a:pt x="266738" y="314453"/>
                </a:cubicBezTo>
                <a:cubicBezTo>
                  <a:pt x="278909" y="306516"/>
                  <a:pt x="180484" y="321332"/>
                  <a:pt x="161963" y="298578"/>
                </a:cubicBezTo>
                <a:cubicBezTo>
                  <a:pt x="143442" y="275824"/>
                  <a:pt x="157730" y="173695"/>
                  <a:pt x="155613" y="177928"/>
                </a:cubicBezTo>
                <a:cubicBezTo>
                  <a:pt x="153496" y="182161"/>
                  <a:pt x="172017" y="303341"/>
                  <a:pt x="149263" y="323978"/>
                </a:cubicBezTo>
                <a:cubicBezTo>
                  <a:pt x="126509" y="344615"/>
                  <a:pt x="38138" y="329799"/>
                  <a:pt x="19088" y="301753"/>
                </a:cubicBezTo>
                <a:cubicBezTo>
                  <a:pt x="38" y="273707"/>
                  <a:pt x="37080" y="181103"/>
                  <a:pt x="34963" y="155703"/>
                </a:cubicBezTo>
                <a:cubicBezTo>
                  <a:pt x="32846" y="130303"/>
                  <a:pt x="-17425" y="155174"/>
                  <a:pt x="6388" y="149353"/>
                </a:cubicBezTo>
                <a:cubicBezTo>
                  <a:pt x="30201" y="143532"/>
                  <a:pt x="170430" y="122895"/>
                  <a:pt x="177838" y="120778"/>
                </a:cubicBezTo>
                <a:cubicBezTo>
                  <a:pt x="185246" y="118661"/>
                  <a:pt x="76767" y="156761"/>
                  <a:pt x="50838" y="136653"/>
                </a:cubicBezTo>
                <a:cubicBezTo>
                  <a:pt x="24909" y="116545"/>
                  <a:pt x="38667" y="3832"/>
                  <a:pt x="41313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9CD2163D-BCEE-EB9B-2AB6-F40841BCEDEC}"/>
              </a:ext>
            </a:extLst>
          </p:cNvPr>
          <p:cNvSpPr/>
          <p:nvPr/>
        </p:nvSpPr>
        <p:spPr>
          <a:xfrm>
            <a:off x="10102359" y="4212760"/>
            <a:ext cx="291178" cy="197321"/>
          </a:xfrm>
          <a:custGeom>
            <a:avLst/>
            <a:gdLst>
              <a:gd name="connsiteX0" fmla="*/ 32241 w 291178"/>
              <a:gd name="connsiteY0" fmla="*/ 197315 h 197321"/>
              <a:gd name="connsiteX1" fmla="*/ 25891 w 291178"/>
              <a:gd name="connsiteY1" fmla="*/ 44915 h 197321"/>
              <a:gd name="connsiteX2" fmla="*/ 491 w 291178"/>
              <a:gd name="connsiteY2" fmla="*/ 35390 h 197321"/>
              <a:gd name="connsiteX3" fmla="*/ 51291 w 291178"/>
              <a:gd name="connsiteY3" fmla="*/ 51265 h 197321"/>
              <a:gd name="connsiteX4" fmla="*/ 279891 w 291178"/>
              <a:gd name="connsiteY4" fmla="*/ 465 h 197321"/>
              <a:gd name="connsiteX5" fmla="*/ 257666 w 291178"/>
              <a:gd name="connsiteY5" fmla="*/ 29040 h 197321"/>
              <a:gd name="connsiteX6" fmla="*/ 270366 w 291178"/>
              <a:gd name="connsiteY6" fmla="*/ 465 h 197321"/>
              <a:gd name="connsiteX7" fmla="*/ 35416 w 291178"/>
              <a:gd name="connsiteY7" fmla="*/ 57615 h 197321"/>
              <a:gd name="connsiteX8" fmla="*/ 32241 w 291178"/>
              <a:gd name="connsiteY8" fmla="*/ 38565 h 197321"/>
              <a:gd name="connsiteX9" fmla="*/ 32241 w 291178"/>
              <a:gd name="connsiteY9" fmla="*/ 197315 h 19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178" h="197321">
                <a:moveTo>
                  <a:pt x="32241" y="197315"/>
                </a:moveTo>
                <a:cubicBezTo>
                  <a:pt x="31183" y="198373"/>
                  <a:pt x="31183" y="71902"/>
                  <a:pt x="25891" y="44915"/>
                </a:cubicBezTo>
                <a:cubicBezTo>
                  <a:pt x="20599" y="17927"/>
                  <a:pt x="-3742" y="34332"/>
                  <a:pt x="491" y="35390"/>
                </a:cubicBezTo>
                <a:cubicBezTo>
                  <a:pt x="4724" y="36448"/>
                  <a:pt x="4724" y="57086"/>
                  <a:pt x="51291" y="51265"/>
                </a:cubicBezTo>
                <a:cubicBezTo>
                  <a:pt x="97858" y="45444"/>
                  <a:pt x="245495" y="4169"/>
                  <a:pt x="279891" y="465"/>
                </a:cubicBezTo>
                <a:cubicBezTo>
                  <a:pt x="314287" y="-3239"/>
                  <a:pt x="259253" y="29040"/>
                  <a:pt x="257666" y="29040"/>
                </a:cubicBezTo>
                <a:cubicBezTo>
                  <a:pt x="256079" y="29040"/>
                  <a:pt x="307408" y="-4297"/>
                  <a:pt x="270366" y="465"/>
                </a:cubicBezTo>
                <a:cubicBezTo>
                  <a:pt x="233324" y="5227"/>
                  <a:pt x="75103" y="51265"/>
                  <a:pt x="35416" y="57615"/>
                </a:cubicBezTo>
                <a:cubicBezTo>
                  <a:pt x="-4271" y="63965"/>
                  <a:pt x="30124" y="17928"/>
                  <a:pt x="32241" y="38565"/>
                </a:cubicBezTo>
                <a:cubicBezTo>
                  <a:pt x="34358" y="59202"/>
                  <a:pt x="33299" y="196257"/>
                  <a:pt x="32241" y="197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999413AA-83AC-F68D-FC6E-D7A0A8A73211}"/>
              </a:ext>
            </a:extLst>
          </p:cNvPr>
          <p:cNvSpPr/>
          <p:nvPr/>
        </p:nvSpPr>
        <p:spPr>
          <a:xfrm>
            <a:off x="10033185" y="4514257"/>
            <a:ext cx="474607" cy="450803"/>
          </a:xfrm>
          <a:custGeom>
            <a:avLst/>
            <a:gdLst>
              <a:gd name="connsiteX0" fmla="*/ 177615 w 474607"/>
              <a:gd name="connsiteY0" fmla="*/ 1596 h 450803"/>
              <a:gd name="connsiteX1" fmla="*/ 201678 w 474607"/>
              <a:gd name="connsiteY1" fmla="*/ 65764 h 450803"/>
              <a:gd name="connsiteX2" fmla="*/ 289910 w 474607"/>
              <a:gd name="connsiteY2" fmla="*/ 178059 h 450803"/>
              <a:gd name="connsiteX3" fmla="*/ 201678 w 474607"/>
              <a:gd name="connsiteY3" fmla="*/ 258269 h 450803"/>
              <a:gd name="connsiteX4" fmla="*/ 201678 w 474607"/>
              <a:gd name="connsiteY4" fmla="*/ 250248 h 450803"/>
              <a:gd name="connsiteX5" fmla="*/ 1152 w 474607"/>
              <a:gd name="connsiteY5" fmla="*/ 450775 h 450803"/>
              <a:gd name="connsiteX6" fmla="*/ 305952 w 474607"/>
              <a:gd name="connsiteY6" fmla="*/ 266290 h 450803"/>
              <a:gd name="connsiteX7" fmla="*/ 305952 w 474607"/>
              <a:gd name="connsiteY7" fmla="*/ 266290 h 450803"/>
              <a:gd name="connsiteX8" fmla="*/ 474394 w 474607"/>
              <a:gd name="connsiteY8" fmla="*/ 33680 h 450803"/>
              <a:gd name="connsiteX9" fmla="*/ 338036 w 474607"/>
              <a:gd name="connsiteY9" fmla="*/ 129932 h 450803"/>
              <a:gd name="connsiteX10" fmla="*/ 177615 w 474607"/>
              <a:gd name="connsiteY10" fmla="*/ 1596 h 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4607" h="450803">
                <a:moveTo>
                  <a:pt x="177615" y="1596"/>
                </a:moveTo>
                <a:cubicBezTo>
                  <a:pt x="154889" y="-9099"/>
                  <a:pt x="182962" y="36354"/>
                  <a:pt x="201678" y="65764"/>
                </a:cubicBezTo>
                <a:cubicBezTo>
                  <a:pt x="220394" y="95175"/>
                  <a:pt x="289910" y="145975"/>
                  <a:pt x="289910" y="178059"/>
                </a:cubicBezTo>
                <a:cubicBezTo>
                  <a:pt x="289910" y="210143"/>
                  <a:pt x="216383" y="246238"/>
                  <a:pt x="201678" y="258269"/>
                </a:cubicBezTo>
                <a:cubicBezTo>
                  <a:pt x="186973" y="270300"/>
                  <a:pt x="235099" y="218164"/>
                  <a:pt x="201678" y="250248"/>
                </a:cubicBezTo>
                <a:cubicBezTo>
                  <a:pt x="168257" y="282332"/>
                  <a:pt x="-16227" y="448101"/>
                  <a:pt x="1152" y="450775"/>
                </a:cubicBezTo>
                <a:cubicBezTo>
                  <a:pt x="18531" y="453449"/>
                  <a:pt x="305952" y="266290"/>
                  <a:pt x="305952" y="266290"/>
                </a:cubicBezTo>
                <a:lnTo>
                  <a:pt x="305952" y="266290"/>
                </a:lnTo>
                <a:cubicBezTo>
                  <a:pt x="334026" y="227522"/>
                  <a:pt x="469047" y="56406"/>
                  <a:pt x="474394" y="33680"/>
                </a:cubicBezTo>
                <a:cubicBezTo>
                  <a:pt x="479741" y="10954"/>
                  <a:pt x="383489" y="136616"/>
                  <a:pt x="338036" y="129932"/>
                </a:cubicBezTo>
                <a:cubicBezTo>
                  <a:pt x="292583" y="123248"/>
                  <a:pt x="200341" y="12291"/>
                  <a:pt x="177615" y="1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DEA08C43-E738-C518-5623-86D3E9B438D6}"/>
              </a:ext>
            </a:extLst>
          </p:cNvPr>
          <p:cNvSpPr/>
          <p:nvPr/>
        </p:nvSpPr>
        <p:spPr>
          <a:xfrm>
            <a:off x="10394348" y="5011320"/>
            <a:ext cx="257773" cy="555354"/>
          </a:xfrm>
          <a:custGeom>
            <a:avLst/>
            <a:gdLst>
              <a:gd name="connsiteX0" fmla="*/ 936 w 257773"/>
              <a:gd name="connsiteY0" fmla="*/ 1838 h 555354"/>
              <a:gd name="connsiteX1" fmla="*/ 41041 w 257773"/>
              <a:gd name="connsiteY1" fmla="*/ 122154 h 555354"/>
              <a:gd name="connsiteX2" fmla="*/ 97189 w 257773"/>
              <a:gd name="connsiteY2" fmla="*/ 434975 h 555354"/>
              <a:gd name="connsiteX3" fmla="*/ 137294 w 257773"/>
              <a:gd name="connsiteY3" fmla="*/ 370806 h 555354"/>
              <a:gd name="connsiteX4" fmla="*/ 257610 w 257773"/>
              <a:gd name="connsiteY4" fmla="*/ 555291 h 555354"/>
              <a:gd name="connsiteX5" fmla="*/ 161357 w 257773"/>
              <a:gd name="connsiteY5" fmla="*/ 386848 h 555354"/>
              <a:gd name="connsiteX6" fmla="*/ 81147 w 257773"/>
              <a:gd name="connsiteY6" fmla="*/ 17880 h 555354"/>
              <a:gd name="connsiteX7" fmla="*/ 81147 w 257773"/>
              <a:gd name="connsiteY7" fmla="*/ 202364 h 555354"/>
              <a:gd name="connsiteX8" fmla="*/ 936 w 257773"/>
              <a:gd name="connsiteY8" fmla="*/ 1838 h 55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773" h="555354">
                <a:moveTo>
                  <a:pt x="936" y="1838"/>
                </a:moveTo>
                <a:cubicBezTo>
                  <a:pt x="-5748" y="-11530"/>
                  <a:pt x="24999" y="49965"/>
                  <a:pt x="41041" y="122154"/>
                </a:cubicBezTo>
                <a:cubicBezTo>
                  <a:pt x="57083" y="194343"/>
                  <a:pt x="81147" y="393533"/>
                  <a:pt x="97189" y="434975"/>
                </a:cubicBezTo>
                <a:cubicBezTo>
                  <a:pt x="113231" y="476417"/>
                  <a:pt x="110557" y="350753"/>
                  <a:pt x="137294" y="370806"/>
                </a:cubicBezTo>
                <a:cubicBezTo>
                  <a:pt x="164031" y="390859"/>
                  <a:pt x="253600" y="552617"/>
                  <a:pt x="257610" y="555291"/>
                </a:cubicBezTo>
                <a:cubicBezTo>
                  <a:pt x="261620" y="557965"/>
                  <a:pt x="190767" y="476416"/>
                  <a:pt x="161357" y="386848"/>
                </a:cubicBezTo>
                <a:cubicBezTo>
                  <a:pt x="131947" y="297280"/>
                  <a:pt x="94515" y="48627"/>
                  <a:pt x="81147" y="17880"/>
                </a:cubicBezTo>
                <a:cubicBezTo>
                  <a:pt x="67779" y="-12867"/>
                  <a:pt x="93179" y="206375"/>
                  <a:pt x="81147" y="202364"/>
                </a:cubicBezTo>
                <a:cubicBezTo>
                  <a:pt x="69115" y="198354"/>
                  <a:pt x="7620" y="15206"/>
                  <a:pt x="936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F2271D6-A233-53D3-5D54-69F6CE5B5FE6}"/>
              </a:ext>
            </a:extLst>
          </p:cNvPr>
          <p:cNvSpPr/>
          <p:nvPr/>
        </p:nvSpPr>
        <p:spPr>
          <a:xfrm>
            <a:off x="9761621" y="5180725"/>
            <a:ext cx="649708" cy="434214"/>
          </a:xfrm>
          <a:custGeom>
            <a:avLst/>
            <a:gdLst>
              <a:gd name="connsiteX0" fmla="*/ 0 w 649708"/>
              <a:gd name="connsiteY0" fmla="*/ 73064 h 434214"/>
              <a:gd name="connsiteX1" fmla="*/ 304800 w 649708"/>
              <a:gd name="connsiteY1" fmla="*/ 233486 h 434214"/>
              <a:gd name="connsiteX2" fmla="*/ 104274 w 649708"/>
              <a:gd name="connsiteY2" fmla="*/ 434012 h 434214"/>
              <a:gd name="connsiteX3" fmla="*/ 224590 w 649708"/>
              <a:gd name="connsiteY3" fmla="*/ 265570 h 434214"/>
              <a:gd name="connsiteX4" fmla="*/ 649705 w 649708"/>
              <a:gd name="connsiteY4" fmla="*/ 875 h 434214"/>
              <a:gd name="connsiteX5" fmla="*/ 232611 w 649708"/>
              <a:gd name="connsiteY5" fmla="*/ 177338 h 434214"/>
              <a:gd name="connsiteX6" fmla="*/ 288758 w 649708"/>
              <a:gd name="connsiteY6" fmla="*/ 97128 h 434214"/>
              <a:gd name="connsiteX7" fmla="*/ 352926 w 649708"/>
              <a:gd name="connsiteY7" fmla="*/ 105149 h 434214"/>
              <a:gd name="connsiteX8" fmla="*/ 0 w 649708"/>
              <a:gd name="connsiteY8" fmla="*/ 73064 h 43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708" h="434214">
                <a:moveTo>
                  <a:pt x="0" y="73064"/>
                </a:moveTo>
                <a:cubicBezTo>
                  <a:pt x="143710" y="123196"/>
                  <a:pt x="287421" y="173328"/>
                  <a:pt x="304800" y="233486"/>
                </a:cubicBezTo>
                <a:cubicBezTo>
                  <a:pt x="322179" y="293644"/>
                  <a:pt x="117642" y="428665"/>
                  <a:pt x="104274" y="434012"/>
                </a:cubicBezTo>
                <a:cubicBezTo>
                  <a:pt x="90906" y="439359"/>
                  <a:pt x="133685" y="337759"/>
                  <a:pt x="224590" y="265570"/>
                </a:cubicBezTo>
                <a:cubicBezTo>
                  <a:pt x="315495" y="193381"/>
                  <a:pt x="648368" y="15580"/>
                  <a:pt x="649705" y="875"/>
                </a:cubicBezTo>
                <a:cubicBezTo>
                  <a:pt x="651042" y="-13830"/>
                  <a:pt x="292769" y="161296"/>
                  <a:pt x="232611" y="177338"/>
                </a:cubicBezTo>
                <a:cubicBezTo>
                  <a:pt x="172453" y="193380"/>
                  <a:pt x="268706" y="109159"/>
                  <a:pt x="288758" y="97128"/>
                </a:cubicBezTo>
                <a:cubicBezTo>
                  <a:pt x="308810" y="85097"/>
                  <a:pt x="352926" y="105149"/>
                  <a:pt x="352926" y="105149"/>
                </a:cubicBezTo>
                <a:lnTo>
                  <a:pt x="0" y="730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101A4114-1F4B-D181-936F-559DEE3814DB}"/>
              </a:ext>
            </a:extLst>
          </p:cNvPr>
          <p:cNvSpPr/>
          <p:nvPr/>
        </p:nvSpPr>
        <p:spPr>
          <a:xfrm>
            <a:off x="9193690" y="3776993"/>
            <a:ext cx="790718" cy="303842"/>
          </a:xfrm>
          <a:custGeom>
            <a:avLst/>
            <a:gdLst>
              <a:gd name="connsiteX0" fmla="*/ 788510 w 790718"/>
              <a:gd name="connsiteY0" fmla="*/ 1257 h 303842"/>
              <a:gd name="connsiteX1" fmla="*/ 23335 w 790718"/>
              <a:gd name="connsiteY1" fmla="*/ 296532 h 303842"/>
              <a:gd name="connsiteX2" fmla="*/ 248760 w 790718"/>
              <a:gd name="connsiteY2" fmla="*/ 194932 h 303842"/>
              <a:gd name="connsiteX3" fmla="*/ 788510 w 790718"/>
              <a:gd name="connsiteY3" fmla="*/ 1257 h 3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718" h="303842">
                <a:moveTo>
                  <a:pt x="788510" y="1257"/>
                </a:moveTo>
                <a:cubicBezTo>
                  <a:pt x="750939" y="18190"/>
                  <a:pt x="113293" y="264253"/>
                  <a:pt x="23335" y="296532"/>
                </a:cubicBezTo>
                <a:cubicBezTo>
                  <a:pt x="-66623" y="328811"/>
                  <a:pt x="123877" y="246790"/>
                  <a:pt x="248760" y="194932"/>
                </a:cubicBezTo>
                <a:cubicBezTo>
                  <a:pt x="373643" y="143074"/>
                  <a:pt x="826081" y="-15676"/>
                  <a:pt x="788510" y="1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B769AFA-B264-5D2B-F3E9-330A51F6B255}"/>
              </a:ext>
            </a:extLst>
          </p:cNvPr>
          <p:cNvSpPr/>
          <p:nvPr/>
        </p:nvSpPr>
        <p:spPr>
          <a:xfrm>
            <a:off x="8937069" y="3647992"/>
            <a:ext cx="885653" cy="344247"/>
          </a:xfrm>
          <a:custGeom>
            <a:avLst/>
            <a:gdLst>
              <a:gd name="connsiteX0" fmla="*/ 64056 w 885653"/>
              <a:gd name="connsiteY0" fmla="*/ 330283 h 344247"/>
              <a:gd name="connsiteX1" fmla="*/ 822881 w 885653"/>
              <a:gd name="connsiteY1" fmla="*/ 31833 h 344247"/>
              <a:gd name="connsiteX2" fmla="*/ 762556 w 885653"/>
              <a:gd name="connsiteY2" fmla="*/ 35008 h 344247"/>
              <a:gd name="connsiteX3" fmla="*/ 124381 w 885653"/>
              <a:gd name="connsiteY3" fmla="*/ 266783 h 344247"/>
              <a:gd name="connsiteX4" fmla="*/ 64056 w 885653"/>
              <a:gd name="connsiteY4" fmla="*/ 330283 h 3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653" h="344247">
                <a:moveTo>
                  <a:pt x="64056" y="330283"/>
                </a:moveTo>
                <a:cubicBezTo>
                  <a:pt x="180473" y="291125"/>
                  <a:pt x="706464" y="81045"/>
                  <a:pt x="822881" y="31833"/>
                </a:cubicBezTo>
                <a:cubicBezTo>
                  <a:pt x="939298" y="-17379"/>
                  <a:pt x="878973" y="-4150"/>
                  <a:pt x="762556" y="35008"/>
                </a:cubicBezTo>
                <a:cubicBezTo>
                  <a:pt x="646139" y="74166"/>
                  <a:pt x="245560" y="214396"/>
                  <a:pt x="124381" y="266783"/>
                </a:cubicBezTo>
                <a:cubicBezTo>
                  <a:pt x="3202" y="319170"/>
                  <a:pt x="-52361" y="369441"/>
                  <a:pt x="64056" y="330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27A837D6-1C17-FFBB-A415-8F5FA02D8662}"/>
              </a:ext>
            </a:extLst>
          </p:cNvPr>
          <p:cNvSpPr/>
          <p:nvPr/>
        </p:nvSpPr>
        <p:spPr>
          <a:xfrm>
            <a:off x="8937333" y="4029058"/>
            <a:ext cx="215629" cy="723954"/>
          </a:xfrm>
          <a:custGeom>
            <a:avLst/>
            <a:gdLst>
              <a:gd name="connsiteX0" fmla="*/ 70142 w 215629"/>
              <a:gd name="connsiteY0" fmla="*/ 17 h 723954"/>
              <a:gd name="connsiteX1" fmla="*/ 146342 w 215629"/>
              <a:gd name="connsiteY1" fmla="*/ 342917 h 723954"/>
              <a:gd name="connsiteX2" fmla="*/ 152692 w 215629"/>
              <a:gd name="connsiteY2" fmla="*/ 269892 h 723954"/>
              <a:gd name="connsiteX3" fmla="*/ 292 w 215629"/>
              <a:gd name="connsiteY3" fmla="*/ 723917 h 723954"/>
              <a:gd name="connsiteX4" fmla="*/ 197142 w 215629"/>
              <a:gd name="connsiteY4" fmla="*/ 295292 h 723954"/>
              <a:gd name="connsiteX5" fmla="*/ 168567 w 215629"/>
              <a:gd name="connsiteY5" fmla="*/ 263542 h 723954"/>
              <a:gd name="connsiteX6" fmla="*/ 213017 w 215629"/>
              <a:gd name="connsiteY6" fmla="*/ 358792 h 723954"/>
              <a:gd name="connsiteX7" fmla="*/ 70142 w 215629"/>
              <a:gd name="connsiteY7" fmla="*/ 17 h 7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29" h="723954">
                <a:moveTo>
                  <a:pt x="70142" y="17"/>
                </a:moveTo>
                <a:cubicBezTo>
                  <a:pt x="59029" y="-2629"/>
                  <a:pt x="132584" y="297938"/>
                  <a:pt x="146342" y="342917"/>
                </a:cubicBezTo>
                <a:cubicBezTo>
                  <a:pt x="160100" y="387896"/>
                  <a:pt x="177034" y="206392"/>
                  <a:pt x="152692" y="269892"/>
                </a:cubicBezTo>
                <a:cubicBezTo>
                  <a:pt x="128350" y="333392"/>
                  <a:pt x="-7116" y="719684"/>
                  <a:pt x="292" y="723917"/>
                </a:cubicBezTo>
                <a:cubicBezTo>
                  <a:pt x="7700" y="728150"/>
                  <a:pt x="169096" y="372021"/>
                  <a:pt x="197142" y="295292"/>
                </a:cubicBezTo>
                <a:cubicBezTo>
                  <a:pt x="225188" y="218563"/>
                  <a:pt x="165921" y="252959"/>
                  <a:pt x="168567" y="263542"/>
                </a:cubicBezTo>
                <a:cubicBezTo>
                  <a:pt x="171213" y="274125"/>
                  <a:pt x="228363" y="402184"/>
                  <a:pt x="213017" y="358792"/>
                </a:cubicBezTo>
                <a:cubicBezTo>
                  <a:pt x="197671" y="315400"/>
                  <a:pt x="81255" y="2663"/>
                  <a:pt x="7014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F67BE99C-E29A-E712-8BAB-A81A2CB4F8BE}"/>
              </a:ext>
            </a:extLst>
          </p:cNvPr>
          <p:cNvSpPr/>
          <p:nvPr/>
        </p:nvSpPr>
        <p:spPr>
          <a:xfrm>
            <a:off x="8785539" y="3626520"/>
            <a:ext cx="629188" cy="190386"/>
          </a:xfrm>
          <a:custGeom>
            <a:avLst/>
            <a:gdLst>
              <a:gd name="connsiteX0" fmla="*/ 615636 w 629188"/>
              <a:gd name="connsiteY0" fmla="*/ 189830 h 190386"/>
              <a:gd name="connsiteX1" fmla="*/ 25086 w 629188"/>
              <a:gd name="connsiteY1" fmla="*/ 12030 h 190386"/>
              <a:gd name="connsiteX2" fmla="*/ 139386 w 629188"/>
              <a:gd name="connsiteY2" fmla="*/ 21555 h 190386"/>
              <a:gd name="connsiteX3" fmla="*/ 415611 w 629188"/>
              <a:gd name="connsiteY3" fmla="*/ 66005 h 190386"/>
              <a:gd name="connsiteX4" fmla="*/ 615636 w 629188"/>
              <a:gd name="connsiteY4" fmla="*/ 189830 h 19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188" h="190386">
                <a:moveTo>
                  <a:pt x="615636" y="189830"/>
                </a:moveTo>
                <a:cubicBezTo>
                  <a:pt x="550549" y="180834"/>
                  <a:pt x="104461" y="40076"/>
                  <a:pt x="25086" y="12030"/>
                </a:cubicBezTo>
                <a:cubicBezTo>
                  <a:pt x="-54289" y="-16016"/>
                  <a:pt x="74299" y="12559"/>
                  <a:pt x="139386" y="21555"/>
                </a:cubicBezTo>
                <a:cubicBezTo>
                  <a:pt x="204473" y="30551"/>
                  <a:pt x="336765" y="35842"/>
                  <a:pt x="415611" y="66005"/>
                </a:cubicBezTo>
                <a:cubicBezTo>
                  <a:pt x="494457" y="96168"/>
                  <a:pt x="680723" y="198826"/>
                  <a:pt x="615636" y="189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26BC1916-E91E-E26B-D4FA-44C255C84729}"/>
              </a:ext>
            </a:extLst>
          </p:cNvPr>
          <p:cNvSpPr/>
          <p:nvPr/>
        </p:nvSpPr>
        <p:spPr>
          <a:xfrm>
            <a:off x="8691758" y="3656137"/>
            <a:ext cx="52216" cy="723557"/>
          </a:xfrm>
          <a:custGeom>
            <a:avLst/>
            <a:gdLst>
              <a:gd name="connsiteX0" fmla="*/ 52192 w 52216"/>
              <a:gd name="connsiteY0" fmla="*/ 14163 h 723557"/>
              <a:gd name="connsiteX1" fmla="*/ 10917 w 52216"/>
              <a:gd name="connsiteY1" fmla="*/ 722188 h 723557"/>
              <a:gd name="connsiteX2" fmla="*/ 1392 w 52216"/>
              <a:gd name="connsiteY2" fmla="*/ 195138 h 723557"/>
              <a:gd name="connsiteX3" fmla="*/ 4567 w 52216"/>
              <a:gd name="connsiteY3" fmla="*/ 242763 h 723557"/>
              <a:gd name="connsiteX4" fmla="*/ 52192 w 52216"/>
              <a:gd name="connsiteY4" fmla="*/ 14163 h 7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6" h="723557">
                <a:moveTo>
                  <a:pt x="52192" y="14163"/>
                </a:moveTo>
                <a:cubicBezTo>
                  <a:pt x="53250" y="94067"/>
                  <a:pt x="19384" y="692026"/>
                  <a:pt x="10917" y="722188"/>
                </a:cubicBezTo>
                <a:cubicBezTo>
                  <a:pt x="2450" y="752351"/>
                  <a:pt x="2450" y="275042"/>
                  <a:pt x="1392" y="195138"/>
                </a:cubicBezTo>
                <a:cubicBezTo>
                  <a:pt x="334" y="115234"/>
                  <a:pt x="-2312" y="268163"/>
                  <a:pt x="4567" y="242763"/>
                </a:cubicBezTo>
                <a:cubicBezTo>
                  <a:pt x="11446" y="217363"/>
                  <a:pt x="51134" y="-65741"/>
                  <a:pt x="52192" y="14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38E54062-6992-1F56-7D64-BDFEC1BC25D2}"/>
              </a:ext>
            </a:extLst>
          </p:cNvPr>
          <p:cNvSpPr/>
          <p:nvPr/>
        </p:nvSpPr>
        <p:spPr>
          <a:xfrm>
            <a:off x="8774535" y="4350887"/>
            <a:ext cx="39895" cy="387254"/>
          </a:xfrm>
          <a:custGeom>
            <a:avLst/>
            <a:gdLst>
              <a:gd name="connsiteX0" fmla="*/ 39265 w 39895"/>
              <a:gd name="connsiteY0" fmla="*/ 5213 h 387254"/>
              <a:gd name="connsiteX1" fmla="*/ 26565 w 39895"/>
              <a:gd name="connsiteY1" fmla="*/ 386213 h 387254"/>
              <a:gd name="connsiteX2" fmla="*/ 1165 w 39895"/>
              <a:gd name="connsiteY2" fmla="*/ 119513 h 387254"/>
              <a:gd name="connsiteX3" fmla="*/ 7515 w 39895"/>
              <a:gd name="connsiteY3" fmla="*/ 160788 h 387254"/>
              <a:gd name="connsiteX4" fmla="*/ 39265 w 39895"/>
              <a:gd name="connsiteY4" fmla="*/ 5213 h 38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95" h="387254">
                <a:moveTo>
                  <a:pt x="39265" y="5213"/>
                </a:moveTo>
                <a:cubicBezTo>
                  <a:pt x="42440" y="42784"/>
                  <a:pt x="32915" y="367163"/>
                  <a:pt x="26565" y="386213"/>
                </a:cubicBezTo>
                <a:cubicBezTo>
                  <a:pt x="20215" y="405263"/>
                  <a:pt x="4340" y="157084"/>
                  <a:pt x="1165" y="119513"/>
                </a:cubicBezTo>
                <a:cubicBezTo>
                  <a:pt x="-2010" y="81942"/>
                  <a:pt x="1694" y="176663"/>
                  <a:pt x="7515" y="160788"/>
                </a:cubicBezTo>
                <a:cubicBezTo>
                  <a:pt x="13336" y="144913"/>
                  <a:pt x="36090" y="-32358"/>
                  <a:pt x="39265" y="5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F2F7E96E-7D99-713D-A390-368438E80CBD}"/>
              </a:ext>
            </a:extLst>
          </p:cNvPr>
          <p:cNvSpPr/>
          <p:nvPr/>
        </p:nvSpPr>
        <p:spPr>
          <a:xfrm>
            <a:off x="8709022" y="4349726"/>
            <a:ext cx="339271" cy="109958"/>
          </a:xfrm>
          <a:custGeom>
            <a:avLst/>
            <a:gdLst>
              <a:gd name="connsiteX0" fmla="*/ 3 w 339271"/>
              <a:gd name="connsiteY0" fmla="*/ 24 h 109958"/>
              <a:gd name="connsiteX1" fmla="*/ 304803 w 339271"/>
              <a:gd name="connsiteY1" fmla="*/ 101624 h 109958"/>
              <a:gd name="connsiteX2" fmla="*/ 298453 w 339271"/>
              <a:gd name="connsiteY2" fmla="*/ 92099 h 109958"/>
              <a:gd name="connsiteX3" fmla="*/ 3 w 339271"/>
              <a:gd name="connsiteY3" fmla="*/ 24 h 1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71" h="109958">
                <a:moveTo>
                  <a:pt x="3" y="24"/>
                </a:moveTo>
                <a:cubicBezTo>
                  <a:pt x="1061" y="1612"/>
                  <a:pt x="304803" y="101624"/>
                  <a:pt x="304803" y="101624"/>
                </a:cubicBezTo>
                <a:cubicBezTo>
                  <a:pt x="354545" y="116970"/>
                  <a:pt x="348724" y="109561"/>
                  <a:pt x="298453" y="92099"/>
                </a:cubicBezTo>
                <a:cubicBezTo>
                  <a:pt x="248182" y="74637"/>
                  <a:pt x="-1055" y="-1564"/>
                  <a:pt x="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D5DB2AB2-BF03-664A-D79C-2BF61F21A38C}"/>
              </a:ext>
            </a:extLst>
          </p:cNvPr>
          <p:cNvSpPr/>
          <p:nvPr/>
        </p:nvSpPr>
        <p:spPr>
          <a:xfrm>
            <a:off x="8810479" y="4651297"/>
            <a:ext cx="245269" cy="76281"/>
          </a:xfrm>
          <a:custGeom>
            <a:avLst/>
            <a:gdLst>
              <a:gd name="connsiteX0" fmla="*/ 146 w 245269"/>
              <a:gd name="connsiteY0" fmla="*/ 76278 h 76281"/>
              <a:gd name="connsiteX1" fmla="*/ 231921 w 245269"/>
              <a:gd name="connsiteY1" fmla="*/ 6428 h 76281"/>
              <a:gd name="connsiteX2" fmla="*/ 196996 w 245269"/>
              <a:gd name="connsiteY2" fmla="*/ 9603 h 76281"/>
              <a:gd name="connsiteX3" fmla="*/ 146 w 245269"/>
              <a:gd name="connsiteY3" fmla="*/ 76278 h 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69" h="76281">
                <a:moveTo>
                  <a:pt x="146" y="76278"/>
                </a:moveTo>
                <a:cubicBezTo>
                  <a:pt x="5967" y="75749"/>
                  <a:pt x="199113" y="17540"/>
                  <a:pt x="231921" y="6428"/>
                </a:cubicBezTo>
                <a:cubicBezTo>
                  <a:pt x="264729" y="-4685"/>
                  <a:pt x="230863" y="78"/>
                  <a:pt x="196996" y="9603"/>
                </a:cubicBezTo>
                <a:cubicBezTo>
                  <a:pt x="163129" y="19128"/>
                  <a:pt x="-5675" y="76807"/>
                  <a:pt x="146" y="76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75A8A012-3C77-EBB5-102A-577EB35F5504}"/>
              </a:ext>
            </a:extLst>
          </p:cNvPr>
          <p:cNvSpPr/>
          <p:nvPr/>
        </p:nvSpPr>
        <p:spPr>
          <a:xfrm>
            <a:off x="9121770" y="4825885"/>
            <a:ext cx="370830" cy="101715"/>
          </a:xfrm>
          <a:custGeom>
            <a:avLst/>
            <a:gdLst>
              <a:gd name="connsiteX0" fmla="*/ 5 w 370830"/>
              <a:gd name="connsiteY0" fmla="*/ 101715 h 101715"/>
              <a:gd name="connsiteX1" fmla="*/ 165105 w 370830"/>
              <a:gd name="connsiteY1" fmla="*/ 35040 h 101715"/>
              <a:gd name="connsiteX2" fmla="*/ 95255 w 370830"/>
              <a:gd name="connsiteY2" fmla="*/ 44565 h 101715"/>
              <a:gd name="connsiteX3" fmla="*/ 368305 w 370830"/>
              <a:gd name="connsiteY3" fmla="*/ 115 h 101715"/>
              <a:gd name="connsiteX4" fmla="*/ 238130 w 370830"/>
              <a:gd name="connsiteY4" fmla="*/ 31865 h 101715"/>
              <a:gd name="connsiteX5" fmla="*/ 358780 w 370830"/>
              <a:gd name="connsiteY5" fmla="*/ 38215 h 101715"/>
              <a:gd name="connsiteX6" fmla="*/ 171455 w 370830"/>
              <a:gd name="connsiteY6" fmla="*/ 35040 h 101715"/>
              <a:gd name="connsiteX7" fmla="*/ 5 w 370830"/>
              <a:gd name="connsiteY7" fmla="*/ 101715 h 10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30" h="101715">
                <a:moveTo>
                  <a:pt x="5" y="101715"/>
                </a:moveTo>
                <a:cubicBezTo>
                  <a:pt x="-1053" y="101715"/>
                  <a:pt x="149230" y="44565"/>
                  <a:pt x="165105" y="35040"/>
                </a:cubicBezTo>
                <a:cubicBezTo>
                  <a:pt x="180980" y="25515"/>
                  <a:pt x="95255" y="44565"/>
                  <a:pt x="95255" y="44565"/>
                </a:cubicBezTo>
                <a:lnTo>
                  <a:pt x="368305" y="115"/>
                </a:lnTo>
                <a:cubicBezTo>
                  <a:pt x="392118" y="-2002"/>
                  <a:pt x="239718" y="25515"/>
                  <a:pt x="238130" y="31865"/>
                </a:cubicBezTo>
                <a:cubicBezTo>
                  <a:pt x="236543" y="38215"/>
                  <a:pt x="369892" y="37686"/>
                  <a:pt x="358780" y="38215"/>
                </a:cubicBezTo>
                <a:cubicBezTo>
                  <a:pt x="347668" y="38744"/>
                  <a:pt x="226488" y="28161"/>
                  <a:pt x="171455" y="35040"/>
                </a:cubicBezTo>
                <a:cubicBezTo>
                  <a:pt x="116422" y="41919"/>
                  <a:pt x="1063" y="101715"/>
                  <a:pt x="5" y="101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21DB87D-15ED-A94F-A8A8-0B1FA91A9BE6}"/>
              </a:ext>
            </a:extLst>
          </p:cNvPr>
          <p:cNvSpPr/>
          <p:nvPr/>
        </p:nvSpPr>
        <p:spPr>
          <a:xfrm>
            <a:off x="9045520" y="4605451"/>
            <a:ext cx="190678" cy="30096"/>
          </a:xfrm>
          <a:custGeom>
            <a:avLst/>
            <a:gdLst>
              <a:gd name="connsiteX0" fmla="*/ 55 w 190678"/>
              <a:gd name="connsiteY0" fmla="*/ 30049 h 30096"/>
              <a:gd name="connsiteX1" fmla="*/ 177855 w 190678"/>
              <a:gd name="connsiteY1" fmla="*/ 1474 h 30096"/>
              <a:gd name="connsiteX2" fmla="*/ 158805 w 190678"/>
              <a:gd name="connsiteY2" fmla="*/ 7824 h 30096"/>
              <a:gd name="connsiteX3" fmla="*/ 55 w 190678"/>
              <a:gd name="connsiteY3" fmla="*/ 30049 h 3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78" h="30096">
                <a:moveTo>
                  <a:pt x="55" y="30049"/>
                </a:moveTo>
                <a:cubicBezTo>
                  <a:pt x="3230" y="28991"/>
                  <a:pt x="177855" y="1474"/>
                  <a:pt x="177855" y="1474"/>
                </a:cubicBezTo>
                <a:cubicBezTo>
                  <a:pt x="204313" y="-2230"/>
                  <a:pt x="185792" y="1474"/>
                  <a:pt x="158805" y="7824"/>
                </a:cubicBezTo>
                <a:cubicBezTo>
                  <a:pt x="131818" y="14174"/>
                  <a:pt x="-3120" y="31107"/>
                  <a:pt x="55" y="30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4151DC0E-D7F8-6903-DFA4-BC94AFB9342F}"/>
              </a:ext>
            </a:extLst>
          </p:cNvPr>
          <p:cNvSpPr/>
          <p:nvPr/>
        </p:nvSpPr>
        <p:spPr>
          <a:xfrm>
            <a:off x="9786673" y="4569826"/>
            <a:ext cx="308421" cy="586071"/>
          </a:xfrm>
          <a:custGeom>
            <a:avLst/>
            <a:gdLst>
              <a:gd name="connsiteX0" fmla="*/ 306652 w 308421"/>
              <a:gd name="connsiteY0" fmla="*/ 11699 h 586071"/>
              <a:gd name="connsiteX1" fmla="*/ 39952 w 308421"/>
              <a:gd name="connsiteY1" fmla="*/ 583199 h 586071"/>
              <a:gd name="connsiteX2" fmla="*/ 138377 w 308421"/>
              <a:gd name="connsiteY2" fmla="*/ 240299 h 586071"/>
              <a:gd name="connsiteX3" fmla="*/ 46302 w 308421"/>
              <a:gd name="connsiteY3" fmla="*/ 414924 h 586071"/>
              <a:gd name="connsiteX4" fmla="*/ 71702 w 308421"/>
              <a:gd name="connsiteY4" fmla="*/ 218074 h 586071"/>
              <a:gd name="connsiteX5" fmla="*/ 5027 w 308421"/>
              <a:gd name="connsiteY5" fmla="*/ 300624 h 586071"/>
              <a:gd name="connsiteX6" fmla="*/ 230452 w 308421"/>
              <a:gd name="connsiteY6" fmla="*/ 68849 h 586071"/>
              <a:gd name="connsiteX7" fmla="*/ 160602 w 308421"/>
              <a:gd name="connsiteY7" fmla="*/ 189499 h 586071"/>
              <a:gd name="connsiteX8" fmla="*/ 306652 w 308421"/>
              <a:gd name="connsiteY8" fmla="*/ 11699 h 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421" h="586071">
                <a:moveTo>
                  <a:pt x="306652" y="11699"/>
                </a:moveTo>
                <a:cubicBezTo>
                  <a:pt x="286544" y="77316"/>
                  <a:pt x="67998" y="545099"/>
                  <a:pt x="39952" y="583199"/>
                </a:cubicBezTo>
                <a:cubicBezTo>
                  <a:pt x="11906" y="621299"/>
                  <a:pt x="137319" y="268345"/>
                  <a:pt x="138377" y="240299"/>
                </a:cubicBezTo>
                <a:cubicBezTo>
                  <a:pt x="139435" y="212253"/>
                  <a:pt x="57414" y="418628"/>
                  <a:pt x="46302" y="414924"/>
                </a:cubicBezTo>
                <a:cubicBezTo>
                  <a:pt x="35190" y="411220"/>
                  <a:pt x="78581" y="237124"/>
                  <a:pt x="71702" y="218074"/>
                </a:cubicBezTo>
                <a:cubicBezTo>
                  <a:pt x="64823" y="199024"/>
                  <a:pt x="-21431" y="325495"/>
                  <a:pt x="5027" y="300624"/>
                </a:cubicBezTo>
                <a:cubicBezTo>
                  <a:pt x="31485" y="275753"/>
                  <a:pt x="204523" y="87370"/>
                  <a:pt x="230452" y="68849"/>
                </a:cubicBezTo>
                <a:cubicBezTo>
                  <a:pt x="256381" y="50328"/>
                  <a:pt x="152135" y="201670"/>
                  <a:pt x="160602" y="189499"/>
                </a:cubicBezTo>
                <a:cubicBezTo>
                  <a:pt x="169069" y="177328"/>
                  <a:pt x="326760" y="-53918"/>
                  <a:pt x="306652" y="11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F3D878DD-24F5-CF39-E1AD-53B277278C5B}"/>
              </a:ext>
            </a:extLst>
          </p:cNvPr>
          <p:cNvSpPr/>
          <p:nvPr/>
        </p:nvSpPr>
        <p:spPr>
          <a:xfrm>
            <a:off x="6162626" y="1866773"/>
            <a:ext cx="216090" cy="158898"/>
          </a:xfrm>
          <a:custGeom>
            <a:avLst/>
            <a:gdLst>
              <a:gd name="connsiteX0" fmla="*/ 49 w 216090"/>
              <a:gd name="connsiteY0" fmla="*/ 127 h 158898"/>
              <a:gd name="connsiteX1" fmla="*/ 136574 w 216090"/>
              <a:gd name="connsiteY1" fmla="*/ 38227 h 158898"/>
              <a:gd name="connsiteX2" fmla="*/ 215949 w 216090"/>
              <a:gd name="connsiteY2" fmla="*/ 158877 h 158898"/>
              <a:gd name="connsiteX3" fmla="*/ 152449 w 216090"/>
              <a:gd name="connsiteY3" fmla="*/ 47752 h 158898"/>
              <a:gd name="connsiteX4" fmla="*/ 49 w 216090"/>
              <a:gd name="connsiteY4" fmla="*/ 127 h 15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0" h="158898">
                <a:moveTo>
                  <a:pt x="49" y="127"/>
                </a:moveTo>
                <a:cubicBezTo>
                  <a:pt x="-2597" y="-1461"/>
                  <a:pt x="100591" y="11769"/>
                  <a:pt x="136574" y="38227"/>
                </a:cubicBezTo>
                <a:cubicBezTo>
                  <a:pt x="172557" y="64685"/>
                  <a:pt x="213303" y="157290"/>
                  <a:pt x="215949" y="158877"/>
                </a:cubicBezTo>
                <a:cubicBezTo>
                  <a:pt x="218595" y="160465"/>
                  <a:pt x="183670" y="73152"/>
                  <a:pt x="152449" y="47752"/>
                </a:cubicBezTo>
                <a:cubicBezTo>
                  <a:pt x="121228" y="22352"/>
                  <a:pt x="2695" y="1715"/>
                  <a:pt x="49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3CAD7BA4-B35A-34CD-7DE6-A4D22B31C287}"/>
              </a:ext>
            </a:extLst>
          </p:cNvPr>
          <p:cNvSpPr/>
          <p:nvPr/>
        </p:nvSpPr>
        <p:spPr>
          <a:xfrm>
            <a:off x="7187800" y="2063749"/>
            <a:ext cx="165517" cy="238136"/>
          </a:xfrm>
          <a:custGeom>
            <a:avLst/>
            <a:gdLst>
              <a:gd name="connsiteX0" fmla="*/ 165500 w 165517"/>
              <a:gd name="connsiteY0" fmla="*/ 1 h 238136"/>
              <a:gd name="connsiteX1" fmla="*/ 35325 w 165517"/>
              <a:gd name="connsiteY1" fmla="*/ 177801 h 238136"/>
              <a:gd name="connsiteX2" fmla="*/ 400 w 165517"/>
              <a:gd name="connsiteY2" fmla="*/ 238126 h 238136"/>
              <a:gd name="connsiteX3" fmla="*/ 25800 w 165517"/>
              <a:gd name="connsiteY3" fmla="*/ 180976 h 238136"/>
              <a:gd name="connsiteX4" fmla="*/ 165500 w 165517"/>
              <a:gd name="connsiteY4" fmla="*/ 1 h 23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17" h="238136">
                <a:moveTo>
                  <a:pt x="165500" y="1"/>
                </a:moveTo>
                <a:cubicBezTo>
                  <a:pt x="167087" y="-528"/>
                  <a:pt x="62842" y="138113"/>
                  <a:pt x="35325" y="177801"/>
                </a:cubicBezTo>
                <a:cubicBezTo>
                  <a:pt x="7808" y="217489"/>
                  <a:pt x="1987" y="237597"/>
                  <a:pt x="400" y="238126"/>
                </a:cubicBezTo>
                <a:cubicBezTo>
                  <a:pt x="-1187" y="238655"/>
                  <a:pt x="929" y="219076"/>
                  <a:pt x="25800" y="180976"/>
                </a:cubicBezTo>
                <a:cubicBezTo>
                  <a:pt x="50671" y="142876"/>
                  <a:pt x="163913" y="530"/>
                  <a:pt x="1655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405F484C-F89F-ECC4-B5BA-8A10D4DD5689}"/>
              </a:ext>
            </a:extLst>
          </p:cNvPr>
          <p:cNvSpPr/>
          <p:nvPr/>
        </p:nvSpPr>
        <p:spPr>
          <a:xfrm>
            <a:off x="6714994" y="2305014"/>
            <a:ext cx="22365" cy="95436"/>
          </a:xfrm>
          <a:custGeom>
            <a:avLst/>
            <a:gdLst>
              <a:gd name="connsiteX0" fmla="*/ 131 w 22365"/>
              <a:gd name="connsiteY0" fmla="*/ 36 h 95436"/>
              <a:gd name="connsiteX1" fmla="*/ 12831 w 22365"/>
              <a:gd name="connsiteY1" fmla="*/ 69886 h 95436"/>
              <a:gd name="connsiteX2" fmla="*/ 6481 w 22365"/>
              <a:gd name="connsiteY2" fmla="*/ 95286 h 95436"/>
              <a:gd name="connsiteX3" fmla="*/ 22356 w 22365"/>
              <a:gd name="connsiteY3" fmla="*/ 60361 h 95436"/>
              <a:gd name="connsiteX4" fmla="*/ 131 w 22365"/>
              <a:gd name="connsiteY4" fmla="*/ 36 h 9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5" h="95436">
                <a:moveTo>
                  <a:pt x="131" y="36"/>
                </a:moveTo>
                <a:cubicBezTo>
                  <a:pt x="-1456" y="1623"/>
                  <a:pt x="11773" y="54011"/>
                  <a:pt x="12831" y="69886"/>
                </a:cubicBezTo>
                <a:cubicBezTo>
                  <a:pt x="13889" y="85761"/>
                  <a:pt x="4894" y="96873"/>
                  <a:pt x="6481" y="95286"/>
                </a:cubicBezTo>
                <a:cubicBezTo>
                  <a:pt x="8068" y="93699"/>
                  <a:pt x="21827" y="72003"/>
                  <a:pt x="22356" y="60361"/>
                </a:cubicBezTo>
                <a:cubicBezTo>
                  <a:pt x="22885" y="48719"/>
                  <a:pt x="1718" y="-1551"/>
                  <a:pt x="13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1D079660-4056-2671-5F2F-7959290B3AB4}"/>
              </a:ext>
            </a:extLst>
          </p:cNvPr>
          <p:cNvSpPr/>
          <p:nvPr/>
        </p:nvSpPr>
        <p:spPr>
          <a:xfrm>
            <a:off x="6546839" y="2381234"/>
            <a:ext cx="91387" cy="82780"/>
          </a:xfrm>
          <a:custGeom>
            <a:avLst/>
            <a:gdLst>
              <a:gd name="connsiteX0" fmla="*/ 60336 w 91387"/>
              <a:gd name="connsiteY0" fmla="*/ 16 h 82780"/>
              <a:gd name="connsiteX1" fmla="*/ 82561 w 91387"/>
              <a:gd name="connsiteY1" fmla="*/ 63516 h 82780"/>
              <a:gd name="connsiteX2" fmla="*/ 11 w 91387"/>
              <a:gd name="connsiteY2" fmla="*/ 82566 h 82780"/>
              <a:gd name="connsiteX3" fmla="*/ 88911 w 91387"/>
              <a:gd name="connsiteY3" fmla="*/ 69866 h 82780"/>
              <a:gd name="connsiteX4" fmla="*/ 60336 w 91387"/>
              <a:gd name="connsiteY4" fmla="*/ 16 h 8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7" h="82780">
                <a:moveTo>
                  <a:pt x="60336" y="16"/>
                </a:moveTo>
                <a:cubicBezTo>
                  <a:pt x="59278" y="-1042"/>
                  <a:pt x="92615" y="49758"/>
                  <a:pt x="82561" y="63516"/>
                </a:cubicBezTo>
                <a:cubicBezTo>
                  <a:pt x="72507" y="77274"/>
                  <a:pt x="-1047" y="81508"/>
                  <a:pt x="11" y="82566"/>
                </a:cubicBezTo>
                <a:cubicBezTo>
                  <a:pt x="1069" y="83624"/>
                  <a:pt x="76211" y="80978"/>
                  <a:pt x="88911" y="69866"/>
                </a:cubicBezTo>
                <a:cubicBezTo>
                  <a:pt x="101611" y="58754"/>
                  <a:pt x="61394" y="1074"/>
                  <a:pt x="6033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39D2232A-7537-589D-D591-192816D59DA6}"/>
              </a:ext>
            </a:extLst>
          </p:cNvPr>
          <p:cNvSpPr/>
          <p:nvPr/>
        </p:nvSpPr>
        <p:spPr>
          <a:xfrm>
            <a:off x="6152585" y="2327225"/>
            <a:ext cx="35570" cy="98538"/>
          </a:xfrm>
          <a:custGeom>
            <a:avLst/>
            <a:gdLst>
              <a:gd name="connsiteX0" fmla="*/ 35490 w 35570"/>
              <a:gd name="connsiteY0" fmla="*/ 50 h 98538"/>
              <a:gd name="connsiteX1" fmla="*/ 10090 w 35570"/>
              <a:gd name="connsiteY1" fmla="*/ 50850 h 98538"/>
              <a:gd name="connsiteX2" fmla="*/ 6915 w 35570"/>
              <a:gd name="connsiteY2" fmla="*/ 98475 h 98538"/>
              <a:gd name="connsiteX3" fmla="*/ 565 w 35570"/>
              <a:gd name="connsiteY3" fmla="*/ 60375 h 98538"/>
              <a:gd name="connsiteX4" fmla="*/ 35490 w 35570"/>
              <a:gd name="connsiteY4" fmla="*/ 50 h 9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0" h="98538">
                <a:moveTo>
                  <a:pt x="35490" y="50"/>
                </a:moveTo>
                <a:cubicBezTo>
                  <a:pt x="37077" y="-1537"/>
                  <a:pt x="14853" y="34446"/>
                  <a:pt x="10090" y="50850"/>
                </a:cubicBezTo>
                <a:cubicBezTo>
                  <a:pt x="5327" y="67254"/>
                  <a:pt x="8502" y="96888"/>
                  <a:pt x="6915" y="98475"/>
                </a:cubicBezTo>
                <a:cubicBezTo>
                  <a:pt x="5328" y="100062"/>
                  <a:pt x="-2081" y="71488"/>
                  <a:pt x="565" y="60375"/>
                </a:cubicBezTo>
                <a:cubicBezTo>
                  <a:pt x="3211" y="49262"/>
                  <a:pt x="33903" y="1637"/>
                  <a:pt x="3549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14223B08-DC54-B778-8CE1-E2281E3F9507}"/>
              </a:ext>
            </a:extLst>
          </p:cNvPr>
          <p:cNvSpPr/>
          <p:nvPr/>
        </p:nvSpPr>
        <p:spPr>
          <a:xfrm>
            <a:off x="8670843" y="4841758"/>
            <a:ext cx="10245" cy="197242"/>
          </a:xfrm>
          <a:custGeom>
            <a:avLst/>
            <a:gdLst>
              <a:gd name="connsiteX0" fmla="*/ 9607 w 10245"/>
              <a:gd name="connsiteY0" fmla="*/ 117 h 197242"/>
              <a:gd name="connsiteX1" fmla="*/ 3257 w 10245"/>
              <a:gd name="connsiteY1" fmla="*/ 114417 h 197242"/>
              <a:gd name="connsiteX2" fmla="*/ 82 w 10245"/>
              <a:gd name="connsiteY2" fmla="*/ 196967 h 197242"/>
              <a:gd name="connsiteX3" fmla="*/ 6432 w 10245"/>
              <a:gd name="connsiteY3" fmla="*/ 136642 h 197242"/>
              <a:gd name="connsiteX4" fmla="*/ 9607 w 10245"/>
              <a:gd name="connsiteY4" fmla="*/ 117 h 19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5" h="197242">
                <a:moveTo>
                  <a:pt x="9607" y="117"/>
                </a:moveTo>
                <a:cubicBezTo>
                  <a:pt x="9078" y="-3587"/>
                  <a:pt x="4844" y="81609"/>
                  <a:pt x="3257" y="114417"/>
                </a:cubicBezTo>
                <a:cubicBezTo>
                  <a:pt x="1669" y="147225"/>
                  <a:pt x="-447" y="193263"/>
                  <a:pt x="82" y="196967"/>
                </a:cubicBezTo>
                <a:cubicBezTo>
                  <a:pt x="611" y="200671"/>
                  <a:pt x="1140" y="166275"/>
                  <a:pt x="6432" y="136642"/>
                </a:cubicBezTo>
                <a:cubicBezTo>
                  <a:pt x="11724" y="107009"/>
                  <a:pt x="10136" y="3821"/>
                  <a:pt x="9607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173872DF-844D-FF34-89D9-AA88B5F569D8}"/>
              </a:ext>
            </a:extLst>
          </p:cNvPr>
          <p:cNvSpPr/>
          <p:nvPr/>
        </p:nvSpPr>
        <p:spPr>
          <a:xfrm>
            <a:off x="8608070" y="4949577"/>
            <a:ext cx="126520" cy="112139"/>
          </a:xfrm>
          <a:custGeom>
            <a:avLst/>
            <a:gdLst>
              <a:gd name="connsiteX0" fmla="*/ 126355 w 126520"/>
              <a:gd name="connsiteY0" fmla="*/ 248 h 112139"/>
              <a:gd name="connsiteX1" fmla="*/ 5705 w 126520"/>
              <a:gd name="connsiteY1" fmla="*/ 108198 h 112139"/>
              <a:gd name="connsiteX2" fmla="*/ 31105 w 126520"/>
              <a:gd name="connsiteY2" fmla="*/ 79623 h 112139"/>
              <a:gd name="connsiteX3" fmla="*/ 126355 w 126520"/>
              <a:gd name="connsiteY3" fmla="*/ 248 h 11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20" h="112139">
                <a:moveTo>
                  <a:pt x="126355" y="248"/>
                </a:moveTo>
                <a:cubicBezTo>
                  <a:pt x="122122" y="5010"/>
                  <a:pt x="21580" y="94969"/>
                  <a:pt x="5705" y="108198"/>
                </a:cubicBezTo>
                <a:cubicBezTo>
                  <a:pt x="-10170" y="121427"/>
                  <a:pt x="9939" y="98673"/>
                  <a:pt x="31105" y="79623"/>
                </a:cubicBezTo>
                <a:cubicBezTo>
                  <a:pt x="52271" y="60573"/>
                  <a:pt x="130588" y="-4514"/>
                  <a:pt x="126355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00710-D1DA-D981-61F4-E7013FD06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ィギュア】アリサ・リュウに熱愛浮上、お相手は人気歌手グレイヴ「愛用バッグが写り込み」 | 東スポWEB">
            <a:extLst>
              <a:ext uri="{FF2B5EF4-FFF2-40B4-BE49-F238E27FC236}">
                <a16:creationId xmlns:a16="http://schemas.microsoft.com/office/drawing/2014/main" id="{6FD986BE-5F02-081D-8714-7BB5F1E4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9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0</Words>
  <Application>Microsoft Macintosh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24</cp:revision>
  <dcterms:created xsi:type="dcterms:W3CDTF">2026-02-28T22:55:29Z</dcterms:created>
  <dcterms:modified xsi:type="dcterms:W3CDTF">2026-03-08T01:56:04Z</dcterms:modified>
</cp:coreProperties>
</file>