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7" r:id="rId3"/>
    <p:sldId id="258" r:id="rId4"/>
    <p:sldId id="25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7"/>
    <p:restoredTop sz="90421"/>
  </p:normalViewPr>
  <p:slideViewPr>
    <p:cSldViewPr snapToGrid="0" showGuides="1">
      <p:cViewPr>
        <p:scale>
          <a:sx n="67" d="100"/>
          <a:sy n="67" d="100"/>
        </p:scale>
        <p:origin x="792" y="30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49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6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0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80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44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92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02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82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38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26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35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AFA91-0168-4044-AF17-1C89FDB18A09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66DC3E-F371-2E43-9C3C-DEC888483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29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1926-A0B9-A0EB-BC72-E683DC96F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ドレスを着た女性のcg&#10;&#10;低い精度で自動的に生成された説明" hidden="1">
            <a:extLst>
              <a:ext uri="{FF2B5EF4-FFF2-40B4-BE49-F238E27FC236}">
                <a16:creationId xmlns:a16="http://schemas.microsoft.com/office/drawing/2014/main" id="{F6C7E4C7-255D-4BFD-41BF-2ACF29D3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85" t="2247" r="14079" b="38851"/>
          <a:stretch/>
        </p:blipFill>
        <p:spPr>
          <a:xfrm>
            <a:off x="1973942" y="1"/>
            <a:ext cx="8853715" cy="9601200"/>
          </a:xfrm>
          <a:prstGeom prst="rect">
            <a:avLst/>
          </a:prstGeom>
        </p:spPr>
      </p:pic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CBF31E7-53B7-068E-4844-567233F29319}"/>
              </a:ext>
            </a:extLst>
          </p:cNvPr>
          <p:cNvSpPr/>
          <p:nvPr/>
        </p:nvSpPr>
        <p:spPr>
          <a:xfrm>
            <a:off x="5600697" y="1571552"/>
            <a:ext cx="101638" cy="104878"/>
          </a:xfrm>
          <a:custGeom>
            <a:avLst/>
            <a:gdLst>
              <a:gd name="connsiteX0" fmla="*/ 3 w 101638"/>
              <a:gd name="connsiteY0" fmla="*/ 73 h 104878"/>
              <a:gd name="connsiteX1" fmla="*/ 76203 w 101638"/>
              <a:gd name="connsiteY1" fmla="*/ 66748 h 104878"/>
              <a:gd name="connsiteX2" fmla="*/ 98428 w 101638"/>
              <a:gd name="connsiteY2" fmla="*/ 92148 h 104878"/>
              <a:gd name="connsiteX3" fmla="*/ 95253 w 101638"/>
              <a:gd name="connsiteY3" fmla="*/ 69923 h 104878"/>
              <a:gd name="connsiteX4" fmla="*/ 98428 w 101638"/>
              <a:gd name="connsiteY4" fmla="*/ 104848 h 104878"/>
              <a:gd name="connsiteX5" fmla="*/ 79378 w 101638"/>
              <a:gd name="connsiteY5" fmla="*/ 76273 h 104878"/>
              <a:gd name="connsiteX6" fmla="*/ 101603 w 101638"/>
              <a:gd name="connsiteY6" fmla="*/ 85798 h 104878"/>
              <a:gd name="connsiteX7" fmla="*/ 73028 w 101638"/>
              <a:gd name="connsiteY7" fmla="*/ 54048 h 104878"/>
              <a:gd name="connsiteX8" fmla="*/ 3 w 101638"/>
              <a:gd name="connsiteY8" fmla="*/ 73 h 10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38" h="104878">
                <a:moveTo>
                  <a:pt x="3" y="73"/>
                </a:moveTo>
                <a:cubicBezTo>
                  <a:pt x="532" y="2190"/>
                  <a:pt x="59799" y="51402"/>
                  <a:pt x="76203" y="66748"/>
                </a:cubicBezTo>
                <a:cubicBezTo>
                  <a:pt x="92607" y="82094"/>
                  <a:pt x="95253" y="91619"/>
                  <a:pt x="98428" y="92148"/>
                </a:cubicBezTo>
                <a:cubicBezTo>
                  <a:pt x="101603" y="92677"/>
                  <a:pt x="95253" y="67806"/>
                  <a:pt x="95253" y="69923"/>
                </a:cubicBezTo>
                <a:cubicBezTo>
                  <a:pt x="95253" y="72040"/>
                  <a:pt x="101074" y="103790"/>
                  <a:pt x="98428" y="104848"/>
                </a:cubicBezTo>
                <a:cubicBezTo>
                  <a:pt x="95782" y="105906"/>
                  <a:pt x="78849" y="79448"/>
                  <a:pt x="79378" y="76273"/>
                </a:cubicBezTo>
                <a:cubicBezTo>
                  <a:pt x="79907" y="73098"/>
                  <a:pt x="102661" y="89502"/>
                  <a:pt x="101603" y="85798"/>
                </a:cubicBezTo>
                <a:cubicBezTo>
                  <a:pt x="100545" y="82094"/>
                  <a:pt x="83611" y="66219"/>
                  <a:pt x="73028" y="54048"/>
                </a:cubicBezTo>
                <a:cubicBezTo>
                  <a:pt x="62445" y="41877"/>
                  <a:pt x="-526" y="-2044"/>
                  <a:pt x="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CB719B4-9813-6AF8-F652-7C52C030F7C8}"/>
              </a:ext>
            </a:extLst>
          </p:cNvPr>
          <p:cNvSpPr/>
          <p:nvPr/>
        </p:nvSpPr>
        <p:spPr>
          <a:xfrm>
            <a:off x="5258524" y="1447800"/>
            <a:ext cx="434255" cy="156082"/>
          </a:xfrm>
          <a:custGeom>
            <a:avLst/>
            <a:gdLst>
              <a:gd name="connsiteX0" fmla="*/ 2451 w 434255"/>
              <a:gd name="connsiteY0" fmla="*/ 85725 h 156082"/>
              <a:gd name="connsiteX1" fmla="*/ 183426 w 434255"/>
              <a:gd name="connsiteY1" fmla="*/ 69850 h 156082"/>
              <a:gd name="connsiteX2" fmla="*/ 272326 w 434255"/>
              <a:gd name="connsiteY2" fmla="*/ 88900 h 156082"/>
              <a:gd name="connsiteX3" fmla="*/ 335826 w 434255"/>
              <a:gd name="connsiteY3" fmla="*/ 133350 h 156082"/>
              <a:gd name="connsiteX4" fmla="*/ 373926 w 434255"/>
              <a:gd name="connsiteY4" fmla="*/ 155575 h 156082"/>
              <a:gd name="connsiteX5" fmla="*/ 377101 w 434255"/>
              <a:gd name="connsiteY5" fmla="*/ 146050 h 156082"/>
              <a:gd name="connsiteX6" fmla="*/ 434251 w 434255"/>
              <a:gd name="connsiteY6" fmla="*/ 114300 h 156082"/>
              <a:gd name="connsiteX7" fmla="*/ 373926 w 434255"/>
              <a:gd name="connsiteY7" fmla="*/ 130175 h 156082"/>
              <a:gd name="connsiteX8" fmla="*/ 383451 w 434255"/>
              <a:gd name="connsiteY8" fmla="*/ 88900 h 156082"/>
              <a:gd name="connsiteX9" fmla="*/ 361226 w 434255"/>
              <a:gd name="connsiteY9" fmla="*/ 117475 h 156082"/>
              <a:gd name="connsiteX10" fmla="*/ 323126 w 434255"/>
              <a:gd name="connsiteY10" fmla="*/ 92075 h 156082"/>
              <a:gd name="connsiteX11" fmla="*/ 354876 w 434255"/>
              <a:gd name="connsiteY11" fmla="*/ 47625 h 156082"/>
              <a:gd name="connsiteX12" fmla="*/ 319951 w 434255"/>
              <a:gd name="connsiteY12" fmla="*/ 79375 h 156082"/>
              <a:gd name="connsiteX13" fmla="*/ 240576 w 434255"/>
              <a:gd name="connsiteY13" fmla="*/ 79375 h 156082"/>
              <a:gd name="connsiteX14" fmla="*/ 307251 w 434255"/>
              <a:gd name="connsiteY14" fmla="*/ 12700 h 156082"/>
              <a:gd name="connsiteX15" fmla="*/ 231051 w 434255"/>
              <a:gd name="connsiteY15" fmla="*/ 57150 h 156082"/>
              <a:gd name="connsiteX16" fmla="*/ 231051 w 434255"/>
              <a:gd name="connsiteY16" fmla="*/ 31750 h 156082"/>
              <a:gd name="connsiteX17" fmla="*/ 183426 w 434255"/>
              <a:gd name="connsiteY17" fmla="*/ 57150 h 156082"/>
              <a:gd name="connsiteX18" fmla="*/ 202476 w 434255"/>
              <a:gd name="connsiteY18" fmla="*/ 12700 h 156082"/>
              <a:gd name="connsiteX19" fmla="*/ 164376 w 434255"/>
              <a:gd name="connsiteY19" fmla="*/ 50800 h 156082"/>
              <a:gd name="connsiteX20" fmla="*/ 135801 w 434255"/>
              <a:gd name="connsiteY20" fmla="*/ 50800 h 156082"/>
              <a:gd name="connsiteX21" fmla="*/ 138976 w 434255"/>
              <a:gd name="connsiteY21" fmla="*/ 0 h 156082"/>
              <a:gd name="connsiteX22" fmla="*/ 85001 w 434255"/>
              <a:gd name="connsiteY22" fmla="*/ 50800 h 156082"/>
              <a:gd name="connsiteX23" fmla="*/ 75476 w 434255"/>
              <a:gd name="connsiteY23" fmla="*/ 3175 h 156082"/>
              <a:gd name="connsiteX24" fmla="*/ 75476 w 434255"/>
              <a:gd name="connsiteY24" fmla="*/ 53975 h 156082"/>
              <a:gd name="connsiteX25" fmla="*/ 2451 w 434255"/>
              <a:gd name="connsiteY25" fmla="*/ 85725 h 15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4255" h="156082">
                <a:moveTo>
                  <a:pt x="2451" y="85725"/>
                </a:moveTo>
                <a:cubicBezTo>
                  <a:pt x="20443" y="88371"/>
                  <a:pt x="138447" y="69321"/>
                  <a:pt x="183426" y="69850"/>
                </a:cubicBezTo>
                <a:cubicBezTo>
                  <a:pt x="228405" y="70379"/>
                  <a:pt x="246926" y="78317"/>
                  <a:pt x="272326" y="88900"/>
                </a:cubicBezTo>
                <a:cubicBezTo>
                  <a:pt x="297726" y="99483"/>
                  <a:pt x="318893" y="122238"/>
                  <a:pt x="335826" y="133350"/>
                </a:cubicBezTo>
                <a:cubicBezTo>
                  <a:pt x="352759" y="144462"/>
                  <a:pt x="373926" y="155575"/>
                  <a:pt x="373926" y="155575"/>
                </a:cubicBezTo>
                <a:cubicBezTo>
                  <a:pt x="380805" y="157692"/>
                  <a:pt x="367047" y="152929"/>
                  <a:pt x="377101" y="146050"/>
                </a:cubicBezTo>
                <a:cubicBezTo>
                  <a:pt x="387155" y="139171"/>
                  <a:pt x="434780" y="116946"/>
                  <a:pt x="434251" y="114300"/>
                </a:cubicBezTo>
                <a:cubicBezTo>
                  <a:pt x="433722" y="111654"/>
                  <a:pt x="382393" y="134408"/>
                  <a:pt x="373926" y="130175"/>
                </a:cubicBezTo>
                <a:cubicBezTo>
                  <a:pt x="365459" y="125942"/>
                  <a:pt x="385568" y="91017"/>
                  <a:pt x="383451" y="88900"/>
                </a:cubicBezTo>
                <a:cubicBezTo>
                  <a:pt x="381334" y="86783"/>
                  <a:pt x="371280" y="116946"/>
                  <a:pt x="361226" y="117475"/>
                </a:cubicBezTo>
                <a:cubicBezTo>
                  <a:pt x="351172" y="118004"/>
                  <a:pt x="324184" y="103717"/>
                  <a:pt x="323126" y="92075"/>
                </a:cubicBezTo>
                <a:cubicBezTo>
                  <a:pt x="322068" y="80433"/>
                  <a:pt x="355405" y="49742"/>
                  <a:pt x="354876" y="47625"/>
                </a:cubicBezTo>
                <a:cubicBezTo>
                  <a:pt x="354347" y="45508"/>
                  <a:pt x="339001" y="74083"/>
                  <a:pt x="319951" y="79375"/>
                </a:cubicBezTo>
                <a:cubicBezTo>
                  <a:pt x="300901" y="84667"/>
                  <a:pt x="242693" y="90487"/>
                  <a:pt x="240576" y="79375"/>
                </a:cubicBezTo>
                <a:cubicBezTo>
                  <a:pt x="238459" y="68263"/>
                  <a:pt x="308838" y="16404"/>
                  <a:pt x="307251" y="12700"/>
                </a:cubicBezTo>
                <a:cubicBezTo>
                  <a:pt x="305664" y="8996"/>
                  <a:pt x="243751" y="53975"/>
                  <a:pt x="231051" y="57150"/>
                </a:cubicBezTo>
                <a:cubicBezTo>
                  <a:pt x="218351" y="60325"/>
                  <a:pt x="238988" y="31750"/>
                  <a:pt x="231051" y="31750"/>
                </a:cubicBezTo>
                <a:cubicBezTo>
                  <a:pt x="223114" y="31750"/>
                  <a:pt x="188188" y="60325"/>
                  <a:pt x="183426" y="57150"/>
                </a:cubicBezTo>
                <a:cubicBezTo>
                  <a:pt x="178664" y="53975"/>
                  <a:pt x="205651" y="13758"/>
                  <a:pt x="202476" y="12700"/>
                </a:cubicBezTo>
                <a:cubicBezTo>
                  <a:pt x="199301" y="11642"/>
                  <a:pt x="175488" y="44450"/>
                  <a:pt x="164376" y="50800"/>
                </a:cubicBezTo>
                <a:cubicBezTo>
                  <a:pt x="153264" y="57150"/>
                  <a:pt x="140034" y="59267"/>
                  <a:pt x="135801" y="50800"/>
                </a:cubicBezTo>
                <a:cubicBezTo>
                  <a:pt x="131568" y="42333"/>
                  <a:pt x="147443" y="0"/>
                  <a:pt x="138976" y="0"/>
                </a:cubicBezTo>
                <a:cubicBezTo>
                  <a:pt x="130509" y="0"/>
                  <a:pt x="95584" y="50271"/>
                  <a:pt x="85001" y="50800"/>
                </a:cubicBezTo>
                <a:cubicBezTo>
                  <a:pt x="74418" y="51329"/>
                  <a:pt x="77063" y="2646"/>
                  <a:pt x="75476" y="3175"/>
                </a:cubicBezTo>
                <a:cubicBezTo>
                  <a:pt x="73889" y="3704"/>
                  <a:pt x="79709" y="42333"/>
                  <a:pt x="75476" y="53975"/>
                </a:cubicBezTo>
                <a:cubicBezTo>
                  <a:pt x="71243" y="65617"/>
                  <a:pt x="-15541" y="83079"/>
                  <a:pt x="2451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20D9F3F-14A3-CDAC-69C6-166757EAB4D8}"/>
              </a:ext>
            </a:extLst>
          </p:cNvPr>
          <p:cNvSpPr/>
          <p:nvPr/>
        </p:nvSpPr>
        <p:spPr>
          <a:xfrm>
            <a:off x="5228623" y="1412830"/>
            <a:ext cx="51549" cy="127090"/>
          </a:xfrm>
          <a:custGeom>
            <a:avLst/>
            <a:gdLst>
              <a:gd name="connsiteX0" fmla="*/ 29177 w 51549"/>
              <a:gd name="connsiteY0" fmla="*/ 45 h 127090"/>
              <a:gd name="connsiteX1" fmla="*/ 16477 w 51549"/>
              <a:gd name="connsiteY1" fmla="*/ 66720 h 127090"/>
              <a:gd name="connsiteX2" fmla="*/ 51402 w 51549"/>
              <a:gd name="connsiteY2" fmla="*/ 127045 h 127090"/>
              <a:gd name="connsiteX3" fmla="*/ 602 w 51549"/>
              <a:gd name="connsiteY3" fmla="*/ 57195 h 127090"/>
              <a:gd name="connsiteX4" fmla="*/ 29177 w 51549"/>
              <a:gd name="connsiteY4" fmla="*/ 45 h 12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9" h="127090">
                <a:moveTo>
                  <a:pt x="29177" y="45"/>
                </a:moveTo>
                <a:cubicBezTo>
                  <a:pt x="31823" y="1633"/>
                  <a:pt x="12773" y="45553"/>
                  <a:pt x="16477" y="66720"/>
                </a:cubicBezTo>
                <a:cubicBezTo>
                  <a:pt x="20181" y="87887"/>
                  <a:pt x="54048" y="128633"/>
                  <a:pt x="51402" y="127045"/>
                </a:cubicBezTo>
                <a:cubicBezTo>
                  <a:pt x="48756" y="125458"/>
                  <a:pt x="5894" y="75716"/>
                  <a:pt x="602" y="57195"/>
                </a:cubicBezTo>
                <a:cubicBezTo>
                  <a:pt x="-4690" y="38674"/>
                  <a:pt x="26531" y="-1543"/>
                  <a:pt x="2917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F081E0B-1B16-91E6-368D-97A7FC9BB425}"/>
              </a:ext>
            </a:extLst>
          </p:cNvPr>
          <p:cNvSpPr/>
          <p:nvPr/>
        </p:nvSpPr>
        <p:spPr>
          <a:xfrm>
            <a:off x="5514795" y="1609712"/>
            <a:ext cx="169046" cy="78690"/>
          </a:xfrm>
          <a:custGeom>
            <a:avLst/>
            <a:gdLst>
              <a:gd name="connsiteX0" fmla="*/ 82730 w 169046"/>
              <a:gd name="connsiteY0" fmla="*/ 13 h 78690"/>
              <a:gd name="connsiteX1" fmla="*/ 168455 w 169046"/>
              <a:gd name="connsiteY1" fmla="*/ 73038 h 78690"/>
              <a:gd name="connsiteX2" fmla="*/ 114480 w 169046"/>
              <a:gd name="connsiteY2" fmla="*/ 73038 h 78690"/>
              <a:gd name="connsiteX3" fmla="*/ 180 w 169046"/>
              <a:gd name="connsiteY3" fmla="*/ 66688 h 78690"/>
              <a:gd name="connsiteX4" fmla="*/ 143055 w 169046"/>
              <a:gd name="connsiteY4" fmla="*/ 69863 h 78690"/>
              <a:gd name="connsiteX5" fmla="*/ 168455 w 169046"/>
              <a:gd name="connsiteY5" fmla="*/ 69863 h 78690"/>
              <a:gd name="connsiteX6" fmla="*/ 152580 w 169046"/>
              <a:gd name="connsiteY6" fmla="*/ 66688 h 78690"/>
              <a:gd name="connsiteX7" fmla="*/ 82730 w 169046"/>
              <a:gd name="connsiteY7" fmla="*/ 13 h 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046" h="78690">
                <a:moveTo>
                  <a:pt x="82730" y="13"/>
                </a:moveTo>
                <a:cubicBezTo>
                  <a:pt x="85376" y="1071"/>
                  <a:pt x="163163" y="60867"/>
                  <a:pt x="168455" y="73038"/>
                </a:cubicBezTo>
                <a:cubicBezTo>
                  <a:pt x="173747" y="85209"/>
                  <a:pt x="142526" y="74096"/>
                  <a:pt x="114480" y="73038"/>
                </a:cubicBezTo>
                <a:cubicBezTo>
                  <a:pt x="86434" y="71980"/>
                  <a:pt x="-4583" y="67217"/>
                  <a:pt x="180" y="66688"/>
                </a:cubicBezTo>
                <a:cubicBezTo>
                  <a:pt x="4942" y="66159"/>
                  <a:pt x="115009" y="69334"/>
                  <a:pt x="143055" y="69863"/>
                </a:cubicBezTo>
                <a:cubicBezTo>
                  <a:pt x="171101" y="70392"/>
                  <a:pt x="166868" y="70392"/>
                  <a:pt x="168455" y="69863"/>
                </a:cubicBezTo>
                <a:cubicBezTo>
                  <a:pt x="170042" y="69334"/>
                  <a:pt x="163163" y="73567"/>
                  <a:pt x="152580" y="66688"/>
                </a:cubicBezTo>
                <a:cubicBezTo>
                  <a:pt x="141997" y="59809"/>
                  <a:pt x="80084" y="-1045"/>
                  <a:pt x="8273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A90DFBD-E444-5D46-F4C5-46A05A437172}"/>
              </a:ext>
            </a:extLst>
          </p:cNvPr>
          <p:cNvSpPr/>
          <p:nvPr/>
        </p:nvSpPr>
        <p:spPr>
          <a:xfrm>
            <a:off x="5460869" y="1606544"/>
            <a:ext cx="184454" cy="60553"/>
          </a:xfrm>
          <a:custGeom>
            <a:avLst/>
            <a:gdLst>
              <a:gd name="connsiteX0" fmla="*/ 131 w 184454"/>
              <a:gd name="connsiteY0" fmla="*/ 60331 h 60553"/>
              <a:gd name="connsiteX1" fmla="*/ 104906 w 184454"/>
              <a:gd name="connsiteY1" fmla="*/ 44456 h 60553"/>
              <a:gd name="connsiteX2" fmla="*/ 184281 w 184454"/>
              <a:gd name="connsiteY2" fmla="*/ 47631 h 60553"/>
              <a:gd name="connsiteX3" fmla="*/ 127131 w 184454"/>
              <a:gd name="connsiteY3" fmla="*/ 38106 h 60553"/>
              <a:gd name="connsiteX4" fmla="*/ 158881 w 184454"/>
              <a:gd name="connsiteY4" fmla="*/ 6 h 60553"/>
              <a:gd name="connsiteX5" fmla="*/ 111256 w 184454"/>
              <a:gd name="connsiteY5" fmla="*/ 41281 h 60553"/>
              <a:gd name="connsiteX6" fmla="*/ 104906 w 184454"/>
              <a:gd name="connsiteY6" fmla="*/ 57156 h 60553"/>
              <a:gd name="connsiteX7" fmla="*/ 82681 w 184454"/>
              <a:gd name="connsiteY7" fmla="*/ 53981 h 60553"/>
              <a:gd name="connsiteX8" fmla="*/ 131 w 184454"/>
              <a:gd name="connsiteY8" fmla="*/ 60331 h 6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54" h="60553">
                <a:moveTo>
                  <a:pt x="131" y="60331"/>
                </a:moveTo>
                <a:cubicBezTo>
                  <a:pt x="3835" y="58744"/>
                  <a:pt x="74214" y="46573"/>
                  <a:pt x="104906" y="44456"/>
                </a:cubicBezTo>
                <a:cubicBezTo>
                  <a:pt x="135598" y="42339"/>
                  <a:pt x="180577" y="48689"/>
                  <a:pt x="184281" y="47631"/>
                </a:cubicBezTo>
                <a:cubicBezTo>
                  <a:pt x="187985" y="46573"/>
                  <a:pt x="131364" y="46043"/>
                  <a:pt x="127131" y="38106"/>
                </a:cubicBezTo>
                <a:cubicBezTo>
                  <a:pt x="122898" y="30169"/>
                  <a:pt x="161527" y="-523"/>
                  <a:pt x="158881" y="6"/>
                </a:cubicBezTo>
                <a:cubicBezTo>
                  <a:pt x="156235" y="535"/>
                  <a:pt x="111256" y="41281"/>
                  <a:pt x="111256" y="41281"/>
                </a:cubicBezTo>
                <a:cubicBezTo>
                  <a:pt x="102260" y="50806"/>
                  <a:pt x="109668" y="55039"/>
                  <a:pt x="104906" y="57156"/>
                </a:cubicBezTo>
                <a:cubicBezTo>
                  <a:pt x="100144" y="59273"/>
                  <a:pt x="93264" y="53452"/>
                  <a:pt x="82681" y="53981"/>
                </a:cubicBezTo>
                <a:cubicBezTo>
                  <a:pt x="72098" y="54510"/>
                  <a:pt x="-3573" y="61918"/>
                  <a:pt x="131" y="60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53CC98B-6A7F-511D-5376-C563B1987B4F}"/>
              </a:ext>
            </a:extLst>
          </p:cNvPr>
          <p:cNvSpPr/>
          <p:nvPr/>
        </p:nvSpPr>
        <p:spPr>
          <a:xfrm>
            <a:off x="5497725" y="1656740"/>
            <a:ext cx="163325" cy="13333"/>
          </a:xfrm>
          <a:custGeom>
            <a:avLst/>
            <a:gdLst>
              <a:gd name="connsiteX0" fmla="*/ 1375 w 163325"/>
              <a:gd name="connsiteY0" fmla="*/ 13310 h 13333"/>
              <a:gd name="connsiteX1" fmla="*/ 156950 w 163325"/>
              <a:gd name="connsiteY1" fmla="*/ 3785 h 13333"/>
              <a:gd name="connsiteX2" fmla="*/ 131550 w 163325"/>
              <a:gd name="connsiteY2" fmla="*/ 3785 h 13333"/>
              <a:gd name="connsiteX3" fmla="*/ 163300 w 163325"/>
              <a:gd name="connsiteY3" fmla="*/ 3785 h 13333"/>
              <a:gd name="connsiteX4" fmla="*/ 125200 w 163325"/>
              <a:gd name="connsiteY4" fmla="*/ 610 h 13333"/>
              <a:gd name="connsiteX5" fmla="*/ 83925 w 163325"/>
              <a:gd name="connsiteY5" fmla="*/ 610 h 13333"/>
              <a:gd name="connsiteX6" fmla="*/ 1375 w 163325"/>
              <a:gd name="connsiteY6" fmla="*/ 13310 h 1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25" h="13333">
                <a:moveTo>
                  <a:pt x="1375" y="13310"/>
                </a:moveTo>
                <a:cubicBezTo>
                  <a:pt x="13546" y="13839"/>
                  <a:pt x="135254" y="5372"/>
                  <a:pt x="156950" y="3785"/>
                </a:cubicBezTo>
                <a:cubicBezTo>
                  <a:pt x="178646" y="2198"/>
                  <a:pt x="131550" y="3785"/>
                  <a:pt x="131550" y="3785"/>
                </a:cubicBezTo>
                <a:cubicBezTo>
                  <a:pt x="132608" y="3785"/>
                  <a:pt x="164358" y="4314"/>
                  <a:pt x="163300" y="3785"/>
                </a:cubicBezTo>
                <a:cubicBezTo>
                  <a:pt x="162242" y="3256"/>
                  <a:pt x="138429" y="1139"/>
                  <a:pt x="125200" y="610"/>
                </a:cubicBezTo>
                <a:cubicBezTo>
                  <a:pt x="111971" y="81"/>
                  <a:pt x="106679" y="-448"/>
                  <a:pt x="83925" y="610"/>
                </a:cubicBezTo>
                <a:cubicBezTo>
                  <a:pt x="61171" y="1668"/>
                  <a:pt x="-10796" y="12781"/>
                  <a:pt x="1375" y="1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3F4EBBE-BAD0-1880-E0F1-4B026D602805}"/>
              </a:ext>
            </a:extLst>
          </p:cNvPr>
          <p:cNvSpPr/>
          <p:nvPr/>
        </p:nvSpPr>
        <p:spPr>
          <a:xfrm>
            <a:off x="5197475" y="1527175"/>
            <a:ext cx="269887" cy="142917"/>
          </a:xfrm>
          <a:custGeom>
            <a:avLst/>
            <a:gdLst>
              <a:gd name="connsiteX0" fmla="*/ 0 w 269887"/>
              <a:gd name="connsiteY0" fmla="*/ 0 h 142917"/>
              <a:gd name="connsiteX1" fmla="*/ 82550 w 269887"/>
              <a:gd name="connsiteY1" fmla="*/ 41275 h 142917"/>
              <a:gd name="connsiteX2" fmla="*/ 168275 w 269887"/>
              <a:gd name="connsiteY2" fmla="*/ 107950 h 142917"/>
              <a:gd name="connsiteX3" fmla="*/ 269875 w 269887"/>
              <a:gd name="connsiteY3" fmla="*/ 142875 h 142917"/>
              <a:gd name="connsiteX4" fmla="*/ 174625 w 269887"/>
              <a:gd name="connsiteY4" fmla="*/ 101600 h 142917"/>
              <a:gd name="connsiteX5" fmla="*/ 104775 w 269887"/>
              <a:gd name="connsiteY5" fmla="*/ 60325 h 142917"/>
              <a:gd name="connsiteX6" fmla="*/ 0 w 269887"/>
              <a:gd name="connsiteY6" fmla="*/ 0 h 14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887" h="142917">
                <a:moveTo>
                  <a:pt x="0" y="0"/>
                </a:moveTo>
                <a:cubicBezTo>
                  <a:pt x="27252" y="11641"/>
                  <a:pt x="54504" y="23283"/>
                  <a:pt x="82550" y="41275"/>
                </a:cubicBezTo>
                <a:cubicBezTo>
                  <a:pt x="110596" y="59267"/>
                  <a:pt x="137054" y="91017"/>
                  <a:pt x="168275" y="107950"/>
                </a:cubicBezTo>
                <a:cubicBezTo>
                  <a:pt x="199496" y="124883"/>
                  <a:pt x="268817" y="143933"/>
                  <a:pt x="269875" y="142875"/>
                </a:cubicBezTo>
                <a:cubicBezTo>
                  <a:pt x="270933" y="141817"/>
                  <a:pt x="202142" y="115358"/>
                  <a:pt x="174625" y="101600"/>
                </a:cubicBezTo>
                <a:cubicBezTo>
                  <a:pt x="147108" y="87842"/>
                  <a:pt x="104775" y="60325"/>
                  <a:pt x="104775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6EFB9EC-AF9F-9530-280B-B34C1861020B}"/>
              </a:ext>
            </a:extLst>
          </p:cNvPr>
          <p:cNvSpPr/>
          <p:nvPr/>
        </p:nvSpPr>
        <p:spPr>
          <a:xfrm>
            <a:off x="5245052" y="1571622"/>
            <a:ext cx="297443" cy="184230"/>
          </a:xfrm>
          <a:custGeom>
            <a:avLst/>
            <a:gdLst>
              <a:gd name="connsiteX0" fmla="*/ 48 w 297443"/>
              <a:gd name="connsiteY0" fmla="*/ 3 h 184230"/>
              <a:gd name="connsiteX1" fmla="*/ 120698 w 297443"/>
              <a:gd name="connsiteY1" fmla="*/ 79378 h 184230"/>
              <a:gd name="connsiteX2" fmla="*/ 181023 w 297443"/>
              <a:gd name="connsiteY2" fmla="*/ 98428 h 184230"/>
              <a:gd name="connsiteX3" fmla="*/ 266748 w 297443"/>
              <a:gd name="connsiteY3" fmla="*/ 120653 h 184230"/>
              <a:gd name="connsiteX4" fmla="*/ 295323 w 297443"/>
              <a:gd name="connsiteY4" fmla="*/ 184153 h 184230"/>
              <a:gd name="connsiteX5" fmla="*/ 292148 w 297443"/>
              <a:gd name="connsiteY5" fmla="*/ 133353 h 184230"/>
              <a:gd name="connsiteX6" fmla="*/ 266748 w 297443"/>
              <a:gd name="connsiteY6" fmla="*/ 117478 h 184230"/>
              <a:gd name="connsiteX7" fmla="*/ 107998 w 297443"/>
              <a:gd name="connsiteY7" fmla="*/ 82553 h 184230"/>
              <a:gd name="connsiteX8" fmla="*/ 48 w 297443"/>
              <a:gd name="connsiteY8" fmla="*/ 3 h 18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43" h="184230">
                <a:moveTo>
                  <a:pt x="48" y="3"/>
                </a:moveTo>
                <a:cubicBezTo>
                  <a:pt x="2165" y="-526"/>
                  <a:pt x="90536" y="62974"/>
                  <a:pt x="120698" y="79378"/>
                </a:cubicBezTo>
                <a:cubicBezTo>
                  <a:pt x="150860" y="95782"/>
                  <a:pt x="156681" y="91549"/>
                  <a:pt x="181023" y="98428"/>
                </a:cubicBezTo>
                <a:cubicBezTo>
                  <a:pt x="205365" y="105307"/>
                  <a:pt x="247698" y="106366"/>
                  <a:pt x="266748" y="120653"/>
                </a:cubicBezTo>
                <a:cubicBezTo>
                  <a:pt x="285798" y="134941"/>
                  <a:pt x="291090" y="182036"/>
                  <a:pt x="295323" y="184153"/>
                </a:cubicBezTo>
                <a:cubicBezTo>
                  <a:pt x="299556" y="186270"/>
                  <a:pt x="296910" y="144465"/>
                  <a:pt x="292148" y="133353"/>
                </a:cubicBezTo>
                <a:cubicBezTo>
                  <a:pt x="287386" y="122241"/>
                  <a:pt x="297440" y="125945"/>
                  <a:pt x="266748" y="117478"/>
                </a:cubicBezTo>
                <a:cubicBezTo>
                  <a:pt x="236056" y="109011"/>
                  <a:pt x="149802" y="98428"/>
                  <a:pt x="107998" y="82553"/>
                </a:cubicBezTo>
                <a:cubicBezTo>
                  <a:pt x="66194" y="66678"/>
                  <a:pt x="-2069" y="532"/>
                  <a:pt x="4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262BEC3-E72F-C324-C364-EB8CC147A059}"/>
              </a:ext>
            </a:extLst>
          </p:cNvPr>
          <p:cNvSpPr/>
          <p:nvPr/>
        </p:nvSpPr>
        <p:spPr>
          <a:xfrm>
            <a:off x="5444888" y="1650996"/>
            <a:ext cx="38472" cy="98439"/>
          </a:xfrm>
          <a:custGeom>
            <a:avLst/>
            <a:gdLst>
              <a:gd name="connsiteX0" fmla="*/ 38337 w 38472"/>
              <a:gd name="connsiteY0" fmla="*/ 4 h 98439"/>
              <a:gd name="connsiteX1" fmla="*/ 12937 w 38472"/>
              <a:gd name="connsiteY1" fmla="*/ 63504 h 98439"/>
              <a:gd name="connsiteX2" fmla="*/ 12937 w 38472"/>
              <a:gd name="connsiteY2" fmla="*/ 98429 h 98439"/>
              <a:gd name="connsiteX3" fmla="*/ 237 w 38472"/>
              <a:gd name="connsiteY3" fmla="*/ 60329 h 98439"/>
              <a:gd name="connsiteX4" fmla="*/ 38337 w 38472"/>
              <a:gd name="connsiteY4" fmla="*/ 4 h 9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2" h="98439">
                <a:moveTo>
                  <a:pt x="38337" y="4"/>
                </a:moveTo>
                <a:cubicBezTo>
                  <a:pt x="40454" y="533"/>
                  <a:pt x="17170" y="47100"/>
                  <a:pt x="12937" y="63504"/>
                </a:cubicBezTo>
                <a:cubicBezTo>
                  <a:pt x="8704" y="79908"/>
                  <a:pt x="15054" y="98958"/>
                  <a:pt x="12937" y="98429"/>
                </a:cubicBezTo>
                <a:cubicBezTo>
                  <a:pt x="10820" y="97900"/>
                  <a:pt x="-1880" y="72500"/>
                  <a:pt x="237" y="60329"/>
                </a:cubicBezTo>
                <a:cubicBezTo>
                  <a:pt x="2354" y="48158"/>
                  <a:pt x="36220" y="-525"/>
                  <a:pt x="383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11127CC-F4F4-9109-478C-7DCB785BA278}"/>
              </a:ext>
            </a:extLst>
          </p:cNvPr>
          <p:cNvSpPr/>
          <p:nvPr/>
        </p:nvSpPr>
        <p:spPr>
          <a:xfrm>
            <a:off x="5225853" y="1593692"/>
            <a:ext cx="191325" cy="146331"/>
          </a:xfrm>
          <a:custGeom>
            <a:avLst/>
            <a:gdLst>
              <a:gd name="connsiteX0" fmla="*/ 197 w 191325"/>
              <a:gd name="connsiteY0" fmla="*/ 158 h 146331"/>
              <a:gd name="connsiteX1" fmla="*/ 152597 w 191325"/>
              <a:gd name="connsiteY1" fmla="*/ 70008 h 146331"/>
              <a:gd name="connsiteX2" fmla="*/ 177997 w 191325"/>
              <a:gd name="connsiteY2" fmla="*/ 92233 h 146331"/>
              <a:gd name="connsiteX3" fmla="*/ 174822 w 191325"/>
              <a:gd name="connsiteY3" fmla="*/ 146208 h 146331"/>
              <a:gd name="connsiteX4" fmla="*/ 177997 w 191325"/>
              <a:gd name="connsiteY4" fmla="*/ 108108 h 146331"/>
              <a:gd name="connsiteX5" fmla="*/ 190697 w 191325"/>
              <a:gd name="connsiteY5" fmla="*/ 89058 h 146331"/>
              <a:gd name="connsiteX6" fmla="*/ 155772 w 191325"/>
              <a:gd name="connsiteY6" fmla="*/ 70008 h 146331"/>
              <a:gd name="connsiteX7" fmla="*/ 120847 w 191325"/>
              <a:gd name="connsiteY7" fmla="*/ 50958 h 146331"/>
              <a:gd name="connsiteX8" fmla="*/ 197 w 191325"/>
              <a:gd name="connsiteY8" fmla="*/ 158 h 1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25" h="146331">
                <a:moveTo>
                  <a:pt x="197" y="158"/>
                </a:moveTo>
                <a:cubicBezTo>
                  <a:pt x="5489" y="3333"/>
                  <a:pt x="122964" y="54662"/>
                  <a:pt x="152597" y="70008"/>
                </a:cubicBezTo>
                <a:cubicBezTo>
                  <a:pt x="182230" y="85354"/>
                  <a:pt x="174293" y="79533"/>
                  <a:pt x="177997" y="92233"/>
                </a:cubicBezTo>
                <a:cubicBezTo>
                  <a:pt x="181701" y="104933"/>
                  <a:pt x="174822" y="143562"/>
                  <a:pt x="174822" y="146208"/>
                </a:cubicBezTo>
                <a:cubicBezTo>
                  <a:pt x="174822" y="148854"/>
                  <a:pt x="177997" y="108108"/>
                  <a:pt x="177997" y="108108"/>
                </a:cubicBezTo>
                <a:cubicBezTo>
                  <a:pt x="180643" y="98583"/>
                  <a:pt x="194401" y="95408"/>
                  <a:pt x="190697" y="89058"/>
                </a:cubicBezTo>
                <a:cubicBezTo>
                  <a:pt x="186993" y="82708"/>
                  <a:pt x="155772" y="70008"/>
                  <a:pt x="155772" y="70008"/>
                </a:cubicBezTo>
                <a:cubicBezTo>
                  <a:pt x="144130" y="63658"/>
                  <a:pt x="144130" y="59425"/>
                  <a:pt x="120847" y="50958"/>
                </a:cubicBezTo>
                <a:cubicBezTo>
                  <a:pt x="97564" y="42491"/>
                  <a:pt x="-5095" y="-3017"/>
                  <a:pt x="197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4CEEA48-3AF8-AB3C-670E-EBA3423E0D5B}"/>
              </a:ext>
            </a:extLst>
          </p:cNvPr>
          <p:cNvSpPr/>
          <p:nvPr/>
        </p:nvSpPr>
        <p:spPr>
          <a:xfrm>
            <a:off x="5305211" y="1619129"/>
            <a:ext cx="70614" cy="89080"/>
          </a:xfrm>
          <a:custGeom>
            <a:avLst/>
            <a:gdLst>
              <a:gd name="connsiteX0" fmla="*/ 214 w 70614"/>
              <a:gd name="connsiteY0" fmla="*/ 121 h 89080"/>
              <a:gd name="connsiteX1" fmla="*/ 47839 w 70614"/>
              <a:gd name="connsiteY1" fmla="*/ 63621 h 89080"/>
              <a:gd name="connsiteX2" fmla="*/ 35139 w 70614"/>
              <a:gd name="connsiteY2" fmla="*/ 89021 h 89080"/>
              <a:gd name="connsiteX3" fmla="*/ 41489 w 70614"/>
              <a:gd name="connsiteY3" fmla="*/ 69971 h 89080"/>
              <a:gd name="connsiteX4" fmla="*/ 70064 w 70614"/>
              <a:gd name="connsiteY4" fmla="*/ 47746 h 89080"/>
              <a:gd name="connsiteX5" fmla="*/ 214 w 70614"/>
              <a:gd name="connsiteY5" fmla="*/ 121 h 8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14" h="89080">
                <a:moveTo>
                  <a:pt x="214" y="121"/>
                </a:moveTo>
                <a:cubicBezTo>
                  <a:pt x="-3490" y="2767"/>
                  <a:pt x="42018" y="48804"/>
                  <a:pt x="47839" y="63621"/>
                </a:cubicBezTo>
                <a:cubicBezTo>
                  <a:pt x="53660" y="78438"/>
                  <a:pt x="35139" y="89021"/>
                  <a:pt x="35139" y="89021"/>
                </a:cubicBezTo>
                <a:cubicBezTo>
                  <a:pt x="34081" y="90079"/>
                  <a:pt x="35668" y="76850"/>
                  <a:pt x="41489" y="69971"/>
                </a:cubicBezTo>
                <a:cubicBezTo>
                  <a:pt x="47310" y="63092"/>
                  <a:pt x="74826" y="56742"/>
                  <a:pt x="70064" y="47746"/>
                </a:cubicBezTo>
                <a:cubicBezTo>
                  <a:pt x="65302" y="38750"/>
                  <a:pt x="3918" y="-2525"/>
                  <a:pt x="21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8ACBA7D-51A4-E5F5-26A3-31482C001E44}"/>
              </a:ext>
            </a:extLst>
          </p:cNvPr>
          <p:cNvSpPr/>
          <p:nvPr/>
        </p:nvSpPr>
        <p:spPr>
          <a:xfrm>
            <a:off x="5197448" y="1549397"/>
            <a:ext cx="114327" cy="134362"/>
          </a:xfrm>
          <a:custGeom>
            <a:avLst/>
            <a:gdLst>
              <a:gd name="connsiteX0" fmla="*/ 27 w 114327"/>
              <a:gd name="connsiteY0" fmla="*/ 3 h 134362"/>
              <a:gd name="connsiteX1" fmla="*/ 88927 w 114327"/>
              <a:gd name="connsiteY1" fmla="*/ 69853 h 134362"/>
              <a:gd name="connsiteX2" fmla="*/ 95277 w 114327"/>
              <a:gd name="connsiteY2" fmla="*/ 88903 h 134362"/>
              <a:gd name="connsiteX3" fmla="*/ 76227 w 114327"/>
              <a:gd name="connsiteY3" fmla="*/ 133353 h 134362"/>
              <a:gd name="connsiteX4" fmla="*/ 79402 w 114327"/>
              <a:gd name="connsiteY4" fmla="*/ 117478 h 134362"/>
              <a:gd name="connsiteX5" fmla="*/ 114327 w 114327"/>
              <a:gd name="connsiteY5" fmla="*/ 88903 h 134362"/>
              <a:gd name="connsiteX6" fmla="*/ 79402 w 114327"/>
              <a:gd name="connsiteY6" fmla="*/ 66678 h 134362"/>
              <a:gd name="connsiteX7" fmla="*/ 27 w 114327"/>
              <a:gd name="connsiteY7" fmla="*/ 3 h 13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27" h="134362">
                <a:moveTo>
                  <a:pt x="27" y="3"/>
                </a:moveTo>
                <a:cubicBezTo>
                  <a:pt x="1614" y="532"/>
                  <a:pt x="88927" y="69853"/>
                  <a:pt x="88927" y="69853"/>
                </a:cubicBezTo>
                <a:cubicBezTo>
                  <a:pt x="104802" y="84670"/>
                  <a:pt x="97394" y="78320"/>
                  <a:pt x="95277" y="88903"/>
                </a:cubicBezTo>
                <a:cubicBezTo>
                  <a:pt x="93160" y="99486"/>
                  <a:pt x="76227" y="133353"/>
                  <a:pt x="76227" y="133353"/>
                </a:cubicBezTo>
                <a:cubicBezTo>
                  <a:pt x="73581" y="138115"/>
                  <a:pt x="73052" y="124886"/>
                  <a:pt x="79402" y="117478"/>
                </a:cubicBezTo>
                <a:cubicBezTo>
                  <a:pt x="85752" y="110070"/>
                  <a:pt x="114327" y="97370"/>
                  <a:pt x="114327" y="88903"/>
                </a:cubicBezTo>
                <a:cubicBezTo>
                  <a:pt x="114327" y="80436"/>
                  <a:pt x="92102" y="76732"/>
                  <a:pt x="79402" y="66678"/>
                </a:cubicBezTo>
                <a:cubicBezTo>
                  <a:pt x="66702" y="56624"/>
                  <a:pt x="-1560" y="-526"/>
                  <a:pt x="2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7C21B52-DC6C-453C-233F-CE799C5976AD}"/>
              </a:ext>
            </a:extLst>
          </p:cNvPr>
          <p:cNvSpPr/>
          <p:nvPr/>
        </p:nvSpPr>
        <p:spPr>
          <a:xfrm>
            <a:off x="5483019" y="1688950"/>
            <a:ext cx="231241" cy="17215"/>
          </a:xfrm>
          <a:custGeom>
            <a:avLst/>
            <a:gdLst>
              <a:gd name="connsiteX0" fmla="*/ 206 w 231241"/>
              <a:gd name="connsiteY0" fmla="*/ 150 h 17215"/>
              <a:gd name="connsiteX1" fmla="*/ 155781 w 231241"/>
              <a:gd name="connsiteY1" fmla="*/ 6500 h 17215"/>
              <a:gd name="connsiteX2" fmla="*/ 117681 w 231241"/>
              <a:gd name="connsiteY2" fmla="*/ 16025 h 17215"/>
              <a:gd name="connsiteX3" fmla="*/ 228806 w 231241"/>
              <a:gd name="connsiteY3" fmla="*/ 16025 h 17215"/>
              <a:gd name="connsiteX4" fmla="*/ 197056 w 231241"/>
              <a:gd name="connsiteY4" fmla="*/ 6500 h 17215"/>
              <a:gd name="connsiteX5" fmla="*/ 181181 w 231241"/>
              <a:gd name="connsiteY5" fmla="*/ 9675 h 17215"/>
              <a:gd name="connsiteX6" fmla="*/ 193881 w 231241"/>
              <a:gd name="connsiteY6" fmla="*/ 12850 h 17215"/>
              <a:gd name="connsiteX7" fmla="*/ 206 w 231241"/>
              <a:gd name="connsiteY7" fmla="*/ 150 h 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41" h="17215">
                <a:moveTo>
                  <a:pt x="206" y="150"/>
                </a:moveTo>
                <a:cubicBezTo>
                  <a:pt x="-6144" y="-908"/>
                  <a:pt x="136202" y="3854"/>
                  <a:pt x="155781" y="6500"/>
                </a:cubicBezTo>
                <a:cubicBezTo>
                  <a:pt x="175360" y="9146"/>
                  <a:pt x="105510" y="14438"/>
                  <a:pt x="117681" y="16025"/>
                </a:cubicBezTo>
                <a:cubicBezTo>
                  <a:pt x="129852" y="17612"/>
                  <a:pt x="215577" y="17612"/>
                  <a:pt x="228806" y="16025"/>
                </a:cubicBezTo>
                <a:cubicBezTo>
                  <a:pt x="242035" y="14438"/>
                  <a:pt x="197056" y="6500"/>
                  <a:pt x="197056" y="6500"/>
                </a:cubicBezTo>
                <a:cubicBezTo>
                  <a:pt x="189119" y="5442"/>
                  <a:pt x="181181" y="9675"/>
                  <a:pt x="181181" y="9675"/>
                </a:cubicBezTo>
                <a:cubicBezTo>
                  <a:pt x="180652" y="10733"/>
                  <a:pt x="216106" y="13379"/>
                  <a:pt x="193881" y="12850"/>
                </a:cubicBezTo>
                <a:cubicBezTo>
                  <a:pt x="171656" y="12321"/>
                  <a:pt x="6556" y="1208"/>
                  <a:pt x="20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79D6B9E-2D7E-FBA3-A5C0-957D690025E0}"/>
              </a:ext>
            </a:extLst>
          </p:cNvPr>
          <p:cNvSpPr/>
          <p:nvPr/>
        </p:nvSpPr>
        <p:spPr>
          <a:xfrm>
            <a:off x="5238576" y="1445941"/>
            <a:ext cx="376862" cy="69675"/>
          </a:xfrm>
          <a:custGeom>
            <a:avLst/>
            <a:gdLst>
              <a:gd name="connsiteX0" fmla="*/ 174 w 376862"/>
              <a:gd name="connsiteY0" fmla="*/ 59009 h 69675"/>
              <a:gd name="connsiteX1" fmla="*/ 181149 w 376862"/>
              <a:gd name="connsiteY1" fmla="*/ 14559 h 69675"/>
              <a:gd name="connsiteX2" fmla="*/ 371649 w 376862"/>
              <a:gd name="connsiteY2" fmla="*/ 68534 h 69675"/>
              <a:gd name="connsiteX3" fmla="*/ 327199 w 376862"/>
              <a:gd name="connsiteY3" fmla="*/ 52659 h 69675"/>
              <a:gd name="connsiteX4" fmla="*/ 193849 w 376862"/>
              <a:gd name="connsiteY4" fmla="*/ 5034 h 69675"/>
              <a:gd name="connsiteX5" fmla="*/ 149399 w 376862"/>
              <a:gd name="connsiteY5" fmla="*/ 8209 h 69675"/>
              <a:gd name="connsiteX6" fmla="*/ 174 w 376862"/>
              <a:gd name="connsiteY6" fmla="*/ 59009 h 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862" h="69675">
                <a:moveTo>
                  <a:pt x="174" y="59009"/>
                </a:moveTo>
                <a:cubicBezTo>
                  <a:pt x="5465" y="60067"/>
                  <a:pt x="119237" y="12972"/>
                  <a:pt x="181149" y="14559"/>
                </a:cubicBezTo>
                <a:cubicBezTo>
                  <a:pt x="243061" y="16146"/>
                  <a:pt x="347307" y="62184"/>
                  <a:pt x="371649" y="68534"/>
                </a:cubicBezTo>
                <a:cubicBezTo>
                  <a:pt x="395991" y="74884"/>
                  <a:pt x="327199" y="52659"/>
                  <a:pt x="327199" y="52659"/>
                </a:cubicBezTo>
                <a:cubicBezTo>
                  <a:pt x="297566" y="42076"/>
                  <a:pt x="223482" y="12442"/>
                  <a:pt x="193849" y="5034"/>
                </a:cubicBezTo>
                <a:cubicBezTo>
                  <a:pt x="164216" y="-2374"/>
                  <a:pt x="187499" y="-1845"/>
                  <a:pt x="149399" y="8209"/>
                </a:cubicBezTo>
                <a:cubicBezTo>
                  <a:pt x="111299" y="18263"/>
                  <a:pt x="-5117" y="57951"/>
                  <a:pt x="174" y="59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A65C109-F9E7-1F6C-A173-121D805C54FF}"/>
              </a:ext>
            </a:extLst>
          </p:cNvPr>
          <p:cNvSpPr/>
          <p:nvPr/>
        </p:nvSpPr>
        <p:spPr>
          <a:xfrm>
            <a:off x="5549887" y="1489042"/>
            <a:ext cx="190183" cy="140251"/>
          </a:xfrm>
          <a:custGeom>
            <a:avLst/>
            <a:gdLst>
              <a:gd name="connsiteX0" fmla="*/ 13 w 190183"/>
              <a:gd name="connsiteY0" fmla="*/ 33 h 140251"/>
              <a:gd name="connsiteX1" fmla="*/ 174638 w 190183"/>
              <a:gd name="connsiteY1" fmla="*/ 130208 h 140251"/>
              <a:gd name="connsiteX2" fmla="*/ 165113 w 190183"/>
              <a:gd name="connsiteY2" fmla="*/ 117508 h 140251"/>
              <a:gd name="connsiteX3" fmla="*/ 13 w 190183"/>
              <a:gd name="connsiteY3" fmla="*/ 33 h 14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183" h="140251">
                <a:moveTo>
                  <a:pt x="13" y="33"/>
                </a:moveTo>
                <a:cubicBezTo>
                  <a:pt x="1601" y="2150"/>
                  <a:pt x="174638" y="130208"/>
                  <a:pt x="174638" y="130208"/>
                </a:cubicBezTo>
                <a:cubicBezTo>
                  <a:pt x="202155" y="149787"/>
                  <a:pt x="189455" y="138145"/>
                  <a:pt x="165113" y="117508"/>
                </a:cubicBezTo>
                <a:cubicBezTo>
                  <a:pt x="140771" y="96871"/>
                  <a:pt x="-1575" y="-2084"/>
                  <a:pt x="1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3F11C4D-97E8-15FC-6D95-9D67F1158EC3}"/>
              </a:ext>
            </a:extLst>
          </p:cNvPr>
          <p:cNvSpPr/>
          <p:nvPr/>
        </p:nvSpPr>
        <p:spPr>
          <a:xfrm>
            <a:off x="5699391" y="1648760"/>
            <a:ext cx="119712" cy="108771"/>
          </a:xfrm>
          <a:custGeom>
            <a:avLst/>
            <a:gdLst>
              <a:gd name="connsiteX0" fmla="*/ 117209 w 119712"/>
              <a:gd name="connsiteY0" fmla="*/ 2240 h 108771"/>
              <a:gd name="connsiteX1" fmla="*/ 2909 w 119712"/>
              <a:gd name="connsiteY1" fmla="*/ 107015 h 108771"/>
              <a:gd name="connsiteX2" fmla="*/ 37834 w 119712"/>
              <a:gd name="connsiteY2" fmla="*/ 65740 h 108771"/>
              <a:gd name="connsiteX3" fmla="*/ 79109 w 119712"/>
              <a:gd name="connsiteY3" fmla="*/ 37165 h 108771"/>
              <a:gd name="connsiteX4" fmla="*/ 117209 w 119712"/>
              <a:gd name="connsiteY4" fmla="*/ 2240 h 1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12" h="108771">
                <a:moveTo>
                  <a:pt x="117209" y="2240"/>
                </a:moveTo>
                <a:cubicBezTo>
                  <a:pt x="104509" y="13882"/>
                  <a:pt x="16138" y="96432"/>
                  <a:pt x="2909" y="107015"/>
                </a:cubicBezTo>
                <a:cubicBezTo>
                  <a:pt x="-10320" y="117598"/>
                  <a:pt x="25134" y="77382"/>
                  <a:pt x="37834" y="65740"/>
                </a:cubicBezTo>
                <a:cubicBezTo>
                  <a:pt x="50534" y="54098"/>
                  <a:pt x="67467" y="46690"/>
                  <a:pt x="79109" y="37165"/>
                </a:cubicBezTo>
                <a:cubicBezTo>
                  <a:pt x="90751" y="27640"/>
                  <a:pt x="129909" y="-9402"/>
                  <a:pt x="117209" y="2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006A7E2-DC06-BBA3-5E69-9846CF102F65}"/>
              </a:ext>
            </a:extLst>
          </p:cNvPr>
          <p:cNvSpPr/>
          <p:nvPr/>
        </p:nvSpPr>
        <p:spPr>
          <a:xfrm>
            <a:off x="5317176" y="1510199"/>
            <a:ext cx="266635" cy="131288"/>
          </a:xfrm>
          <a:custGeom>
            <a:avLst/>
            <a:gdLst>
              <a:gd name="connsiteX0" fmla="*/ 264474 w 266635"/>
              <a:gd name="connsiteY0" fmla="*/ 55076 h 131288"/>
              <a:gd name="connsiteX1" fmla="*/ 194624 w 266635"/>
              <a:gd name="connsiteY1" fmla="*/ 32851 h 131288"/>
              <a:gd name="connsiteX2" fmla="*/ 178749 w 266635"/>
              <a:gd name="connsiteY2" fmla="*/ 86826 h 131288"/>
              <a:gd name="connsiteX3" fmla="*/ 127949 w 266635"/>
              <a:gd name="connsiteY3" fmla="*/ 128101 h 131288"/>
              <a:gd name="connsiteX4" fmla="*/ 39049 w 266635"/>
              <a:gd name="connsiteY4" fmla="*/ 124926 h 131288"/>
              <a:gd name="connsiteX5" fmla="*/ 13649 w 266635"/>
              <a:gd name="connsiteY5" fmla="*/ 96351 h 131288"/>
              <a:gd name="connsiteX6" fmla="*/ 949 w 266635"/>
              <a:gd name="connsiteY6" fmla="*/ 74126 h 131288"/>
              <a:gd name="connsiteX7" fmla="*/ 4124 w 266635"/>
              <a:gd name="connsiteY7" fmla="*/ 29676 h 131288"/>
              <a:gd name="connsiteX8" fmla="*/ 29524 w 266635"/>
              <a:gd name="connsiteY8" fmla="*/ 10626 h 131288"/>
              <a:gd name="connsiteX9" fmla="*/ 102549 w 266635"/>
              <a:gd name="connsiteY9" fmla="*/ 1101 h 131288"/>
              <a:gd name="connsiteX10" fmla="*/ 264474 w 266635"/>
              <a:gd name="connsiteY10" fmla="*/ 55076 h 13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635" h="131288">
                <a:moveTo>
                  <a:pt x="264474" y="55076"/>
                </a:moveTo>
                <a:cubicBezTo>
                  <a:pt x="279820" y="60368"/>
                  <a:pt x="208911" y="27559"/>
                  <a:pt x="194624" y="32851"/>
                </a:cubicBezTo>
                <a:cubicBezTo>
                  <a:pt x="180337" y="38143"/>
                  <a:pt x="189861" y="70951"/>
                  <a:pt x="178749" y="86826"/>
                </a:cubicBezTo>
                <a:cubicBezTo>
                  <a:pt x="167636" y="102701"/>
                  <a:pt x="151232" y="121751"/>
                  <a:pt x="127949" y="128101"/>
                </a:cubicBezTo>
                <a:cubicBezTo>
                  <a:pt x="104666" y="134451"/>
                  <a:pt x="58099" y="130218"/>
                  <a:pt x="39049" y="124926"/>
                </a:cubicBezTo>
                <a:cubicBezTo>
                  <a:pt x="19999" y="119634"/>
                  <a:pt x="19999" y="104818"/>
                  <a:pt x="13649" y="96351"/>
                </a:cubicBezTo>
                <a:cubicBezTo>
                  <a:pt x="7299" y="87884"/>
                  <a:pt x="2536" y="85238"/>
                  <a:pt x="949" y="74126"/>
                </a:cubicBezTo>
                <a:cubicBezTo>
                  <a:pt x="-638" y="63014"/>
                  <a:pt x="-639" y="40259"/>
                  <a:pt x="4124" y="29676"/>
                </a:cubicBezTo>
                <a:cubicBezTo>
                  <a:pt x="8886" y="19093"/>
                  <a:pt x="13120" y="15389"/>
                  <a:pt x="29524" y="10626"/>
                </a:cubicBezTo>
                <a:cubicBezTo>
                  <a:pt x="45928" y="5863"/>
                  <a:pt x="65507" y="-3132"/>
                  <a:pt x="102549" y="1101"/>
                </a:cubicBezTo>
                <a:cubicBezTo>
                  <a:pt x="139591" y="5334"/>
                  <a:pt x="249128" y="49784"/>
                  <a:pt x="264474" y="550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C28E2AA0-4568-CC71-61D2-3EE390D0D4F3}"/>
              </a:ext>
            </a:extLst>
          </p:cNvPr>
          <p:cNvSpPr/>
          <p:nvPr/>
        </p:nvSpPr>
        <p:spPr>
          <a:xfrm>
            <a:off x="5400588" y="1529156"/>
            <a:ext cx="52837" cy="52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8D99F11-C671-E89B-9634-FE525FC3CD97}"/>
              </a:ext>
            </a:extLst>
          </p:cNvPr>
          <p:cNvSpPr/>
          <p:nvPr/>
        </p:nvSpPr>
        <p:spPr>
          <a:xfrm>
            <a:off x="5130522" y="1392473"/>
            <a:ext cx="378251" cy="99779"/>
          </a:xfrm>
          <a:custGeom>
            <a:avLst/>
            <a:gdLst>
              <a:gd name="connsiteX0" fmla="*/ 278 w 378251"/>
              <a:gd name="connsiteY0" fmla="*/ 99777 h 99779"/>
              <a:gd name="connsiteX1" fmla="*/ 270153 w 378251"/>
              <a:gd name="connsiteY1" fmla="*/ 7702 h 99779"/>
              <a:gd name="connsiteX2" fmla="*/ 378103 w 378251"/>
              <a:gd name="connsiteY2" fmla="*/ 4527 h 99779"/>
              <a:gd name="connsiteX3" fmla="*/ 251103 w 378251"/>
              <a:gd name="connsiteY3" fmla="*/ 1352 h 99779"/>
              <a:gd name="connsiteX4" fmla="*/ 279678 w 378251"/>
              <a:gd name="connsiteY4" fmla="*/ 1352 h 99779"/>
              <a:gd name="connsiteX5" fmla="*/ 219353 w 378251"/>
              <a:gd name="connsiteY5" fmla="*/ 10877 h 99779"/>
              <a:gd name="connsiteX6" fmla="*/ 278 w 378251"/>
              <a:gd name="connsiteY6" fmla="*/ 99777 h 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251" h="99779">
                <a:moveTo>
                  <a:pt x="278" y="99777"/>
                </a:moveTo>
                <a:cubicBezTo>
                  <a:pt x="8745" y="99248"/>
                  <a:pt x="207182" y="23577"/>
                  <a:pt x="270153" y="7702"/>
                </a:cubicBezTo>
                <a:cubicBezTo>
                  <a:pt x="333124" y="-8173"/>
                  <a:pt x="381278" y="5585"/>
                  <a:pt x="378103" y="4527"/>
                </a:cubicBezTo>
                <a:cubicBezTo>
                  <a:pt x="374928" y="3469"/>
                  <a:pt x="267507" y="1881"/>
                  <a:pt x="251103" y="1352"/>
                </a:cubicBezTo>
                <a:cubicBezTo>
                  <a:pt x="234699" y="823"/>
                  <a:pt x="284970" y="-235"/>
                  <a:pt x="279678" y="1352"/>
                </a:cubicBezTo>
                <a:cubicBezTo>
                  <a:pt x="274386" y="2939"/>
                  <a:pt x="259570" y="-2881"/>
                  <a:pt x="219353" y="10877"/>
                </a:cubicBezTo>
                <a:cubicBezTo>
                  <a:pt x="179136" y="24635"/>
                  <a:pt x="-8189" y="100306"/>
                  <a:pt x="278" y="99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204A11D-0703-B97A-E264-2016B3C27B67}"/>
              </a:ext>
            </a:extLst>
          </p:cNvPr>
          <p:cNvSpPr/>
          <p:nvPr/>
        </p:nvSpPr>
        <p:spPr>
          <a:xfrm>
            <a:off x="5524470" y="1396997"/>
            <a:ext cx="161219" cy="102094"/>
          </a:xfrm>
          <a:custGeom>
            <a:avLst/>
            <a:gdLst>
              <a:gd name="connsiteX0" fmla="*/ 30 w 161219"/>
              <a:gd name="connsiteY0" fmla="*/ 3 h 102094"/>
              <a:gd name="connsiteX1" fmla="*/ 133380 w 161219"/>
              <a:gd name="connsiteY1" fmla="*/ 85728 h 102094"/>
              <a:gd name="connsiteX2" fmla="*/ 155605 w 161219"/>
              <a:gd name="connsiteY2" fmla="*/ 101603 h 102094"/>
              <a:gd name="connsiteX3" fmla="*/ 146080 w 161219"/>
              <a:gd name="connsiteY3" fmla="*/ 88903 h 102094"/>
              <a:gd name="connsiteX4" fmla="*/ 30 w 161219"/>
              <a:gd name="connsiteY4" fmla="*/ 3 h 10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19" h="102094">
                <a:moveTo>
                  <a:pt x="30" y="3"/>
                </a:moveTo>
                <a:cubicBezTo>
                  <a:pt x="-2087" y="-526"/>
                  <a:pt x="107451" y="68795"/>
                  <a:pt x="133380" y="85728"/>
                </a:cubicBezTo>
                <a:cubicBezTo>
                  <a:pt x="159309" y="102661"/>
                  <a:pt x="155605" y="101603"/>
                  <a:pt x="155605" y="101603"/>
                </a:cubicBezTo>
                <a:cubicBezTo>
                  <a:pt x="157722" y="102132"/>
                  <a:pt x="171480" y="104778"/>
                  <a:pt x="146080" y="88903"/>
                </a:cubicBezTo>
                <a:cubicBezTo>
                  <a:pt x="120680" y="73028"/>
                  <a:pt x="2147" y="532"/>
                  <a:pt x="3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D6DA941-CB8B-6C8B-B560-044C3DA5A9D1}"/>
              </a:ext>
            </a:extLst>
          </p:cNvPr>
          <p:cNvSpPr/>
          <p:nvPr/>
        </p:nvSpPr>
        <p:spPr>
          <a:xfrm>
            <a:off x="5734050" y="1514462"/>
            <a:ext cx="32749" cy="133393"/>
          </a:xfrm>
          <a:custGeom>
            <a:avLst/>
            <a:gdLst>
              <a:gd name="connsiteX0" fmla="*/ 0 w 32749"/>
              <a:gd name="connsiteY0" fmla="*/ 13 h 133393"/>
              <a:gd name="connsiteX1" fmla="*/ 31750 w 32749"/>
              <a:gd name="connsiteY1" fmla="*/ 82563 h 133393"/>
              <a:gd name="connsiteX2" fmla="*/ 25400 w 32749"/>
              <a:gd name="connsiteY2" fmla="*/ 133363 h 133393"/>
              <a:gd name="connsiteX3" fmla="*/ 31750 w 32749"/>
              <a:gd name="connsiteY3" fmla="*/ 88913 h 133393"/>
              <a:gd name="connsiteX4" fmla="*/ 0 w 32749"/>
              <a:gd name="connsiteY4" fmla="*/ 13 h 13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9" h="133393">
                <a:moveTo>
                  <a:pt x="0" y="13"/>
                </a:moveTo>
                <a:cubicBezTo>
                  <a:pt x="0" y="-1045"/>
                  <a:pt x="27517" y="60338"/>
                  <a:pt x="31750" y="82563"/>
                </a:cubicBezTo>
                <a:cubicBezTo>
                  <a:pt x="35983" y="104788"/>
                  <a:pt x="25400" y="132305"/>
                  <a:pt x="25400" y="133363"/>
                </a:cubicBezTo>
                <a:cubicBezTo>
                  <a:pt x="25400" y="134421"/>
                  <a:pt x="32279" y="107963"/>
                  <a:pt x="31750" y="88913"/>
                </a:cubicBezTo>
                <a:cubicBezTo>
                  <a:pt x="31221" y="69863"/>
                  <a:pt x="0" y="1071"/>
                  <a:pt x="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715CD8E-CCEC-8C24-125B-FD6E90A44BD4}"/>
              </a:ext>
            </a:extLst>
          </p:cNvPr>
          <p:cNvSpPr/>
          <p:nvPr/>
        </p:nvSpPr>
        <p:spPr>
          <a:xfrm>
            <a:off x="5749925" y="1511300"/>
            <a:ext cx="19090" cy="105126"/>
          </a:xfrm>
          <a:custGeom>
            <a:avLst/>
            <a:gdLst>
              <a:gd name="connsiteX0" fmla="*/ 0 w 19090"/>
              <a:gd name="connsiteY0" fmla="*/ 0 h 105126"/>
              <a:gd name="connsiteX1" fmla="*/ 19050 w 19090"/>
              <a:gd name="connsiteY1" fmla="*/ 104775 h 105126"/>
              <a:gd name="connsiteX2" fmla="*/ 0 w 19090"/>
              <a:gd name="connsiteY2" fmla="*/ 0 h 10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0" h="105126">
                <a:moveTo>
                  <a:pt x="0" y="0"/>
                </a:moveTo>
                <a:cubicBezTo>
                  <a:pt x="0" y="0"/>
                  <a:pt x="17992" y="97367"/>
                  <a:pt x="19050" y="104775"/>
                </a:cubicBezTo>
                <a:cubicBezTo>
                  <a:pt x="20108" y="11218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D06950C1-97C3-0E12-46C3-A900E74689CA}"/>
              </a:ext>
            </a:extLst>
          </p:cNvPr>
          <p:cNvSpPr/>
          <p:nvPr/>
        </p:nvSpPr>
        <p:spPr>
          <a:xfrm>
            <a:off x="5752710" y="1517321"/>
            <a:ext cx="13217" cy="133561"/>
          </a:xfrm>
          <a:custGeom>
            <a:avLst/>
            <a:gdLst>
              <a:gd name="connsiteX0" fmla="*/ 390 w 13217"/>
              <a:gd name="connsiteY0" fmla="*/ 329 h 133561"/>
              <a:gd name="connsiteX1" fmla="*/ 13090 w 13217"/>
              <a:gd name="connsiteY1" fmla="*/ 130504 h 133561"/>
              <a:gd name="connsiteX2" fmla="*/ 6740 w 13217"/>
              <a:gd name="connsiteY2" fmla="*/ 92404 h 133561"/>
              <a:gd name="connsiteX3" fmla="*/ 3565 w 13217"/>
              <a:gd name="connsiteY3" fmla="*/ 92404 h 133561"/>
              <a:gd name="connsiteX4" fmla="*/ 390 w 13217"/>
              <a:gd name="connsiteY4" fmla="*/ 329 h 13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7" h="133561">
                <a:moveTo>
                  <a:pt x="390" y="329"/>
                </a:moveTo>
                <a:cubicBezTo>
                  <a:pt x="1978" y="6679"/>
                  <a:pt x="12032" y="115158"/>
                  <a:pt x="13090" y="130504"/>
                </a:cubicBezTo>
                <a:cubicBezTo>
                  <a:pt x="14148" y="145850"/>
                  <a:pt x="8328" y="98754"/>
                  <a:pt x="6740" y="92404"/>
                </a:cubicBezTo>
                <a:cubicBezTo>
                  <a:pt x="5153" y="86054"/>
                  <a:pt x="4623" y="103516"/>
                  <a:pt x="3565" y="92404"/>
                </a:cubicBezTo>
                <a:cubicBezTo>
                  <a:pt x="2507" y="81292"/>
                  <a:pt x="-1198" y="-6021"/>
                  <a:pt x="390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EBED9523-969D-E2A6-B8F0-81EF0FBD143E}"/>
              </a:ext>
            </a:extLst>
          </p:cNvPr>
          <p:cNvSpPr/>
          <p:nvPr/>
        </p:nvSpPr>
        <p:spPr>
          <a:xfrm>
            <a:off x="5162119" y="1304739"/>
            <a:ext cx="356428" cy="104972"/>
          </a:xfrm>
          <a:custGeom>
            <a:avLst/>
            <a:gdLst>
              <a:gd name="connsiteX0" fmla="*/ 431 w 356428"/>
              <a:gd name="connsiteY0" fmla="*/ 104961 h 104972"/>
              <a:gd name="connsiteX1" fmla="*/ 203631 w 356428"/>
              <a:gd name="connsiteY1" fmla="*/ 12886 h 104972"/>
              <a:gd name="connsiteX2" fmla="*/ 356031 w 356428"/>
              <a:gd name="connsiteY2" fmla="*/ 9711 h 104972"/>
              <a:gd name="connsiteX3" fmla="*/ 244906 w 356428"/>
              <a:gd name="connsiteY3" fmla="*/ 186 h 104972"/>
              <a:gd name="connsiteX4" fmla="*/ 152831 w 356428"/>
              <a:gd name="connsiteY4" fmla="*/ 19236 h 104972"/>
              <a:gd name="connsiteX5" fmla="*/ 431 w 356428"/>
              <a:gd name="connsiteY5" fmla="*/ 104961 h 1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28" h="104972">
                <a:moveTo>
                  <a:pt x="431" y="104961"/>
                </a:moveTo>
                <a:cubicBezTo>
                  <a:pt x="8898" y="103903"/>
                  <a:pt x="144364" y="28761"/>
                  <a:pt x="203631" y="12886"/>
                </a:cubicBezTo>
                <a:cubicBezTo>
                  <a:pt x="262898" y="-2989"/>
                  <a:pt x="349152" y="11828"/>
                  <a:pt x="356031" y="9711"/>
                </a:cubicBezTo>
                <a:cubicBezTo>
                  <a:pt x="362910" y="7594"/>
                  <a:pt x="278773" y="-1401"/>
                  <a:pt x="244906" y="186"/>
                </a:cubicBezTo>
                <a:cubicBezTo>
                  <a:pt x="211039" y="1773"/>
                  <a:pt x="195164" y="2303"/>
                  <a:pt x="152831" y="19236"/>
                </a:cubicBezTo>
                <a:cubicBezTo>
                  <a:pt x="110498" y="36169"/>
                  <a:pt x="-8036" y="106019"/>
                  <a:pt x="431" y="104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A375413-8685-CE5B-B979-CF524C845219}"/>
              </a:ext>
            </a:extLst>
          </p:cNvPr>
          <p:cNvSpPr/>
          <p:nvPr/>
        </p:nvSpPr>
        <p:spPr>
          <a:xfrm>
            <a:off x="5482880" y="1348175"/>
            <a:ext cx="247997" cy="141014"/>
          </a:xfrm>
          <a:custGeom>
            <a:avLst/>
            <a:gdLst>
              <a:gd name="connsiteX0" fmla="*/ 345 w 247997"/>
              <a:gd name="connsiteY0" fmla="*/ 1200 h 141014"/>
              <a:gd name="connsiteX1" fmla="*/ 89245 w 247997"/>
              <a:gd name="connsiteY1" fmla="*/ 7550 h 141014"/>
              <a:gd name="connsiteX2" fmla="*/ 152745 w 247997"/>
              <a:gd name="connsiteY2" fmla="*/ 58350 h 141014"/>
              <a:gd name="connsiteX3" fmla="*/ 247995 w 247997"/>
              <a:gd name="connsiteY3" fmla="*/ 140900 h 141014"/>
              <a:gd name="connsiteX4" fmla="*/ 155920 w 247997"/>
              <a:gd name="connsiteY4" fmla="*/ 39300 h 141014"/>
              <a:gd name="connsiteX5" fmla="*/ 174970 w 247997"/>
              <a:gd name="connsiteY5" fmla="*/ 74225 h 141014"/>
              <a:gd name="connsiteX6" fmla="*/ 124170 w 247997"/>
              <a:gd name="connsiteY6" fmla="*/ 17075 h 141014"/>
              <a:gd name="connsiteX7" fmla="*/ 345 w 247997"/>
              <a:gd name="connsiteY7" fmla="*/ 1200 h 1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97" h="141014">
                <a:moveTo>
                  <a:pt x="345" y="1200"/>
                </a:moveTo>
                <a:cubicBezTo>
                  <a:pt x="-5476" y="-388"/>
                  <a:pt x="63845" y="-1975"/>
                  <a:pt x="89245" y="7550"/>
                </a:cubicBezTo>
                <a:cubicBezTo>
                  <a:pt x="114645" y="17075"/>
                  <a:pt x="126287" y="36125"/>
                  <a:pt x="152745" y="58350"/>
                </a:cubicBezTo>
                <a:cubicBezTo>
                  <a:pt x="179203" y="80575"/>
                  <a:pt x="247466" y="144075"/>
                  <a:pt x="247995" y="140900"/>
                </a:cubicBezTo>
                <a:cubicBezTo>
                  <a:pt x="248524" y="137725"/>
                  <a:pt x="168091" y="50413"/>
                  <a:pt x="155920" y="39300"/>
                </a:cubicBezTo>
                <a:cubicBezTo>
                  <a:pt x="143749" y="28187"/>
                  <a:pt x="180262" y="77929"/>
                  <a:pt x="174970" y="74225"/>
                </a:cubicBezTo>
                <a:cubicBezTo>
                  <a:pt x="169678" y="70521"/>
                  <a:pt x="152745" y="28717"/>
                  <a:pt x="124170" y="17075"/>
                </a:cubicBezTo>
                <a:cubicBezTo>
                  <a:pt x="95595" y="5433"/>
                  <a:pt x="6166" y="2788"/>
                  <a:pt x="345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2881365-48B2-1FCA-0430-E28C9DAFC315}"/>
              </a:ext>
            </a:extLst>
          </p:cNvPr>
          <p:cNvSpPr/>
          <p:nvPr/>
        </p:nvSpPr>
        <p:spPr>
          <a:xfrm>
            <a:off x="5876189" y="1231847"/>
            <a:ext cx="19955" cy="168559"/>
          </a:xfrm>
          <a:custGeom>
            <a:avLst/>
            <a:gdLst>
              <a:gd name="connsiteX0" fmla="*/ 10261 w 19955"/>
              <a:gd name="connsiteY0" fmla="*/ 53 h 168559"/>
              <a:gd name="connsiteX1" fmla="*/ 19786 w 19955"/>
              <a:gd name="connsiteY1" fmla="*/ 88953 h 168559"/>
              <a:gd name="connsiteX2" fmla="*/ 736 w 19955"/>
              <a:gd name="connsiteY2" fmla="*/ 165153 h 168559"/>
              <a:gd name="connsiteX3" fmla="*/ 3911 w 19955"/>
              <a:gd name="connsiteY3" fmla="*/ 149278 h 168559"/>
              <a:gd name="connsiteX4" fmla="*/ 3911 w 19955"/>
              <a:gd name="connsiteY4" fmla="*/ 95303 h 168559"/>
              <a:gd name="connsiteX5" fmla="*/ 3911 w 19955"/>
              <a:gd name="connsiteY5" fmla="*/ 114353 h 168559"/>
              <a:gd name="connsiteX6" fmla="*/ 13436 w 19955"/>
              <a:gd name="connsiteY6" fmla="*/ 76253 h 168559"/>
              <a:gd name="connsiteX7" fmla="*/ 10261 w 19955"/>
              <a:gd name="connsiteY7" fmla="*/ 53 h 16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5" h="168559">
                <a:moveTo>
                  <a:pt x="10261" y="53"/>
                </a:moveTo>
                <a:cubicBezTo>
                  <a:pt x="11319" y="2170"/>
                  <a:pt x="21373" y="61436"/>
                  <a:pt x="19786" y="88953"/>
                </a:cubicBezTo>
                <a:cubicBezTo>
                  <a:pt x="18199" y="116470"/>
                  <a:pt x="736" y="165153"/>
                  <a:pt x="736" y="165153"/>
                </a:cubicBezTo>
                <a:cubicBezTo>
                  <a:pt x="-1910" y="175207"/>
                  <a:pt x="3382" y="160920"/>
                  <a:pt x="3911" y="149278"/>
                </a:cubicBezTo>
                <a:cubicBezTo>
                  <a:pt x="4440" y="137636"/>
                  <a:pt x="3911" y="95303"/>
                  <a:pt x="3911" y="95303"/>
                </a:cubicBezTo>
                <a:cubicBezTo>
                  <a:pt x="3911" y="89482"/>
                  <a:pt x="2324" y="117528"/>
                  <a:pt x="3911" y="114353"/>
                </a:cubicBezTo>
                <a:cubicBezTo>
                  <a:pt x="5498" y="111178"/>
                  <a:pt x="11849" y="93186"/>
                  <a:pt x="13436" y="76253"/>
                </a:cubicBezTo>
                <a:cubicBezTo>
                  <a:pt x="15024" y="59320"/>
                  <a:pt x="9203" y="-2064"/>
                  <a:pt x="1026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EFB2C17-C852-8BEF-A8A8-C463AC699845}"/>
              </a:ext>
            </a:extLst>
          </p:cNvPr>
          <p:cNvSpPr/>
          <p:nvPr/>
        </p:nvSpPr>
        <p:spPr>
          <a:xfrm>
            <a:off x="5619667" y="1114318"/>
            <a:ext cx="168370" cy="189203"/>
          </a:xfrm>
          <a:custGeom>
            <a:avLst/>
            <a:gdLst>
              <a:gd name="connsiteX0" fmla="*/ 35008 w 168370"/>
              <a:gd name="connsiteY0" fmla="*/ 107 h 189203"/>
              <a:gd name="connsiteX1" fmla="*/ 127083 w 168370"/>
              <a:gd name="connsiteY1" fmla="*/ 120757 h 189203"/>
              <a:gd name="connsiteX2" fmla="*/ 149308 w 168370"/>
              <a:gd name="connsiteY2" fmla="*/ 187432 h 189203"/>
              <a:gd name="connsiteX3" fmla="*/ 149308 w 168370"/>
              <a:gd name="connsiteY3" fmla="*/ 165207 h 189203"/>
              <a:gd name="connsiteX4" fmla="*/ 162008 w 168370"/>
              <a:gd name="connsiteY4" fmla="*/ 114407 h 189203"/>
              <a:gd name="connsiteX5" fmla="*/ 149308 w 168370"/>
              <a:gd name="connsiteY5" fmla="*/ 76307 h 189203"/>
              <a:gd name="connsiteX6" fmla="*/ 168358 w 168370"/>
              <a:gd name="connsiteY6" fmla="*/ 111232 h 189203"/>
              <a:gd name="connsiteX7" fmla="*/ 152483 w 168370"/>
              <a:gd name="connsiteY7" fmla="*/ 177907 h 189203"/>
              <a:gd name="connsiteX8" fmla="*/ 139783 w 168370"/>
              <a:gd name="connsiteY8" fmla="*/ 155682 h 189203"/>
              <a:gd name="connsiteX9" fmla="*/ 83 w 168370"/>
              <a:gd name="connsiteY9" fmla="*/ 54082 h 189203"/>
              <a:gd name="connsiteX10" fmla="*/ 117558 w 168370"/>
              <a:gd name="connsiteY10" fmla="*/ 127107 h 189203"/>
              <a:gd name="connsiteX11" fmla="*/ 133433 w 168370"/>
              <a:gd name="connsiteY11" fmla="*/ 142982 h 189203"/>
              <a:gd name="connsiteX12" fmla="*/ 35008 w 168370"/>
              <a:gd name="connsiteY12" fmla="*/ 107 h 18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370" h="189203">
                <a:moveTo>
                  <a:pt x="35008" y="107"/>
                </a:moveTo>
                <a:cubicBezTo>
                  <a:pt x="33950" y="-3597"/>
                  <a:pt x="108033" y="89536"/>
                  <a:pt x="127083" y="120757"/>
                </a:cubicBezTo>
                <a:cubicBezTo>
                  <a:pt x="146133" y="151978"/>
                  <a:pt x="149308" y="187432"/>
                  <a:pt x="149308" y="187432"/>
                </a:cubicBezTo>
                <a:cubicBezTo>
                  <a:pt x="153012" y="194840"/>
                  <a:pt x="147191" y="177378"/>
                  <a:pt x="149308" y="165207"/>
                </a:cubicBezTo>
                <a:cubicBezTo>
                  <a:pt x="151425" y="153036"/>
                  <a:pt x="162008" y="129224"/>
                  <a:pt x="162008" y="114407"/>
                </a:cubicBezTo>
                <a:cubicBezTo>
                  <a:pt x="162008" y="99590"/>
                  <a:pt x="148250" y="76836"/>
                  <a:pt x="149308" y="76307"/>
                </a:cubicBezTo>
                <a:cubicBezTo>
                  <a:pt x="150366" y="75778"/>
                  <a:pt x="167829" y="94299"/>
                  <a:pt x="168358" y="111232"/>
                </a:cubicBezTo>
                <a:cubicBezTo>
                  <a:pt x="168887" y="128165"/>
                  <a:pt x="152483" y="177907"/>
                  <a:pt x="152483" y="177907"/>
                </a:cubicBezTo>
                <a:cubicBezTo>
                  <a:pt x="147721" y="185315"/>
                  <a:pt x="165183" y="176320"/>
                  <a:pt x="139783" y="155682"/>
                </a:cubicBezTo>
                <a:cubicBezTo>
                  <a:pt x="114383" y="135044"/>
                  <a:pt x="3787" y="58844"/>
                  <a:pt x="83" y="54082"/>
                </a:cubicBezTo>
                <a:cubicBezTo>
                  <a:pt x="-3621" y="49320"/>
                  <a:pt x="117558" y="127107"/>
                  <a:pt x="117558" y="127107"/>
                </a:cubicBezTo>
                <a:cubicBezTo>
                  <a:pt x="139783" y="141924"/>
                  <a:pt x="146133" y="164149"/>
                  <a:pt x="133433" y="142982"/>
                </a:cubicBezTo>
                <a:cubicBezTo>
                  <a:pt x="120733" y="121815"/>
                  <a:pt x="36066" y="3811"/>
                  <a:pt x="3500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4A16527-5065-C911-F47D-56D9F9F30B66}"/>
              </a:ext>
            </a:extLst>
          </p:cNvPr>
          <p:cNvSpPr/>
          <p:nvPr/>
        </p:nvSpPr>
        <p:spPr>
          <a:xfrm>
            <a:off x="5781660" y="1187258"/>
            <a:ext cx="78849" cy="213034"/>
          </a:xfrm>
          <a:custGeom>
            <a:avLst/>
            <a:gdLst>
              <a:gd name="connsiteX0" fmla="*/ 15 w 78849"/>
              <a:gd name="connsiteY0" fmla="*/ 192 h 213034"/>
              <a:gd name="connsiteX1" fmla="*/ 66690 w 78849"/>
              <a:gd name="connsiteY1" fmla="*/ 114492 h 213034"/>
              <a:gd name="connsiteX2" fmla="*/ 76215 w 78849"/>
              <a:gd name="connsiteY2" fmla="*/ 206567 h 213034"/>
              <a:gd name="connsiteX3" fmla="*/ 73040 w 78849"/>
              <a:gd name="connsiteY3" fmla="*/ 197042 h 213034"/>
              <a:gd name="connsiteX4" fmla="*/ 15890 w 78849"/>
              <a:gd name="connsiteY4" fmla="*/ 130367 h 213034"/>
              <a:gd name="connsiteX5" fmla="*/ 53990 w 78849"/>
              <a:gd name="connsiteY5" fmla="*/ 165292 h 213034"/>
              <a:gd name="connsiteX6" fmla="*/ 73040 w 78849"/>
              <a:gd name="connsiteY6" fmla="*/ 171642 h 213034"/>
              <a:gd name="connsiteX7" fmla="*/ 73040 w 78849"/>
              <a:gd name="connsiteY7" fmla="*/ 143067 h 213034"/>
              <a:gd name="connsiteX8" fmla="*/ 15 w 78849"/>
              <a:gd name="connsiteY8" fmla="*/ 192 h 2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49" h="213034">
                <a:moveTo>
                  <a:pt x="15" y="192"/>
                </a:moveTo>
                <a:cubicBezTo>
                  <a:pt x="-1043" y="-4570"/>
                  <a:pt x="53990" y="80096"/>
                  <a:pt x="66690" y="114492"/>
                </a:cubicBezTo>
                <a:cubicBezTo>
                  <a:pt x="79390" y="148888"/>
                  <a:pt x="76215" y="206567"/>
                  <a:pt x="76215" y="206567"/>
                </a:cubicBezTo>
                <a:cubicBezTo>
                  <a:pt x="77273" y="220325"/>
                  <a:pt x="83094" y="209742"/>
                  <a:pt x="73040" y="197042"/>
                </a:cubicBezTo>
                <a:cubicBezTo>
                  <a:pt x="62986" y="184342"/>
                  <a:pt x="19065" y="135659"/>
                  <a:pt x="15890" y="130367"/>
                </a:cubicBezTo>
                <a:cubicBezTo>
                  <a:pt x="12715" y="125075"/>
                  <a:pt x="53990" y="165292"/>
                  <a:pt x="53990" y="165292"/>
                </a:cubicBezTo>
                <a:cubicBezTo>
                  <a:pt x="63515" y="172171"/>
                  <a:pt x="69865" y="175346"/>
                  <a:pt x="73040" y="171642"/>
                </a:cubicBezTo>
                <a:cubicBezTo>
                  <a:pt x="76215" y="167938"/>
                  <a:pt x="82565" y="166350"/>
                  <a:pt x="73040" y="143067"/>
                </a:cubicBezTo>
                <a:cubicBezTo>
                  <a:pt x="63515" y="119784"/>
                  <a:pt x="1073" y="4954"/>
                  <a:pt x="15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589EB32B-5B2F-52E9-DC66-3BD285D427F5}"/>
              </a:ext>
            </a:extLst>
          </p:cNvPr>
          <p:cNvSpPr/>
          <p:nvPr/>
        </p:nvSpPr>
        <p:spPr>
          <a:xfrm>
            <a:off x="5390869" y="1059586"/>
            <a:ext cx="261663" cy="191959"/>
          </a:xfrm>
          <a:custGeom>
            <a:avLst/>
            <a:gdLst>
              <a:gd name="connsiteX0" fmla="*/ 281 w 261663"/>
              <a:gd name="connsiteY0" fmla="*/ 23089 h 191959"/>
              <a:gd name="connsiteX1" fmla="*/ 98706 w 261663"/>
              <a:gd name="connsiteY1" fmla="*/ 96114 h 191959"/>
              <a:gd name="connsiteX2" fmla="*/ 146331 w 261663"/>
              <a:gd name="connsiteY2" fmla="*/ 121514 h 191959"/>
              <a:gd name="connsiteX3" fmla="*/ 159031 w 261663"/>
              <a:gd name="connsiteY3" fmla="*/ 111989 h 191959"/>
              <a:gd name="connsiteX4" fmla="*/ 251106 w 261663"/>
              <a:gd name="connsiteY4" fmla="*/ 181839 h 191959"/>
              <a:gd name="connsiteX5" fmla="*/ 247931 w 261663"/>
              <a:gd name="connsiteY5" fmla="*/ 172314 h 191959"/>
              <a:gd name="connsiteX6" fmla="*/ 146331 w 261663"/>
              <a:gd name="connsiteY6" fmla="*/ 4039 h 191959"/>
              <a:gd name="connsiteX7" fmla="*/ 174906 w 261663"/>
              <a:gd name="connsiteY7" fmla="*/ 58014 h 191959"/>
              <a:gd name="connsiteX8" fmla="*/ 197131 w 261663"/>
              <a:gd name="connsiteY8" fmla="*/ 121514 h 191959"/>
              <a:gd name="connsiteX9" fmla="*/ 165381 w 261663"/>
              <a:gd name="connsiteY9" fmla="*/ 96114 h 191959"/>
              <a:gd name="connsiteX10" fmla="*/ 79656 w 261663"/>
              <a:gd name="connsiteY10" fmla="*/ 13564 h 191959"/>
              <a:gd name="connsiteX11" fmla="*/ 139981 w 261663"/>
              <a:gd name="connsiteY11" fmla="*/ 89764 h 191959"/>
              <a:gd name="connsiteX12" fmla="*/ 117756 w 261663"/>
              <a:gd name="connsiteY12" fmla="*/ 99289 h 191959"/>
              <a:gd name="connsiteX13" fmla="*/ 32031 w 261663"/>
              <a:gd name="connsiteY13" fmla="*/ 96114 h 191959"/>
              <a:gd name="connsiteX14" fmla="*/ 66956 w 261663"/>
              <a:gd name="connsiteY14" fmla="*/ 89764 h 191959"/>
              <a:gd name="connsiteX15" fmla="*/ 281 w 261663"/>
              <a:gd name="connsiteY15" fmla="*/ 23089 h 19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663" h="191959">
                <a:moveTo>
                  <a:pt x="281" y="23089"/>
                </a:moveTo>
                <a:cubicBezTo>
                  <a:pt x="5572" y="24147"/>
                  <a:pt x="74364" y="79710"/>
                  <a:pt x="98706" y="96114"/>
                </a:cubicBezTo>
                <a:cubicBezTo>
                  <a:pt x="123048" y="112518"/>
                  <a:pt x="146331" y="121514"/>
                  <a:pt x="146331" y="121514"/>
                </a:cubicBezTo>
                <a:cubicBezTo>
                  <a:pt x="156385" y="124160"/>
                  <a:pt x="141569" y="101935"/>
                  <a:pt x="159031" y="111989"/>
                </a:cubicBezTo>
                <a:cubicBezTo>
                  <a:pt x="176493" y="122043"/>
                  <a:pt x="251106" y="181839"/>
                  <a:pt x="251106" y="181839"/>
                </a:cubicBezTo>
                <a:cubicBezTo>
                  <a:pt x="265923" y="191893"/>
                  <a:pt x="265393" y="201947"/>
                  <a:pt x="247931" y="172314"/>
                </a:cubicBezTo>
                <a:cubicBezTo>
                  <a:pt x="230469" y="142681"/>
                  <a:pt x="158502" y="23089"/>
                  <a:pt x="146331" y="4039"/>
                </a:cubicBezTo>
                <a:cubicBezTo>
                  <a:pt x="134160" y="-15011"/>
                  <a:pt x="166439" y="38435"/>
                  <a:pt x="174906" y="58014"/>
                </a:cubicBezTo>
                <a:cubicBezTo>
                  <a:pt x="183373" y="77593"/>
                  <a:pt x="198719" y="115164"/>
                  <a:pt x="197131" y="121514"/>
                </a:cubicBezTo>
                <a:cubicBezTo>
                  <a:pt x="195544" y="127864"/>
                  <a:pt x="184960" y="114106"/>
                  <a:pt x="165381" y="96114"/>
                </a:cubicBezTo>
                <a:cubicBezTo>
                  <a:pt x="145802" y="78122"/>
                  <a:pt x="83889" y="14622"/>
                  <a:pt x="79656" y="13564"/>
                </a:cubicBezTo>
                <a:cubicBezTo>
                  <a:pt x="75423" y="12506"/>
                  <a:pt x="139981" y="89764"/>
                  <a:pt x="139981" y="89764"/>
                </a:cubicBezTo>
                <a:cubicBezTo>
                  <a:pt x="146331" y="104052"/>
                  <a:pt x="135747" y="98231"/>
                  <a:pt x="117756" y="99289"/>
                </a:cubicBezTo>
                <a:cubicBezTo>
                  <a:pt x="99765" y="100347"/>
                  <a:pt x="40498" y="97701"/>
                  <a:pt x="32031" y="96114"/>
                </a:cubicBezTo>
                <a:cubicBezTo>
                  <a:pt x="23564" y="94527"/>
                  <a:pt x="68014" y="98231"/>
                  <a:pt x="66956" y="89764"/>
                </a:cubicBezTo>
                <a:cubicBezTo>
                  <a:pt x="65898" y="81297"/>
                  <a:pt x="-5010" y="22031"/>
                  <a:pt x="281" y="23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38433DD-43A7-4D52-8882-8A197A160488}"/>
              </a:ext>
            </a:extLst>
          </p:cNvPr>
          <p:cNvSpPr/>
          <p:nvPr/>
        </p:nvSpPr>
        <p:spPr>
          <a:xfrm>
            <a:off x="5654673" y="1231877"/>
            <a:ext cx="136876" cy="108915"/>
          </a:xfrm>
          <a:custGeom>
            <a:avLst/>
            <a:gdLst>
              <a:gd name="connsiteX0" fmla="*/ 2 w 136876"/>
              <a:gd name="connsiteY0" fmla="*/ 23 h 108915"/>
              <a:gd name="connsiteX1" fmla="*/ 123827 w 136876"/>
              <a:gd name="connsiteY1" fmla="*/ 101623 h 108915"/>
              <a:gd name="connsiteX2" fmla="*/ 120652 w 136876"/>
              <a:gd name="connsiteY2" fmla="*/ 92098 h 108915"/>
              <a:gd name="connsiteX3" fmla="*/ 2 w 136876"/>
              <a:gd name="connsiteY3" fmla="*/ 23 h 10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76" h="108915">
                <a:moveTo>
                  <a:pt x="2" y="23"/>
                </a:moveTo>
                <a:cubicBezTo>
                  <a:pt x="531" y="1610"/>
                  <a:pt x="123827" y="101623"/>
                  <a:pt x="123827" y="101623"/>
                </a:cubicBezTo>
                <a:cubicBezTo>
                  <a:pt x="143935" y="116969"/>
                  <a:pt x="139173" y="105327"/>
                  <a:pt x="120652" y="92098"/>
                </a:cubicBezTo>
                <a:cubicBezTo>
                  <a:pt x="102131" y="78869"/>
                  <a:pt x="-527" y="-1564"/>
                  <a:pt x="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3D5388B-D852-C3E2-ED26-5BC6737BA4A9}"/>
              </a:ext>
            </a:extLst>
          </p:cNvPr>
          <p:cNvSpPr/>
          <p:nvPr/>
        </p:nvSpPr>
        <p:spPr>
          <a:xfrm>
            <a:off x="5167774" y="1066655"/>
            <a:ext cx="239251" cy="89048"/>
          </a:xfrm>
          <a:custGeom>
            <a:avLst/>
            <a:gdLst>
              <a:gd name="connsiteX0" fmla="*/ 239251 w 239251"/>
              <a:gd name="connsiteY0" fmla="*/ 89045 h 89048"/>
              <a:gd name="connsiteX1" fmla="*/ 134476 w 239251"/>
              <a:gd name="connsiteY1" fmla="*/ 25545 h 89048"/>
              <a:gd name="connsiteX2" fmla="*/ 1126 w 239251"/>
              <a:gd name="connsiteY2" fmla="*/ 31895 h 89048"/>
              <a:gd name="connsiteX3" fmla="*/ 213851 w 239251"/>
              <a:gd name="connsiteY3" fmla="*/ 145 h 89048"/>
              <a:gd name="connsiteX4" fmla="*/ 134476 w 239251"/>
              <a:gd name="connsiteY4" fmla="*/ 22370 h 89048"/>
              <a:gd name="connsiteX5" fmla="*/ 239251 w 239251"/>
              <a:gd name="connsiteY5" fmla="*/ 89045 h 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51" h="89048">
                <a:moveTo>
                  <a:pt x="239251" y="89045"/>
                </a:moveTo>
                <a:cubicBezTo>
                  <a:pt x="239251" y="89574"/>
                  <a:pt x="174163" y="35070"/>
                  <a:pt x="134476" y="25545"/>
                </a:cubicBezTo>
                <a:cubicBezTo>
                  <a:pt x="94788" y="16020"/>
                  <a:pt x="-12103" y="36128"/>
                  <a:pt x="1126" y="31895"/>
                </a:cubicBezTo>
                <a:cubicBezTo>
                  <a:pt x="14355" y="27662"/>
                  <a:pt x="191626" y="1732"/>
                  <a:pt x="213851" y="145"/>
                </a:cubicBezTo>
                <a:cubicBezTo>
                  <a:pt x="236076" y="-1442"/>
                  <a:pt x="135005" y="10199"/>
                  <a:pt x="134476" y="22370"/>
                </a:cubicBezTo>
                <a:cubicBezTo>
                  <a:pt x="133947" y="34541"/>
                  <a:pt x="239251" y="88516"/>
                  <a:pt x="239251" y="89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C9844AA7-1B9B-EE20-0A56-2010D7A403FC}"/>
              </a:ext>
            </a:extLst>
          </p:cNvPr>
          <p:cNvSpPr/>
          <p:nvPr/>
        </p:nvSpPr>
        <p:spPr>
          <a:xfrm>
            <a:off x="5000610" y="1094737"/>
            <a:ext cx="301704" cy="156443"/>
          </a:xfrm>
          <a:custGeom>
            <a:avLst/>
            <a:gdLst>
              <a:gd name="connsiteX0" fmla="*/ 301640 w 301704"/>
              <a:gd name="connsiteY0" fmla="*/ 35563 h 156443"/>
              <a:gd name="connsiteX1" fmla="*/ 171465 w 301704"/>
              <a:gd name="connsiteY1" fmla="*/ 35563 h 156443"/>
              <a:gd name="connsiteX2" fmla="*/ 15 w 301704"/>
              <a:gd name="connsiteY2" fmla="*/ 156213 h 156443"/>
              <a:gd name="connsiteX3" fmla="*/ 180990 w 301704"/>
              <a:gd name="connsiteY3" fmla="*/ 638 h 156443"/>
              <a:gd name="connsiteX4" fmla="*/ 53990 w 301704"/>
              <a:gd name="connsiteY4" fmla="*/ 99063 h 156443"/>
              <a:gd name="connsiteX5" fmla="*/ 180990 w 301704"/>
              <a:gd name="connsiteY5" fmla="*/ 48263 h 156443"/>
              <a:gd name="connsiteX6" fmla="*/ 123840 w 301704"/>
              <a:gd name="connsiteY6" fmla="*/ 67313 h 156443"/>
              <a:gd name="connsiteX7" fmla="*/ 187340 w 301704"/>
              <a:gd name="connsiteY7" fmla="*/ 29213 h 156443"/>
              <a:gd name="connsiteX8" fmla="*/ 301640 w 301704"/>
              <a:gd name="connsiteY8" fmla="*/ 35563 h 15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04" h="156443">
                <a:moveTo>
                  <a:pt x="301640" y="35563"/>
                </a:moveTo>
                <a:cubicBezTo>
                  <a:pt x="298994" y="36621"/>
                  <a:pt x="221736" y="15455"/>
                  <a:pt x="171465" y="35563"/>
                </a:cubicBezTo>
                <a:cubicBezTo>
                  <a:pt x="121194" y="55671"/>
                  <a:pt x="-1573" y="162034"/>
                  <a:pt x="15" y="156213"/>
                </a:cubicBezTo>
                <a:cubicBezTo>
                  <a:pt x="1602" y="150392"/>
                  <a:pt x="171994" y="10163"/>
                  <a:pt x="180990" y="638"/>
                </a:cubicBezTo>
                <a:cubicBezTo>
                  <a:pt x="189986" y="-8887"/>
                  <a:pt x="53990" y="91126"/>
                  <a:pt x="53990" y="99063"/>
                </a:cubicBezTo>
                <a:cubicBezTo>
                  <a:pt x="53990" y="107000"/>
                  <a:pt x="169348" y="53555"/>
                  <a:pt x="180990" y="48263"/>
                </a:cubicBezTo>
                <a:cubicBezTo>
                  <a:pt x="192632" y="42971"/>
                  <a:pt x="122782" y="70488"/>
                  <a:pt x="123840" y="67313"/>
                </a:cubicBezTo>
                <a:cubicBezTo>
                  <a:pt x="124898" y="64138"/>
                  <a:pt x="150298" y="34505"/>
                  <a:pt x="187340" y="29213"/>
                </a:cubicBezTo>
                <a:cubicBezTo>
                  <a:pt x="224382" y="23921"/>
                  <a:pt x="304286" y="34505"/>
                  <a:pt x="301640" y="35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60D4BD31-EA3E-E289-4D7E-8DC12B4D6C2A}"/>
              </a:ext>
            </a:extLst>
          </p:cNvPr>
          <p:cNvSpPr/>
          <p:nvPr/>
        </p:nvSpPr>
        <p:spPr>
          <a:xfrm>
            <a:off x="5133097" y="1127125"/>
            <a:ext cx="214062" cy="6350"/>
          </a:xfrm>
          <a:custGeom>
            <a:avLst/>
            <a:gdLst>
              <a:gd name="connsiteX0" fmla="*/ 878 w 214062"/>
              <a:gd name="connsiteY0" fmla="*/ 3175 h 6350"/>
              <a:gd name="connsiteX1" fmla="*/ 121528 w 214062"/>
              <a:gd name="connsiteY1" fmla="*/ 0 h 6350"/>
              <a:gd name="connsiteX2" fmla="*/ 207253 w 214062"/>
              <a:gd name="connsiteY2" fmla="*/ 3175 h 6350"/>
              <a:gd name="connsiteX3" fmla="*/ 188203 w 214062"/>
              <a:gd name="connsiteY3" fmla="*/ 6350 h 6350"/>
              <a:gd name="connsiteX4" fmla="*/ 878 w 214062"/>
              <a:gd name="connsiteY4" fmla="*/ 317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62" h="6350">
                <a:moveTo>
                  <a:pt x="878" y="3175"/>
                </a:moveTo>
                <a:cubicBezTo>
                  <a:pt x="-10234" y="2117"/>
                  <a:pt x="87132" y="0"/>
                  <a:pt x="121528" y="0"/>
                </a:cubicBezTo>
                <a:cubicBezTo>
                  <a:pt x="155924" y="0"/>
                  <a:pt x="207253" y="3175"/>
                  <a:pt x="207253" y="3175"/>
                </a:cubicBezTo>
                <a:cubicBezTo>
                  <a:pt x="218365" y="4233"/>
                  <a:pt x="218366" y="5821"/>
                  <a:pt x="188203" y="6350"/>
                </a:cubicBezTo>
                <a:lnTo>
                  <a:pt x="878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5BAAAF87-CE54-663B-08A8-3B4801C471C8}"/>
              </a:ext>
            </a:extLst>
          </p:cNvPr>
          <p:cNvSpPr/>
          <p:nvPr/>
        </p:nvSpPr>
        <p:spPr>
          <a:xfrm>
            <a:off x="6139205" y="1685907"/>
            <a:ext cx="433380" cy="167029"/>
          </a:xfrm>
          <a:custGeom>
            <a:avLst/>
            <a:gdLst>
              <a:gd name="connsiteX0" fmla="*/ 1245 w 433380"/>
              <a:gd name="connsiteY0" fmla="*/ 63518 h 167029"/>
              <a:gd name="connsiteX1" fmla="*/ 147295 w 433380"/>
              <a:gd name="connsiteY1" fmla="*/ 34943 h 167029"/>
              <a:gd name="connsiteX2" fmla="*/ 290170 w 433380"/>
              <a:gd name="connsiteY2" fmla="*/ 79393 h 167029"/>
              <a:gd name="connsiteX3" fmla="*/ 337795 w 433380"/>
              <a:gd name="connsiteY3" fmla="*/ 117493 h 167029"/>
              <a:gd name="connsiteX4" fmla="*/ 337795 w 433380"/>
              <a:gd name="connsiteY4" fmla="*/ 149243 h 167029"/>
              <a:gd name="connsiteX5" fmla="*/ 312395 w 433380"/>
              <a:gd name="connsiteY5" fmla="*/ 161943 h 167029"/>
              <a:gd name="connsiteX6" fmla="*/ 433045 w 433380"/>
              <a:gd name="connsiteY6" fmla="*/ 63518 h 167029"/>
              <a:gd name="connsiteX7" fmla="*/ 350495 w 433380"/>
              <a:gd name="connsiteY7" fmla="*/ 104793 h 167029"/>
              <a:gd name="connsiteX8" fmla="*/ 413995 w 433380"/>
              <a:gd name="connsiteY8" fmla="*/ 44468 h 167029"/>
              <a:gd name="connsiteX9" fmla="*/ 325095 w 433380"/>
              <a:gd name="connsiteY9" fmla="*/ 82568 h 167029"/>
              <a:gd name="connsiteX10" fmla="*/ 372720 w 433380"/>
              <a:gd name="connsiteY10" fmla="*/ 15893 h 167029"/>
              <a:gd name="connsiteX11" fmla="*/ 302870 w 433380"/>
              <a:gd name="connsiteY11" fmla="*/ 50818 h 167029"/>
              <a:gd name="connsiteX12" fmla="*/ 331445 w 433380"/>
              <a:gd name="connsiteY12" fmla="*/ 18 h 167029"/>
              <a:gd name="connsiteX13" fmla="*/ 277470 w 433380"/>
              <a:gd name="connsiteY13" fmla="*/ 44468 h 167029"/>
              <a:gd name="connsiteX14" fmla="*/ 258420 w 433380"/>
              <a:gd name="connsiteY14" fmla="*/ 44468 h 167029"/>
              <a:gd name="connsiteX15" fmla="*/ 172695 w 433380"/>
              <a:gd name="connsiteY15" fmla="*/ 28593 h 167029"/>
              <a:gd name="connsiteX16" fmla="*/ 52045 w 433380"/>
              <a:gd name="connsiteY16" fmla="*/ 53993 h 167029"/>
              <a:gd name="connsiteX17" fmla="*/ 74270 w 433380"/>
              <a:gd name="connsiteY17" fmla="*/ 38118 h 167029"/>
              <a:gd name="connsiteX18" fmla="*/ 1245 w 433380"/>
              <a:gd name="connsiteY18" fmla="*/ 63518 h 16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3380" h="167029">
                <a:moveTo>
                  <a:pt x="1245" y="63518"/>
                </a:moveTo>
                <a:cubicBezTo>
                  <a:pt x="13416" y="62989"/>
                  <a:pt x="99141" y="32297"/>
                  <a:pt x="147295" y="34943"/>
                </a:cubicBezTo>
                <a:cubicBezTo>
                  <a:pt x="195449" y="37589"/>
                  <a:pt x="258420" y="65635"/>
                  <a:pt x="290170" y="79393"/>
                </a:cubicBezTo>
                <a:cubicBezTo>
                  <a:pt x="321920" y="93151"/>
                  <a:pt x="329858" y="105851"/>
                  <a:pt x="337795" y="117493"/>
                </a:cubicBezTo>
                <a:cubicBezTo>
                  <a:pt x="345733" y="129135"/>
                  <a:pt x="342028" y="141835"/>
                  <a:pt x="337795" y="149243"/>
                </a:cubicBezTo>
                <a:cubicBezTo>
                  <a:pt x="333562" y="156651"/>
                  <a:pt x="296520" y="176231"/>
                  <a:pt x="312395" y="161943"/>
                </a:cubicBezTo>
                <a:cubicBezTo>
                  <a:pt x="328270" y="147656"/>
                  <a:pt x="426695" y="73043"/>
                  <a:pt x="433045" y="63518"/>
                </a:cubicBezTo>
                <a:cubicBezTo>
                  <a:pt x="439395" y="53993"/>
                  <a:pt x="353670" y="107968"/>
                  <a:pt x="350495" y="104793"/>
                </a:cubicBezTo>
                <a:cubicBezTo>
                  <a:pt x="347320" y="101618"/>
                  <a:pt x="418228" y="48172"/>
                  <a:pt x="413995" y="44468"/>
                </a:cubicBezTo>
                <a:cubicBezTo>
                  <a:pt x="409762" y="40764"/>
                  <a:pt x="331974" y="87330"/>
                  <a:pt x="325095" y="82568"/>
                </a:cubicBezTo>
                <a:cubicBezTo>
                  <a:pt x="318216" y="77806"/>
                  <a:pt x="376424" y="21185"/>
                  <a:pt x="372720" y="15893"/>
                </a:cubicBezTo>
                <a:cubicBezTo>
                  <a:pt x="369016" y="10601"/>
                  <a:pt x="309749" y="53464"/>
                  <a:pt x="302870" y="50818"/>
                </a:cubicBezTo>
                <a:cubicBezTo>
                  <a:pt x="295991" y="48172"/>
                  <a:pt x="335678" y="1076"/>
                  <a:pt x="331445" y="18"/>
                </a:cubicBezTo>
                <a:cubicBezTo>
                  <a:pt x="327212" y="-1040"/>
                  <a:pt x="277470" y="44468"/>
                  <a:pt x="277470" y="44468"/>
                </a:cubicBezTo>
                <a:cubicBezTo>
                  <a:pt x="265299" y="51876"/>
                  <a:pt x="275883" y="47114"/>
                  <a:pt x="258420" y="44468"/>
                </a:cubicBezTo>
                <a:cubicBezTo>
                  <a:pt x="240957" y="41822"/>
                  <a:pt x="207091" y="27005"/>
                  <a:pt x="172695" y="28593"/>
                </a:cubicBezTo>
                <a:cubicBezTo>
                  <a:pt x="138299" y="30180"/>
                  <a:pt x="68449" y="52406"/>
                  <a:pt x="52045" y="53993"/>
                </a:cubicBezTo>
                <a:cubicBezTo>
                  <a:pt x="35641" y="55580"/>
                  <a:pt x="78503" y="37060"/>
                  <a:pt x="74270" y="38118"/>
                </a:cubicBezTo>
                <a:cubicBezTo>
                  <a:pt x="70037" y="39176"/>
                  <a:pt x="-10926" y="64047"/>
                  <a:pt x="1245" y="63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5C011CC-3264-F5DE-9889-FFD96E1C17C7}"/>
              </a:ext>
            </a:extLst>
          </p:cNvPr>
          <p:cNvSpPr/>
          <p:nvPr/>
        </p:nvSpPr>
        <p:spPr>
          <a:xfrm>
            <a:off x="6137275" y="1635121"/>
            <a:ext cx="311176" cy="111188"/>
          </a:xfrm>
          <a:custGeom>
            <a:avLst/>
            <a:gdLst>
              <a:gd name="connsiteX0" fmla="*/ 0 w 311176"/>
              <a:gd name="connsiteY0" fmla="*/ 111129 h 111188"/>
              <a:gd name="connsiteX1" fmla="*/ 130175 w 311176"/>
              <a:gd name="connsiteY1" fmla="*/ 66679 h 111188"/>
              <a:gd name="connsiteX2" fmla="*/ 260350 w 311176"/>
              <a:gd name="connsiteY2" fmla="*/ 92079 h 111188"/>
              <a:gd name="connsiteX3" fmla="*/ 234950 w 311176"/>
              <a:gd name="connsiteY3" fmla="*/ 92079 h 111188"/>
              <a:gd name="connsiteX4" fmla="*/ 311150 w 311176"/>
              <a:gd name="connsiteY4" fmla="*/ 25404 h 111188"/>
              <a:gd name="connsiteX5" fmla="*/ 225425 w 311176"/>
              <a:gd name="connsiteY5" fmla="*/ 82554 h 111188"/>
              <a:gd name="connsiteX6" fmla="*/ 212725 w 311176"/>
              <a:gd name="connsiteY6" fmla="*/ 63504 h 111188"/>
              <a:gd name="connsiteX7" fmla="*/ 200025 w 311176"/>
              <a:gd name="connsiteY7" fmla="*/ 4 h 111188"/>
              <a:gd name="connsiteX8" fmla="*/ 200025 w 311176"/>
              <a:gd name="connsiteY8" fmla="*/ 60329 h 111188"/>
              <a:gd name="connsiteX9" fmla="*/ 155575 w 311176"/>
              <a:gd name="connsiteY9" fmla="*/ 63504 h 111188"/>
              <a:gd name="connsiteX10" fmla="*/ 66675 w 311176"/>
              <a:gd name="connsiteY10" fmla="*/ 73029 h 111188"/>
              <a:gd name="connsiteX11" fmla="*/ 130175 w 311176"/>
              <a:gd name="connsiteY11" fmla="*/ 76204 h 111188"/>
              <a:gd name="connsiteX12" fmla="*/ 0 w 311176"/>
              <a:gd name="connsiteY12" fmla="*/ 111129 h 1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176" h="111188">
                <a:moveTo>
                  <a:pt x="0" y="111129"/>
                </a:moveTo>
                <a:cubicBezTo>
                  <a:pt x="0" y="109542"/>
                  <a:pt x="86783" y="69854"/>
                  <a:pt x="130175" y="66679"/>
                </a:cubicBezTo>
                <a:cubicBezTo>
                  <a:pt x="173567" y="63504"/>
                  <a:pt x="242888" y="87846"/>
                  <a:pt x="260350" y="92079"/>
                </a:cubicBezTo>
                <a:cubicBezTo>
                  <a:pt x="277812" y="96312"/>
                  <a:pt x="226483" y="103191"/>
                  <a:pt x="234950" y="92079"/>
                </a:cubicBezTo>
                <a:cubicBezTo>
                  <a:pt x="243417" y="80967"/>
                  <a:pt x="312737" y="26991"/>
                  <a:pt x="311150" y="25404"/>
                </a:cubicBezTo>
                <a:cubicBezTo>
                  <a:pt x="309563" y="23817"/>
                  <a:pt x="225425" y="82554"/>
                  <a:pt x="225425" y="82554"/>
                </a:cubicBezTo>
                <a:cubicBezTo>
                  <a:pt x="209021" y="88904"/>
                  <a:pt x="216958" y="77262"/>
                  <a:pt x="212725" y="63504"/>
                </a:cubicBezTo>
                <a:cubicBezTo>
                  <a:pt x="208492" y="49746"/>
                  <a:pt x="202142" y="533"/>
                  <a:pt x="200025" y="4"/>
                </a:cubicBezTo>
                <a:cubicBezTo>
                  <a:pt x="197908" y="-525"/>
                  <a:pt x="207433" y="49746"/>
                  <a:pt x="200025" y="60329"/>
                </a:cubicBezTo>
                <a:cubicBezTo>
                  <a:pt x="192617" y="70912"/>
                  <a:pt x="177800" y="61387"/>
                  <a:pt x="155575" y="63504"/>
                </a:cubicBezTo>
                <a:cubicBezTo>
                  <a:pt x="133350" y="65621"/>
                  <a:pt x="70908" y="70912"/>
                  <a:pt x="66675" y="73029"/>
                </a:cubicBezTo>
                <a:cubicBezTo>
                  <a:pt x="62442" y="75146"/>
                  <a:pt x="138112" y="70383"/>
                  <a:pt x="130175" y="76204"/>
                </a:cubicBezTo>
                <a:cubicBezTo>
                  <a:pt x="122238" y="82025"/>
                  <a:pt x="0" y="112716"/>
                  <a:pt x="0" y="111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396AA42-AD4F-2C8C-579B-83D5F6D9B215}"/>
              </a:ext>
            </a:extLst>
          </p:cNvPr>
          <p:cNvSpPr/>
          <p:nvPr/>
        </p:nvSpPr>
        <p:spPr>
          <a:xfrm>
            <a:off x="6372043" y="1733485"/>
            <a:ext cx="93650" cy="122182"/>
          </a:xfrm>
          <a:custGeom>
            <a:avLst/>
            <a:gdLst>
              <a:gd name="connsiteX0" fmla="*/ 182 w 93650"/>
              <a:gd name="connsiteY0" fmla="*/ 65 h 122182"/>
              <a:gd name="connsiteX1" fmla="*/ 66857 w 93650"/>
              <a:gd name="connsiteY1" fmla="*/ 50865 h 122182"/>
              <a:gd name="connsiteX2" fmla="*/ 63682 w 93650"/>
              <a:gd name="connsiteY2" fmla="*/ 76265 h 122182"/>
              <a:gd name="connsiteX3" fmla="*/ 19232 w 93650"/>
              <a:gd name="connsiteY3" fmla="*/ 120715 h 122182"/>
              <a:gd name="connsiteX4" fmla="*/ 44632 w 93650"/>
              <a:gd name="connsiteY4" fmla="*/ 111190 h 122182"/>
              <a:gd name="connsiteX5" fmla="*/ 79557 w 93650"/>
              <a:gd name="connsiteY5" fmla="*/ 108015 h 122182"/>
              <a:gd name="connsiteX6" fmla="*/ 57332 w 93650"/>
              <a:gd name="connsiteY6" fmla="*/ 108015 h 122182"/>
              <a:gd name="connsiteX7" fmla="*/ 92257 w 93650"/>
              <a:gd name="connsiteY7" fmla="*/ 41340 h 122182"/>
              <a:gd name="connsiteX8" fmla="*/ 182 w 93650"/>
              <a:gd name="connsiteY8" fmla="*/ 65 h 12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50" h="122182">
                <a:moveTo>
                  <a:pt x="182" y="65"/>
                </a:moveTo>
                <a:cubicBezTo>
                  <a:pt x="-4051" y="1652"/>
                  <a:pt x="66857" y="50865"/>
                  <a:pt x="66857" y="50865"/>
                </a:cubicBezTo>
                <a:cubicBezTo>
                  <a:pt x="77440" y="63565"/>
                  <a:pt x="71620" y="64623"/>
                  <a:pt x="63682" y="76265"/>
                </a:cubicBezTo>
                <a:cubicBezTo>
                  <a:pt x="55745" y="87907"/>
                  <a:pt x="22407" y="114894"/>
                  <a:pt x="19232" y="120715"/>
                </a:cubicBezTo>
                <a:cubicBezTo>
                  <a:pt x="16057" y="126536"/>
                  <a:pt x="34578" y="113307"/>
                  <a:pt x="44632" y="111190"/>
                </a:cubicBezTo>
                <a:cubicBezTo>
                  <a:pt x="54686" y="109073"/>
                  <a:pt x="77440" y="108544"/>
                  <a:pt x="79557" y="108015"/>
                </a:cubicBezTo>
                <a:cubicBezTo>
                  <a:pt x="81674" y="107486"/>
                  <a:pt x="55215" y="119127"/>
                  <a:pt x="57332" y="108015"/>
                </a:cubicBezTo>
                <a:cubicBezTo>
                  <a:pt x="59449" y="96903"/>
                  <a:pt x="101782" y="56686"/>
                  <a:pt x="92257" y="41340"/>
                </a:cubicBezTo>
                <a:cubicBezTo>
                  <a:pt x="82732" y="25994"/>
                  <a:pt x="4415" y="-1522"/>
                  <a:pt x="18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20D1703-66C9-5B09-7B89-6446F89EB8D1}"/>
              </a:ext>
            </a:extLst>
          </p:cNvPr>
          <p:cNvSpPr/>
          <p:nvPr/>
        </p:nvSpPr>
        <p:spPr>
          <a:xfrm>
            <a:off x="6126859" y="1774819"/>
            <a:ext cx="375656" cy="95628"/>
          </a:xfrm>
          <a:custGeom>
            <a:avLst/>
            <a:gdLst>
              <a:gd name="connsiteX0" fmla="*/ 891 w 375656"/>
              <a:gd name="connsiteY0" fmla="*/ 6 h 95628"/>
              <a:gd name="connsiteX1" fmla="*/ 124716 w 375656"/>
              <a:gd name="connsiteY1" fmla="*/ 47631 h 95628"/>
              <a:gd name="connsiteX2" fmla="*/ 219966 w 375656"/>
              <a:gd name="connsiteY2" fmla="*/ 76206 h 95628"/>
              <a:gd name="connsiteX3" fmla="*/ 308866 w 375656"/>
              <a:gd name="connsiteY3" fmla="*/ 79381 h 95628"/>
              <a:gd name="connsiteX4" fmla="*/ 375541 w 375656"/>
              <a:gd name="connsiteY4" fmla="*/ 69856 h 95628"/>
              <a:gd name="connsiteX5" fmla="*/ 292991 w 375656"/>
              <a:gd name="connsiteY5" fmla="*/ 85731 h 95628"/>
              <a:gd name="connsiteX6" fmla="*/ 264416 w 375656"/>
              <a:gd name="connsiteY6" fmla="*/ 95256 h 95628"/>
              <a:gd name="connsiteX7" fmla="*/ 175516 w 375656"/>
              <a:gd name="connsiteY7" fmla="*/ 73031 h 95628"/>
              <a:gd name="connsiteX8" fmla="*/ 73916 w 375656"/>
              <a:gd name="connsiteY8" fmla="*/ 44456 h 95628"/>
              <a:gd name="connsiteX9" fmla="*/ 891 w 375656"/>
              <a:gd name="connsiteY9" fmla="*/ 6 h 9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656" h="95628">
                <a:moveTo>
                  <a:pt x="891" y="6"/>
                </a:moveTo>
                <a:cubicBezTo>
                  <a:pt x="9358" y="535"/>
                  <a:pt x="88204" y="34931"/>
                  <a:pt x="124716" y="47631"/>
                </a:cubicBezTo>
                <a:cubicBezTo>
                  <a:pt x="161229" y="60331"/>
                  <a:pt x="189274" y="70914"/>
                  <a:pt x="219966" y="76206"/>
                </a:cubicBezTo>
                <a:cubicBezTo>
                  <a:pt x="250658" y="81498"/>
                  <a:pt x="282937" y="80439"/>
                  <a:pt x="308866" y="79381"/>
                </a:cubicBezTo>
                <a:cubicBezTo>
                  <a:pt x="334795" y="78323"/>
                  <a:pt x="378187" y="68798"/>
                  <a:pt x="375541" y="69856"/>
                </a:cubicBezTo>
                <a:cubicBezTo>
                  <a:pt x="372895" y="70914"/>
                  <a:pt x="292991" y="85731"/>
                  <a:pt x="292991" y="85731"/>
                </a:cubicBezTo>
                <a:cubicBezTo>
                  <a:pt x="274470" y="89964"/>
                  <a:pt x="283995" y="97373"/>
                  <a:pt x="264416" y="95256"/>
                </a:cubicBezTo>
                <a:cubicBezTo>
                  <a:pt x="244837" y="93139"/>
                  <a:pt x="207266" y="81498"/>
                  <a:pt x="175516" y="73031"/>
                </a:cubicBezTo>
                <a:cubicBezTo>
                  <a:pt x="143766" y="64564"/>
                  <a:pt x="101433" y="58214"/>
                  <a:pt x="73916" y="44456"/>
                </a:cubicBezTo>
                <a:cubicBezTo>
                  <a:pt x="46399" y="30698"/>
                  <a:pt x="-7576" y="-523"/>
                  <a:pt x="89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31E54C5-92C8-6D25-3A1D-020CF9761829}"/>
              </a:ext>
            </a:extLst>
          </p:cNvPr>
          <p:cNvSpPr/>
          <p:nvPr/>
        </p:nvSpPr>
        <p:spPr>
          <a:xfrm>
            <a:off x="6152160" y="1695413"/>
            <a:ext cx="112287" cy="115531"/>
          </a:xfrm>
          <a:custGeom>
            <a:avLst/>
            <a:gdLst>
              <a:gd name="connsiteX0" fmla="*/ 112115 w 112287"/>
              <a:gd name="connsiteY0" fmla="*/ 37 h 115531"/>
              <a:gd name="connsiteX1" fmla="*/ 26390 w 112287"/>
              <a:gd name="connsiteY1" fmla="*/ 60362 h 115531"/>
              <a:gd name="connsiteX2" fmla="*/ 23215 w 112287"/>
              <a:gd name="connsiteY2" fmla="*/ 114337 h 115531"/>
              <a:gd name="connsiteX3" fmla="*/ 16865 w 112287"/>
              <a:gd name="connsiteY3" fmla="*/ 95287 h 115531"/>
              <a:gd name="connsiteX4" fmla="*/ 990 w 112287"/>
              <a:gd name="connsiteY4" fmla="*/ 66712 h 115531"/>
              <a:gd name="connsiteX5" fmla="*/ 48615 w 112287"/>
              <a:gd name="connsiteY5" fmla="*/ 38137 h 115531"/>
              <a:gd name="connsiteX6" fmla="*/ 990 w 112287"/>
              <a:gd name="connsiteY6" fmla="*/ 50837 h 115531"/>
              <a:gd name="connsiteX7" fmla="*/ 112115 w 112287"/>
              <a:gd name="connsiteY7" fmla="*/ 37 h 11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87" h="115531">
                <a:moveTo>
                  <a:pt x="112115" y="37"/>
                </a:moveTo>
                <a:cubicBezTo>
                  <a:pt x="116348" y="1624"/>
                  <a:pt x="41207" y="41312"/>
                  <a:pt x="26390" y="60362"/>
                </a:cubicBezTo>
                <a:cubicBezTo>
                  <a:pt x="11573" y="79412"/>
                  <a:pt x="23215" y="114337"/>
                  <a:pt x="23215" y="114337"/>
                </a:cubicBezTo>
                <a:cubicBezTo>
                  <a:pt x="21627" y="120158"/>
                  <a:pt x="20569" y="103224"/>
                  <a:pt x="16865" y="95287"/>
                </a:cubicBezTo>
                <a:cubicBezTo>
                  <a:pt x="13161" y="87350"/>
                  <a:pt x="-4302" y="76237"/>
                  <a:pt x="990" y="66712"/>
                </a:cubicBezTo>
                <a:cubicBezTo>
                  <a:pt x="6282" y="57187"/>
                  <a:pt x="48615" y="40783"/>
                  <a:pt x="48615" y="38137"/>
                </a:cubicBezTo>
                <a:cubicBezTo>
                  <a:pt x="48615" y="35491"/>
                  <a:pt x="-4831" y="53483"/>
                  <a:pt x="990" y="50837"/>
                </a:cubicBezTo>
                <a:cubicBezTo>
                  <a:pt x="6811" y="48191"/>
                  <a:pt x="107882" y="-1550"/>
                  <a:pt x="11211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577A984-14DA-44EE-A90B-01B82363CC8B}"/>
              </a:ext>
            </a:extLst>
          </p:cNvPr>
          <p:cNvSpPr/>
          <p:nvPr/>
        </p:nvSpPr>
        <p:spPr>
          <a:xfrm>
            <a:off x="6201266" y="1720418"/>
            <a:ext cx="189018" cy="123243"/>
          </a:xfrm>
          <a:custGeom>
            <a:avLst/>
            <a:gdLst>
              <a:gd name="connsiteX0" fmla="*/ 174134 w 189018"/>
              <a:gd name="connsiteY0" fmla="*/ 13132 h 123243"/>
              <a:gd name="connsiteX1" fmla="*/ 186834 w 189018"/>
              <a:gd name="connsiteY1" fmla="*/ 73457 h 123243"/>
              <a:gd name="connsiteX2" fmla="*/ 139209 w 189018"/>
              <a:gd name="connsiteY2" fmla="*/ 121082 h 123243"/>
              <a:gd name="connsiteX3" fmla="*/ 66184 w 189018"/>
              <a:gd name="connsiteY3" fmla="*/ 111557 h 123243"/>
              <a:gd name="connsiteX4" fmla="*/ 5859 w 189018"/>
              <a:gd name="connsiteY4" fmla="*/ 79807 h 123243"/>
              <a:gd name="connsiteX5" fmla="*/ 2684 w 189018"/>
              <a:gd name="connsiteY5" fmla="*/ 44882 h 123243"/>
              <a:gd name="connsiteX6" fmla="*/ 9034 w 189018"/>
              <a:gd name="connsiteY6" fmla="*/ 13132 h 123243"/>
              <a:gd name="connsiteX7" fmla="*/ 50309 w 189018"/>
              <a:gd name="connsiteY7" fmla="*/ 432 h 123243"/>
              <a:gd name="connsiteX8" fmla="*/ 113809 w 189018"/>
              <a:gd name="connsiteY8" fmla="*/ 3607 h 123243"/>
              <a:gd name="connsiteX9" fmla="*/ 174134 w 189018"/>
              <a:gd name="connsiteY9" fmla="*/ 13132 h 12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018" h="123243">
                <a:moveTo>
                  <a:pt x="174134" y="13132"/>
                </a:moveTo>
                <a:cubicBezTo>
                  <a:pt x="186305" y="24774"/>
                  <a:pt x="192655" y="55465"/>
                  <a:pt x="186834" y="73457"/>
                </a:cubicBezTo>
                <a:cubicBezTo>
                  <a:pt x="181013" y="91449"/>
                  <a:pt x="159317" y="114732"/>
                  <a:pt x="139209" y="121082"/>
                </a:cubicBezTo>
                <a:cubicBezTo>
                  <a:pt x="119101" y="127432"/>
                  <a:pt x="88409" y="118436"/>
                  <a:pt x="66184" y="111557"/>
                </a:cubicBezTo>
                <a:cubicBezTo>
                  <a:pt x="43959" y="104678"/>
                  <a:pt x="16442" y="90919"/>
                  <a:pt x="5859" y="79807"/>
                </a:cubicBezTo>
                <a:cubicBezTo>
                  <a:pt x="-4724" y="68695"/>
                  <a:pt x="2155" y="55994"/>
                  <a:pt x="2684" y="44882"/>
                </a:cubicBezTo>
                <a:cubicBezTo>
                  <a:pt x="3213" y="33770"/>
                  <a:pt x="1096" y="20540"/>
                  <a:pt x="9034" y="13132"/>
                </a:cubicBezTo>
                <a:cubicBezTo>
                  <a:pt x="16971" y="5724"/>
                  <a:pt x="32847" y="2019"/>
                  <a:pt x="50309" y="432"/>
                </a:cubicBezTo>
                <a:cubicBezTo>
                  <a:pt x="67771" y="-1155"/>
                  <a:pt x="96876" y="2019"/>
                  <a:pt x="113809" y="3607"/>
                </a:cubicBezTo>
                <a:cubicBezTo>
                  <a:pt x="130742" y="5194"/>
                  <a:pt x="161963" y="1490"/>
                  <a:pt x="174134" y="13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17B1B7ED-7FE2-EE00-7263-FD7D17B17A66}"/>
              </a:ext>
            </a:extLst>
          </p:cNvPr>
          <p:cNvSpPr/>
          <p:nvPr/>
        </p:nvSpPr>
        <p:spPr>
          <a:xfrm>
            <a:off x="6264151" y="173030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13DB2F98-A3CB-49E1-1AC5-879E907286E9}"/>
              </a:ext>
            </a:extLst>
          </p:cNvPr>
          <p:cNvSpPr/>
          <p:nvPr/>
        </p:nvSpPr>
        <p:spPr>
          <a:xfrm>
            <a:off x="6133783" y="1682035"/>
            <a:ext cx="220155" cy="45189"/>
          </a:xfrm>
          <a:custGeom>
            <a:avLst/>
            <a:gdLst>
              <a:gd name="connsiteX0" fmla="*/ 317 w 220155"/>
              <a:gd name="connsiteY0" fmla="*/ 45165 h 45189"/>
              <a:gd name="connsiteX1" fmla="*/ 120967 w 220155"/>
              <a:gd name="connsiteY1" fmla="*/ 7065 h 45189"/>
              <a:gd name="connsiteX2" fmla="*/ 219392 w 220155"/>
              <a:gd name="connsiteY2" fmla="*/ 13415 h 45189"/>
              <a:gd name="connsiteX3" fmla="*/ 159067 w 220155"/>
              <a:gd name="connsiteY3" fmla="*/ 715 h 45189"/>
              <a:gd name="connsiteX4" fmla="*/ 317 w 220155"/>
              <a:gd name="connsiteY4" fmla="*/ 45165 h 4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55" h="45189">
                <a:moveTo>
                  <a:pt x="317" y="45165"/>
                </a:moveTo>
                <a:cubicBezTo>
                  <a:pt x="-6033" y="46223"/>
                  <a:pt x="84454" y="12357"/>
                  <a:pt x="120967" y="7065"/>
                </a:cubicBezTo>
                <a:cubicBezTo>
                  <a:pt x="157480" y="1773"/>
                  <a:pt x="213042" y="14473"/>
                  <a:pt x="219392" y="13415"/>
                </a:cubicBezTo>
                <a:cubicBezTo>
                  <a:pt x="225742" y="12357"/>
                  <a:pt x="191346" y="-3518"/>
                  <a:pt x="159067" y="715"/>
                </a:cubicBezTo>
                <a:cubicBezTo>
                  <a:pt x="126788" y="4948"/>
                  <a:pt x="6667" y="44107"/>
                  <a:pt x="317" y="4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AD4D2E8-48C6-1DAA-292D-41877D47D73B}"/>
              </a:ext>
            </a:extLst>
          </p:cNvPr>
          <p:cNvSpPr/>
          <p:nvPr/>
        </p:nvSpPr>
        <p:spPr>
          <a:xfrm>
            <a:off x="6107422" y="1692275"/>
            <a:ext cx="106136" cy="139757"/>
          </a:xfrm>
          <a:custGeom>
            <a:avLst/>
            <a:gdLst>
              <a:gd name="connsiteX0" fmla="*/ 102878 w 106136"/>
              <a:gd name="connsiteY0" fmla="*/ 0 h 139757"/>
              <a:gd name="connsiteX1" fmla="*/ 20328 w 106136"/>
              <a:gd name="connsiteY1" fmla="*/ 73025 h 139757"/>
              <a:gd name="connsiteX2" fmla="*/ 33028 w 106136"/>
              <a:gd name="connsiteY2" fmla="*/ 98425 h 139757"/>
              <a:gd name="connsiteX3" fmla="*/ 106053 w 106136"/>
              <a:gd name="connsiteY3" fmla="*/ 139700 h 139757"/>
              <a:gd name="connsiteX4" fmla="*/ 17153 w 106136"/>
              <a:gd name="connsiteY4" fmla="*/ 88900 h 139757"/>
              <a:gd name="connsiteX5" fmla="*/ 10803 w 106136"/>
              <a:gd name="connsiteY5" fmla="*/ 57150 h 139757"/>
              <a:gd name="connsiteX6" fmla="*/ 4453 w 106136"/>
              <a:gd name="connsiteY6" fmla="*/ 73025 h 139757"/>
              <a:gd name="connsiteX7" fmla="*/ 102878 w 106136"/>
              <a:gd name="connsiteY7" fmla="*/ 0 h 1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36" h="139757">
                <a:moveTo>
                  <a:pt x="102878" y="0"/>
                </a:moveTo>
                <a:cubicBezTo>
                  <a:pt x="105524" y="0"/>
                  <a:pt x="31970" y="56621"/>
                  <a:pt x="20328" y="73025"/>
                </a:cubicBezTo>
                <a:cubicBezTo>
                  <a:pt x="8686" y="89429"/>
                  <a:pt x="18740" y="87313"/>
                  <a:pt x="33028" y="98425"/>
                </a:cubicBezTo>
                <a:cubicBezTo>
                  <a:pt x="47315" y="109538"/>
                  <a:pt x="108699" y="141288"/>
                  <a:pt x="106053" y="139700"/>
                </a:cubicBezTo>
                <a:cubicBezTo>
                  <a:pt x="103407" y="138113"/>
                  <a:pt x="33028" y="102658"/>
                  <a:pt x="17153" y="88900"/>
                </a:cubicBezTo>
                <a:cubicBezTo>
                  <a:pt x="1278" y="75142"/>
                  <a:pt x="10803" y="57150"/>
                  <a:pt x="10803" y="57150"/>
                </a:cubicBezTo>
                <a:cubicBezTo>
                  <a:pt x="8686" y="54504"/>
                  <a:pt x="-7718" y="79375"/>
                  <a:pt x="4453" y="73025"/>
                </a:cubicBezTo>
                <a:cubicBezTo>
                  <a:pt x="16624" y="66675"/>
                  <a:pt x="100232" y="0"/>
                  <a:pt x="1028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16BC482-7A84-AB6F-817E-6BACC4BC12F9}"/>
              </a:ext>
            </a:extLst>
          </p:cNvPr>
          <p:cNvSpPr/>
          <p:nvPr/>
        </p:nvSpPr>
        <p:spPr>
          <a:xfrm>
            <a:off x="6165655" y="1641169"/>
            <a:ext cx="105452" cy="63848"/>
          </a:xfrm>
          <a:custGeom>
            <a:avLst/>
            <a:gdLst>
              <a:gd name="connsiteX0" fmla="*/ 195 w 105452"/>
              <a:gd name="connsiteY0" fmla="*/ 63806 h 63848"/>
              <a:gd name="connsiteX1" fmla="*/ 101795 w 105452"/>
              <a:gd name="connsiteY1" fmla="*/ 3481 h 63848"/>
              <a:gd name="connsiteX2" fmla="*/ 76395 w 105452"/>
              <a:gd name="connsiteY2" fmla="*/ 13006 h 63848"/>
              <a:gd name="connsiteX3" fmla="*/ 195 w 105452"/>
              <a:gd name="connsiteY3" fmla="*/ 63806 h 6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52" h="63848">
                <a:moveTo>
                  <a:pt x="195" y="63806"/>
                </a:moveTo>
                <a:cubicBezTo>
                  <a:pt x="4428" y="62219"/>
                  <a:pt x="89095" y="11948"/>
                  <a:pt x="101795" y="3481"/>
                </a:cubicBezTo>
                <a:cubicBezTo>
                  <a:pt x="114495" y="-4986"/>
                  <a:pt x="91212" y="3481"/>
                  <a:pt x="76395" y="13006"/>
                </a:cubicBezTo>
                <a:cubicBezTo>
                  <a:pt x="61578" y="22531"/>
                  <a:pt x="-4038" y="65393"/>
                  <a:pt x="195" y="63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66BF2D1-D86F-1A1B-B0E5-BB648EB71FFA}"/>
              </a:ext>
            </a:extLst>
          </p:cNvPr>
          <p:cNvSpPr/>
          <p:nvPr/>
        </p:nvSpPr>
        <p:spPr>
          <a:xfrm>
            <a:off x="6153142" y="1593004"/>
            <a:ext cx="193708" cy="89749"/>
          </a:xfrm>
          <a:custGeom>
            <a:avLst/>
            <a:gdLst>
              <a:gd name="connsiteX0" fmla="*/ 8 w 193708"/>
              <a:gd name="connsiteY0" fmla="*/ 89746 h 89749"/>
              <a:gd name="connsiteX1" fmla="*/ 130183 w 193708"/>
              <a:gd name="connsiteY1" fmla="*/ 13546 h 89749"/>
              <a:gd name="connsiteX2" fmla="*/ 193683 w 193708"/>
              <a:gd name="connsiteY2" fmla="*/ 846 h 89749"/>
              <a:gd name="connsiteX3" fmla="*/ 123833 w 193708"/>
              <a:gd name="connsiteY3" fmla="*/ 10371 h 89749"/>
              <a:gd name="connsiteX4" fmla="*/ 8 w 193708"/>
              <a:gd name="connsiteY4" fmla="*/ 89746 h 8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08" h="89749">
                <a:moveTo>
                  <a:pt x="8" y="89746"/>
                </a:moveTo>
                <a:cubicBezTo>
                  <a:pt x="1066" y="90275"/>
                  <a:pt x="97904" y="28363"/>
                  <a:pt x="130183" y="13546"/>
                </a:cubicBezTo>
                <a:cubicBezTo>
                  <a:pt x="162462" y="-1271"/>
                  <a:pt x="194741" y="1375"/>
                  <a:pt x="193683" y="846"/>
                </a:cubicBezTo>
                <a:cubicBezTo>
                  <a:pt x="192625" y="317"/>
                  <a:pt x="152408" y="-3387"/>
                  <a:pt x="123833" y="10371"/>
                </a:cubicBezTo>
                <a:cubicBezTo>
                  <a:pt x="95258" y="24129"/>
                  <a:pt x="-1050" y="89217"/>
                  <a:pt x="8" y="89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12D3844-C8CA-E517-87D9-5258757AB8D3}"/>
              </a:ext>
            </a:extLst>
          </p:cNvPr>
          <p:cNvSpPr/>
          <p:nvPr/>
        </p:nvSpPr>
        <p:spPr>
          <a:xfrm>
            <a:off x="6368922" y="1596794"/>
            <a:ext cx="118063" cy="89211"/>
          </a:xfrm>
          <a:custGeom>
            <a:avLst/>
            <a:gdLst>
              <a:gd name="connsiteX0" fmla="*/ 128 w 118063"/>
              <a:gd name="connsiteY0" fmla="*/ 231 h 89211"/>
              <a:gd name="connsiteX1" fmla="*/ 73153 w 118063"/>
              <a:gd name="connsiteY1" fmla="*/ 25631 h 89211"/>
              <a:gd name="connsiteX2" fmla="*/ 117603 w 118063"/>
              <a:gd name="connsiteY2" fmla="*/ 89131 h 89211"/>
              <a:gd name="connsiteX3" fmla="*/ 92203 w 118063"/>
              <a:gd name="connsiteY3" fmla="*/ 38331 h 89211"/>
              <a:gd name="connsiteX4" fmla="*/ 128 w 118063"/>
              <a:gd name="connsiteY4" fmla="*/ 231 h 8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63" h="89211">
                <a:moveTo>
                  <a:pt x="128" y="231"/>
                </a:moveTo>
                <a:cubicBezTo>
                  <a:pt x="-3047" y="-1886"/>
                  <a:pt x="53574" y="10814"/>
                  <a:pt x="73153" y="25631"/>
                </a:cubicBezTo>
                <a:cubicBezTo>
                  <a:pt x="92732" y="40448"/>
                  <a:pt x="114428" y="87014"/>
                  <a:pt x="117603" y="89131"/>
                </a:cubicBezTo>
                <a:cubicBezTo>
                  <a:pt x="120778" y="91248"/>
                  <a:pt x="107020" y="51031"/>
                  <a:pt x="92203" y="38331"/>
                </a:cubicBezTo>
                <a:cubicBezTo>
                  <a:pt x="77386" y="25631"/>
                  <a:pt x="3303" y="2348"/>
                  <a:pt x="128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249729C-9A47-CF98-B391-9B74B88ABFA7}"/>
              </a:ext>
            </a:extLst>
          </p:cNvPr>
          <p:cNvSpPr/>
          <p:nvPr/>
        </p:nvSpPr>
        <p:spPr>
          <a:xfrm>
            <a:off x="6133859" y="1803292"/>
            <a:ext cx="356278" cy="85938"/>
          </a:xfrm>
          <a:custGeom>
            <a:avLst/>
            <a:gdLst>
              <a:gd name="connsiteX0" fmla="*/ 241 w 356278"/>
              <a:gd name="connsiteY0" fmla="*/ 108 h 85938"/>
              <a:gd name="connsiteX1" fmla="*/ 158991 w 356278"/>
              <a:gd name="connsiteY1" fmla="*/ 57258 h 85938"/>
              <a:gd name="connsiteX2" fmla="*/ 266941 w 356278"/>
              <a:gd name="connsiteY2" fmla="*/ 79483 h 85938"/>
              <a:gd name="connsiteX3" fmla="*/ 317741 w 356278"/>
              <a:gd name="connsiteY3" fmla="*/ 76308 h 85938"/>
              <a:gd name="connsiteX4" fmla="*/ 355841 w 356278"/>
              <a:gd name="connsiteY4" fmla="*/ 69958 h 85938"/>
              <a:gd name="connsiteX5" fmla="*/ 292341 w 356278"/>
              <a:gd name="connsiteY5" fmla="*/ 85833 h 85938"/>
              <a:gd name="connsiteX6" fmla="*/ 197091 w 356278"/>
              <a:gd name="connsiteY6" fmla="*/ 73133 h 85938"/>
              <a:gd name="connsiteX7" fmla="*/ 241 w 356278"/>
              <a:gd name="connsiteY7" fmla="*/ 108 h 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278" h="85938">
                <a:moveTo>
                  <a:pt x="241" y="108"/>
                </a:moveTo>
                <a:cubicBezTo>
                  <a:pt x="-6109" y="-2538"/>
                  <a:pt x="114541" y="44029"/>
                  <a:pt x="158991" y="57258"/>
                </a:cubicBezTo>
                <a:cubicBezTo>
                  <a:pt x="203441" y="70487"/>
                  <a:pt x="240483" y="76308"/>
                  <a:pt x="266941" y="79483"/>
                </a:cubicBezTo>
                <a:cubicBezTo>
                  <a:pt x="293399" y="82658"/>
                  <a:pt x="302924" y="77895"/>
                  <a:pt x="317741" y="76308"/>
                </a:cubicBezTo>
                <a:cubicBezTo>
                  <a:pt x="332558" y="74721"/>
                  <a:pt x="360074" y="68371"/>
                  <a:pt x="355841" y="69958"/>
                </a:cubicBezTo>
                <a:cubicBezTo>
                  <a:pt x="351608" y="71545"/>
                  <a:pt x="318799" y="85304"/>
                  <a:pt x="292341" y="85833"/>
                </a:cubicBezTo>
                <a:cubicBezTo>
                  <a:pt x="265883" y="86362"/>
                  <a:pt x="239953" y="85304"/>
                  <a:pt x="197091" y="73133"/>
                </a:cubicBezTo>
                <a:cubicBezTo>
                  <a:pt x="154229" y="60962"/>
                  <a:pt x="6591" y="2754"/>
                  <a:pt x="24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EB67001-99D5-C4F0-84EA-30DA78C02D55}"/>
              </a:ext>
            </a:extLst>
          </p:cNvPr>
          <p:cNvSpPr/>
          <p:nvPr/>
        </p:nvSpPr>
        <p:spPr>
          <a:xfrm>
            <a:off x="6515057" y="1990708"/>
            <a:ext cx="25493" cy="206461"/>
          </a:xfrm>
          <a:custGeom>
            <a:avLst/>
            <a:gdLst>
              <a:gd name="connsiteX0" fmla="*/ 43 w 25493"/>
              <a:gd name="connsiteY0" fmla="*/ 17 h 206461"/>
              <a:gd name="connsiteX1" fmla="*/ 19093 w 25493"/>
              <a:gd name="connsiteY1" fmla="*/ 139717 h 206461"/>
              <a:gd name="connsiteX2" fmla="*/ 9568 w 25493"/>
              <a:gd name="connsiteY2" fmla="*/ 206392 h 206461"/>
              <a:gd name="connsiteX3" fmla="*/ 25443 w 25493"/>
              <a:gd name="connsiteY3" fmla="*/ 149242 h 206461"/>
              <a:gd name="connsiteX4" fmla="*/ 43 w 25493"/>
              <a:gd name="connsiteY4" fmla="*/ 17 h 20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" h="206461">
                <a:moveTo>
                  <a:pt x="43" y="17"/>
                </a:moveTo>
                <a:cubicBezTo>
                  <a:pt x="-1015" y="-1571"/>
                  <a:pt x="17506" y="105321"/>
                  <a:pt x="19093" y="139717"/>
                </a:cubicBezTo>
                <a:cubicBezTo>
                  <a:pt x="20681" y="174113"/>
                  <a:pt x="8510" y="204804"/>
                  <a:pt x="9568" y="206392"/>
                </a:cubicBezTo>
                <a:cubicBezTo>
                  <a:pt x="10626" y="207980"/>
                  <a:pt x="26501" y="182050"/>
                  <a:pt x="25443" y="149242"/>
                </a:cubicBezTo>
                <a:cubicBezTo>
                  <a:pt x="24385" y="116434"/>
                  <a:pt x="1101" y="1605"/>
                  <a:pt x="4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265169FD-C16F-1371-BAC7-D47572719617}"/>
              </a:ext>
            </a:extLst>
          </p:cNvPr>
          <p:cNvSpPr/>
          <p:nvPr/>
        </p:nvSpPr>
        <p:spPr>
          <a:xfrm>
            <a:off x="6511350" y="1771637"/>
            <a:ext cx="35531" cy="222398"/>
          </a:xfrm>
          <a:custGeom>
            <a:avLst/>
            <a:gdLst>
              <a:gd name="connsiteX0" fmla="*/ 35500 w 35531"/>
              <a:gd name="connsiteY0" fmla="*/ 13 h 222398"/>
              <a:gd name="connsiteX1" fmla="*/ 6925 w 35531"/>
              <a:gd name="connsiteY1" fmla="*/ 174638 h 222398"/>
              <a:gd name="connsiteX2" fmla="*/ 13275 w 35531"/>
              <a:gd name="connsiteY2" fmla="*/ 222263 h 222398"/>
              <a:gd name="connsiteX3" fmla="*/ 575 w 35531"/>
              <a:gd name="connsiteY3" fmla="*/ 165113 h 222398"/>
              <a:gd name="connsiteX4" fmla="*/ 35500 w 35531"/>
              <a:gd name="connsiteY4" fmla="*/ 13 h 2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1" h="222398">
                <a:moveTo>
                  <a:pt x="35500" y="13"/>
                </a:moveTo>
                <a:cubicBezTo>
                  <a:pt x="36558" y="1601"/>
                  <a:pt x="10629" y="137596"/>
                  <a:pt x="6925" y="174638"/>
                </a:cubicBezTo>
                <a:cubicBezTo>
                  <a:pt x="3221" y="211680"/>
                  <a:pt x="14333" y="223851"/>
                  <a:pt x="13275" y="222263"/>
                </a:cubicBezTo>
                <a:cubicBezTo>
                  <a:pt x="12217" y="220675"/>
                  <a:pt x="-3129" y="196334"/>
                  <a:pt x="575" y="165113"/>
                </a:cubicBezTo>
                <a:cubicBezTo>
                  <a:pt x="4279" y="133892"/>
                  <a:pt x="34442" y="-1575"/>
                  <a:pt x="3550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B820D59-4E53-CFD0-9520-A65656D5D0E7}"/>
              </a:ext>
            </a:extLst>
          </p:cNvPr>
          <p:cNvSpPr/>
          <p:nvPr/>
        </p:nvSpPr>
        <p:spPr>
          <a:xfrm>
            <a:off x="6210225" y="1860535"/>
            <a:ext cx="145441" cy="71513"/>
          </a:xfrm>
          <a:custGeom>
            <a:avLst/>
            <a:gdLst>
              <a:gd name="connsiteX0" fmla="*/ 75 w 145441"/>
              <a:gd name="connsiteY0" fmla="*/ 15 h 71513"/>
              <a:gd name="connsiteX1" fmla="*/ 136600 w 145441"/>
              <a:gd name="connsiteY1" fmla="*/ 66690 h 71513"/>
              <a:gd name="connsiteX2" fmla="*/ 117550 w 145441"/>
              <a:gd name="connsiteY2" fmla="*/ 60340 h 71513"/>
              <a:gd name="connsiteX3" fmla="*/ 75 w 145441"/>
              <a:gd name="connsiteY3" fmla="*/ 15 h 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441" h="71513">
                <a:moveTo>
                  <a:pt x="75" y="15"/>
                </a:moveTo>
                <a:cubicBezTo>
                  <a:pt x="3250" y="1073"/>
                  <a:pt x="117021" y="56636"/>
                  <a:pt x="136600" y="66690"/>
                </a:cubicBezTo>
                <a:cubicBezTo>
                  <a:pt x="156179" y="76744"/>
                  <a:pt x="140304" y="69336"/>
                  <a:pt x="117550" y="60340"/>
                </a:cubicBezTo>
                <a:cubicBezTo>
                  <a:pt x="94796" y="51344"/>
                  <a:pt x="-3100" y="-1043"/>
                  <a:pt x="7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399A20B1-185A-AEA4-F147-4C2D683ACAC0}"/>
              </a:ext>
            </a:extLst>
          </p:cNvPr>
          <p:cNvSpPr/>
          <p:nvPr/>
        </p:nvSpPr>
        <p:spPr>
          <a:xfrm>
            <a:off x="6378546" y="1854111"/>
            <a:ext cx="38151" cy="101802"/>
          </a:xfrm>
          <a:custGeom>
            <a:avLst/>
            <a:gdLst>
              <a:gd name="connsiteX0" fmla="*/ 29 w 38151"/>
              <a:gd name="connsiteY0" fmla="*/ 89 h 101802"/>
              <a:gd name="connsiteX1" fmla="*/ 31779 w 38151"/>
              <a:gd name="connsiteY1" fmla="*/ 50889 h 101802"/>
              <a:gd name="connsiteX2" fmla="*/ 28604 w 38151"/>
              <a:gd name="connsiteY2" fmla="*/ 101689 h 101802"/>
              <a:gd name="connsiteX3" fmla="*/ 38129 w 38151"/>
              <a:gd name="connsiteY3" fmla="*/ 63589 h 101802"/>
              <a:gd name="connsiteX4" fmla="*/ 29 w 38151"/>
              <a:gd name="connsiteY4" fmla="*/ 89 h 10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51" h="101802">
                <a:moveTo>
                  <a:pt x="29" y="89"/>
                </a:moveTo>
                <a:cubicBezTo>
                  <a:pt x="-1029" y="-2028"/>
                  <a:pt x="27017" y="33956"/>
                  <a:pt x="31779" y="50889"/>
                </a:cubicBezTo>
                <a:cubicBezTo>
                  <a:pt x="36541" y="67822"/>
                  <a:pt x="27546" y="99572"/>
                  <a:pt x="28604" y="101689"/>
                </a:cubicBezTo>
                <a:cubicBezTo>
                  <a:pt x="29662" y="103806"/>
                  <a:pt x="38658" y="75760"/>
                  <a:pt x="38129" y="63589"/>
                </a:cubicBezTo>
                <a:cubicBezTo>
                  <a:pt x="37600" y="51418"/>
                  <a:pt x="1087" y="2206"/>
                  <a:pt x="2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14DEDC28-5AAB-7EBE-35B5-2258CA5BD751}"/>
              </a:ext>
            </a:extLst>
          </p:cNvPr>
          <p:cNvSpPr/>
          <p:nvPr/>
        </p:nvSpPr>
        <p:spPr>
          <a:xfrm>
            <a:off x="6318448" y="1860545"/>
            <a:ext cx="53830" cy="76217"/>
          </a:xfrm>
          <a:custGeom>
            <a:avLst/>
            <a:gdLst>
              <a:gd name="connsiteX0" fmla="*/ 53777 w 53830"/>
              <a:gd name="connsiteY0" fmla="*/ 5 h 76217"/>
              <a:gd name="connsiteX1" fmla="*/ 12502 w 53830"/>
              <a:gd name="connsiteY1" fmla="*/ 47630 h 76217"/>
              <a:gd name="connsiteX2" fmla="*/ 2977 w 53830"/>
              <a:gd name="connsiteY2" fmla="*/ 76205 h 76217"/>
              <a:gd name="connsiteX3" fmla="*/ 2977 w 53830"/>
              <a:gd name="connsiteY3" fmla="*/ 50805 h 76217"/>
              <a:gd name="connsiteX4" fmla="*/ 53777 w 53830"/>
              <a:gd name="connsiteY4" fmla="*/ 5 h 7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0" h="76217">
                <a:moveTo>
                  <a:pt x="53777" y="5"/>
                </a:moveTo>
                <a:cubicBezTo>
                  <a:pt x="55364" y="-524"/>
                  <a:pt x="20969" y="34930"/>
                  <a:pt x="12502" y="47630"/>
                </a:cubicBezTo>
                <a:cubicBezTo>
                  <a:pt x="4035" y="60330"/>
                  <a:pt x="4564" y="75676"/>
                  <a:pt x="2977" y="76205"/>
                </a:cubicBezTo>
                <a:cubicBezTo>
                  <a:pt x="1390" y="76734"/>
                  <a:pt x="-2844" y="60859"/>
                  <a:pt x="2977" y="50805"/>
                </a:cubicBezTo>
                <a:cubicBezTo>
                  <a:pt x="8798" y="40751"/>
                  <a:pt x="52190" y="534"/>
                  <a:pt x="5377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A712854E-C5E7-26A4-C0A5-B238117759DD}"/>
              </a:ext>
            </a:extLst>
          </p:cNvPr>
          <p:cNvSpPr/>
          <p:nvPr/>
        </p:nvSpPr>
        <p:spPr>
          <a:xfrm>
            <a:off x="6197231" y="1828583"/>
            <a:ext cx="117146" cy="82851"/>
          </a:xfrm>
          <a:custGeom>
            <a:avLst/>
            <a:gdLst>
              <a:gd name="connsiteX0" fmla="*/ 369 w 117146"/>
              <a:gd name="connsiteY0" fmla="*/ 217 h 82851"/>
              <a:gd name="connsiteX1" fmla="*/ 76569 w 117146"/>
              <a:gd name="connsiteY1" fmla="*/ 28792 h 82851"/>
              <a:gd name="connsiteX2" fmla="*/ 105144 w 117146"/>
              <a:gd name="connsiteY2" fmla="*/ 54192 h 82851"/>
              <a:gd name="connsiteX3" fmla="*/ 111494 w 117146"/>
              <a:gd name="connsiteY3" fmla="*/ 82767 h 82851"/>
              <a:gd name="connsiteX4" fmla="*/ 111494 w 117146"/>
              <a:gd name="connsiteY4" fmla="*/ 44667 h 82851"/>
              <a:gd name="connsiteX5" fmla="*/ 369 w 117146"/>
              <a:gd name="connsiteY5" fmla="*/ 217 h 8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46" h="82851">
                <a:moveTo>
                  <a:pt x="369" y="217"/>
                </a:moveTo>
                <a:cubicBezTo>
                  <a:pt x="-5452" y="-2429"/>
                  <a:pt x="59107" y="19796"/>
                  <a:pt x="76569" y="28792"/>
                </a:cubicBezTo>
                <a:cubicBezTo>
                  <a:pt x="94032" y="37788"/>
                  <a:pt x="99323" y="45196"/>
                  <a:pt x="105144" y="54192"/>
                </a:cubicBezTo>
                <a:cubicBezTo>
                  <a:pt x="110965" y="63188"/>
                  <a:pt x="110436" y="84355"/>
                  <a:pt x="111494" y="82767"/>
                </a:cubicBezTo>
                <a:cubicBezTo>
                  <a:pt x="112552" y="81179"/>
                  <a:pt x="123665" y="56309"/>
                  <a:pt x="111494" y="44667"/>
                </a:cubicBezTo>
                <a:cubicBezTo>
                  <a:pt x="99323" y="33025"/>
                  <a:pt x="6190" y="2863"/>
                  <a:pt x="369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6416083B-C4CE-DFEF-F354-E2D88239C0B1}"/>
              </a:ext>
            </a:extLst>
          </p:cNvPr>
          <p:cNvSpPr/>
          <p:nvPr/>
        </p:nvSpPr>
        <p:spPr>
          <a:xfrm>
            <a:off x="6151915" y="1484011"/>
            <a:ext cx="341205" cy="129747"/>
          </a:xfrm>
          <a:custGeom>
            <a:avLst/>
            <a:gdLst>
              <a:gd name="connsiteX0" fmla="*/ 1235 w 341205"/>
              <a:gd name="connsiteY0" fmla="*/ 128889 h 129747"/>
              <a:gd name="connsiteX1" fmla="*/ 217135 w 341205"/>
              <a:gd name="connsiteY1" fmla="*/ 20939 h 129747"/>
              <a:gd name="connsiteX2" fmla="*/ 340960 w 341205"/>
              <a:gd name="connsiteY2" fmla="*/ 1889 h 129747"/>
              <a:gd name="connsiteX3" fmla="*/ 245710 w 341205"/>
              <a:gd name="connsiteY3" fmla="*/ 8239 h 129747"/>
              <a:gd name="connsiteX4" fmla="*/ 134585 w 341205"/>
              <a:gd name="connsiteY4" fmla="*/ 68564 h 129747"/>
              <a:gd name="connsiteX5" fmla="*/ 1235 w 341205"/>
              <a:gd name="connsiteY5" fmla="*/ 128889 h 12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205" h="129747">
                <a:moveTo>
                  <a:pt x="1235" y="128889"/>
                </a:moveTo>
                <a:cubicBezTo>
                  <a:pt x="14993" y="120951"/>
                  <a:pt x="160514" y="42106"/>
                  <a:pt x="217135" y="20939"/>
                </a:cubicBezTo>
                <a:cubicBezTo>
                  <a:pt x="273756" y="-228"/>
                  <a:pt x="336198" y="4006"/>
                  <a:pt x="340960" y="1889"/>
                </a:cubicBezTo>
                <a:cubicBezTo>
                  <a:pt x="345722" y="-228"/>
                  <a:pt x="280106" y="-2874"/>
                  <a:pt x="245710" y="8239"/>
                </a:cubicBezTo>
                <a:cubicBezTo>
                  <a:pt x="211314" y="19352"/>
                  <a:pt x="176918" y="49514"/>
                  <a:pt x="134585" y="68564"/>
                </a:cubicBezTo>
                <a:cubicBezTo>
                  <a:pt x="92252" y="87614"/>
                  <a:pt x="-12523" y="136827"/>
                  <a:pt x="1235" y="128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C1CC848E-D0A2-4D35-0096-FCC849131C8C}"/>
              </a:ext>
            </a:extLst>
          </p:cNvPr>
          <p:cNvSpPr/>
          <p:nvPr/>
        </p:nvSpPr>
        <p:spPr>
          <a:xfrm>
            <a:off x="6326872" y="1565836"/>
            <a:ext cx="208381" cy="88638"/>
          </a:xfrm>
          <a:custGeom>
            <a:avLst/>
            <a:gdLst>
              <a:gd name="connsiteX0" fmla="*/ 903 w 208381"/>
              <a:gd name="connsiteY0" fmla="*/ 2614 h 88638"/>
              <a:gd name="connsiteX1" fmla="*/ 86628 w 208381"/>
              <a:gd name="connsiteY1" fmla="*/ 12139 h 88638"/>
              <a:gd name="connsiteX2" fmla="*/ 207278 w 208381"/>
              <a:gd name="connsiteY2" fmla="*/ 88339 h 88638"/>
              <a:gd name="connsiteX3" fmla="*/ 140603 w 208381"/>
              <a:gd name="connsiteY3" fmla="*/ 37539 h 88638"/>
              <a:gd name="connsiteX4" fmla="*/ 903 w 208381"/>
              <a:gd name="connsiteY4" fmla="*/ 2614 h 8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81" h="88638">
                <a:moveTo>
                  <a:pt x="903" y="2614"/>
                </a:moveTo>
                <a:cubicBezTo>
                  <a:pt x="-8093" y="-1619"/>
                  <a:pt x="52232" y="-2149"/>
                  <a:pt x="86628" y="12139"/>
                </a:cubicBezTo>
                <a:cubicBezTo>
                  <a:pt x="121024" y="26427"/>
                  <a:pt x="198282" y="84106"/>
                  <a:pt x="207278" y="88339"/>
                </a:cubicBezTo>
                <a:cubicBezTo>
                  <a:pt x="216274" y="92572"/>
                  <a:pt x="168120" y="50768"/>
                  <a:pt x="140603" y="37539"/>
                </a:cubicBezTo>
                <a:cubicBezTo>
                  <a:pt x="113086" y="24310"/>
                  <a:pt x="9899" y="6847"/>
                  <a:pt x="903" y="2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FB54D4E-C0F9-401F-3859-1765A56C1167}"/>
              </a:ext>
            </a:extLst>
          </p:cNvPr>
          <p:cNvSpPr/>
          <p:nvPr/>
        </p:nvSpPr>
        <p:spPr>
          <a:xfrm>
            <a:off x="6546847" y="1444623"/>
            <a:ext cx="72949" cy="251010"/>
          </a:xfrm>
          <a:custGeom>
            <a:avLst/>
            <a:gdLst>
              <a:gd name="connsiteX0" fmla="*/ 38103 w 72949"/>
              <a:gd name="connsiteY0" fmla="*/ 2 h 251010"/>
              <a:gd name="connsiteX1" fmla="*/ 57153 w 72949"/>
              <a:gd name="connsiteY1" fmla="*/ 117477 h 251010"/>
              <a:gd name="connsiteX2" fmla="*/ 53978 w 72949"/>
              <a:gd name="connsiteY2" fmla="*/ 200027 h 251010"/>
              <a:gd name="connsiteX3" fmla="*/ 66678 w 72949"/>
              <a:gd name="connsiteY3" fmla="*/ 136527 h 251010"/>
              <a:gd name="connsiteX4" fmla="*/ 3 w 72949"/>
              <a:gd name="connsiteY4" fmla="*/ 250827 h 251010"/>
              <a:gd name="connsiteX5" fmla="*/ 69853 w 72949"/>
              <a:gd name="connsiteY5" fmla="*/ 104777 h 251010"/>
              <a:gd name="connsiteX6" fmla="*/ 60328 w 72949"/>
              <a:gd name="connsiteY6" fmla="*/ 120652 h 251010"/>
              <a:gd name="connsiteX7" fmla="*/ 38103 w 72949"/>
              <a:gd name="connsiteY7" fmla="*/ 2 h 25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49" h="251010">
                <a:moveTo>
                  <a:pt x="38103" y="2"/>
                </a:moveTo>
                <a:cubicBezTo>
                  <a:pt x="37574" y="-527"/>
                  <a:pt x="54507" y="84140"/>
                  <a:pt x="57153" y="117477"/>
                </a:cubicBezTo>
                <a:cubicBezTo>
                  <a:pt x="59799" y="150815"/>
                  <a:pt x="52391" y="196852"/>
                  <a:pt x="53978" y="200027"/>
                </a:cubicBezTo>
                <a:cubicBezTo>
                  <a:pt x="55565" y="203202"/>
                  <a:pt x="75674" y="128060"/>
                  <a:pt x="66678" y="136527"/>
                </a:cubicBezTo>
                <a:cubicBezTo>
                  <a:pt x="57682" y="144994"/>
                  <a:pt x="-526" y="256119"/>
                  <a:pt x="3" y="250827"/>
                </a:cubicBezTo>
                <a:cubicBezTo>
                  <a:pt x="532" y="245535"/>
                  <a:pt x="59799" y="126473"/>
                  <a:pt x="69853" y="104777"/>
                </a:cubicBezTo>
                <a:cubicBezTo>
                  <a:pt x="79907" y="83081"/>
                  <a:pt x="62445" y="137585"/>
                  <a:pt x="60328" y="120652"/>
                </a:cubicBezTo>
                <a:cubicBezTo>
                  <a:pt x="58211" y="103719"/>
                  <a:pt x="38632" y="531"/>
                  <a:pt x="3810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BC125938-1629-977E-ED8D-94825A915C3C}"/>
              </a:ext>
            </a:extLst>
          </p:cNvPr>
          <p:cNvSpPr/>
          <p:nvPr/>
        </p:nvSpPr>
        <p:spPr>
          <a:xfrm>
            <a:off x="6292481" y="1660497"/>
            <a:ext cx="167144" cy="38140"/>
          </a:xfrm>
          <a:custGeom>
            <a:avLst/>
            <a:gdLst>
              <a:gd name="connsiteX0" fmla="*/ 369 w 167144"/>
              <a:gd name="connsiteY0" fmla="*/ 28 h 38140"/>
              <a:gd name="connsiteX1" fmla="*/ 98794 w 167144"/>
              <a:gd name="connsiteY1" fmla="*/ 12728 h 38140"/>
              <a:gd name="connsiteX2" fmla="*/ 165469 w 167144"/>
              <a:gd name="connsiteY2" fmla="*/ 38128 h 38140"/>
              <a:gd name="connsiteX3" fmla="*/ 136894 w 167144"/>
              <a:gd name="connsiteY3" fmla="*/ 15903 h 38140"/>
              <a:gd name="connsiteX4" fmla="*/ 369 w 167144"/>
              <a:gd name="connsiteY4" fmla="*/ 28 h 3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44" h="38140">
                <a:moveTo>
                  <a:pt x="369" y="28"/>
                </a:moveTo>
                <a:cubicBezTo>
                  <a:pt x="-5981" y="-501"/>
                  <a:pt x="71277" y="6378"/>
                  <a:pt x="98794" y="12728"/>
                </a:cubicBezTo>
                <a:cubicBezTo>
                  <a:pt x="126311" y="19078"/>
                  <a:pt x="159119" y="37599"/>
                  <a:pt x="165469" y="38128"/>
                </a:cubicBezTo>
                <a:cubicBezTo>
                  <a:pt x="171819" y="38657"/>
                  <a:pt x="159648" y="22782"/>
                  <a:pt x="136894" y="15903"/>
                </a:cubicBezTo>
                <a:cubicBezTo>
                  <a:pt x="114140" y="9024"/>
                  <a:pt x="6719" y="557"/>
                  <a:pt x="36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D4D74DCE-4C41-EE62-BF46-19BB20066FCB}"/>
              </a:ext>
            </a:extLst>
          </p:cNvPr>
          <p:cNvSpPr/>
          <p:nvPr/>
        </p:nvSpPr>
        <p:spPr>
          <a:xfrm>
            <a:off x="6321425" y="1625600"/>
            <a:ext cx="143966" cy="6350"/>
          </a:xfrm>
          <a:custGeom>
            <a:avLst/>
            <a:gdLst>
              <a:gd name="connsiteX0" fmla="*/ 0 w 143966"/>
              <a:gd name="connsiteY0" fmla="*/ 6350 h 6350"/>
              <a:gd name="connsiteX1" fmla="*/ 95250 w 143966"/>
              <a:gd name="connsiteY1" fmla="*/ 6350 h 6350"/>
              <a:gd name="connsiteX2" fmla="*/ 142875 w 143966"/>
              <a:gd name="connsiteY2" fmla="*/ 6350 h 6350"/>
              <a:gd name="connsiteX3" fmla="*/ 123825 w 143966"/>
              <a:gd name="connsiteY3" fmla="*/ 3175 h 6350"/>
              <a:gd name="connsiteX4" fmla="*/ 69850 w 143966"/>
              <a:gd name="connsiteY4" fmla="*/ 0 h 6350"/>
              <a:gd name="connsiteX5" fmla="*/ 0 w 143966"/>
              <a:gd name="connsiteY5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66" h="6350">
                <a:moveTo>
                  <a:pt x="0" y="6350"/>
                </a:moveTo>
                <a:lnTo>
                  <a:pt x="95250" y="6350"/>
                </a:lnTo>
                <a:lnTo>
                  <a:pt x="142875" y="6350"/>
                </a:lnTo>
                <a:cubicBezTo>
                  <a:pt x="147638" y="5821"/>
                  <a:pt x="135996" y="4233"/>
                  <a:pt x="123825" y="3175"/>
                </a:cubicBezTo>
                <a:cubicBezTo>
                  <a:pt x="111654" y="2117"/>
                  <a:pt x="86254" y="0"/>
                  <a:pt x="69850" y="0"/>
                </a:cubicBezTo>
                <a:cubicBezTo>
                  <a:pt x="53446" y="0"/>
                  <a:pt x="39423" y="1587"/>
                  <a:pt x="0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0466A7EF-93EB-6659-4A01-51B5D32BD0DB}"/>
              </a:ext>
            </a:extLst>
          </p:cNvPr>
          <p:cNvSpPr/>
          <p:nvPr/>
        </p:nvSpPr>
        <p:spPr>
          <a:xfrm>
            <a:off x="5400016" y="1425755"/>
            <a:ext cx="230240" cy="63412"/>
          </a:xfrm>
          <a:custGeom>
            <a:avLst/>
            <a:gdLst>
              <a:gd name="connsiteX0" fmla="*/ 659 w 230240"/>
              <a:gd name="connsiteY0" fmla="*/ 2995 h 63412"/>
              <a:gd name="connsiteX1" fmla="*/ 105434 w 230240"/>
              <a:gd name="connsiteY1" fmla="*/ 6170 h 63412"/>
              <a:gd name="connsiteX2" fmla="*/ 229259 w 230240"/>
              <a:gd name="connsiteY2" fmla="*/ 63320 h 63412"/>
              <a:gd name="connsiteX3" fmla="*/ 156234 w 230240"/>
              <a:gd name="connsiteY3" fmla="*/ 18870 h 63412"/>
              <a:gd name="connsiteX4" fmla="*/ 659 w 230240"/>
              <a:gd name="connsiteY4" fmla="*/ 2995 h 6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240" h="63412">
                <a:moveTo>
                  <a:pt x="659" y="2995"/>
                </a:moveTo>
                <a:cubicBezTo>
                  <a:pt x="-7808" y="878"/>
                  <a:pt x="67334" y="-3884"/>
                  <a:pt x="105434" y="6170"/>
                </a:cubicBezTo>
                <a:cubicBezTo>
                  <a:pt x="143534" y="16224"/>
                  <a:pt x="220792" y="61203"/>
                  <a:pt x="229259" y="63320"/>
                </a:cubicBezTo>
                <a:cubicBezTo>
                  <a:pt x="237726" y="65437"/>
                  <a:pt x="189571" y="30512"/>
                  <a:pt x="156234" y="18870"/>
                </a:cubicBezTo>
                <a:cubicBezTo>
                  <a:pt x="122897" y="7228"/>
                  <a:pt x="9126" y="5112"/>
                  <a:pt x="659" y="2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4D4F530-E177-3DA1-5C69-F1953702117C}"/>
              </a:ext>
            </a:extLst>
          </p:cNvPr>
          <p:cNvSpPr/>
          <p:nvPr/>
        </p:nvSpPr>
        <p:spPr>
          <a:xfrm>
            <a:off x="5943596" y="1476367"/>
            <a:ext cx="56453" cy="203234"/>
          </a:xfrm>
          <a:custGeom>
            <a:avLst/>
            <a:gdLst>
              <a:gd name="connsiteX0" fmla="*/ 4 w 56453"/>
              <a:gd name="connsiteY0" fmla="*/ 8 h 203234"/>
              <a:gd name="connsiteX1" fmla="*/ 50804 w 56453"/>
              <a:gd name="connsiteY1" fmla="*/ 136533 h 203234"/>
              <a:gd name="connsiteX2" fmla="*/ 53979 w 56453"/>
              <a:gd name="connsiteY2" fmla="*/ 203208 h 203234"/>
              <a:gd name="connsiteX3" fmla="*/ 53979 w 56453"/>
              <a:gd name="connsiteY3" fmla="*/ 142883 h 203234"/>
              <a:gd name="connsiteX4" fmla="*/ 4 w 56453"/>
              <a:gd name="connsiteY4" fmla="*/ 8 h 2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53" h="203234">
                <a:moveTo>
                  <a:pt x="4" y="8"/>
                </a:moveTo>
                <a:cubicBezTo>
                  <a:pt x="-525" y="-1050"/>
                  <a:pt x="41808" y="102666"/>
                  <a:pt x="50804" y="136533"/>
                </a:cubicBezTo>
                <a:cubicBezTo>
                  <a:pt x="59800" y="170400"/>
                  <a:pt x="53450" y="202150"/>
                  <a:pt x="53979" y="203208"/>
                </a:cubicBezTo>
                <a:cubicBezTo>
                  <a:pt x="54508" y="204266"/>
                  <a:pt x="59271" y="173045"/>
                  <a:pt x="53979" y="142883"/>
                </a:cubicBezTo>
                <a:cubicBezTo>
                  <a:pt x="48687" y="112721"/>
                  <a:pt x="533" y="1066"/>
                  <a:pt x="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022AF65-99C9-F9A7-D520-24CD5E3C365E}"/>
              </a:ext>
            </a:extLst>
          </p:cNvPr>
          <p:cNvSpPr/>
          <p:nvPr/>
        </p:nvSpPr>
        <p:spPr>
          <a:xfrm>
            <a:off x="6025973" y="1417587"/>
            <a:ext cx="82727" cy="245778"/>
          </a:xfrm>
          <a:custGeom>
            <a:avLst/>
            <a:gdLst>
              <a:gd name="connsiteX0" fmla="*/ 82727 w 82727"/>
              <a:gd name="connsiteY0" fmla="*/ 4813 h 245778"/>
              <a:gd name="connsiteX1" fmla="*/ 25577 w 82727"/>
              <a:gd name="connsiteY1" fmla="*/ 150863 h 245778"/>
              <a:gd name="connsiteX2" fmla="*/ 22402 w 82727"/>
              <a:gd name="connsiteY2" fmla="*/ 242938 h 245778"/>
              <a:gd name="connsiteX3" fmla="*/ 19227 w 82727"/>
              <a:gd name="connsiteY3" fmla="*/ 201663 h 245778"/>
              <a:gd name="connsiteX4" fmla="*/ 177 w 82727"/>
              <a:gd name="connsiteY4" fmla="*/ 1638 h 245778"/>
              <a:gd name="connsiteX5" fmla="*/ 9702 w 82727"/>
              <a:gd name="connsiteY5" fmla="*/ 109588 h 245778"/>
              <a:gd name="connsiteX6" fmla="*/ 9702 w 82727"/>
              <a:gd name="connsiteY6" fmla="*/ 160388 h 245778"/>
              <a:gd name="connsiteX7" fmla="*/ 19227 w 82727"/>
              <a:gd name="connsiteY7" fmla="*/ 128638 h 245778"/>
              <a:gd name="connsiteX8" fmla="*/ 25577 w 82727"/>
              <a:gd name="connsiteY8" fmla="*/ 115938 h 245778"/>
              <a:gd name="connsiteX9" fmla="*/ 82727 w 82727"/>
              <a:gd name="connsiteY9" fmla="*/ 4813 h 2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7" h="245778">
                <a:moveTo>
                  <a:pt x="82727" y="4813"/>
                </a:moveTo>
                <a:cubicBezTo>
                  <a:pt x="82727" y="10634"/>
                  <a:pt x="35631" y="111176"/>
                  <a:pt x="25577" y="150863"/>
                </a:cubicBezTo>
                <a:cubicBezTo>
                  <a:pt x="15523" y="190550"/>
                  <a:pt x="23460" y="234471"/>
                  <a:pt x="22402" y="242938"/>
                </a:cubicBezTo>
                <a:cubicBezTo>
                  <a:pt x="21344" y="251405"/>
                  <a:pt x="22931" y="241880"/>
                  <a:pt x="19227" y="201663"/>
                </a:cubicBezTo>
                <a:cubicBezTo>
                  <a:pt x="15523" y="161446"/>
                  <a:pt x="1764" y="16984"/>
                  <a:pt x="177" y="1638"/>
                </a:cubicBezTo>
                <a:cubicBezTo>
                  <a:pt x="-1411" y="-13708"/>
                  <a:pt x="8114" y="83130"/>
                  <a:pt x="9702" y="109588"/>
                </a:cubicBezTo>
                <a:cubicBezTo>
                  <a:pt x="11289" y="136046"/>
                  <a:pt x="8115" y="157213"/>
                  <a:pt x="9702" y="160388"/>
                </a:cubicBezTo>
                <a:cubicBezTo>
                  <a:pt x="11289" y="163563"/>
                  <a:pt x="16581" y="136046"/>
                  <a:pt x="19227" y="128638"/>
                </a:cubicBezTo>
                <a:cubicBezTo>
                  <a:pt x="21873" y="121230"/>
                  <a:pt x="17640" y="132871"/>
                  <a:pt x="25577" y="115938"/>
                </a:cubicBezTo>
                <a:cubicBezTo>
                  <a:pt x="33514" y="99005"/>
                  <a:pt x="82727" y="-1008"/>
                  <a:pt x="82727" y="4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1D8D8549-302E-C74D-6E9A-87E7000C263D}"/>
              </a:ext>
            </a:extLst>
          </p:cNvPr>
          <p:cNvSpPr/>
          <p:nvPr/>
        </p:nvSpPr>
        <p:spPr>
          <a:xfrm>
            <a:off x="6013427" y="1419203"/>
            <a:ext cx="44692" cy="435933"/>
          </a:xfrm>
          <a:custGeom>
            <a:avLst/>
            <a:gdLst>
              <a:gd name="connsiteX0" fmla="*/ 23 w 44692"/>
              <a:gd name="connsiteY0" fmla="*/ 22 h 435933"/>
              <a:gd name="connsiteX1" fmla="*/ 38123 w 44692"/>
              <a:gd name="connsiteY1" fmla="*/ 292122 h 435933"/>
              <a:gd name="connsiteX2" fmla="*/ 28598 w 44692"/>
              <a:gd name="connsiteY2" fmla="*/ 361972 h 435933"/>
              <a:gd name="connsiteX3" fmla="*/ 12723 w 44692"/>
              <a:gd name="connsiteY3" fmla="*/ 434997 h 435933"/>
              <a:gd name="connsiteX4" fmla="*/ 44473 w 44692"/>
              <a:gd name="connsiteY4" fmla="*/ 307997 h 435933"/>
              <a:gd name="connsiteX5" fmla="*/ 23 w 44692"/>
              <a:gd name="connsiteY5" fmla="*/ 22 h 43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2" h="435933">
                <a:moveTo>
                  <a:pt x="23" y="22"/>
                </a:moveTo>
                <a:cubicBezTo>
                  <a:pt x="-1035" y="-2624"/>
                  <a:pt x="33361" y="231797"/>
                  <a:pt x="38123" y="292122"/>
                </a:cubicBezTo>
                <a:cubicBezTo>
                  <a:pt x="42886" y="352447"/>
                  <a:pt x="32831" y="338160"/>
                  <a:pt x="28598" y="361972"/>
                </a:cubicBezTo>
                <a:cubicBezTo>
                  <a:pt x="24365" y="385784"/>
                  <a:pt x="10077" y="443993"/>
                  <a:pt x="12723" y="434997"/>
                </a:cubicBezTo>
                <a:cubicBezTo>
                  <a:pt x="15369" y="426001"/>
                  <a:pt x="47648" y="378376"/>
                  <a:pt x="44473" y="307997"/>
                </a:cubicBezTo>
                <a:cubicBezTo>
                  <a:pt x="41298" y="237618"/>
                  <a:pt x="1081" y="2668"/>
                  <a:pt x="2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3685E6B-791C-ECDD-363D-7BC73E9EC200}"/>
              </a:ext>
            </a:extLst>
          </p:cNvPr>
          <p:cNvSpPr/>
          <p:nvPr/>
        </p:nvSpPr>
        <p:spPr>
          <a:xfrm>
            <a:off x="6207816" y="1287873"/>
            <a:ext cx="189917" cy="163220"/>
          </a:xfrm>
          <a:custGeom>
            <a:avLst/>
            <a:gdLst>
              <a:gd name="connsiteX0" fmla="*/ 62809 w 189917"/>
              <a:gd name="connsiteY0" fmla="*/ 1177 h 163220"/>
              <a:gd name="connsiteX1" fmla="*/ 8834 w 189917"/>
              <a:gd name="connsiteY1" fmla="*/ 137702 h 163220"/>
              <a:gd name="connsiteX2" fmla="*/ 24709 w 189917"/>
              <a:gd name="connsiteY2" fmla="*/ 102777 h 163220"/>
              <a:gd name="connsiteX3" fmla="*/ 65984 w 189917"/>
              <a:gd name="connsiteY3" fmla="*/ 134527 h 163220"/>
              <a:gd name="connsiteX4" fmla="*/ 72334 w 189917"/>
              <a:gd name="connsiteY4" fmla="*/ 118652 h 163220"/>
              <a:gd name="connsiteX5" fmla="*/ 59634 w 189917"/>
              <a:gd name="connsiteY5" fmla="*/ 163102 h 163220"/>
              <a:gd name="connsiteX6" fmla="*/ 104084 w 189917"/>
              <a:gd name="connsiteY6" fmla="*/ 102777 h 163220"/>
              <a:gd name="connsiteX7" fmla="*/ 189809 w 189917"/>
              <a:gd name="connsiteY7" fmla="*/ 20227 h 163220"/>
              <a:gd name="connsiteX8" fmla="*/ 85034 w 189917"/>
              <a:gd name="connsiteY8" fmla="*/ 131352 h 163220"/>
              <a:gd name="connsiteX9" fmla="*/ 46934 w 189917"/>
              <a:gd name="connsiteY9" fmla="*/ 128177 h 163220"/>
              <a:gd name="connsiteX10" fmla="*/ 21534 w 189917"/>
              <a:gd name="connsiteY10" fmla="*/ 147227 h 163220"/>
              <a:gd name="connsiteX11" fmla="*/ 21534 w 189917"/>
              <a:gd name="connsiteY11" fmla="*/ 105952 h 163220"/>
              <a:gd name="connsiteX12" fmla="*/ 2484 w 189917"/>
              <a:gd name="connsiteY12" fmla="*/ 125002 h 163220"/>
              <a:gd name="connsiteX13" fmla="*/ 85034 w 189917"/>
              <a:gd name="connsiteY13" fmla="*/ 51977 h 163220"/>
              <a:gd name="connsiteX14" fmla="*/ 40584 w 189917"/>
              <a:gd name="connsiteY14" fmla="*/ 96427 h 163220"/>
              <a:gd name="connsiteX15" fmla="*/ 43759 w 189917"/>
              <a:gd name="connsiteY15" fmla="*/ 71027 h 163220"/>
              <a:gd name="connsiteX16" fmla="*/ 62809 w 189917"/>
              <a:gd name="connsiteY16" fmla="*/ 1177 h 1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917" h="163220">
                <a:moveTo>
                  <a:pt x="62809" y="1177"/>
                </a:moveTo>
                <a:cubicBezTo>
                  <a:pt x="56988" y="12289"/>
                  <a:pt x="15184" y="120769"/>
                  <a:pt x="8834" y="137702"/>
                </a:cubicBezTo>
                <a:cubicBezTo>
                  <a:pt x="2484" y="154635"/>
                  <a:pt x="15184" y="103306"/>
                  <a:pt x="24709" y="102777"/>
                </a:cubicBezTo>
                <a:cubicBezTo>
                  <a:pt x="34234" y="102248"/>
                  <a:pt x="58047" y="131881"/>
                  <a:pt x="65984" y="134527"/>
                </a:cubicBezTo>
                <a:cubicBezTo>
                  <a:pt x="73921" y="137173"/>
                  <a:pt x="73392" y="113890"/>
                  <a:pt x="72334" y="118652"/>
                </a:cubicBezTo>
                <a:cubicBezTo>
                  <a:pt x="71276" y="123414"/>
                  <a:pt x="54342" y="165748"/>
                  <a:pt x="59634" y="163102"/>
                </a:cubicBezTo>
                <a:cubicBezTo>
                  <a:pt x="64926" y="160456"/>
                  <a:pt x="82388" y="126590"/>
                  <a:pt x="104084" y="102777"/>
                </a:cubicBezTo>
                <a:cubicBezTo>
                  <a:pt x="125780" y="78964"/>
                  <a:pt x="192984" y="15465"/>
                  <a:pt x="189809" y="20227"/>
                </a:cubicBezTo>
                <a:cubicBezTo>
                  <a:pt x="186634" y="24989"/>
                  <a:pt x="108847" y="113360"/>
                  <a:pt x="85034" y="131352"/>
                </a:cubicBezTo>
                <a:cubicBezTo>
                  <a:pt x="61221" y="149344"/>
                  <a:pt x="57517" y="125531"/>
                  <a:pt x="46934" y="128177"/>
                </a:cubicBezTo>
                <a:cubicBezTo>
                  <a:pt x="36351" y="130823"/>
                  <a:pt x="25767" y="150931"/>
                  <a:pt x="21534" y="147227"/>
                </a:cubicBezTo>
                <a:cubicBezTo>
                  <a:pt x="17301" y="143523"/>
                  <a:pt x="24709" y="109656"/>
                  <a:pt x="21534" y="105952"/>
                </a:cubicBezTo>
                <a:cubicBezTo>
                  <a:pt x="18359" y="102248"/>
                  <a:pt x="-8099" y="133998"/>
                  <a:pt x="2484" y="125002"/>
                </a:cubicBezTo>
                <a:cubicBezTo>
                  <a:pt x="13067" y="116006"/>
                  <a:pt x="78684" y="56739"/>
                  <a:pt x="85034" y="51977"/>
                </a:cubicBezTo>
                <a:cubicBezTo>
                  <a:pt x="91384" y="47215"/>
                  <a:pt x="47463" y="93252"/>
                  <a:pt x="40584" y="96427"/>
                </a:cubicBezTo>
                <a:cubicBezTo>
                  <a:pt x="33705" y="99602"/>
                  <a:pt x="42172" y="81081"/>
                  <a:pt x="43759" y="71027"/>
                </a:cubicBezTo>
                <a:cubicBezTo>
                  <a:pt x="45346" y="60973"/>
                  <a:pt x="68630" y="-9935"/>
                  <a:pt x="62809" y="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BFFF94CA-82DC-02ED-45F0-B8471C597AD9}"/>
              </a:ext>
            </a:extLst>
          </p:cNvPr>
          <p:cNvSpPr/>
          <p:nvPr/>
        </p:nvSpPr>
        <p:spPr>
          <a:xfrm>
            <a:off x="6272000" y="1330209"/>
            <a:ext cx="241167" cy="118535"/>
          </a:xfrm>
          <a:custGeom>
            <a:avLst/>
            <a:gdLst>
              <a:gd name="connsiteX0" fmla="*/ 1800 w 241167"/>
              <a:gd name="connsiteY0" fmla="*/ 117591 h 118535"/>
              <a:gd name="connsiteX1" fmla="*/ 236750 w 241167"/>
              <a:gd name="connsiteY1" fmla="*/ 12816 h 118535"/>
              <a:gd name="connsiteX2" fmla="*/ 157375 w 241167"/>
              <a:gd name="connsiteY2" fmla="*/ 44566 h 118535"/>
              <a:gd name="connsiteX3" fmla="*/ 182775 w 241167"/>
              <a:gd name="connsiteY3" fmla="*/ 3291 h 118535"/>
              <a:gd name="connsiteX4" fmla="*/ 128800 w 241167"/>
              <a:gd name="connsiteY4" fmla="*/ 41391 h 118535"/>
              <a:gd name="connsiteX5" fmla="*/ 151025 w 241167"/>
              <a:gd name="connsiteY5" fmla="*/ 116 h 118535"/>
              <a:gd name="connsiteX6" fmla="*/ 93875 w 241167"/>
              <a:gd name="connsiteY6" fmla="*/ 57266 h 118535"/>
              <a:gd name="connsiteX7" fmla="*/ 211350 w 241167"/>
              <a:gd name="connsiteY7" fmla="*/ 12816 h 118535"/>
              <a:gd name="connsiteX8" fmla="*/ 205000 w 241167"/>
              <a:gd name="connsiteY8" fmla="*/ 28691 h 118535"/>
              <a:gd name="connsiteX9" fmla="*/ 93875 w 241167"/>
              <a:gd name="connsiteY9" fmla="*/ 92191 h 118535"/>
              <a:gd name="connsiteX10" fmla="*/ 125625 w 241167"/>
              <a:gd name="connsiteY10" fmla="*/ 66791 h 118535"/>
              <a:gd name="connsiteX11" fmla="*/ 1800 w 241167"/>
              <a:gd name="connsiteY11" fmla="*/ 117591 h 11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167" h="118535">
                <a:moveTo>
                  <a:pt x="1800" y="117591"/>
                </a:moveTo>
                <a:cubicBezTo>
                  <a:pt x="20321" y="108595"/>
                  <a:pt x="210821" y="24987"/>
                  <a:pt x="236750" y="12816"/>
                </a:cubicBezTo>
                <a:cubicBezTo>
                  <a:pt x="262679" y="645"/>
                  <a:pt x="166371" y="46153"/>
                  <a:pt x="157375" y="44566"/>
                </a:cubicBezTo>
                <a:cubicBezTo>
                  <a:pt x="148379" y="42979"/>
                  <a:pt x="187538" y="3820"/>
                  <a:pt x="182775" y="3291"/>
                </a:cubicBezTo>
                <a:cubicBezTo>
                  <a:pt x="178013" y="2762"/>
                  <a:pt x="134092" y="41920"/>
                  <a:pt x="128800" y="41391"/>
                </a:cubicBezTo>
                <a:cubicBezTo>
                  <a:pt x="123508" y="40862"/>
                  <a:pt x="156846" y="-2530"/>
                  <a:pt x="151025" y="116"/>
                </a:cubicBezTo>
                <a:cubicBezTo>
                  <a:pt x="145204" y="2762"/>
                  <a:pt x="83821" y="55149"/>
                  <a:pt x="93875" y="57266"/>
                </a:cubicBezTo>
                <a:cubicBezTo>
                  <a:pt x="103929" y="59383"/>
                  <a:pt x="211350" y="12816"/>
                  <a:pt x="211350" y="12816"/>
                </a:cubicBezTo>
                <a:cubicBezTo>
                  <a:pt x="229871" y="8053"/>
                  <a:pt x="224579" y="15462"/>
                  <a:pt x="205000" y="28691"/>
                </a:cubicBezTo>
                <a:cubicBezTo>
                  <a:pt x="185421" y="41920"/>
                  <a:pt x="107104" y="85841"/>
                  <a:pt x="93875" y="92191"/>
                </a:cubicBezTo>
                <a:cubicBezTo>
                  <a:pt x="80646" y="98541"/>
                  <a:pt x="137796" y="65204"/>
                  <a:pt x="125625" y="66791"/>
                </a:cubicBezTo>
                <a:cubicBezTo>
                  <a:pt x="113454" y="68378"/>
                  <a:pt x="-16721" y="126587"/>
                  <a:pt x="1800" y="117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24DBC56-7318-C4A4-2835-D75379FECA5E}"/>
              </a:ext>
            </a:extLst>
          </p:cNvPr>
          <p:cNvSpPr/>
          <p:nvPr/>
        </p:nvSpPr>
        <p:spPr>
          <a:xfrm>
            <a:off x="6300771" y="1313892"/>
            <a:ext cx="300252" cy="121658"/>
          </a:xfrm>
          <a:custGeom>
            <a:avLst/>
            <a:gdLst>
              <a:gd name="connsiteX0" fmla="*/ 1604 w 300252"/>
              <a:gd name="connsiteY0" fmla="*/ 121208 h 121658"/>
              <a:gd name="connsiteX1" fmla="*/ 227029 w 300252"/>
              <a:gd name="connsiteY1" fmla="*/ 32308 h 121658"/>
              <a:gd name="connsiteX2" fmla="*/ 211154 w 300252"/>
              <a:gd name="connsiteY2" fmla="*/ 51358 h 121658"/>
              <a:gd name="connsiteX3" fmla="*/ 239729 w 300252"/>
              <a:gd name="connsiteY3" fmla="*/ 41833 h 121658"/>
              <a:gd name="connsiteX4" fmla="*/ 300054 w 300252"/>
              <a:gd name="connsiteY4" fmla="*/ 67233 h 121658"/>
              <a:gd name="connsiteX5" fmla="*/ 217504 w 300252"/>
              <a:gd name="connsiteY5" fmla="*/ 558 h 121658"/>
              <a:gd name="connsiteX6" fmla="*/ 255604 w 300252"/>
              <a:gd name="connsiteY6" fmla="*/ 35483 h 121658"/>
              <a:gd name="connsiteX7" fmla="*/ 230204 w 300252"/>
              <a:gd name="connsiteY7" fmla="*/ 38658 h 121658"/>
              <a:gd name="connsiteX8" fmla="*/ 163529 w 300252"/>
              <a:gd name="connsiteY8" fmla="*/ 102158 h 121658"/>
              <a:gd name="connsiteX9" fmla="*/ 204804 w 300252"/>
              <a:gd name="connsiteY9" fmla="*/ 19608 h 121658"/>
              <a:gd name="connsiteX10" fmla="*/ 182579 w 300252"/>
              <a:gd name="connsiteY10" fmla="*/ 64058 h 121658"/>
              <a:gd name="connsiteX11" fmla="*/ 211154 w 300252"/>
              <a:gd name="connsiteY11" fmla="*/ 51358 h 121658"/>
              <a:gd name="connsiteX12" fmla="*/ 185754 w 300252"/>
              <a:gd name="connsiteY12" fmla="*/ 67233 h 121658"/>
              <a:gd name="connsiteX13" fmla="*/ 188929 w 300252"/>
              <a:gd name="connsiteY13" fmla="*/ 41833 h 121658"/>
              <a:gd name="connsiteX14" fmla="*/ 112729 w 300252"/>
              <a:gd name="connsiteY14" fmla="*/ 92633 h 121658"/>
              <a:gd name="connsiteX15" fmla="*/ 125429 w 300252"/>
              <a:gd name="connsiteY15" fmla="*/ 67233 h 121658"/>
              <a:gd name="connsiteX16" fmla="*/ 1604 w 300252"/>
              <a:gd name="connsiteY16" fmla="*/ 121208 h 12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252" h="121658">
                <a:moveTo>
                  <a:pt x="1604" y="121208"/>
                </a:moveTo>
                <a:cubicBezTo>
                  <a:pt x="18537" y="115387"/>
                  <a:pt x="227029" y="32308"/>
                  <a:pt x="227029" y="32308"/>
                </a:cubicBezTo>
                <a:cubicBezTo>
                  <a:pt x="261954" y="20666"/>
                  <a:pt x="209037" y="49770"/>
                  <a:pt x="211154" y="51358"/>
                </a:cubicBezTo>
                <a:cubicBezTo>
                  <a:pt x="213271" y="52946"/>
                  <a:pt x="224912" y="39187"/>
                  <a:pt x="239729" y="41833"/>
                </a:cubicBezTo>
                <a:cubicBezTo>
                  <a:pt x="254546" y="44479"/>
                  <a:pt x="303758" y="74112"/>
                  <a:pt x="300054" y="67233"/>
                </a:cubicBezTo>
                <a:cubicBezTo>
                  <a:pt x="296350" y="60354"/>
                  <a:pt x="224912" y="5850"/>
                  <a:pt x="217504" y="558"/>
                </a:cubicBezTo>
                <a:cubicBezTo>
                  <a:pt x="210096" y="-4734"/>
                  <a:pt x="253487" y="29133"/>
                  <a:pt x="255604" y="35483"/>
                </a:cubicBezTo>
                <a:cubicBezTo>
                  <a:pt x="257721" y="41833"/>
                  <a:pt x="245550" y="27546"/>
                  <a:pt x="230204" y="38658"/>
                </a:cubicBezTo>
                <a:cubicBezTo>
                  <a:pt x="214858" y="49770"/>
                  <a:pt x="167762" y="105333"/>
                  <a:pt x="163529" y="102158"/>
                </a:cubicBezTo>
                <a:cubicBezTo>
                  <a:pt x="159296" y="98983"/>
                  <a:pt x="204804" y="19608"/>
                  <a:pt x="204804" y="19608"/>
                </a:cubicBezTo>
                <a:cubicBezTo>
                  <a:pt x="207979" y="13258"/>
                  <a:pt x="181521" y="58767"/>
                  <a:pt x="182579" y="64058"/>
                </a:cubicBezTo>
                <a:cubicBezTo>
                  <a:pt x="183637" y="69349"/>
                  <a:pt x="210625" y="50829"/>
                  <a:pt x="211154" y="51358"/>
                </a:cubicBezTo>
                <a:cubicBezTo>
                  <a:pt x="211683" y="51887"/>
                  <a:pt x="189458" y="68820"/>
                  <a:pt x="185754" y="67233"/>
                </a:cubicBezTo>
                <a:cubicBezTo>
                  <a:pt x="182050" y="65646"/>
                  <a:pt x="201100" y="37600"/>
                  <a:pt x="188929" y="41833"/>
                </a:cubicBezTo>
                <a:cubicBezTo>
                  <a:pt x="176758" y="46066"/>
                  <a:pt x="123312" y="88400"/>
                  <a:pt x="112729" y="92633"/>
                </a:cubicBezTo>
                <a:cubicBezTo>
                  <a:pt x="102146" y="96866"/>
                  <a:pt x="143950" y="59825"/>
                  <a:pt x="125429" y="67233"/>
                </a:cubicBezTo>
                <a:cubicBezTo>
                  <a:pt x="106908" y="74641"/>
                  <a:pt x="-15329" y="127029"/>
                  <a:pt x="1604" y="12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4E71AF1-CF1F-BFA4-3B4E-CACCABCF2337}"/>
              </a:ext>
            </a:extLst>
          </p:cNvPr>
          <p:cNvSpPr/>
          <p:nvPr/>
        </p:nvSpPr>
        <p:spPr>
          <a:xfrm>
            <a:off x="6346247" y="1377993"/>
            <a:ext cx="258581" cy="76308"/>
          </a:xfrm>
          <a:custGeom>
            <a:avLst/>
            <a:gdLst>
              <a:gd name="connsiteX0" fmla="*/ 578 w 258581"/>
              <a:gd name="connsiteY0" fmla="*/ 76157 h 76308"/>
              <a:gd name="connsiteX1" fmla="*/ 248228 w 258581"/>
              <a:gd name="connsiteY1" fmla="*/ 3132 h 76308"/>
              <a:gd name="connsiteX2" fmla="*/ 213303 w 258581"/>
              <a:gd name="connsiteY2" fmla="*/ 12657 h 76308"/>
              <a:gd name="connsiteX3" fmla="*/ 226003 w 258581"/>
              <a:gd name="connsiteY3" fmla="*/ 6307 h 76308"/>
              <a:gd name="connsiteX4" fmla="*/ 162503 w 258581"/>
              <a:gd name="connsiteY4" fmla="*/ 22182 h 76308"/>
              <a:gd name="connsiteX5" fmla="*/ 118053 w 258581"/>
              <a:gd name="connsiteY5" fmla="*/ 31707 h 76308"/>
              <a:gd name="connsiteX6" fmla="*/ 178378 w 258581"/>
              <a:gd name="connsiteY6" fmla="*/ 22182 h 76308"/>
              <a:gd name="connsiteX7" fmla="*/ 578 w 258581"/>
              <a:gd name="connsiteY7" fmla="*/ 76157 h 7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581" h="76308">
                <a:moveTo>
                  <a:pt x="578" y="76157"/>
                </a:moveTo>
                <a:cubicBezTo>
                  <a:pt x="12220" y="72982"/>
                  <a:pt x="212774" y="13715"/>
                  <a:pt x="248228" y="3132"/>
                </a:cubicBezTo>
                <a:cubicBezTo>
                  <a:pt x="283682" y="-7451"/>
                  <a:pt x="217007" y="12128"/>
                  <a:pt x="213303" y="12657"/>
                </a:cubicBezTo>
                <a:cubicBezTo>
                  <a:pt x="209599" y="13186"/>
                  <a:pt x="234470" y="4720"/>
                  <a:pt x="226003" y="6307"/>
                </a:cubicBezTo>
                <a:cubicBezTo>
                  <a:pt x="217536" y="7894"/>
                  <a:pt x="180495" y="17949"/>
                  <a:pt x="162503" y="22182"/>
                </a:cubicBezTo>
                <a:cubicBezTo>
                  <a:pt x="144511" y="26415"/>
                  <a:pt x="115407" y="31707"/>
                  <a:pt x="118053" y="31707"/>
                </a:cubicBezTo>
                <a:cubicBezTo>
                  <a:pt x="120699" y="31707"/>
                  <a:pt x="200074" y="12657"/>
                  <a:pt x="178378" y="22182"/>
                </a:cubicBezTo>
                <a:cubicBezTo>
                  <a:pt x="156682" y="31707"/>
                  <a:pt x="-11064" y="79332"/>
                  <a:pt x="578" y="76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6F7B946-9A47-11B2-60C4-F8EE6FE8AEE2}"/>
              </a:ext>
            </a:extLst>
          </p:cNvPr>
          <p:cNvSpPr/>
          <p:nvPr/>
        </p:nvSpPr>
        <p:spPr>
          <a:xfrm>
            <a:off x="6300874" y="1381747"/>
            <a:ext cx="240736" cy="85379"/>
          </a:xfrm>
          <a:custGeom>
            <a:avLst/>
            <a:gdLst>
              <a:gd name="connsiteX0" fmla="*/ 1501 w 240736"/>
              <a:gd name="connsiteY0" fmla="*/ 85103 h 85379"/>
              <a:gd name="connsiteX1" fmla="*/ 236451 w 240736"/>
              <a:gd name="connsiteY1" fmla="*/ 2553 h 85379"/>
              <a:gd name="connsiteX2" fmla="*/ 141201 w 240736"/>
              <a:gd name="connsiteY2" fmla="*/ 27953 h 85379"/>
              <a:gd name="connsiteX3" fmla="*/ 1501 w 240736"/>
              <a:gd name="connsiteY3" fmla="*/ 85103 h 8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36" h="85379">
                <a:moveTo>
                  <a:pt x="1501" y="85103"/>
                </a:moveTo>
                <a:cubicBezTo>
                  <a:pt x="17376" y="80870"/>
                  <a:pt x="213168" y="12078"/>
                  <a:pt x="236451" y="2553"/>
                </a:cubicBezTo>
                <a:cubicBezTo>
                  <a:pt x="259734" y="-6972"/>
                  <a:pt x="182476" y="12078"/>
                  <a:pt x="141201" y="27953"/>
                </a:cubicBezTo>
                <a:cubicBezTo>
                  <a:pt x="99926" y="43828"/>
                  <a:pt x="-14374" y="89336"/>
                  <a:pt x="1501" y="8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501CA44-924E-EE5C-251B-22063D4DFA1A}"/>
              </a:ext>
            </a:extLst>
          </p:cNvPr>
          <p:cNvSpPr/>
          <p:nvPr/>
        </p:nvSpPr>
        <p:spPr>
          <a:xfrm>
            <a:off x="6066875" y="1386747"/>
            <a:ext cx="76817" cy="568904"/>
          </a:xfrm>
          <a:custGeom>
            <a:avLst/>
            <a:gdLst>
              <a:gd name="connsiteX0" fmla="*/ 76750 w 76817"/>
              <a:gd name="connsiteY0" fmla="*/ 728 h 568904"/>
              <a:gd name="connsiteX1" fmla="*/ 6900 w 76817"/>
              <a:gd name="connsiteY1" fmla="*/ 346803 h 568904"/>
              <a:gd name="connsiteX2" fmla="*/ 13250 w 76817"/>
              <a:gd name="connsiteY2" fmla="*/ 318228 h 568904"/>
              <a:gd name="connsiteX3" fmla="*/ 38650 w 76817"/>
              <a:gd name="connsiteY3" fmla="*/ 565878 h 568904"/>
              <a:gd name="connsiteX4" fmla="*/ 550 w 76817"/>
              <a:gd name="connsiteY4" fmla="*/ 121378 h 568904"/>
              <a:gd name="connsiteX5" fmla="*/ 19600 w 76817"/>
              <a:gd name="connsiteY5" fmla="*/ 251553 h 568904"/>
              <a:gd name="connsiteX6" fmla="*/ 76750 w 76817"/>
              <a:gd name="connsiteY6" fmla="*/ 728 h 56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17" h="568904">
                <a:moveTo>
                  <a:pt x="76750" y="728"/>
                </a:moveTo>
                <a:cubicBezTo>
                  <a:pt x="74633" y="16603"/>
                  <a:pt x="17483" y="293886"/>
                  <a:pt x="6900" y="346803"/>
                </a:cubicBezTo>
                <a:cubicBezTo>
                  <a:pt x="-3683" y="399720"/>
                  <a:pt x="7958" y="281715"/>
                  <a:pt x="13250" y="318228"/>
                </a:cubicBezTo>
                <a:cubicBezTo>
                  <a:pt x="18542" y="354741"/>
                  <a:pt x="40767" y="598686"/>
                  <a:pt x="38650" y="565878"/>
                </a:cubicBezTo>
                <a:cubicBezTo>
                  <a:pt x="36533" y="533070"/>
                  <a:pt x="3725" y="173765"/>
                  <a:pt x="550" y="121378"/>
                </a:cubicBezTo>
                <a:cubicBezTo>
                  <a:pt x="-2625" y="68991"/>
                  <a:pt x="8488" y="269544"/>
                  <a:pt x="19600" y="251553"/>
                </a:cubicBezTo>
                <a:cubicBezTo>
                  <a:pt x="30712" y="233562"/>
                  <a:pt x="78867" y="-15147"/>
                  <a:pt x="76750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3F08ADC-EFC8-BD7F-85AF-48194F3095DA}"/>
              </a:ext>
            </a:extLst>
          </p:cNvPr>
          <p:cNvSpPr/>
          <p:nvPr/>
        </p:nvSpPr>
        <p:spPr>
          <a:xfrm>
            <a:off x="5972166" y="1869985"/>
            <a:ext cx="128067" cy="286130"/>
          </a:xfrm>
          <a:custGeom>
            <a:avLst/>
            <a:gdLst>
              <a:gd name="connsiteX0" fmla="*/ 41284 w 128067"/>
              <a:gd name="connsiteY0" fmla="*/ 90 h 286130"/>
              <a:gd name="connsiteX1" fmla="*/ 50809 w 128067"/>
              <a:gd name="connsiteY1" fmla="*/ 85815 h 286130"/>
              <a:gd name="connsiteX2" fmla="*/ 98434 w 128067"/>
              <a:gd name="connsiteY2" fmla="*/ 193765 h 286130"/>
              <a:gd name="connsiteX3" fmla="*/ 85734 w 128067"/>
              <a:gd name="connsiteY3" fmla="*/ 181065 h 286130"/>
              <a:gd name="connsiteX4" fmla="*/ 107959 w 128067"/>
              <a:gd name="connsiteY4" fmla="*/ 225515 h 286130"/>
              <a:gd name="connsiteX5" fmla="*/ 69859 w 128067"/>
              <a:gd name="connsiteY5" fmla="*/ 285840 h 286130"/>
              <a:gd name="connsiteX6" fmla="*/ 104784 w 128067"/>
              <a:gd name="connsiteY6" fmla="*/ 247740 h 286130"/>
              <a:gd name="connsiteX7" fmla="*/ 127009 w 128067"/>
              <a:gd name="connsiteY7" fmla="*/ 231865 h 286130"/>
              <a:gd name="connsiteX8" fmla="*/ 111134 w 128067"/>
              <a:gd name="connsiteY8" fmla="*/ 219165 h 286130"/>
              <a:gd name="connsiteX9" fmla="*/ 9 w 128067"/>
              <a:gd name="connsiteY9" fmla="*/ 139790 h 286130"/>
              <a:gd name="connsiteX10" fmla="*/ 104784 w 128067"/>
              <a:gd name="connsiteY10" fmla="*/ 203290 h 286130"/>
              <a:gd name="connsiteX11" fmla="*/ 85734 w 128067"/>
              <a:gd name="connsiteY11" fmla="*/ 162015 h 286130"/>
              <a:gd name="connsiteX12" fmla="*/ 53984 w 128067"/>
              <a:gd name="connsiteY12" fmla="*/ 104865 h 286130"/>
              <a:gd name="connsiteX13" fmla="*/ 34934 w 128067"/>
              <a:gd name="connsiteY13" fmla="*/ 114390 h 286130"/>
              <a:gd name="connsiteX14" fmla="*/ 41284 w 128067"/>
              <a:gd name="connsiteY14" fmla="*/ 101690 h 286130"/>
              <a:gd name="connsiteX15" fmla="*/ 41284 w 128067"/>
              <a:gd name="connsiteY15" fmla="*/ 90 h 28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067" h="286130">
                <a:moveTo>
                  <a:pt x="41284" y="90"/>
                </a:moveTo>
                <a:cubicBezTo>
                  <a:pt x="42872" y="-2556"/>
                  <a:pt x="41284" y="53536"/>
                  <a:pt x="50809" y="85815"/>
                </a:cubicBezTo>
                <a:cubicBezTo>
                  <a:pt x="60334" y="118094"/>
                  <a:pt x="98434" y="193765"/>
                  <a:pt x="98434" y="193765"/>
                </a:cubicBezTo>
                <a:cubicBezTo>
                  <a:pt x="104255" y="209640"/>
                  <a:pt x="84147" y="175773"/>
                  <a:pt x="85734" y="181065"/>
                </a:cubicBezTo>
                <a:cubicBezTo>
                  <a:pt x="87321" y="186357"/>
                  <a:pt x="110605" y="208052"/>
                  <a:pt x="107959" y="225515"/>
                </a:cubicBezTo>
                <a:cubicBezTo>
                  <a:pt x="105313" y="242978"/>
                  <a:pt x="70388" y="282136"/>
                  <a:pt x="69859" y="285840"/>
                </a:cubicBezTo>
                <a:cubicBezTo>
                  <a:pt x="69330" y="289544"/>
                  <a:pt x="95259" y="256736"/>
                  <a:pt x="104784" y="247740"/>
                </a:cubicBezTo>
                <a:cubicBezTo>
                  <a:pt x="114309" y="238744"/>
                  <a:pt x="127009" y="231865"/>
                  <a:pt x="127009" y="231865"/>
                </a:cubicBezTo>
                <a:cubicBezTo>
                  <a:pt x="128067" y="227103"/>
                  <a:pt x="132301" y="234511"/>
                  <a:pt x="111134" y="219165"/>
                </a:cubicBezTo>
                <a:cubicBezTo>
                  <a:pt x="89967" y="203819"/>
                  <a:pt x="1067" y="142436"/>
                  <a:pt x="9" y="139790"/>
                </a:cubicBezTo>
                <a:cubicBezTo>
                  <a:pt x="-1049" y="137144"/>
                  <a:pt x="90497" y="199586"/>
                  <a:pt x="104784" y="203290"/>
                </a:cubicBezTo>
                <a:cubicBezTo>
                  <a:pt x="119071" y="206994"/>
                  <a:pt x="94201" y="178419"/>
                  <a:pt x="85734" y="162015"/>
                </a:cubicBezTo>
                <a:cubicBezTo>
                  <a:pt x="77267" y="145611"/>
                  <a:pt x="62451" y="112803"/>
                  <a:pt x="53984" y="104865"/>
                </a:cubicBezTo>
                <a:cubicBezTo>
                  <a:pt x="45517" y="96928"/>
                  <a:pt x="34934" y="114390"/>
                  <a:pt x="34934" y="114390"/>
                </a:cubicBezTo>
                <a:cubicBezTo>
                  <a:pt x="32817" y="113861"/>
                  <a:pt x="40755" y="118094"/>
                  <a:pt x="41284" y="101690"/>
                </a:cubicBezTo>
                <a:cubicBezTo>
                  <a:pt x="41813" y="85286"/>
                  <a:pt x="39696" y="2736"/>
                  <a:pt x="41284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A832595-FA98-053F-2C45-ED216763CD9B}"/>
              </a:ext>
            </a:extLst>
          </p:cNvPr>
          <p:cNvSpPr/>
          <p:nvPr/>
        </p:nvSpPr>
        <p:spPr>
          <a:xfrm>
            <a:off x="6029909" y="1932820"/>
            <a:ext cx="150373" cy="356263"/>
          </a:xfrm>
          <a:custGeom>
            <a:avLst/>
            <a:gdLst>
              <a:gd name="connsiteX0" fmla="*/ 62916 w 150373"/>
              <a:gd name="connsiteY0" fmla="*/ 51555 h 356263"/>
              <a:gd name="connsiteX1" fmla="*/ 132766 w 150373"/>
              <a:gd name="connsiteY1" fmla="*/ 191255 h 356263"/>
              <a:gd name="connsiteX2" fmla="*/ 78791 w 150373"/>
              <a:gd name="connsiteY2" fmla="*/ 242055 h 356263"/>
              <a:gd name="connsiteX3" fmla="*/ 104191 w 150373"/>
              <a:gd name="connsiteY3" fmla="*/ 235705 h 356263"/>
              <a:gd name="connsiteX4" fmla="*/ 2591 w 150373"/>
              <a:gd name="connsiteY4" fmla="*/ 353180 h 356263"/>
              <a:gd name="connsiteX5" fmla="*/ 27991 w 150373"/>
              <a:gd name="connsiteY5" fmla="*/ 324605 h 356263"/>
              <a:gd name="connsiteX6" fmla="*/ 145466 w 150373"/>
              <a:gd name="connsiteY6" fmla="*/ 188080 h 356263"/>
              <a:gd name="connsiteX7" fmla="*/ 129591 w 150373"/>
              <a:gd name="connsiteY7" fmla="*/ 143630 h 356263"/>
              <a:gd name="connsiteX8" fmla="*/ 142291 w 150373"/>
              <a:gd name="connsiteY8" fmla="*/ 178555 h 356263"/>
              <a:gd name="connsiteX9" fmla="*/ 37516 w 150373"/>
              <a:gd name="connsiteY9" fmla="*/ 7105 h 356263"/>
              <a:gd name="connsiteX10" fmla="*/ 62916 w 150373"/>
              <a:gd name="connsiteY10" fmla="*/ 51555 h 3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373" h="356263">
                <a:moveTo>
                  <a:pt x="62916" y="51555"/>
                </a:moveTo>
                <a:cubicBezTo>
                  <a:pt x="78791" y="82247"/>
                  <a:pt x="130120" y="159505"/>
                  <a:pt x="132766" y="191255"/>
                </a:cubicBezTo>
                <a:cubicBezTo>
                  <a:pt x="135412" y="223005"/>
                  <a:pt x="83554" y="234647"/>
                  <a:pt x="78791" y="242055"/>
                </a:cubicBezTo>
                <a:cubicBezTo>
                  <a:pt x="74029" y="249463"/>
                  <a:pt x="116891" y="217184"/>
                  <a:pt x="104191" y="235705"/>
                </a:cubicBezTo>
                <a:cubicBezTo>
                  <a:pt x="91491" y="254226"/>
                  <a:pt x="15291" y="338363"/>
                  <a:pt x="2591" y="353180"/>
                </a:cubicBezTo>
                <a:cubicBezTo>
                  <a:pt x="-10109" y="367997"/>
                  <a:pt x="27991" y="324605"/>
                  <a:pt x="27991" y="324605"/>
                </a:cubicBezTo>
                <a:cubicBezTo>
                  <a:pt x="51803" y="297088"/>
                  <a:pt x="128533" y="218242"/>
                  <a:pt x="145466" y="188080"/>
                </a:cubicBezTo>
                <a:cubicBezTo>
                  <a:pt x="162399" y="157918"/>
                  <a:pt x="130120" y="145217"/>
                  <a:pt x="129591" y="143630"/>
                </a:cubicBezTo>
                <a:cubicBezTo>
                  <a:pt x="129062" y="142043"/>
                  <a:pt x="157637" y="201309"/>
                  <a:pt x="142291" y="178555"/>
                </a:cubicBezTo>
                <a:cubicBezTo>
                  <a:pt x="126945" y="155801"/>
                  <a:pt x="52862" y="29859"/>
                  <a:pt x="37516" y="7105"/>
                </a:cubicBezTo>
                <a:cubicBezTo>
                  <a:pt x="22170" y="-15649"/>
                  <a:pt x="47041" y="20863"/>
                  <a:pt x="62916" y="5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F0AEDD3-1494-33AC-89FE-8153E5850821}"/>
              </a:ext>
            </a:extLst>
          </p:cNvPr>
          <p:cNvSpPr/>
          <p:nvPr/>
        </p:nvSpPr>
        <p:spPr>
          <a:xfrm>
            <a:off x="5941343" y="2085588"/>
            <a:ext cx="183362" cy="200667"/>
          </a:xfrm>
          <a:custGeom>
            <a:avLst/>
            <a:gdLst>
              <a:gd name="connsiteX0" fmla="*/ 2257 w 183362"/>
              <a:gd name="connsiteY0" fmla="*/ 22612 h 200667"/>
              <a:gd name="connsiteX1" fmla="*/ 75282 w 183362"/>
              <a:gd name="connsiteY1" fmla="*/ 25787 h 200667"/>
              <a:gd name="connsiteX2" fmla="*/ 100682 w 183362"/>
              <a:gd name="connsiteY2" fmla="*/ 54362 h 200667"/>
              <a:gd name="connsiteX3" fmla="*/ 84807 w 183362"/>
              <a:gd name="connsiteY3" fmla="*/ 86112 h 200667"/>
              <a:gd name="connsiteX4" fmla="*/ 122907 w 183362"/>
              <a:gd name="connsiteY4" fmla="*/ 67062 h 200667"/>
              <a:gd name="connsiteX5" fmla="*/ 40357 w 183362"/>
              <a:gd name="connsiteY5" fmla="*/ 200412 h 200667"/>
              <a:gd name="connsiteX6" fmla="*/ 107032 w 183362"/>
              <a:gd name="connsiteY6" fmla="*/ 98812 h 200667"/>
              <a:gd name="connsiteX7" fmla="*/ 183232 w 183362"/>
              <a:gd name="connsiteY7" fmla="*/ 28962 h 200667"/>
              <a:gd name="connsiteX8" fmla="*/ 87982 w 183362"/>
              <a:gd name="connsiteY8" fmla="*/ 387 h 200667"/>
              <a:gd name="connsiteX9" fmla="*/ 91157 w 183362"/>
              <a:gd name="connsiteY9" fmla="*/ 13087 h 200667"/>
              <a:gd name="connsiteX10" fmla="*/ 157832 w 183362"/>
              <a:gd name="connsiteY10" fmla="*/ 22612 h 200667"/>
              <a:gd name="connsiteX11" fmla="*/ 94332 w 183362"/>
              <a:gd name="connsiteY11" fmla="*/ 57537 h 200667"/>
              <a:gd name="connsiteX12" fmla="*/ 72107 w 183362"/>
              <a:gd name="connsiteY12" fmla="*/ 28962 h 200667"/>
              <a:gd name="connsiteX13" fmla="*/ 170532 w 183362"/>
              <a:gd name="connsiteY13" fmla="*/ 44837 h 200667"/>
              <a:gd name="connsiteX14" fmla="*/ 2257 w 183362"/>
              <a:gd name="connsiteY14" fmla="*/ 22612 h 2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362" h="200667">
                <a:moveTo>
                  <a:pt x="2257" y="22612"/>
                </a:moveTo>
                <a:cubicBezTo>
                  <a:pt x="-13618" y="19437"/>
                  <a:pt x="58878" y="20495"/>
                  <a:pt x="75282" y="25787"/>
                </a:cubicBezTo>
                <a:cubicBezTo>
                  <a:pt x="91686" y="31079"/>
                  <a:pt x="99095" y="44308"/>
                  <a:pt x="100682" y="54362"/>
                </a:cubicBezTo>
                <a:cubicBezTo>
                  <a:pt x="102269" y="64416"/>
                  <a:pt x="81103" y="83995"/>
                  <a:pt x="84807" y="86112"/>
                </a:cubicBezTo>
                <a:cubicBezTo>
                  <a:pt x="88511" y="88229"/>
                  <a:pt x="130315" y="48012"/>
                  <a:pt x="122907" y="67062"/>
                </a:cubicBezTo>
                <a:cubicBezTo>
                  <a:pt x="115499" y="86112"/>
                  <a:pt x="43003" y="195120"/>
                  <a:pt x="40357" y="200412"/>
                </a:cubicBezTo>
                <a:cubicBezTo>
                  <a:pt x="37711" y="205704"/>
                  <a:pt x="83220" y="127387"/>
                  <a:pt x="107032" y="98812"/>
                </a:cubicBezTo>
                <a:cubicBezTo>
                  <a:pt x="130844" y="70237"/>
                  <a:pt x="186407" y="45366"/>
                  <a:pt x="183232" y="28962"/>
                </a:cubicBezTo>
                <a:cubicBezTo>
                  <a:pt x="180057" y="12558"/>
                  <a:pt x="87982" y="387"/>
                  <a:pt x="87982" y="387"/>
                </a:cubicBezTo>
                <a:cubicBezTo>
                  <a:pt x="72636" y="-2259"/>
                  <a:pt x="79515" y="9383"/>
                  <a:pt x="91157" y="13087"/>
                </a:cubicBezTo>
                <a:cubicBezTo>
                  <a:pt x="102799" y="16791"/>
                  <a:pt x="157303" y="15204"/>
                  <a:pt x="157832" y="22612"/>
                </a:cubicBezTo>
                <a:cubicBezTo>
                  <a:pt x="158361" y="30020"/>
                  <a:pt x="108619" y="56479"/>
                  <a:pt x="94332" y="57537"/>
                </a:cubicBezTo>
                <a:cubicBezTo>
                  <a:pt x="80045" y="58595"/>
                  <a:pt x="59407" y="31079"/>
                  <a:pt x="72107" y="28962"/>
                </a:cubicBezTo>
                <a:lnTo>
                  <a:pt x="170532" y="44837"/>
                </a:lnTo>
                <a:cubicBezTo>
                  <a:pt x="164711" y="44308"/>
                  <a:pt x="18132" y="25787"/>
                  <a:pt x="2257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4C2610D-5A38-AB18-C06F-4AD70B329286}"/>
              </a:ext>
            </a:extLst>
          </p:cNvPr>
          <p:cNvSpPr/>
          <p:nvPr/>
        </p:nvSpPr>
        <p:spPr>
          <a:xfrm>
            <a:off x="5921233" y="2006533"/>
            <a:ext cx="140018" cy="110953"/>
          </a:xfrm>
          <a:custGeom>
            <a:avLst/>
            <a:gdLst>
              <a:gd name="connsiteX0" fmla="*/ 142 w 140018"/>
              <a:gd name="connsiteY0" fmla="*/ 67 h 110953"/>
              <a:gd name="connsiteX1" fmla="*/ 133492 w 140018"/>
              <a:gd name="connsiteY1" fmla="*/ 104842 h 110953"/>
              <a:gd name="connsiteX2" fmla="*/ 108092 w 140018"/>
              <a:gd name="connsiteY2" fmla="*/ 88967 h 110953"/>
              <a:gd name="connsiteX3" fmla="*/ 142 w 140018"/>
              <a:gd name="connsiteY3" fmla="*/ 67 h 1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8" h="110953">
                <a:moveTo>
                  <a:pt x="142" y="67"/>
                </a:moveTo>
                <a:cubicBezTo>
                  <a:pt x="4375" y="2713"/>
                  <a:pt x="115500" y="90025"/>
                  <a:pt x="133492" y="104842"/>
                </a:cubicBezTo>
                <a:cubicBezTo>
                  <a:pt x="151484" y="119659"/>
                  <a:pt x="128730" y="104842"/>
                  <a:pt x="108092" y="88967"/>
                </a:cubicBezTo>
                <a:cubicBezTo>
                  <a:pt x="87455" y="73092"/>
                  <a:pt x="-4091" y="-2579"/>
                  <a:pt x="142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6B261A4-48C0-55C3-9BAE-962C4808CF2E}"/>
              </a:ext>
            </a:extLst>
          </p:cNvPr>
          <p:cNvSpPr/>
          <p:nvPr/>
        </p:nvSpPr>
        <p:spPr>
          <a:xfrm>
            <a:off x="5962453" y="2129875"/>
            <a:ext cx="165578" cy="213602"/>
          </a:xfrm>
          <a:custGeom>
            <a:avLst/>
            <a:gdLst>
              <a:gd name="connsiteX0" fmla="*/ 165297 w 165578"/>
              <a:gd name="connsiteY0" fmla="*/ 550 h 213602"/>
              <a:gd name="connsiteX1" fmla="*/ 12897 w 165578"/>
              <a:gd name="connsiteY1" fmla="*/ 200575 h 213602"/>
              <a:gd name="connsiteX2" fmla="*/ 22422 w 165578"/>
              <a:gd name="connsiteY2" fmla="*/ 187875 h 213602"/>
              <a:gd name="connsiteX3" fmla="*/ 136722 w 165578"/>
              <a:gd name="connsiteY3" fmla="*/ 137075 h 213602"/>
              <a:gd name="connsiteX4" fmla="*/ 38297 w 165578"/>
              <a:gd name="connsiteY4" fmla="*/ 178350 h 213602"/>
              <a:gd name="connsiteX5" fmla="*/ 66872 w 165578"/>
              <a:gd name="connsiteY5" fmla="*/ 124375 h 213602"/>
              <a:gd name="connsiteX6" fmla="*/ 50997 w 165578"/>
              <a:gd name="connsiteY6" fmla="*/ 140250 h 213602"/>
              <a:gd name="connsiteX7" fmla="*/ 165297 w 165578"/>
              <a:gd name="connsiteY7" fmla="*/ 550 h 21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78" h="213602">
                <a:moveTo>
                  <a:pt x="165297" y="550"/>
                </a:moveTo>
                <a:cubicBezTo>
                  <a:pt x="158947" y="10604"/>
                  <a:pt x="12897" y="200575"/>
                  <a:pt x="12897" y="200575"/>
                </a:cubicBezTo>
                <a:cubicBezTo>
                  <a:pt x="-10915" y="231796"/>
                  <a:pt x="1784" y="198458"/>
                  <a:pt x="22422" y="187875"/>
                </a:cubicBezTo>
                <a:cubicBezTo>
                  <a:pt x="43059" y="177292"/>
                  <a:pt x="134076" y="138663"/>
                  <a:pt x="136722" y="137075"/>
                </a:cubicBezTo>
                <a:cubicBezTo>
                  <a:pt x="139368" y="135488"/>
                  <a:pt x="49939" y="180467"/>
                  <a:pt x="38297" y="178350"/>
                </a:cubicBezTo>
                <a:cubicBezTo>
                  <a:pt x="26655" y="176233"/>
                  <a:pt x="66872" y="124375"/>
                  <a:pt x="66872" y="124375"/>
                </a:cubicBezTo>
                <a:cubicBezTo>
                  <a:pt x="68989" y="118025"/>
                  <a:pt x="33535" y="159300"/>
                  <a:pt x="50997" y="140250"/>
                </a:cubicBezTo>
                <a:cubicBezTo>
                  <a:pt x="68459" y="121200"/>
                  <a:pt x="171647" y="-9504"/>
                  <a:pt x="165297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B8C4A53-952C-67DF-45B6-2049D788417F}"/>
              </a:ext>
            </a:extLst>
          </p:cNvPr>
          <p:cNvSpPr/>
          <p:nvPr/>
        </p:nvSpPr>
        <p:spPr>
          <a:xfrm>
            <a:off x="5928991" y="1863709"/>
            <a:ext cx="106811" cy="266907"/>
          </a:xfrm>
          <a:custGeom>
            <a:avLst/>
            <a:gdLst>
              <a:gd name="connsiteX0" fmla="*/ 81284 w 106811"/>
              <a:gd name="connsiteY0" fmla="*/ 16 h 266907"/>
              <a:gd name="connsiteX1" fmla="*/ 49534 w 106811"/>
              <a:gd name="connsiteY1" fmla="*/ 111141 h 266907"/>
              <a:gd name="connsiteX2" fmla="*/ 71759 w 106811"/>
              <a:gd name="connsiteY2" fmla="*/ 98441 h 266907"/>
              <a:gd name="connsiteX3" fmla="*/ 1909 w 106811"/>
              <a:gd name="connsiteY3" fmla="*/ 263541 h 266907"/>
              <a:gd name="connsiteX4" fmla="*/ 27309 w 106811"/>
              <a:gd name="connsiteY4" fmla="*/ 203216 h 266907"/>
              <a:gd name="connsiteX5" fmla="*/ 106684 w 106811"/>
              <a:gd name="connsiteY5" fmla="*/ 127016 h 266907"/>
              <a:gd name="connsiteX6" fmla="*/ 46359 w 106811"/>
              <a:gd name="connsiteY6" fmla="*/ 171466 h 266907"/>
              <a:gd name="connsiteX7" fmla="*/ 68584 w 106811"/>
              <a:gd name="connsiteY7" fmla="*/ 98441 h 266907"/>
              <a:gd name="connsiteX8" fmla="*/ 40009 w 106811"/>
              <a:gd name="connsiteY8" fmla="*/ 120666 h 266907"/>
              <a:gd name="connsiteX9" fmla="*/ 81284 w 106811"/>
              <a:gd name="connsiteY9" fmla="*/ 16 h 2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11" h="266907">
                <a:moveTo>
                  <a:pt x="81284" y="16"/>
                </a:moveTo>
                <a:cubicBezTo>
                  <a:pt x="82871" y="-1571"/>
                  <a:pt x="49534" y="111141"/>
                  <a:pt x="49534" y="111141"/>
                </a:cubicBezTo>
                <a:cubicBezTo>
                  <a:pt x="47947" y="127545"/>
                  <a:pt x="79696" y="73041"/>
                  <a:pt x="71759" y="98441"/>
                </a:cubicBezTo>
                <a:cubicBezTo>
                  <a:pt x="63822" y="123841"/>
                  <a:pt x="9317" y="246079"/>
                  <a:pt x="1909" y="263541"/>
                </a:cubicBezTo>
                <a:cubicBezTo>
                  <a:pt x="-5499" y="281003"/>
                  <a:pt x="9846" y="225970"/>
                  <a:pt x="27309" y="203216"/>
                </a:cubicBezTo>
                <a:cubicBezTo>
                  <a:pt x="44771" y="180462"/>
                  <a:pt x="103509" y="132308"/>
                  <a:pt x="106684" y="127016"/>
                </a:cubicBezTo>
                <a:cubicBezTo>
                  <a:pt x="109859" y="121724"/>
                  <a:pt x="52709" y="176228"/>
                  <a:pt x="46359" y="171466"/>
                </a:cubicBezTo>
                <a:cubicBezTo>
                  <a:pt x="40009" y="166704"/>
                  <a:pt x="69642" y="106908"/>
                  <a:pt x="68584" y="98441"/>
                </a:cubicBezTo>
                <a:cubicBezTo>
                  <a:pt x="67526" y="89974"/>
                  <a:pt x="36834" y="134953"/>
                  <a:pt x="40009" y="120666"/>
                </a:cubicBezTo>
                <a:cubicBezTo>
                  <a:pt x="43184" y="106379"/>
                  <a:pt x="79697" y="1603"/>
                  <a:pt x="8128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94AF4E20-78DB-9D2E-C847-620424114119}"/>
              </a:ext>
            </a:extLst>
          </p:cNvPr>
          <p:cNvSpPr/>
          <p:nvPr/>
        </p:nvSpPr>
        <p:spPr>
          <a:xfrm>
            <a:off x="5902314" y="1460499"/>
            <a:ext cx="99652" cy="269941"/>
          </a:xfrm>
          <a:custGeom>
            <a:avLst/>
            <a:gdLst>
              <a:gd name="connsiteX0" fmla="*/ 11 w 99652"/>
              <a:gd name="connsiteY0" fmla="*/ 1 h 269941"/>
              <a:gd name="connsiteX1" fmla="*/ 85736 w 99652"/>
              <a:gd name="connsiteY1" fmla="*/ 177801 h 269941"/>
              <a:gd name="connsiteX2" fmla="*/ 69861 w 99652"/>
              <a:gd name="connsiteY2" fmla="*/ 269876 h 269941"/>
              <a:gd name="connsiteX3" fmla="*/ 95261 w 99652"/>
              <a:gd name="connsiteY3" fmla="*/ 165101 h 269941"/>
              <a:gd name="connsiteX4" fmla="*/ 92086 w 99652"/>
              <a:gd name="connsiteY4" fmla="*/ 174626 h 269941"/>
              <a:gd name="connsiteX5" fmla="*/ 11 w 99652"/>
              <a:gd name="connsiteY5" fmla="*/ 1 h 26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52" h="269941">
                <a:moveTo>
                  <a:pt x="11" y="1"/>
                </a:moveTo>
                <a:cubicBezTo>
                  <a:pt x="-1047" y="530"/>
                  <a:pt x="74094" y="132822"/>
                  <a:pt x="85736" y="177801"/>
                </a:cubicBezTo>
                <a:cubicBezTo>
                  <a:pt x="97378" y="222780"/>
                  <a:pt x="68273" y="271993"/>
                  <a:pt x="69861" y="269876"/>
                </a:cubicBezTo>
                <a:cubicBezTo>
                  <a:pt x="71449" y="267759"/>
                  <a:pt x="95261" y="165101"/>
                  <a:pt x="95261" y="165101"/>
                </a:cubicBezTo>
                <a:cubicBezTo>
                  <a:pt x="98965" y="149226"/>
                  <a:pt x="104257" y="198968"/>
                  <a:pt x="92086" y="174626"/>
                </a:cubicBezTo>
                <a:cubicBezTo>
                  <a:pt x="79915" y="150284"/>
                  <a:pt x="1069" y="-528"/>
                  <a:pt x="1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8F6ABEC3-1929-BC60-7153-9402DEA0DA28}"/>
              </a:ext>
            </a:extLst>
          </p:cNvPr>
          <p:cNvSpPr/>
          <p:nvPr/>
        </p:nvSpPr>
        <p:spPr>
          <a:xfrm>
            <a:off x="5902325" y="2041144"/>
            <a:ext cx="69855" cy="190896"/>
          </a:xfrm>
          <a:custGeom>
            <a:avLst/>
            <a:gdLst>
              <a:gd name="connsiteX0" fmla="*/ 31750 w 69855"/>
              <a:gd name="connsiteY0" fmla="*/ 381 h 190896"/>
              <a:gd name="connsiteX1" fmla="*/ 22225 w 69855"/>
              <a:gd name="connsiteY1" fmla="*/ 73406 h 190896"/>
              <a:gd name="connsiteX2" fmla="*/ 38100 w 69855"/>
              <a:gd name="connsiteY2" fmla="*/ 98806 h 190896"/>
              <a:gd name="connsiteX3" fmla="*/ 25400 w 69855"/>
              <a:gd name="connsiteY3" fmla="*/ 114681 h 190896"/>
              <a:gd name="connsiteX4" fmla="*/ 69850 w 69855"/>
              <a:gd name="connsiteY4" fmla="*/ 190881 h 190896"/>
              <a:gd name="connsiteX5" fmla="*/ 22225 w 69855"/>
              <a:gd name="connsiteY5" fmla="*/ 121031 h 190896"/>
              <a:gd name="connsiteX6" fmla="*/ 0 w 69855"/>
              <a:gd name="connsiteY6" fmla="*/ 86106 h 190896"/>
              <a:gd name="connsiteX7" fmla="*/ 22225 w 69855"/>
              <a:gd name="connsiteY7" fmla="*/ 108331 h 190896"/>
              <a:gd name="connsiteX8" fmla="*/ 31750 w 69855"/>
              <a:gd name="connsiteY8" fmla="*/ 381 h 19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55" h="190896">
                <a:moveTo>
                  <a:pt x="31750" y="381"/>
                </a:moveTo>
                <a:cubicBezTo>
                  <a:pt x="31750" y="-5440"/>
                  <a:pt x="21167" y="57002"/>
                  <a:pt x="22225" y="73406"/>
                </a:cubicBezTo>
                <a:cubicBezTo>
                  <a:pt x="23283" y="89810"/>
                  <a:pt x="38100" y="98806"/>
                  <a:pt x="38100" y="98806"/>
                </a:cubicBezTo>
                <a:cubicBezTo>
                  <a:pt x="38629" y="105685"/>
                  <a:pt x="20108" y="99335"/>
                  <a:pt x="25400" y="114681"/>
                </a:cubicBezTo>
                <a:cubicBezTo>
                  <a:pt x="30692" y="130027"/>
                  <a:pt x="70379" y="189823"/>
                  <a:pt x="69850" y="190881"/>
                </a:cubicBezTo>
                <a:cubicBezTo>
                  <a:pt x="69321" y="191939"/>
                  <a:pt x="33867" y="138493"/>
                  <a:pt x="22225" y="121031"/>
                </a:cubicBezTo>
                <a:cubicBezTo>
                  <a:pt x="10583" y="103569"/>
                  <a:pt x="0" y="88223"/>
                  <a:pt x="0" y="86106"/>
                </a:cubicBezTo>
                <a:cubicBezTo>
                  <a:pt x="0" y="83989"/>
                  <a:pt x="15346" y="121560"/>
                  <a:pt x="22225" y="108331"/>
                </a:cubicBezTo>
                <a:cubicBezTo>
                  <a:pt x="29104" y="95102"/>
                  <a:pt x="31750" y="6202"/>
                  <a:pt x="3175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2E14CAEC-7066-A09E-8850-5D4C6F4338C5}"/>
              </a:ext>
            </a:extLst>
          </p:cNvPr>
          <p:cNvSpPr/>
          <p:nvPr/>
        </p:nvSpPr>
        <p:spPr>
          <a:xfrm>
            <a:off x="5902305" y="2153426"/>
            <a:ext cx="149290" cy="171039"/>
          </a:xfrm>
          <a:custGeom>
            <a:avLst/>
            <a:gdLst>
              <a:gd name="connsiteX0" fmla="*/ 20 w 149290"/>
              <a:gd name="connsiteY0" fmla="*/ 2399 h 171039"/>
              <a:gd name="connsiteX1" fmla="*/ 104795 w 149290"/>
              <a:gd name="connsiteY1" fmla="*/ 15099 h 171039"/>
              <a:gd name="connsiteX2" fmla="*/ 101620 w 149290"/>
              <a:gd name="connsiteY2" fmla="*/ 59549 h 171039"/>
              <a:gd name="connsiteX3" fmla="*/ 60345 w 149290"/>
              <a:gd name="connsiteY3" fmla="*/ 170674 h 171039"/>
              <a:gd name="connsiteX4" fmla="*/ 149245 w 149290"/>
              <a:gd name="connsiteY4" fmla="*/ 18274 h 171039"/>
              <a:gd name="connsiteX5" fmla="*/ 73045 w 149290"/>
              <a:gd name="connsiteY5" fmla="*/ 142099 h 171039"/>
              <a:gd name="connsiteX6" fmla="*/ 114320 w 149290"/>
              <a:gd name="connsiteY6" fmla="*/ 15099 h 171039"/>
              <a:gd name="connsiteX7" fmla="*/ 20 w 149290"/>
              <a:gd name="connsiteY7" fmla="*/ 2399 h 17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90" h="171039">
                <a:moveTo>
                  <a:pt x="20" y="2399"/>
                </a:moveTo>
                <a:cubicBezTo>
                  <a:pt x="-1567" y="2399"/>
                  <a:pt x="87862" y="5574"/>
                  <a:pt x="104795" y="15099"/>
                </a:cubicBezTo>
                <a:cubicBezTo>
                  <a:pt x="121728" y="24624"/>
                  <a:pt x="109028" y="33620"/>
                  <a:pt x="101620" y="59549"/>
                </a:cubicBezTo>
                <a:cubicBezTo>
                  <a:pt x="94212" y="85478"/>
                  <a:pt x="52407" y="177553"/>
                  <a:pt x="60345" y="170674"/>
                </a:cubicBezTo>
                <a:cubicBezTo>
                  <a:pt x="68283" y="163795"/>
                  <a:pt x="147128" y="23036"/>
                  <a:pt x="149245" y="18274"/>
                </a:cubicBezTo>
                <a:cubicBezTo>
                  <a:pt x="151362" y="13512"/>
                  <a:pt x="78866" y="142628"/>
                  <a:pt x="73045" y="142099"/>
                </a:cubicBezTo>
                <a:cubicBezTo>
                  <a:pt x="67224" y="141570"/>
                  <a:pt x="120141" y="38382"/>
                  <a:pt x="114320" y="15099"/>
                </a:cubicBezTo>
                <a:cubicBezTo>
                  <a:pt x="108499" y="-8184"/>
                  <a:pt x="1607" y="2399"/>
                  <a:pt x="20" y="2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4DDB0F4D-E19C-04DA-BF42-88D17D190E2B}"/>
              </a:ext>
            </a:extLst>
          </p:cNvPr>
          <p:cNvSpPr/>
          <p:nvPr/>
        </p:nvSpPr>
        <p:spPr>
          <a:xfrm>
            <a:off x="5749906" y="1352532"/>
            <a:ext cx="200057" cy="266720"/>
          </a:xfrm>
          <a:custGeom>
            <a:avLst/>
            <a:gdLst>
              <a:gd name="connsiteX0" fmla="*/ 19 w 200057"/>
              <a:gd name="connsiteY0" fmla="*/ 18 h 266720"/>
              <a:gd name="connsiteX1" fmla="*/ 120669 w 200057"/>
              <a:gd name="connsiteY1" fmla="*/ 127018 h 266720"/>
              <a:gd name="connsiteX2" fmla="*/ 200044 w 200057"/>
              <a:gd name="connsiteY2" fmla="*/ 266718 h 266720"/>
              <a:gd name="connsiteX3" fmla="*/ 127019 w 200057"/>
              <a:gd name="connsiteY3" fmla="*/ 123843 h 266720"/>
              <a:gd name="connsiteX4" fmla="*/ 111144 w 200057"/>
              <a:gd name="connsiteY4" fmla="*/ 117493 h 266720"/>
              <a:gd name="connsiteX5" fmla="*/ 19 w 200057"/>
              <a:gd name="connsiteY5" fmla="*/ 18 h 26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57" h="266720">
                <a:moveTo>
                  <a:pt x="19" y="18"/>
                </a:moveTo>
                <a:cubicBezTo>
                  <a:pt x="1606" y="1605"/>
                  <a:pt x="87332" y="82568"/>
                  <a:pt x="120669" y="127018"/>
                </a:cubicBezTo>
                <a:cubicBezTo>
                  <a:pt x="154006" y="171468"/>
                  <a:pt x="198986" y="267247"/>
                  <a:pt x="200044" y="266718"/>
                </a:cubicBezTo>
                <a:cubicBezTo>
                  <a:pt x="201102" y="266189"/>
                  <a:pt x="141836" y="148714"/>
                  <a:pt x="127019" y="123843"/>
                </a:cubicBezTo>
                <a:cubicBezTo>
                  <a:pt x="112202" y="98972"/>
                  <a:pt x="128077" y="133897"/>
                  <a:pt x="111144" y="117493"/>
                </a:cubicBezTo>
                <a:cubicBezTo>
                  <a:pt x="94211" y="101089"/>
                  <a:pt x="-1568" y="-1569"/>
                  <a:pt x="1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1A0E16F4-E100-95DD-BE78-E4492BCC1EAF}"/>
              </a:ext>
            </a:extLst>
          </p:cNvPr>
          <p:cNvSpPr/>
          <p:nvPr/>
        </p:nvSpPr>
        <p:spPr>
          <a:xfrm>
            <a:off x="5923952" y="1803117"/>
            <a:ext cx="95884" cy="193055"/>
          </a:xfrm>
          <a:custGeom>
            <a:avLst/>
            <a:gdLst>
              <a:gd name="connsiteX0" fmla="*/ 95848 w 95884"/>
              <a:gd name="connsiteY0" fmla="*/ 283 h 193055"/>
              <a:gd name="connsiteX1" fmla="*/ 29173 w 95884"/>
              <a:gd name="connsiteY1" fmla="*/ 149508 h 193055"/>
              <a:gd name="connsiteX2" fmla="*/ 32348 w 95884"/>
              <a:gd name="connsiteY2" fmla="*/ 190783 h 193055"/>
              <a:gd name="connsiteX3" fmla="*/ 3773 w 95884"/>
              <a:gd name="connsiteY3" fmla="*/ 95533 h 193055"/>
              <a:gd name="connsiteX4" fmla="*/ 3773 w 95884"/>
              <a:gd name="connsiteY4" fmla="*/ 139983 h 193055"/>
              <a:gd name="connsiteX5" fmla="*/ 35523 w 95884"/>
              <a:gd name="connsiteY5" fmla="*/ 35208 h 193055"/>
              <a:gd name="connsiteX6" fmla="*/ 10123 w 95884"/>
              <a:gd name="connsiteY6" fmla="*/ 108233 h 193055"/>
              <a:gd name="connsiteX7" fmla="*/ 16473 w 95884"/>
              <a:gd name="connsiteY7" fmla="*/ 155858 h 193055"/>
              <a:gd name="connsiteX8" fmla="*/ 45048 w 95884"/>
              <a:gd name="connsiteY8" fmla="*/ 86008 h 193055"/>
              <a:gd name="connsiteX9" fmla="*/ 38698 w 95884"/>
              <a:gd name="connsiteY9" fmla="*/ 111408 h 193055"/>
              <a:gd name="connsiteX10" fmla="*/ 95848 w 95884"/>
              <a:gd name="connsiteY10" fmla="*/ 283 h 1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884" h="193055">
                <a:moveTo>
                  <a:pt x="95848" y="283"/>
                </a:moveTo>
                <a:cubicBezTo>
                  <a:pt x="94260" y="6633"/>
                  <a:pt x="39756" y="117758"/>
                  <a:pt x="29173" y="149508"/>
                </a:cubicBezTo>
                <a:cubicBezTo>
                  <a:pt x="18590" y="181258"/>
                  <a:pt x="36581" y="199779"/>
                  <a:pt x="32348" y="190783"/>
                </a:cubicBezTo>
                <a:cubicBezTo>
                  <a:pt x="28115" y="181787"/>
                  <a:pt x="8536" y="104000"/>
                  <a:pt x="3773" y="95533"/>
                </a:cubicBezTo>
                <a:cubicBezTo>
                  <a:pt x="-990" y="87066"/>
                  <a:pt x="-1519" y="150037"/>
                  <a:pt x="3773" y="139983"/>
                </a:cubicBezTo>
                <a:cubicBezTo>
                  <a:pt x="9065" y="129929"/>
                  <a:pt x="34465" y="40499"/>
                  <a:pt x="35523" y="35208"/>
                </a:cubicBezTo>
                <a:cubicBezTo>
                  <a:pt x="36581" y="29917"/>
                  <a:pt x="13298" y="88125"/>
                  <a:pt x="10123" y="108233"/>
                </a:cubicBezTo>
                <a:cubicBezTo>
                  <a:pt x="6948" y="128341"/>
                  <a:pt x="10652" y="159562"/>
                  <a:pt x="16473" y="155858"/>
                </a:cubicBezTo>
                <a:cubicBezTo>
                  <a:pt x="22294" y="152154"/>
                  <a:pt x="41344" y="93416"/>
                  <a:pt x="45048" y="86008"/>
                </a:cubicBezTo>
                <a:cubicBezTo>
                  <a:pt x="48752" y="78600"/>
                  <a:pt x="31290" y="126754"/>
                  <a:pt x="38698" y="111408"/>
                </a:cubicBezTo>
                <a:cubicBezTo>
                  <a:pt x="46106" y="96062"/>
                  <a:pt x="97436" y="-6067"/>
                  <a:pt x="95848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4387CBA5-1043-89A2-CE4F-6A112539C34A}"/>
              </a:ext>
            </a:extLst>
          </p:cNvPr>
          <p:cNvSpPr/>
          <p:nvPr/>
        </p:nvSpPr>
        <p:spPr>
          <a:xfrm>
            <a:off x="5730194" y="2114547"/>
            <a:ext cx="86591" cy="149962"/>
          </a:xfrm>
          <a:custGeom>
            <a:avLst/>
            <a:gdLst>
              <a:gd name="connsiteX0" fmla="*/ 86406 w 86591"/>
              <a:gd name="connsiteY0" fmla="*/ 3 h 149962"/>
              <a:gd name="connsiteX1" fmla="*/ 35606 w 86591"/>
              <a:gd name="connsiteY1" fmla="*/ 82553 h 149962"/>
              <a:gd name="connsiteX2" fmla="*/ 76881 w 86591"/>
              <a:gd name="connsiteY2" fmla="*/ 149228 h 149962"/>
              <a:gd name="connsiteX3" fmla="*/ 48306 w 86591"/>
              <a:gd name="connsiteY3" fmla="*/ 111128 h 149962"/>
              <a:gd name="connsiteX4" fmla="*/ 681 w 86591"/>
              <a:gd name="connsiteY4" fmla="*/ 6353 h 149962"/>
              <a:gd name="connsiteX5" fmla="*/ 19731 w 86591"/>
              <a:gd name="connsiteY5" fmla="*/ 50803 h 149962"/>
              <a:gd name="connsiteX6" fmla="*/ 13381 w 86591"/>
              <a:gd name="connsiteY6" fmla="*/ 85728 h 149962"/>
              <a:gd name="connsiteX7" fmla="*/ 86406 w 86591"/>
              <a:gd name="connsiteY7" fmla="*/ 3 h 14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91" h="149962">
                <a:moveTo>
                  <a:pt x="86406" y="3"/>
                </a:moveTo>
                <a:cubicBezTo>
                  <a:pt x="90110" y="-526"/>
                  <a:pt x="37193" y="57682"/>
                  <a:pt x="35606" y="82553"/>
                </a:cubicBezTo>
                <a:cubicBezTo>
                  <a:pt x="34018" y="107424"/>
                  <a:pt x="74764" y="144466"/>
                  <a:pt x="76881" y="149228"/>
                </a:cubicBezTo>
                <a:cubicBezTo>
                  <a:pt x="78998" y="153990"/>
                  <a:pt x="61006" y="134941"/>
                  <a:pt x="48306" y="111128"/>
                </a:cubicBezTo>
                <a:cubicBezTo>
                  <a:pt x="35606" y="87316"/>
                  <a:pt x="5443" y="16407"/>
                  <a:pt x="681" y="6353"/>
                </a:cubicBezTo>
                <a:cubicBezTo>
                  <a:pt x="-4082" y="-3701"/>
                  <a:pt x="17614" y="37574"/>
                  <a:pt x="19731" y="50803"/>
                </a:cubicBezTo>
                <a:cubicBezTo>
                  <a:pt x="21848" y="64032"/>
                  <a:pt x="2798" y="92078"/>
                  <a:pt x="13381" y="85728"/>
                </a:cubicBezTo>
                <a:cubicBezTo>
                  <a:pt x="23964" y="79378"/>
                  <a:pt x="82702" y="532"/>
                  <a:pt x="8640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1380D2F6-4329-3EED-D112-F47315DA035B}"/>
              </a:ext>
            </a:extLst>
          </p:cNvPr>
          <p:cNvSpPr/>
          <p:nvPr/>
        </p:nvSpPr>
        <p:spPr>
          <a:xfrm>
            <a:off x="6064006" y="2164775"/>
            <a:ext cx="146704" cy="204074"/>
          </a:xfrm>
          <a:custGeom>
            <a:avLst/>
            <a:gdLst>
              <a:gd name="connsiteX0" fmla="*/ 146294 w 146704"/>
              <a:gd name="connsiteY0" fmla="*/ 575 h 204074"/>
              <a:gd name="connsiteX1" fmla="*/ 114544 w 146704"/>
              <a:gd name="connsiteY1" fmla="*/ 108525 h 204074"/>
              <a:gd name="connsiteX2" fmla="*/ 66919 w 146704"/>
              <a:gd name="connsiteY2" fmla="*/ 175200 h 204074"/>
              <a:gd name="connsiteX3" fmla="*/ 244 w 146704"/>
              <a:gd name="connsiteY3" fmla="*/ 203775 h 204074"/>
              <a:gd name="connsiteX4" fmla="*/ 92319 w 146704"/>
              <a:gd name="connsiteY4" fmla="*/ 159325 h 204074"/>
              <a:gd name="connsiteX5" fmla="*/ 146294 w 146704"/>
              <a:gd name="connsiteY5" fmla="*/ 575 h 20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04" h="204074">
                <a:moveTo>
                  <a:pt x="146294" y="575"/>
                </a:moveTo>
                <a:cubicBezTo>
                  <a:pt x="149998" y="-7892"/>
                  <a:pt x="127773" y="79421"/>
                  <a:pt x="114544" y="108525"/>
                </a:cubicBezTo>
                <a:cubicBezTo>
                  <a:pt x="101315" y="137629"/>
                  <a:pt x="85969" y="159325"/>
                  <a:pt x="66919" y="175200"/>
                </a:cubicBezTo>
                <a:cubicBezTo>
                  <a:pt x="47869" y="191075"/>
                  <a:pt x="-3989" y="206421"/>
                  <a:pt x="244" y="203775"/>
                </a:cubicBezTo>
                <a:cubicBezTo>
                  <a:pt x="4477" y="201129"/>
                  <a:pt x="66919" y="190546"/>
                  <a:pt x="92319" y="159325"/>
                </a:cubicBezTo>
                <a:cubicBezTo>
                  <a:pt x="117719" y="128104"/>
                  <a:pt x="142590" y="9042"/>
                  <a:pt x="14629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2B4738F8-C9EF-DDFD-3122-9D825EFE8872}"/>
              </a:ext>
            </a:extLst>
          </p:cNvPr>
          <p:cNvSpPr/>
          <p:nvPr/>
        </p:nvSpPr>
        <p:spPr>
          <a:xfrm>
            <a:off x="6067403" y="1866881"/>
            <a:ext cx="130554" cy="301761"/>
          </a:xfrm>
          <a:custGeom>
            <a:avLst/>
            <a:gdLst>
              <a:gd name="connsiteX0" fmla="*/ 22 w 130554"/>
              <a:gd name="connsiteY0" fmla="*/ 19 h 301761"/>
              <a:gd name="connsiteX1" fmla="*/ 101622 w 130554"/>
              <a:gd name="connsiteY1" fmla="*/ 212744 h 301761"/>
              <a:gd name="connsiteX2" fmla="*/ 111147 w 130554"/>
              <a:gd name="connsiteY2" fmla="*/ 254019 h 301761"/>
              <a:gd name="connsiteX3" fmla="*/ 79397 w 130554"/>
              <a:gd name="connsiteY3" fmla="*/ 301644 h 301761"/>
              <a:gd name="connsiteX4" fmla="*/ 104797 w 130554"/>
              <a:gd name="connsiteY4" fmla="*/ 266719 h 301761"/>
              <a:gd name="connsiteX5" fmla="*/ 130197 w 130554"/>
              <a:gd name="connsiteY5" fmla="*/ 241319 h 301761"/>
              <a:gd name="connsiteX6" fmla="*/ 111147 w 130554"/>
              <a:gd name="connsiteY6" fmla="*/ 225444 h 301761"/>
              <a:gd name="connsiteX7" fmla="*/ 22 w 130554"/>
              <a:gd name="connsiteY7" fmla="*/ 19 h 30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54" h="301761">
                <a:moveTo>
                  <a:pt x="22" y="19"/>
                </a:moveTo>
                <a:cubicBezTo>
                  <a:pt x="-1566" y="-2098"/>
                  <a:pt x="83101" y="170411"/>
                  <a:pt x="101622" y="212744"/>
                </a:cubicBezTo>
                <a:cubicBezTo>
                  <a:pt x="120143" y="255077"/>
                  <a:pt x="114851" y="239202"/>
                  <a:pt x="111147" y="254019"/>
                </a:cubicBezTo>
                <a:cubicBezTo>
                  <a:pt x="107443" y="268836"/>
                  <a:pt x="80455" y="299527"/>
                  <a:pt x="79397" y="301644"/>
                </a:cubicBezTo>
                <a:cubicBezTo>
                  <a:pt x="78339" y="303761"/>
                  <a:pt x="96330" y="276773"/>
                  <a:pt x="104797" y="266719"/>
                </a:cubicBezTo>
                <a:cubicBezTo>
                  <a:pt x="113264" y="256665"/>
                  <a:pt x="130197" y="241319"/>
                  <a:pt x="130197" y="241319"/>
                </a:cubicBezTo>
                <a:cubicBezTo>
                  <a:pt x="131255" y="234440"/>
                  <a:pt x="131255" y="260898"/>
                  <a:pt x="111147" y="225444"/>
                </a:cubicBezTo>
                <a:cubicBezTo>
                  <a:pt x="91039" y="189990"/>
                  <a:pt x="1610" y="2136"/>
                  <a:pt x="2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2694D42D-22A2-8623-BCFD-FAD376A78410}"/>
              </a:ext>
            </a:extLst>
          </p:cNvPr>
          <p:cNvSpPr/>
          <p:nvPr/>
        </p:nvSpPr>
        <p:spPr>
          <a:xfrm>
            <a:off x="6171485" y="2165350"/>
            <a:ext cx="42016" cy="140894"/>
          </a:xfrm>
          <a:custGeom>
            <a:avLst/>
            <a:gdLst>
              <a:gd name="connsiteX0" fmla="*/ 41990 w 42016"/>
              <a:gd name="connsiteY0" fmla="*/ 0 h 140894"/>
              <a:gd name="connsiteX1" fmla="*/ 7065 w 42016"/>
              <a:gd name="connsiteY1" fmla="*/ 136525 h 140894"/>
              <a:gd name="connsiteX2" fmla="*/ 13415 w 42016"/>
              <a:gd name="connsiteY2" fmla="*/ 92075 h 140894"/>
              <a:gd name="connsiteX3" fmla="*/ 715 w 42016"/>
              <a:gd name="connsiteY3" fmla="*/ 136525 h 140894"/>
              <a:gd name="connsiteX4" fmla="*/ 41990 w 42016"/>
              <a:gd name="connsiteY4" fmla="*/ 0 h 14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16" h="140894">
                <a:moveTo>
                  <a:pt x="41990" y="0"/>
                </a:moveTo>
                <a:cubicBezTo>
                  <a:pt x="43048" y="0"/>
                  <a:pt x="11828" y="121179"/>
                  <a:pt x="7065" y="136525"/>
                </a:cubicBezTo>
                <a:cubicBezTo>
                  <a:pt x="2302" y="151871"/>
                  <a:pt x="14473" y="92075"/>
                  <a:pt x="13415" y="92075"/>
                </a:cubicBezTo>
                <a:cubicBezTo>
                  <a:pt x="12357" y="92075"/>
                  <a:pt x="-3518" y="158221"/>
                  <a:pt x="715" y="136525"/>
                </a:cubicBezTo>
                <a:cubicBezTo>
                  <a:pt x="4948" y="114829"/>
                  <a:pt x="40932" y="0"/>
                  <a:pt x="41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D855E4D4-FE2A-D3C7-02F6-1721711A1A44}"/>
              </a:ext>
            </a:extLst>
          </p:cNvPr>
          <p:cNvSpPr/>
          <p:nvPr/>
        </p:nvSpPr>
        <p:spPr>
          <a:xfrm>
            <a:off x="5676828" y="2092194"/>
            <a:ext cx="114492" cy="219210"/>
          </a:xfrm>
          <a:custGeom>
            <a:avLst/>
            <a:gdLst>
              <a:gd name="connsiteX0" fmla="*/ 47697 w 114492"/>
              <a:gd name="connsiteY0" fmla="*/ 131 h 219210"/>
              <a:gd name="connsiteX1" fmla="*/ 31822 w 114492"/>
              <a:gd name="connsiteY1" fmla="*/ 127131 h 219210"/>
              <a:gd name="connsiteX2" fmla="*/ 50872 w 114492"/>
              <a:gd name="connsiteY2" fmla="*/ 165231 h 219210"/>
              <a:gd name="connsiteX3" fmla="*/ 19122 w 114492"/>
              <a:gd name="connsiteY3" fmla="*/ 158881 h 219210"/>
              <a:gd name="connsiteX4" fmla="*/ 114372 w 114492"/>
              <a:gd name="connsiteY4" fmla="*/ 219206 h 219210"/>
              <a:gd name="connsiteX5" fmla="*/ 38172 w 114492"/>
              <a:gd name="connsiteY5" fmla="*/ 162056 h 219210"/>
              <a:gd name="connsiteX6" fmla="*/ 72 w 114492"/>
              <a:gd name="connsiteY6" fmla="*/ 130306 h 219210"/>
              <a:gd name="connsiteX7" fmla="*/ 28647 w 114492"/>
              <a:gd name="connsiteY7" fmla="*/ 152531 h 219210"/>
              <a:gd name="connsiteX8" fmla="*/ 31822 w 114492"/>
              <a:gd name="connsiteY8" fmla="*/ 73156 h 219210"/>
              <a:gd name="connsiteX9" fmla="*/ 19122 w 114492"/>
              <a:gd name="connsiteY9" fmla="*/ 101731 h 219210"/>
              <a:gd name="connsiteX10" fmla="*/ 47697 w 114492"/>
              <a:gd name="connsiteY10" fmla="*/ 131 h 21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492" h="219210">
                <a:moveTo>
                  <a:pt x="47697" y="131"/>
                </a:moveTo>
                <a:cubicBezTo>
                  <a:pt x="49814" y="4364"/>
                  <a:pt x="31293" y="99614"/>
                  <a:pt x="31822" y="127131"/>
                </a:cubicBezTo>
                <a:cubicBezTo>
                  <a:pt x="32351" y="154648"/>
                  <a:pt x="52989" y="159939"/>
                  <a:pt x="50872" y="165231"/>
                </a:cubicBezTo>
                <a:cubicBezTo>
                  <a:pt x="48755" y="170523"/>
                  <a:pt x="8539" y="149885"/>
                  <a:pt x="19122" y="158881"/>
                </a:cubicBezTo>
                <a:cubicBezTo>
                  <a:pt x="29705" y="167877"/>
                  <a:pt x="111197" y="218677"/>
                  <a:pt x="114372" y="219206"/>
                </a:cubicBezTo>
                <a:cubicBezTo>
                  <a:pt x="117547" y="219735"/>
                  <a:pt x="57222" y="176873"/>
                  <a:pt x="38172" y="162056"/>
                </a:cubicBezTo>
                <a:cubicBezTo>
                  <a:pt x="19122" y="147239"/>
                  <a:pt x="1659" y="131893"/>
                  <a:pt x="72" y="130306"/>
                </a:cubicBezTo>
                <a:cubicBezTo>
                  <a:pt x="-1515" y="128719"/>
                  <a:pt x="23355" y="162056"/>
                  <a:pt x="28647" y="152531"/>
                </a:cubicBezTo>
                <a:cubicBezTo>
                  <a:pt x="33939" y="143006"/>
                  <a:pt x="33409" y="81623"/>
                  <a:pt x="31822" y="73156"/>
                </a:cubicBezTo>
                <a:cubicBezTo>
                  <a:pt x="30235" y="64689"/>
                  <a:pt x="18593" y="108610"/>
                  <a:pt x="19122" y="101731"/>
                </a:cubicBezTo>
                <a:cubicBezTo>
                  <a:pt x="19651" y="94852"/>
                  <a:pt x="45580" y="-4102"/>
                  <a:pt x="47697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4759D4BB-238E-7913-0569-A81D1DC0B940}"/>
              </a:ext>
            </a:extLst>
          </p:cNvPr>
          <p:cNvSpPr/>
          <p:nvPr/>
        </p:nvSpPr>
        <p:spPr>
          <a:xfrm>
            <a:off x="6099916" y="2155802"/>
            <a:ext cx="94553" cy="165187"/>
          </a:xfrm>
          <a:custGeom>
            <a:avLst/>
            <a:gdLst>
              <a:gd name="connsiteX0" fmla="*/ 94509 w 94553"/>
              <a:gd name="connsiteY0" fmla="*/ 23 h 165187"/>
              <a:gd name="connsiteX1" fmla="*/ 2434 w 94553"/>
              <a:gd name="connsiteY1" fmla="*/ 98448 h 165187"/>
              <a:gd name="connsiteX2" fmla="*/ 27834 w 94553"/>
              <a:gd name="connsiteY2" fmla="*/ 76223 h 165187"/>
              <a:gd name="connsiteX3" fmla="*/ 40534 w 94553"/>
              <a:gd name="connsiteY3" fmla="*/ 101623 h 165187"/>
              <a:gd name="connsiteX4" fmla="*/ 21484 w 94553"/>
              <a:gd name="connsiteY4" fmla="*/ 165123 h 165187"/>
              <a:gd name="connsiteX5" fmla="*/ 37359 w 94553"/>
              <a:gd name="connsiteY5" fmla="*/ 88923 h 165187"/>
              <a:gd name="connsiteX6" fmla="*/ 15134 w 94553"/>
              <a:gd name="connsiteY6" fmla="*/ 88923 h 165187"/>
              <a:gd name="connsiteX7" fmla="*/ 94509 w 94553"/>
              <a:gd name="connsiteY7" fmla="*/ 23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53" h="165187">
                <a:moveTo>
                  <a:pt x="94509" y="23"/>
                </a:moveTo>
                <a:cubicBezTo>
                  <a:pt x="92392" y="1611"/>
                  <a:pt x="13546" y="85748"/>
                  <a:pt x="2434" y="98448"/>
                </a:cubicBezTo>
                <a:cubicBezTo>
                  <a:pt x="-8678" y="111148"/>
                  <a:pt x="21484" y="75694"/>
                  <a:pt x="27834" y="76223"/>
                </a:cubicBezTo>
                <a:cubicBezTo>
                  <a:pt x="34184" y="76752"/>
                  <a:pt x="41592" y="86806"/>
                  <a:pt x="40534" y="101623"/>
                </a:cubicBezTo>
                <a:cubicBezTo>
                  <a:pt x="39476" y="116440"/>
                  <a:pt x="22013" y="167240"/>
                  <a:pt x="21484" y="165123"/>
                </a:cubicBezTo>
                <a:cubicBezTo>
                  <a:pt x="20955" y="163006"/>
                  <a:pt x="38417" y="101623"/>
                  <a:pt x="37359" y="88923"/>
                </a:cubicBezTo>
                <a:cubicBezTo>
                  <a:pt x="36301" y="76223"/>
                  <a:pt x="8255" y="100035"/>
                  <a:pt x="15134" y="88923"/>
                </a:cubicBezTo>
                <a:cubicBezTo>
                  <a:pt x="22013" y="77811"/>
                  <a:pt x="96626" y="-1565"/>
                  <a:pt x="9450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5392EDA-9B98-89BF-EC3F-58D26DE00CDC}"/>
              </a:ext>
            </a:extLst>
          </p:cNvPr>
          <p:cNvSpPr/>
          <p:nvPr/>
        </p:nvSpPr>
        <p:spPr>
          <a:xfrm>
            <a:off x="5810250" y="1860185"/>
            <a:ext cx="96137" cy="175097"/>
          </a:xfrm>
          <a:custGeom>
            <a:avLst/>
            <a:gdLst>
              <a:gd name="connsiteX0" fmla="*/ 85725 w 96137"/>
              <a:gd name="connsiteY0" fmla="*/ 365 h 175097"/>
              <a:gd name="connsiteX1" fmla="*/ 82550 w 96137"/>
              <a:gd name="connsiteY1" fmla="*/ 114665 h 175097"/>
              <a:gd name="connsiteX2" fmla="*/ 95250 w 96137"/>
              <a:gd name="connsiteY2" fmla="*/ 174990 h 175097"/>
              <a:gd name="connsiteX3" fmla="*/ 53975 w 96137"/>
              <a:gd name="connsiteY3" fmla="*/ 130540 h 175097"/>
              <a:gd name="connsiteX4" fmla="*/ 0 w 96137"/>
              <a:gd name="connsiteY4" fmla="*/ 73390 h 175097"/>
              <a:gd name="connsiteX5" fmla="*/ 76200 w 96137"/>
              <a:gd name="connsiteY5" fmla="*/ 155940 h 175097"/>
              <a:gd name="connsiteX6" fmla="*/ 85725 w 96137"/>
              <a:gd name="connsiteY6" fmla="*/ 365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37" h="175097">
                <a:moveTo>
                  <a:pt x="85725" y="365"/>
                </a:moveTo>
                <a:cubicBezTo>
                  <a:pt x="86783" y="-6514"/>
                  <a:pt x="80963" y="85561"/>
                  <a:pt x="82550" y="114665"/>
                </a:cubicBezTo>
                <a:cubicBezTo>
                  <a:pt x="84137" y="143769"/>
                  <a:pt x="100012" y="172344"/>
                  <a:pt x="95250" y="174990"/>
                </a:cubicBezTo>
                <a:cubicBezTo>
                  <a:pt x="90488" y="177636"/>
                  <a:pt x="53975" y="130540"/>
                  <a:pt x="53975" y="130540"/>
                </a:cubicBezTo>
                <a:lnTo>
                  <a:pt x="0" y="73390"/>
                </a:lnTo>
                <a:cubicBezTo>
                  <a:pt x="3704" y="77623"/>
                  <a:pt x="61912" y="164407"/>
                  <a:pt x="76200" y="155940"/>
                </a:cubicBezTo>
                <a:cubicBezTo>
                  <a:pt x="90488" y="147473"/>
                  <a:pt x="84667" y="7244"/>
                  <a:pt x="85725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C7C7C3C3-27CB-018E-2A6D-54D9A5598148}"/>
              </a:ext>
            </a:extLst>
          </p:cNvPr>
          <p:cNvSpPr/>
          <p:nvPr/>
        </p:nvSpPr>
        <p:spPr>
          <a:xfrm>
            <a:off x="5740354" y="2171663"/>
            <a:ext cx="220704" cy="98649"/>
          </a:xfrm>
          <a:custGeom>
            <a:avLst/>
            <a:gdLst>
              <a:gd name="connsiteX0" fmla="*/ 46 w 220704"/>
              <a:gd name="connsiteY0" fmla="*/ 79412 h 98649"/>
              <a:gd name="connsiteX1" fmla="*/ 133396 w 220704"/>
              <a:gd name="connsiteY1" fmla="*/ 34962 h 98649"/>
              <a:gd name="connsiteX2" fmla="*/ 92121 w 220704"/>
              <a:gd name="connsiteY2" fmla="*/ 37 h 98649"/>
              <a:gd name="connsiteX3" fmla="*/ 120696 w 220704"/>
              <a:gd name="connsiteY3" fmla="*/ 28612 h 98649"/>
              <a:gd name="connsiteX4" fmla="*/ 184196 w 220704"/>
              <a:gd name="connsiteY4" fmla="*/ 47662 h 98649"/>
              <a:gd name="connsiteX5" fmla="*/ 187371 w 220704"/>
              <a:gd name="connsiteY5" fmla="*/ 34962 h 98649"/>
              <a:gd name="connsiteX6" fmla="*/ 219121 w 220704"/>
              <a:gd name="connsiteY6" fmla="*/ 98462 h 98649"/>
              <a:gd name="connsiteX7" fmla="*/ 209596 w 220704"/>
              <a:gd name="connsiteY7" fmla="*/ 54012 h 98649"/>
              <a:gd name="connsiteX8" fmla="*/ 155621 w 220704"/>
              <a:gd name="connsiteY8" fmla="*/ 41312 h 98649"/>
              <a:gd name="connsiteX9" fmla="*/ 92121 w 220704"/>
              <a:gd name="connsiteY9" fmla="*/ 63537 h 98649"/>
              <a:gd name="connsiteX10" fmla="*/ 66721 w 220704"/>
              <a:gd name="connsiteY10" fmla="*/ 88937 h 98649"/>
              <a:gd name="connsiteX11" fmla="*/ 117521 w 220704"/>
              <a:gd name="connsiteY11" fmla="*/ 41312 h 98649"/>
              <a:gd name="connsiteX12" fmla="*/ 46 w 220704"/>
              <a:gd name="connsiteY12" fmla="*/ 79412 h 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704" h="98649">
                <a:moveTo>
                  <a:pt x="46" y="79412"/>
                </a:moveTo>
                <a:cubicBezTo>
                  <a:pt x="2692" y="78354"/>
                  <a:pt x="118050" y="48191"/>
                  <a:pt x="133396" y="34962"/>
                </a:cubicBezTo>
                <a:cubicBezTo>
                  <a:pt x="148742" y="21733"/>
                  <a:pt x="94238" y="1095"/>
                  <a:pt x="92121" y="37"/>
                </a:cubicBezTo>
                <a:cubicBezTo>
                  <a:pt x="90004" y="-1021"/>
                  <a:pt x="105350" y="20675"/>
                  <a:pt x="120696" y="28612"/>
                </a:cubicBezTo>
                <a:cubicBezTo>
                  <a:pt x="136042" y="36549"/>
                  <a:pt x="173084" y="46604"/>
                  <a:pt x="184196" y="47662"/>
                </a:cubicBezTo>
                <a:cubicBezTo>
                  <a:pt x="195308" y="48720"/>
                  <a:pt x="181550" y="26495"/>
                  <a:pt x="187371" y="34962"/>
                </a:cubicBezTo>
                <a:cubicBezTo>
                  <a:pt x="193192" y="43429"/>
                  <a:pt x="215417" y="95287"/>
                  <a:pt x="219121" y="98462"/>
                </a:cubicBezTo>
                <a:cubicBezTo>
                  <a:pt x="222825" y="101637"/>
                  <a:pt x="220179" y="63537"/>
                  <a:pt x="209596" y="54012"/>
                </a:cubicBezTo>
                <a:cubicBezTo>
                  <a:pt x="199013" y="44487"/>
                  <a:pt x="175200" y="39725"/>
                  <a:pt x="155621" y="41312"/>
                </a:cubicBezTo>
                <a:cubicBezTo>
                  <a:pt x="136042" y="42899"/>
                  <a:pt x="106938" y="55599"/>
                  <a:pt x="92121" y="63537"/>
                </a:cubicBezTo>
                <a:cubicBezTo>
                  <a:pt x="77304" y="71474"/>
                  <a:pt x="62488" y="92641"/>
                  <a:pt x="66721" y="88937"/>
                </a:cubicBezTo>
                <a:cubicBezTo>
                  <a:pt x="70954" y="85233"/>
                  <a:pt x="125988" y="43429"/>
                  <a:pt x="117521" y="41312"/>
                </a:cubicBezTo>
                <a:cubicBezTo>
                  <a:pt x="109054" y="39195"/>
                  <a:pt x="-2600" y="80470"/>
                  <a:pt x="46" y="79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8313F5E6-EFB0-A05A-F7E0-D1EA50229D08}"/>
              </a:ext>
            </a:extLst>
          </p:cNvPr>
          <p:cNvSpPr/>
          <p:nvPr/>
        </p:nvSpPr>
        <p:spPr>
          <a:xfrm>
            <a:off x="5745697" y="2231637"/>
            <a:ext cx="134756" cy="73558"/>
          </a:xfrm>
          <a:custGeom>
            <a:avLst/>
            <a:gdLst>
              <a:gd name="connsiteX0" fmla="*/ 134403 w 134756"/>
              <a:gd name="connsiteY0" fmla="*/ 73413 h 73558"/>
              <a:gd name="connsiteX1" fmla="*/ 42328 w 134756"/>
              <a:gd name="connsiteY1" fmla="*/ 51188 h 73558"/>
              <a:gd name="connsiteX2" fmla="*/ 115353 w 134756"/>
              <a:gd name="connsiteY2" fmla="*/ 388 h 73558"/>
              <a:gd name="connsiteX3" fmla="*/ 51853 w 134756"/>
              <a:gd name="connsiteY3" fmla="*/ 28963 h 73558"/>
              <a:gd name="connsiteX4" fmla="*/ 51853 w 134756"/>
              <a:gd name="connsiteY4" fmla="*/ 51188 h 73558"/>
              <a:gd name="connsiteX5" fmla="*/ 1053 w 134756"/>
              <a:gd name="connsiteY5" fmla="*/ 41663 h 73558"/>
              <a:gd name="connsiteX6" fmla="*/ 134403 w 134756"/>
              <a:gd name="connsiteY6" fmla="*/ 73413 h 7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56" h="73558">
                <a:moveTo>
                  <a:pt x="134403" y="73413"/>
                </a:moveTo>
                <a:cubicBezTo>
                  <a:pt x="141282" y="75000"/>
                  <a:pt x="45503" y="63359"/>
                  <a:pt x="42328" y="51188"/>
                </a:cubicBezTo>
                <a:cubicBezTo>
                  <a:pt x="39153" y="39017"/>
                  <a:pt x="113766" y="4092"/>
                  <a:pt x="115353" y="388"/>
                </a:cubicBezTo>
                <a:cubicBezTo>
                  <a:pt x="116940" y="-3316"/>
                  <a:pt x="62436" y="20496"/>
                  <a:pt x="51853" y="28963"/>
                </a:cubicBezTo>
                <a:cubicBezTo>
                  <a:pt x="41270" y="37430"/>
                  <a:pt x="60320" y="49071"/>
                  <a:pt x="51853" y="51188"/>
                </a:cubicBezTo>
                <a:cubicBezTo>
                  <a:pt x="43386" y="53305"/>
                  <a:pt x="-7943" y="37430"/>
                  <a:pt x="1053" y="41663"/>
                </a:cubicBezTo>
                <a:cubicBezTo>
                  <a:pt x="10049" y="45896"/>
                  <a:pt x="127524" y="71826"/>
                  <a:pt x="134403" y="7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DDEB1C6D-A77A-E42B-2E70-BDEAEB615507}"/>
              </a:ext>
            </a:extLst>
          </p:cNvPr>
          <p:cNvSpPr/>
          <p:nvPr/>
        </p:nvSpPr>
        <p:spPr>
          <a:xfrm>
            <a:off x="5851505" y="2203406"/>
            <a:ext cx="123180" cy="108583"/>
          </a:xfrm>
          <a:custGeom>
            <a:avLst/>
            <a:gdLst>
              <a:gd name="connsiteX0" fmla="*/ 20 w 123180"/>
              <a:gd name="connsiteY0" fmla="*/ 44 h 108583"/>
              <a:gd name="connsiteX1" fmla="*/ 114320 w 123180"/>
              <a:gd name="connsiteY1" fmla="*/ 101644 h 108583"/>
              <a:gd name="connsiteX2" fmla="*/ 104795 w 123180"/>
              <a:gd name="connsiteY2" fmla="*/ 88944 h 108583"/>
              <a:gd name="connsiteX3" fmla="*/ 20 w 123180"/>
              <a:gd name="connsiteY3" fmla="*/ 44 h 10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80" h="108583">
                <a:moveTo>
                  <a:pt x="20" y="44"/>
                </a:moveTo>
                <a:cubicBezTo>
                  <a:pt x="1608" y="2161"/>
                  <a:pt x="114320" y="101644"/>
                  <a:pt x="114320" y="101644"/>
                </a:cubicBezTo>
                <a:cubicBezTo>
                  <a:pt x="131782" y="116461"/>
                  <a:pt x="120670" y="105348"/>
                  <a:pt x="104795" y="88944"/>
                </a:cubicBezTo>
                <a:cubicBezTo>
                  <a:pt x="88920" y="72540"/>
                  <a:pt x="-1568" y="-2073"/>
                  <a:pt x="2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88CF523-8610-7FDB-BE62-50ABFE84A146}"/>
              </a:ext>
            </a:extLst>
          </p:cNvPr>
          <p:cNvSpPr/>
          <p:nvPr/>
        </p:nvSpPr>
        <p:spPr>
          <a:xfrm>
            <a:off x="5988004" y="2270247"/>
            <a:ext cx="144966" cy="76078"/>
          </a:xfrm>
          <a:custGeom>
            <a:avLst/>
            <a:gdLst>
              <a:gd name="connsiteX0" fmla="*/ 46 w 144966"/>
              <a:gd name="connsiteY0" fmla="*/ 76078 h 76078"/>
              <a:gd name="connsiteX1" fmla="*/ 139746 w 144966"/>
              <a:gd name="connsiteY1" fmla="*/ 6228 h 76078"/>
              <a:gd name="connsiteX2" fmla="*/ 117521 w 144966"/>
              <a:gd name="connsiteY2" fmla="*/ 22103 h 76078"/>
              <a:gd name="connsiteX3" fmla="*/ 127046 w 144966"/>
              <a:gd name="connsiteY3" fmla="*/ 41153 h 76078"/>
              <a:gd name="connsiteX4" fmla="*/ 82596 w 144966"/>
              <a:gd name="connsiteY4" fmla="*/ 57028 h 76078"/>
              <a:gd name="connsiteX5" fmla="*/ 117521 w 144966"/>
              <a:gd name="connsiteY5" fmla="*/ 44328 h 76078"/>
              <a:gd name="connsiteX6" fmla="*/ 117521 w 144966"/>
              <a:gd name="connsiteY6" fmla="*/ 6228 h 76078"/>
              <a:gd name="connsiteX7" fmla="*/ 123871 w 144966"/>
              <a:gd name="connsiteY7" fmla="*/ 6228 h 76078"/>
              <a:gd name="connsiteX8" fmla="*/ 46 w 144966"/>
              <a:gd name="connsiteY8" fmla="*/ 76078 h 7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66" h="76078">
                <a:moveTo>
                  <a:pt x="46" y="76078"/>
                </a:moveTo>
                <a:cubicBezTo>
                  <a:pt x="2692" y="76078"/>
                  <a:pt x="120167" y="15224"/>
                  <a:pt x="139746" y="6228"/>
                </a:cubicBezTo>
                <a:cubicBezTo>
                  <a:pt x="159325" y="-2768"/>
                  <a:pt x="117521" y="22103"/>
                  <a:pt x="117521" y="22103"/>
                </a:cubicBezTo>
                <a:cubicBezTo>
                  <a:pt x="115404" y="27924"/>
                  <a:pt x="132867" y="35332"/>
                  <a:pt x="127046" y="41153"/>
                </a:cubicBezTo>
                <a:cubicBezTo>
                  <a:pt x="121225" y="46974"/>
                  <a:pt x="84183" y="56499"/>
                  <a:pt x="82596" y="57028"/>
                </a:cubicBezTo>
                <a:cubicBezTo>
                  <a:pt x="81009" y="57557"/>
                  <a:pt x="111700" y="52795"/>
                  <a:pt x="117521" y="44328"/>
                </a:cubicBezTo>
                <a:cubicBezTo>
                  <a:pt x="123342" y="35861"/>
                  <a:pt x="116463" y="12578"/>
                  <a:pt x="117521" y="6228"/>
                </a:cubicBezTo>
                <a:cubicBezTo>
                  <a:pt x="118579" y="-122"/>
                  <a:pt x="139217" y="-3826"/>
                  <a:pt x="123871" y="6228"/>
                </a:cubicBezTo>
                <a:cubicBezTo>
                  <a:pt x="108525" y="16282"/>
                  <a:pt x="-2600" y="76078"/>
                  <a:pt x="46" y="7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74156F72-9F55-667E-34EC-3198EF7B0CC1}"/>
              </a:ext>
            </a:extLst>
          </p:cNvPr>
          <p:cNvSpPr/>
          <p:nvPr/>
        </p:nvSpPr>
        <p:spPr>
          <a:xfrm>
            <a:off x="5791198" y="2219319"/>
            <a:ext cx="127946" cy="98437"/>
          </a:xfrm>
          <a:custGeom>
            <a:avLst/>
            <a:gdLst>
              <a:gd name="connsiteX0" fmla="*/ 2 w 127946"/>
              <a:gd name="connsiteY0" fmla="*/ 98431 h 98437"/>
              <a:gd name="connsiteX1" fmla="*/ 101602 w 127946"/>
              <a:gd name="connsiteY1" fmla="*/ 47631 h 98437"/>
              <a:gd name="connsiteX2" fmla="*/ 123827 w 127946"/>
              <a:gd name="connsiteY2" fmla="*/ 53981 h 98437"/>
              <a:gd name="connsiteX3" fmla="*/ 34927 w 127946"/>
              <a:gd name="connsiteY3" fmla="*/ 6 h 98437"/>
              <a:gd name="connsiteX4" fmla="*/ 104777 w 127946"/>
              <a:gd name="connsiteY4" fmla="*/ 50806 h 98437"/>
              <a:gd name="connsiteX5" fmla="*/ 2 w 127946"/>
              <a:gd name="connsiteY5" fmla="*/ 98431 h 9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946" h="98437">
                <a:moveTo>
                  <a:pt x="2" y="98431"/>
                </a:moveTo>
                <a:cubicBezTo>
                  <a:pt x="-527" y="97902"/>
                  <a:pt x="80965" y="55039"/>
                  <a:pt x="101602" y="47631"/>
                </a:cubicBezTo>
                <a:cubicBezTo>
                  <a:pt x="122239" y="40223"/>
                  <a:pt x="134940" y="61918"/>
                  <a:pt x="123827" y="53981"/>
                </a:cubicBezTo>
                <a:cubicBezTo>
                  <a:pt x="112715" y="46043"/>
                  <a:pt x="38102" y="535"/>
                  <a:pt x="34927" y="6"/>
                </a:cubicBezTo>
                <a:cubicBezTo>
                  <a:pt x="31752" y="-523"/>
                  <a:pt x="113244" y="32285"/>
                  <a:pt x="104777" y="50806"/>
                </a:cubicBezTo>
                <a:cubicBezTo>
                  <a:pt x="96310" y="69327"/>
                  <a:pt x="531" y="98960"/>
                  <a:pt x="2" y="9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3FFB64E4-D471-AFED-EB83-E52E6D95D691}"/>
              </a:ext>
            </a:extLst>
          </p:cNvPr>
          <p:cNvSpPr/>
          <p:nvPr/>
        </p:nvSpPr>
        <p:spPr>
          <a:xfrm>
            <a:off x="5982945" y="2285955"/>
            <a:ext cx="164937" cy="108106"/>
          </a:xfrm>
          <a:custGeom>
            <a:avLst/>
            <a:gdLst>
              <a:gd name="connsiteX0" fmla="*/ 163855 w 164937"/>
              <a:gd name="connsiteY0" fmla="*/ 45 h 108106"/>
              <a:gd name="connsiteX1" fmla="*/ 71780 w 164937"/>
              <a:gd name="connsiteY1" fmla="*/ 57195 h 108106"/>
              <a:gd name="connsiteX2" fmla="*/ 55905 w 164937"/>
              <a:gd name="connsiteY2" fmla="*/ 107995 h 108106"/>
              <a:gd name="connsiteX3" fmla="*/ 46380 w 164937"/>
              <a:gd name="connsiteY3" fmla="*/ 69895 h 108106"/>
              <a:gd name="connsiteX4" fmla="*/ 24155 w 164937"/>
              <a:gd name="connsiteY4" fmla="*/ 38145 h 108106"/>
              <a:gd name="connsiteX5" fmla="*/ 43205 w 164937"/>
              <a:gd name="connsiteY5" fmla="*/ 88945 h 108106"/>
              <a:gd name="connsiteX6" fmla="*/ 40030 w 164937"/>
              <a:gd name="connsiteY6" fmla="*/ 76245 h 108106"/>
              <a:gd name="connsiteX7" fmla="*/ 68605 w 164937"/>
              <a:gd name="connsiteY7" fmla="*/ 47670 h 108106"/>
              <a:gd name="connsiteX8" fmla="*/ 1930 w 164937"/>
              <a:gd name="connsiteY8" fmla="*/ 66720 h 108106"/>
              <a:gd name="connsiteX9" fmla="*/ 163855 w 164937"/>
              <a:gd name="connsiteY9" fmla="*/ 45 h 10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7" h="108106">
                <a:moveTo>
                  <a:pt x="163855" y="45"/>
                </a:moveTo>
                <a:cubicBezTo>
                  <a:pt x="175497" y="-1542"/>
                  <a:pt x="89772" y="39203"/>
                  <a:pt x="71780" y="57195"/>
                </a:cubicBezTo>
                <a:cubicBezTo>
                  <a:pt x="53788" y="75187"/>
                  <a:pt x="60138" y="105878"/>
                  <a:pt x="55905" y="107995"/>
                </a:cubicBezTo>
                <a:cubicBezTo>
                  <a:pt x="51672" y="110112"/>
                  <a:pt x="51672" y="81537"/>
                  <a:pt x="46380" y="69895"/>
                </a:cubicBezTo>
                <a:cubicBezTo>
                  <a:pt x="41088" y="58253"/>
                  <a:pt x="24684" y="34970"/>
                  <a:pt x="24155" y="38145"/>
                </a:cubicBezTo>
                <a:cubicBezTo>
                  <a:pt x="23626" y="41320"/>
                  <a:pt x="43205" y="88945"/>
                  <a:pt x="43205" y="88945"/>
                </a:cubicBezTo>
                <a:cubicBezTo>
                  <a:pt x="45851" y="95295"/>
                  <a:pt x="35797" y="83124"/>
                  <a:pt x="40030" y="76245"/>
                </a:cubicBezTo>
                <a:cubicBezTo>
                  <a:pt x="44263" y="69366"/>
                  <a:pt x="74955" y="49258"/>
                  <a:pt x="68605" y="47670"/>
                </a:cubicBezTo>
                <a:cubicBezTo>
                  <a:pt x="62255" y="46083"/>
                  <a:pt x="-12887" y="70424"/>
                  <a:pt x="1930" y="66720"/>
                </a:cubicBezTo>
                <a:cubicBezTo>
                  <a:pt x="16747" y="63016"/>
                  <a:pt x="152213" y="1632"/>
                  <a:pt x="163855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03774BB6-0E58-6A3C-0D9F-645C5C0C4562}"/>
              </a:ext>
            </a:extLst>
          </p:cNvPr>
          <p:cNvSpPr/>
          <p:nvPr/>
        </p:nvSpPr>
        <p:spPr>
          <a:xfrm>
            <a:off x="5886209" y="2295133"/>
            <a:ext cx="48634" cy="156118"/>
          </a:xfrm>
          <a:custGeom>
            <a:avLst/>
            <a:gdLst>
              <a:gd name="connsiteX0" fmla="*/ 241 w 48634"/>
              <a:gd name="connsiteY0" fmla="*/ 392 h 156118"/>
              <a:gd name="connsiteX1" fmla="*/ 28816 w 48634"/>
              <a:gd name="connsiteY1" fmla="*/ 60717 h 156118"/>
              <a:gd name="connsiteX2" fmla="*/ 16116 w 48634"/>
              <a:gd name="connsiteY2" fmla="*/ 95642 h 156118"/>
              <a:gd name="connsiteX3" fmla="*/ 3416 w 48634"/>
              <a:gd name="connsiteY3" fmla="*/ 155967 h 156118"/>
              <a:gd name="connsiteX4" fmla="*/ 12941 w 48634"/>
              <a:gd name="connsiteY4" fmla="*/ 76592 h 156118"/>
              <a:gd name="connsiteX5" fmla="*/ 35166 w 48634"/>
              <a:gd name="connsiteY5" fmla="*/ 82942 h 156118"/>
              <a:gd name="connsiteX6" fmla="*/ 47866 w 48634"/>
              <a:gd name="connsiteY6" fmla="*/ 92467 h 156118"/>
              <a:gd name="connsiteX7" fmla="*/ 241 w 48634"/>
              <a:gd name="connsiteY7" fmla="*/ 392 h 1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34" h="156118">
                <a:moveTo>
                  <a:pt x="241" y="392"/>
                </a:moveTo>
                <a:cubicBezTo>
                  <a:pt x="-2934" y="-4900"/>
                  <a:pt x="26170" y="44842"/>
                  <a:pt x="28816" y="60717"/>
                </a:cubicBezTo>
                <a:cubicBezTo>
                  <a:pt x="31462" y="76592"/>
                  <a:pt x="20349" y="79767"/>
                  <a:pt x="16116" y="95642"/>
                </a:cubicBezTo>
                <a:cubicBezTo>
                  <a:pt x="11883" y="111517"/>
                  <a:pt x="3945" y="159142"/>
                  <a:pt x="3416" y="155967"/>
                </a:cubicBezTo>
                <a:cubicBezTo>
                  <a:pt x="2887" y="152792"/>
                  <a:pt x="12941" y="76592"/>
                  <a:pt x="12941" y="76592"/>
                </a:cubicBezTo>
                <a:cubicBezTo>
                  <a:pt x="18233" y="64421"/>
                  <a:pt x="35166" y="82942"/>
                  <a:pt x="35166" y="82942"/>
                </a:cubicBezTo>
                <a:cubicBezTo>
                  <a:pt x="40987" y="85588"/>
                  <a:pt x="51570" y="104638"/>
                  <a:pt x="47866" y="92467"/>
                </a:cubicBezTo>
                <a:cubicBezTo>
                  <a:pt x="44162" y="80296"/>
                  <a:pt x="3416" y="5684"/>
                  <a:pt x="241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4A966059-26EB-0FEF-19DF-BA9D7A892EE4}"/>
              </a:ext>
            </a:extLst>
          </p:cNvPr>
          <p:cNvSpPr/>
          <p:nvPr/>
        </p:nvSpPr>
        <p:spPr>
          <a:xfrm>
            <a:off x="5920234" y="2342648"/>
            <a:ext cx="13866" cy="124133"/>
          </a:xfrm>
          <a:custGeom>
            <a:avLst/>
            <a:gdLst>
              <a:gd name="connsiteX0" fmla="*/ 13841 w 13866"/>
              <a:gd name="connsiteY0" fmla="*/ 502 h 124133"/>
              <a:gd name="connsiteX1" fmla="*/ 4316 w 13866"/>
              <a:gd name="connsiteY1" fmla="*/ 121152 h 124133"/>
              <a:gd name="connsiteX2" fmla="*/ 1141 w 13866"/>
              <a:gd name="connsiteY2" fmla="*/ 79877 h 124133"/>
              <a:gd name="connsiteX3" fmla="*/ 13841 w 13866"/>
              <a:gd name="connsiteY3" fmla="*/ 502 h 1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66" h="124133">
                <a:moveTo>
                  <a:pt x="13841" y="502"/>
                </a:moveTo>
                <a:cubicBezTo>
                  <a:pt x="14370" y="7381"/>
                  <a:pt x="6433" y="107923"/>
                  <a:pt x="4316" y="121152"/>
                </a:cubicBezTo>
                <a:cubicBezTo>
                  <a:pt x="2199" y="134381"/>
                  <a:pt x="-2034" y="100515"/>
                  <a:pt x="1141" y="79877"/>
                </a:cubicBezTo>
                <a:cubicBezTo>
                  <a:pt x="4316" y="59240"/>
                  <a:pt x="13312" y="-6377"/>
                  <a:pt x="13841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19D5EA1C-CE05-9221-9F41-A9AB00FA15A2}"/>
              </a:ext>
            </a:extLst>
          </p:cNvPr>
          <p:cNvSpPr/>
          <p:nvPr/>
        </p:nvSpPr>
        <p:spPr>
          <a:xfrm>
            <a:off x="5944898" y="2361862"/>
            <a:ext cx="102728" cy="133688"/>
          </a:xfrm>
          <a:custGeom>
            <a:avLst/>
            <a:gdLst>
              <a:gd name="connsiteX0" fmla="*/ 33627 w 102728"/>
              <a:gd name="connsiteY0" fmla="*/ 338 h 133688"/>
              <a:gd name="connsiteX1" fmla="*/ 30452 w 102728"/>
              <a:gd name="connsiteY1" fmla="*/ 73363 h 133688"/>
              <a:gd name="connsiteX2" fmla="*/ 8227 w 102728"/>
              <a:gd name="connsiteY2" fmla="*/ 120988 h 133688"/>
              <a:gd name="connsiteX3" fmla="*/ 33627 w 102728"/>
              <a:gd name="connsiteY3" fmla="*/ 108288 h 133688"/>
              <a:gd name="connsiteX4" fmla="*/ 1877 w 102728"/>
              <a:gd name="connsiteY4" fmla="*/ 133688 h 133688"/>
              <a:gd name="connsiteX5" fmla="*/ 100302 w 102728"/>
              <a:gd name="connsiteY5" fmla="*/ 108288 h 133688"/>
              <a:gd name="connsiteX6" fmla="*/ 74902 w 102728"/>
              <a:gd name="connsiteY6" fmla="*/ 89238 h 133688"/>
              <a:gd name="connsiteX7" fmla="*/ 84427 w 102728"/>
              <a:gd name="connsiteY7" fmla="*/ 111463 h 133688"/>
              <a:gd name="connsiteX8" fmla="*/ 11402 w 102728"/>
              <a:gd name="connsiteY8" fmla="*/ 117813 h 133688"/>
              <a:gd name="connsiteX9" fmla="*/ 14577 w 102728"/>
              <a:gd name="connsiteY9" fmla="*/ 79713 h 133688"/>
              <a:gd name="connsiteX10" fmla="*/ 17752 w 102728"/>
              <a:gd name="connsiteY10" fmla="*/ 105113 h 133688"/>
              <a:gd name="connsiteX11" fmla="*/ 33627 w 102728"/>
              <a:gd name="connsiteY11" fmla="*/ 338 h 13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28" h="133688">
                <a:moveTo>
                  <a:pt x="33627" y="338"/>
                </a:moveTo>
                <a:cubicBezTo>
                  <a:pt x="35744" y="-4954"/>
                  <a:pt x="34685" y="53255"/>
                  <a:pt x="30452" y="73363"/>
                </a:cubicBezTo>
                <a:cubicBezTo>
                  <a:pt x="26219" y="93471"/>
                  <a:pt x="7698" y="115167"/>
                  <a:pt x="8227" y="120988"/>
                </a:cubicBezTo>
                <a:cubicBezTo>
                  <a:pt x="8756" y="126809"/>
                  <a:pt x="34685" y="106171"/>
                  <a:pt x="33627" y="108288"/>
                </a:cubicBezTo>
                <a:cubicBezTo>
                  <a:pt x="32569" y="110405"/>
                  <a:pt x="-9235" y="133688"/>
                  <a:pt x="1877" y="133688"/>
                </a:cubicBezTo>
                <a:cubicBezTo>
                  <a:pt x="12989" y="133688"/>
                  <a:pt x="88131" y="115696"/>
                  <a:pt x="100302" y="108288"/>
                </a:cubicBezTo>
                <a:cubicBezTo>
                  <a:pt x="112473" y="100880"/>
                  <a:pt x="74902" y="89238"/>
                  <a:pt x="74902" y="89238"/>
                </a:cubicBezTo>
                <a:cubicBezTo>
                  <a:pt x="72256" y="89767"/>
                  <a:pt x="95010" y="106701"/>
                  <a:pt x="84427" y="111463"/>
                </a:cubicBezTo>
                <a:cubicBezTo>
                  <a:pt x="73844" y="116226"/>
                  <a:pt x="23044" y="123105"/>
                  <a:pt x="11402" y="117813"/>
                </a:cubicBezTo>
                <a:cubicBezTo>
                  <a:pt x="-240" y="112521"/>
                  <a:pt x="13519" y="81830"/>
                  <a:pt x="14577" y="79713"/>
                </a:cubicBezTo>
                <a:cubicBezTo>
                  <a:pt x="15635" y="77596"/>
                  <a:pt x="16165" y="113580"/>
                  <a:pt x="17752" y="105113"/>
                </a:cubicBezTo>
                <a:cubicBezTo>
                  <a:pt x="19339" y="96646"/>
                  <a:pt x="31510" y="5630"/>
                  <a:pt x="33627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70B76961-6B17-EBA6-6F8B-AA7CCC9AE537}"/>
              </a:ext>
            </a:extLst>
          </p:cNvPr>
          <p:cNvSpPr/>
          <p:nvPr/>
        </p:nvSpPr>
        <p:spPr>
          <a:xfrm>
            <a:off x="5718175" y="2380982"/>
            <a:ext cx="155785" cy="114571"/>
          </a:xfrm>
          <a:custGeom>
            <a:avLst/>
            <a:gdLst>
              <a:gd name="connsiteX0" fmla="*/ 155575 w 155785"/>
              <a:gd name="connsiteY0" fmla="*/ 268 h 114571"/>
              <a:gd name="connsiteX1" fmla="*/ 63500 w 155785"/>
              <a:gd name="connsiteY1" fmla="*/ 73293 h 114571"/>
              <a:gd name="connsiteX2" fmla="*/ 85725 w 155785"/>
              <a:gd name="connsiteY2" fmla="*/ 54243 h 114571"/>
              <a:gd name="connsiteX3" fmla="*/ 0 w 155785"/>
              <a:gd name="connsiteY3" fmla="*/ 114568 h 114571"/>
              <a:gd name="connsiteX4" fmla="*/ 85725 w 155785"/>
              <a:gd name="connsiteY4" fmla="*/ 51068 h 114571"/>
              <a:gd name="connsiteX5" fmla="*/ 155575 w 155785"/>
              <a:gd name="connsiteY5" fmla="*/ 268 h 11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85" h="114571">
                <a:moveTo>
                  <a:pt x="155575" y="268"/>
                </a:moveTo>
                <a:cubicBezTo>
                  <a:pt x="151871" y="3972"/>
                  <a:pt x="75142" y="64297"/>
                  <a:pt x="63500" y="73293"/>
                </a:cubicBezTo>
                <a:cubicBezTo>
                  <a:pt x="51858" y="82289"/>
                  <a:pt x="96308" y="47364"/>
                  <a:pt x="85725" y="54243"/>
                </a:cubicBezTo>
                <a:cubicBezTo>
                  <a:pt x="75142" y="61122"/>
                  <a:pt x="0" y="115097"/>
                  <a:pt x="0" y="114568"/>
                </a:cubicBezTo>
                <a:cubicBezTo>
                  <a:pt x="0" y="114039"/>
                  <a:pt x="58208" y="70118"/>
                  <a:pt x="85725" y="51068"/>
                </a:cubicBezTo>
                <a:cubicBezTo>
                  <a:pt x="113242" y="32018"/>
                  <a:pt x="159279" y="-3436"/>
                  <a:pt x="15557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DF06E963-1B18-068A-B3D5-FDBCB0F16E3A}"/>
              </a:ext>
            </a:extLst>
          </p:cNvPr>
          <p:cNvSpPr/>
          <p:nvPr/>
        </p:nvSpPr>
        <p:spPr>
          <a:xfrm>
            <a:off x="6076842" y="2492305"/>
            <a:ext cx="99417" cy="152147"/>
          </a:xfrm>
          <a:custGeom>
            <a:avLst/>
            <a:gdLst>
              <a:gd name="connsiteX0" fmla="*/ 108 w 99417"/>
              <a:gd name="connsiteY0" fmla="*/ 70 h 152147"/>
              <a:gd name="connsiteX1" fmla="*/ 95358 w 99417"/>
              <a:gd name="connsiteY1" fmla="*/ 142945 h 152147"/>
              <a:gd name="connsiteX2" fmla="*/ 76308 w 99417"/>
              <a:gd name="connsiteY2" fmla="*/ 123895 h 152147"/>
              <a:gd name="connsiteX3" fmla="*/ 108 w 99417"/>
              <a:gd name="connsiteY3" fmla="*/ 70 h 15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17" h="152147">
                <a:moveTo>
                  <a:pt x="108" y="70"/>
                </a:moveTo>
                <a:cubicBezTo>
                  <a:pt x="3283" y="3245"/>
                  <a:pt x="82658" y="122308"/>
                  <a:pt x="95358" y="142945"/>
                </a:cubicBezTo>
                <a:cubicBezTo>
                  <a:pt x="108058" y="163582"/>
                  <a:pt x="87950" y="146120"/>
                  <a:pt x="76308" y="123895"/>
                </a:cubicBezTo>
                <a:cubicBezTo>
                  <a:pt x="64666" y="101670"/>
                  <a:pt x="-3067" y="-3105"/>
                  <a:pt x="10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A86B048A-9B63-9FB7-F6ED-E02F2BF51F88}"/>
              </a:ext>
            </a:extLst>
          </p:cNvPr>
          <p:cNvSpPr/>
          <p:nvPr/>
        </p:nvSpPr>
        <p:spPr>
          <a:xfrm>
            <a:off x="5686424" y="2460191"/>
            <a:ext cx="292471" cy="62522"/>
          </a:xfrm>
          <a:custGeom>
            <a:avLst/>
            <a:gdLst>
              <a:gd name="connsiteX0" fmla="*/ 1 w 292471"/>
              <a:gd name="connsiteY0" fmla="*/ 32184 h 62522"/>
              <a:gd name="connsiteX1" fmla="*/ 180976 w 292471"/>
              <a:gd name="connsiteY1" fmla="*/ 434 h 62522"/>
              <a:gd name="connsiteX2" fmla="*/ 288926 w 292471"/>
              <a:gd name="connsiteY2" fmla="*/ 60759 h 62522"/>
              <a:gd name="connsiteX3" fmla="*/ 260351 w 292471"/>
              <a:gd name="connsiteY3" fmla="*/ 44884 h 62522"/>
              <a:gd name="connsiteX4" fmla="*/ 200026 w 292471"/>
              <a:gd name="connsiteY4" fmla="*/ 29009 h 62522"/>
              <a:gd name="connsiteX5" fmla="*/ 247651 w 292471"/>
              <a:gd name="connsiteY5" fmla="*/ 29009 h 62522"/>
              <a:gd name="connsiteX6" fmla="*/ 196851 w 292471"/>
              <a:gd name="connsiteY6" fmla="*/ 6784 h 62522"/>
              <a:gd name="connsiteX7" fmla="*/ 177801 w 292471"/>
              <a:gd name="connsiteY7" fmla="*/ 19484 h 62522"/>
              <a:gd name="connsiteX8" fmla="*/ 184151 w 292471"/>
              <a:gd name="connsiteY8" fmla="*/ 3609 h 62522"/>
              <a:gd name="connsiteX9" fmla="*/ 1 w 292471"/>
              <a:gd name="connsiteY9" fmla="*/ 32184 h 6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471" h="62522">
                <a:moveTo>
                  <a:pt x="1" y="32184"/>
                </a:moveTo>
                <a:cubicBezTo>
                  <a:pt x="-528" y="31655"/>
                  <a:pt x="132822" y="-4328"/>
                  <a:pt x="180976" y="434"/>
                </a:cubicBezTo>
                <a:cubicBezTo>
                  <a:pt x="229130" y="5196"/>
                  <a:pt x="288926" y="60759"/>
                  <a:pt x="288926" y="60759"/>
                </a:cubicBezTo>
                <a:cubicBezTo>
                  <a:pt x="302155" y="68167"/>
                  <a:pt x="275168" y="50176"/>
                  <a:pt x="260351" y="44884"/>
                </a:cubicBezTo>
                <a:cubicBezTo>
                  <a:pt x="245534" y="39592"/>
                  <a:pt x="202143" y="31655"/>
                  <a:pt x="200026" y="29009"/>
                </a:cubicBezTo>
                <a:cubicBezTo>
                  <a:pt x="197909" y="26363"/>
                  <a:pt x="248180" y="32713"/>
                  <a:pt x="247651" y="29009"/>
                </a:cubicBezTo>
                <a:cubicBezTo>
                  <a:pt x="247122" y="25305"/>
                  <a:pt x="196851" y="6784"/>
                  <a:pt x="196851" y="6784"/>
                </a:cubicBezTo>
                <a:cubicBezTo>
                  <a:pt x="185209" y="5197"/>
                  <a:pt x="177801" y="19484"/>
                  <a:pt x="177801" y="19484"/>
                </a:cubicBezTo>
                <a:cubicBezTo>
                  <a:pt x="175684" y="18955"/>
                  <a:pt x="211138" y="3080"/>
                  <a:pt x="184151" y="3609"/>
                </a:cubicBezTo>
                <a:cubicBezTo>
                  <a:pt x="157164" y="4138"/>
                  <a:pt x="530" y="32713"/>
                  <a:pt x="1" y="32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A0EBB3E3-5E26-224F-C2F7-AD64EEF2D748}"/>
              </a:ext>
            </a:extLst>
          </p:cNvPr>
          <p:cNvSpPr/>
          <p:nvPr/>
        </p:nvSpPr>
        <p:spPr>
          <a:xfrm>
            <a:off x="5902321" y="2505033"/>
            <a:ext cx="107976" cy="147202"/>
          </a:xfrm>
          <a:custGeom>
            <a:avLst/>
            <a:gdLst>
              <a:gd name="connsiteX0" fmla="*/ 4 w 107976"/>
              <a:gd name="connsiteY0" fmla="*/ 42 h 147202"/>
              <a:gd name="connsiteX1" fmla="*/ 57154 w 107976"/>
              <a:gd name="connsiteY1" fmla="*/ 63542 h 147202"/>
              <a:gd name="connsiteX2" fmla="*/ 69854 w 107976"/>
              <a:gd name="connsiteY2" fmla="*/ 146092 h 147202"/>
              <a:gd name="connsiteX3" fmla="*/ 66679 w 107976"/>
              <a:gd name="connsiteY3" fmla="*/ 104817 h 147202"/>
              <a:gd name="connsiteX4" fmla="*/ 107954 w 107976"/>
              <a:gd name="connsiteY4" fmla="*/ 15917 h 147202"/>
              <a:gd name="connsiteX5" fmla="*/ 73029 w 107976"/>
              <a:gd name="connsiteY5" fmla="*/ 73067 h 147202"/>
              <a:gd name="connsiteX6" fmla="*/ 60329 w 107976"/>
              <a:gd name="connsiteY6" fmla="*/ 54017 h 147202"/>
              <a:gd name="connsiteX7" fmla="*/ 4 w 107976"/>
              <a:gd name="connsiteY7" fmla="*/ 42 h 1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76" h="147202">
                <a:moveTo>
                  <a:pt x="4" y="42"/>
                </a:moveTo>
                <a:cubicBezTo>
                  <a:pt x="-525" y="1629"/>
                  <a:pt x="45512" y="39200"/>
                  <a:pt x="57154" y="63542"/>
                </a:cubicBezTo>
                <a:cubicBezTo>
                  <a:pt x="68796" y="87884"/>
                  <a:pt x="68267" y="139213"/>
                  <a:pt x="69854" y="146092"/>
                </a:cubicBezTo>
                <a:cubicBezTo>
                  <a:pt x="71441" y="152971"/>
                  <a:pt x="60329" y="126513"/>
                  <a:pt x="66679" y="104817"/>
                </a:cubicBezTo>
                <a:cubicBezTo>
                  <a:pt x="73029" y="83121"/>
                  <a:pt x="106896" y="21208"/>
                  <a:pt x="107954" y="15917"/>
                </a:cubicBezTo>
                <a:cubicBezTo>
                  <a:pt x="109012" y="10626"/>
                  <a:pt x="73029" y="73067"/>
                  <a:pt x="73029" y="73067"/>
                </a:cubicBezTo>
                <a:cubicBezTo>
                  <a:pt x="65092" y="79417"/>
                  <a:pt x="70912" y="66188"/>
                  <a:pt x="60329" y="54017"/>
                </a:cubicBezTo>
                <a:cubicBezTo>
                  <a:pt x="49746" y="41846"/>
                  <a:pt x="533" y="-1545"/>
                  <a:pt x="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43FA1E94-1603-A496-C4A9-06EDFC44C2E6}"/>
              </a:ext>
            </a:extLst>
          </p:cNvPr>
          <p:cNvSpPr/>
          <p:nvPr/>
        </p:nvSpPr>
        <p:spPr>
          <a:xfrm>
            <a:off x="5748716" y="2498640"/>
            <a:ext cx="188707" cy="124105"/>
          </a:xfrm>
          <a:custGeom>
            <a:avLst/>
            <a:gdLst>
              <a:gd name="connsiteX0" fmla="*/ 188534 w 188707"/>
              <a:gd name="connsiteY0" fmla="*/ 123910 h 124105"/>
              <a:gd name="connsiteX1" fmla="*/ 77409 w 188707"/>
              <a:gd name="connsiteY1" fmla="*/ 22310 h 124105"/>
              <a:gd name="connsiteX2" fmla="*/ 1209 w 188707"/>
              <a:gd name="connsiteY2" fmla="*/ 22310 h 124105"/>
              <a:gd name="connsiteX3" fmla="*/ 137734 w 188707"/>
              <a:gd name="connsiteY3" fmla="*/ 85 h 124105"/>
              <a:gd name="connsiteX4" fmla="*/ 80584 w 188707"/>
              <a:gd name="connsiteY4" fmla="*/ 15960 h 124105"/>
              <a:gd name="connsiteX5" fmla="*/ 102809 w 188707"/>
              <a:gd name="connsiteY5" fmla="*/ 47710 h 124105"/>
              <a:gd name="connsiteX6" fmla="*/ 188534 w 188707"/>
              <a:gd name="connsiteY6" fmla="*/ 123910 h 1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07" h="124105">
                <a:moveTo>
                  <a:pt x="188534" y="123910"/>
                </a:moveTo>
                <a:cubicBezTo>
                  <a:pt x="184301" y="119677"/>
                  <a:pt x="108630" y="39243"/>
                  <a:pt x="77409" y="22310"/>
                </a:cubicBezTo>
                <a:cubicBezTo>
                  <a:pt x="46188" y="5377"/>
                  <a:pt x="-8845" y="26014"/>
                  <a:pt x="1209" y="22310"/>
                </a:cubicBezTo>
                <a:cubicBezTo>
                  <a:pt x="11263" y="18606"/>
                  <a:pt x="124505" y="1143"/>
                  <a:pt x="137734" y="85"/>
                </a:cubicBezTo>
                <a:cubicBezTo>
                  <a:pt x="150963" y="-973"/>
                  <a:pt x="86405" y="8023"/>
                  <a:pt x="80584" y="15960"/>
                </a:cubicBezTo>
                <a:cubicBezTo>
                  <a:pt x="74763" y="23897"/>
                  <a:pt x="87463" y="32893"/>
                  <a:pt x="102809" y="47710"/>
                </a:cubicBezTo>
                <a:cubicBezTo>
                  <a:pt x="118155" y="62527"/>
                  <a:pt x="192767" y="128143"/>
                  <a:pt x="188534" y="123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B319F87F-0C7A-FB6A-41B4-257D0A8A9FAA}"/>
              </a:ext>
            </a:extLst>
          </p:cNvPr>
          <p:cNvSpPr/>
          <p:nvPr/>
        </p:nvSpPr>
        <p:spPr>
          <a:xfrm>
            <a:off x="5876829" y="2547743"/>
            <a:ext cx="74900" cy="81209"/>
          </a:xfrm>
          <a:custGeom>
            <a:avLst/>
            <a:gdLst>
              <a:gd name="connsiteX0" fmla="*/ 96 w 74900"/>
              <a:gd name="connsiteY0" fmla="*/ 81157 h 81209"/>
              <a:gd name="connsiteX1" fmla="*/ 73121 w 74900"/>
              <a:gd name="connsiteY1" fmla="*/ 1782 h 81209"/>
              <a:gd name="connsiteX2" fmla="*/ 54071 w 74900"/>
              <a:gd name="connsiteY2" fmla="*/ 24007 h 81209"/>
              <a:gd name="connsiteX3" fmla="*/ 57246 w 74900"/>
              <a:gd name="connsiteY3" fmla="*/ 14482 h 81209"/>
              <a:gd name="connsiteX4" fmla="*/ 96 w 74900"/>
              <a:gd name="connsiteY4" fmla="*/ 81157 h 8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00" h="81209">
                <a:moveTo>
                  <a:pt x="96" y="81157"/>
                </a:moveTo>
                <a:cubicBezTo>
                  <a:pt x="2742" y="79040"/>
                  <a:pt x="64125" y="11307"/>
                  <a:pt x="73121" y="1782"/>
                </a:cubicBezTo>
                <a:cubicBezTo>
                  <a:pt x="82117" y="-7743"/>
                  <a:pt x="54071" y="24007"/>
                  <a:pt x="54071" y="24007"/>
                </a:cubicBezTo>
                <a:cubicBezTo>
                  <a:pt x="51425" y="26124"/>
                  <a:pt x="64654" y="8132"/>
                  <a:pt x="57246" y="14482"/>
                </a:cubicBezTo>
                <a:cubicBezTo>
                  <a:pt x="49838" y="20832"/>
                  <a:pt x="-2550" y="83274"/>
                  <a:pt x="96" y="81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E919FD9D-17B9-4624-2FB4-7423A62E1089}"/>
              </a:ext>
            </a:extLst>
          </p:cNvPr>
          <p:cNvSpPr/>
          <p:nvPr/>
        </p:nvSpPr>
        <p:spPr>
          <a:xfrm>
            <a:off x="5648078" y="2527104"/>
            <a:ext cx="211946" cy="96320"/>
          </a:xfrm>
          <a:custGeom>
            <a:avLst/>
            <a:gdLst>
              <a:gd name="connsiteX0" fmla="*/ 209797 w 211946"/>
              <a:gd name="connsiteY0" fmla="*/ 95446 h 96320"/>
              <a:gd name="connsiteX1" fmla="*/ 95497 w 211946"/>
              <a:gd name="connsiteY1" fmla="*/ 6546 h 96320"/>
              <a:gd name="connsiteX2" fmla="*/ 247 w 211946"/>
              <a:gd name="connsiteY2" fmla="*/ 19246 h 96320"/>
              <a:gd name="connsiteX3" fmla="*/ 124072 w 211946"/>
              <a:gd name="connsiteY3" fmla="*/ 196 h 96320"/>
              <a:gd name="connsiteX4" fmla="*/ 51047 w 211946"/>
              <a:gd name="connsiteY4" fmla="*/ 9721 h 96320"/>
              <a:gd name="connsiteX5" fmla="*/ 92322 w 211946"/>
              <a:gd name="connsiteY5" fmla="*/ 16071 h 96320"/>
              <a:gd name="connsiteX6" fmla="*/ 165347 w 211946"/>
              <a:gd name="connsiteY6" fmla="*/ 50996 h 96320"/>
              <a:gd name="connsiteX7" fmla="*/ 209797 w 211946"/>
              <a:gd name="connsiteY7" fmla="*/ 95446 h 9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46" h="96320">
                <a:moveTo>
                  <a:pt x="209797" y="95446"/>
                </a:moveTo>
                <a:cubicBezTo>
                  <a:pt x="198155" y="88038"/>
                  <a:pt x="130422" y="19246"/>
                  <a:pt x="95497" y="6546"/>
                </a:cubicBezTo>
                <a:cubicBezTo>
                  <a:pt x="60572" y="-6154"/>
                  <a:pt x="-4515" y="20304"/>
                  <a:pt x="247" y="19246"/>
                </a:cubicBezTo>
                <a:cubicBezTo>
                  <a:pt x="5009" y="18188"/>
                  <a:pt x="115605" y="1783"/>
                  <a:pt x="124072" y="196"/>
                </a:cubicBezTo>
                <a:cubicBezTo>
                  <a:pt x="132539" y="-1391"/>
                  <a:pt x="56339" y="7075"/>
                  <a:pt x="51047" y="9721"/>
                </a:cubicBezTo>
                <a:cubicBezTo>
                  <a:pt x="45755" y="12367"/>
                  <a:pt x="73272" y="9192"/>
                  <a:pt x="92322" y="16071"/>
                </a:cubicBezTo>
                <a:cubicBezTo>
                  <a:pt x="111372" y="22950"/>
                  <a:pt x="147885" y="40942"/>
                  <a:pt x="165347" y="50996"/>
                </a:cubicBezTo>
                <a:cubicBezTo>
                  <a:pt x="182809" y="61050"/>
                  <a:pt x="221439" y="102854"/>
                  <a:pt x="209797" y="95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6AAA4C17-5B2F-8976-1609-199725DB8462}"/>
              </a:ext>
            </a:extLst>
          </p:cNvPr>
          <p:cNvSpPr/>
          <p:nvPr/>
        </p:nvSpPr>
        <p:spPr>
          <a:xfrm>
            <a:off x="5524168" y="2552933"/>
            <a:ext cx="216378" cy="60092"/>
          </a:xfrm>
          <a:custGeom>
            <a:avLst/>
            <a:gdLst>
              <a:gd name="connsiteX0" fmla="*/ 216232 w 216378"/>
              <a:gd name="connsiteY0" fmla="*/ 60092 h 60092"/>
              <a:gd name="connsiteX1" fmla="*/ 159082 w 216378"/>
              <a:gd name="connsiteY1" fmla="*/ 9292 h 60092"/>
              <a:gd name="connsiteX2" fmla="*/ 57482 w 216378"/>
              <a:gd name="connsiteY2" fmla="*/ 9292 h 60092"/>
              <a:gd name="connsiteX3" fmla="*/ 105107 w 216378"/>
              <a:gd name="connsiteY3" fmla="*/ 9292 h 60092"/>
              <a:gd name="connsiteX4" fmla="*/ 332 w 216378"/>
              <a:gd name="connsiteY4" fmla="*/ 47392 h 60092"/>
              <a:gd name="connsiteX5" fmla="*/ 146382 w 216378"/>
              <a:gd name="connsiteY5" fmla="*/ 2942 h 60092"/>
              <a:gd name="connsiteX6" fmla="*/ 174957 w 216378"/>
              <a:gd name="connsiteY6" fmla="*/ 9292 h 60092"/>
              <a:gd name="connsiteX7" fmla="*/ 216232 w 216378"/>
              <a:gd name="connsiteY7" fmla="*/ 60092 h 6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78" h="60092">
                <a:moveTo>
                  <a:pt x="216232" y="60092"/>
                </a:moveTo>
                <a:cubicBezTo>
                  <a:pt x="213586" y="60092"/>
                  <a:pt x="185540" y="17759"/>
                  <a:pt x="159082" y="9292"/>
                </a:cubicBezTo>
                <a:cubicBezTo>
                  <a:pt x="132624" y="825"/>
                  <a:pt x="57482" y="9292"/>
                  <a:pt x="57482" y="9292"/>
                </a:cubicBezTo>
                <a:cubicBezTo>
                  <a:pt x="48486" y="9292"/>
                  <a:pt x="114632" y="2942"/>
                  <a:pt x="105107" y="9292"/>
                </a:cubicBezTo>
                <a:cubicBezTo>
                  <a:pt x="95582" y="15642"/>
                  <a:pt x="-6547" y="48450"/>
                  <a:pt x="332" y="47392"/>
                </a:cubicBezTo>
                <a:cubicBezTo>
                  <a:pt x="7211" y="46334"/>
                  <a:pt x="117278" y="9292"/>
                  <a:pt x="146382" y="2942"/>
                </a:cubicBezTo>
                <a:cubicBezTo>
                  <a:pt x="175486" y="-3408"/>
                  <a:pt x="164903" y="1355"/>
                  <a:pt x="174957" y="9292"/>
                </a:cubicBezTo>
                <a:cubicBezTo>
                  <a:pt x="185011" y="17229"/>
                  <a:pt x="218878" y="60092"/>
                  <a:pt x="216232" y="60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1265404C-09B4-1627-CB22-74D9058A7AB0}"/>
              </a:ext>
            </a:extLst>
          </p:cNvPr>
          <p:cNvSpPr/>
          <p:nvPr/>
        </p:nvSpPr>
        <p:spPr>
          <a:xfrm>
            <a:off x="5597226" y="2548755"/>
            <a:ext cx="246885" cy="70678"/>
          </a:xfrm>
          <a:custGeom>
            <a:avLst/>
            <a:gdLst>
              <a:gd name="connsiteX0" fmla="*/ 299 w 246885"/>
              <a:gd name="connsiteY0" fmla="*/ 70620 h 70678"/>
              <a:gd name="connsiteX1" fmla="*/ 235249 w 246885"/>
              <a:gd name="connsiteY1" fmla="*/ 3945 h 70678"/>
              <a:gd name="connsiteX2" fmla="*/ 203499 w 246885"/>
              <a:gd name="connsiteY2" fmla="*/ 13470 h 70678"/>
              <a:gd name="connsiteX3" fmla="*/ 136824 w 246885"/>
              <a:gd name="connsiteY3" fmla="*/ 61095 h 70678"/>
              <a:gd name="connsiteX4" fmla="*/ 184449 w 246885"/>
              <a:gd name="connsiteY4" fmla="*/ 16645 h 70678"/>
              <a:gd name="connsiteX5" fmla="*/ 299 w 246885"/>
              <a:gd name="connsiteY5" fmla="*/ 70620 h 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85" h="70678">
                <a:moveTo>
                  <a:pt x="299" y="70620"/>
                </a:moveTo>
                <a:cubicBezTo>
                  <a:pt x="8766" y="68503"/>
                  <a:pt x="201382" y="13470"/>
                  <a:pt x="235249" y="3945"/>
                </a:cubicBezTo>
                <a:cubicBezTo>
                  <a:pt x="269116" y="-5580"/>
                  <a:pt x="219903" y="3945"/>
                  <a:pt x="203499" y="13470"/>
                </a:cubicBezTo>
                <a:cubicBezTo>
                  <a:pt x="187095" y="22995"/>
                  <a:pt x="139999" y="60566"/>
                  <a:pt x="136824" y="61095"/>
                </a:cubicBezTo>
                <a:cubicBezTo>
                  <a:pt x="133649" y="61624"/>
                  <a:pt x="203499" y="16645"/>
                  <a:pt x="184449" y="16645"/>
                </a:cubicBezTo>
                <a:cubicBezTo>
                  <a:pt x="165399" y="16645"/>
                  <a:pt x="-8168" y="72737"/>
                  <a:pt x="299" y="70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F0CC2535-0E1A-C87A-5DFB-6100A7CC7C10}"/>
              </a:ext>
            </a:extLst>
          </p:cNvPr>
          <p:cNvSpPr/>
          <p:nvPr/>
        </p:nvSpPr>
        <p:spPr>
          <a:xfrm>
            <a:off x="5891876" y="2545276"/>
            <a:ext cx="207299" cy="90523"/>
          </a:xfrm>
          <a:custGeom>
            <a:avLst/>
            <a:gdLst>
              <a:gd name="connsiteX0" fmla="*/ 924 w 207299"/>
              <a:gd name="connsiteY0" fmla="*/ 89974 h 90523"/>
              <a:gd name="connsiteX1" fmla="*/ 96174 w 207299"/>
              <a:gd name="connsiteY1" fmla="*/ 58224 h 90523"/>
              <a:gd name="connsiteX2" fmla="*/ 185074 w 207299"/>
              <a:gd name="connsiteY2" fmla="*/ 1074 h 90523"/>
              <a:gd name="connsiteX3" fmla="*/ 207299 w 207299"/>
              <a:gd name="connsiteY3" fmla="*/ 20124 h 90523"/>
              <a:gd name="connsiteX4" fmla="*/ 185074 w 207299"/>
              <a:gd name="connsiteY4" fmla="*/ 10599 h 90523"/>
              <a:gd name="connsiteX5" fmla="*/ 108874 w 207299"/>
              <a:gd name="connsiteY5" fmla="*/ 58224 h 90523"/>
              <a:gd name="connsiteX6" fmla="*/ 156499 w 207299"/>
              <a:gd name="connsiteY6" fmla="*/ 32824 h 90523"/>
              <a:gd name="connsiteX7" fmla="*/ 924 w 207299"/>
              <a:gd name="connsiteY7" fmla="*/ 89974 h 9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299" h="90523">
                <a:moveTo>
                  <a:pt x="924" y="89974"/>
                </a:moveTo>
                <a:cubicBezTo>
                  <a:pt x="-9130" y="94207"/>
                  <a:pt x="65482" y="73041"/>
                  <a:pt x="96174" y="58224"/>
                </a:cubicBezTo>
                <a:cubicBezTo>
                  <a:pt x="126866" y="43407"/>
                  <a:pt x="166553" y="7424"/>
                  <a:pt x="185074" y="1074"/>
                </a:cubicBezTo>
                <a:cubicBezTo>
                  <a:pt x="203595" y="-5276"/>
                  <a:pt x="207299" y="18537"/>
                  <a:pt x="207299" y="20124"/>
                </a:cubicBezTo>
                <a:cubicBezTo>
                  <a:pt x="207299" y="21711"/>
                  <a:pt x="201478" y="4249"/>
                  <a:pt x="185074" y="10599"/>
                </a:cubicBezTo>
                <a:cubicBezTo>
                  <a:pt x="168670" y="16949"/>
                  <a:pt x="113636" y="54520"/>
                  <a:pt x="108874" y="58224"/>
                </a:cubicBezTo>
                <a:cubicBezTo>
                  <a:pt x="104112" y="61928"/>
                  <a:pt x="176078" y="26474"/>
                  <a:pt x="156499" y="32824"/>
                </a:cubicBezTo>
                <a:cubicBezTo>
                  <a:pt x="136920" y="39174"/>
                  <a:pt x="10978" y="85741"/>
                  <a:pt x="924" y="89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5195AC5F-FC5E-08C5-B800-11231F78E1BF}"/>
              </a:ext>
            </a:extLst>
          </p:cNvPr>
          <p:cNvSpPr/>
          <p:nvPr/>
        </p:nvSpPr>
        <p:spPr>
          <a:xfrm>
            <a:off x="5997514" y="2512276"/>
            <a:ext cx="130251" cy="94514"/>
          </a:xfrm>
          <a:custGeom>
            <a:avLst/>
            <a:gdLst>
              <a:gd name="connsiteX0" fmla="*/ 61 w 130251"/>
              <a:gd name="connsiteY0" fmla="*/ 37249 h 94514"/>
              <a:gd name="connsiteX1" fmla="*/ 73086 w 130251"/>
              <a:gd name="connsiteY1" fmla="*/ 24549 h 94514"/>
              <a:gd name="connsiteX2" fmla="*/ 130236 w 130251"/>
              <a:gd name="connsiteY2" fmla="*/ 94399 h 94514"/>
              <a:gd name="connsiteX3" fmla="*/ 79436 w 130251"/>
              <a:gd name="connsiteY3" fmla="*/ 5499 h 94514"/>
              <a:gd name="connsiteX4" fmla="*/ 85786 w 130251"/>
              <a:gd name="connsiteY4" fmla="*/ 11849 h 94514"/>
              <a:gd name="connsiteX5" fmla="*/ 61 w 130251"/>
              <a:gd name="connsiteY5" fmla="*/ 37249 h 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51" h="94514">
                <a:moveTo>
                  <a:pt x="61" y="37249"/>
                </a:moveTo>
                <a:cubicBezTo>
                  <a:pt x="-2056" y="39366"/>
                  <a:pt x="51390" y="15024"/>
                  <a:pt x="73086" y="24549"/>
                </a:cubicBezTo>
                <a:cubicBezTo>
                  <a:pt x="94782" y="34074"/>
                  <a:pt x="129178" y="97574"/>
                  <a:pt x="130236" y="94399"/>
                </a:cubicBezTo>
                <a:cubicBezTo>
                  <a:pt x="131294" y="91224"/>
                  <a:pt x="79436" y="5499"/>
                  <a:pt x="79436" y="5499"/>
                </a:cubicBezTo>
                <a:cubicBezTo>
                  <a:pt x="72028" y="-8259"/>
                  <a:pt x="94782" y="7616"/>
                  <a:pt x="85786" y="11849"/>
                </a:cubicBezTo>
                <a:cubicBezTo>
                  <a:pt x="76790" y="16082"/>
                  <a:pt x="2178" y="35132"/>
                  <a:pt x="61" y="37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63EC237E-AC8D-78EC-4F0B-BAEEA18189F6}"/>
              </a:ext>
            </a:extLst>
          </p:cNvPr>
          <p:cNvSpPr/>
          <p:nvPr/>
        </p:nvSpPr>
        <p:spPr>
          <a:xfrm>
            <a:off x="6000634" y="2605096"/>
            <a:ext cx="122716" cy="49310"/>
          </a:xfrm>
          <a:custGeom>
            <a:avLst/>
            <a:gdLst>
              <a:gd name="connsiteX0" fmla="*/ 116 w 122716"/>
              <a:gd name="connsiteY0" fmla="*/ 49204 h 49310"/>
              <a:gd name="connsiteX1" fmla="*/ 117591 w 122716"/>
              <a:gd name="connsiteY1" fmla="*/ 1579 h 49310"/>
              <a:gd name="connsiteX2" fmla="*/ 95366 w 122716"/>
              <a:gd name="connsiteY2" fmla="*/ 14279 h 49310"/>
              <a:gd name="connsiteX3" fmla="*/ 116 w 122716"/>
              <a:gd name="connsiteY3" fmla="*/ 49204 h 4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16" h="49310">
                <a:moveTo>
                  <a:pt x="116" y="49204"/>
                </a:moveTo>
                <a:cubicBezTo>
                  <a:pt x="3820" y="47087"/>
                  <a:pt x="117591" y="1579"/>
                  <a:pt x="117591" y="1579"/>
                </a:cubicBezTo>
                <a:cubicBezTo>
                  <a:pt x="133466" y="-4242"/>
                  <a:pt x="108595" y="7400"/>
                  <a:pt x="95366" y="14279"/>
                </a:cubicBezTo>
                <a:cubicBezTo>
                  <a:pt x="82137" y="21158"/>
                  <a:pt x="-3588" y="51321"/>
                  <a:pt x="116" y="49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7125661-DE48-7846-5FB1-8811C2755A72}"/>
              </a:ext>
            </a:extLst>
          </p:cNvPr>
          <p:cNvSpPr/>
          <p:nvPr/>
        </p:nvSpPr>
        <p:spPr>
          <a:xfrm>
            <a:off x="6105240" y="2654251"/>
            <a:ext cx="76795" cy="92446"/>
          </a:xfrm>
          <a:custGeom>
            <a:avLst/>
            <a:gdLst>
              <a:gd name="connsiteX0" fmla="*/ 25685 w 76795"/>
              <a:gd name="connsiteY0" fmla="*/ 49 h 92446"/>
              <a:gd name="connsiteX1" fmla="*/ 70135 w 76795"/>
              <a:gd name="connsiteY1" fmla="*/ 47674 h 92446"/>
              <a:gd name="connsiteX2" fmla="*/ 41560 w 76795"/>
              <a:gd name="connsiteY2" fmla="*/ 73074 h 92446"/>
              <a:gd name="connsiteX3" fmla="*/ 285 w 76795"/>
              <a:gd name="connsiteY3" fmla="*/ 92124 h 92446"/>
              <a:gd name="connsiteX4" fmla="*/ 63785 w 76795"/>
              <a:gd name="connsiteY4" fmla="*/ 57199 h 92446"/>
              <a:gd name="connsiteX5" fmla="*/ 76485 w 76795"/>
              <a:gd name="connsiteY5" fmla="*/ 57199 h 92446"/>
              <a:gd name="connsiteX6" fmla="*/ 25685 w 76795"/>
              <a:gd name="connsiteY6" fmla="*/ 49 h 9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95" h="92446">
                <a:moveTo>
                  <a:pt x="25685" y="49"/>
                </a:moveTo>
                <a:cubicBezTo>
                  <a:pt x="24627" y="-1539"/>
                  <a:pt x="67489" y="35503"/>
                  <a:pt x="70135" y="47674"/>
                </a:cubicBezTo>
                <a:cubicBezTo>
                  <a:pt x="72781" y="59845"/>
                  <a:pt x="53202" y="65666"/>
                  <a:pt x="41560" y="73074"/>
                </a:cubicBezTo>
                <a:cubicBezTo>
                  <a:pt x="29918" y="80482"/>
                  <a:pt x="-3419" y="94770"/>
                  <a:pt x="285" y="92124"/>
                </a:cubicBezTo>
                <a:cubicBezTo>
                  <a:pt x="3989" y="89478"/>
                  <a:pt x="63785" y="57199"/>
                  <a:pt x="63785" y="57199"/>
                </a:cubicBezTo>
                <a:cubicBezTo>
                  <a:pt x="76485" y="51378"/>
                  <a:pt x="77543" y="62490"/>
                  <a:pt x="76485" y="57199"/>
                </a:cubicBezTo>
                <a:cubicBezTo>
                  <a:pt x="75427" y="51908"/>
                  <a:pt x="26743" y="1637"/>
                  <a:pt x="2568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8D7820C-7DBF-8DFF-E0F0-115320493D78}"/>
              </a:ext>
            </a:extLst>
          </p:cNvPr>
          <p:cNvSpPr/>
          <p:nvPr/>
        </p:nvSpPr>
        <p:spPr>
          <a:xfrm>
            <a:off x="5943421" y="2652713"/>
            <a:ext cx="172633" cy="91075"/>
          </a:xfrm>
          <a:custGeom>
            <a:avLst/>
            <a:gdLst>
              <a:gd name="connsiteX0" fmla="*/ 179 w 172633"/>
              <a:gd name="connsiteY0" fmla="*/ 1587 h 91075"/>
              <a:gd name="connsiteX1" fmla="*/ 114479 w 172633"/>
              <a:gd name="connsiteY1" fmla="*/ 11112 h 91075"/>
              <a:gd name="connsiteX2" fmla="*/ 98604 w 172633"/>
              <a:gd name="connsiteY2" fmla="*/ 17462 h 91075"/>
              <a:gd name="connsiteX3" fmla="*/ 171629 w 172633"/>
              <a:gd name="connsiteY3" fmla="*/ 90487 h 91075"/>
              <a:gd name="connsiteX4" fmla="*/ 143054 w 172633"/>
              <a:gd name="connsiteY4" fmla="*/ 49212 h 91075"/>
              <a:gd name="connsiteX5" fmla="*/ 171629 w 172633"/>
              <a:gd name="connsiteY5" fmla="*/ 1587 h 91075"/>
              <a:gd name="connsiteX6" fmla="*/ 133529 w 172633"/>
              <a:gd name="connsiteY6" fmla="*/ 49212 h 91075"/>
              <a:gd name="connsiteX7" fmla="*/ 89079 w 172633"/>
              <a:gd name="connsiteY7" fmla="*/ 4762 h 91075"/>
              <a:gd name="connsiteX8" fmla="*/ 179 w 172633"/>
              <a:gd name="connsiteY8" fmla="*/ 1587 h 9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633" h="91075">
                <a:moveTo>
                  <a:pt x="179" y="1587"/>
                </a:moveTo>
                <a:cubicBezTo>
                  <a:pt x="4412" y="2645"/>
                  <a:pt x="114479" y="11112"/>
                  <a:pt x="114479" y="11112"/>
                </a:cubicBezTo>
                <a:cubicBezTo>
                  <a:pt x="130883" y="13758"/>
                  <a:pt x="89079" y="4233"/>
                  <a:pt x="98604" y="17462"/>
                </a:cubicBezTo>
                <a:cubicBezTo>
                  <a:pt x="108129" y="30691"/>
                  <a:pt x="164221" y="85195"/>
                  <a:pt x="171629" y="90487"/>
                </a:cubicBezTo>
                <a:cubicBezTo>
                  <a:pt x="179037" y="95779"/>
                  <a:pt x="143054" y="64029"/>
                  <a:pt x="143054" y="49212"/>
                </a:cubicBezTo>
                <a:cubicBezTo>
                  <a:pt x="143054" y="34395"/>
                  <a:pt x="173216" y="1587"/>
                  <a:pt x="171629" y="1587"/>
                </a:cubicBezTo>
                <a:cubicBezTo>
                  <a:pt x="170042" y="1587"/>
                  <a:pt x="147287" y="48683"/>
                  <a:pt x="133529" y="49212"/>
                </a:cubicBezTo>
                <a:cubicBezTo>
                  <a:pt x="119771" y="49741"/>
                  <a:pt x="110246" y="12170"/>
                  <a:pt x="89079" y="4762"/>
                </a:cubicBezTo>
                <a:cubicBezTo>
                  <a:pt x="67912" y="-2646"/>
                  <a:pt x="-4054" y="529"/>
                  <a:pt x="179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FC9AC512-B1BE-9BFE-E1C7-02F55CA10A40}"/>
              </a:ext>
            </a:extLst>
          </p:cNvPr>
          <p:cNvSpPr/>
          <p:nvPr/>
        </p:nvSpPr>
        <p:spPr>
          <a:xfrm>
            <a:off x="5394292" y="2555695"/>
            <a:ext cx="242493" cy="95575"/>
          </a:xfrm>
          <a:custGeom>
            <a:avLst/>
            <a:gdLst>
              <a:gd name="connsiteX0" fmla="*/ 33 w 242493"/>
              <a:gd name="connsiteY0" fmla="*/ 95430 h 95575"/>
              <a:gd name="connsiteX1" fmla="*/ 200058 w 242493"/>
              <a:gd name="connsiteY1" fmla="*/ 3355 h 95575"/>
              <a:gd name="connsiteX2" fmla="*/ 174658 w 242493"/>
              <a:gd name="connsiteY2" fmla="*/ 22405 h 95575"/>
              <a:gd name="connsiteX3" fmla="*/ 241333 w 242493"/>
              <a:gd name="connsiteY3" fmla="*/ 44630 h 95575"/>
              <a:gd name="connsiteX4" fmla="*/ 209583 w 242493"/>
              <a:gd name="connsiteY4" fmla="*/ 50980 h 95575"/>
              <a:gd name="connsiteX5" fmla="*/ 117508 w 242493"/>
              <a:gd name="connsiteY5" fmla="*/ 79555 h 95575"/>
              <a:gd name="connsiteX6" fmla="*/ 222283 w 242493"/>
              <a:gd name="connsiteY6" fmla="*/ 47805 h 95575"/>
              <a:gd name="connsiteX7" fmla="*/ 184183 w 242493"/>
              <a:gd name="connsiteY7" fmla="*/ 25580 h 95575"/>
              <a:gd name="connsiteX8" fmla="*/ 33 w 242493"/>
              <a:gd name="connsiteY8" fmla="*/ 95430 h 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3" h="95575">
                <a:moveTo>
                  <a:pt x="33" y="95430"/>
                </a:moveTo>
                <a:cubicBezTo>
                  <a:pt x="2679" y="91726"/>
                  <a:pt x="170954" y="15526"/>
                  <a:pt x="200058" y="3355"/>
                </a:cubicBezTo>
                <a:cubicBezTo>
                  <a:pt x="229162" y="-8816"/>
                  <a:pt x="167779" y="15526"/>
                  <a:pt x="174658" y="22405"/>
                </a:cubicBezTo>
                <a:cubicBezTo>
                  <a:pt x="181537" y="29284"/>
                  <a:pt x="235512" y="39868"/>
                  <a:pt x="241333" y="44630"/>
                </a:cubicBezTo>
                <a:cubicBezTo>
                  <a:pt x="247154" y="49392"/>
                  <a:pt x="230220" y="45159"/>
                  <a:pt x="209583" y="50980"/>
                </a:cubicBezTo>
                <a:cubicBezTo>
                  <a:pt x="188946" y="56801"/>
                  <a:pt x="115391" y="80084"/>
                  <a:pt x="117508" y="79555"/>
                </a:cubicBezTo>
                <a:cubicBezTo>
                  <a:pt x="119625" y="79026"/>
                  <a:pt x="211171" y="56801"/>
                  <a:pt x="222283" y="47805"/>
                </a:cubicBezTo>
                <a:cubicBezTo>
                  <a:pt x="233395" y="38809"/>
                  <a:pt x="213816" y="20288"/>
                  <a:pt x="184183" y="25580"/>
                </a:cubicBezTo>
                <a:cubicBezTo>
                  <a:pt x="154550" y="30872"/>
                  <a:pt x="-2613" y="99134"/>
                  <a:pt x="33" y="9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82AD28F6-FCDE-8F46-EA55-8197F93CB5E7}"/>
              </a:ext>
            </a:extLst>
          </p:cNvPr>
          <p:cNvSpPr/>
          <p:nvPr/>
        </p:nvSpPr>
        <p:spPr>
          <a:xfrm>
            <a:off x="5391141" y="2590800"/>
            <a:ext cx="404555" cy="82657"/>
          </a:xfrm>
          <a:custGeom>
            <a:avLst/>
            <a:gdLst>
              <a:gd name="connsiteX0" fmla="*/ 9 w 404555"/>
              <a:gd name="connsiteY0" fmla="*/ 82550 h 82657"/>
              <a:gd name="connsiteX1" fmla="*/ 101609 w 404555"/>
              <a:gd name="connsiteY1" fmla="*/ 34925 h 82657"/>
              <a:gd name="connsiteX2" fmla="*/ 82559 w 404555"/>
              <a:gd name="connsiteY2" fmla="*/ 50800 h 82657"/>
              <a:gd name="connsiteX3" fmla="*/ 158759 w 404555"/>
              <a:gd name="connsiteY3" fmla="*/ 47625 h 82657"/>
              <a:gd name="connsiteX4" fmla="*/ 400059 w 404555"/>
              <a:gd name="connsiteY4" fmla="*/ 38100 h 82657"/>
              <a:gd name="connsiteX5" fmla="*/ 320684 w 404555"/>
              <a:gd name="connsiteY5" fmla="*/ 34925 h 82657"/>
              <a:gd name="connsiteX6" fmla="*/ 381009 w 404555"/>
              <a:gd name="connsiteY6" fmla="*/ 0 h 82657"/>
              <a:gd name="connsiteX7" fmla="*/ 330209 w 404555"/>
              <a:gd name="connsiteY7" fmla="*/ 34925 h 82657"/>
              <a:gd name="connsiteX8" fmla="*/ 231784 w 404555"/>
              <a:gd name="connsiteY8" fmla="*/ 19050 h 82657"/>
              <a:gd name="connsiteX9" fmla="*/ 276234 w 404555"/>
              <a:gd name="connsiteY9" fmla="*/ 38100 h 82657"/>
              <a:gd name="connsiteX10" fmla="*/ 193684 w 404555"/>
              <a:gd name="connsiteY10" fmla="*/ 47625 h 82657"/>
              <a:gd name="connsiteX11" fmla="*/ 161934 w 404555"/>
              <a:gd name="connsiteY11" fmla="*/ 47625 h 82657"/>
              <a:gd name="connsiteX12" fmla="*/ 107959 w 404555"/>
              <a:gd name="connsiteY12" fmla="*/ 47625 h 82657"/>
              <a:gd name="connsiteX13" fmla="*/ 9 w 404555"/>
              <a:gd name="connsiteY13" fmla="*/ 82550 h 8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555" h="82657">
                <a:moveTo>
                  <a:pt x="9" y="82550"/>
                </a:moveTo>
                <a:cubicBezTo>
                  <a:pt x="-1049" y="80433"/>
                  <a:pt x="87851" y="40217"/>
                  <a:pt x="101609" y="34925"/>
                </a:cubicBezTo>
                <a:cubicBezTo>
                  <a:pt x="115367" y="29633"/>
                  <a:pt x="73034" y="48683"/>
                  <a:pt x="82559" y="50800"/>
                </a:cubicBezTo>
                <a:cubicBezTo>
                  <a:pt x="92084" y="52917"/>
                  <a:pt x="158759" y="47625"/>
                  <a:pt x="158759" y="47625"/>
                </a:cubicBezTo>
                <a:lnTo>
                  <a:pt x="400059" y="38100"/>
                </a:lnTo>
                <a:cubicBezTo>
                  <a:pt x="427047" y="35983"/>
                  <a:pt x="323859" y="41275"/>
                  <a:pt x="320684" y="34925"/>
                </a:cubicBezTo>
                <a:cubicBezTo>
                  <a:pt x="317509" y="28575"/>
                  <a:pt x="379422" y="0"/>
                  <a:pt x="381009" y="0"/>
                </a:cubicBezTo>
                <a:cubicBezTo>
                  <a:pt x="382596" y="0"/>
                  <a:pt x="355080" y="31750"/>
                  <a:pt x="330209" y="34925"/>
                </a:cubicBezTo>
                <a:cubicBezTo>
                  <a:pt x="305338" y="38100"/>
                  <a:pt x="240780" y="18521"/>
                  <a:pt x="231784" y="19050"/>
                </a:cubicBezTo>
                <a:cubicBezTo>
                  <a:pt x="222788" y="19579"/>
                  <a:pt x="282584" y="33338"/>
                  <a:pt x="276234" y="38100"/>
                </a:cubicBezTo>
                <a:cubicBezTo>
                  <a:pt x="269884" y="42862"/>
                  <a:pt x="212734" y="46038"/>
                  <a:pt x="193684" y="47625"/>
                </a:cubicBezTo>
                <a:cubicBezTo>
                  <a:pt x="174634" y="49212"/>
                  <a:pt x="161934" y="47625"/>
                  <a:pt x="161934" y="47625"/>
                </a:cubicBezTo>
                <a:cubicBezTo>
                  <a:pt x="147647" y="47625"/>
                  <a:pt x="137592" y="40217"/>
                  <a:pt x="107959" y="47625"/>
                </a:cubicBezTo>
                <a:cubicBezTo>
                  <a:pt x="78326" y="55033"/>
                  <a:pt x="1067" y="84667"/>
                  <a:pt x="9" y="82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A07C6837-2AE3-08D9-22FF-DDFF9352C6CA}"/>
              </a:ext>
            </a:extLst>
          </p:cNvPr>
          <p:cNvSpPr/>
          <p:nvPr/>
        </p:nvSpPr>
        <p:spPr>
          <a:xfrm>
            <a:off x="5704257" y="2603419"/>
            <a:ext cx="264764" cy="57792"/>
          </a:xfrm>
          <a:custGeom>
            <a:avLst/>
            <a:gdLst>
              <a:gd name="connsiteX0" fmla="*/ 1218 w 264764"/>
              <a:gd name="connsiteY0" fmla="*/ 28656 h 57792"/>
              <a:gd name="connsiteX1" fmla="*/ 128218 w 264764"/>
              <a:gd name="connsiteY1" fmla="*/ 25481 h 57792"/>
              <a:gd name="connsiteX2" fmla="*/ 102818 w 264764"/>
              <a:gd name="connsiteY2" fmla="*/ 81 h 57792"/>
              <a:gd name="connsiteX3" fmla="*/ 185368 w 264764"/>
              <a:gd name="connsiteY3" fmla="*/ 35006 h 57792"/>
              <a:gd name="connsiteX4" fmla="*/ 242518 w 264764"/>
              <a:gd name="connsiteY4" fmla="*/ 12781 h 57792"/>
              <a:gd name="connsiteX5" fmla="*/ 223468 w 264764"/>
              <a:gd name="connsiteY5" fmla="*/ 25481 h 57792"/>
              <a:gd name="connsiteX6" fmla="*/ 264743 w 264764"/>
              <a:gd name="connsiteY6" fmla="*/ 57231 h 57792"/>
              <a:gd name="connsiteX7" fmla="*/ 217118 w 264764"/>
              <a:gd name="connsiteY7" fmla="*/ 44531 h 57792"/>
              <a:gd name="connsiteX8" fmla="*/ 1218 w 264764"/>
              <a:gd name="connsiteY8" fmla="*/ 28656 h 5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64" h="57792">
                <a:moveTo>
                  <a:pt x="1218" y="28656"/>
                </a:moveTo>
                <a:cubicBezTo>
                  <a:pt x="-13599" y="25481"/>
                  <a:pt x="111285" y="30243"/>
                  <a:pt x="128218" y="25481"/>
                </a:cubicBezTo>
                <a:cubicBezTo>
                  <a:pt x="145151" y="20719"/>
                  <a:pt x="93293" y="-1507"/>
                  <a:pt x="102818" y="81"/>
                </a:cubicBezTo>
                <a:cubicBezTo>
                  <a:pt x="112343" y="1668"/>
                  <a:pt x="162085" y="32889"/>
                  <a:pt x="185368" y="35006"/>
                </a:cubicBezTo>
                <a:cubicBezTo>
                  <a:pt x="208651" y="37123"/>
                  <a:pt x="242518" y="12781"/>
                  <a:pt x="242518" y="12781"/>
                </a:cubicBezTo>
                <a:cubicBezTo>
                  <a:pt x="248868" y="11193"/>
                  <a:pt x="219764" y="18073"/>
                  <a:pt x="223468" y="25481"/>
                </a:cubicBezTo>
                <a:cubicBezTo>
                  <a:pt x="227172" y="32889"/>
                  <a:pt x="265801" y="54056"/>
                  <a:pt x="264743" y="57231"/>
                </a:cubicBezTo>
                <a:cubicBezTo>
                  <a:pt x="263685" y="60406"/>
                  <a:pt x="256806" y="49294"/>
                  <a:pt x="217118" y="44531"/>
                </a:cubicBezTo>
                <a:cubicBezTo>
                  <a:pt x="177431" y="39769"/>
                  <a:pt x="16035" y="31831"/>
                  <a:pt x="1218" y="28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778038D2-F4BE-7647-9C99-3F22C12683AD}"/>
              </a:ext>
            </a:extLst>
          </p:cNvPr>
          <p:cNvSpPr/>
          <p:nvPr/>
        </p:nvSpPr>
        <p:spPr>
          <a:xfrm>
            <a:off x="6412979" y="2133412"/>
            <a:ext cx="142562" cy="372679"/>
          </a:xfrm>
          <a:custGeom>
            <a:avLst/>
            <a:gdLst>
              <a:gd name="connsiteX0" fmla="*/ 86246 w 142562"/>
              <a:gd name="connsiteY0" fmla="*/ 188 h 372679"/>
              <a:gd name="connsiteX1" fmla="*/ 105296 w 142562"/>
              <a:gd name="connsiteY1" fmla="*/ 181163 h 372679"/>
              <a:gd name="connsiteX2" fmla="*/ 70371 w 142562"/>
              <a:gd name="connsiteY2" fmla="*/ 273238 h 372679"/>
              <a:gd name="connsiteX3" fmla="*/ 89421 w 142562"/>
              <a:gd name="connsiteY3" fmla="*/ 228788 h 372679"/>
              <a:gd name="connsiteX4" fmla="*/ 521 w 142562"/>
              <a:gd name="connsiteY4" fmla="*/ 371663 h 372679"/>
              <a:gd name="connsiteX5" fmla="*/ 137046 w 142562"/>
              <a:gd name="connsiteY5" fmla="*/ 143063 h 372679"/>
              <a:gd name="connsiteX6" fmla="*/ 114821 w 142562"/>
              <a:gd name="connsiteY6" fmla="*/ 146238 h 372679"/>
              <a:gd name="connsiteX7" fmla="*/ 86246 w 142562"/>
              <a:gd name="connsiteY7" fmla="*/ 188 h 37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562" h="372679">
                <a:moveTo>
                  <a:pt x="86246" y="188"/>
                </a:moveTo>
                <a:cubicBezTo>
                  <a:pt x="84658" y="6009"/>
                  <a:pt x="107942" y="135655"/>
                  <a:pt x="105296" y="181163"/>
                </a:cubicBezTo>
                <a:cubicBezTo>
                  <a:pt x="102650" y="226671"/>
                  <a:pt x="73017" y="265301"/>
                  <a:pt x="70371" y="273238"/>
                </a:cubicBezTo>
                <a:cubicBezTo>
                  <a:pt x="67725" y="281175"/>
                  <a:pt x="101063" y="212384"/>
                  <a:pt x="89421" y="228788"/>
                </a:cubicBezTo>
                <a:cubicBezTo>
                  <a:pt x="77779" y="245192"/>
                  <a:pt x="-7416" y="385950"/>
                  <a:pt x="521" y="371663"/>
                </a:cubicBezTo>
                <a:cubicBezTo>
                  <a:pt x="8458" y="357376"/>
                  <a:pt x="117996" y="180634"/>
                  <a:pt x="137046" y="143063"/>
                </a:cubicBezTo>
                <a:cubicBezTo>
                  <a:pt x="156096" y="105492"/>
                  <a:pt x="120113" y="167404"/>
                  <a:pt x="114821" y="146238"/>
                </a:cubicBezTo>
                <a:cubicBezTo>
                  <a:pt x="109529" y="125072"/>
                  <a:pt x="87834" y="-5633"/>
                  <a:pt x="8624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F2B088DF-9E46-1DDE-8EE2-8BB728F12287}"/>
              </a:ext>
            </a:extLst>
          </p:cNvPr>
          <p:cNvSpPr/>
          <p:nvPr/>
        </p:nvSpPr>
        <p:spPr>
          <a:xfrm>
            <a:off x="6238187" y="2481991"/>
            <a:ext cx="239365" cy="382662"/>
          </a:xfrm>
          <a:custGeom>
            <a:avLst/>
            <a:gdLst>
              <a:gd name="connsiteX0" fmla="*/ 238813 w 239365"/>
              <a:gd name="connsiteY0" fmla="*/ 859 h 382662"/>
              <a:gd name="connsiteX1" fmla="*/ 105463 w 239365"/>
              <a:gd name="connsiteY1" fmla="*/ 216759 h 382662"/>
              <a:gd name="connsiteX2" fmla="*/ 3863 w 239365"/>
              <a:gd name="connsiteY2" fmla="*/ 375509 h 382662"/>
              <a:gd name="connsiteX3" fmla="*/ 32438 w 239365"/>
              <a:gd name="connsiteY3" fmla="*/ 327884 h 382662"/>
              <a:gd name="connsiteX4" fmla="*/ 137213 w 239365"/>
              <a:gd name="connsiteY4" fmla="*/ 86584 h 382662"/>
              <a:gd name="connsiteX5" fmla="*/ 51488 w 239365"/>
              <a:gd name="connsiteY5" fmla="*/ 302484 h 382662"/>
              <a:gd name="connsiteX6" fmla="*/ 238813 w 239365"/>
              <a:gd name="connsiteY6" fmla="*/ 859 h 38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5" h="382662">
                <a:moveTo>
                  <a:pt x="238813" y="859"/>
                </a:moveTo>
                <a:cubicBezTo>
                  <a:pt x="247809" y="-13428"/>
                  <a:pt x="144621" y="154317"/>
                  <a:pt x="105463" y="216759"/>
                </a:cubicBezTo>
                <a:cubicBezTo>
                  <a:pt x="66305" y="279201"/>
                  <a:pt x="16034" y="356988"/>
                  <a:pt x="3863" y="375509"/>
                </a:cubicBezTo>
                <a:cubicBezTo>
                  <a:pt x="-8308" y="394030"/>
                  <a:pt x="10213" y="376038"/>
                  <a:pt x="32438" y="327884"/>
                </a:cubicBezTo>
                <a:cubicBezTo>
                  <a:pt x="54663" y="279730"/>
                  <a:pt x="134038" y="90817"/>
                  <a:pt x="137213" y="86584"/>
                </a:cubicBezTo>
                <a:cubicBezTo>
                  <a:pt x="140388" y="82351"/>
                  <a:pt x="39317" y="313067"/>
                  <a:pt x="51488" y="302484"/>
                </a:cubicBezTo>
                <a:cubicBezTo>
                  <a:pt x="63659" y="291901"/>
                  <a:pt x="229817" y="15146"/>
                  <a:pt x="238813" y="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6AA2960-423F-24E0-2E9B-B26E1CE95181}"/>
              </a:ext>
            </a:extLst>
          </p:cNvPr>
          <p:cNvSpPr/>
          <p:nvPr/>
        </p:nvSpPr>
        <p:spPr>
          <a:xfrm>
            <a:off x="6338145" y="2455656"/>
            <a:ext cx="142893" cy="243369"/>
          </a:xfrm>
          <a:custGeom>
            <a:avLst/>
            <a:gdLst>
              <a:gd name="connsiteX0" fmla="*/ 142030 w 142893"/>
              <a:gd name="connsiteY0" fmla="*/ 1794 h 243369"/>
              <a:gd name="connsiteX1" fmla="*/ 2330 w 142893"/>
              <a:gd name="connsiteY1" fmla="*/ 239919 h 243369"/>
              <a:gd name="connsiteX2" fmla="*/ 59480 w 142893"/>
              <a:gd name="connsiteY2" fmla="*/ 135144 h 243369"/>
              <a:gd name="connsiteX3" fmla="*/ 142030 w 142893"/>
              <a:gd name="connsiteY3" fmla="*/ 1794 h 24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93" h="243369">
                <a:moveTo>
                  <a:pt x="142030" y="1794"/>
                </a:moveTo>
                <a:cubicBezTo>
                  <a:pt x="132505" y="19257"/>
                  <a:pt x="16088" y="217694"/>
                  <a:pt x="2330" y="239919"/>
                </a:cubicBezTo>
                <a:cubicBezTo>
                  <a:pt x="-11428" y="262144"/>
                  <a:pt x="39372" y="171127"/>
                  <a:pt x="59480" y="135144"/>
                </a:cubicBezTo>
                <a:cubicBezTo>
                  <a:pt x="79588" y="99161"/>
                  <a:pt x="151555" y="-15669"/>
                  <a:pt x="142030" y="1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493D315-AE49-C135-995B-DC759DA997F0}"/>
              </a:ext>
            </a:extLst>
          </p:cNvPr>
          <p:cNvSpPr/>
          <p:nvPr/>
        </p:nvSpPr>
        <p:spPr>
          <a:xfrm>
            <a:off x="6003233" y="2830212"/>
            <a:ext cx="274522" cy="433612"/>
          </a:xfrm>
          <a:custGeom>
            <a:avLst/>
            <a:gdLst>
              <a:gd name="connsiteX0" fmla="*/ 273742 w 274522"/>
              <a:gd name="connsiteY0" fmla="*/ 1888 h 433612"/>
              <a:gd name="connsiteX1" fmla="*/ 51492 w 274522"/>
              <a:gd name="connsiteY1" fmla="*/ 360663 h 433612"/>
              <a:gd name="connsiteX2" fmla="*/ 3867 w 274522"/>
              <a:gd name="connsiteY2" fmla="*/ 424163 h 433612"/>
              <a:gd name="connsiteX3" fmla="*/ 121342 w 274522"/>
              <a:gd name="connsiteY3" fmla="*/ 227313 h 433612"/>
              <a:gd name="connsiteX4" fmla="*/ 273742 w 274522"/>
              <a:gd name="connsiteY4" fmla="*/ 1888 h 43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2" h="433612">
                <a:moveTo>
                  <a:pt x="273742" y="1888"/>
                </a:moveTo>
                <a:cubicBezTo>
                  <a:pt x="262100" y="24113"/>
                  <a:pt x="96471" y="290284"/>
                  <a:pt x="51492" y="360663"/>
                </a:cubicBezTo>
                <a:cubicBezTo>
                  <a:pt x="6513" y="431042"/>
                  <a:pt x="-7775" y="446388"/>
                  <a:pt x="3867" y="424163"/>
                </a:cubicBezTo>
                <a:cubicBezTo>
                  <a:pt x="15509" y="401938"/>
                  <a:pt x="79009" y="295046"/>
                  <a:pt x="121342" y="227313"/>
                </a:cubicBezTo>
                <a:cubicBezTo>
                  <a:pt x="163675" y="159580"/>
                  <a:pt x="285384" y="-20337"/>
                  <a:pt x="273742" y="1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127D459D-75A5-795A-5CCD-904FB385AA15}"/>
              </a:ext>
            </a:extLst>
          </p:cNvPr>
          <p:cNvSpPr/>
          <p:nvPr/>
        </p:nvSpPr>
        <p:spPr>
          <a:xfrm>
            <a:off x="5485956" y="2668759"/>
            <a:ext cx="406856" cy="147829"/>
          </a:xfrm>
          <a:custGeom>
            <a:avLst/>
            <a:gdLst>
              <a:gd name="connsiteX0" fmla="*/ 444 w 406856"/>
              <a:gd name="connsiteY0" fmla="*/ 4591 h 147829"/>
              <a:gd name="connsiteX1" fmla="*/ 254444 w 406856"/>
              <a:gd name="connsiteY1" fmla="*/ 1416 h 147829"/>
              <a:gd name="connsiteX2" fmla="*/ 216344 w 406856"/>
              <a:gd name="connsiteY2" fmla="*/ 4591 h 147829"/>
              <a:gd name="connsiteX3" fmla="*/ 359219 w 406856"/>
              <a:gd name="connsiteY3" fmla="*/ 49041 h 147829"/>
              <a:gd name="connsiteX4" fmla="*/ 406844 w 406856"/>
              <a:gd name="connsiteY4" fmla="*/ 68091 h 147829"/>
              <a:gd name="connsiteX5" fmla="*/ 356044 w 406856"/>
              <a:gd name="connsiteY5" fmla="*/ 147466 h 147829"/>
              <a:gd name="connsiteX6" fmla="*/ 397319 w 406856"/>
              <a:gd name="connsiteY6" fmla="*/ 96666 h 147829"/>
              <a:gd name="connsiteX7" fmla="*/ 333819 w 406856"/>
              <a:gd name="connsiteY7" fmla="*/ 74441 h 147829"/>
              <a:gd name="connsiteX8" fmla="*/ 314769 w 406856"/>
              <a:gd name="connsiteY8" fmla="*/ 99841 h 147829"/>
              <a:gd name="connsiteX9" fmla="*/ 384619 w 406856"/>
              <a:gd name="connsiteY9" fmla="*/ 52216 h 147829"/>
              <a:gd name="connsiteX10" fmla="*/ 362394 w 406856"/>
              <a:gd name="connsiteY10" fmla="*/ 68091 h 147829"/>
              <a:gd name="connsiteX11" fmla="*/ 390969 w 406856"/>
              <a:gd name="connsiteY11" fmla="*/ 68091 h 147829"/>
              <a:gd name="connsiteX12" fmla="*/ 254444 w 406856"/>
              <a:gd name="connsiteY12" fmla="*/ 26816 h 147829"/>
              <a:gd name="connsiteX13" fmla="*/ 203644 w 406856"/>
              <a:gd name="connsiteY13" fmla="*/ 64916 h 147829"/>
              <a:gd name="connsiteX14" fmla="*/ 241744 w 406856"/>
              <a:gd name="connsiteY14" fmla="*/ 20466 h 147829"/>
              <a:gd name="connsiteX15" fmla="*/ 194119 w 406856"/>
              <a:gd name="connsiteY15" fmla="*/ 10941 h 147829"/>
              <a:gd name="connsiteX16" fmla="*/ 444 w 406856"/>
              <a:gd name="connsiteY16" fmla="*/ 4591 h 14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6856" h="147829">
                <a:moveTo>
                  <a:pt x="444" y="4591"/>
                </a:moveTo>
                <a:cubicBezTo>
                  <a:pt x="10498" y="3004"/>
                  <a:pt x="218461" y="1416"/>
                  <a:pt x="254444" y="1416"/>
                </a:cubicBezTo>
                <a:cubicBezTo>
                  <a:pt x="290427" y="1416"/>
                  <a:pt x="198882" y="-3346"/>
                  <a:pt x="216344" y="4591"/>
                </a:cubicBezTo>
                <a:cubicBezTo>
                  <a:pt x="233806" y="12528"/>
                  <a:pt x="327469" y="38458"/>
                  <a:pt x="359219" y="49041"/>
                </a:cubicBezTo>
                <a:cubicBezTo>
                  <a:pt x="390969" y="59624"/>
                  <a:pt x="407373" y="51687"/>
                  <a:pt x="406844" y="68091"/>
                </a:cubicBezTo>
                <a:cubicBezTo>
                  <a:pt x="406315" y="84495"/>
                  <a:pt x="357631" y="142704"/>
                  <a:pt x="356044" y="147466"/>
                </a:cubicBezTo>
                <a:cubicBezTo>
                  <a:pt x="354457" y="152228"/>
                  <a:pt x="401023" y="108837"/>
                  <a:pt x="397319" y="96666"/>
                </a:cubicBezTo>
                <a:cubicBezTo>
                  <a:pt x="393615" y="84495"/>
                  <a:pt x="347577" y="73912"/>
                  <a:pt x="333819" y="74441"/>
                </a:cubicBezTo>
                <a:cubicBezTo>
                  <a:pt x="320061" y="74970"/>
                  <a:pt x="306302" y="103545"/>
                  <a:pt x="314769" y="99841"/>
                </a:cubicBezTo>
                <a:cubicBezTo>
                  <a:pt x="323236" y="96137"/>
                  <a:pt x="376682" y="57508"/>
                  <a:pt x="384619" y="52216"/>
                </a:cubicBezTo>
                <a:cubicBezTo>
                  <a:pt x="392556" y="46924"/>
                  <a:pt x="361336" y="65445"/>
                  <a:pt x="362394" y="68091"/>
                </a:cubicBezTo>
                <a:cubicBezTo>
                  <a:pt x="363452" y="70737"/>
                  <a:pt x="408961" y="74970"/>
                  <a:pt x="390969" y="68091"/>
                </a:cubicBezTo>
                <a:cubicBezTo>
                  <a:pt x="372977" y="61212"/>
                  <a:pt x="285665" y="27345"/>
                  <a:pt x="254444" y="26816"/>
                </a:cubicBezTo>
                <a:cubicBezTo>
                  <a:pt x="223223" y="26287"/>
                  <a:pt x="205761" y="65974"/>
                  <a:pt x="203644" y="64916"/>
                </a:cubicBezTo>
                <a:cubicBezTo>
                  <a:pt x="201527" y="63858"/>
                  <a:pt x="243331" y="29462"/>
                  <a:pt x="241744" y="20466"/>
                </a:cubicBezTo>
                <a:cubicBezTo>
                  <a:pt x="240157" y="11470"/>
                  <a:pt x="234336" y="11470"/>
                  <a:pt x="194119" y="10941"/>
                </a:cubicBezTo>
                <a:cubicBezTo>
                  <a:pt x="153902" y="10412"/>
                  <a:pt x="-9610" y="6178"/>
                  <a:pt x="444" y="4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75B80F8B-F4C4-4451-7339-6541FCABEC6F}"/>
              </a:ext>
            </a:extLst>
          </p:cNvPr>
          <p:cNvSpPr/>
          <p:nvPr/>
        </p:nvSpPr>
        <p:spPr>
          <a:xfrm>
            <a:off x="5489422" y="2641415"/>
            <a:ext cx="327737" cy="22827"/>
          </a:xfrm>
          <a:custGeom>
            <a:avLst/>
            <a:gdLst>
              <a:gd name="connsiteX0" fmla="*/ 153 w 327737"/>
              <a:gd name="connsiteY0" fmla="*/ 22410 h 22827"/>
              <a:gd name="connsiteX1" fmla="*/ 308128 w 327737"/>
              <a:gd name="connsiteY1" fmla="*/ 185 h 22827"/>
              <a:gd name="connsiteX2" fmla="*/ 266853 w 327737"/>
              <a:gd name="connsiteY2" fmla="*/ 12885 h 22827"/>
              <a:gd name="connsiteX3" fmla="*/ 153 w 327737"/>
              <a:gd name="connsiteY3" fmla="*/ 22410 h 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37" h="22827">
                <a:moveTo>
                  <a:pt x="153" y="22410"/>
                </a:moveTo>
                <a:cubicBezTo>
                  <a:pt x="7032" y="20293"/>
                  <a:pt x="263678" y="1772"/>
                  <a:pt x="308128" y="185"/>
                </a:cubicBezTo>
                <a:cubicBezTo>
                  <a:pt x="352578" y="-1403"/>
                  <a:pt x="313949" y="7593"/>
                  <a:pt x="266853" y="12885"/>
                </a:cubicBezTo>
                <a:cubicBezTo>
                  <a:pt x="219757" y="18177"/>
                  <a:pt x="-6726" y="24527"/>
                  <a:pt x="153" y="2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B5A6C6B1-6021-D2B7-9BC0-959EF5550689}"/>
              </a:ext>
            </a:extLst>
          </p:cNvPr>
          <p:cNvSpPr/>
          <p:nvPr/>
        </p:nvSpPr>
        <p:spPr>
          <a:xfrm>
            <a:off x="5838518" y="2682107"/>
            <a:ext cx="219406" cy="160290"/>
          </a:xfrm>
          <a:custGeom>
            <a:avLst/>
            <a:gdLst>
              <a:gd name="connsiteX0" fmla="*/ 307 w 219406"/>
              <a:gd name="connsiteY0" fmla="*/ 768 h 160290"/>
              <a:gd name="connsiteX1" fmla="*/ 105082 w 219406"/>
              <a:gd name="connsiteY1" fmla="*/ 86493 h 160290"/>
              <a:gd name="connsiteX2" fmla="*/ 111432 w 219406"/>
              <a:gd name="connsiteY2" fmla="*/ 124593 h 160290"/>
              <a:gd name="connsiteX3" fmla="*/ 66982 w 219406"/>
              <a:gd name="connsiteY3" fmla="*/ 159518 h 160290"/>
              <a:gd name="connsiteX4" fmla="*/ 120957 w 219406"/>
              <a:gd name="connsiteY4" fmla="*/ 89668 h 160290"/>
              <a:gd name="connsiteX5" fmla="*/ 219382 w 219406"/>
              <a:gd name="connsiteY5" fmla="*/ 80143 h 160290"/>
              <a:gd name="connsiteX6" fmla="*/ 111432 w 219406"/>
              <a:gd name="connsiteY6" fmla="*/ 83318 h 160290"/>
              <a:gd name="connsiteX7" fmla="*/ 73332 w 219406"/>
              <a:gd name="connsiteY7" fmla="*/ 45218 h 160290"/>
              <a:gd name="connsiteX8" fmla="*/ 307 w 219406"/>
              <a:gd name="connsiteY8" fmla="*/ 768 h 16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06" h="160290">
                <a:moveTo>
                  <a:pt x="307" y="768"/>
                </a:moveTo>
                <a:cubicBezTo>
                  <a:pt x="5599" y="7647"/>
                  <a:pt x="86561" y="65856"/>
                  <a:pt x="105082" y="86493"/>
                </a:cubicBezTo>
                <a:cubicBezTo>
                  <a:pt x="123603" y="107130"/>
                  <a:pt x="117782" y="112422"/>
                  <a:pt x="111432" y="124593"/>
                </a:cubicBezTo>
                <a:cubicBezTo>
                  <a:pt x="105082" y="136764"/>
                  <a:pt x="65395" y="165339"/>
                  <a:pt x="66982" y="159518"/>
                </a:cubicBezTo>
                <a:cubicBezTo>
                  <a:pt x="68570" y="153697"/>
                  <a:pt x="95557" y="102897"/>
                  <a:pt x="120957" y="89668"/>
                </a:cubicBezTo>
                <a:cubicBezTo>
                  <a:pt x="146357" y="76439"/>
                  <a:pt x="220970" y="81201"/>
                  <a:pt x="219382" y="80143"/>
                </a:cubicBezTo>
                <a:cubicBezTo>
                  <a:pt x="217794" y="79085"/>
                  <a:pt x="135774" y="89139"/>
                  <a:pt x="111432" y="83318"/>
                </a:cubicBezTo>
                <a:cubicBezTo>
                  <a:pt x="87090" y="77497"/>
                  <a:pt x="87090" y="55272"/>
                  <a:pt x="73332" y="45218"/>
                </a:cubicBezTo>
                <a:cubicBezTo>
                  <a:pt x="59574" y="35164"/>
                  <a:pt x="-4985" y="-6111"/>
                  <a:pt x="307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C23B0196-086E-C525-E148-433E6949B786}"/>
              </a:ext>
            </a:extLst>
          </p:cNvPr>
          <p:cNvSpPr/>
          <p:nvPr/>
        </p:nvSpPr>
        <p:spPr>
          <a:xfrm>
            <a:off x="5499100" y="2676455"/>
            <a:ext cx="345701" cy="156852"/>
          </a:xfrm>
          <a:custGeom>
            <a:avLst/>
            <a:gdLst>
              <a:gd name="connsiteX0" fmla="*/ 0 w 345701"/>
              <a:gd name="connsiteY0" fmla="*/ 6420 h 156852"/>
              <a:gd name="connsiteX1" fmla="*/ 139700 w 345701"/>
              <a:gd name="connsiteY1" fmla="*/ 41345 h 156852"/>
              <a:gd name="connsiteX2" fmla="*/ 342900 w 345701"/>
              <a:gd name="connsiteY2" fmla="*/ 155645 h 156852"/>
              <a:gd name="connsiteX3" fmla="*/ 257175 w 345701"/>
              <a:gd name="connsiteY3" fmla="*/ 95320 h 156852"/>
              <a:gd name="connsiteX4" fmla="*/ 244475 w 345701"/>
              <a:gd name="connsiteY4" fmla="*/ 70 h 156852"/>
              <a:gd name="connsiteX5" fmla="*/ 228600 w 345701"/>
              <a:gd name="connsiteY5" fmla="*/ 79445 h 156852"/>
              <a:gd name="connsiteX6" fmla="*/ 200025 w 345701"/>
              <a:gd name="connsiteY6" fmla="*/ 54045 h 156852"/>
              <a:gd name="connsiteX7" fmla="*/ 190500 w 345701"/>
              <a:gd name="connsiteY7" fmla="*/ 12770 h 156852"/>
              <a:gd name="connsiteX8" fmla="*/ 209550 w 345701"/>
              <a:gd name="connsiteY8" fmla="*/ 63570 h 156852"/>
              <a:gd name="connsiteX9" fmla="*/ 139700 w 345701"/>
              <a:gd name="connsiteY9" fmla="*/ 38170 h 156852"/>
              <a:gd name="connsiteX10" fmla="*/ 0 w 345701"/>
              <a:gd name="connsiteY10" fmla="*/ 6420 h 15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701" h="156852">
                <a:moveTo>
                  <a:pt x="0" y="6420"/>
                </a:moveTo>
                <a:cubicBezTo>
                  <a:pt x="0" y="6949"/>
                  <a:pt x="82550" y="16474"/>
                  <a:pt x="139700" y="41345"/>
                </a:cubicBezTo>
                <a:cubicBezTo>
                  <a:pt x="196850" y="66216"/>
                  <a:pt x="323321" y="146649"/>
                  <a:pt x="342900" y="155645"/>
                </a:cubicBezTo>
                <a:cubicBezTo>
                  <a:pt x="362479" y="164641"/>
                  <a:pt x="273579" y="121249"/>
                  <a:pt x="257175" y="95320"/>
                </a:cubicBezTo>
                <a:cubicBezTo>
                  <a:pt x="240771" y="69391"/>
                  <a:pt x="249237" y="2716"/>
                  <a:pt x="244475" y="70"/>
                </a:cubicBezTo>
                <a:cubicBezTo>
                  <a:pt x="239713" y="-2576"/>
                  <a:pt x="236008" y="70449"/>
                  <a:pt x="228600" y="79445"/>
                </a:cubicBezTo>
                <a:cubicBezTo>
                  <a:pt x="221192" y="88441"/>
                  <a:pt x="206375" y="65157"/>
                  <a:pt x="200025" y="54045"/>
                </a:cubicBezTo>
                <a:cubicBezTo>
                  <a:pt x="193675" y="42933"/>
                  <a:pt x="188913" y="11183"/>
                  <a:pt x="190500" y="12770"/>
                </a:cubicBezTo>
                <a:cubicBezTo>
                  <a:pt x="192087" y="14357"/>
                  <a:pt x="218017" y="59337"/>
                  <a:pt x="209550" y="63570"/>
                </a:cubicBezTo>
                <a:cubicBezTo>
                  <a:pt x="201083" y="67803"/>
                  <a:pt x="172508" y="45578"/>
                  <a:pt x="139700" y="38170"/>
                </a:cubicBezTo>
                <a:lnTo>
                  <a:pt x="0" y="64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CD936D6-1DE7-E7CA-ABCC-A17AC7100063}"/>
              </a:ext>
            </a:extLst>
          </p:cNvPr>
          <p:cNvSpPr/>
          <p:nvPr/>
        </p:nvSpPr>
        <p:spPr>
          <a:xfrm>
            <a:off x="5921373" y="2705075"/>
            <a:ext cx="181378" cy="149605"/>
          </a:xfrm>
          <a:custGeom>
            <a:avLst/>
            <a:gdLst>
              <a:gd name="connsiteX0" fmla="*/ 2 w 181378"/>
              <a:gd name="connsiteY0" fmla="*/ 25 h 149605"/>
              <a:gd name="connsiteX1" fmla="*/ 85727 w 181378"/>
              <a:gd name="connsiteY1" fmla="*/ 92100 h 149605"/>
              <a:gd name="connsiteX2" fmla="*/ 44452 w 181378"/>
              <a:gd name="connsiteY2" fmla="*/ 130200 h 149605"/>
              <a:gd name="connsiteX3" fmla="*/ 104777 w 181378"/>
              <a:gd name="connsiteY3" fmla="*/ 130200 h 149605"/>
              <a:gd name="connsiteX4" fmla="*/ 12702 w 181378"/>
              <a:gd name="connsiteY4" fmla="*/ 149250 h 149605"/>
              <a:gd name="connsiteX5" fmla="*/ 180977 w 181378"/>
              <a:gd name="connsiteY5" fmla="*/ 111150 h 149605"/>
              <a:gd name="connsiteX6" fmla="*/ 60327 w 181378"/>
              <a:gd name="connsiteY6" fmla="*/ 130200 h 149605"/>
              <a:gd name="connsiteX7" fmla="*/ 82552 w 181378"/>
              <a:gd name="connsiteY7" fmla="*/ 101625 h 149605"/>
              <a:gd name="connsiteX8" fmla="*/ 2 w 181378"/>
              <a:gd name="connsiteY8" fmla="*/ 25 h 14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378" h="149605">
                <a:moveTo>
                  <a:pt x="2" y="25"/>
                </a:moveTo>
                <a:cubicBezTo>
                  <a:pt x="531" y="-1562"/>
                  <a:pt x="78319" y="70404"/>
                  <a:pt x="85727" y="92100"/>
                </a:cubicBezTo>
                <a:cubicBezTo>
                  <a:pt x="93135" y="113796"/>
                  <a:pt x="41277" y="123850"/>
                  <a:pt x="44452" y="130200"/>
                </a:cubicBezTo>
                <a:cubicBezTo>
                  <a:pt x="47627" y="136550"/>
                  <a:pt x="110069" y="127025"/>
                  <a:pt x="104777" y="130200"/>
                </a:cubicBezTo>
                <a:cubicBezTo>
                  <a:pt x="99485" y="133375"/>
                  <a:pt x="2" y="152425"/>
                  <a:pt x="12702" y="149250"/>
                </a:cubicBezTo>
                <a:cubicBezTo>
                  <a:pt x="25402" y="146075"/>
                  <a:pt x="173039" y="114325"/>
                  <a:pt x="180977" y="111150"/>
                </a:cubicBezTo>
                <a:cubicBezTo>
                  <a:pt x="188915" y="107975"/>
                  <a:pt x="76731" y="131787"/>
                  <a:pt x="60327" y="130200"/>
                </a:cubicBezTo>
                <a:cubicBezTo>
                  <a:pt x="43923" y="128613"/>
                  <a:pt x="91548" y="119617"/>
                  <a:pt x="82552" y="101625"/>
                </a:cubicBezTo>
                <a:cubicBezTo>
                  <a:pt x="73556" y="83633"/>
                  <a:pt x="-527" y="1612"/>
                  <a:pt x="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70E15BD-6DD5-0E42-A70B-34A18BB549BC}"/>
              </a:ext>
            </a:extLst>
          </p:cNvPr>
          <p:cNvSpPr/>
          <p:nvPr/>
        </p:nvSpPr>
        <p:spPr>
          <a:xfrm>
            <a:off x="5796436" y="2660487"/>
            <a:ext cx="284864" cy="82037"/>
          </a:xfrm>
          <a:custGeom>
            <a:avLst/>
            <a:gdLst>
              <a:gd name="connsiteX0" fmla="*/ 1114 w 284864"/>
              <a:gd name="connsiteY0" fmla="*/ 163 h 82037"/>
              <a:gd name="connsiteX1" fmla="*/ 159864 w 284864"/>
              <a:gd name="connsiteY1" fmla="*/ 54138 h 82037"/>
              <a:gd name="connsiteX2" fmla="*/ 277339 w 284864"/>
              <a:gd name="connsiteY2" fmla="*/ 79538 h 82037"/>
              <a:gd name="connsiteX3" fmla="*/ 245589 w 284864"/>
              <a:gd name="connsiteY3" fmla="*/ 73188 h 82037"/>
              <a:gd name="connsiteX4" fmla="*/ 1114 w 284864"/>
              <a:gd name="connsiteY4" fmla="*/ 163 h 8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64" h="82037">
                <a:moveTo>
                  <a:pt x="1114" y="163"/>
                </a:moveTo>
                <a:cubicBezTo>
                  <a:pt x="-13173" y="-3012"/>
                  <a:pt x="113826" y="40909"/>
                  <a:pt x="159864" y="54138"/>
                </a:cubicBezTo>
                <a:cubicBezTo>
                  <a:pt x="205902" y="67367"/>
                  <a:pt x="263052" y="76363"/>
                  <a:pt x="277339" y="79538"/>
                </a:cubicBezTo>
                <a:cubicBezTo>
                  <a:pt x="291626" y="82713"/>
                  <a:pt x="287922" y="84830"/>
                  <a:pt x="245589" y="73188"/>
                </a:cubicBezTo>
                <a:cubicBezTo>
                  <a:pt x="203256" y="61546"/>
                  <a:pt x="15401" y="3338"/>
                  <a:pt x="111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EFF818AD-376F-DE19-17A9-564C7AFA05E9}"/>
              </a:ext>
            </a:extLst>
          </p:cNvPr>
          <p:cNvSpPr/>
          <p:nvPr/>
        </p:nvSpPr>
        <p:spPr>
          <a:xfrm>
            <a:off x="5981625" y="2727325"/>
            <a:ext cx="126249" cy="101771"/>
          </a:xfrm>
          <a:custGeom>
            <a:avLst/>
            <a:gdLst>
              <a:gd name="connsiteX0" fmla="*/ 57225 w 126249"/>
              <a:gd name="connsiteY0" fmla="*/ 0 h 101771"/>
              <a:gd name="connsiteX1" fmla="*/ 123900 w 126249"/>
              <a:gd name="connsiteY1" fmla="*/ 60325 h 101771"/>
              <a:gd name="connsiteX2" fmla="*/ 85800 w 126249"/>
              <a:gd name="connsiteY2" fmla="*/ 82550 h 101771"/>
              <a:gd name="connsiteX3" fmla="*/ 75 w 126249"/>
              <a:gd name="connsiteY3" fmla="*/ 44450 h 101771"/>
              <a:gd name="connsiteX4" fmla="*/ 101675 w 126249"/>
              <a:gd name="connsiteY4" fmla="*/ 101600 h 101771"/>
              <a:gd name="connsiteX5" fmla="*/ 123900 w 126249"/>
              <a:gd name="connsiteY5" fmla="*/ 60325 h 101771"/>
              <a:gd name="connsiteX6" fmla="*/ 57225 w 126249"/>
              <a:gd name="connsiteY6" fmla="*/ 0 h 1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49" h="101771">
                <a:moveTo>
                  <a:pt x="57225" y="0"/>
                </a:moveTo>
                <a:cubicBezTo>
                  <a:pt x="57225" y="0"/>
                  <a:pt x="119138" y="46567"/>
                  <a:pt x="123900" y="60325"/>
                </a:cubicBezTo>
                <a:cubicBezTo>
                  <a:pt x="128662" y="74083"/>
                  <a:pt x="106437" y="85196"/>
                  <a:pt x="85800" y="82550"/>
                </a:cubicBezTo>
                <a:cubicBezTo>
                  <a:pt x="65163" y="79904"/>
                  <a:pt x="-2571" y="41275"/>
                  <a:pt x="75" y="44450"/>
                </a:cubicBezTo>
                <a:cubicBezTo>
                  <a:pt x="2721" y="47625"/>
                  <a:pt x="81038" y="98954"/>
                  <a:pt x="101675" y="101600"/>
                </a:cubicBezTo>
                <a:cubicBezTo>
                  <a:pt x="122312" y="104246"/>
                  <a:pt x="130779" y="75671"/>
                  <a:pt x="123900" y="60325"/>
                </a:cubicBezTo>
                <a:cubicBezTo>
                  <a:pt x="117021" y="44979"/>
                  <a:pt x="57225" y="0"/>
                  <a:pt x="572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9FE7222C-3F8C-4A70-049C-4307670A5565}"/>
              </a:ext>
            </a:extLst>
          </p:cNvPr>
          <p:cNvSpPr/>
          <p:nvPr/>
        </p:nvSpPr>
        <p:spPr>
          <a:xfrm>
            <a:off x="5585541" y="2647917"/>
            <a:ext cx="282554" cy="224430"/>
          </a:xfrm>
          <a:custGeom>
            <a:avLst/>
            <a:gdLst>
              <a:gd name="connsiteX0" fmla="*/ 46909 w 282554"/>
              <a:gd name="connsiteY0" fmla="*/ 33 h 224430"/>
              <a:gd name="connsiteX1" fmla="*/ 31034 w 282554"/>
              <a:gd name="connsiteY1" fmla="*/ 69883 h 224430"/>
              <a:gd name="connsiteX2" fmla="*/ 85009 w 282554"/>
              <a:gd name="connsiteY2" fmla="*/ 98458 h 224430"/>
              <a:gd name="connsiteX3" fmla="*/ 53259 w 282554"/>
              <a:gd name="connsiteY3" fmla="*/ 85758 h 224430"/>
              <a:gd name="connsiteX4" fmla="*/ 272334 w 282554"/>
              <a:gd name="connsiteY4" fmla="*/ 219108 h 224430"/>
              <a:gd name="connsiteX5" fmla="*/ 221534 w 282554"/>
              <a:gd name="connsiteY5" fmla="*/ 187358 h 224430"/>
              <a:gd name="connsiteX6" fmla="*/ 2459 w 282554"/>
              <a:gd name="connsiteY6" fmla="*/ 88933 h 224430"/>
              <a:gd name="connsiteX7" fmla="*/ 100884 w 282554"/>
              <a:gd name="connsiteY7" fmla="*/ 117508 h 224430"/>
              <a:gd name="connsiteX8" fmla="*/ 56434 w 282554"/>
              <a:gd name="connsiteY8" fmla="*/ 79408 h 224430"/>
              <a:gd name="connsiteX9" fmla="*/ 15159 w 282554"/>
              <a:gd name="connsiteY9" fmla="*/ 66708 h 224430"/>
              <a:gd name="connsiteX10" fmla="*/ 31034 w 282554"/>
              <a:gd name="connsiteY10" fmla="*/ 60358 h 224430"/>
              <a:gd name="connsiteX11" fmla="*/ 46909 w 282554"/>
              <a:gd name="connsiteY11" fmla="*/ 33 h 22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54" h="224430">
                <a:moveTo>
                  <a:pt x="46909" y="33"/>
                </a:moveTo>
                <a:cubicBezTo>
                  <a:pt x="46909" y="1620"/>
                  <a:pt x="24684" y="53479"/>
                  <a:pt x="31034" y="69883"/>
                </a:cubicBezTo>
                <a:cubicBezTo>
                  <a:pt x="37384" y="86287"/>
                  <a:pt x="81305" y="95812"/>
                  <a:pt x="85009" y="98458"/>
                </a:cubicBezTo>
                <a:cubicBezTo>
                  <a:pt x="88713" y="101104"/>
                  <a:pt x="22038" y="65650"/>
                  <a:pt x="53259" y="85758"/>
                </a:cubicBezTo>
                <a:cubicBezTo>
                  <a:pt x="84480" y="105866"/>
                  <a:pt x="244288" y="202175"/>
                  <a:pt x="272334" y="219108"/>
                </a:cubicBezTo>
                <a:cubicBezTo>
                  <a:pt x="300380" y="236041"/>
                  <a:pt x="266513" y="209054"/>
                  <a:pt x="221534" y="187358"/>
                </a:cubicBezTo>
                <a:cubicBezTo>
                  <a:pt x="176555" y="165662"/>
                  <a:pt x="22567" y="100575"/>
                  <a:pt x="2459" y="88933"/>
                </a:cubicBezTo>
                <a:cubicBezTo>
                  <a:pt x="-17649" y="77291"/>
                  <a:pt x="91888" y="119095"/>
                  <a:pt x="100884" y="117508"/>
                </a:cubicBezTo>
                <a:cubicBezTo>
                  <a:pt x="109880" y="115921"/>
                  <a:pt x="70722" y="87875"/>
                  <a:pt x="56434" y="79408"/>
                </a:cubicBezTo>
                <a:cubicBezTo>
                  <a:pt x="42146" y="70941"/>
                  <a:pt x="15159" y="66708"/>
                  <a:pt x="15159" y="66708"/>
                </a:cubicBezTo>
                <a:cubicBezTo>
                  <a:pt x="10926" y="63533"/>
                  <a:pt x="27330" y="67766"/>
                  <a:pt x="31034" y="60358"/>
                </a:cubicBezTo>
                <a:cubicBezTo>
                  <a:pt x="34738" y="52950"/>
                  <a:pt x="46909" y="-1554"/>
                  <a:pt x="4690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D64FEE8D-8DE5-86EA-6DDF-7925C4169B55}"/>
              </a:ext>
            </a:extLst>
          </p:cNvPr>
          <p:cNvSpPr/>
          <p:nvPr/>
        </p:nvSpPr>
        <p:spPr>
          <a:xfrm>
            <a:off x="5848597" y="2803525"/>
            <a:ext cx="266483" cy="69285"/>
          </a:xfrm>
          <a:custGeom>
            <a:avLst/>
            <a:gdLst>
              <a:gd name="connsiteX0" fmla="*/ 266453 w 266483"/>
              <a:gd name="connsiteY0" fmla="*/ 22225 h 69285"/>
              <a:gd name="connsiteX1" fmla="*/ 25153 w 266483"/>
              <a:gd name="connsiteY1" fmla="*/ 66675 h 69285"/>
              <a:gd name="connsiteX2" fmla="*/ 18803 w 266483"/>
              <a:gd name="connsiteY2" fmla="*/ 57150 h 69285"/>
              <a:gd name="connsiteX3" fmla="*/ 66428 w 266483"/>
              <a:gd name="connsiteY3" fmla="*/ 0 h 69285"/>
              <a:gd name="connsiteX4" fmla="*/ 37853 w 266483"/>
              <a:gd name="connsiteY4" fmla="*/ 57150 h 69285"/>
              <a:gd name="connsiteX5" fmla="*/ 66428 w 266483"/>
              <a:gd name="connsiteY5" fmla="*/ 44450 h 69285"/>
              <a:gd name="connsiteX6" fmla="*/ 6103 w 266483"/>
              <a:gd name="connsiteY6" fmla="*/ 57150 h 69285"/>
              <a:gd name="connsiteX7" fmla="*/ 266453 w 266483"/>
              <a:gd name="connsiteY7" fmla="*/ 22225 h 6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483" h="69285">
                <a:moveTo>
                  <a:pt x="266453" y="22225"/>
                </a:moveTo>
                <a:cubicBezTo>
                  <a:pt x="269628" y="23812"/>
                  <a:pt x="25153" y="66675"/>
                  <a:pt x="25153" y="66675"/>
                </a:cubicBezTo>
                <a:cubicBezTo>
                  <a:pt x="-16122" y="72496"/>
                  <a:pt x="11924" y="68262"/>
                  <a:pt x="18803" y="57150"/>
                </a:cubicBezTo>
                <a:cubicBezTo>
                  <a:pt x="25682" y="46038"/>
                  <a:pt x="63253" y="0"/>
                  <a:pt x="66428" y="0"/>
                </a:cubicBezTo>
                <a:cubicBezTo>
                  <a:pt x="69603" y="0"/>
                  <a:pt x="37853" y="49742"/>
                  <a:pt x="37853" y="57150"/>
                </a:cubicBezTo>
                <a:cubicBezTo>
                  <a:pt x="37853" y="64558"/>
                  <a:pt x="71720" y="44450"/>
                  <a:pt x="66428" y="44450"/>
                </a:cubicBezTo>
                <a:cubicBezTo>
                  <a:pt x="61136" y="44450"/>
                  <a:pt x="-23001" y="59267"/>
                  <a:pt x="6103" y="57150"/>
                </a:cubicBezTo>
                <a:cubicBezTo>
                  <a:pt x="35207" y="55033"/>
                  <a:pt x="263278" y="20638"/>
                  <a:pt x="266453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76401A4A-4415-43C6-DB61-07D2C11BEBE7}"/>
              </a:ext>
            </a:extLst>
          </p:cNvPr>
          <p:cNvSpPr/>
          <p:nvPr/>
        </p:nvSpPr>
        <p:spPr>
          <a:xfrm>
            <a:off x="6015610" y="2708244"/>
            <a:ext cx="96755" cy="142942"/>
          </a:xfrm>
          <a:custGeom>
            <a:avLst/>
            <a:gdLst>
              <a:gd name="connsiteX0" fmla="*/ 23240 w 96755"/>
              <a:gd name="connsiteY0" fmla="*/ 31 h 142942"/>
              <a:gd name="connsiteX1" fmla="*/ 86740 w 96755"/>
              <a:gd name="connsiteY1" fmla="*/ 73056 h 142942"/>
              <a:gd name="connsiteX2" fmla="*/ 51815 w 96755"/>
              <a:gd name="connsiteY2" fmla="*/ 92106 h 142942"/>
              <a:gd name="connsiteX3" fmla="*/ 64515 w 96755"/>
              <a:gd name="connsiteY3" fmla="*/ 88931 h 142942"/>
              <a:gd name="connsiteX4" fmla="*/ 35940 w 96755"/>
              <a:gd name="connsiteY4" fmla="*/ 133381 h 142942"/>
              <a:gd name="connsiteX5" fmla="*/ 45465 w 96755"/>
              <a:gd name="connsiteY5" fmla="*/ 92106 h 142942"/>
              <a:gd name="connsiteX6" fmla="*/ 1015 w 96755"/>
              <a:gd name="connsiteY6" fmla="*/ 142906 h 142942"/>
              <a:gd name="connsiteX7" fmla="*/ 96265 w 96755"/>
              <a:gd name="connsiteY7" fmla="*/ 82581 h 142942"/>
              <a:gd name="connsiteX8" fmla="*/ 23240 w 96755"/>
              <a:gd name="connsiteY8" fmla="*/ 31 h 1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55" h="142942">
                <a:moveTo>
                  <a:pt x="23240" y="31"/>
                </a:moveTo>
                <a:cubicBezTo>
                  <a:pt x="21653" y="-1556"/>
                  <a:pt x="81977" y="57710"/>
                  <a:pt x="86740" y="73056"/>
                </a:cubicBezTo>
                <a:cubicBezTo>
                  <a:pt x="91503" y="88402"/>
                  <a:pt x="51815" y="92106"/>
                  <a:pt x="51815" y="92106"/>
                </a:cubicBezTo>
                <a:cubicBezTo>
                  <a:pt x="48111" y="94752"/>
                  <a:pt x="67161" y="82052"/>
                  <a:pt x="64515" y="88931"/>
                </a:cubicBezTo>
                <a:cubicBezTo>
                  <a:pt x="61869" y="95810"/>
                  <a:pt x="39115" y="132852"/>
                  <a:pt x="35940" y="133381"/>
                </a:cubicBezTo>
                <a:cubicBezTo>
                  <a:pt x="32765" y="133910"/>
                  <a:pt x="51286" y="90519"/>
                  <a:pt x="45465" y="92106"/>
                </a:cubicBezTo>
                <a:cubicBezTo>
                  <a:pt x="39644" y="93694"/>
                  <a:pt x="-7452" y="144493"/>
                  <a:pt x="1015" y="142906"/>
                </a:cubicBezTo>
                <a:cubicBezTo>
                  <a:pt x="9482" y="141319"/>
                  <a:pt x="88857" y="103218"/>
                  <a:pt x="96265" y="82581"/>
                </a:cubicBezTo>
                <a:cubicBezTo>
                  <a:pt x="103673" y="61944"/>
                  <a:pt x="24827" y="1618"/>
                  <a:pt x="2324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05004942-40CB-4595-B6E2-3786225B6251}"/>
              </a:ext>
            </a:extLst>
          </p:cNvPr>
          <p:cNvSpPr/>
          <p:nvPr/>
        </p:nvSpPr>
        <p:spPr>
          <a:xfrm>
            <a:off x="5424383" y="2633714"/>
            <a:ext cx="455876" cy="33396"/>
          </a:xfrm>
          <a:custGeom>
            <a:avLst/>
            <a:gdLst>
              <a:gd name="connsiteX0" fmla="*/ 11217 w 455876"/>
              <a:gd name="connsiteY0" fmla="*/ 1536 h 33396"/>
              <a:gd name="connsiteX1" fmla="*/ 439842 w 455876"/>
              <a:gd name="connsiteY1" fmla="*/ 1536 h 33396"/>
              <a:gd name="connsiteX2" fmla="*/ 341417 w 455876"/>
              <a:gd name="connsiteY2" fmla="*/ 4711 h 33396"/>
              <a:gd name="connsiteX3" fmla="*/ 119167 w 455876"/>
              <a:gd name="connsiteY3" fmla="*/ 30111 h 33396"/>
              <a:gd name="connsiteX4" fmla="*/ 163617 w 455876"/>
              <a:gd name="connsiteY4" fmla="*/ 26936 h 33396"/>
              <a:gd name="connsiteX5" fmla="*/ 65192 w 455876"/>
              <a:gd name="connsiteY5" fmla="*/ 33286 h 33396"/>
              <a:gd name="connsiteX6" fmla="*/ 119167 w 455876"/>
              <a:gd name="connsiteY6" fmla="*/ 20586 h 33396"/>
              <a:gd name="connsiteX7" fmla="*/ 11217 w 455876"/>
              <a:gd name="connsiteY7" fmla="*/ 1536 h 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876" h="33396">
                <a:moveTo>
                  <a:pt x="11217" y="1536"/>
                </a:moveTo>
                <a:cubicBezTo>
                  <a:pt x="64663" y="-1639"/>
                  <a:pt x="384809" y="1007"/>
                  <a:pt x="439842" y="1536"/>
                </a:cubicBezTo>
                <a:cubicBezTo>
                  <a:pt x="494875" y="2065"/>
                  <a:pt x="394863" y="-51"/>
                  <a:pt x="341417" y="4711"/>
                </a:cubicBezTo>
                <a:cubicBezTo>
                  <a:pt x="287971" y="9473"/>
                  <a:pt x="148800" y="26407"/>
                  <a:pt x="119167" y="30111"/>
                </a:cubicBezTo>
                <a:cubicBezTo>
                  <a:pt x="89534" y="33815"/>
                  <a:pt x="163617" y="26936"/>
                  <a:pt x="163617" y="26936"/>
                </a:cubicBezTo>
                <a:cubicBezTo>
                  <a:pt x="154621" y="27465"/>
                  <a:pt x="72600" y="34344"/>
                  <a:pt x="65192" y="33286"/>
                </a:cubicBezTo>
                <a:cubicBezTo>
                  <a:pt x="57784" y="32228"/>
                  <a:pt x="126046" y="23761"/>
                  <a:pt x="119167" y="20586"/>
                </a:cubicBezTo>
                <a:cubicBezTo>
                  <a:pt x="112288" y="17411"/>
                  <a:pt x="-42229" y="4711"/>
                  <a:pt x="11217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E511833E-A171-C184-134D-0941AE5E9C58}"/>
              </a:ext>
            </a:extLst>
          </p:cNvPr>
          <p:cNvSpPr/>
          <p:nvPr/>
        </p:nvSpPr>
        <p:spPr>
          <a:xfrm>
            <a:off x="5692408" y="2618171"/>
            <a:ext cx="502118" cy="179077"/>
          </a:xfrm>
          <a:custGeom>
            <a:avLst/>
            <a:gdLst>
              <a:gd name="connsiteX0" fmla="*/ 367 w 502118"/>
              <a:gd name="connsiteY0" fmla="*/ 1204 h 179077"/>
              <a:gd name="connsiteX1" fmla="*/ 251192 w 502118"/>
              <a:gd name="connsiteY1" fmla="*/ 29779 h 179077"/>
              <a:gd name="connsiteX2" fmla="*/ 340092 w 502118"/>
              <a:gd name="connsiteY2" fmla="*/ 90104 h 179077"/>
              <a:gd name="connsiteX3" fmla="*/ 324217 w 502118"/>
              <a:gd name="connsiteY3" fmla="*/ 55179 h 179077"/>
              <a:gd name="connsiteX4" fmla="*/ 387717 w 502118"/>
              <a:gd name="connsiteY4" fmla="*/ 128204 h 179077"/>
              <a:gd name="connsiteX5" fmla="*/ 432167 w 502118"/>
              <a:gd name="connsiteY5" fmla="*/ 144079 h 179077"/>
              <a:gd name="connsiteX6" fmla="*/ 502017 w 502118"/>
              <a:gd name="connsiteY6" fmla="*/ 105979 h 179077"/>
              <a:gd name="connsiteX7" fmla="*/ 448042 w 502118"/>
              <a:gd name="connsiteY7" fmla="*/ 144079 h 179077"/>
              <a:gd name="connsiteX8" fmla="*/ 460742 w 502118"/>
              <a:gd name="connsiteY8" fmla="*/ 179004 h 179077"/>
              <a:gd name="connsiteX9" fmla="*/ 397242 w 502118"/>
              <a:gd name="connsiteY9" fmla="*/ 134554 h 179077"/>
              <a:gd name="connsiteX10" fmla="*/ 143242 w 502118"/>
              <a:gd name="connsiteY10" fmla="*/ 52004 h 179077"/>
              <a:gd name="connsiteX11" fmla="*/ 241667 w 502118"/>
              <a:gd name="connsiteY11" fmla="*/ 80579 h 179077"/>
              <a:gd name="connsiteX12" fmla="*/ 60692 w 502118"/>
              <a:gd name="connsiteY12" fmla="*/ 52004 h 179077"/>
              <a:gd name="connsiteX13" fmla="*/ 311517 w 502118"/>
              <a:gd name="connsiteY13" fmla="*/ 71054 h 179077"/>
              <a:gd name="connsiteX14" fmla="*/ 165467 w 502118"/>
              <a:gd name="connsiteY14" fmla="*/ 39304 h 179077"/>
              <a:gd name="connsiteX15" fmla="*/ 194042 w 502118"/>
              <a:gd name="connsiteY15" fmla="*/ 67879 h 179077"/>
              <a:gd name="connsiteX16" fmla="*/ 367 w 502118"/>
              <a:gd name="connsiteY16" fmla="*/ 1204 h 17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118" h="179077">
                <a:moveTo>
                  <a:pt x="367" y="1204"/>
                </a:moveTo>
                <a:cubicBezTo>
                  <a:pt x="9892" y="-5146"/>
                  <a:pt x="194571" y="14962"/>
                  <a:pt x="251192" y="29779"/>
                </a:cubicBezTo>
                <a:cubicBezTo>
                  <a:pt x="307813" y="44596"/>
                  <a:pt x="327921" y="85871"/>
                  <a:pt x="340092" y="90104"/>
                </a:cubicBezTo>
                <a:cubicBezTo>
                  <a:pt x="352263" y="94337"/>
                  <a:pt x="316280" y="48829"/>
                  <a:pt x="324217" y="55179"/>
                </a:cubicBezTo>
                <a:cubicBezTo>
                  <a:pt x="332154" y="61529"/>
                  <a:pt x="369725" y="113387"/>
                  <a:pt x="387717" y="128204"/>
                </a:cubicBezTo>
                <a:cubicBezTo>
                  <a:pt x="405709" y="143021"/>
                  <a:pt x="413117" y="147783"/>
                  <a:pt x="432167" y="144079"/>
                </a:cubicBezTo>
                <a:cubicBezTo>
                  <a:pt x="451217" y="140375"/>
                  <a:pt x="499371" y="105979"/>
                  <a:pt x="502017" y="105979"/>
                </a:cubicBezTo>
                <a:cubicBezTo>
                  <a:pt x="504663" y="105979"/>
                  <a:pt x="454921" y="131908"/>
                  <a:pt x="448042" y="144079"/>
                </a:cubicBezTo>
                <a:cubicBezTo>
                  <a:pt x="441163" y="156250"/>
                  <a:pt x="469209" y="180591"/>
                  <a:pt x="460742" y="179004"/>
                </a:cubicBezTo>
                <a:cubicBezTo>
                  <a:pt x="452275" y="177417"/>
                  <a:pt x="450159" y="155721"/>
                  <a:pt x="397242" y="134554"/>
                </a:cubicBezTo>
                <a:cubicBezTo>
                  <a:pt x="344325" y="113387"/>
                  <a:pt x="169171" y="61000"/>
                  <a:pt x="143242" y="52004"/>
                </a:cubicBezTo>
                <a:cubicBezTo>
                  <a:pt x="117313" y="43008"/>
                  <a:pt x="255425" y="80579"/>
                  <a:pt x="241667" y="80579"/>
                </a:cubicBezTo>
                <a:cubicBezTo>
                  <a:pt x="227909" y="80579"/>
                  <a:pt x="49050" y="53591"/>
                  <a:pt x="60692" y="52004"/>
                </a:cubicBezTo>
                <a:cubicBezTo>
                  <a:pt x="72334" y="50417"/>
                  <a:pt x="294055" y="73171"/>
                  <a:pt x="311517" y="71054"/>
                </a:cubicBezTo>
                <a:cubicBezTo>
                  <a:pt x="328979" y="68937"/>
                  <a:pt x="185046" y="39833"/>
                  <a:pt x="165467" y="39304"/>
                </a:cubicBezTo>
                <a:cubicBezTo>
                  <a:pt x="145888" y="38775"/>
                  <a:pt x="218913" y="72112"/>
                  <a:pt x="194042" y="67879"/>
                </a:cubicBezTo>
                <a:cubicBezTo>
                  <a:pt x="169171" y="63646"/>
                  <a:pt x="-9158" y="7554"/>
                  <a:pt x="367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F6098100-C14F-11C7-4AD8-E3AE4A76A7CB}"/>
              </a:ext>
            </a:extLst>
          </p:cNvPr>
          <p:cNvSpPr/>
          <p:nvPr/>
        </p:nvSpPr>
        <p:spPr>
          <a:xfrm>
            <a:off x="5216064" y="1218996"/>
            <a:ext cx="159408" cy="82199"/>
          </a:xfrm>
          <a:custGeom>
            <a:avLst/>
            <a:gdLst>
              <a:gd name="connsiteX0" fmla="*/ 159211 w 159408"/>
              <a:gd name="connsiteY0" fmla="*/ 204 h 82199"/>
              <a:gd name="connsiteX1" fmla="*/ 6811 w 159408"/>
              <a:gd name="connsiteY1" fmla="*/ 79579 h 82199"/>
              <a:gd name="connsiteX2" fmla="*/ 38561 w 159408"/>
              <a:gd name="connsiteY2" fmla="*/ 57354 h 82199"/>
              <a:gd name="connsiteX3" fmla="*/ 159211 w 159408"/>
              <a:gd name="connsiteY3" fmla="*/ 204 h 8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8" h="82199">
                <a:moveTo>
                  <a:pt x="159211" y="204"/>
                </a:moveTo>
                <a:cubicBezTo>
                  <a:pt x="153919" y="3908"/>
                  <a:pt x="26919" y="70054"/>
                  <a:pt x="6811" y="79579"/>
                </a:cubicBezTo>
                <a:cubicBezTo>
                  <a:pt x="-13297" y="89104"/>
                  <a:pt x="15278" y="70583"/>
                  <a:pt x="38561" y="57354"/>
                </a:cubicBezTo>
                <a:cubicBezTo>
                  <a:pt x="61844" y="44125"/>
                  <a:pt x="164503" y="-3500"/>
                  <a:pt x="159211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89872E1-5B0B-0C6A-A7E8-06DADBDB5AFF}"/>
              </a:ext>
            </a:extLst>
          </p:cNvPr>
          <p:cNvSpPr/>
          <p:nvPr/>
        </p:nvSpPr>
        <p:spPr>
          <a:xfrm>
            <a:off x="4933873" y="1511003"/>
            <a:ext cx="62815" cy="144324"/>
          </a:xfrm>
          <a:custGeom>
            <a:avLst/>
            <a:gdLst>
              <a:gd name="connsiteX0" fmla="*/ 77 w 62815"/>
              <a:gd name="connsiteY0" fmla="*/ 297 h 144324"/>
              <a:gd name="connsiteX1" fmla="*/ 60402 w 62815"/>
              <a:gd name="connsiteY1" fmla="*/ 139997 h 144324"/>
              <a:gd name="connsiteX2" fmla="*/ 50877 w 62815"/>
              <a:gd name="connsiteY2" fmla="*/ 105072 h 144324"/>
              <a:gd name="connsiteX3" fmla="*/ 50877 w 62815"/>
              <a:gd name="connsiteY3" fmla="*/ 66972 h 144324"/>
              <a:gd name="connsiteX4" fmla="*/ 47702 w 62815"/>
              <a:gd name="connsiteY4" fmla="*/ 101897 h 144324"/>
              <a:gd name="connsiteX5" fmla="*/ 77 w 62815"/>
              <a:gd name="connsiteY5" fmla="*/ 297 h 1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15" h="144324">
                <a:moveTo>
                  <a:pt x="77" y="297"/>
                </a:moveTo>
                <a:cubicBezTo>
                  <a:pt x="2194" y="6647"/>
                  <a:pt x="51935" y="122535"/>
                  <a:pt x="60402" y="139997"/>
                </a:cubicBezTo>
                <a:cubicBezTo>
                  <a:pt x="68869" y="157459"/>
                  <a:pt x="52464" y="117243"/>
                  <a:pt x="50877" y="105072"/>
                </a:cubicBezTo>
                <a:cubicBezTo>
                  <a:pt x="49290" y="92901"/>
                  <a:pt x="51406" y="67501"/>
                  <a:pt x="50877" y="66972"/>
                </a:cubicBezTo>
                <a:cubicBezTo>
                  <a:pt x="50348" y="66443"/>
                  <a:pt x="55639" y="112480"/>
                  <a:pt x="47702" y="101897"/>
                </a:cubicBezTo>
                <a:cubicBezTo>
                  <a:pt x="39765" y="91314"/>
                  <a:pt x="-2040" y="-6053"/>
                  <a:pt x="77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0A365AF0-46E1-8E8A-4228-A47A11063DCE}"/>
              </a:ext>
            </a:extLst>
          </p:cNvPr>
          <p:cNvSpPr/>
          <p:nvPr/>
        </p:nvSpPr>
        <p:spPr>
          <a:xfrm>
            <a:off x="5578364" y="3120866"/>
            <a:ext cx="390841" cy="201816"/>
          </a:xfrm>
          <a:custGeom>
            <a:avLst/>
            <a:gdLst>
              <a:gd name="connsiteX0" fmla="*/ 308086 w 390841"/>
              <a:gd name="connsiteY0" fmla="*/ 159 h 201816"/>
              <a:gd name="connsiteX1" fmla="*/ 254111 w 390841"/>
              <a:gd name="connsiteY1" fmla="*/ 181134 h 201816"/>
              <a:gd name="connsiteX2" fmla="*/ 276336 w 390841"/>
              <a:gd name="connsiteY2" fmla="*/ 120809 h 201816"/>
              <a:gd name="connsiteX3" fmla="*/ 155686 w 390841"/>
              <a:gd name="connsiteY3" fmla="*/ 174784 h 201816"/>
              <a:gd name="connsiteX4" fmla="*/ 171561 w 390841"/>
              <a:gd name="connsiteY4" fmla="*/ 174784 h 201816"/>
              <a:gd name="connsiteX5" fmla="*/ 114411 w 390841"/>
              <a:gd name="connsiteY5" fmla="*/ 168434 h 201816"/>
              <a:gd name="connsiteX6" fmla="*/ 111 w 390841"/>
              <a:gd name="connsiteY6" fmla="*/ 95409 h 201816"/>
              <a:gd name="connsiteX7" fmla="*/ 136636 w 390841"/>
              <a:gd name="connsiteY7" fmla="*/ 184309 h 201816"/>
              <a:gd name="connsiteX8" fmla="*/ 190611 w 390841"/>
              <a:gd name="connsiteY8" fmla="*/ 82709 h 201816"/>
              <a:gd name="connsiteX9" fmla="*/ 149336 w 390841"/>
              <a:gd name="connsiteY9" fmla="*/ 181134 h 201816"/>
              <a:gd name="connsiteX10" fmla="*/ 241411 w 390841"/>
              <a:gd name="connsiteY10" fmla="*/ 127159 h 201816"/>
              <a:gd name="connsiteX11" fmla="*/ 241411 w 390841"/>
              <a:gd name="connsiteY11" fmla="*/ 200184 h 201816"/>
              <a:gd name="connsiteX12" fmla="*/ 390636 w 390841"/>
              <a:gd name="connsiteY12" fmla="*/ 41434 h 201816"/>
              <a:gd name="connsiteX13" fmla="*/ 273161 w 390841"/>
              <a:gd name="connsiteY13" fmla="*/ 155734 h 201816"/>
              <a:gd name="connsiteX14" fmla="*/ 244586 w 390841"/>
              <a:gd name="connsiteY14" fmla="*/ 149384 h 201816"/>
              <a:gd name="connsiteX15" fmla="*/ 308086 w 390841"/>
              <a:gd name="connsiteY15" fmla="*/ 159 h 2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0841" h="201816">
                <a:moveTo>
                  <a:pt x="308086" y="159"/>
                </a:moveTo>
                <a:cubicBezTo>
                  <a:pt x="309673" y="5451"/>
                  <a:pt x="259403" y="161026"/>
                  <a:pt x="254111" y="181134"/>
                </a:cubicBezTo>
                <a:cubicBezTo>
                  <a:pt x="248819" y="201242"/>
                  <a:pt x="292740" y="121867"/>
                  <a:pt x="276336" y="120809"/>
                </a:cubicBezTo>
                <a:cubicBezTo>
                  <a:pt x="259932" y="119751"/>
                  <a:pt x="155686" y="174784"/>
                  <a:pt x="155686" y="174784"/>
                </a:cubicBezTo>
                <a:cubicBezTo>
                  <a:pt x="138223" y="183780"/>
                  <a:pt x="178440" y="175842"/>
                  <a:pt x="171561" y="174784"/>
                </a:cubicBezTo>
                <a:cubicBezTo>
                  <a:pt x="164682" y="173726"/>
                  <a:pt x="142986" y="181663"/>
                  <a:pt x="114411" y="168434"/>
                </a:cubicBezTo>
                <a:cubicBezTo>
                  <a:pt x="85836" y="155205"/>
                  <a:pt x="-3593" y="92763"/>
                  <a:pt x="111" y="95409"/>
                </a:cubicBezTo>
                <a:cubicBezTo>
                  <a:pt x="3815" y="98055"/>
                  <a:pt x="104886" y="186426"/>
                  <a:pt x="136636" y="184309"/>
                </a:cubicBezTo>
                <a:cubicBezTo>
                  <a:pt x="168386" y="182192"/>
                  <a:pt x="188494" y="83238"/>
                  <a:pt x="190611" y="82709"/>
                </a:cubicBezTo>
                <a:cubicBezTo>
                  <a:pt x="192728" y="82180"/>
                  <a:pt x="140869" y="173726"/>
                  <a:pt x="149336" y="181134"/>
                </a:cubicBezTo>
                <a:cubicBezTo>
                  <a:pt x="157803" y="188542"/>
                  <a:pt x="226065" y="123984"/>
                  <a:pt x="241411" y="127159"/>
                </a:cubicBezTo>
                <a:cubicBezTo>
                  <a:pt x="256757" y="130334"/>
                  <a:pt x="216540" y="214472"/>
                  <a:pt x="241411" y="200184"/>
                </a:cubicBezTo>
                <a:cubicBezTo>
                  <a:pt x="266282" y="185897"/>
                  <a:pt x="385344" y="48842"/>
                  <a:pt x="390636" y="41434"/>
                </a:cubicBezTo>
                <a:cubicBezTo>
                  <a:pt x="395928" y="34026"/>
                  <a:pt x="297503" y="137742"/>
                  <a:pt x="273161" y="155734"/>
                </a:cubicBezTo>
                <a:cubicBezTo>
                  <a:pt x="248819" y="173726"/>
                  <a:pt x="238765" y="175842"/>
                  <a:pt x="244586" y="149384"/>
                </a:cubicBezTo>
                <a:cubicBezTo>
                  <a:pt x="250407" y="122926"/>
                  <a:pt x="306499" y="-5133"/>
                  <a:pt x="308086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672C1024-B621-5F1B-558F-C6C87D22B969}"/>
              </a:ext>
            </a:extLst>
          </p:cNvPr>
          <p:cNvSpPr/>
          <p:nvPr/>
        </p:nvSpPr>
        <p:spPr>
          <a:xfrm>
            <a:off x="5702300" y="3012884"/>
            <a:ext cx="168276" cy="157064"/>
          </a:xfrm>
          <a:custGeom>
            <a:avLst/>
            <a:gdLst>
              <a:gd name="connsiteX0" fmla="*/ 0 w 168276"/>
              <a:gd name="connsiteY0" fmla="*/ 191 h 157064"/>
              <a:gd name="connsiteX1" fmla="*/ 57150 w 168276"/>
              <a:gd name="connsiteY1" fmla="*/ 89091 h 157064"/>
              <a:gd name="connsiteX2" fmla="*/ 31750 w 168276"/>
              <a:gd name="connsiteY2" fmla="*/ 155766 h 157064"/>
              <a:gd name="connsiteX3" fmla="*/ 168275 w 168276"/>
              <a:gd name="connsiteY3" fmla="*/ 28766 h 157064"/>
              <a:gd name="connsiteX4" fmla="*/ 34925 w 168276"/>
              <a:gd name="connsiteY4" fmla="*/ 136716 h 157064"/>
              <a:gd name="connsiteX5" fmla="*/ 57150 w 168276"/>
              <a:gd name="connsiteY5" fmla="*/ 114491 h 157064"/>
              <a:gd name="connsiteX6" fmla="*/ 0 w 168276"/>
              <a:gd name="connsiteY6" fmla="*/ 191 h 15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76" h="157064">
                <a:moveTo>
                  <a:pt x="0" y="191"/>
                </a:moveTo>
                <a:cubicBezTo>
                  <a:pt x="0" y="-4042"/>
                  <a:pt x="51858" y="63162"/>
                  <a:pt x="57150" y="89091"/>
                </a:cubicBezTo>
                <a:cubicBezTo>
                  <a:pt x="62442" y="115020"/>
                  <a:pt x="13229" y="165820"/>
                  <a:pt x="31750" y="155766"/>
                </a:cubicBezTo>
                <a:cubicBezTo>
                  <a:pt x="50271" y="145712"/>
                  <a:pt x="167746" y="31941"/>
                  <a:pt x="168275" y="28766"/>
                </a:cubicBezTo>
                <a:cubicBezTo>
                  <a:pt x="168804" y="25591"/>
                  <a:pt x="53446" y="122429"/>
                  <a:pt x="34925" y="136716"/>
                </a:cubicBezTo>
                <a:cubicBezTo>
                  <a:pt x="16404" y="151003"/>
                  <a:pt x="62442" y="136187"/>
                  <a:pt x="57150" y="114491"/>
                </a:cubicBezTo>
                <a:cubicBezTo>
                  <a:pt x="51858" y="92795"/>
                  <a:pt x="0" y="4424"/>
                  <a:pt x="0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B8E0A050-F102-D6BB-BF2C-E66C19BD7401}"/>
              </a:ext>
            </a:extLst>
          </p:cNvPr>
          <p:cNvSpPr/>
          <p:nvPr/>
        </p:nvSpPr>
        <p:spPr>
          <a:xfrm>
            <a:off x="5648200" y="2828900"/>
            <a:ext cx="339268" cy="106412"/>
          </a:xfrm>
          <a:custGeom>
            <a:avLst/>
            <a:gdLst>
              <a:gd name="connsiteX0" fmla="*/ 125 w 339268"/>
              <a:gd name="connsiteY0" fmla="*/ 25 h 106412"/>
              <a:gd name="connsiteX1" fmla="*/ 317625 w 339268"/>
              <a:gd name="connsiteY1" fmla="*/ 98450 h 106412"/>
              <a:gd name="connsiteX2" fmla="*/ 279525 w 339268"/>
              <a:gd name="connsiteY2" fmla="*/ 88925 h 106412"/>
              <a:gd name="connsiteX3" fmla="*/ 125 w 339268"/>
              <a:gd name="connsiteY3" fmla="*/ 25 h 10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68" h="106412">
                <a:moveTo>
                  <a:pt x="125" y="25"/>
                </a:moveTo>
                <a:cubicBezTo>
                  <a:pt x="6475" y="1613"/>
                  <a:pt x="271058" y="83633"/>
                  <a:pt x="317625" y="98450"/>
                </a:cubicBezTo>
                <a:cubicBezTo>
                  <a:pt x="364192" y="113267"/>
                  <a:pt x="328208" y="105858"/>
                  <a:pt x="279525" y="88925"/>
                </a:cubicBezTo>
                <a:cubicBezTo>
                  <a:pt x="230842" y="71992"/>
                  <a:pt x="-6225" y="-1563"/>
                  <a:pt x="12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C837AC5F-0C83-04D6-9EC6-E0625194E4A0}"/>
              </a:ext>
            </a:extLst>
          </p:cNvPr>
          <p:cNvSpPr/>
          <p:nvPr/>
        </p:nvSpPr>
        <p:spPr>
          <a:xfrm>
            <a:off x="6025642" y="2815903"/>
            <a:ext cx="143438" cy="103648"/>
          </a:xfrm>
          <a:custGeom>
            <a:avLst/>
            <a:gdLst>
              <a:gd name="connsiteX0" fmla="*/ 143383 w 143438"/>
              <a:gd name="connsiteY0" fmla="*/ 322 h 103648"/>
              <a:gd name="connsiteX1" fmla="*/ 29083 w 143438"/>
              <a:gd name="connsiteY1" fmla="*/ 70172 h 103648"/>
              <a:gd name="connsiteX2" fmla="*/ 508 w 143438"/>
              <a:gd name="connsiteY2" fmla="*/ 82872 h 103648"/>
              <a:gd name="connsiteX3" fmla="*/ 44958 w 143438"/>
              <a:gd name="connsiteY3" fmla="*/ 63822 h 103648"/>
              <a:gd name="connsiteX4" fmla="*/ 13208 w 143438"/>
              <a:gd name="connsiteY4" fmla="*/ 101922 h 103648"/>
              <a:gd name="connsiteX5" fmla="*/ 143383 w 143438"/>
              <a:gd name="connsiteY5" fmla="*/ 322 h 1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38" h="103648">
                <a:moveTo>
                  <a:pt x="143383" y="322"/>
                </a:moveTo>
                <a:cubicBezTo>
                  <a:pt x="146029" y="-4970"/>
                  <a:pt x="52895" y="56414"/>
                  <a:pt x="29083" y="70172"/>
                </a:cubicBezTo>
                <a:cubicBezTo>
                  <a:pt x="5271" y="83930"/>
                  <a:pt x="-2138" y="83930"/>
                  <a:pt x="508" y="82872"/>
                </a:cubicBezTo>
                <a:cubicBezTo>
                  <a:pt x="3154" y="81814"/>
                  <a:pt x="42841" y="60647"/>
                  <a:pt x="44958" y="63822"/>
                </a:cubicBezTo>
                <a:cubicBezTo>
                  <a:pt x="47075" y="66997"/>
                  <a:pt x="-3196" y="113034"/>
                  <a:pt x="13208" y="101922"/>
                </a:cubicBezTo>
                <a:cubicBezTo>
                  <a:pt x="29612" y="90810"/>
                  <a:pt x="140737" y="5614"/>
                  <a:pt x="143383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8EDB1F3B-FD73-70ED-D2FC-EE40133CDB21}"/>
              </a:ext>
            </a:extLst>
          </p:cNvPr>
          <p:cNvSpPr/>
          <p:nvPr/>
        </p:nvSpPr>
        <p:spPr>
          <a:xfrm>
            <a:off x="6273800" y="2365375"/>
            <a:ext cx="34102" cy="136525"/>
          </a:xfrm>
          <a:custGeom>
            <a:avLst/>
            <a:gdLst>
              <a:gd name="connsiteX0" fmla="*/ 0 w 34102"/>
              <a:gd name="connsiteY0" fmla="*/ 0 h 136525"/>
              <a:gd name="connsiteX1" fmla="*/ 31750 w 34102"/>
              <a:gd name="connsiteY1" fmla="*/ 104775 h 136525"/>
              <a:gd name="connsiteX2" fmla="*/ 31750 w 34102"/>
              <a:gd name="connsiteY2" fmla="*/ 136525 h 136525"/>
              <a:gd name="connsiteX3" fmla="*/ 31750 w 34102"/>
              <a:gd name="connsiteY3" fmla="*/ 104775 h 136525"/>
              <a:gd name="connsiteX4" fmla="*/ 0 w 34102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136525">
                <a:moveTo>
                  <a:pt x="0" y="0"/>
                </a:moveTo>
                <a:cubicBezTo>
                  <a:pt x="0" y="0"/>
                  <a:pt x="26458" y="82021"/>
                  <a:pt x="31750" y="104775"/>
                </a:cubicBezTo>
                <a:cubicBezTo>
                  <a:pt x="37042" y="127529"/>
                  <a:pt x="31750" y="136525"/>
                  <a:pt x="31750" y="136525"/>
                </a:cubicBezTo>
                <a:lnTo>
                  <a:pt x="31750" y="104775"/>
                </a:lnTo>
                <a:cubicBezTo>
                  <a:pt x="26458" y="78317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89DFAB31-FCA2-6768-7A82-2C6BC55AA012}"/>
              </a:ext>
            </a:extLst>
          </p:cNvPr>
          <p:cNvSpPr/>
          <p:nvPr/>
        </p:nvSpPr>
        <p:spPr>
          <a:xfrm>
            <a:off x="5280018" y="1898630"/>
            <a:ext cx="31792" cy="130213"/>
          </a:xfrm>
          <a:custGeom>
            <a:avLst/>
            <a:gdLst>
              <a:gd name="connsiteX0" fmla="*/ 7 w 31792"/>
              <a:gd name="connsiteY0" fmla="*/ 20 h 130213"/>
              <a:gd name="connsiteX1" fmla="*/ 28582 w 31792"/>
              <a:gd name="connsiteY1" fmla="*/ 60345 h 130213"/>
              <a:gd name="connsiteX2" fmla="*/ 9532 w 31792"/>
              <a:gd name="connsiteY2" fmla="*/ 130195 h 130213"/>
              <a:gd name="connsiteX3" fmla="*/ 31757 w 31792"/>
              <a:gd name="connsiteY3" fmla="*/ 66695 h 130213"/>
              <a:gd name="connsiteX4" fmla="*/ 7 w 31792"/>
              <a:gd name="connsiteY4" fmla="*/ 20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2" h="130213">
                <a:moveTo>
                  <a:pt x="7" y="20"/>
                </a:moveTo>
                <a:cubicBezTo>
                  <a:pt x="-522" y="-1038"/>
                  <a:pt x="26995" y="38649"/>
                  <a:pt x="28582" y="60345"/>
                </a:cubicBezTo>
                <a:cubicBezTo>
                  <a:pt x="30169" y="82041"/>
                  <a:pt x="9003" y="129137"/>
                  <a:pt x="9532" y="130195"/>
                </a:cubicBezTo>
                <a:cubicBezTo>
                  <a:pt x="10061" y="131253"/>
                  <a:pt x="32815" y="87332"/>
                  <a:pt x="31757" y="66695"/>
                </a:cubicBezTo>
                <a:cubicBezTo>
                  <a:pt x="30699" y="46058"/>
                  <a:pt x="536" y="1078"/>
                  <a:pt x="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837E6105-AD3C-F77E-61D6-1B2EB611A607}"/>
              </a:ext>
            </a:extLst>
          </p:cNvPr>
          <p:cNvSpPr/>
          <p:nvPr/>
        </p:nvSpPr>
        <p:spPr>
          <a:xfrm>
            <a:off x="5518126" y="2022475"/>
            <a:ext cx="41463" cy="111125"/>
          </a:xfrm>
          <a:custGeom>
            <a:avLst/>
            <a:gdLst>
              <a:gd name="connsiteX0" fmla="*/ 12724 w 41463"/>
              <a:gd name="connsiteY0" fmla="*/ 0 h 111125"/>
              <a:gd name="connsiteX1" fmla="*/ 34949 w 41463"/>
              <a:gd name="connsiteY1" fmla="*/ 63500 h 111125"/>
              <a:gd name="connsiteX2" fmla="*/ 24 w 41463"/>
              <a:gd name="connsiteY2" fmla="*/ 111125 h 111125"/>
              <a:gd name="connsiteX3" fmla="*/ 41299 w 41463"/>
              <a:gd name="connsiteY3" fmla="*/ 63500 h 111125"/>
              <a:gd name="connsiteX4" fmla="*/ 12724 w 41463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3" h="111125">
                <a:moveTo>
                  <a:pt x="12724" y="0"/>
                </a:moveTo>
                <a:cubicBezTo>
                  <a:pt x="11666" y="0"/>
                  <a:pt x="37066" y="44979"/>
                  <a:pt x="34949" y="63500"/>
                </a:cubicBezTo>
                <a:cubicBezTo>
                  <a:pt x="32832" y="82021"/>
                  <a:pt x="-1034" y="111125"/>
                  <a:pt x="24" y="111125"/>
                </a:cubicBezTo>
                <a:cubicBezTo>
                  <a:pt x="1082" y="111125"/>
                  <a:pt x="38653" y="78846"/>
                  <a:pt x="41299" y="63500"/>
                </a:cubicBezTo>
                <a:cubicBezTo>
                  <a:pt x="43945" y="48154"/>
                  <a:pt x="13782" y="0"/>
                  <a:pt x="127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26704622-DF72-5AB6-6C83-098EC7B8029A}"/>
              </a:ext>
            </a:extLst>
          </p:cNvPr>
          <p:cNvSpPr/>
          <p:nvPr/>
        </p:nvSpPr>
        <p:spPr>
          <a:xfrm>
            <a:off x="4622733" y="1949377"/>
            <a:ext cx="114490" cy="193762"/>
          </a:xfrm>
          <a:custGeom>
            <a:avLst/>
            <a:gdLst>
              <a:gd name="connsiteX0" fmla="*/ 67 w 114490"/>
              <a:gd name="connsiteY0" fmla="*/ 73 h 193762"/>
              <a:gd name="connsiteX1" fmla="*/ 92142 w 114490"/>
              <a:gd name="connsiteY1" fmla="*/ 130248 h 193762"/>
              <a:gd name="connsiteX2" fmla="*/ 114367 w 114490"/>
              <a:gd name="connsiteY2" fmla="*/ 193748 h 193762"/>
              <a:gd name="connsiteX3" fmla="*/ 101667 w 114490"/>
              <a:gd name="connsiteY3" fmla="*/ 136598 h 193762"/>
              <a:gd name="connsiteX4" fmla="*/ 108017 w 114490"/>
              <a:gd name="connsiteY4" fmla="*/ 149298 h 193762"/>
              <a:gd name="connsiteX5" fmla="*/ 67 w 114490"/>
              <a:gd name="connsiteY5" fmla="*/ 73 h 1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90" h="193762">
                <a:moveTo>
                  <a:pt x="67" y="73"/>
                </a:moveTo>
                <a:cubicBezTo>
                  <a:pt x="-2579" y="-3102"/>
                  <a:pt x="73092" y="97969"/>
                  <a:pt x="92142" y="130248"/>
                </a:cubicBezTo>
                <a:cubicBezTo>
                  <a:pt x="111192" y="162527"/>
                  <a:pt x="112779" y="192690"/>
                  <a:pt x="114367" y="193748"/>
                </a:cubicBezTo>
                <a:cubicBezTo>
                  <a:pt x="115955" y="194806"/>
                  <a:pt x="101667" y="136598"/>
                  <a:pt x="101667" y="136598"/>
                </a:cubicBezTo>
                <a:cubicBezTo>
                  <a:pt x="100609" y="129190"/>
                  <a:pt x="122304" y="169406"/>
                  <a:pt x="108017" y="149298"/>
                </a:cubicBezTo>
                <a:cubicBezTo>
                  <a:pt x="93730" y="129190"/>
                  <a:pt x="2713" y="3248"/>
                  <a:pt x="6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22162063-F4C1-BABB-BE3B-E96E243B6423}"/>
              </a:ext>
            </a:extLst>
          </p:cNvPr>
          <p:cNvSpPr/>
          <p:nvPr/>
        </p:nvSpPr>
        <p:spPr>
          <a:xfrm>
            <a:off x="4727520" y="2609610"/>
            <a:ext cx="87401" cy="162387"/>
          </a:xfrm>
          <a:custGeom>
            <a:avLst/>
            <a:gdLst>
              <a:gd name="connsiteX0" fmla="*/ 55 w 87401"/>
              <a:gd name="connsiteY0" fmla="*/ 240 h 162387"/>
              <a:gd name="connsiteX1" fmla="*/ 82605 w 87401"/>
              <a:gd name="connsiteY1" fmla="*/ 155815 h 162387"/>
              <a:gd name="connsiteX2" fmla="*/ 69905 w 87401"/>
              <a:gd name="connsiteY2" fmla="*/ 120890 h 162387"/>
              <a:gd name="connsiteX3" fmla="*/ 55 w 87401"/>
              <a:gd name="connsiteY3" fmla="*/ 240 h 1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01" h="162387">
                <a:moveTo>
                  <a:pt x="55" y="240"/>
                </a:moveTo>
                <a:cubicBezTo>
                  <a:pt x="2172" y="6061"/>
                  <a:pt x="70963" y="135707"/>
                  <a:pt x="82605" y="155815"/>
                </a:cubicBezTo>
                <a:cubicBezTo>
                  <a:pt x="94247" y="175923"/>
                  <a:pt x="82605" y="145761"/>
                  <a:pt x="69905" y="120890"/>
                </a:cubicBezTo>
                <a:cubicBezTo>
                  <a:pt x="57205" y="96019"/>
                  <a:pt x="-2062" y="-5581"/>
                  <a:pt x="55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B948612F-69EF-F1F8-DA95-50BDB9FE5286}"/>
              </a:ext>
            </a:extLst>
          </p:cNvPr>
          <p:cNvSpPr/>
          <p:nvPr/>
        </p:nvSpPr>
        <p:spPr>
          <a:xfrm>
            <a:off x="5457757" y="2949562"/>
            <a:ext cx="246260" cy="199228"/>
          </a:xfrm>
          <a:custGeom>
            <a:avLst/>
            <a:gdLst>
              <a:gd name="connsiteX0" fmla="*/ 68 w 246260"/>
              <a:gd name="connsiteY0" fmla="*/ 53988 h 199228"/>
              <a:gd name="connsiteX1" fmla="*/ 235018 w 246260"/>
              <a:gd name="connsiteY1" fmla="*/ 190513 h 199228"/>
              <a:gd name="connsiteX2" fmla="*/ 196918 w 246260"/>
              <a:gd name="connsiteY2" fmla="*/ 165113 h 199228"/>
              <a:gd name="connsiteX3" fmla="*/ 92143 w 246260"/>
              <a:gd name="connsiteY3" fmla="*/ 13 h 199228"/>
              <a:gd name="connsiteX4" fmla="*/ 209618 w 246260"/>
              <a:gd name="connsiteY4" fmla="*/ 174638 h 199228"/>
              <a:gd name="connsiteX5" fmla="*/ 68 w 246260"/>
              <a:gd name="connsiteY5" fmla="*/ 53988 h 19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60" h="199228">
                <a:moveTo>
                  <a:pt x="68" y="53988"/>
                </a:moveTo>
                <a:cubicBezTo>
                  <a:pt x="4301" y="56634"/>
                  <a:pt x="202210" y="171992"/>
                  <a:pt x="235018" y="190513"/>
                </a:cubicBezTo>
                <a:cubicBezTo>
                  <a:pt x="267826" y="209034"/>
                  <a:pt x="220730" y="196863"/>
                  <a:pt x="196918" y="165113"/>
                </a:cubicBezTo>
                <a:cubicBezTo>
                  <a:pt x="173106" y="133363"/>
                  <a:pt x="90026" y="-1575"/>
                  <a:pt x="92143" y="13"/>
                </a:cubicBezTo>
                <a:cubicBezTo>
                  <a:pt x="94260" y="1601"/>
                  <a:pt x="230785" y="168817"/>
                  <a:pt x="209618" y="174638"/>
                </a:cubicBezTo>
                <a:cubicBezTo>
                  <a:pt x="188451" y="180459"/>
                  <a:pt x="-4165" y="51342"/>
                  <a:pt x="68" y="53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46D3E6F4-7A29-E85A-2F9A-C22F20A22EAB}"/>
              </a:ext>
            </a:extLst>
          </p:cNvPr>
          <p:cNvSpPr/>
          <p:nvPr/>
        </p:nvSpPr>
        <p:spPr>
          <a:xfrm>
            <a:off x="4701306" y="2780738"/>
            <a:ext cx="449202" cy="373734"/>
          </a:xfrm>
          <a:custGeom>
            <a:avLst/>
            <a:gdLst>
              <a:gd name="connsiteX0" fmla="*/ 869 w 449202"/>
              <a:gd name="connsiteY0" fmla="*/ 562 h 373734"/>
              <a:gd name="connsiteX1" fmla="*/ 356469 w 449202"/>
              <a:gd name="connsiteY1" fmla="*/ 279962 h 373734"/>
              <a:gd name="connsiteX2" fmla="*/ 365994 w 449202"/>
              <a:gd name="connsiteY2" fmla="*/ 248212 h 373734"/>
              <a:gd name="connsiteX3" fmla="*/ 448544 w 449202"/>
              <a:gd name="connsiteY3" fmla="*/ 368862 h 373734"/>
              <a:gd name="connsiteX4" fmla="*/ 315194 w 449202"/>
              <a:gd name="connsiteY4" fmla="*/ 54537 h 373734"/>
              <a:gd name="connsiteX5" fmla="*/ 429494 w 449202"/>
              <a:gd name="connsiteY5" fmla="*/ 343462 h 373734"/>
              <a:gd name="connsiteX6" fmla="*/ 381869 w 449202"/>
              <a:gd name="connsiteY6" fmla="*/ 295837 h 373734"/>
              <a:gd name="connsiteX7" fmla="*/ 229469 w 449202"/>
              <a:gd name="connsiteY7" fmla="*/ 206937 h 373734"/>
              <a:gd name="connsiteX8" fmla="*/ 254869 w 449202"/>
              <a:gd name="connsiteY8" fmla="*/ 206937 h 373734"/>
              <a:gd name="connsiteX9" fmla="*/ 869 w 449202"/>
              <a:gd name="connsiteY9" fmla="*/ 562 h 37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202" h="373734">
                <a:moveTo>
                  <a:pt x="869" y="562"/>
                </a:moveTo>
                <a:cubicBezTo>
                  <a:pt x="17802" y="12733"/>
                  <a:pt x="295615" y="238687"/>
                  <a:pt x="356469" y="279962"/>
                </a:cubicBezTo>
                <a:cubicBezTo>
                  <a:pt x="417323" y="321237"/>
                  <a:pt x="350648" y="233395"/>
                  <a:pt x="365994" y="248212"/>
                </a:cubicBezTo>
                <a:cubicBezTo>
                  <a:pt x="381340" y="263029"/>
                  <a:pt x="457011" y="401141"/>
                  <a:pt x="448544" y="368862"/>
                </a:cubicBezTo>
                <a:cubicBezTo>
                  <a:pt x="440077" y="336583"/>
                  <a:pt x="318369" y="58770"/>
                  <a:pt x="315194" y="54537"/>
                </a:cubicBezTo>
                <a:cubicBezTo>
                  <a:pt x="312019" y="50304"/>
                  <a:pt x="418382" y="303245"/>
                  <a:pt x="429494" y="343462"/>
                </a:cubicBezTo>
                <a:cubicBezTo>
                  <a:pt x="440607" y="383679"/>
                  <a:pt x="415207" y="318591"/>
                  <a:pt x="381869" y="295837"/>
                </a:cubicBezTo>
                <a:cubicBezTo>
                  <a:pt x="348532" y="273083"/>
                  <a:pt x="250636" y="221754"/>
                  <a:pt x="229469" y="206937"/>
                </a:cubicBezTo>
                <a:cubicBezTo>
                  <a:pt x="208302" y="192120"/>
                  <a:pt x="290323" y="236570"/>
                  <a:pt x="254869" y="206937"/>
                </a:cubicBezTo>
                <a:cubicBezTo>
                  <a:pt x="219415" y="177304"/>
                  <a:pt x="-16064" y="-11609"/>
                  <a:pt x="869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DC16747A-434E-070D-8C14-D7F39642E9AE}"/>
              </a:ext>
            </a:extLst>
          </p:cNvPr>
          <p:cNvSpPr/>
          <p:nvPr/>
        </p:nvSpPr>
        <p:spPr>
          <a:xfrm>
            <a:off x="6136922" y="1628676"/>
            <a:ext cx="276661" cy="92207"/>
          </a:xfrm>
          <a:custGeom>
            <a:avLst/>
            <a:gdLst>
              <a:gd name="connsiteX0" fmla="*/ 353 w 276661"/>
              <a:gd name="connsiteY0" fmla="*/ 92174 h 92207"/>
              <a:gd name="connsiteX1" fmla="*/ 190853 w 276661"/>
              <a:gd name="connsiteY1" fmla="*/ 12799 h 92207"/>
              <a:gd name="connsiteX2" fmla="*/ 171803 w 276661"/>
              <a:gd name="connsiteY2" fmla="*/ 38199 h 92207"/>
              <a:gd name="connsiteX3" fmla="*/ 276578 w 276661"/>
              <a:gd name="connsiteY3" fmla="*/ 28674 h 92207"/>
              <a:gd name="connsiteX4" fmla="*/ 190853 w 276661"/>
              <a:gd name="connsiteY4" fmla="*/ 28674 h 92207"/>
              <a:gd name="connsiteX5" fmla="*/ 146403 w 276661"/>
              <a:gd name="connsiteY5" fmla="*/ 28674 h 92207"/>
              <a:gd name="connsiteX6" fmla="*/ 165453 w 276661"/>
              <a:gd name="connsiteY6" fmla="*/ 99 h 92207"/>
              <a:gd name="connsiteX7" fmla="*/ 143228 w 276661"/>
              <a:gd name="connsiteY7" fmla="*/ 22324 h 92207"/>
              <a:gd name="connsiteX8" fmla="*/ 353 w 276661"/>
              <a:gd name="connsiteY8" fmla="*/ 92174 h 9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61" h="92207">
                <a:moveTo>
                  <a:pt x="353" y="92174"/>
                </a:moveTo>
                <a:cubicBezTo>
                  <a:pt x="8291" y="90586"/>
                  <a:pt x="162278" y="21795"/>
                  <a:pt x="190853" y="12799"/>
                </a:cubicBezTo>
                <a:cubicBezTo>
                  <a:pt x="219428" y="3803"/>
                  <a:pt x="157516" y="35553"/>
                  <a:pt x="171803" y="38199"/>
                </a:cubicBezTo>
                <a:cubicBezTo>
                  <a:pt x="186090" y="40845"/>
                  <a:pt x="273403" y="30261"/>
                  <a:pt x="276578" y="28674"/>
                </a:cubicBezTo>
                <a:cubicBezTo>
                  <a:pt x="279753" y="27087"/>
                  <a:pt x="190853" y="28674"/>
                  <a:pt x="190853" y="28674"/>
                </a:cubicBezTo>
                <a:cubicBezTo>
                  <a:pt x="169157" y="28674"/>
                  <a:pt x="150636" y="33436"/>
                  <a:pt x="146403" y="28674"/>
                </a:cubicBezTo>
                <a:cubicBezTo>
                  <a:pt x="142170" y="23912"/>
                  <a:pt x="165982" y="1157"/>
                  <a:pt x="165453" y="99"/>
                </a:cubicBezTo>
                <a:cubicBezTo>
                  <a:pt x="164924" y="-959"/>
                  <a:pt x="165982" y="6449"/>
                  <a:pt x="143228" y="22324"/>
                </a:cubicBezTo>
                <a:cubicBezTo>
                  <a:pt x="120474" y="38199"/>
                  <a:pt x="-7585" y="93762"/>
                  <a:pt x="353" y="92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1F194F90-6562-8C07-53EF-544C40D30B73}"/>
              </a:ext>
            </a:extLst>
          </p:cNvPr>
          <p:cNvSpPr/>
          <p:nvPr/>
        </p:nvSpPr>
        <p:spPr>
          <a:xfrm>
            <a:off x="4168370" y="1468338"/>
            <a:ext cx="92661" cy="433311"/>
          </a:xfrm>
          <a:custGeom>
            <a:avLst/>
            <a:gdLst>
              <a:gd name="connsiteX0" fmla="*/ 405 w 92661"/>
              <a:gd name="connsiteY0" fmla="*/ 1687 h 433311"/>
              <a:gd name="connsiteX1" fmla="*/ 57555 w 92661"/>
              <a:gd name="connsiteY1" fmla="*/ 296962 h 433311"/>
              <a:gd name="connsiteX2" fmla="*/ 63905 w 92661"/>
              <a:gd name="connsiteY2" fmla="*/ 430312 h 433311"/>
              <a:gd name="connsiteX3" fmla="*/ 63905 w 92661"/>
              <a:gd name="connsiteY3" fmla="*/ 382687 h 433311"/>
              <a:gd name="connsiteX4" fmla="*/ 92480 w 92661"/>
              <a:gd name="connsiteY4" fmla="*/ 300137 h 433311"/>
              <a:gd name="connsiteX5" fmla="*/ 73430 w 92661"/>
              <a:gd name="connsiteY5" fmla="*/ 350937 h 433311"/>
              <a:gd name="connsiteX6" fmla="*/ 22630 w 92661"/>
              <a:gd name="connsiteY6" fmla="*/ 131862 h 433311"/>
              <a:gd name="connsiteX7" fmla="*/ 32155 w 92661"/>
              <a:gd name="connsiteY7" fmla="*/ 173137 h 433311"/>
              <a:gd name="connsiteX8" fmla="*/ 405 w 92661"/>
              <a:gd name="connsiteY8" fmla="*/ 1687 h 43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61" h="433311">
                <a:moveTo>
                  <a:pt x="405" y="1687"/>
                </a:moveTo>
                <a:cubicBezTo>
                  <a:pt x="4638" y="22324"/>
                  <a:pt x="46972" y="225525"/>
                  <a:pt x="57555" y="296962"/>
                </a:cubicBezTo>
                <a:cubicBezTo>
                  <a:pt x="68138" y="368399"/>
                  <a:pt x="62847" y="416025"/>
                  <a:pt x="63905" y="430312"/>
                </a:cubicBezTo>
                <a:cubicBezTo>
                  <a:pt x="64963" y="444599"/>
                  <a:pt x="59143" y="404383"/>
                  <a:pt x="63905" y="382687"/>
                </a:cubicBezTo>
                <a:cubicBezTo>
                  <a:pt x="68667" y="360991"/>
                  <a:pt x="90893" y="305429"/>
                  <a:pt x="92480" y="300137"/>
                </a:cubicBezTo>
                <a:cubicBezTo>
                  <a:pt x="94067" y="294845"/>
                  <a:pt x="85072" y="378983"/>
                  <a:pt x="73430" y="350937"/>
                </a:cubicBezTo>
                <a:cubicBezTo>
                  <a:pt x="61788" y="322891"/>
                  <a:pt x="29509" y="161495"/>
                  <a:pt x="22630" y="131862"/>
                </a:cubicBezTo>
                <a:cubicBezTo>
                  <a:pt x="15751" y="102229"/>
                  <a:pt x="37976" y="190070"/>
                  <a:pt x="32155" y="173137"/>
                </a:cubicBezTo>
                <a:cubicBezTo>
                  <a:pt x="26334" y="156204"/>
                  <a:pt x="-3828" y="-18950"/>
                  <a:pt x="405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008F5C13-A641-2517-D978-2687C1A8327D}"/>
              </a:ext>
            </a:extLst>
          </p:cNvPr>
          <p:cNvSpPr/>
          <p:nvPr/>
        </p:nvSpPr>
        <p:spPr>
          <a:xfrm>
            <a:off x="3857599" y="1504807"/>
            <a:ext cx="123878" cy="311630"/>
          </a:xfrm>
          <a:custGeom>
            <a:avLst/>
            <a:gdLst>
              <a:gd name="connsiteX0" fmla="*/ 123851 w 123878"/>
              <a:gd name="connsiteY0" fmla="*/ 143 h 311630"/>
              <a:gd name="connsiteX1" fmla="*/ 50826 w 123878"/>
              <a:gd name="connsiteY1" fmla="*/ 181118 h 311630"/>
              <a:gd name="connsiteX2" fmla="*/ 26 w 123878"/>
              <a:gd name="connsiteY2" fmla="*/ 311293 h 311630"/>
              <a:gd name="connsiteX3" fmla="*/ 57176 w 123878"/>
              <a:gd name="connsiteY3" fmla="*/ 143018 h 311630"/>
              <a:gd name="connsiteX4" fmla="*/ 38126 w 123878"/>
              <a:gd name="connsiteY4" fmla="*/ 187468 h 311630"/>
              <a:gd name="connsiteX5" fmla="*/ 120676 w 123878"/>
              <a:gd name="connsiteY5" fmla="*/ 104918 h 311630"/>
              <a:gd name="connsiteX6" fmla="*/ 60351 w 123878"/>
              <a:gd name="connsiteY6" fmla="*/ 149368 h 311630"/>
              <a:gd name="connsiteX7" fmla="*/ 123851 w 123878"/>
              <a:gd name="connsiteY7" fmla="*/ 143 h 31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78" h="311630">
                <a:moveTo>
                  <a:pt x="123851" y="143"/>
                </a:moveTo>
                <a:cubicBezTo>
                  <a:pt x="122264" y="5435"/>
                  <a:pt x="71464" y="129260"/>
                  <a:pt x="50826" y="181118"/>
                </a:cubicBezTo>
                <a:cubicBezTo>
                  <a:pt x="30188" y="232976"/>
                  <a:pt x="-1032" y="317643"/>
                  <a:pt x="26" y="311293"/>
                </a:cubicBezTo>
                <a:cubicBezTo>
                  <a:pt x="1084" y="304943"/>
                  <a:pt x="50826" y="163655"/>
                  <a:pt x="57176" y="143018"/>
                </a:cubicBezTo>
                <a:cubicBezTo>
                  <a:pt x="63526" y="122381"/>
                  <a:pt x="27543" y="193818"/>
                  <a:pt x="38126" y="187468"/>
                </a:cubicBezTo>
                <a:cubicBezTo>
                  <a:pt x="48709" y="181118"/>
                  <a:pt x="116972" y="111268"/>
                  <a:pt x="120676" y="104918"/>
                </a:cubicBezTo>
                <a:cubicBezTo>
                  <a:pt x="124380" y="98568"/>
                  <a:pt x="62997" y="161010"/>
                  <a:pt x="60351" y="149368"/>
                </a:cubicBezTo>
                <a:cubicBezTo>
                  <a:pt x="57705" y="137726"/>
                  <a:pt x="125438" y="-5149"/>
                  <a:pt x="123851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9B215FFA-A524-B031-8ABA-D56BE89E0EF2}"/>
              </a:ext>
            </a:extLst>
          </p:cNvPr>
          <p:cNvSpPr/>
          <p:nvPr/>
        </p:nvSpPr>
        <p:spPr>
          <a:xfrm>
            <a:off x="5171699" y="1952487"/>
            <a:ext cx="19426" cy="86269"/>
          </a:xfrm>
          <a:custGeom>
            <a:avLst/>
            <a:gdLst>
              <a:gd name="connsiteX0" fmla="*/ 19426 w 19426"/>
              <a:gd name="connsiteY0" fmla="*/ 138 h 86269"/>
              <a:gd name="connsiteX1" fmla="*/ 376 w 19426"/>
              <a:gd name="connsiteY1" fmla="*/ 63638 h 86269"/>
              <a:gd name="connsiteX2" fmla="*/ 9901 w 19426"/>
              <a:gd name="connsiteY2" fmla="*/ 85863 h 86269"/>
              <a:gd name="connsiteX3" fmla="*/ 376 w 19426"/>
              <a:gd name="connsiteY3" fmla="*/ 47763 h 86269"/>
              <a:gd name="connsiteX4" fmla="*/ 19426 w 19426"/>
              <a:gd name="connsiteY4" fmla="*/ 138 h 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6" h="86269">
                <a:moveTo>
                  <a:pt x="19426" y="138"/>
                </a:moveTo>
                <a:cubicBezTo>
                  <a:pt x="19426" y="2784"/>
                  <a:pt x="1963" y="49351"/>
                  <a:pt x="376" y="63638"/>
                </a:cubicBezTo>
                <a:cubicBezTo>
                  <a:pt x="-1211" y="77925"/>
                  <a:pt x="9901" y="88509"/>
                  <a:pt x="9901" y="85863"/>
                </a:cubicBezTo>
                <a:cubicBezTo>
                  <a:pt x="9901" y="83217"/>
                  <a:pt x="-2270" y="62050"/>
                  <a:pt x="376" y="47763"/>
                </a:cubicBezTo>
                <a:cubicBezTo>
                  <a:pt x="3022" y="33476"/>
                  <a:pt x="19426" y="-2508"/>
                  <a:pt x="19426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3AEFAF1D-A734-1ED9-9F63-809FFD957815}"/>
              </a:ext>
            </a:extLst>
          </p:cNvPr>
          <p:cNvSpPr/>
          <p:nvPr/>
        </p:nvSpPr>
        <p:spPr>
          <a:xfrm>
            <a:off x="4946596" y="1736527"/>
            <a:ext cx="49708" cy="82058"/>
          </a:xfrm>
          <a:custGeom>
            <a:avLst/>
            <a:gdLst>
              <a:gd name="connsiteX0" fmla="*/ 54 w 49708"/>
              <a:gd name="connsiteY0" fmla="*/ 198 h 82058"/>
              <a:gd name="connsiteX1" fmla="*/ 47679 w 49708"/>
              <a:gd name="connsiteY1" fmla="*/ 79573 h 82058"/>
              <a:gd name="connsiteX2" fmla="*/ 38154 w 49708"/>
              <a:gd name="connsiteY2" fmla="*/ 57348 h 82058"/>
              <a:gd name="connsiteX3" fmla="*/ 54 w 49708"/>
              <a:gd name="connsiteY3" fmla="*/ 198 h 8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08" h="82058">
                <a:moveTo>
                  <a:pt x="54" y="198"/>
                </a:moveTo>
                <a:cubicBezTo>
                  <a:pt x="1641" y="3902"/>
                  <a:pt x="41329" y="70048"/>
                  <a:pt x="47679" y="79573"/>
                </a:cubicBezTo>
                <a:cubicBezTo>
                  <a:pt x="54029" y="89098"/>
                  <a:pt x="43975" y="68990"/>
                  <a:pt x="38154" y="57348"/>
                </a:cubicBezTo>
                <a:cubicBezTo>
                  <a:pt x="32333" y="45706"/>
                  <a:pt x="-1533" y="-3506"/>
                  <a:pt x="5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A74DF58F-8352-9640-B2BA-30942395ABDD}"/>
              </a:ext>
            </a:extLst>
          </p:cNvPr>
          <p:cNvSpPr/>
          <p:nvPr/>
        </p:nvSpPr>
        <p:spPr>
          <a:xfrm>
            <a:off x="5029041" y="1930331"/>
            <a:ext cx="60559" cy="95551"/>
          </a:xfrm>
          <a:custGeom>
            <a:avLst/>
            <a:gdLst>
              <a:gd name="connsiteX0" fmla="*/ 159 w 60559"/>
              <a:gd name="connsiteY0" fmla="*/ 69 h 95551"/>
              <a:gd name="connsiteX1" fmla="*/ 19209 w 60559"/>
              <a:gd name="connsiteY1" fmla="*/ 60394 h 95551"/>
              <a:gd name="connsiteX2" fmla="*/ 60484 w 60559"/>
              <a:gd name="connsiteY2" fmla="*/ 95319 h 95551"/>
              <a:gd name="connsiteX3" fmla="*/ 28734 w 60559"/>
              <a:gd name="connsiteY3" fmla="*/ 73094 h 95551"/>
              <a:gd name="connsiteX4" fmla="*/ 159 w 60559"/>
              <a:gd name="connsiteY4" fmla="*/ 69 h 9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9" h="95551">
                <a:moveTo>
                  <a:pt x="159" y="69"/>
                </a:moveTo>
                <a:cubicBezTo>
                  <a:pt x="-1429" y="-2048"/>
                  <a:pt x="9155" y="44519"/>
                  <a:pt x="19209" y="60394"/>
                </a:cubicBezTo>
                <a:cubicBezTo>
                  <a:pt x="29263" y="76269"/>
                  <a:pt x="58896" y="93202"/>
                  <a:pt x="60484" y="95319"/>
                </a:cubicBezTo>
                <a:cubicBezTo>
                  <a:pt x="62072" y="97436"/>
                  <a:pt x="38259" y="84736"/>
                  <a:pt x="28734" y="73094"/>
                </a:cubicBezTo>
                <a:cubicBezTo>
                  <a:pt x="19209" y="61452"/>
                  <a:pt x="1747" y="2186"/>
                  <a:pt x="15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48AC6759-3D84-C10F-9C0B-F0F14DF40018}"/>
              </a:ext>
            </a:extLst>
          </p:cNvPr>
          <p:cNvSpPr/>
          <p:nvPr/>
        </p:nvSpPr>
        <p:spPr>
          <a:xfrm>
            <a:off x="4857728" y="2546333"/>
            <a:ext cx="54861" cy="88990"/>
          </a:xfrm>
          <a:custGeom>
            <a:avLst/>
            <a:gdLst>
              <a:gd name="connsiteX0" fmla="*/ 22 w 54861"/>
              <a:gd name="connsiteY0" fmla="*/ 17 h 88990"/>
              <a:gd name="connsiteX1" fmla="*/ 44472 w 54861"/>
              <a:gd name="connsiteY1" fmla="*/ 60342 h 88990"/>
              <a:gd name="connsiteX2" fmla="*/ 53997 w 54861"/>
              <a:gd name="connsiteY2" fmla="*/ 88917 h 88990"/>
              <a:gd name="connsiteX3" fmla="*/ 50822 w 54861"/>
              <a:gd name="connsiteY3" fmla="*/ 66692 h 88990"/>
              <a:gd name="connsiteX4" fmla="*/ 22 w 54861"/>
              <a:gd name="connsiteY4" fmla="*/ 17 h 8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1" h="88990">
                <a:moveTo>
                  <a:pt x="22" y="17"/>
                </a:moveTo>
                <a:cubicBezTo>
                  <a:pt x="-1036" y="-1041"/>
                  <a:pt x="35476" y="45525"/>
                  <a:pt x="44472" y="60342"/>
                </a:cubicBezTo>
                <a:cubicBezTo>
                  <a:pt x="53468" y="75159"/>
                  <a:pt x="53997" y="88917"/>
                  <a:pt x="53997" y="88917"/>
                </a:cubicBezTo>
                <a:cubicBezTo>
                  <a:pt x="55055" y="89975"/>
                  <a:pt x="56114" y="79392"/>
                  <a:pt x="50822" y="66692"/>
                </a:cubicBezTo>
                <a:cubicBezTo>
                  <a:pt x="45530" y="53992"/>
                  <a:pt x="1080" y="1075"/>
                  <a:pt x="2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0A8DDF93-BEC5-CBD7-E54C-1EAAA6327F3A}"/>
              </a:ext>
            </a:extLst>
          </p:cNvPr>
          <p:cNvSpPr/>
          <p:nvPr/>
        </p:nvSpPr>
        <p:spPr>
          <a:xfrm>
            <a:off x="4578345" y="2130423"/>
            <a:ext cx="51801" cy="155628"/>
          </a:xfrm>
          <a:custGeom>
            <a:avLst/>
            <a:gdLst>
              <a:gd name="connsiteX0" fmla="*/ 5 w 51801"/>
              <a:gd name="connsiteY0" fmla="*/ 2 h 155628"/>
              <a:gd name="connsiteX1" fmla="*/ 44455 w 51801"/>
              <a:gd name="connsiteY1" fmla="*/ 127002 h 155628"/>
              <a:gd name="connsiteX2" fmla="*/ 50805 w 51801"/>
              <a:gd name="connsiteY2" fmla="*/ 155577 h 155628"/>
              <a:gd name="connsiteX3" fmla="*/ 47630 w 51801"/>
              <a:gd name="connsiteY3" fmla="*/ 123827 h 155628"/>
              <a:gd name="connsiteX4" fmla="*/ 5 w 51801"/>
              <a:gd name="connsiteY4" fmla="*/ 2 h 1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1" h="155628">
                <a:moveTo>
                  <a:pt x="5" y="2"/>
                </a:moveTo>
                <a:cubicBezTo>
                  <a:pt x="-524" y="531"/>
                  <a:pt x="35988" y="101073"/>
                  <a:pt x="44455" y="127002"/>
                </a:cubicBezTo>
                <a:cubicBezTo>
                  <a:pt x="52922" y="152931"/>
                  <a:pt x="50276" y="156106"/>
                  <a:pt x="50805" y="155577"/>
                </a:cubicBezTo>
                <a:cubicBezTo>
                  <a:pt x="51334" y="155048"/>
                  <a:pt x="53980" y="144994"/>
                  <a:pt x="47630" y="123827"/>
                </a:cubicBezTo>
                <a:cubicBezTo>
                  <a:pt x="41280" y="102660"/>
                  <a:pt x="534" y="-527"/>
                  <a:pt x="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DEE3BED9-9C69-5413-CCFD-D6DEDE62ADDF}"/>
              </a:ext>
            </a:extLst>
          </p:cNvPr>
          <p:cNvSpPr/>
          <p:nvPr/>
        </p:nvSpPr>
        <p:spPr>
          <a:xfrm>
            <a:off x="4562445" y="2374742"/>
            <a:ext cx="84282" cy="52251"/>
          </a:xfrm>
          <a:custGeom>
            <a:avLst/>
            <a:gdLst>
              <a:gd name="connsiteX0" fmla="*/ 30 w 84282"/>
              <a:gd name="connsiteY0" fmla="*/ 158 h 52251"/>
              <a:gd name="connsiteX1" fmla="*/ 79405 w 84282"/>
              <a:gd name="connsiteY1" fmla="*/ 50958 h 52251"/>
              <a:gd name="connsiteX2" fmla="*/ 69880 w 84282"/>
              <a:gd name="connsiteY2" fmla="*/ 35083 h 52251"/>
              <a:gd name="connsiteX3" fmla="*/ 30 w 84282"/>
              <a:gd name="connsiteY3" fmla="*/ 158 h 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82" h="52251">
                <a:moveTo>
                  <a:pt x="30" y="158"/>
                </a:moveTo>
                <a:cubicBezTo>
                  <a:pt x="1618" y="2804"/>
                  <a:pt x="79405" y="50958"/>
                  <a:pt x="79405" y="50958"/>
                </a:cubicBezTo>
                <a:cubicBezTo>
                  <a:pt x="91047" y="56779"/>
                  <a:pt x="79405" y="41433"/>
                  <a:pt x="69880" y="35083"/>
                </a:cubicBezTo>
                <a:cubicBezTo>
                  <a:pt x="60355" y="28733"/>
                  <a:pt x="-1558" y="-2488"/>
                  <a:pt x="3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B4059EC1-687D-2025-08CF-8B94C55B34EE}"/>
              </a:ext>
            </a:extLst>
          </p:cNvPr>
          <p:cNvSpPr/>
          <p:nvPr/>
        </p:nvSpPr>
        <p:spPr>
          <a:xfrm>
            <a:off x="3951284" y="1473200"/>
            <a:ext cx="198563" cy="120772"/>
          </a:xfrm>
          <a:custGeom>
            <a:avLst/>
            <a:gdLst>
              <a:gd name="connsiteX0" fmla="*/ 1591 w 198563"/>
              <a:gd name="connsiteY0" fmla="*/ 120650 h 120772"/>
              <a:gd name="connsiteX1" fmla="*/ 68266 w 198563"/>
              <a:gd name="connsiteY1" fmla="*/ 47625 h 120772"/>
              <a:gd name="connsiteX2" fmla="*/ 198441 w 198563"/>
              <a:gd name="connsiteY2" fmla="*/ 19050 h 120772"/>
              <a:gd name="connsiteX3" fmla="*/ 93666 w 198563"/>
              <a:gd name="connsiteY3" fmla="*/ 0 h 120772"/>
              <a:gd name="connsiteX4" fmla="*/ 185741 w 198563"/>
              <a:gd name="connsiteY4" fmla="*/ 19050 h 120772"/>
              <a:gd name="connsiteX5" fmla="*/ 163516 w 198563"/>
              <a:gd name="connsiteY5" fmla="*/ 22225 h 120772"/>
              <a:gd name="connsiteX6" fmla="*/ 112716 w 198563"/>
              <a:gd name="connsiteY6" fmla="*/ 76200 h 120772"/>
              <a:gd name="connsiteX7" fmla="*/ 131766 w 198563"/>
              <a:gd name="connsiteY7" fmla="*/ 28575 h 120772"/>
              <a:gd name="connsiteX8" fmla="*/ 1591 w 198563"/>
              <a:gd name="connsiteY8" fmla="*/ 120650 h 12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63" h="120772">
                <a:moveTo>
                  <a:pt x="1591" y="120650"/>
                </a:moveTo>
                <a:cubicBezTo>
                  <a:pt x="-8992" y="123825"/>
                  <a:pt x="35458" y="64558"/>
                  <a:pt x="68266" y="47625"/>
                </a:cubicBezTo>
                <a:cubicBezTo>
                  <a:pt x="101074" y="30692"/>
                  <a:pt x="194208" y="26987"/>
                  <a:pt x="198441" y="19050"/>
                </a:cubicBezTo>
                <a:cubicBezTo>
                  <a:pt x="202674" y="11113"/>
                  <a:pt x="95783" y="0"/>
                  <a:pt x="93666" y="0"/>
                </a:cubicBezTo>
                <a:cubicBezTo>
                  <a:pt x="91549" y="0"/>
                  <a:pt x="185741" y="19050"/>
                  <a:pt x="185741" y="19050"/>
                </a:cubicBezTo>
                <a:cubicBezTo>
                  <a:pt x="197383" y="22754"/>
                  <a:pt x="175687" y="12700"/>
                  <a:pt x="163516" y="22225"/>
                </a:cubicBezTo>
                <a:cubicBezTo>
                  <a:pt x="151345" y="31750"/>
                  <a:pt x="118007" y="75142"/>
                  <a:pt x="112716" y="76200"/>
                </a:cubicBezTo>
                <a:cubicBezTo>
                  <a:pt x="107425" y="77258"/>
                  <a:pt x="151345" y="28046"/>
                  <a:pt x="131766" y="28575"/>
                </a:cubicBezTo>
                <a:cubicBezTo>
                  <a:pt x="112187" y="29104"/>
                  <a:pt x="12174" y="117475"/>
                  <a:pt x="1591" y="120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4F7B8582-ADCA-ACB8-8B6A-EBF79A2D3E24}"/>
              </a:ext>
            </a:extLst>
          </p:cNvPr>
          <p:cNvSpPr/>
          <p:nvPr/>
        </p:nvSpPr>
        <p:spPr>
          <a:xfrm>
            <a:off x="4206019" y="1765300"/>
            <a:ext cx="217745" cy="436751"/>
          </a:xfrm>
          <a:custGeom>
            <a:avLst/>
            <a:gdLst>
              <a:gd name="connsiteX0" fmla="*/ 92931 w 217745"/>
              <a:gd name="connsiteY0" fmla="*/ 0 h 436751"/>
              <a:gd name="connsiteX1" fmla="*/ 61181 w 217745"/>
              <a:gd name="connsiteY1" fmla="*/ 177800 h 436751"/>
              <a:gd name="connsiteX2" fmla="*/ 124681 w 217745"/>
              <a:gd name="connsiteY2" fmla="*/ 241300 h 436751"/>
              <a:gd name="connsiteX3" fmla="*/ 175481 w 217745"/>
              <a:gd name="connsiteY3" fmla="*/ 307975 h 436751"/>
              <a:gd name="connsiteX4" fmla="*/ 150081 w 217745"/>
              <a:gd name="connsiteY4" fmla="*/ 254000 h 436751"/>
              <a:gd name="connsiteX5" fmla="*/ 216756 w 217745"/>
              <a:gd name="connsiteY5" fmla="*/ 434975 h 436751"/>
              <a:gd name="connsiteX6" fmla="*/ 188181 w 217745"/>
              <a:gd name="connsiteY6" fmla="*/ 342900 h 436751"/>
              <a:gd name="connsiteX7" fmla="*/ 162781 w 217745"/>
              <a:gd name="connsiteY7" fmla="*/ 285750 h 436751"/>
              <a:gd name="connsiteX8" fmla="*/ 143731 w 217745"/>
              <a:gd name="connsiteY8" fmla="*/ 311150 h 436751"/>
              <a:gd name="connsiteX9" fmla="*/ 143731 w 217745"/>
              <a:gd name="connsiteY9" fmla="*/ 285750 h 436751"/>
              <a:gd name="connsiteX10" fmla="*/ 118331 w 217745"/>
              <a:gd name="connsiteY10" fmla="*/ 254000 h 436751"/>
              <a:gd name="connsiteX11" fmla="*/ 96106 w 217745"/>
              <a:gd name="connsiteY11" fmla="*/ 107950 h 436751"/>
              <a:gd name="connsiteX12" fmla="*/ 102456 w 217745"/>
              <a:gd name="connsiteY12" fmla="*/ 222250 h 436751"/>
              <a:gd name="connsiteX13" fmla="*/ 73881 w 217745"/>
              <a:gd name="connsiteY13" fmla="*/ 190500 h 436751"/>
              <a:gd name="connsiteX14" fmla="*/ 856 w 217745"/>
              <a:gd name="connsiteY14" fmla="*/ 142875 h 436751"/>
              <a:gd name="connsiteX15" fmla="*/ 35781 w 217745"/>
              <a:gd name="connsiteY15" fmla="*/ 158750 h 436751"/>
              <a:gd name="connsiteX16" fmla="*/ 64356 w 217745"/>
              <a:gd name="connsiteY16" fmla="*/ 111125 h 436751"/>
              <a:gd name="connsiteX17" fmla="*/ 45306 w 217745"/>
              <a:gd name="connsiteY17" fmla="*/ 177800 h 436751"/>
              <a:gd name="connsiteX18" fmla="*/ 92931 w 217745"/>
              <a:gd name="connsiteY18" fmla="*/ 0 h 4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7745" h="436751">
                <a:moveTo>
                  <a:pt x="92931" y="0"/>
                </a:moveTo>
                <a:cubicBezTo>
                  <a:pt x="95577" y="0"/>
                  <a:pt x="55889" y="137583"/>
                  <a:pt x="61181" y="177800"/>
                </a:cubicBezTo>
                <a:cubicBezTo>
                  <a:pt x="66473" y="218017"/>
                  <a:pt x="105631" y="219604"/>
                  <a:pt x="124681" y="241300"/>
                </a:cubicBezTo>
                <a:cubicBezTo>
                  <a:pt x="143731" y="262996"/>
                  <a:pt x="171248" y="305858"/>
                  <a:pt x="175481" y="307975"/>
                </a:cubicBezTo>
                <a:cubicBezTo>
                  <a:pt x="179714" y="310092"/>
                  <a:pt x="143202" y="232834"/>
                  <a:pt x="150081" y="254000"/>
                </a:cubicBezTo>
                <a:cubicBezTo>
                  <a:pt x="156960" y="275166"/>
                  <a:pt x="210406" y="420158"/>
                  <a:pt x="216756" y="434975"/>
                </a:cubicBezTo>
                <a:cubicBezTo>
                  <a:pt x="223106" y="449792"/>
                  <a:pt x="197177" y="367771"/>
                  <a:pt x="188181" y="342900"/>
                </a:cubicBezTo>
                <a:cubicBezTo>
                  <a:pt x="179185" y="318029"/>
                  <a:pt x="170189" y="291042"/>
                  <a:pt x="162781" y="285750"/>
                </a:cubicBezTo>
                <a:cubicBezTo>
                  <a:pt x="155373" y="280458"/>
                  <a:pt x="146906" y="311150"/>
                  <a:pt x="143731" y="311150"/>
                </a:cubicBezTo>
                <a:cubicBezTo>
                  <a:pt x="140556" y="311150"/>
                  <a:pt x="147964" y="295275"/>
                  <a:pt x="143731" y="285750"/>
                </a:cubicBezTo>
                <a:cubicBezTo>
                  <a:pt x="139498" y="276225"/>
                  <a:pt x="126268" y="283633"/>
                  <a:pt x="118331" y="254000"/>
                </a:cubicBezTo>
                <a:cubicBezTo>
                  <a:pt x="110394" y="224367"/>
                  <a:pt x="98752" y="113242"/>
                  <a:pt x="96106" y="107950"/>
                </a:cubicBezTo>
                <a:cubicBezTo>
                  <a:pt x="93460" y="102658"/>
                  <a:pt x="106160" y="208492"/>
                  <a:pt x="102456" y="222250"/>
                </a:cubicBezTo>
                <a:cubicBezTo>
                  <a:pt x="98752" y="236008"/>
                  <a:pt x="90814" y="203729"/>
                  <a:pt x="73881" y="190500"/>
                </a:cubicBezTo>
                <a:cubicBezTo>
                  <a:pt x="56948" y="177271"/>
                  <a:pt x="7206" y="148167"/>
                  <a:pt x="856" y="142875"/>
                </a:cubicBezTo>
                <a:cubicBezTo>
                  <a:pt x="-5494" y="137583"/>
                  <a:pt x="25198" y="164042"/>
                  <a:pt x="35781" y="158750"/>
                </a:cubicBezTo>
                <a:cubicBezTo>
                  <a:pt x="46364" y="153458"/>
                  <a:pt x="62769" y="107950"/>
                  <a:pt x="64356" y="111125"/>
                </a:cubicBezTo>
                <a:cubicBezTo>
                  <a:pt x="65943" y="114300"/>
                  <a:pt x="41073" y="194733"/>
                  <a:pt x="45306" y="177800"/>
                </a:cubicBezTo>
                <a:cubicBezTo>
                  <a:pt x="49539" y="160867"/>
                  <a:pt x="90285" y="0"/>
                  <a:pt x="929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3635373E-D0CE-6440-A805-E2D50C6FF073}"/>
              </a:ext>
            </a:extLst>
          </p:cNvPr>
          <p:cNvSpPr/>
          <p:nvPr/>
        </p:nvSpPr>
        <p:spPr>
          <a:xfrm>
            <a:off x="3908026" y="1510674"/>
            <a:ext cx="289479" cy="356636"/>
          </a:xfrm>
          <a:custGeom>
            <a:avLst/>
            <a:gdLst>
              <a:gd name="connsiteX0" fmla="*/ 399 w 289479"/>
              <a:gd name="connsiteY0" fmla="*/ 356226 h 356636"/>
              <a:gd name="connsiteX1" fmla="*/ 57549 w 289479"/>
              <a:gd name="connsiteY1" fmla="*/ 80001 h 356636"/>
              <a:gd name="connsiteX2" fmla="*/ 51199 w 289479"/>
              <a:gd name="connsiteY2" fmla="*/ 130801 h 356636"/>
              <a:gd name="connsiteX3" fmla="*/ 133749 w 289479"/>
              <a:gd name="connsiteY3" fmla="*/ 51426 h 356636"/>
              <a:gd name="connsiteX4" fmla="*/ 111524 w 289479"/>
              <a:gd name="connsiteY4" fmla="*/ 73651 h 356636"/>
              <a:gd name="connsiteX5" fmla="*/ 203599 w 289479"/>
              <a:gd name="connsiteY5" fmla="*/ 22851 h 356636"/>
              <a:gd name="connsiteX6" fmla="*/ 213124 w 289479"/>
              <a:gd name="connsiteY6" fmla="*/ 41901 h 356636"/>
              <a:gd name="connsiteX7" fmla="*/ 203599 w 289479"/>
              <a:gd name="connsiteY7" fmla="*/ 626 h 356636"/>
              <a:gd name="connsiteX8" fmla="*/ 232174 w 289479"/>
              <a:gd name="connsiteY8" fmla="*/ 80001 h 356636"/>
              <a:gd name="connsiteX9" fmla="*/ 289324 w 289479"/>
              <a:gd name="connsiteY9" fmla="*/ 194301 h 356636"/>
              <a:gd name="connsiteX10" fmla="*/ 248049 w 289479"/>
              <a:gd name="connsiteY10" fmla="*/ 118101 h 356636"/>
              <a:gd name="connsiteX11" fmla="*/ 216299 w 289479"/>
              <a:gd name="connsiteY11" fmla="*/ 89526 h 356636"/>
              <a:gd name="connsiteX12" fmla="*/ 136924 w 289479"/>
              <a:gd name="connsiteY12" fmla="*/ 99051 h 356636"/>
              <a:gd name="connsiteX13" fmla="*/ 197249 w 289479"/>
              <a:gd name="connsiteY13" fmla="*/ 73651 h 356636"/>
              <a:gd name="connsiteX14" fmla="*/ 79774 w 289479"/>
              <a:gd name="connsiteY14" fmla="*/ 153026 h 356636"/>
              <a:gd name="connsiteX15" fmla="*/ 44849 w 289479"/>
              <a:gd name="connsiteY15" fmla="*/ 194301 h 356636"/>
              <a:gd name="connsiteX16" fmla="*/ 38499 w 289479"/>
              <a:gd name="connsiteY16" fmla="*/ 162551 h 356636"/>
              <a:gd name="connsiteX17" fmla="*/ 35324 w 289479"/>
              <a:gd name="connsiteY17" fmla="*/ 191126 h 356636"/>
              <a:gd name="connsiteX18" fmla="*/ 32149 w 289479"/>
              <a:gd name="connsiteY18" fmla="*/ 143501 h 356636"/>
              <a:gd name="connsiteX19" fmla="*/ 399 w 289479"/>
              <a:gd name="connsiteY19" fmla="*/ 356226 h 35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9479" h="356636">
                <a:moveTo>
                  <a:pt x="399" y="356226"/>
                </a:moveTo>
                <a:cubicBezTo>
                  <a:pt x="4632" y="345643"/>
                  <a:pt x="49082" y="117572"/>
                  <a:pt x="57549" y="80001"/>
                </a:cubicBezTo>
                <a:cubicBezTo>
                  <a:pt x="66016" y="42430"/>
                  <a:pt x="38499" y="135564"/>
                  <a:pt x="51199" y="130801"/>
                </a:cubicBezTo>
                <a:cubicBezTo>
                  <a:pt x="63899" y="126038"/>
                  <a:pt x="123695" y="60951"/>
                  <a:pt x="133749" y="51426"/>
                </a:cubicBezTo>
                <a:cubicBezTo>
                  <a:pt x="143803" y="41901"/>
                  <a:pt x="99882" y="78413"/>
                  <a:pt x="111524" y="73651"/>
                </a:cubicBezTo>
                <a:cubicBezTo>
                  <a:pt x="123166" y="68889"/>
                  <a:pt x="203599" y="22851"/>
                  <a:pt x="203599" y="22851"/>
                </a:cubicBezTo>
                <a:cubicBezTo>
                  <a:pt x="220532" y="17559"/>
                  <a:pt x="213124" y="45605"/>
                  <a:pt x="213124" y="41901"/>
                </a:cubicBezTo>
                <a:cubicBezTo>
                  <a:pt x="213124" y="38197"/>
                  <a:pt x="200424" y="-5724"/>
                  <a:pt x="203599" y="626"/>
                </a:cubicBezTo>
                <a:cubicBezTo>
                  <a:pt x="206774" y="6976"/>
                  <a:pt x="217887" y="47722"/>
                  <a:pt x="232174" y="80001"/>
                </a:cubicBezTo>
                <a:cubicBezTo>
                  <a:pt x="246462" y="112280"/>
                  <a:pt x="286678" y="187951"/>
                  <a:pt x="289324" y="194301"/>
                </a:cubicBezTo>
                <a:cubicBezTo>
                  <a:pt x="291970" y="200651"/>
                  <a:pt x="260220" y="135563"/>
                  <a:pt x="248049" y="118101"/>
                </a:cubicBezTo>
                <a:cubicBezTo>
                  <a:pt x="235878" y="100639"/>
                  <a:pt x="234820" y="92701"/>
                  <a:pt x="216299" y="89526"/>
                </a:cubicBezTo>
                <a:cubicBezTo>
                  <a:pt x="197778" y="86351"/>
                  <a:pt x="140099" y="101697"/>
                  <a:pt x="136924" y="99051"/>
                </a:cubicBezTo>
                <a:cubicBezTo>
                  <a:pt x="133749" y="96405"/>
                  <a:pt x="206774" y="64655"/>
                  <a:pt x="197249" y="73651"/>
                </a:cubicBezTo>
                <a:cubicBezTo>
                  <a:pt x="187724" y="82647"/>
                  <a:pt x="105174" y="132918"/>
                  <a:pt x="79774" y="153026"/>
                </a:cubicBezTo>
                <a:cubicBezTo>
                  <a:pt x="54374" y="173134"/>
                  <a:pt x="51728" y="192714"/>
                  <a:pt x="44849" y="194301"/>
                </a:cubicBezTo>
                <a:cubicBezTo>
                  <a:pt x="37970" y="195888"/>
                  <a:pt x="40086" y="163080"/>
                  <a:pt x="38499" y="162551"/>
                </a:cubicBezTo>
                <a:cubicBezTo>
                  <a:pt x="36912" y="162022"/>
                  <a:pt x="36382" y="194301"/>
                  <a:pt x="35324" y="191126"/>
                </a:cubicBezTo>
                <a:cubicBezTo>
                  <a:pt x="34266" y="187951"/>
                  <a:pt x="37441" y="117572"/>
                  <a:pt x="32149" y="143501"/>
                </a:cubicBezTo>
                <a:cubicBezTo>
                  <a:pt x="26857" y="169430"/>
                  <a:pt x="-3834" y="366809"/>
                  <a:pt x="399" y="35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90EB6BE-937B-273F-317E-A38F06FD49D7}"/>
              </a:ext>
            </a:extLst>
          </p:cNvPr>
          <p:cNvSpPr/>
          <p:nvPr/>
        </p:nvSpPr>
        <p:spPr>
          <a:xfrm>
            <a:off x="3830904" y="1720833"/>
            <a:ext cx="113344" cy="337503"/>
          </a:xfrm>
          <a:custGeom>
            <a:avLst/>
            <a:gdLst>
              <a:gd name="connsiteX0" fmla="*/ 83871 w 113344"/>
              <a:gd name="connsiteY0" fmla="*/ 17 h 337503"/>
              <a:gd name="connsiteX1" fmla="*/ 55296 w 113344"/>
              <a:gd name="connsiteY1" fmla="*/ 130192 h 337503"/>
              <a:gd name="connsiteX2" fmla="*/ 112446 w 113344"/>
              <a:gd name="connsiteY2" fmla="*/ 336567 h 337503"/>
              <a:gd name="connsiteX3" fmla="*/ 1321 w 113344"/>
              <a:gd name="connsiteY3" fmla="*/ 41292 h 337503"/>
              <a:gd name="connsiteX4" fmla="*/ 52121 w 113344"/>
              <a:gd name="connsiteY4" fmla="*/ 111142 h 337503"/>
              <a:gd name="connsiteX5" fmla="*/ 64821 w 113344"/>
              <a:gd name="connsiteY5" fmla="*/ 95267 h 337503"/>
              <a:gd name="connsiteX6" fmla="*/ 48946 w 113344"/>
              <a:gd name="connsiteY6" fmla="*/ 120667 h 337503"/>
              <a:gd name="connsiteX7" fmla="*/ 83871 w 113344"/>
              <a:gd name="connsiteY7" fmla="*/ 17 h 33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44" h="337503">
                <a:moveTo>
                  <a:pt x="83871" y="17"/>
                </a:moveTo>
                <a:cubicBezTo>
                  <a:pt x="84929" y="1605"/>
                  <a:pt x="50534" y="74101"/>
                  <a:pt x="55296" y="130192"/>
                </a:cubicBezTo>
                <a:cubicBezTo>
                  <a:pt x="60058" y="186283"/>
                  <a:pt x="121442" y="351384"/>
                  <a:pt x="112446" y="336567"/>
                </a:cubicBezTo>
                <a:cubicBezTo>
                  <a:pt x="103450" y="321750"/>
                  <a:pt x="11375" y="78863"/>
                  <a:pt x="1321" y="41292"/>
                </a:cubicBezTo>
                <a:cubicBezTo>
                  <a:pt x="-8733" y="3721"/>
                  <a:pt x="41538" y="102146"/>
                  <a:pt x="52121" y="111142"/>
                </a:cubicBezTo>
                <a:cubicBezTo>
                  <a:pt x="62704" y="120138"/>
                  <a:pt x="65350" y="93680"/>
                  <a:pt x="64821" y="95267"/>
                </a:cubicBezTo>
                <a:cubicBezTo>
                  <a:pt x="64292" y="96854"/>
                  <a:pt x="46829" y="134955"/>
                  <a:pt x="48946" y="120667"/>
                </a:cubicBezTo>
                <a:cubicBezTo>
                  <a:pt x="51063" y="106380"/>
                  <a:pt x="82813" y="-1571"/>
                  <a:pt x="8387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2170FF8-8B26-163C-68E2-62CA896D4AF1}"/>
              </a:ext>
            </a:extLst>
          </p:cNvPr>
          <p:cNvSpPr/>
          <p:nvPr/>
        </p:nvSpPr>
        <p:spPr>
          <a:xfrm>
            <a:off x="4311650" y="2117725"/>
            <a:ext cx="104775" cy="200034"/>
          </a:xfrm>
          <a:custGeom>
            <a:avLst/>
            <a:gdLst>
              <a:gd name="connsiteX0" fmla="*/ 0 w 104775"/>
              <a:gd name="connsiteY0" fmla="*/ 0 h 200034"/>
              <a:gd name="connsiteX1" fmla="*/ 76200 w 104775"/>
              <a:gd name="connsiteY1" fmla="*/ 98425 h 200034"/>
              <a:gd name="connsiteX2" fmla="*/ 92075 w 104775"/>
              <a:gd name="connsiteY2" fmla="*/ 200025 h 200034"/>
              <a:gd name="connsiteX3" fmla="*/ 104775 w 104775"/>
              <a:gd name="connsiteY3" fmla="*/ 104775 h 200034"/>
              <a:gd name="connsiteX4" fmla="*/ 92075 w 104775"/>
              <a:gd name="connsiteY4" fmla="*/ 146050 h 200034"/>
              <a:gd name="connsiteX5" fmla="*/ 76200 w 104775"/>
              <a:gd name="connsiteY5" fmla="*/ 98425 h 200034"/>
              <a:gd name="connsiteX6" fmla="*/ 0 w 104775"/>
              <a:gd name="connsiteY6" fmla="*/ 0 h 20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" h="200034">
                <a:moveTo>
                  <a:pt x="0" y="0"/>
                </a:moveTo>
                <a:cubicBezTo>
                  <a:pt x="0" y="0"/>
                  <a:pt x="60854" y="65087"/>
                  <a:pt x="76200" y="98425"/>
                </a:cubicBezTo>
                <a:cubicBezTo>
                  <a:pt x="91546" y="131763"/>
                  <a:pt x="87313" y="198967"/>
                  <a:pt x="92075" y="200025"/>
                </a:cubicBezTo>
                <a:cubicBezTo>
                  <a:pt x="96837" y="201083"/>
                  <a:pt x="104775" y="113771"/>
                  <a:pt x="104775" y="104775"/>
                </a:cubicBezTo>
                <a:cubicBezTo>
                  <a:pt x="104775" y="95779"/>
                  <a:pt x="96837" y="147108"/>
                  <a:pt x="92075" y="146050"/>
                </a:cubicBezTo>
                <a:cubicBezTo>
                  <a:pt x="87313" y="144992"/>
                  <a:pt x="87313" y="119592"/>
                  <a:pt x="76200" y="98425"/>
                </a:cubicBezTo>
                <a:cubicBezTo>
                  <a:pt x="65088" y="7725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BF421360-5F45-101D-F8E3-7EC4C68B9C66}"/>
              </a:ext>
            </a:extLst>
          </p:cNvPr>
          <p:cNvSpPr/>
          <p:nvPr/>
        </p:nvSpPr>
        <p:spPr>
          <a:xfrm>
            <a:off x="4286110" y="2130387"/>
            <a:ext cx="106808" cy="168361"/>
          </a:xfrm>
          <a:custGeom>
            <a:avLst/>
            <a:gdLst>
              <a:gd name="connsiteX0" fmla="*/ 140 w 106808"/>
              <a:gd name="connsiteY0" fmla="*/ 38 h 168361"/>
              <a:gd name="connsiteX1" fmla="*/ 101740 w 106808"/>
              <a:gd name="connsiteY1" fmla="*/ 120688 h 168361"/>
              <a:gd name="connsiteX2" fmla="*/ 92215 w 106808"/>
              <a:gd name="connsiteY2" fmla="*/ 98463 h 168361"/>
              <a:gd name="connsiteX3" fmla="*/ 98565 w 106808"/>
              <a:gd name="connsiteY3" fmla="*/ 168313 h 168361"/>
              <a:gd name="connsiteX4" fmla="*/ 79515 w 106808"/>
              <a:gd name="connsiteY4" fmla="*/ 107988 h 168361"/>
              <a:gd name="connsiteX5" fmla="*/ 140 w 106808"/>
              <a:gd name="connsiteY5" fmla="*/ 38 h 1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" h="168361">
                <a:moveTo>
                  <a:pt x="140" y="38"/>
                </a:moveTo>
                <a:cubicBezTo>
                  <a:pt x="3844" y="2155"/>
                  <a:pt x="86394" y="104284"/>
                  <a:pt x="101740" y="120688"/>
                </a:cubicBezTo>
                <a:cubicBezTo>
                  <a:pt x="117086" y="137092"/>
                  <a:pt x="92744" y="90526"/>
                  <a:pt x="92215" y="98463"/>
                </a:cubicBezTo>
                <a:cubicBezTo>
                  <a:pt x="91686" y="106401"/>
                  <a:pt x="100682" y="166725"/>
                  <a:pt x="98565" y="168313"/>
                </a:cubicBezTo>
                <a:cubicBezTo>
                  <a:pt x="96448" y="169901"/>
                  <a:pt x="91686" y="132330"/>
                  <a:pt x="79515" y="107988"/>
                </a:cubicBezTo>
                <a:cubicBezTo>
                  <a:pt x="67344" y="83646"/>
                  <a:pt x="-3564" y="-2079"/>
                  <a:pt x="14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6DD3C613-9B7F-3CDA-621C-3A72187BD388}"/>
              </a:ext>
            </a:extLst>
          </p:cNvPr>
          <p:cNvSpPr/>
          <p:nvPr/>
        </p:nvSpPr>
        <p:spPr>
          <a:xfrm>
            <a:off x="3978275" y="2085975"/>
            <a:ext cx="137705" cy="166890"/>
          </a:xfrm>
          <a:custGeom>
            <a:avLst/>
            <a:gdLst>
              <a:gd name="connsiteX0" fmla="*/ 0 w 137705"/>
              <a:gd name="connsiteY0" fmla="*/ 0 h 166890"/>
              <a:gd name="connsiteX1" fmla="*/ 136525 w 137705"/>
              <a:gd name="connsiteY1" fmla="*/ 165100 h 166890"/>
              <a:gd name="connsiteX2" fmla="*/ 69850 w 137705"/>
              <a:gd name="connsiteY2" fmla="*/ 92075 h 166890"/>
              <a:gd name="connsiteX3" fmla="*/ 0 w 137705"/>
              <a:gd name="connsiteY3" fmla="*/ 0 h 16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05" h="166890">
                <a:moveTo>
                  <a:pt x="0" y="0"/>
                </a:moveTo>
                <a:cubicBezTo>
                  <a:pt x="62441" y="74877"/>
                  <a:pt x="124883" y="149754"/>
                  <a:pt x="136525" y="165100"/>
                </a:cubicBezTo>
                <a:cubicBezTo>
                  <a:pt x="148167" y="180446"/>
                  <a:pt x="69850" y="92075"/>
                  <a:pt x="69850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F257AEC-C637-8391-01CC-B35E6D3660B6}"/>
              </a:ext>
            </a:extLst>
          </p:cNvPr>
          <p:cNvSpPr/>
          <p:nvPr/>
        </p:nvSpPr>
        <p:spPr>
          <a:xfrm>
            <a:off x="3930323" y="2060354"/>
            <a:ext cx="203685" cy="250722"/>
          </a:xfrm>
          <a:custGeom>
            <a:avLst/>
            <a:gdLst>
              <a:gd name="connsiteX0" fmla="*/ 327 w 203685"/>
              <a:gd name="connsiteY0" fmla="*/ 221 h 250722"/>
              <a:gd name="connsiteX1" fmla="*/ 200352 w 203685"/>
              <a:gd name="connsiteY1" fmla="*/ 244696 h 250722"/>
              <a:gd name="connsiteX2" fmla="*/ 127327 w 203685"/>
              <a:gd name="connsiteY2" fmla="*/ 178021 h 250722"/>
              <a:gd name="connsiteX3" fmla="*/ 152727 w 203685"/>
              <a:gd name="connsiteY3" fmla="*/ 200246 h 250722"/>
              <a:gd name="connsiteX4" fmla="*/ 327 w 203685"/>
              <a:gd name="connsiteY4" fmla="*/ 221 h 25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85" h="250722">
                <a:moveTo>
                  <a:pt x="327" y="221"/>
                </a:moveTo>
                <a:cubicBezTo>
                  <a:pt x="8265" y="7629"/>
                  <a:pt x="179185" y="215063"/>
                  <a:pt x="200352" y="244696"/>
                </a:cubicBezTo>
                <a:cubicBezTo>
                  <a:pt x="221519" y="274329"/>
                  <a:pt x="135265" y="185429"/>
                  <a:pt x="127327" y="178021"/>
                </a:cubicBezTo>
                <a:cubicBezTo>
                  <a:pt x="119390" y="170613"/>
                  <a:pt x="174423" y="226704"/>
                  <a:pt x="152727" y="200246"/>
                </a:cubicBezTo>
                <a:cubicBezTo>
                  <a:pt x="131031" y="173788"/>
                  <a:pt x="-7611" y="-7187"/>
                  <a:pt x="327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E201A950-94F4-2470-8435-947A52A58638}"/>
              </a:ext>
            </a:extLst>
          </p:cNvPr>
          <p:cNvSpPr/>
          <p:nvPr/>
        </p:nvSpPr>
        <p:spPr>
          <a:xfrm>
            <a:off x="4203673" y="2301875"/>
            <a:ext cx="196887" cy="48043"/>
          </a:xfrm>
          <a:custGeom>
            <a:avLst/>
            <a:gdLst>
              <a:gd name="connsiteX0" fmla="*/ 27 w 196887"/>
              <a:gd name="connsiteY0" fmla="*/ 0 h 48043"/>
              <a:gd name="connsiteX1" fmla="*/ 158777 w 196887"/>
              <a:gd name="connsiteY1" fmla="*/ 19050 h 48043"/>
              <a:gd name="connsiteX2" fmla="*/ 196877 w 196887"/>
              <a:gd name="connsiteY2" fmla="*/ 19050 h 48043"/>
              <a:gd name="connsiteX3" fmla="*/ 161952 w 196887"/>
              <a:gd name="connsiteY3" fmla="*/ 34925 h 48043"/>
              <a:gd name="connsiteX4" fmla="*/ 98452 w 196887"/>
              <a:gd name="connsiteY4" fmla="*/ 47625 h 48043"/>
              <a:gd name="connsiteX5" fmla="*/ 181002 w 196887"/>
              <a:gd name="connsiteY5" fmla="*/ 19050 h 48043"/>
              <a:gd name="connsiteX6" fmla="*/ 146077 w 196887"/>
              <a:gd name="connsiteY6" fmla="*/ 19050 h 48043"/>
              <a:gd name="connsiteX7" fmla="*/ 27 w 196887"/>
              <a:gd name="connsiteY7" fmla="*/ 0 h 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887" h="48043">
                <a:moveTo>
                  <a:pt x="27" y="0"/>
                </a:moveTo>
                <a:cubicBezTo>
                  <a:pt x="2144" y="0"/>
                  <a:pt x="125969" y="15875"/>
                  <a:pt x="158777" y="19050"/>
                </a:cubicBezTo>
                <a:cubicBezTo>
                  <a:pt x="191585" y="22225"/>
                  <a:pt x="196348" y="16404"/>
                  <a:pt x="196877" y="19050"/>
                </a:cubicBezTo>
                <a:cubicBezTo>
                  <a:pt x="197406" y="21696"/>
                  <a:pt x="178356" y="30162"/>
                  <a:pt x="161952" y="34925"/>
                </a:cubicBezTo>
                <a:cubicBezTo>
                  <a:pt x="145548" y="39688"/>
                  <a:pt x="95277" y="50271"/>
                  <a:pt x="98452" y="47625"/>
                </a:cubicBezTo>
                <a:cubicBezTo>
                  <a:pt x="101627" y="44979"/>
                  <a:pt x="173065" y="23813"/>
                  <a:pt x="181002" y="19050"/>
                </a:cubicBezTo>
                <a:cubicBezTo>
                  <a:pt x="188940" y="14288"/>
                  <a:pt x="174652" y="24871"/>
                  <a:pt x="146077" y="19050"/>
                </a:cubicBezTo>
                <a:cubicBezTo>
                  <a:pt x="117502" y="13229"/>
                  <a:pt x="-2090" y="0"/>
                  <a:pt x="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D9DA3D3F-8BF1-EB87-4FA6-E2B40671FE11}"/>
              </a:ext>
            </a:extLst>
          </p:cNvPr>
          <p:cNvSpPr/>
          <p:nvPr/>
        </p:nvSpPr>
        <p:spPr>
          <a:xfrm>
            <a:off x="4121079" y="2298645"/>
            <a:ext cx="204096" cy="53734"/>
          </a:xfrm>
          <a:custGeom>
            <a:avLst/>
            <a:gdLst>
              <a:gd name="connsiteX0" fmla="*/ 71 w 204096"/>
              <a:gd name="connsiteY0" fmla="*/ 55 h 53734"/>
              <a:gd name="connsiteX1" fmla="*/ 190571 w 204096"/>
              <a:gd name="connsiteY1" fmla="*/ 50855 h 53734"/>
              <a:gd name="connsiteX2" fmla="*/ 168346 w 204096"/>
              <a:gd name="connsiteY2" fmla="*/ 41330 h 53734"/>
              <a:gd name="connsiteX3" fmla="*/ 71 w 204096"/>
              <a:gd name="connsiteY3" fmla="*/ 55 h 5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96" h="53734">
                <a:moveTo>
                  <a:pt x="71" y="55"/>
                </a:moveTo>
                <a:cubicBezTo>
                  <a:pt x="3775" y="1642"/>
                  <a:pt x="190571" y="50855"/>
                  <a:pt x="190571" y="50855"/>
                </a:cubicBezTo>
                <a:cubicBezTo>
                  <a:pt x="218617" y="57734"/>
                  <a:pt x="199038" y="51384"/>
                  <a:pt x="168346" y="41330"/>
                </a:cubicBezTo>
                <a:cubicBezTo>
                  <a:pt x="137654" y="31276"/>
                  <a:pt x="-3633" y="-1532"/>
                  <a:pt x="71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F1967887-BCB4-F904-18D7-D0653084D095}"/>
              </a:ext>
            </a:extLst>
          </p:cNvPr>
          <p:cNvSpPr/>
          <p:nvPr/>
        </p:nvSpPr>
        <p:spPr>
          <a:xfrm>
            <a:off x="3958560" y="1622293"/>
            <a:ext cx="118176" cy="288130"/>
          </a:xfrm>
          <a:custGeom>
            <a:avLst/>
            <a:gdLst>
              <a:gd name="connsiteX0" fmla="*/ 118140 w 118176"/>
              <a:gd name="connsiteY0" fmla="*/ 132 h 288130"/>
              <a:gd name="connsiteX1" fmla="*/ 3840 w 118176"/>
              <a:gd name="connsiteY1" fmla="*/ 257307 h 288130"/>
              <a:gd name="connsiteX2" fmla="*/ 26065 w 118176"/>
              <a:gd name="connsiteY2" fmla="*/ 203332 h 288130"/>
              <a:gd name="connsiteX3" fmla="*/ 16540 w 118176"/>
              <a:gd name="connsiteY3" fmla="*/ 282707 h 288130"/>
              <a:gd name="connsiteX4" fmla="*/ 48290 w 118176"/>
              <a:gd name="connsiteY4" fmla="*/ 22357 h 288130"/>
              <a:gd name="connsiteX5" fmla="*/ 16540 w 118176"/>
              <a:gd name="connsiteY5" fmla="*/ 219207 h 288130"/>
              <a:gd name="connsiteX6" fmla="*/ 118140 w 118176"/>
              <a:gd name="connsiteY6" fmla="*/ 132 h 28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76" h="288130">
                <a:moveTo>
                  <a:pt x="118140" y="132"/>
                </a:moveTo>
                <a:cubicBezTo>
                  <a:pt x="116023" y="6482"/>
                  <a:pt x="19186" y="223440"/>
                  <a:pt x="3840" y="257307"/>
                </a:cubicBezTo>
                <a:cubicBezTo>
                  <a:pt x="-11506" y="291174"/>
                  <a:pt x="23948" y="199099"/>
                  <a:pt x="26065" y="203332"/>
                </a:cubicBezTo>
                <a:cubicBezTo>
                  <a:pt x="28182" y="207565"/>
                  <a:pt x="12836" y="312870"/>
                  <a:pt x="16540" y="282707"/>
                </a:cubicBezTo>
                <a:cubicBezTo>
                  <a:pt x="20244" y="252545"/>
                  <a:pt x="48290" y="32940"/>
                  <a:pt x="48290" y="22357"/>
                </a:cubicBezTo>
                <a:cubicBezTo>
                  <a:pt x="48290" y="11774"/>
                  <a:pt x="4369" y="221324"/>
                  <a:pt x="16540" y="219207"/>
                </a:cubicBezTo>
                <a:cubicBezTo>
                  <a:pt x="28711" y="217090"/>
                  <a:pt x="120257" y="-6218"/>
                  <a:pt x="11814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667F205F-5EB7-6DA8-CCC1-FD20A9B2CE11}"/>
              </a:ext>
            </a:extLst>
          </p:cNvPr>
          <p:cNvSpPr/>
          <p:nvPr/>
        </p:nvSpPr>
        <p:spPr>
          <a:xfrm>
            <a:off x="3850852" y="1600197"/>
            <a:ext cx="229994" cy="531912"/>
          </a:xfrm>
          <a:custGeom>
            <a:avLst/>
            <a:gdLst>
              <a:gd name="connsiteX0" fmla="*/ 130598 w 229994"/>
              <a:gd name="connsiteY0" fmla="*/ 3 h 531912"/>
              <a:gd name="connsiteX1" fmla="*/ 89323 w 229994"/>
              <a:gd name="connsiteY1" fmla="*/ 288928 h 531912"/>
              <a:gd name="connsiteX2" fmla="*/ 108373 w 229994"/>
              <a:gd name="connsiteY2" fmla="*/ 403228 h 531912"/>
              <a:gd name="connsiteX3" fmla="*/ 86148 w 229994"/>
              <a:gd name="connsiteY3" fmla="*/ 371478 h 531912"/>
              <a:gd name="connsiteX4" fmla="*/ 229023 w 229994"/>
              <a:gd name="connsiteY4" fmla="*/ 530228 h 531912"/>
              <a:gd name="connsiteX5" fmla="*/ 3598 w 229994"/>
              <a:gd name="connsiteY5" fmla="*/ 254003 h 531912"/>
              <a:gd name="connsiteX6" fmla="*/ 89323 w 229994"/>
              <a:gd name="connsiteY6" fmla="*/ 349253 h 531912"/>
              <a:gd name="connsiteX7" fmla="*/ 76623 w 229994"/>
              <a:gd name="connsiteY7" fmla="*/ 238128 h 531912"/>
              <a:gd name="connsiteX8" fmla="*/ 76623 w 229994"/>
              <a:gd name="connsiteY8" fmla="*/ 282578 h 531912"/>
              <a:gd name="connsiteX9" fmla="*/ 130598 w 229994"/>
              <a:gd name="connsiteY9" fmla="*/ 3 h 53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994" h="531912">
                <a:moveTo>
                  <a:pt x="130598" y="3"/>
                </a:moveTo>
                <a:cubicBezTo>
                  <a:pt x="132715" y="1061"/>
                  <a:pt x="93027" y="221724"/>
                  <a:pt x="89323" y="288928"/>
                </a:cubicBezTo>
                <a:cubicBezTo>
                  <a:pt x="85619" y="356132"/>
                  <a:pt x="108902" y="389470"/>
                  <a:pt x="108373" y="403228"/>
                </a:cubicBezTo>
                <a:cubicBezTo>
                  <a:pt x="107844" y="416986"/>
                  <a:pt x="66040" y="350311"/>
                  <a:pt x="86148" y="371478"/>
                </a:cubicBezTo>
                <a:cubicBezTo>
                  <a:pt x="106256" y="392645"/>
                  <a:pt x="242781" y="549807"/>
                  <a:pt x="229023" y="530228"/>
                </a:cubicBezTo>
                <a:cubicBezTo>
                  <a:pt x="215265" y="510649"/>
                  <a:pt x="26881" y="284165"/>
                  <a:pt x="3598" y="254003"/>
                </a:cubicBezTo>
                <a:cubicBezTo>
                  <a:pt x="-19685" y="223841"/>
                  <a:pt x="77152" y="351899"/>
                  <a:pt x="89323" y="349253"/>
                </a:cubicBezTo>
                <a:cubicBezTo>
                  <a:pt x="101494" y="346607"/>
                  <a:pt x="78740" y="249240"/>
                  <a:pt x="76623" y="238128"/>
                </a:cubicBezTo>
                <a:cubicBezTo>
                  <a:pt x="74506" y="227016"/>
                  <a:pt x="68686" y="319090"/>
                  <a:pt x="76623" y="282578"/>
                </a:cubicBezTo>
                <a:cubicBezTo>
                  <a:pt x="84560" y="246066"/>
                  <a:pt x="128481" y="-1055"/>
                  <a:pt x="13059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DAAA4ED3-137B-AFCC-CFEE-44B080C2C486}"/>
              </a:ext>
            </a:extLst>
          </p:cNvPr>
          <p:cNvSpPr/>
          <p:nvPr/>
        </p:nvSpPr>
        <p:spPr>
          <a:xfrm>
            <a:off x="3970280" y="1844607"/>
            <a:ext cx="161139" cy="293361"/>
          </a:xfrm>
          <a:custGeom>
            <a:avLst/>
            <a:gdLst>
              <a:gd name="connsiteX0" fmla="*/ 68320 w 161139"/>
              <a:gd name="connsiteY0" fmla="*/ 68 h 293361"/>
              <a:gd name="connsiteX1" fmla="*/ 36570 w 161139"/>
              <a:gd name="connsiteY1" fmla="*/ 104843 h 293361"/>
              <a:gd name="connsiteX2" fmla="*/ 36570 w 161139"/>
              <a:gd name="connsiteY2" fmla="*/ 108018 h 293361"/>
              <a:gd name="connsiteX3" fmla="*/ 4820 w 161139"/>
              <a:gd name="connsiteY3" fmla="*/ 60393 h 293361"/>
              <a:gd name="connsiteX4" fmla="*/ 154045 w 161139"/>
              <a:gd name="connsiteY4" fmla="*/ 231843 h 293361"/>
              <a:gd name="connsiteX5" fmla="*/ 134995 w 161139"/>
              <a:gd name="connsiteY5" fmla="*/ 209618 h 293361"/>
              <a:gd name="connsiteX6" fmla="*/ 115945 w 161139"/>
              <a:gd name="connsiteY6" fmla="*/ 292168 h 293361"/>
              <a:gd name="connsiteX7" fmla="*/ 134995 w 161139"/>
              <a:gd name="connsiteY7" fmla="*/ 136593 h 293361"/>
              <a:gd name="connsiteX8" fmla="*/ 125470 w 161139"/>
              <a:gd name="connsiteY8" fmla="*/ 184218 h 293361"/>
              <a:gd name="connsiteX9" fmla="*/ 61970 w 161139"/>
              <a:gd name="connsiteY9" fmla="*/ 127068 h 293361"/>
              <a:gd name="connsiteX10" fmla="*/ 20695 w 161139"/>
              <a:gd name="connsiteY10" fmla="*/ 101668 h 293361"/>
              <a:gd name="connsiteX11" fmla="*/ 23870 w 161139"/>
              <a:gd name="connsiteY11" fmla="*/ 123893 h 293361"/>
              <a:gd name="connsiteX12" fmla="*/ 68320 w 161139"/>
              <a:gd name="connsiteY12" fmla="*/ 68 h 29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139" h="293361">
                <a:moveTo>
                  <a:pt x="68320" y="68"/>
                </a:moveTo>
                <a:cubicBezTo>
                  <a:pt x="70437" y="-3107"/>
                  <a:pt x="36570" y="104843"/>
                  <a:pt x="36570" y="104843"/>
                </a:cubicBezTo>
                <a:cubicBezTo>
                  <a:pt x="31278" y="122835"/>
                  <a:pt x="41862" y="115426"/>
                  <a:pt x="36570" y="108018"/>
                </a:cubicBezTo>
                <a:cubicBezTo>
                  <a:pt x="31278" y="100610"/>
                  <a:pt x="-14759" y="39756"/>
                  <a:pt x="4820" y="60393"/>
                </a:cubicBezTo>
                <a:cubicBezTo>
                  <a:pt x="24399" y="81030"/>
                  <a:pt x="132349" y="206972"/>
                  <a:pt x="154045" y="231843"/>
                </a:cubicBezTo>
                <a:cubicBezTo>
                  <a:pt x="175741" y="256714"/>
                  <a:pt x="141345" y="199564"/>
                  <a:pt x="134995" y="209618"/>
                </a:cubicBezTo>
                <a:cubicBezTo>
                  <a:pt x="128645" y="219672"/>
                  <a:pt x="115945" y="304339"/>
                  <a:pt x="115945" y="292168"/>
                </a:cubicBezTo>
                <a:cubicBezTo>
                  <a:pt x="115945" y="279997"/>
                  <a:pt x="133408" y="154585"/>
                  <a:pt x="134995" y="136593"/>
                </a:cubicBezTo>
                <a:cubicBezTo>
                  <a:pt x="136583" y="118601"/>
                  <a:pt x="137641" y="185805"/>
                  <a:pt x="125470" y="184218"/>
                </a:cubicBezTo>
                <a:cubicBezTo>
                  <a:pt x="113299" y="182631"/>
                  <a:pt x="79432" y="140826"/>
                  <a:pt x="61970" y="127068"/>
                </a:cubicBezTo>
                <a:cubicBezTo>
                  <a:pt x="44508" y="113310"/>
                  <a:pt x="27045" y="102197"/>
                  <a:pt x="20695" y="101668"/>
                </a:cubicBezTo>
                <a:cubicBezTo>
                  <a:pt x="14345" y="101139"/>
                  <a:pt x="15933" y="139768"/>
                  <a:pt x="23870" y="123893"/>
                </a:cubicBezTo>
                <a:cubicBezTo>
                  <a:pt x="31807" y="108018"/>
                  <a:pt x="66203" y="3243"/>
                  <a:pt x="6832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ABDE727D-B1E7-3EE1-7F3B-632E2B7EA441}"/>
              </a:ext>
            </a:extLst>
          </p:cNvPr>
          <p:cNvSpPr/>
          <p:nvPr/>
        </p:nvSpPr>
        <p:spPr>
          <a:xfrm>
            <a:off x="4036914" y="1689036"/>
            <a:ext cx="180251" cy="258724"/>
          </a:xfrm>
          <a:custGeom>
            <a:avLst/>
            <a:gdLst>
              <a:gd name="connsiteX0" fmla="*/ 109636 w 180251"/>
              <a:gd name="connsiteY0" fmla="*/ 64 h 258724"/>
              <a:gd name="connsiteX1" fmla="*/ 128686 w 180251"/>
              <a:gd name="connsiteY1" fmla="*/ 63564 h 258724"/>
              <a:gd name="connsiteX2" fmla="*/ 96936 w 180251"/>
              <a:gd name="connsiteY2" fmla="*/ 92139 h 258724"/>
              <a:gd name="connsiteX3" fmla="*/ 115986 w 180251"/>
              <a:gd name="connsiteY3" fmla="*/ 82614 h 258724"/>
              <a:gd name="connsiteX4" fmla="*/ 8036 w 180251"/>
              <a:gd name="connsiteY4" fmla="*/ 254064 h 258724"/>
              <a:gd name="connsiteX5" fmla="*/ 27086 w 180251"/>
              <a:gd name="connsiteY5" fmla="*/ 196914 h 258724"/>
              <a:gd name="connsiteX6" fmla="*/ 179486 w 180251"/>
              <a:gd name="connsiteY6" fmla="*/ 57214 h 258724"/>
              <a:gd name="connsiteX7" fmla="*/ 87411 w 180251"/>
              <a:gd name="connsiteY7" fmla="*/ 117539 h 258724"/>
              <a:gd name="connsiteX8" fmla="*/ 119161 w 180251"/>
              <a:gd name="connsiteY8" fmla="*/ 76264 h 258724"/>
              <a:gd name="connsiteX9" fmla="*/ 109636 w 180251"/>
              <a:gd name="connsiteY9" fmla="*/ 64 h 25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251" h="258724">
                <a:moveTo>
                  <a:pt x="109636" y="64"/>
                </a:moveTo>
                <a:cubicBezTo>
                  <a:pt x="111224" y="-2053"/>
                  <a:pt x="130803" y="48218"/>
                  <a:pt x="128686" y="63564"/>
                </a:cubicBezTo>
                <a:cubicBezTo>
                  <a:pt x="126569" y="78910"/>
                  <a:pt x="99053" y="88964"/>
                  <a:pt x="96936" y="92139"/>
                </a:cubicBezTo>
                <a:cubicBezTo>
                  <a:pt x="94819" y="95314"/>
                  <a:pt x="130803" y="55626"/>
                  <a:pt x="115986" y="82614"/>
                </a:cubicBezTo>
                <a:cubicBezTo>
                  <a:pt x="101169" y="109602"/>
                  <a:pt x="22853" y="235014"/>
                  <a:pt x="8036" y="254064"/>
                </a:cubicBezTo>
                <a:cubicBezTo>
                  <a:pt x="-6781" y="273114"/>
                  <a:pt x="-1489" y="229722"/>
                  <a:pt x="27086" y="196914"/>
                </a:cubicBezTo>
                <a:cubicBezTo>
                  <a:pt x="55661" y="164106"/>
                  <a:pt x="169432" y="70443"/>
                  <a:pt x="179486" y="57214"/>
                </a:cubicBezTo>
                <a:cubicBezTo>
                  <a:pt x="189540" y="43985"/>
                  <a:pt x="97465" y="114364"/>
                  <a:pt x="87411" y="117539"/>
                </a:cubicBezTo>
                <a:cubicBezTo>
                  <a:pt x="77357" y="120714"/>
                  <a:pt x="114398" y="94785"/>
                  <a:pt x="119161" y="76264"/>
                </a:cubicBezTo>
                <a:cubicBezTo>
                  <a:pt x="123924" y="57743"/>
                  <a:pt x="108048" y="2181"/>
                  <a:pt x="10963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7F4C55B1-2853-51EC-AE90-1C92289422A1}"/>
              </a:ext>
            </a:extLst>
          </p:cNvPr>
          <p:cNvSpPr/>
          <p:nvPr/>
        </p:nvSpPr>
        <p:spPr>
          <a:xfrm>
            <a:off x="4048107" y="1841464"/>
            <a:ext cx="139724" cy="225464"/>
          </a:xfrm>
          <a:custGeom>
            <a:avLst/>
            <a:gdLst>
              <a:gd name="connsiteX0" fmla="*/ 139718 w 139724"/>
              <a:gd name="connsiteY0" fmla="*/ 36 h 225464"/>
              <a:gd name="connsiteX1" fmla="*/ 92093 w 139724"/>
              <a:gd name="connsiteY1" fmla="*/ 117511 h 225464"/>
              <a:gd name="connsiteX2" fmla="*/ 117493 w 139724"/>
              <a:gd name="connsiteY2" fmla="*/ 146086 h 225464"/>
              <a:gd name="connsiteX3" fmla="*/ 18 w 139724"/>
              <a:gd name="connsiteY3" fmla="*/ 225461 h 225464"/>
              <a:gd name="connsiteX4" fmla="*/ 127018 w 139724"/>
              <a:gd name="connsiteY4" fmla="*/ 149261 h 225464"/>
              <a:gd name="connsiteX5" fmla="*/ 92093 w 139724"/>
              <a:gd name="connsiteY5" fmla="*/ 130211 h 225464"/>
              <a:gd name="connsiteX6" fmla="*/ 47643 w 139724"/>
              <a:gd name="connsiteY6" fmla="*/ 111161 h 225464"/>
              <a:gd name="connsiteX7" fmla="*/ 95268 w 139724"/>
              <a:gd name="connsiteY7" fmla="*/ 104811 h 225464"/>
              <a:gd name="connsiteX8" fmla="*/ 139718 w 139724"/>
              <a:gd name="connsiteY8" fmla="*/ 36 h 2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4" h="225464">
                <a:moveTo>
                  <a:pt x="139718" y="36"/>
                </a:moveTo>
                <a:cubicBezTo>
                  <a:pt x="139189" y="2153"/>
                  <a:pt x="95797" y="93169"/>
                  <a:pt x="92093" y="117511"/>
                </a:cubicBezTo>
                <a:cubicBezTo>
                  <a:pt x="88389" y="141853"/>
                  <a:pt x="132839" y="128094"/>
                  <a:pt x="117493" y="146086"/>
                </a:cubicBezTo>
                <a:cubicBezTo>
                  <a:pt x="102147" y="164078"/>
                  <a:pt x="-1569" y="224932"/>
                  <a:pt x="18" y="225461"/>
                </a:cubicBezTo>
                <a:cubicBezTo>
                  <a:pt x="1605" y="225990"/>
                  <a:pt x="111672" y="165136"/>
                  <a:pt x="127018" y="149261"/>
                </a:cubicBezTo>
                <a:cubicBezTo>
                  <a:pt x="142364" y="133386"/>
                  <a:pt x="105322" y="136561"/>
                  <a:pt x="92093" y="130211"/>
                </a:cubicBezTo>
                <a:cubicBezTo>
                  <a:pt x="78864" y="123861"/>
                  <a:pt x="47114" y="115394"/>
                  <a:pt x="47643" y="111161"/>
                </a:cubicBezTo>
                <a:cubicBezTo>
                  <a:pt x="48172" y="106928"/>
                  <a:pt x="80980" y="120686"/>
                  <a:pt x="95268" y="104811"/>
                </a:cubicBezTo>
                <a:cubicBezTo>
                  <a:pt x="109555" y="88936"/>
                  <a:pt x="140247" y="-2081"/>
                  <a:pt x="13971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77A27536-C8D7-B047-C7D7-06CACEC51596}"/>
              </a:ext>
            </a:extLst>
          </p:cNvPr>
          <p:cNvSpPr/>
          <p:nvPr/>
        </p:nvSpPr>
        <p:spPr>
          <a:xfrm>
            <a:off x="4079842" y="1826567"/>
            <a:ext cx="177845" cy="250201"/>
          </a:xfrm>
          <a:custGeom>
            <a:avLst/>
            <a:gdLst>
              <a:gd name="connsiteX0" fmla="*/ 33 w 177845"/>
              <a:gd name="connsiteY0" fmla="*/ 107008 h 250201"/>
              <a:gd name="connsiteX1" fmla="*/ 130208 w 177845"/>
              <a:gd name="connsiteY1" fmla="*/ 5408 h 250201"/>
              <a:gd name="connsiteX2" fmla="*/ 104808 w 177845"/>
              <a:gd name="connsiteY2" fmla="*/ 43508 h 250201"/>
              <a:gd name="connsiteX3" fmla="*/ 142908 w 177845"/>
              <a:gd name="connsiteY3" fmla="*/ 94308 h 250201"/>
              <a:gd name="connsiteX4" fmla="*/ 146083 w 177845"/>
              <a:gd name="connsiteY4" fmla="*/ 129233 h 250201"/>
              <a:gd name="connsiteX5" fmla="*/ 127033 w 177845"/>
              <a:gd name="connsiteY5" fmla="*/ 126058 h 250201"/>
              <a:gd name="connsiteX6" fmla="*/ 117508 w 177845"/>
              <a:gd name="connsiteY6" fmla="*/ 160983 h 250201"/>
              <a:gd name="connsiteX7" fmla="*/ 171483 w 177845"/>
              <a:gd name="connsiteY7" fmla="*/ 249883 h 250201"/>
              <a:gd name="connsiteX8" fmla="*/ 142908 w 177845"/>
              <a:gd name="connsiteY8" fmla="*/ 192733 h 250201"/>
              <a:gd name="connsiteX9" fmla="*/ 107983 w 177845"/>
              <a:gd name="connsiteY9" fmla="*/ 122883 h 250201"/>
              <a:gd name="connsiteX10" fmla="*/ 177833 w 177845"/>
              <a:gd name="connsiteY10" fmla="*/ 189558 h 250201"/>
              <a:gd name="connsiteX11" fmla="*/ 101633 w 177845"/>
              <a:gd name="connsiteY11" fmla="*/ 49858 h 250201"/>
              <a:gd name="connsiteX12" fmla="*/ 82583 w 177845"/>
              <a:gd name="connsiteY12" fmla="*/ 14933 h 250201"/>
              <a:gd name="connsiteX13" fmla="*/ 82583 w 177845"/>
              <a:gd name="connsiteY13" fmla="*/ 37158 h 250201"/>
              <a:gd name="connsiteX14" fmla="*/ 117508 w 177845"/>
              <a:gd name="connsiteY14" fmla="*/ 2233 h 250201"/>
              <a:gd name="connsiteX15" fmla="*/ 33 w 177845"/>
              <a:gd name="connsiteY15" fmla="*/ 107008 h 25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7845" h="250201">
                <a:moveTo>
                  <a:pt x="33" y="107008"/>
                </a:moveTo>
                <a:cubicBezTo>
                  <a:pt x="2150" y="107537"/>
                  <a:pt x="112746" y="15991"/>
                  <a:pt x="130208" y="5408"/>
                </a:cubicBezTo>
                <a:cubicBezTo>
                  <a:pt x="147671" y="-5175"/>
                  <a:pt x="102691" y="28691"/>
                  <a:pt x="104808" y="43508"/>
                </a:cubicBezTo>
                <a:cubicBezTo>
                  <a:pt x="106925" y="58325"/>
                  <a:pt x="136029" y="80020"/>
                  <a:pt x="142908" y="94308"/>
                </a:cubicBezTo>
                <a:cubicBezTo>
                  <a:pt x="149787" y="108596"/>
                  <a:pt x="148729" y="123941"/>
                  <a:pt x="146083" y="129233"/>
                </a:cubicBezTo>
                <a:cubicBezTo>
                  <a:pt x="143437" y="134525"/>
                  <a:pt x="131796" y="120766"/>
                  <a:pt x="127033" y="126058"/>
                </a:cubicBezTo>
                <a:cubicBezTo>
                  <a:pt x="122271" y="131350"/>
                  <a:pt x="110100" y="140346"/>
                  <a:pt x="117508" y="160983"/>
                </a:cubicBezTo>
                <a:cubicBezTo>
                  <a:pt x="124916" y="181620"/>
                  <a:pt x="167250" y="244591"/>
                  <a:pt x="171483" y="249883"/>
                </a:cubicBezTo>
                <a:cubicBezTo>
                  <a:pt x="175716" y="255175"/>
                  <a:pt x="142908" y="192733"/>
                  <a:pt x="142908" y="192733"/>
                </a:cubicBezTo>
                <a:cubicBezTo>
                  <a:pt x="132325" y="171566"/>
                  <a:pt x="102162" y="123412"/>
                  <a:pt x="107983" y="122883"/>
                </a:cubicBezTo>
                <a:cubicBezTo>
                  <a:pt x="113804" y="122354"/>
                  <a:pt x="178891" y="201729"/>
                  <a:pt x="177833" y="189558"/>
                </a:cubicBezTo>
                <a:cubicBezTo>
                  <a:pt x="176775" y="177387"/>
                  <a:pt x="101633" y="49858"/>
                  <a:pt x="101633" y="49858"/>
                </a:cubicBezTo>
                <a:cubicBezTo>
                  <a:pt x="85758" y="20754"/>
                  <a:pt x="85758" y="17050"/>
                  <a:pt x="82583" y="14933"/>
                </a:cubicBezTo>
                <a:cubicBezTo>
                  <a:pt x="79408" y="12816"/>
                  <a:pt x="76762" y="39275"/>
                  <a:pt x="82583" y="37158"/>
                </a:cubicBezTo>
                <a:cubicBezTo>
                  <a:pt x="88404" y="35041"/>
                  <a:pt x="137616" y="-10467"/>
                  <a:pt x="117508" y="2233"/>
                </a:cubicBezTo>
                <a:cubicBezTo>
                  <a:pt x="97400" y="14933"/>
                  <a:pt x="-2084" y="106479"/>
                  <a:pt x="33" y="107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CAD4BF61-4C61-1F41-81D7-9C1EC5E970AC}"/>
              </a:ext>
            </a:extLst>
          </p:cNvPr>
          <p:cNvSpPr/>
          <p:nvPr/>
        </p:nvSpPr>
        <p:spPr>
          <a:xfrm>
            <a:off x="4104931" y="1897678"/>
            <a:ext cx="222338" cy="170404"/>
          </a:xfrm>
          <a:custGeom>
            <a:avLst/>
            <a:gdLst>
              <a:gd name="connsiteX0" fmla="*/ 344 w 222338"/>
              <a:gd name="connsiteY0" fmla="*/ 83522 h 170404"/>
              <a:gd name="connsiteX1" fmla="*/ 143219 w 222338"/>
              <a:gd name="connsiteY1" fmla="*/ 166072 h 170404"/>
              <a:gd name="connsiteX2" fmla="*/ 114644 w 222338"/>
              <a:gd name="connsiteY2" fmla="*/ 156547 h 170404"/>
              <a:gd name="connsiteX3" fmla="*/ 216244 w 222338"/>
              <a:gd name="connsiteY3" fmla="*/ 169247 h 170404"/>
              <a:gd name="connsiteX4" fmla="*/ 203544 w 222338"/>
              <a:gd name="connsiteY4" fmla="*/ 121622 h 170404"/>
              <a:gd name="connsiteX5" fmla="*/ 143219 w 222338"/>
              <a:gd name="connsiteY5" fmla="*/ 29547 h 170404"/>
              <a:gd name="connsiteX6" fmla="*/ 130519 w 222338"/>
              <a:gd name="connsiteY6" fmla="*/ 972 h 170404"/>
              <a:gd name="connsiteX7" fmla="*/ 165444 w 222338"/>
              <a:gd name="connsiteY7" fmla="*/ 58122 h 170404"/>
              <a:gd name="connsiteX8" fmla="*/ 181319 w 222338"/>
              <a:gd name="connsiteY8" fmla="*/ 102572 h 170404"/>
              <a:gd name="connsiteX9" fmla="*/ 162269 w 222338"/>
              <a:gd name="connsiteY9" fmla="*/ 131147 h 170404"/>
              <a:gd name="connsiteX10" fmla="*/ 190844 w 222338"/>
              <a:gd name="connsiteY10" fmla="*/ 166072 h 170404"/>
              <a:gd name="connsiteX11" fmla="*/ 344 w 222338"/>
              <a:gd name="connsiteY11" fmla="*/ 83522 h 17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338" h="170404">
                <a:moveTo>
                  <a:pt x="344" y="83522"/>
                </a:moveTo>
                <a:cubicBezTo>
                  <a:pt x="-7593" y="83522"/>
                  <a:pt x="124169" y="153901"/>
                  <a:pt x="143219" y="166072"/>
                </a:cubicBezTo>
                <a:cubicBezTo>
                  <a:pt x="162269" y="178243"/>
                  <a:pt x="102473" y="156018"/>
                  <a:pt x="114644" y="156547"/>
                </a:cubicBezTo>
                <a:cubicBezTo>
                  <a:pt x="126815" y="157076"/>
                  <a:pt x="201427" y="175068"/>
                  <a:pt x="216244" y="169247"/>
                </a:cubicBezTo>
                <a:cubicBezTo>
                  <a:pt x="231061" y="163426"/>
                  <a:pt x="215715" y="144905"/>
                  <a:pt x="203544" y="121622"/>
                </a:cubicBezTo>
                <a:cubicBezTo>
                  <a:pt x="191373" y="98339"/>
                  <a:pt x="155390" y="49655"/>
                  <a:pt x="143219" y="29547"/>
                </a:cubicBezTo>
                <a:cubicBezTo>
                  <a:pt x="131048" y="9439"/>
                  <a:pt x="126815" y="-3790"/>
                  <a:pt x="130519" y="972"/>
                </a:cubicBezTo>
                <a:cubicBezTo>
                  <a:pt x="134223" y="5734"/>
                  <a:pt x="156977" y="41189"/>
                  <a:pt x="165444" y="58122"/>
                </a:cubicBezTo>
                <a:cubicBezTo>
                  <a:pt x="173911" y="75055"/>
                  <a:pt x="181848" y="90401"/>
                  <a:pt x="181319" y="102572"/>
                </a:cubicBezTo>
                <a:cubicBezTo>
                  <a:pt x="180790" y="114743"/>
                  <a:pt x="160682" y="120564"/>
                  <a:pt x="162269" y="131147"/>
                </a:cubicBezTo>
                <a:cubicBezTo>
                  <a:pt x="163857" y="141730"/>
                  <a:pt x="217302" y="175068"/>
                  <a:pt x="190844" y="166072"/>
                </a:cubicBezTo>
                <a:cubicBezTo>
                  <a:pt x="164386" y="157076"/>
                  <a:pt x="8281" y="83522"/>
                  <a:pt x="344" y="83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75C9094C-9322-4057-A1F7-D24143B5BAD7}"/>
              </a:ext>
            </a:extLst>
          </p:cNvPr>
          <p:cNvSpPr/>
          <p:nvPr/>
        </p:nvSpPr>
        <p:spPr>
          <a:xfrm>
            <a:off x="4105267" y="2050596"/>
            <a:ext cx="324697" cy="267158"/>
          </a:xfrm>
          <a:custGeom>
            <a:avLst/>
            <a:gdLst>
              <a:gd name="connsiteX0" fmla="*/ 8 w 324697"/>
              <a:gd name="connsiteY0" fmla="*/ 149679 h 267158"/>
              <a:gd name="connsiteX1" fmla="*/ 31758 w 324697"/>
              <a:gd name="connsiteY1" fmla="*/ 3629 h 267158"/>
              <a:gd name="connsiteX2" fmla="*/ 34933 w 324697"/>
              <a:gd name="connsiteY2" fmla="*/ 44904 h 267158"/>
              <a:gd name="connsiteX3" fmla="*/ 69858 w 324697"/>
              <a:gd name="connsiteY3" fmla="*/ 51254 h 267158"/>
              <a:gd name="connsiteX4" fmla="*/ 168283 w 324697"/>
              <a:gd name="connsiteY4" fmla="*/ 127454 h 267158"/>
              <a:gd name="connsiteX5" fmla="*/ 139708 w 324697"/>
              <a:gd name="connsiteY5" fmla="*/ 76654 h 267158"/>
              <a:gd name="connsiteX6" fmla="*/ 215908 w 324697"/>
              <a:gd name="connsiteY6" fmla="*/ 190954 h 267158"/>
              <a:gd name="connsiteX7" fmla="*/ 171458 w 324697"/>
              <a:gd name="connsiteY7" fmla="*/ 263979 h 267158"/>
              <a:gd name="connsiteX8" fmla="*/ 206383 w 324697"/>
              <a:gd name="connsiteY8" fmla="*/ 219529 h 267158"/>
              <a:gd name="connsiteX9" fmla="*/ 323858 w 324697"/>
              <a:gd name="connsiteY9" fmla="*/ 267154 h 267158"/>
              <a:gd name="connsiteX10" fmla="*/ 254008 w 324697"/>
              <a:gd name="connsiteY10" fmla="*/ 216354 h 267158"/>
              <a:gd name="connsiteX11" fmla="*/ 158758 w 324697"/>
              <a:gd name="connsiteY11" fmla="*/ 117929 h 267158"/>
              <a:gd name="connsiteX12" fmla="*/ 73033 w 324697"/>
              <a:gd name="connsiteY12" fmla="*/ 67129 h 267158"/>
              <a:gd name="connsiteX13" fmla="*/ 123833 w 324697"/>
              <a:gd name="connsiteY13" fmla="*/ 152854 h 267158"/>
              <a:gd name="connsiteX14" fmla="*/ 31758 w 324697"/>
              <a:gd name="connsiteY14" fmla="*/ 25854 h 267158"/>
              <a:gd name="connsiteX15" fmla="*/ 34933 w 324697"/>
              <a:gd name="connsiteY15" fmla="*/ 48079 h 267158"/>
              <a:gd name="connsiteX16" fmla="*/ 28583 w 324697"/>
              <a:gd name="connsiteY16" fmla="*/ 29029 h 267158"/>
              <a:gd name="connsiteX17" fmla="*/ 8 w 324697"/>
              <a:gd name="connsiteY17" fmla="*/ 149679 h 26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697" h="267158">
                <a:moveTo>
                  <a:pt x="8" y="149679"/>
                </a:moveTo>
                <a:cubicBezTo>
                  <a:pt x="537" y="145446"/>
                  <a:pt x="25937" y="21091"/>
                  <a:pt x="31758" y="3629"/>
                </a:cubicBezTo>
                <a:cubicBezTo>
                  <a:pt x="37579" y="-13833"/>
                  <a:pt x="28583" y="36967"/>
                  <a:pt x="34933" y="44904"/>
                </a:cubicBezTo>
                <a:cubicBezTo>
                  <a:pt x="41283" y="52841"/>
                  <a:pt x="47633" y="37496"/>
                  <a:pt x="69858" y="51254"/>
                </a:cubicBezTo>
                <a:cubicBezTo>
                  <a:pt x="92083" y="65012"/>
                  <a:pt x="156641" y="123221"/>
                  <a:pt x="168283" y="127454"/>
                </a:cubicBezTo>
                <a:cubicBezTo>
                  <a:pt x="179925" y="131687"/>
                  <a:pt x="131771" y="66071"/>
                  <a:pt x="139708" y="76654"/>
                </a:cubicBezTo>
                <a:cubicBezTo>
                  <a:pt x="147645" y="87237"/>
                  <a:pt x="210616" y="159733"/>
                  <a:pt x="215908" y="190954"/>
                </a:cubicBezTo>
                <a:cubicBezTo>
                  <a:pt x="221200" y="222175"/>
                  <a:pt x="173045" y="259217"/>
                  <a:pt x="171458" y="263979"/>
                </a:cubicBezTo>
                <a:cubicBezTo>
                  <a:pt x="169871" y="268741"/>
                  <a:pt x="180983" y="219000"/>
                  <a:pt x="206383" y="219529"/>
                </a:cubicBezTo>
                <a:cubicBezTo>
                  <a:pt x="231783" y="220058"/>
                  <a:pt x="315921" y="267683"/>
                  <a:pt x="323858" y="267154"/>
                </a:cubicBezTo>
                <a:cubicBezTo>
                  <a:pt x="331796" y="266625"/>
                  <a:pt x="281525" y="241225"/>
                  <a:pt x="254008" y="216354"/>
                </a:cubicBezTo>
                <a:cubicBezTo>
                  <a:pt x="226491" y="191483"/>
                  <a:pt x="188921" y="142800"/>
                  <a:pt x="158758" y="117929"/>
                </a:cubicBezTo>
                <a:cubicBezTo>
                  <a:pt x="128596" y="93058"/>
                  <a:pt x="78854" y="61308"/>
                  <a:pt x="73033" y="67129"/>
                </a:cubicBezTo>
                <a:cubicBezTo>
                  <a:pt x="67212" y="72950"/>
                  <a:pt x="130712" y="159733"/>
                  <a:pt x="123833" y="152854"/>
                </a:cubicBezTo>
                <a:cubicBezTo>
                  <a:pt x="116954" y="145975"/>
                  <a:pt x="46575" y="43316"/>
                  <a:pt x="31758" y="25854"/>
                </a:cubicBezTo>
                <a:cubicBezTo>
                  <a:pt x="16941" y="8392"/>
                  <a:pt x="34933" y="48079"/>
                  <a:pt x="34933" y="48079"/>
                </a:cubicBezTo>
                <a:cubicBezTo>
                  <a:pt x="34404" y="48608"/>
                  <a:pt x="32816" y="14742"/>
                  <a:pt x="28583" y="29029"/>
                </a:cubicBezTo>
                <a:cubicBezTo>
                  <a:pt x="24350" y="43316"/>
                  <a:pt x="-521" y="153912"/>
                  <a:pt x="8" y="149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7462FC7E-EABA-5911-FA5A-3CE16919DEA4}"/>
              </a:ext>
            </a:extLst>
          </p:cNvPr>
          <p:cNvSpPr/>
          <p:nvPr/>
        </p:nvSpPr>
        <p:spPr>
          <a:xfrm>
            <a:off x="4000442" y="1598597"/>
            <a:ext cx="143426" cy="160440"/>
          </a:xfrm>
          <a:custGeom>
            <a:avLst/>
            <a:gdLst>
              <a:gd name="connsiteX0" fmla="*/ 44508 w 143426"/>
              <a:gd name="connsiteY0" fmla="*/ 160353 h 160440"/>
              <a:gd name="connsiteX1" fmla="*/ 123883 w 143426"/>
              <a:gd name="connsiteY1" fmla="*/ 42878 h 160440"/>
              <a:gd name="connsiteX2" fmla="*/ 111183 w 143426"/>
              <a:gd name="connsiteY2" fmla="*/ 1603 h 160440"/>
              <a:gd name="connsiteX3" fmla="*/ 130233 w 143426"/>
              <a:gd name="connsiteY3" fmla="*/ 90503 h 160440"/>
              <a:gd name="connsiteX4" fmla="*/ 120708 w 143426"/>
              <a:gd name="connsiteY4" fmla="*/ 106378 h 160440"/>
              <a:gd name="connsiteX5" fmla="*/ 142933 w 143426"/>
              <a:gd name="connsiteY5" fmla="*/ 52403 h 160440"/>
              <a:gd name="connsiteX6" fmla="*/ 95308 w 143426"/>
              <a:gd name="connsiteY6" fmla="*/ 65103 h 160440"/>
              <a:gd name="connsiteX7" fmla="*/ 41333 w 143426"/>
              <a:gd name="connsiteY7" fmla="*/ 23828 h 160440"/>
              <a:gd name="connsiteX8" fmla="*/ 60383 w 143426"/>
              <a:gd name="connsiteY8" fmla="*/ 39703 h 160440"/>
              <a:gd name="connsiteX9" fmla="*/ 58 w 143426"/>
              <a:gd name="connsiteY9" fmla="*/ 115903 h 160440"/>
              <a:gd name="connsiteX10" fmla="*/ 73083 w 143426"/>
              <a:gd name="connsiteY10" fmla="*/ 36528 h 160440"/>
              <a:gd name="connsiteX11" fmla="*/ 85783 w 143426"/>
              <a:gd name="connsiteY11" fmla="*/ 61928 h 160440"/>
              <a:gd name="connsiteX12" fmla="*/ 44508 w 143426"/>
              <a:gd name="connsiteY12" fmla="*/ 160353 h 1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426" h="160440">
                <a:moveTo>
                  <a:pt x="44508" y="160353"/>
                </a:moveTo>
                <a:cubicBezTo>
                  <a:pt x="50858" y="157178"/>
                  <a:pt x="112771" y="69336"/>
                  <a:pt x="123883" y="42878"/>
                </a:cubicBezTo>
                <a:cubicBezTo>
                  <a:pt x="134996" y="16420"/>
                  <a:pt x="110125" y="-6334"/>
                  <a:pt x="111183" y="1603"/>
                </a:cubicBezTo>
                <a:cubicBezTo>
                  <a:pt x="112241" y="9540"/>
                  <a:pt x="128646" y="73041"/>
                  <a:pt x="130233" y="90503"/>
                </a:cubicBezTo>
                <a:cubicBezTo>
                  <a:pt x="131820" y="107965"/>
                  <a:pt x="118591" y="112728"/>
                  <a:pt x="120708" y="106378"/>
                </a:cubicBezTo>
                <a:cubicBezTo>
                  <a:pt x="122825" y="100028"/>
                  <a:pt x="147166" y="59282"/>
                  <a:pt x="142933" y="52403"/>
                </a:cubicBezTo>
                <a:cubicBezTo>
                  <a:pt x="138700" y="45524"/>
                  <a:pt x="112241" y="69865"/>
                  <a:pt x="95308" y="65103"/>
                </a:cubicBezTo>
                <a:cubicBezTo>
                  <a:pt x="78375" y="60341"/>
                  <a:pt x="47154" y="28061"/>
                  <a:pt x="41333" y="23828"/>
                </a:cubicBezTo>
                <a:cubicBezTo>
                  <a:pt x="35512" y="19595"/>
                  <a:pt x="67262" y="24357"/>
                  <a:pt x="60383" y="39703"/>
                </a:cubicBezTo>
                <a:cubicBezTo>
                  <a:pt x="53504" y="55049"/>
                  <a:pt x="-2059" y="116432"/>
                  <a:pt x="58" y="115903"/>
                </a:cubicBezTo>
                <a:cubicBezTo>
                  <a:pt x="2175" y="115374"/>
                  <a:pt x="73083" y="36528"/>
                  <a:pt x="73083" y="36528"/>
                </a:cubicBezTo>
                <a:cubicBezTo>
                  <a:pt x="87370" y="27532"/>
                  <a:pt x="88958" y="44995"/>
                  <a:pt x="85783" y="61928"/>
                </a:cubicBezTo>
                <a:cubicBezTo>
                  <a:pt x="82608" y="78861"/>
                  <a:pt x="38158" y="163528"/>
                  <a:pt x="44508" y="160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D1A6824B-4D8C-5C89-FCA2-0F27188777CF}"/>
              </a:ext>
            </a:extLst>
          </p:cNvPr>
          <p:cNvSpPr/>
          <p:nvPr/>
        </p:nvSpPr>
        <p:spPr>
          <a:xfrm>
            <a:off x="4117481" y="2041504"/>
            <a:ext cx="213197" cy="73056"/>
          </a:xfrm>
          <a:custGeom>
            <a:avLst/>
            <a:gdLst>
              <a:gd name="connsiteX0" fmla="*/ 494 w 213197"/>
              <a:gd name="connsiteY0" fmla="*/ 21 h 73056"/>
              <a:gd name="connsiteX1" fmla="*/ 187819 w 213197"/>
              <a:gd name="connsiteY1" fmla="*/ 53996 h 73056"/>
              <a:gd name="connsiteX2" fmla="*/ 210044 w 213197"/>
              <a:gd name="connsiteY2" fmla="*/ 53996 h 73056"/>
              <a:gd name="connsiteX3" fmla="*/ 175119 w 213197"/>
              <a:gd name="connsiteY3" fmla="*/ 50821 h 73056"/>
              <a:gd name="connsiteX4" fmla="*/ 67169 w 213197"/>
              <a:gd name="connsiteY4" fmla="*/ 73046 h 73056"/>
              <a:gd name="connsiteX5" fmla="*/ 130669 w 213197"/>
              <a:gd name="connsiteY5" fmla="*/ 47646 h 73056"/>
              <a:gd name="connsiteX6" fmla="*/ 494 w 213197"/>
              <a:gd name="connsiteY6" fmla="*/ 21 h 7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97" h="73056">
                <a:moveTo>
                  <a:pt x="494" y="21"/>
                </a:moveTo>
                <a:cubicBezTo>
                  <a:pt x="10019" y="1079"/>
                  <a:pt x="152894" y="45000"/>
                  <a:pt x="187819" y="53996"/>
                </a:cubicBezTo>
                <a:cubicBezTo>
                  <a:pt x="222744" y="62992"/>
                  <a:pt x="212161" y="54525"/>
                  <a:pt x="210044" y="53996"/>
                </a:cubicBezTo>
                <a:cubicBezTo>
                  <a:pt x="207927" y="53467"/>
                  <a:pt x="198932" y="47646"/>
                  <a:pt x="175119" y="50821"/>
                </a:cubicBezTo>
                <a:cubicBezTo>
                  <a:pt x="151307" y="53996"/>
                  <a:pt x="74577" y="73575"/>
                  <a:pt x="67169" y="73046"/>
                </a:cubicBezTo>
                <a:cubicBezTo>
                  <a:pt x="59761" y="72517"/>
                  <a:pt x="139136" y="58758"/>
                  <a:pt x="130669" y="47646"/>
                </a:cubicBezTo>
                <a:cubicBezTo>
                  <a:pt x="122202" y="36534"/>
                  <a:pt x="-9031" y="-1037"/>
                  <a:pt x="494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060FBBF9-6D31-AC9B-81A5-C35DFC0B91F3}"/>
              </a:ext>
            </a:extLst>
          </p:cNvPr>
          <p:cNvSpPr/>
          <p:nvPr/>
        </p:nvSpPr>
        <p:spPr>
          <a:xfrm>
            <a:off x="3990975" y="1698625"/>
            <a:ext cx="165100" cy="174625"/>
          </a:xfrm>
          <a:custGeom>
            <a:avLst/>
            <a:gdLst>
              <a:gd name="connsiteX0" fmla="*/ 165100 w 165100"/>
              <a:gd name="connsiteY0" fmla="*/ 0 h 174625"/>
              <a:gd name="connsiteX1" fmla="*/ 0 w 165100"/>
              <a:gd name="connsiteY1" fmla="*/ 174625 h 174625"/>
              <a:gd name="connsiteX2" fmla="*/ 57150 w 165100"/>
              <a:gd name="connsiteY2" fmla="*/ 114300 h 174625"/>
              <a:gd name="connsiteX3" fmla="*/ 92075 w 165100"/>
              <a:gd name="connsiteY3" fmla="*/ 79375 h 174625"/>
              <a:gd name="connsiteX4" fmla="*/ 79375 w 165100"/>
              <a:gd name="connsiteY4" fmla="*/ 44450 h 174625"/>
              <a:gd name="connsiteX5" fmla="*/ 120650 w 165100"/>
              <a:gd name="connsiteY5" fmla="*/ 92075 h 174625"/>
              <a:gd name="connsiteX6" fmla="*/ 101600 w 165100"/>
              <a:gd name="connsiteY6" fmla="*/ 60325 h 174625"/>
              <a:gd name="connsiteX7" fmla="*/ 165100 w 165100"/>
              <a:gd name="connsiteY7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00" h="174625">
                <a:moveTo>
                  <a:pt x="165100" y="0"/>
                </a:moveTo>
                <a:lnTo>
                  <a:pt x="0" y="174625"/>
                </a:lnTo>
                <a:lnTo>
                  <a:pt x="57150" y="114300"/>
                </a:lnTo>
                <a:cubicBezTo>
                  <a:pt x="72496" y="98425"/>
                  <a:pt x="88371" y="91017"/>
                  <a:pt x="92075" y="79375"/>
                </a:cubicBezTo>
                <a:cubicBezTo>
                  <a:pt x="95779" y="67733"/>
                  <a:pt x="74613" y="42333"/>
                  <a:pt x="79375" y="44450"/>
                </a:cubicBezTo>
                <a:cubicBezTo>
                  <a:pt x="84137" y="46567"/>
                  <a:pt x="116946" y="89429"/>
                  <a:pt x="120650" y="92075"/>
                </a:cubicBezTo>
                <a:cubicBezTo>
                  <a:pt x="124354" y="94721"/>
                  <a:pt x="95779" y="73554"/>
                  <a:pt x="101600" y="60325"/>
                </a:cubicBezTo>
                <a:cubicBezTo>
                  <a:pt x="107421" y="47096"/>
                  <a:pt x="131498" y="29898"/>
                  <a:pt x="1651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EDA40837-2B86-FDF7-90EE-C52AE11000B0}"/>
              </a:ext>
            </a:extLst>
          </p:cNvPr>
          <p:cNvSpPr/>
          <p:nvPr/>
        </p:nvSpPr>
        <p:spPr>
          <a:xfrm>
            <a:off x="4482884" y="1859206"/>
            <a:ext cx="60637" cy="315747"/>
          </a:xfrm>
          <a:custGeom>
            <a:avLst/>
            <a:gdLst>
              <a:gd name="connsiteX0" fmla="*/ 216 w 60637"/>
              <a:gd name="connsiteY0" fmla="*/ 1344 h 315747"/>
              <a:gd name="connsiteX1" fmla="*/ 47841 w 60637"/>
              <a:gd name="connsiteY1" fmla="*/ 137869 h 315747"/>
              <a:gd name="connsiteX2" fmla="*/ 41491 w 60637"/>
              <a:gd name="connsiteY2" fmla="*/ 315669 h 315747"/>
              <a:gd name="connsiteX3" fmla="*/ 60541 w 60637"/>
              <a:gd name="connsiteY3" fmla="*/ 115644 h 315747"/>
              <a:gd name="connsiteX4" fmla="*/ 31966 w 60637"/>
              <a:gd name="connsiteY4" fmla="*/ 71194 h 315747"/>
              <a:gd name="connsiteX5" fmla="*/ 216 w 60637"/>
              <a:gd name="connsiteY5" fmla="*/ 1344 h 3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37" h="315747">
                <a:moveTo>
                  <a:pt x="216" y="1344"/>
                </a:moveTo>
                <a:cubicBezTo>
                  <a:pt x="2862" y="12457"/>
                  <a:pt x="40962" y="85482"/>
                  <a:pt x="47841" y="137869"/>
                </a:cubicBezTo>
                <a:cubicBezTo>
                  <a:pt x="54720" y="190257"/>
                  <a:pt x="39374" y="319373"/>
                  <a:pt x="41491" y="315669"/>
                </a:cubicBezTo>
                <a:cubicBezTo>
                  <a:pt x="43608" y="311965"/>
                  <a:pt x="62128" y="156390"/>
                  <a:pt x="60541" y="115644"/>
                </a:cubicBezTo>
                <a:cubicBezTo>
                  <a:pt x="58954" y="74898"/>
                  <a:pt x="44137" y="91302"/>
                  <a:pt x="31966" y="71194"/>
                </a:cubicBezTo>
                <a:cubicBezTo>
                  <a:pt x="19795" y="51086"/>
                  <a:pt x="-2430" y="-9769"/>
                  <a:pt x="216" y="1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EC1CBEDE-7F64-D05C-4B25-04DE29F364B7}"/>
              </a:ext>
            </a:extLst>
          </p:cNvPr>
          <p:cNvSpPr/>
          <p:nvPr/>
        </p:nvSpPr>
        <p:spPr>
          <a:xfrm>
            <a:off x="4482196" y="2557319"/>
            <a:ext cx="399301" cy="524936"/>
          </a:xfrm>
          <a:custGeom>
            <a:avLst/>
            <a:gdLst>
              <a:gd name="connsiteX0" fmla="*/ 904 w 399301"/>
              <a:gd name="connsiteY0" fmla="*/ 1731 h 524936"/>
              <a:gd name="connsiteX1" fmla="*/ 143779 w 399301"/>
              <a:gd name="connsiteY1" fmla="*/ 189056 h 524936"/>
              <a:gd name="connsiteX2" fmla="*/ 121554 w 399301"/>
              <a:gd name="connsiteY2" fmla="*/ 176356 h 524936"/>
              <a:gd name="connsiteX3" fmla="*/ 397779 w 399301"/>
              <a:gd name="connsiteY3" fmla="*/ 522431 h 524936"/>
              <a:gd name="connsiteX4" fmla="*/ 223154 w 399301"/>
              <a:gd name="connsiteY4" fmla="*/ 316056 h 524936"/>
              <a:gd name="connsiteX5" fmla="*/ 904 w 399301"/>
              <a:gd name="connsiteY5" fmla="*/ 1731 h 52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301" h="524936">
                <a:moveTo>
                  <a:pt x="904" y="1731"/>
                </a:moveTo>
                <a:cubicBezTo>
                  <a:pt x="-12325" y="-19436"/>
                  <a:pt x="123671" y="159952"/>
                  <a:pt x="143779" y="189056"/>
                </a:cubicBezTo>
                <a:cubicBezTo>
                  <a:pt x="163887" y="218160"/>
                  <a:pt x="79221" y="120794"/>
                  <a:pt x="121554" y="176356"/>
                </a:cubicBezTo>
                <a:cubicBezTo>
                  <a:pt x="163887" y="231919"/>
                  <a:pt x="380846" y="499148"/>
                  <a:pt x="397779" y="522431"/>
                </a:cubicBezTo>
                <a:cubicBezTo>
                  <a:pt x="414712" y="545714"/>
                  <a:pt x="286125" y="401252"/>
                  <a:pt x="223154" y="316056"/>
                </a:cubicBezTo>
                <a:cubicBezTo>
                  <a:pt x="160183" y="230860"/>
                  <a:pt x="14133" y="22898"/>
                  <a:pt x="904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C1D6D745-A1F9-5778-EE62-0F9D05128225}"/>
              </a:ext>
            </a:extLst>
          </p:cNvPr>
          <p:cNvSpPr/>
          <p:nvPr/>
        </p:nvSpPr>
        <p:spPr>
          <a:xfrm>
            <a:off x="5283675" y="3194035"/>
            <a:ext cx="526775" cy="208015"/>
          </a:xfrm>
          <a:custGeom>
            <a:avLst/>
            <a:gdLst>
              <a:gd name="connsiteX0" fmla="*/ 2700 w 526775"/>
              <a:gd name="connsiteY0" fmla="*/ 57165 h 208015"/>
              <a:gd name="connsiteX1" fmla="*/ 463075 w 526775"/>
              <a:gd name="connsiteY1" fmla="*/ 200040 h 208015"/>
              <a:gd name="connsiteX2" fmla="*/ 418625 w 526775"/>
              <a:gd name="connsiteY2" fmla="*/ 190515 h 208015"/>
              <a:gd name="connsiteX3" fmla="*/ 348775 w 526775"/>
              <a:gd name="connsiteY3" fmla="*/ 196865 h 208015"/>
              <a:gd name="connsiteX4" fmla="*/ 526575 w 526775"/>
              <a:gd name="connsiteY4" fmla="*/ 66690 h 208015"/>
              <a:gd name="connsiteX5" fmla="*/ 380525 w 526775"/>
              <a:gd name="connsiteY5" fmla="*/ 149240 h 208015"/>
              <a:gd name="connsiteX6" fmla="*/ 221775 w 526775"/>
              <a:gd name="connsiteY6" fmla="*/ 15 h 208015"/>
              <a:gd name="connsiteX7" fmla="*/ 351950 w 526775"/>
              <a:gd name="connsiteY7" fmla="*/ 139715 h 208015"/>
              <a:gd name="connsiteX8" fmla="*/ 275750 w 526775"/>
              <a:gd name="connsiteY8" fmla="*/ 133365 h 208015"/>
              <a:gd name="connsiteX9" fmla="*/ 2700 w 526775"/>
              <a:gd name="connsiteY9" fmla="*/ 57165 h 20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75" h="208015">
                <a:moveTo>
                  <a:pt x="2700" y="57165"/>
                </a:moveTo>
                <a:cubicBezTo>
                  <a:pt x="33921" y="68277"/>
                  <a:pt x="393754" y="177815"/>
                  <a:pt x="463075" y="200040"/>
                </a:cubicBezTo>
                <a:cubicBezTo>
                  <a:pt x="532396" y="222265"/>
                  <a:pt x="437675" y="191044"/>
                  <a:pt x="418625" y="190515"/>
                </a:cubicBezTo>
                <a:cubicBezTo>
                  <a:pt x="399575" y="189986"/>
                  <a:pt x="330783" y="217503"/>
                  <a:pt x="348775" y="196865"/>
                </a:cubicBezTo>
                <a:cubicBezTo>
                  <a:pt x="366767" y="176228"/>
                  <a:pt x="521283" y="74627"/>
                  <a:pt x="526575" y="66690"/>
                </a:cubicBezTo>
                <a:cubicBezTo>
                  <a:pt x="531867" y="58753"/>
                  <a:pt x="431325" y="160353"/>
                  <a:pt x="380525" y="149240"/>
                </a:cubicBezTo>
                <a:cubicBezTo>
                  <a:pt x="329725" y="138128"/>
                  <a:pt x="226537" y="1602"/>
                  <a:pt x="221775" y="15"/>
                </a:cubicBezTo>
                <a:cubicBezTo>
                  <a:pt x="217013" y="-1572"/>
                  <a:pt x="342954" y="117490"/>
                  <a:pt x="351950" y="139715"/>
                </a:cubicBezTo>
                <a:cubicBezTo>
                  <a:pt x="360946" y="161940"/>
                  <a:pt x="331312" y="145536"/>
                  <a:pt x="275750" y="133365"/>
                </a:cubicBezTo>
                <a:cubicBezTo>
                  <a:pt x="220188" y="121194"/>
                  <a:pt x="-28521" y="46053"/>
                  <a:pt x="2700" y="57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2AEE2538-B11C-6C33-8DBE-E48C3FBCDC9F}"/>
              </a:ext>
            </a:extLst>
          </p:cNvPr>
          <p:cNvSpPr/>
          <p:nvPr/>
        </p:nvSpPr>
        <p:spPr>
          <a:xfrm>
            <a:off x="4394188" y="1714162"/>
            <a:ext cx="111258" cy="733881"/>
          </a:xfrm>
          <a:custGeom>
            <a:avLst/>
            <a:gdLst>
              <a:gd name="connsiteX0" fmla="*/ 12 w 111258"/>
              <a:gd name="connsiteY0" fmla="*/ 338 h 733881"/>
              <a:gd name="connsiteX1" fmla="*/ 79387 w 111258"/>
              <a:gd name="connsiteY1" fmla="*/ 247988 h 733881"/>
              <a:gd name="connsiteX2" fmla="*/ 76212 w 111258"/>
              <a:gd name="connsiteY2" fmla="*/ 505163 h 733881"/>
              <a:gd name="connsiteX3" fmla="*/ 88912 w 111258"/>
              <a:gd name="connsiteY3" fmla="*/ 451188 h 733881"/>
              <a:gd name="connsiteX4" fmla="*/ 69862 w 111258"/>
              <a:gd name="connsiteY4" fmla="*/ 733763 h 733881"/>
              <a:gd name="connsiteX5" fmla="*/ 76212 w 111258"/>
              <a:gd name="connsiteY5" fmla="*/ 413088 h 733881"/>
              <a:gd name="connsiteX6" fmla="*/ 76212 w 111258"/>
              <a:gd name="connsiteY6" fmla="*/ 441663 h 733881"/>
              <a:gd name="connsiteX7" fmla="*/ 111137 w 111258"/>
              <a:gd name="connsiteY7" fmla="*/ 190838 h 733881"/>
              <a:gd name="connsiteX8" fmla="*/ 85737 w 111258"/>
              <a:gd name="connsiteY8" fmla="*/ 301963 h 733881"/>
              <a:gd name="connsiteX9" fmla="*/ 12 w 111258"/>
              <a:gd name="connsiteY9" fmla="*/ 338 h 73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258" h="733881">
                <a:moveTo>
                  <a:pt x="12" y="338"/>
                </a:moveTo>
                <a:cubicBezTo>
                  <a:pt x="-1046" y="-8658"/>
                  <a:pt x="66687" y="163851"/>
                  <a:pt x="79387" y="247988"/>
                </a:cubicBezTo>
                <a:cubicBezTo>
                  <a:pt x="92087" y="332125"/>
                  <a:pt x="74625" y="471296"/>
                  <a:pt x="76212" y="505163"/>
                </a:cubicBezTo>
                <a:cubicBezTo>
                  <a:pt x="77799" y="539030"/>
                  <a:pt x="89970" y="413088"/>
                  <a:pt x="88912" y="451188"/>
                </a:cubicBezTo>
                <a:cubicBezTo>
                  <a:pt x="87854" y="489288"/>
                  <a:pt x="71979" y="740113"/>
                  <a:pt x="69862" y="733763"/>
                </a:cubicBezTo>
                <a:cubicBezTo>
                  <a:pt x="67745" y="727413"/>
                  <a:pt x="75154" y="461771"/>
                  <a:pt x="76212" y="413088"/>
                </a:cubicBezTo>
                <a:cubicBezTo>
                  <a:pt x="77270" y="364405"/>
                  <a:pt x="70391" y="478705"/>
                  <a:pt x="76212" y="441663"/>
                </a:cubicBezTo>
                <a:cubicBezTo>
                  <a:pt x="82033" y="404621"/>
                  <a:pt x="109550" y="214121"/>
                  <a:pt x="111137" y="190838"/>
                </a:cubicBezTo>
                <a:cubicBezTo>
                  <a:pt x="112725" y="167555"/>
                  <a:pt x="98437" y="330538"/>
                  <a:pt x="85737" y="301963"/>
                </a:cubicBezTo>
                <a:cubicBezTo>
                  <a:pt x="73037" y="273388"/>
                  <a:pt x="1070" y="9334"/>
                  <a:pt x="12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A4FB48B5-1360-351C-372C-9EBB510B0FE0}"/>
              </a:ext>
            </a:extLst>
          </p:cNvPr>
          <p:cNvSpPr/>
          <p:nvPr/>
        </p:nvSpPr>
        <p:spPr>
          <a:xfrm>
            <a:off x="4470400" y="2632066"/>
            <a:ext cx="234950" cy="342967"/>
          </a:xfrm>
          <a:custGeom>
            <a:avLst/>
            <a:gdLst>
              <a:gd name="connsiteX0" fmla="*/ 0 w 234950"/>
              <a:gd name="connsiteY0" fmla="*/ 9 h 342967"/>
              <a:gd name="connsiteX1" fmla="*/ 130175 w 234950"/>
              <a:gd name="connsiteY1" fmla="*/ 250834 h 342967"/>
              <a:gd name="connsiteX2" fmla="*/ 234950 w 234950"/>
              <a:gd name="connsiteY2" fmla="*/ 342909 h 342967"/>
              <a:gd name="connsiteX3" fmla="*/ 130175 w 234950"/>
              <a:gd name="connsiteY3" fmla="*/ 260359 h 342967"/>
              <a:gd name="connsiteX4" fmla="*/ 0 w 234950"/>
              <a:gd name="connsiteY4" fmla="*/ 9 h 3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50" h="342967">
                <a:moveTo>
                  <a:pt x="0" y="9"/>
                </a:moveTo>
                <a:cubicBezTo>
                  <a:pt x="0" y="-1578"/>
                  <a:pt x="91017" y="193684"/>
                  <a:pt x="130175" y="250834"/>
                </a:cubicBezTo>
                <a:cubicBezTo>
                  <a:pt x="169333" y="307984"/>
                  <a:pt x="234950" y="341322"/>
                  <a:pt x="234950" y="342909"/>
                </a:cubicBezTo>
                <a:cubicBezTo>
                  <a:pt x="234950" y="344496"/>
                  <a:pt x="168804" y="313805"/>
                  <a:pt x="130175" y="260359"/>
                </a:cubicBezTo>
                <a:cubicBezTo>
                  <a:pt x="91546" y="206913"/>
                  <a:pt x="0" y="1596"/>
                  <a:pt x="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C43CFAA4-B0F2-E68C-7264-CCB071B3C722}"/>
              </a:ext>
            </a:extLst>
          </p:cNvPr>
          <p:cNvSpPr/>
          <p:nvPr/>
        </p:nvSpPr>
        <p:spPr>
          <a:xfrm>
            <a:off x="4687222" y="3021033"/>
            <a:ext cx="570264" cy="269858"/>
          </a:xfrm>
          <a:custGeom>
            <a:avLst/>
            <a:gdLst>
              <a:gd name="connsiteX0" fmla="*/ 2253 w 570264"/>
              <a:gd name="connsiteY0" fmla="*/ 1567 h 269858"/>
              <a:gd name="connsiteX1" fmla="*/ 535653 w 570264"/>
              <a:gd name="connsiteY1" fmla="*/ 255567 h 269858"/>
              <a:gd name="connsiteX2" fmla="*/ 519778 w 570264"/>
              <a:gd name="connsiteY2" fmla="*/ 239692 h 269858"/>
              <a:gd name="connsiteX3" fmla="*/ 345153 w 570264"/>
              <a:gd name="connsiteY3" fmla="*/ 68242 h 269858"/>
              <a:gd name="connsiteX4" fmla="*/ 494378 w 570264"/>
              <a:gd name="connsiteY4" fmla="*/ 236517 h 269858"/>
              <a:gd name="connsiteX5" fmla="*/ 513428 w 570264"/>
              <a:gd name="connsiteY5" fmla="*/ 258742 h 269858"/>
              <a:gd name="connsiteX6" fmla="*/ 322928 w 570264"/>
              <a:gd name="connsiteY6" fmla="*/ 134917 h 269858"/>
              <a:gd name="connsiteX7" fmla="*/ 341978 w 570264"/>
              <a:gd name="connsiteY7" fmla="*/ 147617 h 269858"/>
              <a:gd name="connsiteX8" fmla="*/ 2253 w 570264"/>
              <a:gd name="connsiteY8" fmla="*/ 1567 h 26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264" h="269858">
                <a:moveTo>
                  <a:pt x="2253" y="1567"/>
                </a:moveTo>
                <a:cubicBezTo>
                  <a:pt x="34532" y="19559"/>
                  <a:pt x="535653" y="255567"/>
                  <a:pt x="535653" y="255567"/>
                </a:cubicBezTo>
                <a:cubicBezTo>
                  <a:pt x="621907" y="295254"/>
                  <a:pt x="519778" y="239692"/>
                  <a:pt x="519778" y="239692"/>
                </a:cubicBezTo>
                <a:cubicBezTo>
                  <a:pt x="488028" y="208471"/>
                  <a:pt x="349386" y="68771"/>
                  <a:pt x="345153" y="68242"/>
                </a:cubicBezTo>
                <a:cubicBezTo>
                  <a:pt x="340920" y="67713"/>
                  <a:pt x="466332" y="204767"/>
                  <a:pt x="494378" y="236517"/>
                </a:cubicBezTo>
                <a:cubicBezTo>
                  <a:pt x="522424" y="268267"/>
                  <a:pt x="542003" y="275675"/>
                  <a:pt x="513428" y="258742"/>
                </a:cubicBezTo>
                <a:cubicBezTo>
                  <a:pt x="484853" y="241809"/>
                  <a:pt x="351503" y="153438"/>
                  <a:pt x="322928" y="134917"/>
                </a:cubicBezTo>
                <a:cubicBezTo>
                  <a:pt x="294353" y="116396"/>
                  <a:pt x="389603" y="169313"/>
                  <a:pt x="341978" y="147617"/>
                </a:cubicBezTo>
                <a:cubicBezTo>
                  <a:pt x="294353" y="125921"/>
                  <a:pt x="-30026" y="-16425"/>
                  <a:pt x="2253" y="1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0FADCC9-F1AE-EC77-7C98-F5539ADFE77A}"/>
              </a:ext>
            </a:extLst>
          </p:cNvPr>
          <p:cNvSpPr/>
          <p:nvPr/>
        </p:nvSpPr>
        <p:spPr>
          <a:xfrm>
            <a:off x="5810157" y="2333607"/>
            <a:ext cx="92174" cy="88953"/>
          </a:xfrm>
          <a:custGeom>
            <a:avLst/>
            <a:gdLst>
              <a:gd name="connsiteX0" fmla="*/ 93 w 92174"/>
              <a:gd name="connsiteY0" fmla="*/ 18 h 88953"/>
              <a:gd name="connsiteX1" fmla="*/ 38193 w 92174"/>
              <a:gd name="connsiteY1" fmla="*/ 47643 h 88953"/>
              <a:gd name="connsiteX2" fmla="*/ 35018 w 92174"/>
              <a:gd name="connsiteY2" fmla="*/ 88918 h 88953"/>
              <a:gd name="connsiteX3" fmla="*/ 47718 w 92174"/>
              <a:gd name="connsiteY3" fmla="*/ 53993 h 88953"/>
              <a:gd name="connsiteX4" fmla="*/ 92168 w 92174"/>
              <a:gd name="connsiteY4" fmla="*/ 9543 h 88953"/>
              <a:gd name="connsiteX5" fmla="*/ 50893 w 92174"/>
              <a:gd name="connsiteY5" fmla="*/ 41293 h 88953"/>
              <a:gd name="connsiteX6" fmla="*/ 93 w 92174"/>
              <a:gd name="connsiteY6" fmla="*/ 18 h 8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74" h="88953">
                <a:moveTo>
                  <a:pt x="93" y="18"/>
                </a:moveTo>
                <a:cubicBezTo>
                  <a:pt x="-2024" y="1076"/>
                  <a:pt x="32372" y="32826"/>
                  <a:pt x="38193" y="47643"/>
                </a:cubicBezTo>
                <a:cubicBezTo>
                  <a:pt x="44014" y="62460"/>
                  <a:pt x="33430" y="87860"/>
                  <a:pt x="35018" y="88918"/>
                </a:cubicBezTo>
                <a:cubicBezTo>
                  <a:pt x="36606" y="89976"/>
                  <a:pt x="38193" y="67222"/>
                  <a:pt x="47718" y="53993"/>
                </a:cubicBezTo>
                <a:cubicBezTo>
                  <a:pt x="57243" y="40764"/>
                  <a:pt x="91639" y="11660"/>
                  <a:pt x="92168" y="9543"/>
                </a:cubicBezTo>
                <a:cubicBezTo>
                  <a:pt x="92697" y="7426"/>
                  <a:pt x="62535" y="39706"/>
                  <a:pt x="50893" y="41293"/>
                </a:cubicBezTo>
                <a:cubicBezTo>
                  <a:pt x="39251" y="42880"/>
                  <a:pt x="2210" y="-1040"/>
                  <a:pt x="9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0DDCB3B6-B4B5-FE74-FBE8-E68EC66E7E10}"/>
              </a:ext>
            </a:extLst>
          </p:cNvPr>
          <p:cNvSpPr/>
          <p:nvPr/>
        </p:nvSpPr>
        <p:spPr>
          <a:xfrm>
            <a:off x="5340350" y="2260559"/>
            <a:ext cx="63500" cy="127089"/>
          </a:xfrm>
          <a:custGeom>
            <a:avLst/>
            <a:gdLst>
              <a:gd name="connsiteX0" fmla="*/ 63500 w 63500"/>
              <a:gd name="connsiteY0" fmla="*/ 41 h 127089"/>
              <a:gd name="connsiteX1" fmla="*/ 22225 w 63500"/>
              <a:gd name="connsiteY1" fmla="*/ 69891 h 127089"/>
              <a:gd name="connsiteX2" fmla="*/ 0 w 63500"/>
              <a:gd name="connsiteY2" fmla="*/ 127041 h 127089"/>
              <a:gd name="connsiteX3" fmla="*/ 22225 w 63500"/>
              <a:gd name="connsiteY3" fmla="*/ 60366 h 127089"/>
              <a:gd name="connsiteX4" fmla="*/ 63500 w 63500"/>
              <a:gd name="connsiteY4" fmla="*/ 41 h 1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127089">
                <a:moveTo>
                  <a:pt x="63500" y="41"/>
                </a:moveTo>
                <a:cubicBezTo>
                  <a:pt x="63500" y="1628"/>
                  <a:pt x="32808" y="48724"/>
                  <a:pt x="22225" y="69891"/>
                </a:cubicBezTo>
                <a:cubicBezTo>
                  <a:pt x="11642" y="91058"/>
                  <a:pt x="0" y="128628"/>
                  <a:pt x="0" y="127041"/>
                </a:cubicBezTo>
                <a:cubicBezTo>
                  <a:pt x="0" y="125454"/>
                  <a:pt x="14817" y="78358"/>
                  <a:pt x="22225" y="60366"/>
                </a:cubicBezTo>
                <a:cubicBezTo>
                  <a:pt x="29633" y="42374"/>
                  <a:pt x="63500" y="-1546"/>
                  <a:pt x="6350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5BFA17F8-611D-4B9F-DFE6-46AED89A5953}"/>
              </a:ext>
            </a:extLst>
          </p:cNvPr>
          <p:cNvSpPr/>
          <p:nvPr/>
        </p:nvSpPr>
        <p:spPr>
          <a:xfrm>
            <a:off x="4921088" y="1866885"/>
            <a:ext cx="25572" cy="108015"/>
          </a:xfrm>
          <a:custGeom>
            <a:avLst/>
            <a:gdLst>
              <a:gd name="connsiteX0" fmla="*/ 25562 w 25572"/>
              <a:gd name="connsiteY0" fmla="*/ 15 h 108015"/>
              <a:gd name="connsiteX1" fmla="*/ 3337 w 25572"/>
              <a:gd name="connsiteY1" fmla="*/ 69865 h 108015"/>
              <a:gd name="connsiteX2" fmla="*/ 9687 w 25572"/>
              <a:gd name="connsiteY2" fmla="*/ 107965 h 108015"/>
              <a:gd name="connsiteX3" fmla="*/ 162 w 25572"/>
              <a:gd name="connsiteY3" fmla="*/ 76215 h 108015"/>
              <a:gd name="connsiteX4" fmla="*/ 25562 w 25572"/>
              <a:gd name="connsiteY4" fmla="*/ 15 h 10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2" h="108015">
                <a:moveTo>
                  <a:pt x="25562" y="15"/>
                </a:moveTo>
                <a:cubicBezTo>
                  <a:pt x="26091" y="-1043"/>
                  <a:pt x="5983" y="51873"/>
                  <a:pt x="3337" y="69865"/>
                </a:cubicBezTo>
                <a:cubicBezTo>
                  <a:pt x="691" y="87857"/>
                  <a:pt x="10216" y="106907"/>
                  <a:pt x="9687" y="107965"/>
                </a:cubicBezTo>
                <a:cubicBezTo>
                  <a:pt x="9158" y="109023"/>
                  <a:pt x="-1426" y="93148"/>
                  <a:pt x="162" y="76215"/>
                </a:cubicBezTo>
                <a:cubicBezTo>
                  <a:pt x="1749" y="59282"/>
                  <a:pt x="25033" y="1073"/>
                  <a:pt x="2556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C600D564-32CE-643D-50EF-6FA0A3E4462C}"/>
              </a:ext>
            </a:extLst>
          </p:cNvPr>
          <p:cNvSpPr/>
          <p:nvPr/>
        </p:nvSpPr>
        <p:spPr>
          <a:xfrm>
            <a:off x="4869774" y="1644610"/>
            <a:ext cx="26085" cy="140084"/>
          </a:xfrm>
          <a:custGeom>
            <a:avLst/>
            <a:gdLst>
              <a:gd name="connsiteX0" fmla="*/ 26076 w 26085"/>
              <a:gd name="connsiteY0" fmla="*/ 40 h 140084"/>
              <a:gd name="connsiteX1" fmla="*/ 676 w 26085"/>
              <a:gd name="connsiteY1" fmla="*/ 111165 h 140084"/>
              <a:gd name="connsiteX2" fmla="*/ 7026 w 26085"/>
              <a:gd name="connsiteY2" fmla="*/ 139740 h 140084"/>
              <a:gd name="connsiteX3" fmla="*/ 3851 w 26085"/>
              <a:gd name="connsiteY3" fmla="*/ 98465 h 140084"/>
              <a:gd name="connsiteX4" fmla="*/ 26076 w 26085"/>
              <a:gd name="connsiteY4" fmla="*/ 40 h 14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5" h="140084">
                <a:moveTo>
                  <a:pt x="26076" y="40"/>
                </a:moveTo>
                <a:cubicBezTo>
                  <a:pt x="25547" y="2157"/>
                  <a:pt x="3851" y="87882"/>
                  <a:pt x="676" y="111165"/>
                </a:cubicBezTo>
                <a:cubicBezTo>
                  <a:pt x="-2499" y="134448"/>
                  <a:pt x="6497" y="141857"/>
                  <a:pt x="7026" y="139740"/>
                </a:cubicBezTo>
                <a:cubicBezTo>
                  <a:pt x="7555" y="137623"/>
                  <a:pt x="1734" y="118044"/>
                  <a:pt x="3851" y="98465"/>
                </a:cubicBezTo>
                <a:cubicBezTo>
                  <a:pt x="5968" y="78886"/>
                  <a:pt x="26605" y="-2077"/>
                  <a:pt x="2607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694BD708-19EF-CE05-7C5B-6F6BEA715CDA}"/>
              </a:ext>
            </a:extLst>
          </p:cNvPr>
          <p:cNvSpPr/>
          <p:nvPr/>
        </p:nvSpPr>
        <p:spPr>
          <a:xfrm>
            <a:off x="4676759" y="1692260"/>
            <a:ext cx="15965" cy="98516"/>
          </a:xfrm>
          <a:custGeom>
            <a:avLst/>
            <a:gdLst>
              <a:gd name="connsiteX0" fmla="*/ 15891 w 15965"/>
              <a:gd name="connsiteY0" fmla="*/ 15 h 98516"/>
              <a:gd name="connsiteX1" fmla="*/ 16 w 15965"/>
              <a:gd name="connsiteY1" fmla="*/ 73040 h 98516"/>
              <a:gd name="connsiteX2" fmla="*/ 12716 w 15965"/>
              <a:gd name="connsiteY2" fmla="*/ 98440 h 98516"/>
              <a:gd name="connsiteX3" fmla="*/ 6366 w 15965"/>
              <a:gd name="connsiteY3" fmla="*/ 66690 h 98516"/>
              <a:gd name="connsiteX4" fmla="*/ 15891 w 15965"/>
              <a:gd name="connsiteY4" fmla="*/ 15 h 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5" h="98516">
                <a:moveTo>
                  <a:pt x="15891" y="15"/>
                </a:moveTo>
                <a:cubicBezTo>
                  <a:pt x="14833" y="1073"/>
                  <a:pt x="545" y="56636"/>
                  <a:pt x="16" y="73040"/>
                </a:cubicBezTo>
                <a:cubicBezTo>
                  <a:pt x="-513" y="89444"/>
                  <a:pt x="11658" y="99498"/>
                  <a:pt x="12716" y="98440"/>
                </a:cubicBezTo>
                <a:cubicBezTo>
                  <a:pt x="13774" y="97382"/>
                  <a:pt x="6366" y="79919"/>
                  <a:pt x="6366" y="66690"/>
                </a:cubicBezTo>
                <a:cubicBezTo>
                  <a:pt x="6366" y="53461"/>
                  <a:pt x="16949" y="-1043"/>
                  <a:pt x="1589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3E07F645-ECBF-4625-6C42-29DB5718B41C}"/>
              </a:ext>
            </a:extLst>
          </p:cNvPr>
          <p:cNvSpPr/>
          <p:nvPr/>
        </p:nvSpPr>
        <p:spPr>
          <a:xfrm>
            <a:off x="5057088" y="1033116"/>
            <a:ext cx="234722" cy="81437"/>
          </a:xfrm>
          <a:custGeom>
            <a:avLst/>
            <a:gdLst>
              <a:gd name="connsiteX0" fmla="*/ 687 w 234722"/>
              <a:gd name="connsiteY0" fmla="*/ 81309 h 81437"/>
              <a:gd name="connsiteX1" fmla="*/ 226112 w 234722"/>
              <a:gd name="connsiteY1" fmla="*/ 1934 h 81437"/>
              <a:gd name="connsiteX2" fmla="*/ 184837 w 234722"/>
              <a:gd name="connsiteY2" fmla="*/ 24159 h 81437"/>
              <a:gd name="connsiteX3" fmla="*/ 156262 w 234722"/>
              <a:gd name="connsiteY3" fmla="*/ 20984 h 81437"/>
              <a:gd name="connsiteX4" fmla="*/ 687 w 234722"/>
              <a:gd name="connsiteY4" fmla="*/ 81309 h 8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22" h="81437">
                <a:moveTo>
                  <a:pt x="687" y="81309"/>
                </a:moveTo>
                <a:cubicBezTo>
                  <a:pt x="12329" y="78134"/>
                  <a:pt x="195420" y="11459"/>
                  <a:pt x="226112" y="1934"/>
                </a:cubicBezTo>
                <a:cubicBezTo>
                  <a:pt x="256804" y="-7591"/>
                  <a:pt x="196479" y="20984"/>
                  <a:pt x="184837" y="24159"/>
                </a:cubicBezTo>
                <a:cubicBezTo>
                  <a:pt x="173195" y="27334"/>
                  <a:pt x="183779" y="14105"/>
                  <a:pt x="156262" y="20984"/>
                </a:cubicBezTo>
                <a:cubicBezTo>
                  <a:pt x="128745" y="27863"/>
                  <a:pt x="-10955" y="84484"/>
                  <a:pt x="687" y="81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F2A71C23-81CD-80FC-4726-753824ED99BA}"/>
              </a:ext>
            </a:extLst>
          </p:cNvPr>
          <p:cNvSpPr/>
          <p:nvPr/>
        </p:nvSpPr>
        <p:spPr>
          <a:xfrm>
            <a:off x="6127743" y="1187448"/>
            <a:ext cx="31766" cy="149253"/>
          </a:xfrm>
          <a:custGeom>
            <a:avLst/>
            <a:gdLst>
              <a:gd name="connsiteX0" fmla="*/ 7 w 31766"/>
              <a:gd name="connsiteY0" fmla="*/ 2 h 149253"/>
              <a:gd name="connsiteX1" fmla="*/ 28582 w 31766"/>
              <a:gd name="connsiteY1" fmla="*/ 117477 h 149253"/>
              <a:gd name="connsiteX2" fmla="*/ 9532 w 31766"/>
              <a:gd name="connsiteY2" fmla="*/ 149227 h 149253"/>
              <a:gd name="connsiteX3" fmla="*/ 31757 w 31766"/>
              <a:gd name="connsiteY3" fmla="*/ 114302 h 149253"/>
              <a:gd name="connsiteX4" fmla="*/ 7 w 31766"/>
              <a:gd name="connsiteY4" fmla="*/ 2 h 14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6" h="149253">
                <a:moveTo>
                  <a:pt x="7" y="2"/>
                </a:moveTo>
                <a:cubicBezTo>
                  <a:pt x="-522" y="531"/>
                  <a:pt x="26995" y="92606"/>
                  <a:pt x="28582" y="117477"/>
                </a:cubicBezTo>
                <a:cubicBezTo>
                  <a:pt x="30170" y="142348"/>
                  <a:pt x="9003" y="149756"/>
                  <a:pt x="9532" y="149227"/>
                </a:cubicBezTo>
                <a:cubicBezTo>
                  <a:pt x="10061" y="148698"/>
                  <a:pt x="32286" y="138114"/>
                  <a:pt x="31757" y="114302"/>
                </a:cubicBezTo>
                <a:cubicBezTo>
                  <a:pt x="31228" y="90490"/>
                  <a:pt x="536" y="-527"/>
                  <a:pt x="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67DE14A3-8909-F753-95FD-044AE75F7EBD}"/>
              </a:ext>
            </a:extLst>
          </p:cNvPr>
          <p:cNvSpPr/>
          <p:nvPr/>
        </p:nvSpPr>
        <p:spPr>
          <a:xfrm>
            <a:off x="5981700" y="1098540"/>
            <a:ext cx="45202" cy="171490"/>
          </a:xfrm>
          <a:custGeom>
            <a:avLst/>
            <a:gdLst>
              <a:gd name="connsiteX0" fmla="*/ 0 w 45202"/>
              <a:gd name="connsiteY0" fmla="*/ 10 h 171490"/>
              <a:gd name="connsiteX1" fmla="*/ 44450 w 45202"/>
              <a:gd name="connsiteY1" fmla="*/ 117485 h 171490"/>
              <a:gd name="connsiteX2" fmla="*/ 25400 w 45202"/>
              <a:gd name="connsiteY2" fmla="*/ 171460 h 171490"/>
              <a:gd name="connsiteX3" fmla="*/ 44450 w 45202"/>
              <a:gd name="connsiteY3" fmla="*/ 111135 h 171490"/>
              <a:gd name="connsiteX4" fmla="*/ 0 w 45202"/>
              <a:gd name="connsiteY4" fmla="*/ 10 h 17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02" h="171490">
                <a:moveTo>
                  <a:pt x="0" y="10"/>
                </a:moveTo>
                <a:cubicBezTo>
                  <a:pt x="0" y="1068"/>
                  <a:pt x="40217" y="88910"/>
                  <a:pt x="44450" y="117485"/>
                </a:cubicBezTo>
                <a:cubicBezTo>
                  <a:pt x="48683" y="146060"/>
                  <a:pt x="25400" y="172518"/>
                  <a:pt x="25400" y="171460"/>
                </a:cubicBezTo>
                <a:cubicBezTo>
                  <a:pt x="25400" y="170402"/>
                  <a:pt x="49742" y="142356"/>
                  <a:pt x="44450" y="111135"/>
                </a:cubicBezTo>
                <a:cubicBezTo>
                  <a:pt x="39158" y="79914"/>
                  <a:pt x="0" y="-1048"/>
                  <a:pt x="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448CF32B-553F-7516-DD6D-3A077FD229F9}"/>
              </a:ext>
            </a:extLst>
          </p:cNvPr>
          <p:cNvSpPr/>
          <p:nvPr/>
        </p:nvSpPr>
        <p:spPr>
          <a:xfrm>
            <a:off x="6067413" y="1060381"/>
            <a:ext cx="23460" cy="203285"/>
          </a:xfrm>
          <a:custGeom>
            <a:avLst/>
            <a:gdLst>
              <a:gd name="connsiteX0" fmla="*/ 12 w 23460"/>
              <a:gd name="connsiteY0" fmla="*/ 69 h 203285"/>
              <a:gd name="connsiteX1" fmla="*/ 22237 w 23460"/>
              <a:gd name="connsiteY1" fmla="*/ 190569 h 203285"/>
              <a:gd name="connsiteX2" fmla="*/ 19062 w 23460"/>
              <a:gd name="connsiteY2" fmla="*/ 168344 h 203285"/>
              <a:gd name="connsiteX3" fmla="*/ 12 w 23460"/>
              <a:gd name="connsiteY3" fmla="*/ 69 h 20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0" h="203285">
                <a:moveTo>
                  <a:pt x="12" y="69"/>
                </a:moveTo>
                <a:cubicBezTo>
                  <a:pt x="541" y="3773"/>
                  <a:pt x="19062" y="162523"/>
                  <a:pt x="22237" y="190569"/>
                </a:cubicBezTo>
                <a:cubicBezTo>
                  <a:pt x="25412" y="218615"/>
                  <a:pt x="21708" y="195332"/>
                  <a:pt x="19062" y="168344"/>
                </a:cubicBezTo>
                <a:cubicBezTo>
                  <a:pt x="16416" y="141357"/>
                  <a:pt x="-517" y="-3635"/>
                  <a:pt x="1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D8824C59-24D5-6513-D788-40AB89D1B0C3}"/>
              </a:ext>
            </a:extLst>
          </p:cNvPr>
          <p:cNvSpPr/>
          <p:nvPr/>
        </p:nvSpPr>
        <p:spPr>
          <a:xfrm>
            <a:off x="6140427" y="1120768"/>
            <a:ext cx="87731" cy="241307"/>
          </a:xfrm>
          <a:custGeom>
            <a:avLst/>
            <a:gdLst>
              <a:gd name="connsiteX0" fmla="*/ 34948 w 87731"/>
              <a:gd name="connsiteY0" fmla="*/ 7 h 241307"/>
              <a:gd name="connsiteX1" fmla="*/ 60348 w 87731"/>
              <a:gd name="connsiteY1" fmla="*/ 136532 h 241307"/>
              <a:gd name="connsiteX2" fmla="*/ 60348 w 87731"/>
              <a:gd name="connsiteY2" fmla="*/ 168282 h 241307"/>
              <a:gd name="connsiteX3" fmla="*/ 85748 w 87731"/>
              <a:gd name="connsiteY3" fmla="*/ 136532 h 241307"/>
              <a:gd name="connsiteX4" fmla="*/ 23 w 87731"/>
              <a:gd name="connsiteY4" fmla="*/ 241307 h 241307"/>
              <a:gd name="connsiteX5" fmla="*/ 76223 w 87731"/>
              <a:gd name="connsiteY5" fmla="*/ 136532 h 241307"/>
              <a:gd name="connsiteX6" fmla="*/ 66698 w 87731"/>
              <a:gd name="connsiteY6" fmla="*/ 142882 h 241307"/>
              <a:gd name="connsiteX7" fmla="*/ 34948 w 87731"/>
              <a:gd name="connsiteY7" fmla="*/ 7 h 2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31" h="241307">
                <a:moveTo>
                  <a:pt x="34948" y="7"/>
                </a:moveTo>
                <a:cubicBezTo>
                  <a:pt x="33890" y="-1051"/>
                  <a:pt x="56115" y="108486"/>
                  <a:pt x="60348" y="136532"/>
                </a:cubicBezTo>
                <a:cubicBezTo>
                  <a:pt x="64581" y="164578"/>
                  <a:pt x="56115" y="168282"/>
                  <a:pt x="60348" y="168282"/>
                </a:cubicBezTo>
                <a:cubicBezTo>
                  <a:pt x="64581" y="168282"/>
                  <a:pt x="95802" y="124361"/>
                  <a:pt x="85748" y="136532"/>
                </a:cubicBezTo>
                <a:cubicBezTo>
                  <a:pt x="75694" y="148703"/>
                  <a:pt x="1610" y="241307"/>
                  <a:pt x="23" y="241307"/>
                </a:cubicBezTo>
                <a:cubicBezTo>
                  <a:pt x="-1564" y="241307"/>
                  <a:pt x="76223" y="136532"/>
                  <a:pt x="76223" y="136532"/>
                </a:cubicBezTo>
                <a:cubicBezTo>
                  <a:pt x="87335" y="120128"/>
                  <a:pt x="71460" y="162990"/>
                  <a:pt x="66698" y="142882"/>
                </a:cubicBezTo>
                <a:cubicBezTo>
                  <a:pt x="61936" y="122774"/>
                  <a:pt x="36006" y="1065"/>
                  <a:pt x="3494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106DA28D-2C38-D899-9D0F-56347479D215}"/>
              </a:ext>
            </a:extLst>
          </p:cNvPr>
          <p:cNvSpPr/>
          <p:nvPr/>
        </p:nvSpPr>
        <p:spPr>
          <a:xfrm>
            <a:off x="6311867" y="949072"/>
            <a:ext cx="81766" cy="186313"/>
          </a:xfrm>
          <a:custGeom>
            <a:avLst/>
            <a:gdLst>
              <a:gd name="connsiteX0" fmla="*/ 33 w 81766"/>
              <a:gd name="connsiteY0" fmla="*/ 253 h 186313"/>
              <a:gd name="connsiteX1" fmla="*/ 76233 w 81766"/>
              <a:gd name="connsiteY1" fmla="*/ 178053 h 186313"/>
              <a:gd name="connsiteX2" fmla="*/ 66708 w 81766"/>
              <a:gd name="connsiteY2" fmla="*/ 139953 h 186313"/>
              <a:gd name="connsiteX3" fmla="*/ 33 w 81766"/>
              <a:gd name="connsiteY3" fmla="*/ 253 h 18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66" h="186313">
                <a:moveTo>
                  <a:pt x="33" y="253"/>
                </a:moveTo>
                <a:cubicBezTo>
                  <a:pt x="1621" y="6603"/>
                  <a:pt x="65121" y="154770"/>
                  <a:pt x="76233" y="178053"/>
                </a:cubicBezTo>
                <a:cubicBezTo>
                  <a:pt x="87345" y="201336"/>
                  <a:pt x="80466" y="171174"/>
                  <a:pt x="66708" y="139953"/>
                </a:cubicBezTo>
                <a:cubicBezTo>
                  <a:pt x="52950" y="108732"/>
                  <a:pt x="-1555" y="-6097"/>
                  <a:pt x="33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2377AAEB-5DF9-6669-3AEB-09A1C8E149A4}"/>
              </a:ext>
            </a:extLst>
          </p:cNvPr>
          <p:cNvSpPr/>
          <p:nvPr/>
        </p:nvSpPr>
        <p:spPr>
          <a:xfrm>
            <a:off x="6257857" y="765034"/>
            <a:ext cx="214814" cy="304297"/>
          </a:xfrm>
          <a:custGeom>
            <a:avLst/>
            <a:gdLst>
              <a:gd name="connsiteX0" fmla="*/ 68 w 214814"/>
              <a:gd name="connsiteY0" fmla="*/ 141 h 304297"/>
              <a:gd name="connsiteX1" fmla="*/ 200093 w 214814"/>
              <a:gd name="connsiteY1" fmla="*/ 285891 h 304297"/>
              <a:gd name="connsiteX2" fmla="*/ 177868 w 214814"/>
              <a:gd name="connsiteY2" fmla="*/ 247791 h 304297"/>
              <a:gd name="connsiteX3" fmla="*/ 68 w 214814"/>
              <a:gd name="connsiteY3" fmla="*/ 141 h 3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14" h="304297">
                <a:moveTo>
                  <a:pt x="68" y="141"/>
                </a:moveTo>
                <a:cubicBezTo>
                  <a:pt x="3772" y="6491"/>
                  <a:pt x="170460" y="244616"/>
                  <a:pt x="200093" y="285891"/>
                </a:cubicBezTo>
                <a:cubicBezTo>
                  <a:pt x="229726" y="327166"/>
                  <a:pt x="210676" y="292241"/>
                  <a:pt x="177868" y="247791"/>
                </a:cubicBezTo>
                <a:cubicBezTo>
                  <a:pt x="145060" y="203341"/>
                  <a:pt x="-3636" y="-6209"/>
                  <a:pt x="68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E549F4C1-6BE2-2307-FECB-6F545BE081D7}"/>
              </a:ext>
            </a:extLst>
          </p:cNvPr>
          <p:cNvSpPr/>
          <p:nvPr/>
        </p:nvSpPr>
        <p:spPr>
          <a:xfrm>
            <a:off x="5302180" y="669506"/>
            <a:ext cx="289087" cy="79834"/>
          </a:xfrm>
          <a:custGeom>
            <a:avLst/>
            <a:gdLst>
              <a:gd name="connsiteX0" fmla="*/ 70 w 289087"/>
              <a:gd name="connsiteY0" fmla="*/ 79794 h 79834"/>
              <a:gd name="connsiteX1" fmla="*/ 149295 w 289087"/>
              <a:gd name="connsiteY1" fmla="*/ 22644 h 79834"/>
              <a:gd name="connsiteX2" fmla="*/ 288995 w 289087"/>
              <a:gd name="connsiteY2" fmla="*/ 419 h 79834"/>
              <a:gd name="connsiteX3" fmla="*/ 168345 w 289087"/>
              <a:gd name="connsiteY3" fmla="*/ 13119 h 79834"/>
              <a:gd name="connsiteX4" fmla="*/ 70 w 289087"/>
              <a:gd name="connsiteY4" fmla="*/ 79794 h 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87" h="79834">
                <a:moveTo>
                  <a:pt x="70" y="79794"/>
                </a:moveTo>
                <a:cubicBezTo>
                  <a:pt x="-3105" y="81381"/>
                  <a:pt x="101141" y="35873"/>
                  <a:pt x="149295" y="22644"/>
                </a:cubicBezTo>
                <a:cubicBezTo>
                  <a:pt x="197449" y="9415"/>
                  <a:pt x="285820" y="2006"/>
                  <a:pt x="288995" y="419"/>
                </a:cubicBezTo>
                <a:cubicBezTo>
                  <a:pt x="292170" y="-1168"/>
                  <a:pt x="212795" y="1477"/>
                  <a:pt x="168345" y="13119"/>
                </a:cubicBezTo>
                <a:cubicBezTo>
                  <a:pt x="123895" y="24761"/>
                  <a:pt x="3245" y="78207"/>
                  <a:pt x="70" y="79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1D6D8DF0-B8AF-7363-57BD-F024BF4A84FB}"/>
              </a:ext>
            </a:extLst>
          </p:cNvPr>
          <p:cNvSpPr/>
          <p:nvPr/>
        </p:nvSpPr>
        <p:spPr>
          <a:xfrm>
            <a:off x="5946767" y="758809"/>
            <a:ext cx="39104" cy="181319"/>
          </a:xfrm>
          <a:custGeom>
            <a:avLst/>
            <a:gdLst>
              <a:gd name="connsiteX0" fmla="*/ 8 w 39104"/>
              <a:gd name="connsiteY0" fmla="*/ 16 h 181319"/>
              <a:gd name="connsiteX1" fmla="*/ 34933 w 39104"/>
              <a:gd name="connsiteY1" fmla="*/ 139716 h 181319"/>
              <a:gd name="connsiteX2" fmla="*/ 38108 w 39104"/>
              <a:gd name="connsiteY2" fmla="*/ 180991 h 181319"/>
              <a:gd name="connsiteX3" fmla="*/ 31758 w 39104"/>
              <a:gd name="connsiteY3" fmla="*/ 149241 h 181319"/>
              <a:gd name="connsiteX4" fmla="*/ 8 w 39104"/>
              <a:gd name="connsiteY4" fmla="*/ 16 h 18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4" h="181319">
                <a:moveTo>
                  <a:pt x="8" y="16"/>
                </a:moveTo>
                <a:cubicBezTo>
                  <a:pt x="537" y="-1571"/>
                  <a:pt x="28583" y="109554"/>
                  <a:pt x="34933" y="139716"/>
                </a:cubicBezTo>
                <a:cubicBezTo>
                  <a:pt x="41283" y="169878"/>
                  <a:pt x="38637" y="179404"/>
                  <a:pt x="38108" y="180991"/>
                </a:cubicBezTo>
                <a:cubicBezTo>
                  <a:pt x="37579" y="182578"/>
                  <a:pt x="38637" y="179403"/>
                  <a:pt x="31758" y="149241"/>
                </a:cubicBezTo>
                <a:cubicBezTo>
                  <a:pt x="24879" y="119079"/>
                  <a:pt x="-521" y="1603"/>
                  <a:pt x="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5953C422-231E-5477-E31E-18C6278044D3}"/>
              </a:ext>
            </a:extLst>
          </p:cNvPr>
          <p:cNvSpPr/>
          <p:nvPr/>
        </p:nvSpPr>
        <p:spPr>
          <a:xfrm>
            <a:off x="6051550" y="707876"/>
            <a:ext cx="24808" cy="167111"/>
          </a:xfrm>
          <a:custGeom>
            <a:avLst/>
            <a:gdLst>
              <a:gd name="connsiteX0" fmla="*/ 0 w 24808"/>
              <a:gd name="connsiteY0" fmla="*/ 149 h 167111"/>
              <a:gd name="connsiteX1" fmla="*/ 22225 w 24808"/>
              <a:gd name="connsiteY1" fmla="*/ 158899 h 167111"/>
              <a:gd name="connsiteX2" fmla="*/ 22225 w 24808"/>
              <a:gd name="connsiteY2" fmla="*/ 130324 h 167111"/>
              <a:gd name="connsiteX3" fmla="*/ 0 w 24808"/>
              <a:gd name="connsiteY3" fmla="*/ 149 h 16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8" h="167111">
                <a:moveTo>
                  <a:pt x="0" y="149"/>
                </a:moveTo>
                <a:cubicBezTo>
                  <a:pt x="0" y="4911"/>
                  <a:pt x="18521" y="137203"/>
                  <a:pt x="22225" y="158899"/>
                </a:cubicBezTo>
                <a:cubicBezTo>
                  <a:pt x="25929" y="180595"/>
                  <a:pt x="25400" y="155195"/>
                  <a:pt x="22225" y="130324"/>
                </a:cubicBezTo>
                <a:cubicBezTo>
                  <a:pt x="19050" y="105453"/>
                  <a:pt x="0" y="-4613"/>
                  <a:pt x="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58B2C5E1-E6BB-D757-8D8A-BB78D6F01BB0}"/>
              </a:ext>
            </a:extLst>
          </p:cNvPr>
          <p:cNvSpPr/>
          <p:nvPr/>
        </p:nvSpPr>
        <p:spPr>
          <a:xfrm>
            <a:off x="4410894" y="2119653"/>
            <a:ext cx="162566" cy="845821"/>
          </a:xfrm>
          <a:custGeom>
            <a:avLst/>
            <a:gdLst>
              <a:gd name="connsiteX0" fmla="*/ 2356 w 162566"/>
              <a:gd name="connsiteY0" fmla="*/ 13947 h 845821"/>
              <a:gd name="connsiteX1" fmla="*/ 119831 w 162566"/>
              <a:gd name="connsiteY1" fmla="*/ 690222 h 845821"/>
              <a:gd name="connsiteX2" fmla="*/ 100781 w 162566"/>
              <a:gd name="connsiteY2" fmla="*/ 620372 h 845821"/>
              <a:gd name="connsiteX3" fmla="*/ 161106 w 162566"/>
              <a:gd name="connsiteY3" fmla="*/ 842622 h 845821"/>
              <a:gd name="connsiteX4" fmla="*/ 132531 w 162566"/>
              <a:gd name="connsiteY4" fmla="*/ 725147 h 845821"/>
              <a:gd name="connsiteX5" fmla="*/ 11881 w 162566"/>
              <a:gd name="connsiteY5" fmla="*/ 369547 h 845821"/>
              <a:gd name="connsiteX6" fmla="*/ 81731 w 162566"/>
              <a:gd name="connsiteY6" fmla="*/ 579097 h 845821"/>
              <a:gd name="connsiteX7" fmla="*/ 46806 w 162566"/>
              <a:gd name="connsiteY7" fmla="*/ 350497 h 845821"/>
              <a:gd name="connsiteX8" fmla="*/ 34106 w 162566"/>
              <a:gd name="connsiteY8" fmla="*/ 340972 h 845821"/>
              <a:gd name="connsiteX9" fmla="*/ 53156 w 162566"/>
              <a:gd name="connsiteY9" fmla="*/ 391772 h 845821"/>
              <a:gd name="connsiteX10" fmla="*/ 30931 w 162566"/>
              <a:gd name="connsiteY10" fmla="*/ 204447 h 845821"/>
              <a:gd name="connsiteX11" fmla="*/ 40456 w 162566"/>
              <a:gd name="connsiteY11" fmla="*/ 229847 h 845821"/>
              <a:gd name="connsiteX12" fmla="*/ 2356 w 162566"/>
              <a:gd name="connsiteY12" fmla="*/ 13947 h 84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566" h="845821">
                <a:moveTo>
                  <a:pt x="2356" y="13947"/>
                </a:moveTo>
                <a:cubicBezTo>
                  <a:pt x="15585" y="90676"/>
                  <a:pt x="103427" y="589151"/>
                  <a:pt x="119831" y="690222"/>
                </a:cubicBezTo>
                <a:cubicBezTo>
                  <a:pt x="136235" y="791293"/>
                  <a:pt x="100781" y="620372"/>
                  <a:pt x="100781" y="620372"/>
                </a:cubicBezTo>
                <a:cubicBezTo>
                  <a:pt x="107660" y="645772"/>
                  <a:pt x="155814" y="825160"/>
                  <a:pt x="161106" y="842622"/>
                </a:cubicBezTo>
                <a:cubicBezTo>
                  <a:pt x="166398" y="860084"/>
                  <a:pt x="157402" y="803993"/>
                  <a:pt x="132531" y="725147"/>
                </a:cubicBezTo>
                <a:cubicBezTo>
                  <a:pt x="107660" y="646301"/>
                  <a:pt x="20348" y="393889"/>
                  <a:pt x="11881" y="369547"/>
                </a:cubicBezTo>
                <a:cubicBezTo>
                  <a:pt x="3414" y="345205"/>
                  <a:pt x="75910" y="582272"/>
                  <a:pt x="81731" y="579097"/>
                </a:cubicBezTo>
                <a:cubicBezTo>
                  <a:pt x="87552" y="575922"/>
                  <a:pt x="54743" y="390184"/>
                  <a:pt x="46806" y="350497"/>
                </a:cubicBezTo>
                <a:cubicBezTo>
                  <a:pt x="38869" y="310810"/>
                  <a:pt x="33048" y="334093"/>
                  <a:pt x="34106" y="340972"/>
                </a:cubicBezTo>
                <a:cubicBezTo>
                  <a:pt x="35164" y="347851"/>
                  <a:pt x="53685" y="414526"/>
                  <a:pt x="53156" y="391772"/>
                </a:cubicBezTo>
                <a:cubicBezTo>
                  <a:pt x="52627" y="369018"/>
                  <a:pt x="33048" y="231435"/>
                  <a:pt x="30931" y="204447"/>
                </a:cubicBezTo>
                <a:cubicBezTo>
                  <a:pt x="28814" y="177460"/>
                  <a:pt x="45218" y="258951"/>
                  <a:pt x="40456" y="229847"/>
                </a:cubicBezTo>
                <a:cubicBezTo>
                  <a:pt x="35694" y="200743"/>
                  <a:pt x="-10873" y="-62782"/>
                  <a:pt x="2356" y="13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3B39738-29F3-BB4B-EB87-41591DA309A5}"/>
              </a:ext>
            </a:extLst>
          </p:cNvPr>
          <p:cNvSpPr/>
          <p:nvPr/>
        </p:nvSpPr>
        <p:spPr>
          <a:xfrm>
            <a:off x="4879810" y="1272702"/>
            <a:ext cx="130410" cy="267526"/>
          </a:xfrm>
          <a:custGeom>
            <a:avLst/>
            <a:gdLst>
              <a:gd name="connsiteX0" fmla="*/ 165 w 130410"/>
              <a:gd name="connsiteY0" fmla="*/ 473 h 267526"/>
              <a:gd name="connsiteX1" fmla="*/ 50965 w 130410"/>
              <a:gd name="connsiteY1" fmla="*/ 130648 h 267526"/>
              <a:gd name="connsiteX2" fmla="*/ 63665 w 130410"/>
              <a:gd name="connsiteY2" fmla="*/ 187798 h 267526"/>
              <a:gd name="connsiteX3" fmla="*/ 63665 w 130410"/>
              <a:gd name="connsiteY3" fmla="*/ 156048 h 267526"/>
              <a:gd name="connsiteX4" fmla="*/ 130340 w 130410"/>
              <a:gd name="connsiteY4" fmla="*/ 267173 h 267526"/>
              <a:gd name="connsiteX5" fmla="*/ 76365 w 130410"/>
              <a:gd name="connsiteY5" fmla="*/ 190973 h 267526"/>
              <a:gd name="connsiteX6" fmla="*/ 70015 w 130410"/>
              <a:gd name="connsiteY6" fmla="*/ 181448 h 267526"/>
              <a:gd name="connsiteX7" fmla="*/ 165 w 130410"/>
              <a:gd name="connsiteY7" fmla="*/ 473 h 26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10" h="267526">
                <a:moveTo>
                  <a:pt x="165" y="473"/>
                </a:moveTo>
                <a:cubicBezTo>
                  <a:pt x="-3010" y="-7994"/>
                  <a:pt x="40382" y="99427"/>
                  <a:pt x="50965" y="130648"/>
                </a:cubicBezTo>
                <a:cubicBezTo>
                  <a:pt x="61548" y="161869"/>
                  <a:pt x="61548" y="183565"/>
                  <a:pt x="63665" y="187798"/>
                </a:cubicBezTo>
                <a:cubicBezTo>
                  <a:pt x="65782" y="192031"/>
                  <a:pt x="52553" y="142819"/>
                  <a:pt x="63665" y="156048"/>
                </a:cubicBezTo>
                <a:cubicBezTo>
                  <a:pt x="74777" y="169277"/>
                  <a:pt x="128223" y="261352"/>
                  <a:pt x="130340" y="267173"/>
                </a:cubicBezTo>
                <a:cubicBezTo>
                  <a:pt x="132457" y="272994"/>
                  <a:pt x="86419" y="205260"/>
                  <a:pt x="76365" y="190973"/>
                </a:cubicBezTo>
                <a:cubicBezTo>
                  <a:pt x="66311" y="176686"/>
                  <a:pt x="83244" y="209494"/>
                  <a:pt x="70015" y="181448"/>
                </a:cubicBezTo>
                <a:cubicBezTo>
                  <a:pt x="56786" y="153402"/>
                  <a:pt x="3340" y="8940"/>
                  <a:pt x="165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1E85CDAA-EED7-0F28-B26A-7E30075F3582}"/>
              </a:ext>
            </a:extLst>
          </p:cNvPr>
          <p:cNvSpPr/>
          <p:nvPr/>
        </p:nvSpPr>
        <p:spPr>
          <a:xfrm>
            <a:off x="4803775" y="1104534"/>
            <a:ext cx="104837" cy="213091"/>
          </a:xfrm>
          <a:custGeom>
            <a:avLst/>
            <a:gdLst>
              <a:gd name="connsiteX0" fmla="*/ 104775 w 104837"/>
              <a:gd name="connsiteY0" fmla="*/ 366 h 213091"/>
              <a:gd name="connsiteX1" fmla="*/ 22225 w 104837"/>
              <a:gd name="connsiteY1" fmla="*/ 146416 h 213091"/>
              <a:gd name="connsiteX2" fmla="*/ 0 w 104837"/>
              <a:gd name="connsiteY2" fmla="*/ 213091 h 213091"/>
              <a:gd name="connsiteX3" fmla="*/ 34925 w 104837"/>
              <a:gd name="connsiteY3" fmla="*/ 108316 h 213091"/>
              <a:gd name="connsiteX4" fmla="*/ 104775 w 104837"/>
              <a:gd name="connsiteY4" fmla="*/ 366 h 21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7" h="213091">
                <a:moveTo>
                  <a:pt x="104775" y="366"/>
                </a:moveTo>
                <a:cubicBezTo>
                  <a:pt x="102658" y="6716"/>
                  <a:pt x="39687" y="110962"/>
                  <a:pt x="22225" y="146416"/>
                </a:cubicBezTo>
                <a:cubicBezTo>
                  <a:pt x="4763" y="181870"/>
                  <a:pt x="0" y="213091"/>
                  <a:pt x="0" y="213091"/>
                </a:cubicBezTo>
                <a:cubicBezTo>
                  <a:pt x="2117" y="206741"/>
                  <a:pt x="15346" y="144829"/>
                  <a:pt x="34925" y="108316"/>
                </a:cubicBezTo>
                <a:cubicBezTo>
                  <a:pt x="54504" y="71804"/>
                  <a:pt x="106892" y="-5984"/>
                  <a:pt x="104775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5A530008-A3AE-7BB0-6A6A-67756DF82EF0}"/>
              </a:ext>
            </a:extLst>
          </p:cNvPr>
          <p:cNvSpPr/>
          <p:nvPr/>
        </p:nvSpPr>
        <p:spPr>
          <a:xfrm>
            <a:off x="5679881" y="942691"/>
            <a:ext cx="154698" cy="173486"/>
          </a:xfrm>
          <a:custGeom>
            <a:avLst/>
            <a:gdLst>
              <a:gd name="connsiteX0" fmla="*/ 194 w 154698"/>
              <a:gd name="connsiteY0" fmla="*/ 284 h 173486"/>
              <a:gd name="connsiteX1" fmla="*/ 104969 w 154698"/>
              <a:gd name="connsiteY1" fmla="*/ 108234 h 173486"/>
              <a:gd name="connsiteX2" fmla="*/ 152594 w 154698"/>
              <a:gd name="connsiteY2" fmla="*/ 171734 h 173486"/>
              <a:gd name="connsiteX3" fmla="*/ 133544 w 154698"/>
              <a:gd name="connsiteY3" fmla="*/ 143159 h 173486"/>
              <a:gd name="connsiteX4" fmla="*/ 194 w 154698"/>
              <a:gd name="connsiteY4" fmla="*/ 284 h 1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98" h="173486">
                <a:moveTo>
                  <a:pt x="194" y="284"/>
                </a:moveTo>
                <a:cubicBezTo>
                  <a:pt x="-4568" y="-5537"/>
                  <a:pt x="79569" y="79659"/>
                  <a:pt x="104969" y="108234"/>
                </a:cubicBezTo>
                <a:cubicBezTo>
                  <a:pt x="130369" y="136809"/>
                  <a:pt x="147832" y="165913"/>
                  <a:pt x="152594" y="171734"/>
                </a:cubicBezTo>
                <a:cubicBezTo>
                  <a:pt x="157356" y="177555"/>
                  <a:pt x="155240" y="169088"/>
                  <a:pt x="133544" y="143159"/>
                </a:cubicBezTo>
                <a:cubicBezTo>
                  <a:pt x="111848" y="117230"/>
                  <a:pt x="4956" y="6105"/>
                  <a:pt x="194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8779EF09-F857-272D-969D-0FD5316BDE57}"/>
              </a:ext>
            </a:extLst>
          </p:cNvPr>
          <p:cNvSpPr/>
          <p:nvPr/>
        </p:nvSpPr>
        <p:spPr>
          <a:xfrm>
            <a:off x="5270148" y="901700"/>
            <a:ext cx="51152" cy="76548"/>
          </a:xfrm>
          <a:custGeom>
            <a:avLst/>
            <a:gdLst>
              <a:gd name="connsiteX0" fmla="*/ 51152 w 51152"/>
              <a:gd name="connsiteY0" fmla="*/ 0 h 76548"/>
              <a:gd name="connsiteX1" fmla="*/ 352 w 51152"/>
              <a:gd name="connsiteY1" fmla="*/ 76200 h 76548"/>
              <a:gd name="connsiteX2" fmla="*/ 51152 w 51152"/>
              <a:gd name="connsiteY2" fmla="*/ 0 h 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52" h="76548">
                <a:moveTo>
                  <a:pt x="51152" y="0"/>
                </a:moveTo>
                <a:cubicBezTo>
                  <a:pt x="51152" y="0"/>
                  <a:pt x="5644" y="69850"/>
                  <a:pt x="352" y="76200"/>
                </a:cubicBezTo>
                <a:cubicBezTo>
                  <a:pt x="-4940" y="82550"/>
                  <a:pt x="51152" y="0"/>
                  <a:pt x="511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E77895A3-E03D-6CEB-0793-F5DA3234C037}"/>
              </a:ext>
            </a:extLst>
          </p:cNvPr>
          <p:cNvSpPr/>
          <p:nvPr/>
        </p:nvSpPr>
        <p:spPr>
          <a:xfrm>
            <a:off x="5089525" y="963323"/>
            <a:ext cx="269541" cy="46327"/>
          </a:xfrm>
          <a:custGeom>
            <a:avLst/>
            <a:gdLst>
              <a:gd name="connsiteX0" fmla="*/ 0 w 269541"/>
              <a:gd name="connsiteY0" fmla="*/ 46327 h 46327"/>
              <a:gd name="connsiteX1" fmla="*/ 254000 w 269541"/>
              <a:gd name="connsiteY1" fmla="*/ 1877 h 46327"/>
              <a:gd name="connsiteX2" fmla="*/ 215900 w 269541"/>
              <a:gd name="connsiteY2" fmla="*/ 11402 h 46327"/>
              <a:gd name="connsiteX3" fmla="*/ 0 w 269541"/>
              <a:gd name="connsiteY3" fmla="*/ 46327 h 4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41" h="46327">
                <a:moveTo>
                  <a:pt x="0" y="46327"/>
                </a:moveTo>
                <a:cubicBezTo>
                  <a:pt x="6350" y="44739"/>
                  <a:pt x="218017" y="7698"/>
                  <a:pt x="254000" y="1877"/>
                </a:cubicBezTo>
                <a:cubicBezTo>
                  <a:pt x="289983" y="-3944"/>
                  <a:pt x="257704" y="5052"/>
                  <a:pt x="215900" y="11402"/>
                </a:cubicBezTo>
                <a:lnTo>
                  <a:pt x="0" y="463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499E73DE-A0BD-B4A7-BDD2-E0C28F921AF6}"/>
              </a:ext>
            </a:extLst>
          </p:cNvPr>
          <p:cNvSpPr/>
          <p:nvPr/>
        </p:nvSpPr>
        <p:spPr>
          <a:xfrm>
            <a:off x="5826122" y="895304"/>
            <a:ext cx="72315" cy="261200"/>
          </a:xfrm>
          <a:custGeom>
            <a:avLst/>
            <a:gdLst>
              <a:gd name="connsiteX0" fmla="*/ 3 w 72315"/>
              <a:gd name="connsiteY0" fmla="*/ 46 h 261200"/>
              <a:gd name="connsiteX1" fmla="*/ 63503 w 72315"/>
              <a:gd name="connsiteY1" fmla="*/ 200071 h 261200"/>
              <a:gd name="connsiteX2" fmla="*/ 69853 w 72315"/>
              <a:gd name="connsiteY2" fmla="*/ 260396 h 261200"/>
              <a:gd name="connsiteX3" fmla="*/ 66678 w 72315"/>
              <a:gd name="connsiteY3" fmla="*/ 219121 h 261200"/>
              <a:gd name="connsiteX4" fmla="*/ 3 w 72315"/>
              <a:gd name="connsiteY4" fmla="*/ 46 h 26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5" h="261200">
                <a:moveTo>
                  <a:pt x="3" y="46"/>
                </a:moveTo>
                <a:cubicBezTo>
                  <a:pt x="-526" y="-3129"/>
                  <a:pt x="51861" y="156679"/>
                  <a:pt x="63503" y="200071"/>
                </a:cubicBezTo>
                <a:cubicBezTo>
                  <a:pt x="75145" y="243463"/>
                  <a:pt x="69324" y="257221"/>
                  <a:pt x="69853" y="260396"/>
                </a:cubicBezTo>
                <a:cubicBezTo>
                  <a:pt x="70382" y="263571"/>
                  <a:pt x="76732" y="258808"/>
                  <a:pt x="66678" y="219121"/>
                </a:cubicBezTo>
                <a:cubicBezTo>
                  <a:pt x="56624" y="179434"/>
                  <a:pt x="532" y="3221"/>
                  <a:pt x="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51C9210E-102A-1978-9F98-4B41A0CEB852}"/>
              </a:ext>
            </a:extLst>
          </p:cNvPr>
          <p:cNvSpPr/>
          <p:nvPr/>
        </p:nvSpPr>
        <p:spPr>
          <a:xfrm>
            <a:off x="6162675" y="831801"/>
            <a:ext cx="35719" cy="211885"/>
          </a:xfrm>
          <a:custGeom>
            <a:avLst/>
            <a:gdLst>
              <a:gd name="connsiteX0" fmla="*/ 0 w 35719"/>
              <a:gd name="connsiteY0" fmla="*/ 49 h 211885"/>
              <a:gd name="connsiteX1" fmla="*/ 31750 w 35719"/>
              <a:gd name="connsiteY1" fmla="*/ 196899 h 211885"/>
              <a:gd name="connsiteX2" fmla="*/ 31750 w 35719"/>
              <a:gd name="connsiteY2" fmla="*/ 177849 h 211885"/>
              <a:gd name="connsiteX3" fmla="*/ 0 w 35719"/>
              <a:gd name="connsiteY3" fmla="*/ 49 h 2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9" h="211885">
                <a:moveTo>
                  <a:pt x="0" y="49"/>
                </a:moveTo>
                <a:cubicBezTo>
                  <a:pt x="0" y="3224"/>
                  <a:pt x="31750" y="196899"/>
                  <a:pt x="31750" y="196899"/>
                </a:cubicBezTo>
                <a:cubicBezTo>
                  <a:pt x="37042" y="226532"/>
                  <a:pt x="37042" y="208011"/>
                  <a:pt x="31750" y="177849"/>
                </a:cubicBezTo>
                <a:cubicBezTo>
                  <a:pt x="26458" y="147687"/>
                  <a:pt x="0" y="-3126"/>
                  <a:pt x="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46F71885-C0B1-1660-2B39-6276703DB706}"/>
              </a:ext>
            </a:extLst>
          </p:cNvPr>
          <p:cNvSpPr/>
          <p:nvPr/>
        </p:nvSpPr>
        <p:spPr>
          <a:xfrm>
            <a:off x="5591175" y="2898775"/>
            <a:ext cx="426528" cy="101836"/>
          </a:xfrm>
          <a:custGeom>
            <a:avLst/>
            <a:gdLst>
              <a:gd name="connsiteX0" fmla="*/ 0 w 426528"/>
              <a:gd name="connsiteY0" fmla="*/ 0 h 101836"/>
              <a:gd name="connsiteX1" fmla="*/ 307975 w 426528"/>
              <a:gd name="connsiteY1" fmla="*/ 12700 h 101836"/>
              <a:gd name="connsiteX2" fmla="*/ 273050 w 426528"/>
              <a:gd name="connsiteY2" fmla="*/ 15875 h 101836"/>
              <a:gd name="connsiteX3" fmla="*/ 377825 w 426528"/>
              <a:gd name="connsiteY3" fmla="*/ 76200 h 101836"/>
              <a:gd name="connsiteX4" fmla="*/ 330200 w 426528"/>
              <a:gd name="connsiteY4" fmla="*/ 47625 h 101836"/>
              <a:gd name="connsiteX5" fmla="*/ 425450 w 426528"/>
              <a:gd name="connsiteY5" fmla="*/ 101600 h 101836"/>
              <a:gd name="connsiteX6" fmla="*/ 371475 w 426528"/>
              <a:gd name="connsiteY6" fmla="*/ 66675 h 101836"/>
              <a:gd name="connsiteX7" fmla="*/ 222250 w 426528"/>
              <a:gd name="connsiteY7" fmla="*/ 50800 h 101836"/>
              <a:gd name="connsiteX8" fmla="*/ 276225 w 426528"/>
              <a:gd name="connsiteY8" fmla="*/ 44450 h 101836"/>
              <a:gd name="connsiteX9" fmla="*/ 174625 w 426528"/>
              <a:gd name="connsiteY9" fmla="*/ 31750 h 101836"/>
              <a:gd name="connsiteX10" fmla="*/ 196850 w 426528"/>
              <a:gd name="connsiteY10" fmla="*/ 25400 h 101836"/>
              <a:gd name="connsiteX11" fmla="*/ 114300 w 426528"/>
              <a:gd name="connsiteY11" fmla="*/ 28575 h 101836"/>
              <a:gd name="connsiteX12" fmla="*/ 228600 w 426528"/>
              <a:gd name="connsiteY12" fmla="*/ 12700 h 101836"/>
              <a:gd name="connsiteX13" fmla="*/ 0 w 426528"/>
              <a:gd name="connsiteY13" fmla="*/ 0 h 10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6528" h="101836">
                <a:moveTo>
                  <a:pt x="0" y="0"/>
                </a:moveTo>
                <a:cubicBezTo>
                  <a:pt x="13229" y="0"/>
                  <a:pt x="262467" y="10054"/>
                  <a:pt x="307975" y="12700"/>
                </a:cubicBezTo>
                <a:cubicBezTo>
                  <a:pt x="353483" y="15346"/>
                  <a:pt x="261408" y="5292"/>
                  <a:pt x="273050" y="15875"/>
                </a:cubicBezTo>
                <a:cubicBezTo>
                  <a:pt x="284692" y="26458"/>
                  <a:pt x="368300" y="70908"/>
                  <a:pt x="377825" y="76200"/>
                </a:cubicBezTo>
                <a:cubicBezTo>
                  <a:pt x="387350" y="81492"/>
                  <a:pt x="322263" y="43392"/>
                  <a:pt x="330200" y="47625"/>
                </a:cubicBezTo>
                <a:cubicBezTo>
                  <a:pt x="338137" y="51858"/>
                  <a:pt x="418571" y="98425"/>
                  <a:pt x="425450" y="101600"/>
                </a:cubicBezTo>
                <a:cubicBezTo>
                  <a:pt x="432329" y="104775"/>
                  <a:pt x="405342" y="75142"/>
                  <a:pt x="371475" y="66675"/>
                </a:cubicBezTo>
                <a:cubicBezTo>
                  <a:pt x="337608" y="58208"/>
                  <a:pt x="238125" y="54504"/>
                  <a:pt x="222250" y="50800"/>
                </a:cubicBezTo>
                <a:cubicBezTo>
                  <a:pt x="206375" y="47096"/>
                  <a:pt x="284163" y="47625"/>
                  <a:pt x="276225" y="44450"/>
                </a:cubicBezTo>
                <a:cubicBezTo>
                  <a:pt x="268287" y="41275"/>
                  <a:pt x="187854" y="34925"/>
                  <a:pt x="174625" y="31750"/>
                </a:cubicBezTo>
                <a:cubicBezTo>
                  <a:pt x="161396" y="28575"/>
                  <a:pt x="206904" y="25929"/>
                  <a:pt x="196850" y="25400"/>
                </a:cubicBezTo>
                <a:cubicBezTo>
                  <a:pt x="186796" y="24871"/>
                  <a:pt x="109008" y="30692"/>
                  <a:pt x="114300" y="28575"/>
                </a:cubicBezTo>
                <a:cubicBezTo>
                  <a:pt x="119592" y="26458"/>
                  <a:pt x="248179" y="13758"/>
                  <a:pt x="228600" y="127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A0DCA104-ED47-1ADF-7E23-7FE82182ADFE}"/>
              </a:ext>
            </a:extLst>
          </p:cNvPr>
          <p:cNvSpPr/>
          <p:nvPr/>
        </p:nvSpPr>
        <p:spPr>
          <a:xfrm>
            <a:off x="5627099" y="2882586"/>
            <a:ext cx="218640" cy="38729"/>
          </a:xfrm>
          <a:custGeom>
            <a:avLst/>
            <a:gdLst>
              <a:gd name="connsiteX0" fmla="*/ 2176 w 218640"/>
              <a:gd name="connsiteY0" fmla="*/ 314 h 38729"/>
              <a:gd name="connsiteX1" fmla="*/ 211726 w 218640"/>
              <a:gd name="connsiteY1" fmla="*/ 16189 h 38729"/>
              <a:gd name="connsiteX2" fmla="*/ 157751 w 218640"/>
              <a:gd name="connsiteY2" fmla="*/ 22539 h 38729"/>
              <a:gd name="connsiteX3" fmla="*/ 52976 w 218640"/>
              <a:gd name="connsiteY3" fmla="*/ 38414 h 38729"/>
              <a:gd name="connsiteX4" fmla="*/ 97426 w 218640"/>
              <a:gd name="connsiteY4" fmla="*/ 32064 h 38729"/>
              <a:gd name="connsiteX5" fmla="*/ 2176 w 218640"/>
              <a:gd name="connsiteY5" fmla="*/ 314 h 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640" h="38729">
                <a:moveTo>
                  <a:pt x="2176" y="314"/>
                </a:moveTo>
                <a:cubicBezTo>
                  <a:pt x="21226" y="-2332"/>
                  <a:pt x="185797" y="12485"/>
                  <a:pt x="211726" y="16189"/>
                </a:cubicBezTo>
                <a:cubicBezTo>
                  <a:pt x="237655" y="19893"/>
                  <a:pt x="184209" y="18835"/>
                  <a:pt x="157751" y="22539"/>
                </a:cubicBezTo>
                <a:cubicBezTo>
                  <a:pt x="131293" y="26243"/>
                  <a:pt x="63030" y="36827"/>
                  <a:pt x="52976" y="38414"/>
                </a:cubicBezTo>
                <a:cubicBezTo>
                  <a:pt x="42922" y="40001"/>
                  <a:pt x="99543" y="35239"/>
                  <a:pt x="97426" y="32064"/>
                </a:cubicBezTo>
                <a:cubicBezTo>
                  <a:pt x="95309" y="28889"/>
                  <a:pt x="-16874" y="2960"/>
                  <a:pt x="2176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4360198C-3E47-E702-00A2-E6DA797BD2BA}"/>
              </a:ext>
            </a:extLst>
          </p:cNvPr>
          <p:cNvSpPr/>
          <p:nvPr/>
        </p:nvSpPr>
        <p:spPr>
          <a:xfrm>
            <a:off x="5305425" y="2774950"/>
            <a:ext cx="142893" cy="142880"/>
          </a:xfrm>
          <a:custGeom>
            <a:avLst/>
            <a:gdLst>
              <a:gd name="connsiteX0" fmla="*/ 0 w 142893"/>
              <a:gd name="connsiteY0" fmla="*/ 19050 h 142880"/>
              <a:gd name="connsiteX1" fmla="*/ 82550 w 142893"/>
              <a:gd name="connsiteY1" fmla="*/ 82550 h 142880"/>
              <a:gd name="connsiteX2" fmla="*/ 79375 w 142893"/>
              <a:gd name="connsiteY2" fmla="*/ 142875 h 142880"/>
              <a:gd name="connsiteX3" fmla="*/ 88900 w 142893"/>
              <a:gd name="connsiteY3" fmla="*/ 79375 h 142880"/>
              <a:gd name="connsiteX4" fmla="*/ 142875 w 142893"/>
              <a:gd name="connsiteY4" fmla="*/ 0 h 142880"/>
              <a:gd name="connsiteX5" fmla="*/ 82550 w 142893"/>
              <a:gd name="connsiteY5" fmla="*/ 79375 h 142880"/>
              <a:gd name="connsiteX6" fmla="*/ 0 w 142893"/>
              <a:gd name="connsiteY6" fmla="*/ 19050 h 14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3" h="142880">
                <a:moveTo>
                  <a:pt x="0" y="19050"/>
                </a:moveTo>
                <a:cubicBezTo>
                  <a:pt x="0" y="19579"/>
                  <a:pt x="69321" y="61912"/>
                  <a:pt x="82550" y="82550"/>
                </a:cubicBezTo>
                <a:cubicBezTo>
                  <a:pt x="95779" y="103188"/>
                  <a:pt x="78317" y="143404"/>
                  <a:pt x="79375" y="142875"/>
                </a:cubicBezTo>
                <a:cubicBezTo>
                  <a:pt x="80433" y="142346"/>
                  <a:pt x="78317" y="103187"/>
                  <a:pt x="88900" y="79375"/>
                </a:cubicBezTo>
                <a:cubicBezTo>
                  <a:pt x="99483" y="55563"/>
                  <a:pt x="143933" y="0"/>
                  <a:pt x="142875" y="0"/>
                </a:cubicBezTo>
                <a:cubicBezTo>
                  <a:pt x="141817" y="0"/>
                  <a:pt x="103717" y="73554"/>
                  <a:pt x="82550" y="79375"/>
                </a:cubicBezTo>
                <a:cubicBezTo>
                  <a:pt x="61383" y="85196"/>
                  <a:pt x="0" y="18521"/>
                  <a:pt x="0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1EFF7CC8-148A-5B02-9188-8E5E789C5E6C}"/>
              </a:ext>
            </a:extLst>
          </p:cNvPr>
          <p:cNvSpPr/>
          <p:nvPr/>
        </p:nvSpPr>
        <p:spPr>
          <a:xfrm>
            <a:off x="5276838" y="2546327"/>
            <a:ext cx="75339" cy="92148"/>
          </a:xfrm>
          <a:custGeom>
            <a:avLst/>
            <a:gdLst>
              <a:gd name="connsiteX0" fmla="*/ 12 w 75339"/>
              <a:gd name="connsiteY0" fmla="*/ 92098 h 92148"/>
              <a:gd name="connsiteX1" fmla="*/ 66687 w 75339"/>
              <a:gd name="connsiteY1" fmla="*/ 57173 h 92148"/>
              <a:gd name="connsiteX2" fmla="*/ 44462 w 75339"/>
              <a:gd name="connsiteY2" fmla="*/ 47648 h 92148"/>
              <a:gd name="connsiteX3" fmla="*/ 28587 w 75339"/>
              <a:gd name="connsiteY3" fmla="*/ 23 h 92148"/>
              <a:gd name="connsiteX4" fmla="*/ 38112 w 75339"/>
              <a:gd name="connsiteY4" fmla="*/ 41298 h 92148"/>
              <a:gd name="connsiteX5" fmla="*/ 73037 w 75339"/>
              <a:gd name="connsiteY5" fmla="*/ 47648 h 92148"/>
              <a:gd name="connsiteX6" fmla="*/ 12 w 75339"/>
              <a:gd name="connsiteY6" fmla="*/ 92098 h 9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39" h="92148">
                <a:moveTo>
                  <a:pt x="12" y="92098"/>
                </a:moveTo>
                <a:cubicBezTo>
                  <a:pt x="-1046" y="93686"/>
                  <a:pt x="66687" y="57173"/>
                  <a:pt x="66687" y="57173"/>
                </a:cubicBezTo>
                <a:cubicBezTo>
                  <a:pt x="74095" y="49765"/>
                  <a:pt x="50812" y="57173"/>
                  <a:pt x="44462" y="47648"/>
                </a:cubicBezTo>
                <a:cubicBezTo>
                  <a:pt x="38112" y="38123"/>
                  <a:pt x="29645" y="1081"/>
                  <a:pt x="28587" y="23"/>
                </a:cubicBezTo>
                <a:cubicBezTo>
                  <a:pt x="27529" y="-1035"/>
                  <a:pt x="30704" y="33360"/>
                  <a:pt x="38112" y="41298"/>
                </a:cubicBezTo>
                <a:cubicBezTo>
                  <a:pt x="45520" y="49235"/>
                  <a:pt x="85208" y="38123"/>
                  <a:pt x="73037" y="47648"/>
                </a:cubicBezTo>
                <a:cubicBezTo>
                  <a:pt x="60866" y="57173"/>
                  <a:pt x="1070" y="90510"/>
                  <a:pt x="12" y="9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3A536A7E-AACE-8262-FB05-B0165CAA0F32}"/>
              </a:ext>
            </a:extLst>
          </p:cNvPr>
          <p:cNvSpPr/>
          <p:nvPr/>
        </p:nvSpPr>
        <p:spPr>
          <a:xfrm>
            <a:off x="6082677" y="1475352"/>
            <a:ext cx="86814" cy="541096"/>
          </a:xfrm>
          <a:custGeom>
            <a:avLst/>
            <a:gdLst>
              <a:gd name="connsiteX0" fmla="*/ 86348 w 86814"/>
              <a:gd name="connsiteY0" fmla="*/ 1023 h 541096"/>
              <a:gd name="connsiteX1" fmla="*/ 38723 w 86814"/>
              <a:gd name="connsiteY1" fmla="*/ 166123 h 541096"/>
              <a:gd name="connsiteX2" fmla="*/ 16498 w 86814"/>
              <a:gd name="connsiteY2" fmla="*/ 302648 h 541096"/>
              <a:gd name="connsiteX3" fmla="*/ 16498 w 86814"/>
              <a:gd name="connsiteY3" fmla="*/ 283598 h 541096"/>
              <a:gd name="connsiteX4" fmla="*/ 70473 w 86814"/>
              <a:gd name="connsiteY4" fmla="*/ 540773 h 541096"/>
              <a:gd name="connsiteX5" fmla="*/ 10148 w 86814"/>
              <a:gd name="connsiteY5" fmla="*/ 223273 h 541096"/>
              <a:gd name="connsiteX6" fmla="*/ 6973 w 86814"/>
              <a:gd name="connsiteY6" fmla="*/ 248673 h 541096"/>
              <a:gd name="connsiteX7" fmla="*/ 86348 w 86814"/>
              <a:gd name="connsiteY7" fmla="*/ 1023 h 54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14" h="541096">
                <a:moveTo>
                  <a:pt x="86348" y="1023"/>
                </a:moveTo>
                <a:cubicBezTo>
                  <a:pt x="91640" y="-12735"/>
                  <a:pt x="50365" y="115852"/>
                  <a:pt x="38723" y="166123"/>
                </a:cubicBezTo>
                <a:cubicBezTo>
                  <a:pt x="27081" y="216394"/>
                  <a:pt x="16498" y="302648"/>
                  <a:pt x="16498" y="302648"/>
                </a:cubicBezTo>
                <a:cubicBezTo>
                  <a:pt x="12794" y="322227"/>
                  <a:pt x="7502" y="243911"/>
                  <a:pt x="16498" y="283598"/>
                </a:cubicBezTo>
                <a:cubicBezTo>
                  <a:pt x="25494" y="323285"/>
                  <a:pt x="71531" y="550827"/>
                  <a:pt x="70473" y="540773"/>
                </a:cubicBezTo>
                <a:cubicBezTo>
                  <a:pt x="69415" y="530719"/>
                  <a:pt x="20731" y="271956"/>
                  <a:pt x="10148" y="223273"/>
                </a:cubicBezTo>
                <a:cubicBezTo>
                  <a:pt x="-435" y="174590"/>
                  <a:pt x="-4669" y="287302"/>
                  <a:pt x="6973" y="248673"/>
                </a:cubicBezTo>
                <a:cubicBezTo>
                  <a:pt x="18615" y="210044"/>
                  <a:pt x="81056" y="14781"/>
                  <a:pt x="86348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EEC5F369-D6FC-7282-AF58-4DEC36608F8B}"/>
              </a:ext>
            </a:extLst>
          </p:cNvPr>
          <p:cNvSpPr/>
          <p:nvPr/>
        </p:nvSpPr>
        <p:spPr>
          <a:xfrm>
            <a:off x="5715561" y="2003423"/>
            <a:ext cx="235063" cy="225734"/>
          </a:xfrm>
          <a:custGeom>
            <a:avLst/>
            <a:gdLst>
              <a:gd name="connsiteX0" fmla="*/ 104214 w 235063"/>
              <a:gd name="connsiteY0" fmla="*/ 2 h 225734"/>
              <a:gd name="connsiteX1" fmla="*/ 177239 w 235063"/>
              <a:gd name="connsiteY1" fmla="*/ 88902 h 225734"/>
              <a:gd name="connsiteX2" fmla="*/ 167714 w 235063"/>
              <a:gd name="connsiteY2" fmla="*/ 127002 h 225734"/>
              <a:gd name="connsiteX3" fmla="*/ 224864 w 235063"/>
              <a:gd name="connsiteY3" fmla="*/ 225427 h 225734"/>
              <a:gd name="connsiteX4" fmla="*/ 183589 w 235063"/>
              <a:gd name="connsiteY4" fmla="*/ 155577 h 225734"/>
              <a:gd name="connsiteX5" fmla="*/ 5789 w 235063"/>
              <a:gd name="connsiteY5" fmla="*/ 88902 h 225734"/>
              <a:gd name="connsiteX6" fmla="*/ 43889 w 235063"/>
              <a:gd name="connsiteY6" fmla="*/ 120652 h 225734"/>
              <a:gd name="connsiteX7" fmla="*/ 50239 w 235063"/>
              <a:gd name="connsiteY7" fmla="*/ 133352 h 225734"/>
              <a:gd name="connsiteX8" fmla="*/ 59764 w 235063"/>
              <a:gd name="connsiteY8" fmla="*/ 92077 h 225734"/>
              <a:gd name="connsiteX9" fmla="*/ 34364 w 235063"/>
              <a:gd name="connsiteY9" fmla="*/ 95252 h 225734"/>
              <a:gd name="connsiteX10" fmla="*/ 91514 w 235063"/>
              <a:gd name="connsiteY10" fmla="*/ 76202 h 225734"/>
              <a:gd name="connsiteX11" fmla="*/ 5789 w 235063"/>
              <a:gd name="connsiteY11" fmla="*/ 111127 h 225734"/>
              <a:gd name="connsiteX12" fmla="*/ 69289 w 235063"/>
              <a:gd name="connsiteY12" fmla="*/ 107952 h 225734"/>
              <a:gd name="connsiteX13" fmla="*/ 161364 w 235063"/>
              <a:gd name="connsiteY13" fmla="*/ 142877 h 225734"/>
              <a:gd name="connsiteX14" fmla="*/ 234389 w 235063"/>
              <a:gd name="connsiteY14" fmla="*/ 22227 h 225734"/>
              <a:gd name="connsiteX15" fmla="*/ 193114 w 235063"/>
              <a:gd name="connsiteY15" fmla="*/ 85727 h 225734"/>
              <a:gd name="connsiteX16" fmla="*/ 104214 w 235063"/>
              <a:gd name="connsiteY16" fmla="*/ 2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063" h="225734">
                <a:moveTo>
                  <a:pt x="104214" y="2"/>
                </a:moveTo>
                <a:cubicBezTo>
                  <a:pt x="101568" y="531"/>
                  <a:pt x="166656" y="67735"/>
                  <a:pt x="177239" y="88902"/>
                </a:cubicBezTo>
                <a:cubicBezTo>
                  <a:pt x="187822" y="110069"/>
                  <a:pt x="159777" y="104248"/>
                  <a:pt x="167714" y="127002"/>
                </a:cubicBezTo>
                <a:cubicBezTo>
                  <a:pt x="175652" y="149756"/>
                  <a:pt x="222218" y="220665"/>
                  <a:pt x="224864" y="225427"/>
                </a:cubicBezTo>
                <a:cubicBezTo>
                  <a:pt x="227510" y="230189"/>
                  <a:pt x="220101" y="178331"/>
                  <a:pt x="183589" y="155577"/>
                </a:cubicBezTo>
                <a:cubicBezTo>
                  <a:pt x="147077" y="132823"/>
                  <a:pt x="29072" y="94723"/>
                  <a:pt x="5789" y="88902"/>
                </a:cubicBezTo>
                <a:cubicBezTo>
                  <a:pt x="-17494" y="83081"/>
                  <a:pt x="36481" y="113244"/>
                  <a:pt x="43889" y="120652"/>
                </a:cubicBezTo>
                <a:cubicBezTo>
                  <a:pt x="51297" y="128060"/>
                  <a:pt x="47593" y="138114"/>
                  <a:pt x="50239" y="133352"/>
                </a:cubicBezTo>
                <a:cubicBezTo>
                  <a:pt x="52885" y="128590"/>
                  <a:pt x="62410" y="98427"/>
                  <a:pt x="59764" y="92077"/>
                </a:cubicBezTo>
                <a:cubicBezTo>
                  <a:pt x="57118" y="85727"/>
                  <a:pt x="29072" y="97898"/>
                  <a:pt x="34364" y="95252"/>
                </a:cubicBezTo>
                <a:cubicBezTo>
                  <a:pt x="39656" y="92606"/>
                  <a:pt x="96276" y="73556"/>
                  <a:pt x="91514" y="76202"/>
                </a:cubicBezTo>
                <a:cubicBezTo>
                  <a:pt x="86752" y="78848"/>
                  <a:pt x="9493" y="105835"/>
                  <a:pt x="5789" y="111127"/>
                </a:cubicBezTo>
                <a:cubicBezTo>
                  <a:pt x="2085" y="116419"/>
                  <a:pt x="43360" y="102660"/>
                  <a:pt x="69289" y="107952"/>
                </a:cubicBezTo>
                <a:cubicBezTo>
                  <a:pt x="95218" y="113244"/>
                  <a:pt x="133847" y="157165"/>
                  <a:pt x="161364" y="142877"/>
                </a:cubicBezTo>
                <a:cubicBezTo>
                  <a:pt x="188881" y="128590"/>
                  <a:pt x="229097" y="31752"/>
                  <a:pt x="234389" y="22227"/>
                </a:cubicBezTo>
                <a:cubicBezTo>
                  <a:pt x="239681" y="12702"/>
                  <a:pt x="212693" y="86785"/>
                  <a:pt x="193114" y="85727"/>
                </a:cubicBezTo>
                <a:cubicBezTo>
                  <a:pt x="173535" y="84669"/>
                  <a:pt x="106860" y="-527"/>
                  <a:pt x="1042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CF2142CE-CAF4-338A-AA73-2C1A82FBBE77}"/>
              </a:ext>
            </a:extLst>
          </p:cNvPr>
          <p:cNvSpPr/>
          <p:nvPr/>
        </p:nvSpPr>
        <p:spPr>
          <a:xfrm>
            <a:off x="5859647" y="1723965"/>
            <a:ext cx="150629" cy="238185"/>
          </a:xfrm>
          <a:custGeom>
            <a:avLst/>
            <a:gdLst>
              <a:gd name="connsiteX0" fmla="*/ 150628 w 150629"/>
              <a:gd name="connsiteY0" fmla="*/ 60 h 238185"/>
              <a:gd name="connsiteX1" fmla="*/ 7753 w 150629"/>
              <a:gd name="connsiteY1" fmla="*/ 155635 h 238185"/>
              <a:gd name="connsiteX2" fmla="*/ 39503 w 150629"/>
              <a:gd name="connsiteY2" fmla="*/ 120710 h 238185"/>
              <a:gd name="connsiteX3" fmla="*/ 14103 w 150629"/>
              <a:gd name="connsiteY3" fmla="*/ 174685 h 238185"/>
              <a:gd name="connsiteX4" fmla="*/ 17278 w 150629"/>
              <a:gd name="connsiteY4" fmla="*/ 238185 h 238185"/>
              <a:gd name="connsiteX5" fmla="*/ 1403 w 150629"/>
              <a:gd name="connsiteY5" fmla="*/ 174685 h 238185"/>
              <a:gd name="connsiteX6" fmla="*/ 42678 w 150629"/>
              <a:gd name="connsiteY6" fmla="*/ 25460 h 238185"/>
              <a:gd name="connsiteX7" fmla="*/ 1403 w 150629"/>
              <a:gd name="connsiteY7" fmla="*/ 187385 h 238185"/>
              <a:gd name="connsiteX8" fmla="*/ 10928 w 150629"/>
              <a:gd name="connsiteY8" fmla="*/ 212785 h 238185"/>
              <a:gd name="connsiteX9" fmla="*/ 23628 w 150629"/>
              <a:gd name="connsiteY9" fmla="*/ 155635 h 238185"/>
              <a:gd name="connsiteX10" fmla="*/ 134753 w 150629"/>
              <a:gd name="connsiteY10" fmla="*/ 85785 h 238185"/>
              <a:gd name="connsiteX11" fmla="*/ 29978 w 150629"/>
              <a:gd name="connsiteY11" fmla="*/ 127060 h 238185"/>
              <a:gd name="connsiteX12" fmla="*/ 33153 w 150629"/>
              <a:gd name="connsiteY12" fmla="*/ 127060 h 238185"/>
              <a:gd name="connsiteX13" fmla="*/ 4578 w 150629"/>
              <a:gd name="connsiteY13" fmla="*/ 136585 h 238185"/>
              <a:gd name="connsiteX14" fmla="*/ 150628 w 150629"/>
              <a:gd name="connsiteY14" fmla="*/ 60 h 2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629" h="238185">
                <a:moveTo>
                  <a:pt x="150628" y="60"/>
                </a:moveTo>
                <a:cubicBezTo>
                  <a:pt x="151157" y="3235"/>
                  <a:pt x="26274" y="135527"/>
                  <a:pt x="7753" y="155635"/>
                </a:cubicBezTo>
                <a:cubicBezTo>
                  <a:pt x="-10768" y="175743"/>
                  <a:pt x="38445" y="117535"/>
                  <a:pt x="39503" y="120710"/>
                </a:cubicBezTo>
                <a:cubicBezTo>
                  <a:pt x="40561" y="123885"/>
                  <a:pt x="17807" y="155106"/>
                  <a:pt x="14103" y="174685"/>
                </a:cubicBezTo>
                <a:cubicBezTo>
                  <a:pt x="10399" y="194264"/>
                  <a:pt x="19395" y="238185"/>
                  <a:pt x="17278" y="238185"/>
                </a:cubicBezTo>
                <a:cubicBezTo>
                  <a:pt x="15161" y="238185"/>
                  <a:pt x="-2830" y="210139"/>
                  <a:pt x="1403" y="174685"/>
                </a:cubicBezTo>
                <a:cubicBezTo>
                  <a:pt x="5636" y="139231"/>
                  <a:pt x="42678" y="23343"/>
                  <a:pt x="42678" y="25460"/>
                </a:cubicBezTo>
                <a:cubicBezTo>
                  <a:pt x="42678" y="27577"/>
                  <a:pt x="6695" y="156164"/>
                  <a:pt x="1403" y="187385"/>
                </a:cubicBezTo>
                <a:cubicBezTo>
                  <a:pt x="-3889" y="218606"/>
                  <a:pt x="7224" y="218077"/>
                  <a:pt x="10928" y="212785"/>
                </a:cubicBezTo>
                <a:cubicBezTo>
                  <a:pt x="14632" y="207493"/>
                  <a:pt x="2990" y="176802"/>
                  <a:pt x="23628" y="155635"/>
                </a:cubicBezTo>
                <a:cubicBezTo>
                  <a:pt x="44265" y="134468"/>
                  <a:pt x="133695" y="90547"/>
                  <a:pt x="134753" y="85785"/>
                </a:cubicBezTo>
                <a:cubicBezTo>
                  <a:pt x="135811" y="81023"/>
                  <a:pt x="46911" y="120181"/>
                  <a:pt x="29978" y="127060"/>
                </a:cubicBezTo>
                <a:cubicBezTo>
                  <a:pt x="13045" y="133939"/>
                  <a:pt x="37386" y="125473"/>
                  <a:pt x="33153" y="127060"/>
                </a:cubicBezTo>
                <a:cubicBezTo>
                  <a:pt x="28920" y="128647"/>
                  <a:pt x="-11297" y="153518"/>
                  <a:pt x="4578" y="136585"/>
                </a:cubicBezTo>
                <a:cubicBezTo>
                  <a:pt x="20453" y="119652"/>
                  <a:pt x="150099" y="-3115"/>
                  <a:pt x="15062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87F1586E-41F8-CE4C-316C-4D3DFF3BE3EC}"/>
              </a:ext>
            </a:extLst>
          </p:cNvPr>
          <p:cNvSpPr/>
          <p:nvPr/>
        </p:nvSpPr>
        <p:spPr>
          <a:xfrm>
            <a:off x="6009802" y="1681255"/>
            <a:ext cx="89431" cy="420646"/>
          </a:xfrm>
          <a:custGeom>
            <a:avLst/>
            <a:gdLst>
              <a:gd name="connsiteX0" fmla="*/ 9998 w 89431"/>
              <a:gd name="connsiteY0" fmla="*/ 1495 h 420646"/>
              <a:gd name="connsiteX1" fmla="*/ 57623 w 89431"/>
              <a:gd name="connsiteY1" fmla="*/ 271370 h 420646"/>
              <a:gd name="connsiteX2" fmla="*/ 54448 w 89431"/>
              <a:gd name="connsiteY2" fmla="*/ 255495 h 420646"/>
              <a:gd name="connsiteX3" fmla="*/ 89373 w 89431"/>
              <a:gd name="connsiteY3" fmla="*/ 420595 h 420646"/>
              <a:gd name="connsiteX4" fmla="*/ 44923 w 89431"/>
              <a:gd name="connsiteY4" fmla="*/ 236445 h 420646"/>
              <a:gd name="connsiteX5" fmla="*/ 473 w 89431"/>
              <a:gd name="connsiteY5" fmla="*/ 169770 h 420646"/>
              <a:gd name="connsiteX6" fmla="*/ 22698 w 89431"/>
              <a:gd name="connsiteY6" fmla="*/ 182470 h 420646"/>
              <a:gd name="connsiteX7" fmla="*/ 41748 w 89431"/>
              <a:gd name="connsiteY7" fmla="*/ 214220 h 420646"/>
              <a:gd name="connsiteX8" fmla="*/ 38573 w 89431"/>
              <a:gd name="connsiteY8" fmla="*/ 163420 h 420646"/>
              <a:gd name="connsiteX9" fmla="*/ 9998 w 89431"/>
              <a:gd name="connsiteY9" fmla="*/ 1495 h 4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31" h="420646">
                <a:moveTo>
                  <a:pt x="9998" y="1495"/>
                </a:moveTo>
                <a:lnTo>
                  <a:pt x="57623" y="271370"/>
                </a:lnTo>
                <a:cubicBezTo>
                  <a:pt x="65031" y="313703"/>
                  <a:pt x="49156" y="230624"/>
                  <a:pt x="54448" y="255495"/>
                </a:cubicBezTo>
                <a:cubicBezTo>
                  <a:pt x="59740" y="280366"/>
                  <a:pt x="90960" y="423770"/>
                  <a:pt x="89373" y="420595"/>
                </a:cubicBezTo>
                <a:cubicBezTo>
                  <a:pt x="87786" y="417420"/>
                  <a:pt x="59740" y="278249"/>
                  <a:pt x="44923" y="236445"/>
                </a:cubicBezTo>
                <a:cubicBezTo>
                  <a:pt x="30106" y="194641"/>
                  <a:pt x="4177" y="178766"/>
                  <a:pt x="473" y="169770"/>
                </a:cubicBezTo>
                <a:cubicBezTo>
                  <a:pt x="-3231" y="160774"/>
                  <a:pt x="15819" y="175062"/>
                  <a:pt x="22698" y="182470"/>
                </a:cubicBezTo>
                <a:cubicBezTo>
                  <a:pt x="29577" y="189878"/>
                  <a:pt x="39102" y="217395"/>
                  <a:pt x="41748" y="214220"/>
                </a:cubicBezTo>
                <a:cubicBezTo>
                  <a:pt x="44394" y="211045"/>
                  <a:pt x="42806" y="193582"/>
                  <a:pt x="38573" y="163420"/>
                </a:cubicBezTo>
                <a:cubicBezTo>
                  <a:pt x="34340" y="133258"/>
                  <a:pt x="6823" y="-16497"/>
                  <a:pt x="9998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2C741159-5A82-D53F-BB2E-3023AB72086F}"/>
              </a:ext>
            </a:extLst>
          </p:cNvPr>
          <p:cNvSpPr/>
          <p:nvPr/>
        </p:nvSpPr>
        <p:spPr>
          <a:xfrm>
            <a:off x="5835650" y="1635125"/>
            <a:ext cx="88900" cy="304813"/>
          </a:xfrm>
          <a:custGeom>
            <a:avLst/>
            <a:gdLst>
              <a:gd name="connsiteX0" fmla="*/ 88900 w 88900"/>
              <a:gd name="connsiteY0" fmla="*/ 0 h 304813"/>
              <a:gd name="connsiteX1" fmla="*/ 9525 w 88900"/>
              <a:gd name="connsiteY1" fmla="*/ 238125 h 304813"/>
              <a:gd name="connsiteX2" fmla="*/ 19050 w 88900"/>
              <a:gd name="connsiteY2" fmla="*/ 304800 h 304813"/>
              <a:gd name="connsiteX3" fmla="*/ 0 w 88900"/>
              <a:gd name="connsiteY3" fmla="*/ 244475 h 304813"/>
              <a:gd name="connsiteX4" fmla="*/ 0 w 88900"/>
              <a:gd name="connsiteY4" fmla="*/ 244475 h 304813"/>
              <a:gd name="connsiteX5" fmla="*/ 88900 w 88900"/>
              <a:gd name="connsiteY5" fmla="*/ 0 h 3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0" h="304813">
                <a:moveTo>
                  <a:pt x="88900" y="0"/>
                </a:moveTo>
                <a:cubicBezTo>
                  <a:pt x="55033" y="93662"/>
                  <a:pt x="21167" y="187325"/>
                  <a:pt x="9525" y="238125"/>
                </a:cubicBezTo>
                <a:cubicBezTo>
                  <a:pt x="-2117" y="288925"/>
                  <a:pt x="20638" y="303742"/>
                  <a:pt x="19050" y="304800"/>
                </a:cubicBezTo>
                <a:cubicBezTo>
                  <a:pt x="17462" y="305858"/>
                  <a:pt x="0" y="244475"/>
                  <a:pt x="0" y="244475"/>
                </a:cubicBezTo>
                <a:lnTo>
                  <a:pt x="0" y="244475"/>
                </a:lnTo>
                <a:lnTo>
                  <a:pt x="889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EFE36C69-AF72-D033-6457-9FCE90291893}"/>
              </a:ext>
            </a:extLst>
          </p:cNvPr>
          <p:cNvSpPr/>
          <p:nvPr/>
        </p:nvSpPr>
        <p:spPr>
          <a:xfrm>
            <a:off x="5676769" y="2016089"/>
            <a:ext cx="101799" cy="236947"/>
          </a:xfrm>
          <a:custGeom>
            <a:avLst/>
            <a:gdLst>
              <a:gd name="connsiteX0" fmla="*/ 101731 w 101799"/>
              <a:gd name="connsiteY0" fmla="*/ 36 h 236947"/>
              <a:gd name="connsiteX1" fmla="*/ 3306 w 101799"/>
              <a:gd name="connsiteY1" fmla="*/ 107986 h 236947"/>
              <a:gd name="connsiteX2" fmla="*/ 22356 w 101799"/>
              <a:gd name="connsiteY2" fmla="*/ 88936 h 236947"/>
              <a:gd name="connsiteX3" fmla="*/ 131 w 101799"/>
              <a:gd name="connsiteY3" fmla="*/ 171486 h 236947"/>
              <a:gd name="connsiteX4" fmla="*/ 12831 w 101799"/>
              <a:gd name="connsiteY4" fmla="*/ 149261 h 236947"/>
              <a:gd name="connsiteX5" fmla="*/ 6481 w 101799"/>
              <a:gd name="connsiteY5" fmla="*/ 234986 h 236947"/>
              <a:gd name="connsiteX6" fmla="*/ 19181 w 101799"/>
              <a:gd name="connsiteY6" fmla="*/ 50836 h 236947"/>
              <a:gd name="connsiteX7" fmla="*/ 19181 w 101799"/>
              <a:gd name="connsiteY7" fmla="*/ 95286 h 236947"/>
              <a:gd name="connsiteX8" fmla="*/ 101731 w 101799"/>
              <a:gd name="connsiteY8" fmla="*/ 36 h 23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99" h="236947">
                <a:moveTo>
                  <a:pt x="101731" y="36"/>
                </a:moveTo>
                <a:cubicBezTo>
                  <a:pt x="99085" y="2153"/>
                  <a:pt x="16535" y="93169"/>
                  <a:pt x="3306" y="107986"/>
                </a:cubicBezTo>
                <a:cubicBezTo>
                  <a:pt x="-9923" y="122803"/>
                  <a:pt x="22885" y="78353"/>
                  <a:pt x="22356" y="88936"/>
                </a:cubicBezTo>
                <a:cubicBezTo>
                  <a:pt x="21827" y="99519"/>
                  <a:pt x="1718" y="161432"/>
                  <a:pt x="131" y="171486"/>
                </a:cubicBezTo>
                <a:cubicBezTo>
                  <a:pt x="-1456" y="181540"/>
                  <a:pt x="11773" y="138678"/>
                  <a:pt x="12831" y="149261"/>
                </a:cubicBezTo>
                <a:cubicBezTo>
                  <a:pt x="13889" y="159844"/>
                  <a:pt x="5423" y="251390"/>
                  <a:pt x="6481" y="234986"/>
                </a:cubicBezTo>
                <a:cubicBezTo>
                  <a:pt x="7539" y="218582"/>
                  <a:pt x="17064" y="74119"/>
                  <a:pt x="19181" y="50836"/>
                </a:cubicBezTo>
                <a:cubicBezTo>
                  <a:pt x="21298" y="27553"/>
                  <a:pt x="8598" y="102694"/>
                  <a:pt x="19181" y="95286"/>
                </a:cubicBezTo>
                <a:cubicBezTo>
                  <a:pt x="29764" y="87878"/>
                  <a:pt x="104377" y="-2081"/>
                  <a:pt x="10173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CD9B2F7C-AE77-56C7-E64E-97D79CF931F5}"/>
              </a:ext>
            </a:extLst>
          </p:cNvPr>
          <p:cNvSpPr/>
          <p:nvPr/>
        </p:nvSpPr>
        <p:spPr>
          <a:xfrm>
            <a:off x="5703138" y="2009763"/>
            <a:ext cx="294695" cy="108248"/>
          </a:xfrm>
          <a:custGeom>
            <a:avLst/>
            <a:gdLst>
              <a:gd name="connsiteX0" fmla="*/ 65837 w 294695"/>
              <a:gd name="connsiteY0" fmla="*/ 12 h 108248"/>
              <a:gd name="connsiteX1" fmla="*/ 142037 w 294695"/>
              <a:gd name="connsiteY1" fmla="*/ 76212 h 108248"/>
              <a:gd name="connsiteX2" fmla="*/ 78537 w 294695"/>
              <a:gd name="connsiteY2" fmla="*/ 73037 h 108248"/>
              <a:gd name="connsiteX3" fmla="*/ 8687 w 294695"/>
              <a:gd name="connsiteY3" fmla="*/ 107962 h 108248"/>
              <a:gd name="connsiteX4" fmla="*/ 291262 w 294695"/>
              <a:gd name="connsiteY4" fmla="*/ 50812 h 108248"/>
              <a:gd name="connsiteX5" fmla="*/ 161087 w 294695"/>
              <a:gd name="connsiteY5" fmla="*/ 69862 h 108248"/>
              <a:gd name="connsiteX6" fmla="*/ 65837 w 294695"/>
              <a:gd name="connsiteY6" fmla="*/ 12 h 1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95" h="108248">
                <a:moveTo>
                  <a:pt x="65837" y="12"/>
                </a:moveTo>
                <a:cubicBezTo>
                  <a:pt x="62662" y="1070"/>
                  <a:pt x="139920" y="64041"/>
                  <a:pt x="142037" y="76212"/>
                </a:cubicBezTo>
                <a:cubicBezTo>
                  <a:pt x="144154" y="88383"/>
                  <a:pt x="100762" y="67745"/>
                  <a:pt x="78537" y="73037"/>
                </a:cubicBezTo>
                <a:cubicBezTo>
                  <a:pt x="56312" y="78329"/>
                  <a:pt x="-26767" y="111666"/>
                  <a:pt x="8687" y="107962"/>
                </a:cubicBezTo>
                <a:cubicBezTo>
                  <a:pt x="44141" y="104258"/>
                  <a:pt x="265862" y="57162"/>
                  <a:pt x="291262" y="50812"/>
                </a:cubicBezTo>
                <a:cubicBezTo>
                  <a:pt x="316662" y="44462"/>
                  <a:pt x="193895" y="75683"/>
                  <a:pt x="161087" y="69862"/>
                </a:cubicBezTo>
                <a:cubicBezTo>
                  <a:pt x="128279" y="64041"/>
                  <a:pt x="69012" y="-1046"/>
                  <a:pt x="6583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F629A0A5-D9AA-ABD3-EF08-663C6C68DC45}"/>
              </a:ext>
            </a:extLst>
          </p:cNvPr>
          <p:cNvSpPr/>
          <p:nvPr/>
        </p:nvSpPr>
        <p:spPr>
          <a:xfrm>
            <a:off x="6010217" y="2079341"/>
            <a:ext cx="201730" cy="209869"/>
          </a:xfrm>
          <a:custGeom>
            <a:avLst/>
            <a:gdLst>
              <a:gd name="connsiteX0" fmla="*/ 58 w 201730"/>
              <a:gd name="connsiteY0" fmla="*/ 209834 h 209869"/>
              <a:gd name="connsiteX1" fmla="*/ 168333 w 201730"/>
              <a:gd name="connsiteY1" fmla="*/ 66959 h 209869"/>
              <a:gd name="connsiteX2" fmla="*/ 187383 w 201730"/>
              <a:gd name="connsiteY2" fmla="*/ 70134 h 209869"/>
              <a:gd name="connsiteX3" fmla="*/ 181033 w 201730"/>
              <a:gd name="connsiteY3" fmla="*/ 284 h 209869"/>
              <a:gd name="connsiteX4" fmla="*/ 190558 w 201730"/>
              <a:gd name="connsiteY4" fmla="*/ 51084 h 209869"/>
              <a:gd name="connsiteX5" fmla="*/ 58 w 201730"/>
              <a:gd name="connsiteY5" fmla="*/ 209834 h 2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30" h="209869">
                <a:moveTo>
                  <a:pt x="58" y="209834"/>
                </a:moveTo>
                <a:cubicBezTo>
                  <a:pt x="-3646" y="212480"/>
                  <a:pt x="168333" y="66959"/>
                  <a:pt x="168333" y="66959"/>
                </a:cubicBezTo>
                <a:cubicBezTo>
                  <a:pt x="199554" y="43676"/>
                  <a:pt x="185266" y="81246"/>
                  <a:pt x="187383" y="70134"/>
                </a:cubicBezTo>
                <a:cubicBezTo>
                  <a:pt x="189500" y="59022"/>
                  <a:pt x="180504" y="3459"/>
                  <a:pt x="181033" y="284"/>
                </a:cubicBezTo>
                <a:cubicBezTo>
                  <a:pt x="181562" y="-2891"/>
                  <a:pt x="220191" y="20921"/>
                  <a:pt x="190558" y="51084"/>
                </a:cubicBezTo>
                <a:cubicBezTo>
                  <a:pt x="160925" y="81246"/>
                  <a:pt x="3762" y="207188"/>
                  <a:pt x="58" y="209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B942DF81-614C-FA3E-5E20-375790D8DC8F}"/>
              </a:ext>
            </a:extLst>
          </p:cNvPr>
          <p:cNvSpPr/>
          <p:nvPr/>
        </p:nvSpPr>
        <p:spPr>
          <a:xfrm>
            <a:off x="5810241" y="1454149"/>
            <a:ext cx="149259" cy="205472"/>
          </a:xfrm>
          <a:custGeom>
            <a:avLst/>
            <a:gdLst>
              <a:gd name="connsiteX0" fmla="*/ 9 w 149259"/>
              <a:gd name="connsiteY0" fmla="*/ 1 h 205472"/>
              <a:gd name="connsiteX1" fmla="*/ 104784 w 149259"/>
              <a:gd name="connsiteY1" fmla="*/ 168276 h 205472"/>
              <a:gd name="connsiteX2" fmla="*/ 111134 w 149259"/>
              <a:gd name="connsiteY2" fmla="*/ 203201 h 205472"/>
              <a:gd name="connsiteX3" fmla="*/ 149234 w 149259"/>
              <a:gd name="connsiteY3" fmla="*/ 127001 h 205472"/>
              <a:gd name="connsiteX4" fmla="*/ 104784 w 149259"/>
              <a:gd name="connsiteY4" fmla="*/ 190501 h 205472"/>
              <a:gd name="connsiteX5" fmla="*/ 98434 w 149259"/>
              <a:gd name="connsiteY5" fmla="*/ 165101 h 205472"/>
              <a:gd name="connsiteX6" fmla="*/ 9 w 149259"/>
              <a:gd name="connsiteY6" fmla="*/ 1 h 20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59" h="205472">
                <a:moveTo>
                  <a:pt x="9" y="1"/>
                </a:moveTo>
                <a:cubicBezTo>
                  <a:pt x="1067" y="530"/>
                  <a:pt x="86263" y="134409"/>
                  <a:pt x="104784" y="168276"/>
                </a:cubicBezTo>
                <a:cubicBezTo>
                  <a:pt x="123305" y="202143"/>
                  <a:pt x="103726" y="210080"/>
                  <a:pt x="111134" y="203201"/>
                </a:cubicBezTo>
                <a:cubicBezTo>
                  <a:pt x="118542" y="196322"/>
                  <a:pt x="150292" y="129118"/>
                  <a:pt x="149234" y="127001"/>
                </a:cubicBezTo>
                <a:cubicBezTo>
                  <a:pt x="148176" y="124884"/>
                  <a:pt x="113251" y="184151"/>
                  <a:pt x="104784" y="190501"/>
                </a:cubicBezTo>
                <a:cubicBezTo>
                  <a:pt x="96317" y="196851"/>
                  <a:pt x="112722" y="196851"/>
                  <a:pt x="98434" y="165101"/>
                </a:cubicBezTo>
                <a:cubicBezTo>
                  <a:pt x="84147" y="133351"/>
                  <a:pt x="-1049" y="-528"/>
                  <a:pt x="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011C80A9-03D8-D028-DE80-19D0FABF10E0}"/>
              </a:ext>
            </a:extLst>
          </p:cNvPr>
          <p:cNvSpPr/>
          <p:nvPr/>
        </p:nvSpPr>
        <p:spPr>
          <a:xfrm>
            <a:off x="5175197" y="2123976"/>
            <a:ext cx="103589" cy="130480"/>
          </a:xfrm>
          <a:custGeom>
            <a:avLst/>
            <a:gdLst>
              <a:gd name="connsiteX0" fmla="*/ 53 w 103589"/>
              <a:gd name="connsiteY0" fmla="*/ 99 h 130480"/>
              <a:gd name="connsiteX1" fmla="*/ 76253 w 103589"/>
              <a:gd name="connsiteY1" fmla="*/ 69949 h 130480"/>
              <a:gd name="connsiteX2" fmla="*/ 101653 w 103589"/>
              <a:gd name="connsiteY2" fmla="*/ 130274 h 130480"/>
              <a:gd name="connsiteX3" fmla="*/ 88953 w 103589"/>
              <a:gd name="connsiteY3" fmla="*/ 85824 h 130480"/>
              <a:gd name="connsiteX4" fmla="*/ 53 w 103589"/>
              <a:gd name="connsiteY4" fmla="*/ 99 h 1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89" h="130480">
                <a:moveTo>
                  <a:pt x="53" y="99"/>
                </a:moveTo>
                <a:cubicBezTo>
                  <a:pt x="-2064" y="-2547"/>
                  <a:pt x="59320" y="48253"/>
                  <a:pt x="76253" y="69949"/>
                </a:cubicBezTo>
                <a:cubicBezTo>
                  <a:pt x="93186" y="91645"/>
                  <a:pt x="99536" y="127628"/>
                  <a:pt x="101653" y="130274"/>
                </a:cubicBezTo>
                <a:cubicBezTo>
                  <a:pt x="103770" y="132920"/>
                  <a:pt x="108003" y="109636"/>
                  <a:pt x="88953" y="85824"/>
                </a:cubicBezTo>
                <a:cubicBezTo>
                  <a:pt x="69903" y="62012"/>
                  <a:pt x="2170" y="2745"/>
                  <a:pt x="53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ECDE2080-55A3-3BD6-2ABA-1F717A9A1576}"/>
              </a:ext>
            </a:extLst>
          </p:cNvPr>
          <p:cNvSpPr/>
          <p:nvPr/>
        </p:nvSpPr>
        <p:spPr>
          <a:xfrm>
            <a:off x="5394321" y="2079557"/>
            <a:ext cx="58450" cy="129747"/>
          </a:xfrm>
          <a:custGeom>
            <a:avLst/>
            <a:gdLst>
              <a:gd name="connsiteX0" fmla="*/ 4 w 58450"/>
              <a:gd name="connsiteY0" fmla="*/ 68 h 129747"/>
              <a:gd name="connsiteX1" fmla="*/ 50804 w 58450"/>
              <a:gd name="connsiteY1" fmla="*/ 104843 h 129747"/>
              <a:gd name="connsiteX2" fmla="*/ 53979 w 58450"/>
              <a:gd name="connsiteY2" fmla="*/ 123893 h 129747"/>
              <a:gd name="connsiteX3" fmla="*/ 4 w 58450"/>
              <a:gd name="connsiteY3" fmla="*/ 68 h 12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0" h="129747">
                <a:moveTo>
                  <a:pt x="4" y="68"/>
                </a:moveTo>
                <a:cubicBezTo>
                  <a:pt x="-525" y="-3107"/>
                  <a:pt x="50804" y="104843"/>
                  <a:pt x="50804" y="104843"/>
                </a:cubicBezTo>
                <a:cubicBezTo>
                  <a:pt x="59800" y="125481"/>
                  <a:pt x="60858" y="137651"/>
                  <a:pt x="53979" y="123893"/>
                </a:cubicBezTo>
                <a:cubicBezTo>
                  <a:pt x="47100" y="110135"/>
                  <a:pt x="533" y="3243"/>
                  <a:pt x="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1B3DFD28-201F-B2FF-26DB-EDCBDB5029AB}"/>
              </a:ext>
            </a:extLst>
          </p:cNvPr>
          <p:cNvSpPr/>
          <p:nvPr/>
        </p:nvSpPr>
        <p:spPr>
          <a:xfrm>
            <a:off x="5057331" y="2733545"/>
            <a:ext cx="247599" cy="208320"/>
          </a:xfrm>
          <a:custGeom>
            <a:avLst/>
            <a:gdLst>
              <a:gd name="connsiteX0" fmla="*/ 244919 w 247599"/>
              <a:gd name="connsiteY0" fmla="*/ 206505 h 208320"/>
              <a:gd name="connsiteX1" fmla="*/ 127444 w 247599"/>
              <a:gd name="connsiteY1" fmla="*/ 130305 h 208320"/>
              <a:gd name="connsiteX2" fmla="*/ 41719 w 247599"/>
              <a:gd name="connsiteY2" fmla="*/ 76330 h 208320"/>
              <a:gd name="connsiteX3" fmla="*/ 70294 w 247599"/>
              <a:gd name="connsiteY3" fmla="*/ 85855 h 208320"/>
              <a:gd name="connsiteX4" fmla="*/ 76644 w 247599"/>
              <a:gd name="connsiteY4" fmla="*/ 130 h 208320"/>
              <a:gd name="connsiteX5" fmla="*/ 67119 w 247599"/>
              <a:gd name="connsiteY5" fmla="*/ 66805 h 208320"/>
              <a:gd name="connsiteX6" fmla="*/ 82994 w 247599"/>
              <a:gd name="connsiteY6" fmla="*/ 85855 h 208320"/>
              <a:gd name="connsiteX7" fmla="*/ 3619 w 247599"/>
              <a:gd name="connsiteY7" fmla="*/ 47755 h 208320"/>
              <a:gd name="connsiteX8" fmla="*/ 244919 w 247599"/>
              <a:gd name="connsiteY8" fmla="*/ 206505 h 20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99" h="208320">
                <a:moveTo>
                  <a:pt x="244919" y="206505"/>
                </a:moveTo>
                <a:cubicBezTo>
                  <a:pt x="265557" y="220263"/>
                  <a:pt x="161311" y="152001"/>
                  <a:pt x="127444" y="130305"/>
                </a:cubicBezTo>
                <a:cubicBezTo>
                  <a:pt x="93577" y="108609"/>
                  <a:pt x="51244" y="83738"/>
                  <a:pt x="41719" y="76330"/>
                </a:cubicBezTo>
                <a:cubicBezTo>
                  <a:pt x="32194" y="68922"/>
                  <a:pt x="64473" y="98555"/>
                  <a:pt x="70294" y="85855"/>
                </a:cubicBezTo>
                <a:cubicBezTo>
                  <a:pt x="76115" y="73155"/>
                  <a:pt x="77173" y="3305"/>
                  <a:pt x="76644" y="130"/>
                </a:cubicBezTo>
                <a:cubicBezTo>
                  <a:pt x="76115" y="-3045"/>
                  <a:pt x="66061" y="52518"/>
                  <a:pt x="67119" y="66805"/>
                </a:cubicBezTo>
                <a:cubicBezTo>
                  <a:pt x="68177" y="81092"/>
                  <a:pt x="93577" y="89030"/>
                  <a:pt x="82994" y="85855"/>
                </a:cubicBezTo>
                <a:cubicBezTo>
                  <a:pt x="72411" y="82680"/>
                  <a:pt x="-19135" y="29763"/>
                  <a:pt x="3619" y="47755"/>
                </a:cubicBezTo>
                <a:cubicBezTo>
                  <a:pt x="26373" y="65747"/>
                  <a:pt x="224281" y="192747"/>
                  <a:pt x="244919" y="206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3874AC43-D3D6-F5AE-392C-68856FBEA305}"/>
              </a:ext>
            </a:extLst>
          </p:cNvPr>
          <p:cNvSpPr/>
          <p:nvPr/>
        </p:nvSpPr>
        <p:spPr>
          <a:xfrm>
            <a:off x="5197363" y="2847895"/>
            <a:ext cx="175194" cy="97247"/>
          </a:xfrm>
          <a:custGeom>
            <a:avLst/>
            <a:gdLst>
              <a:gd name="connsiteX0" fmla="*/ 112 w 175194"/>
              <a:gd name="connsiteY0" fmla="*/ 80 h 97247"/>
              <a:gd name="connsiteX1" fmla="*/ 165212 w 175194"/>
              <a:gd name="connsiteY1" fmla="*/ 92155 h 97247"/>
              <a:gd name="connsiteX2" fmla="*/ 139812 w 175194"/>
              <a:gd name="connsiteY2" fmla="*/ 76280 h 97247"/>
              <a:gd name="connsiteX3" fmla="*/ 112 w 175194"/>
              <a:gd name="connsiteY3" fmla="*/ 80 h 9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94" h="97247">
                <a:moveTo>
                  <a:pt x="112" y="80"/>
                </a:moveTo>
                <a:cubicBezTo>
                  <a:pt x="4345" y="2726"/>
                  <a:pt x="165212" y="92155"/>
                  <a:pt x="165212" y="92155"/>
                </a:cubicBezTo>
                <a:cubicBezTo>
                  <a:pt x="188495" y="104855"/>
                  <a:pt x="167329" y="91626"/>
                  <a:pt x="139812" y="76280"/>
                </a:cubicBezTo>
                <a:cubicBezTo>
                  <a:pt x="112295" y="60934"/>
                  <a:pt x="-4121" y="-2566"/>
                  <a:pt x="11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A93A13F0-5323-B4B2-5294-B4C4A393D3D8}"/>
              </a:ext>
            </a:extLst>
          </p:cNvPr>
          <p:cNvSpPr/>
          <p:nvPr/>
        </p:nvSpPr>
        <p:spPr>
          <a:xfrm>
            <a:off x="5149785" y="3025506"/>
            <a:ext cx="386893" cy="230578"/>
          </a:xfrm>
          <a:custGeom>
            <a:avLst/>
            <a:gdLst>
              <a:gd name="connsiteX0" fmla="*/ 235015 w 386893"/>
              <a:gd name="connsiteY0" fmla="*/ 269 h 230578"/>
              <a:gd name="connsiteX1" fmla="*/ 228665 w 386893"/>
              <a:gd name="connsiteY1" fmla="*/ 95519 h 230578"/>
              <a:gd name="connsiteX2" fmla="*/ 247715 w 386893"/>
              <a:gd name="connsiteY2" fmla="*/ 159019 h 230578"/>
              <a:gd name="connsiteX3" fmla="*/ 241365 w 386893"/>
              <a:gd name="connsiteY3" fmla="*/ 155844 h 230578"/>
              <a:gd name="connsiteX4" fmla="*/ 381065 w 386893"/>
              <a:gd name="connsiteY4" fmla="*/ 228869 h 230578"/>
              <a:gd name="connsiteX5" fmla="*/ 323915 w 386893"/>
              <a:gd name="connsiteY5" fmla="*/ 200294 h 230578"/>
              <a:gd name="connsiteX6" fmla="*/ 65 w 386893"/>
              <a:gd name="connsiteY6" fmla="*/ 120919 h 230578"/>
              <a:gd name="connsiteX7" fmla="*/ 295340 w 386893"/>
              <a:gd name="connsiteY7" fmla="*/ 187594 h 230578"/>
              <a:gd name="connsiteX8" fmla="*/ 250890 w 386893"/>
              <a:gd name="connsiteY8" fmla="*/ 149494 h 230578"/>
              <a:gd name="connsiteX9" fmla="*/ 168340 w 386893"/>
              <a:gd name="connsiteY9" fmla="*/ 73294 h 230578"/>
              <a:gd name="connsiteX10" fmla="*/ 235015 w 386893"/>
              <a:gd name="connsiteY10" fmla="*/ 127269 h 230578"/>
              <a:gd name="connsiteX11" fmla="*/ 235015 w 386893"/>
              <a:gd name="connsiteY11" fmla="*/ 269 h 23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893" h="230578">
                <a:moveTo>
                  <a:pt x="235015" y="269"/>
                </a:moveTo>
                <a:cubicBezTo>
                  <a:pt x="233957" y="-5022"/>
                  <a:pt x="226548" y="69061"/>
                  <a:pt x="228665" y="95519"/>
                </a:cubicBezTo>
                <a:cubicBezTo>
                  <a:pt x="230782" y="121977"/>
                  <a:pt x="247715" y="159019"/>
                  <a:pt x="247715" y="159019"/>
                </a:cubicBezTo>
                <a:cubicBezTo>
                  <a:pt x="249832" y="169073"/>
                  <a:pt x="241365" y="155844"/>
                  <a:pt x="241365" y="155844"/>
                </a:cubicBezTo>
                <a:lnTo>
                  <a:pt x="381065" y="228869"/>
                </a:lnTo>
                <a:cubicBezTo>
                  <a:pt x="394823" y="236277"/>
                  <a:pt x="387415" y="218286"/>
                  <a:pt x="323915" y="200294"/>
                </a:cubicBezTo>
                <a:cubicBezTo>
                  <a:pt x="260415" y="182302"/>
                  <a:pt x="4827" y="123036"/>
                  <a:pt x="65" y="120919"/>
                </a:cubicBezTo>
                <a:cubicBezTo>
                  <a:pt x="-4697" y="118802"/>
                  <a:pt x="253536" y="182832"/>
                  <a:pt x="295340" y="187594"/>
                </a:cubicBezTo>
                <a:cubicBezTo>
                  <a:pt x="337144" y="192356"/>
                  <a:pt x="272056" y="168544"/>
                  <a:pt x="250890" y="149494"/>
                </a:cubicBezTo>
                <a:cubicBezTo>
                  <a:pt x="229724" y="130444"/>
                  <a:pt x="170986" y="76998"/>
                  <a:pt x="168340" y="73294"/>
                </a:cubicBezTo>
                <a:cubicBezTo>
                  <a:pt x="165694" y="69590"/>
                  <a:pt x="223373" y="134677"/>
                  <a:pt x="235015" y="127269"/>
                </a:cubicBezTo>
                <a:cubicBezTo>
                  <a:pt x="246657" y="119861"/>
                  <a:pt x="236073" y="5560"/>
                  <a:pt x="235015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5CB753B3-9001-3112-6795-4E28EA24631D}"/>
              </a:ext>
            </a:extLst>
          </p:cNvPr>
          <p:cNvSpPr/>
          <p:nvPr/>
        </p:nvSpPr>
        <p:spPr>
          <a:xfrm>
            <a:off x="5200630" y="2927302"/>
            <a:ext cx="127709" cy="93842"/>
          </a:xfrm>
          <a:custGeom>
            <a:avLst/>
            <a:gdLst>
              <a:gd name="connsiteX0" fmla="*/ 20 w 127709"/>
              <a:gd name="connsiteY0" fmla="*/ 48 h 93842"/>
              <a:gd name="connsiteX1" fmla="*/ 117495 w 127709"/>
              <a:gd name="connsiteY1" fmla="*/ 88948 h 93842"/>
              <a:gd name="connsiteX2" fmla="*/ 107970 w 127709"/>
              <a:gd name="connsiteY2" fmla="*/ 76248 h 93842"/>
              <a:gd name="connsiteX3" fmla="*/ 20 w 127709"/>
              <a:gd name="connsiteY3" fmla="*/ 48 h 9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09" h="93842">
                <a:moveTo>
                  <a:pt x="20" y="48"/>
                </a:moveTo>
                <a:cubicBezTo>
                  <a:pt x="1608" y="2165"/>
                  <a:pt x="117495" y="88948"/>
                  <a:pt x="117495" y="88948"/>
                </a:cubicBezTo>
                <a:cubicBezTo>
                  <a:pt x="135487" y="101648"/>
                  <a:pt x="128078" y="86831"/>
                  <a:pt x="107970" y="76248"/>
                </a:cubicBezTo>
                <a:cubicBezTo>
                  <a:pt x="87862" y="65665"/>
                  <a:pt x="-1568" y="-2069"/>
                  <a:pt x="2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E69E8A92-647F-5FF8-EF2B-6DAEE432BD9B}"/>
              </a:ext>
            </a:extLst>
          </p:cNvPr>
          <p:cNvSpPr/>
          <p:nvPr/>
        </p:nvSpPr>
        <p:spPr>
          <a:xfrm>
            <a:off x="6070600" y="663575"/>
            <a:ext cx="172514" cy="99215"/>
          </a:xfrm>
          <a:custGeom>
            <a:avLst/>
            <a:gdLst>
              <a:gd name="connsiteX0" fmla="*/ 0 w 172514"/>
              <a:gd name="connsiteY0" fmla="*/ 0 h 99215"/>
              <a:gd name="connsiteX1" fmla="*/ 165100 w 172514"/>
              <a:gd name="connsiteY1" fmla="*/ 95250 h 99215"/>
              <a:gd name="connsiteX2" fmla="*/ 146050 w 172514"/>
              <a:gd name="connsiteY2" fmla="*/ 82550 h 99215"/>
              <a:gd name="connsiteX3" fmla="*/ 0 w 172514"/>
              <a:gd name="connsiteY3" fmla="*/ 0 h 9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14" h="99215">
                <a:moveTo>
                  <a:pt x="0" y="0"/>
                </a:moveTo>
                <a:lnTo>
                  <a:pt x="165100" y="95250"/>
                </a:lnTo>
                <a:cubicBezTo>
                  <a:pt x="189442" y="109008"/>
                  <a:pt x="146050" y="82550"/>
                  <a:pt x="146050" y="82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46E33575-A8D0-F725-544A-D544782D3F16}"/>
              </a:ext>
            </a:extLst>
          </p:cNvPr>
          <p:cNvSpPr/>
          <p:nvPr/>
        </p:nvSpPr>
        <p:spPr>
          <a:xfrm>
            <a:off x="4949713" y="695496"/>
            <a:ext cx="342802" cy="218959"/>
          </a:xfrm>
          <a:custGeom>
            <a:avLst/>
            <a:gdLst>
              <a:gd name="connsiteX0" fmla="*/ 112 w 342802"/>
              <a:gd name="connsiteY0" fmla="*/ 218904 h 218959"/>
              <a:gd name="connsiteX1" fmla="*/ 320787 w 342802"/>
              <a:gd name="connsiteY1" fmla="*/ 15704 h 218959"/>
              <a:gd name="connsiteX2" fmla="*/ 298562 w 342802"/>
              <a:gd name="connsiteY2" fmla="*/ 31579 h 218959"/>
              <a:gd name="connsiteX3" fmla="*/ 168387 w 342802"/>
              <a:gd name="connsiteY3" fmla="*/ 174454 h 218959"/>
              <a:gd name="connsiteX4" fmla="*/ 282687 w 342802"/>
              <a:gd name="connsiteY4" fmla="*/ 37929 h 218959"/>
              <a:gd name="connsiteX5" fmla="*/ 112 w 342802"/>
              <a:gd name="connsiteY5" fmla="*/ 218904 h 21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802" h="218959">
                <a:moveTo>
                  <a:pt x="112" y="218904"/>
                </a:moveTo>
                <a:cubicBezTo>
                  <a:pt x="6462" y="215200"/>
                  <a:pt x="271045" y="46925"/>
                  <a:pt x="320787" y="15704"/>
                </a:cubicBezTo>
                <a:cubicBezTo>
                  <a:pt x="370529" y="-15517"/>
                  <a:pt x="323962" y="5121"/>
                  <a:pt x="298562" y="31579"/>
                </a:cubicBezTo>
                <a:cubicBezTo>
                  <a:pt x="273162" y="58037"/>
                  <a:pt x="171033" y="173396"/>
                  <a:pt x="168387" y="174454"/>
                </a:cubicBezTo>
                <a:cubicBezTo>
                  <a:pt x="165741" y="175512"/>
                  <a:pt x="305970" y="34754"/>
                  <a:pt x="282687" y="37929"/>
                </a:cubicBezTo>
                <a:cubicBezTo>
                  <a:pt x="259404" y="41104"/>
                  <a:pt x="-6238" y="222608"/>
                  <a:pt x="112" y="218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A5EF42A1-017A-4539-01D2-07CCA1BAEDC1}"/>
              </a:ext>
            </a:extLst>
          </p:cNvPr>
          <p:cNvSpPr/>
          <p:nvPr/>
        </p:nvSpPr>
        <p:spPr>
          <a:xfrm>
            <a:off x="4990156" y="1365239"/>
            <a:ext cx="245627" cy="238214"/>
          </a:xfrm>
          <a:custGeom>
            <a:avLst/>
            <a:gdLst>
              <a:gd name="connsiteX0" fmla="*/ 185094 w 245627"/>
              <a:gd name="connsiteY0" fmla="*/ 11 h 238214"/>
              <a:gd name="connsiteX1" fmla="*/ 26344 w 245627"/>
              <a:gd name="connsiteY1" fmla="*/ 184161 h 238214"/>
              <a:gd name="connsiteX2" fmla="*/ 70794 w 245627"/>
              <a:gd name="connsiteY2" fmla="*/ 152411 h 238214"/>
              <a:gd name="connsiteX3" fmla="*/ 4119 w 245627"/>
              <a:gd name="connsiteY3" fmla="*/ 212736 h 238214"/>
              <a:gd name="connsiteX4" fmla="*/ 83494 w 245627"/>
              <a:gd name="connsiteY4" fmla="*/ 165111 h 238214"/>
              <a:gd name="connsiteX5" fmla="*/ 181919 w 245627"/>
              <a:gd name="connsiteY5" fmla="*/ 146061 h 238214"/>
              <a:gd name="connsiteX6" fmla="*/ 140644 w 245627"/>
              <a:gd name="connsiteY6" fmla="*/ 146061 h 238214"/>
              <a:gd name="connsiteX7" fmla="*/ 245419 w 245627"/>
              <a:gd name="connsiteY7" fmla="*/ 238136 h 238214"/>
              <a:gd name="connsiteX8" fmla="*/ 166044 w 245627"/>
              <a:gd name="connsiteY8" fmla="*/ 161936 h 238214"/>
              <a:gd name="connsiteX9" fmla="*/ 112069 w 245627"/>
              <a:gd name="connsiteY9" fmla="*/ 155586 h 238214"/>
              <a:gd name="connsiteX10" fmla="*/ 19994 w 245627"/>
              <a:gd name="connsiteY10" fmla="*/ 200036 h 238214"/>
              <a:gd name="connsiteX11" fmla="*/ 13644 w 245627"/>
              <a:gd name="connsiteY11" fmla="*/ 203211 h 238214"/>
              <a:gd name="connsiteX12" fmla="*/ 42219 w 245627"/>
              <a:gd name="connsiteY12" fmla="*/ 165111 h 238214"/>
              <a:gd name="connsiteX13" fmla="*/ 32694 w 245627"/>
              <a:gd name="connsiteY13" fmla="*/ 41286 h 238214"/>
              <a:gd name="connsiteX14" fmla="*/ 48569 w 245627"/>
              <a:gd name="connsiteY14" fmla="*/ 130186 h 238214"/>
              <a:gd name="connsiteX15" fmla="*/ 4119 w 245627"/>
              <a:gd name="connsiteY15" fmla="*/ 193686 h 238214"/>
              <a:gd name="connsiteX16" fmla="*/ 185094 w 245627"/>
              <a:gd name="connsiteY16" fmla="*/ 11 h 23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27" h="238214">
                <a:moveTo>
                  <a:pt x="185094" y="11"/>
                </a:moveTo>
                <a:cubicBezTo>
                  <a:pt x="188798" y="-1576"/>
                  <a:pt x="45394" y="158761"/>
                  <a:pt x="26344" y="184161"/>
                </a:cubicBezTo>
                <a:cubicBezTo>
                  <a:pt x="7294" y="209561"/>
                  <a:pt x="74498" y="147649"/>
                  <a:pt x="70794" y="152411"/>
                </a:cubicBezTo>
                <a:cubicBezTo>
                  <a:pt x="67090" y="157173"/>
                  <a:pt x="2002" y="210619"/>
                  <a:pt x="4119" y="212736"/>
                </a:cubicBezTo>
                <a:cubicBezTo>
                  <a:pt x="6236" y="214853"/>
                  <a:pt x="53861" y="176223"/>
                  <a:pt x="83494" y="165111"/>
                </a:cubicBezTo>
                <a:cubicBezTo>
                  <a:pt x="113127" y="153999"/>
                  <a:pt x="172394" y="149236"/>
                  <a:pt x="181919" y="146061"/>
                </a:cubicBezTo>
                <a:cubicBezTo>
                  <a:pt x="191444" y="142886"/>
                  <a:pt x="130061" y="130715"/>
                  <a:pt x="140644" y="146061"/>
                </a:cubicBezTo>
                <a:cubicBezTo>
                  <a:pt x="151227" y="161407"/>
                  <a:pt x="241186" y="235490"/>
                  <a:pt x="245419" y="238136"/>
                </a:cubicBezTo>
                <a:cubicBezTo>
                  <a:pt x="249652" y="240782"/>
                  <a:pt x="188269" y="175694"/>
                  <a:pt x="166044" y="161936"/>
                </a:cubicBezTo>
                <a:cubicBezTo>
                  <a:pt x="143819" y="148178"/>
                  <a:pt x="136411" y="149236"/>
                  <a:pt x="112069" y="155586"/>
                </a:cubicBezTo>
                <a:cubicBezTo>
                  <a:pt x="87727" y="161936"/>
                  <a:pt x="36398" y="192099"/>
                  <a:pt x="19994" y="200036"/>
                </a:cubicBezTo>
                <a:cubicBezTo>
                  <a:pt x="3590" y="207974"/>
                  <a:pt x="9940" y="209032"/>
                  <a:pt x="13644" y="203211"/>
                </a:cubicBezTo>
                <a:cubicBezTo>
                  <a:pt x="17348" y="197390"/>
                  <a:pt x="39044" y="192099"/>
                  <a:pt x="42219" y="165111"/>
                </a:cubicBezTo>
                <a:cubicBezTo>
                  <a:pt x="45394" y="138123"/>
                  <a:pt x="31636" y="47107"/>
                  <a:pt x="32694" y="41286"/>
                </a:cubicBezTo>
                <a:cubicBezTo>
                  <a:pt x="33752" y="35465"/>
                  <a:pt x="53331" y="104786"/>
                  <a:pt x="48569" y="130186"/>
                </a:cubicBezTo>
                <a:cubicBezTo>
                  <a:pt x="43807" y="155586"/>
                  <a:pt x="-15989" y="213794"/>
                  <a:pt x="4119" y="193686"/>
                </a:cubicBezTo>
                <a:cubicBezTo>
                  <a:pt x="24227" y="173578"/>
                  <a:pt x="181390" y="1598"/>
                  <a:pt x="18509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C1C700D8-F225-C449-4D25-73FE15AD75AA}"/>
              </a:ext>
            </a:extLst>
          </p:cNvPr>
          <p:cNvSpPr/>
          <p:nvPr/>
        </p:nvSpPr>
        <p:spPr>
          <a:xfrm>
            <a:off x="5060926" y="1482136"/>
            <a:ext cx="93201" cy="121900"/>
          </a:xfrm>
          <a:custGeom>
            <a:avLst/>
            <a:gdLst>
              <a:gd name="connsiteX0" fmla="*/ 88924 w 93201"/>
              <a:gd name="connsiteY0" fmla="*/ 589 h 121900"/>
              <a:gd name="connsiteX1" fmla="*/ 44474 w 93201"/>
              <a:gd name="connsiteY1" fmla="*/ 76789 h 121900"/>
              <a:gd name="connsiteX2" fmla="*/ 82574 w 93201"/>
              <a:gd name="connsiteY2" fmla="*/ 114889 h 121900"/>
              <a:gd name="connsiteX3" fmla="*/ 24 w 93201"/>
              <a:gd name="connsiteY3" fmla="*/ 86314 h 121900"/>
              <a:gd name="connsiteX4" fmla="*/ 92099 w 93201"/>
              <a:gd name="connsiteY4" fmla="*/ 121239 h 121900"/>
              <a:gd name="connsiteX5" fmla="*/ 50824 w 93201"/>
              <a:gd name="connsiteY5" fmla="*/ 95839 h 121900"/>
              <a:gd name="connsiteX6" fmla="*/ 50824 w 93201"/>
              <a:gd name="connsiteY6" fmla="*/ 67264 h 121900"/>
              <a:gd name="connsiteX7" fmla="*/ 22249 w 93201"/>
              <a:gd name="connsiteY7" fmla="*/ 121239 h 121900"/>
              <a:gd name="connsiteX8" fmla="*/ 88924 w 93201"/>
              <a:gd name="connsiteY8" fmla="*/ 589 h 12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01" h="121900">
                <a:moveTo>
                  <a:pt x="88924" y="589"/>
                </a:moveTo>
                <a:cubicBezTo>
                  <a:pt x="92628" y="-6819"/>
                  <a:pt x="45532" y="57739"/>
                  <a:pt x="44474" y="76789"/>
                </a:cubicBezTo>
                <a:cubicBezTo>
                  <a:pt x="43416" y="95839"/>
                  <a:pt x="89982" y="113302"/>
                  <a:pt x="82574" y="114889"/>
                </a:cubicBezTo>
                <a:cubicBezTo>
                  <a:pt x="75166" y="116476"/>
                  <a:pt x="-1564" y="85256"/>
                  <a:pt x="24" y="86314"/>
                </a:cubicBezTo>
                <a:cubicBezTo>
                  <a:pt x="1612" y="87372"/>
                  <a:pt x="83632" y="119652"/>
                  <a:pt x="92099" y="121239"/>
                </a:cubicBezTo>
                <a:cubicBezTo>
                  <a:pt x="100566" y="122826"/>
                  <a:pt x="57703" y="104835"/>
                  <a:pt x="50824" y="95839"/>
                </a:cubicBezTo>
                <a:cubicBezTo>
                  <a:pt x="43945" y="86843"/>
                  <a:pt x="55586" y="63031"/>
                  <a:pt x="50824" y="67264"/>
                </a:cubicBezTo>
                <a:cubicBezTo>
                  <a:pt x="46062" y="71497"/>
                  <a:pt x="18545" y="128647"/>
                  <a:pt x="22249" y="121239"/>
                </a:cubicBezTo>
                <a:cubicBezTo>
                  <a:pt x="25953" y="113831"/>
                  <a:pt x="85220" y="7997"/>
                  <a:pt x="88924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2D055BFC-A80B-5EE9-D139-325E4D6987B5}"/>
              </a:ext>
            </a:extLst>
          </p:cNvPr>
          <p:cNvSpPr/>
          <p:nvPr/>
        </p:nvSpPr>
        <p:spPr>
          <a:xfrm>
            <a:off x="5172075" y="1523507"/>
            <a:ext cx="111469" cy="172430"/>
          </a:xfrm>
          <a:custGeom>
            <a:avLst/>
            <a:gdLst>
              <a:gd name="connsiteX0" fmla="*/ 19050 w 111469"/>
              <a:gd name="connsiteY0" fmla="*/ 493 h 172430"/>
              <a:gd name="connsiteX1" fmla="*/ 88900 w 111469"/>
              <a:gd name="connsiteY1" fmla="*/ 83043 h 172430"/>
              <a:gd name="connsiteX2" fmla="*/ 73025 w 111469"/>
              <a:gd name="connsiteY2" fmla="*/ 70343 h 172430"/>
              <a:gd name="connsiteX3" fmla="*/ 0 w 111469"/>
              <a:gd name="connsiteY3" fmla="*/ 159243 h 172430"/>
              <a:gd name="connsiteX4" fmla="*/ 73025 w 111469"/>
              <a:gd name="connsiteY4" fmla="*/ 79868 h 172430"/>
              <a:gd name="connsiteX5" fmla="*/ 66675 w 111469"/>
              <a:gd name="connsiteY5" fmla="*/ 127493 h 172430"/>
              <a:gd name="connsiteX6" fmla="*/ 53975 w 111469"/>
              <a:gd name="connsiteY6" fmla="*/ 162418 h 172430"/>
              <a:gd name="connsiteX7" fmla="*/ 82550 w 111469"/>
              <a:gd name="connsiteY7" fmla="*/ 89393 h 172430"/>
              <a:gd name="connsiteX8" fmla="*/ 111125 w 111469"/>
              <a:gd name="connsiteY8" fmla="*/ 171943 h 172430"/>
              <a:gd name="connsiteX9" fmla="*/ 95250 w 111469"/>
              <a:gd name="connsiteY9" fmla="*/ 121143 h 172430"/>
              <a:gd name="connsiteX10" fmla="*/ 50800 w 111469"/>
              <a:gd name="connsiteY10" fmla="*/ 70343 h 172430"/>
              <a:gd name="connsiteX11" fmla="*/ 95250 w 111469"/>
              <a:gd name="connsiteY11" fmla="*/ 130668 h 172430"/>
              <a:gd name="connsiteX12" fmla="*/ 19050 w 111469"/>
              <a:gd name="connsiteY12" fmla="*/ 493 h 1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69" h="172430">
                <a:moveTo>
                  <a:pt x="19050" y="493"/>
                </a:moveTo>
                <a:cubicBezTo>
                  <a:pt x="17992" y="-7444"/>
                  <a:pt x="88900" y="83043"/>
                  <a:pt x="88900" y="83043"/>
                </a:cubicBezTo>
                <a:cubicBezTo>
                  <a:pt x="97896" y="94685"/>
                  <a:pt x="87842" y="57643"/>
                  <a:pt x="73025" y="70343"/>
                </a:cubicBezTo>
                <a:cubicBezTo>
                  <a:pt x="58208" y="83043"/>
                  <a:pt x="0" y="157656"/>
                  <a:pt x="0" y="159243"/>
                </a:cubicBezTo>
                <a:cubicBezTo>
                  <a:pt x="0" y="160830"/>
                  <a:pt x="61913" y="85160"/>
                  <a:pt x="73025" y="79868"/>
                </a:cubicBezTo>
                <a:cubicBezTo>
                  <a:pt x="84138" y="74576"/>
                  <a:pt x="69850" y="113735"/>
                  <a:pt x="66675" y="127493"/>
                </a:cubicBezTo>
                <a:cubicBezTo>
                  <a:pt x="63500" y="141251"/>
                  <a:pt x="51329" y="168768"/>
                  <a:pt x="53975" y="162418"/>
                </a:cubicBezTo>
                <a:cubicBezTo>
                  <a:pt x="56621" y="156068"/>
                  <a:pt x="73025" y="87806"/>
                  <a:pt x="82550" y="89393"/>
                </a:cubicBezTo>
                <a:cubicBezTo>
                  <a:pt x="92075" y="90981"/>
                  <a:pt x="109008" y="166651"/>
                  <a:pt x="111125" y="171943"/>
                </a:cubicBezTo>
                <a:cubicBezTo>
                  <a:pt x="113242" y="177235"/>
                  <a:pt x="105304" y="138076"/>
                  <a:pt x="95250" y="121143"/>
                </a:cubicBezTo>
                <a:cubicBezTo>
                  <a:pt x="85196" y="104210"/>
                  <a:pt x="50800" y="68756"/>
                  <a:pt x="50800" y="70343"/>
                </a:cubicBezTo>
                <a:cubicBezTo>
                  <a:pt x="50800" y="71930"/>
                  <a:pt x="101600" y="140722"/>
                  <a:pt x="95250" y="130668"/>
                </a:cubicBezTo>
                <a:cubicBezTo>
                  <a:pt x="88900" y="120614"/>
                  <a:pt x="20108" y="8430"/>
                  <a:pt x="19050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33A109B3-9B06-C299-6088-967CD37F890F}"/>
              </a:ext>
            </a:extLst>
          </p:cNvPr>
          <p:cNvSpPr/>
          <p:nvPr/>
        </p:nvSpPr>
        <p:spPr>
          <a:xfrm>
            <a:off x="5180477" y="1495425"/>
            <a:ext cx="200111" cy="51645"/>
          </a:xfrm>
          <a:custGeom>
            <a:avLst/>
            <a:gdLst>
              <a:gd name="connsiteX0" fmla="*/ 10648 w 200111"/>
              <a:gd name="connsiteY0" fmla="*/ 50800 h 51645"/>
              <a:gd name="connsiteX1" fmla="*/ 194798 w 200111"/>
              <a:gd name="connsiteY1" fmla="*/ 31750 h 51645"/>
              <a:gd name="connsiteX2" fmla="*/ 143998 w 200111"/>
              <a:gd name="connsiteY2" fmla="*/ 31750 h 51645"/>
              <a:gd name="connsiteX3" fmla="*/ 77323 w 200111"/>
              <a:gd name="connsiteY3" fmla="*/ 28575 h 51645"/>
              <a:gd name="connsiteX4" fmla="*/ 77323 w 200111"/>
              <a:gd name="connsiteY4" fmla="*/ 28575 h 51645"/>
              <a:gd name="connsiteX5" fmla="*/ 23348 w 200111"/>
              <a:gd name="connsiteY5" fmla="*/ 0 h 51645"/>
              <a:gd name="connsiteX6" fmla="*/ 10648 w 200111"/>
              <a:gd name="connsiteY6" fmla="*/ 50800 h 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111" h="51645">
                <a:moveTo>
                  <a:pt x="10648" y="50800"/>
                </a:moveTo>
                <a:cubicBezTo>
                  <a:pt x="39223" y="56092"/>
                  <a:pt x="172573" y="34925"/>
                  <a:pt x="194798" y="31750"/>
                </a:cubicBezTo>
                <a:cubicBezTo>
                  <a:pt x="217023" y="28575"/>
                  <a:pt x="163577" y="32279"/>
                  <a:pt x="143998" y="31750"/>
                </a:cubicBezTo>
                <a:cubicBezTo>
                  <a:pt x="124419" y="31221"/>
                  <a:pt x="77323" y="28575"/>
                  <a:pt x="77323" y="28575"/>
                </a:cubicBezTo>
                <a:lnTo>
                  <a:pt x="77323" y="28575"/>
                </a:lnTo>
                <a:cubicBezTo>
                  <a:pt x="68327" y="23813"/>
                  <a:pt x="27052" y="0"/>
                  <a:pt x="23348" y="0"/>
                </a:cubicBezTo>
                <a:cubicBezTo>
                  <a:pt x="19644" y="0"/>
                  <a:pt x="-17927" y="45508"/>
                  <a:pt x="10648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5CDCD244-E30B-EEDF-5200-AED16DC26E07}"/>
              </a:ext>
            </a:extLst>
          </p:cNvPr>
          <p:cNvSpPr/>
          <p:nvPr/>
        </p:nvSpPr>
        <p:spPr>
          <a:xfrm>
            <a:off x="5438775" y="1473200"/>
            <a:ext cx="279453" cy="203258"/>
          </a:xfrm>
          <a:custGeom>
            <a:avLst/>
            <a:gdLst>
              <a:gd name="connsiteX0" fmla="*/ 0 w 279453"/>
              <a:gd name="connsiteY0" fmla="*/ 0 h 203258"/>
              <a:gd name="connsiteX1" fmla="*/ 139700 w 279453"/>
              <a:gd name="connsiteY1" fmla="*/ 120650 h 203258"/>
              <a:gd name="connsiteX2" fmla="*/ 238125 w 279453"/>
              <a:gd name="connsiteY2" fmla="*/ 184150 h 203258"/>
              <a:gd name="connsiteX3" fmla="*/ 212725 w 279453"/>
              <a:gd name="connsiteY3" fmla="*/ 146050 h 203258"/>
              <a:gd name="connsiteX4" fmla="*/ 279400 w 279453"/>
              <a:gd name="connsiteY4" fmla="*/ 203200 h 203258"/>
              <a:gd name="connsiteX5" fmla="*/ 200025 w 279453"/>
              <a:gd name="connsiteY5" fmla="*/ 133350 h 203258"/>
              <a:gd name="connsiteX6" fmla="*/ 165100 w 279453"/>
              <a:gd name="connsiteY6" fmla="*/ 104775 h 203258"/>
              <a:gd name="connsiteX7" fmla="*/ 212725 w 279453"/>
              <a:gd name="connsiteY7" fmla="*/ 136525 h 203258"/>
              <a:gd name="connsiteX8" fmla="*/ 0 w 279453"/>
              <a:gd name="connsiteY8" fmla="*/ 0 h 20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53" h="203258">
                <a:moveTo>
                  <a:pt x="0" y="0"/>
                </a:moveTo>
                <a:cubicBezTo>
                  <a:pt x="50006" y="44979"/>
                  <a:pt x="100013" y="89958"/>
                  <a:pt x="139700" y="120650"/>
                </a:cubicBezTo>
                <a:cubicBezTo>
                  <a:pt x="179388" y="151342"/>
                  <a:pt x="225954" y="179917"/>
                  <a:pt x="238125" y="184150"/>
                </a:cubicBezTo>
                <a:cubicBezTo>
                  <a:pt x="250296" y="188383"/>
                  <a:pt x="205846" y="142875"/>
                  <a:pt x="212725" y="146050"/>
                </a:cubicBezTo>
                <a:cubicBezTo>
                  <a:pt x="219604" y="149225"/>
                  <a:pt x="281517" y="205317"/>
                  <a:pt x="279400" y="203200"/>
                </a:cubicBezTo>
                <a:cubicBezTo>
                  <a:pt x="277283" y="201083"/>
                  <a:pt x="219075" y="149754"/>
                  <a:pt x="200025" y="133350"/>
                </a:cubicBezTo>
                <a:cubicBezTo>
                  <a:pt x="180975" y="116946"/>
                  <a:pt x="162983" y="104246"/>
                  <a:pt x="165100" y="104775"/>
                </a:cubicBezTo>
                <a:cubicBezTo>
                  <a:pt x="167217" y="105304"/>
                  <a:pt x="212725" y="136525"/>
                  <a:pt x="212725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BD76F4CF-3418-5F17-645F-1B4162A9BB83}"/>
              </a:ext>
            </a:extLst>
          </p:cNvPr>
          <p:cNvSpPr/>
          <p:nvPr/>
        </p:nvSpPr>
        <p:spPr>
          <a:xfrm>
            <a:off x="6114617" y="1701675"/>
            <a:ext cx="157843" cy="117946"/>
          </a:xfrm>
          <a:custGeom>
            <a:avLst/>
            <a:gdLst>
              <a:gd name="connsiteX0" fmla="*/ 156008 w 157843"/>
              <a:gd name="connsiteY0" fmla="*/ 125 h 117946"/>
              <a:gd name="connsiteX1" fmla="*/ 22658 w 157843"/>
              <a:gd name="connsiteY1" fmla="*/ 41400 h 117946"/>
              <a:gd name="connsiteX2" fmla="*/ 35358 w 157843"/>
              <a:gd name="connsiteY2" fmla="*/ 76325 h 117946"/>
              <a:gd name="connsiteX3" fmla="*/ 433 w 157843"/>
              <a:gd name="connsiteY3" fmla="*/ 60450 h 117946"/>
              <a:gd name="connsiteX4" fmla="*/ 63933 w 157843"/>
              <a:gd name="connsiteY4" fmla="*/ 117600 h 117946"/>
              <a:gd name="connsiteX5" fmla="*/ 16308 w 157843"/>
              <a:gd name="connsiteY5" fmla="*/ 82675 h 117946"/>
              <a:gd name="connsiteX6" fmla="*/ 102033 w 157843"/>
              <a:gd name="connsiteY6" fmla="*/ 47750 h 117946"/>
              <a:gd name="connsiteX7" fmla="*/ 102033 w 157843"/>
              <a:gd name="connsiteY7" fmla="*/ 28700 h 117946"/>
              <a:gd name="connsiteX8" fmla="*/ 156008 w 157843"/>
              <a:gd name="connsiteY8" fmla="*/ 125 h 11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43" h="117946">
                <a:moveTo>
                  <a:pt x="156008" y="125"/>
                </a:moveTo>
                <a:cubicBezTo>
                  <a:pt x="142779" y="2242"/>
                  <a:pt x="42766" y="28700"/>
                  <a:pt x="22658" y="41400"/>
                </a:cubicBezTo>
                <a:cubicBezTo>
                  <a:pt x="2550" y="54100"/>
                  <a:pt x="39062" y="73150"/>
                  <a:pt x="35358" y="76325"/>
                </a:cubicBezTo>
                <a:cubicBezTo>
                  <a:pt x="31654" y="79500"/>
                  <a:pt x="-4329" y="53571"/>
                  <a:pt x="433" y="60450"/>
                </a:cubicBezTo>
                <a:cubicBezTo>
                  <a:pt x="5195" y="67329"/>
                  <a:pt x="61287" y="113896"/>
                  <a:pt x="63933" y="117600"/>
                </a:cubicBezTo>
                <a:cubicBezTo>
                  <a:pt x="66579" y="121304"/>
                  <a:pt x="9958" y="94317"/>
                  <a:pt x="16308" y="82675"/>
                </a:cubicBezTo>
                <a:cubicBezTo>
                  <a:pt x="22658" y="71033"/>
                  <a:pt x="102033" y="47750"/>
                  <a:pt x="102033" y="47750"/>
                </a:cubicBezTo>
                <a:cubicBezTo>
                  <a:pt x="116320" y="38754"/>
                  <a:pt x="97270" y="33992"/>
                  <a:pt x="102033" y="28700"/>
                </a:cubicBezTo>
                <a:cubicBezTo>
                  <a:pt x="106795" y="23408"/>
                  <a:pt x="169237" y="-1992"/>
                  <a:pt x="15600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8918F4FE-1072-72F6-0C39-A02C6D634A06}"/>
              </a:ext>
            </a:extLst>
          </p:cNvPr>
          <p:cNvSpPr/>
          <p:nvPr/>
        </p:nvSpPr>
        <p:spPr>
          <a:xfrm>
            <a:off x="5479476" y="1745638"/>
            <a:ext cx="204579" cy="92700"/>
          </a:xfrm>
          <a:custGeom>
            <a:avLst/>
            <a:gdLst>
              <a:gd name="connsiteX0" fmla="*/ 203774 w 204579"/>
              <a:gd name="connsiteY0" fmla="*/ 612 h 92700"/>
              <a:gd name="connsiteX1" fmla="*/ 574 w 204579"/>
              <a:gd name="connsiteY1" fmla="*/ 41887 h 92700"/>
              <a:gd name="connsiteX2" fmla="*/ 143449 w 204579"/>
              <a:gd name="connsiteY2" fmla="*/ 22837 h 92700"/>
              <a:gd name="connsiteX3" fmla="*/ 168849 w 204579"/>
              <a:gd name="connsiteY3" fmla="*/ 92687 h 92700"/>
              <a:gd name="connsiteX4" fmla="*/ 146624 w 204579"/>
              <a:gd name="connsiteY4" fmla="*/ 16487 h 92700"/>
              <a:gd name="connsiteX5" fmla="*/ 73599 w 204579"/>
              <a:gd name="connsiteY5" fmla="*/ 16487 h 92700"/>
              <a:gd name="connsiteX6" fmla="*/ 203774 w 204579"/>
              <a:gd name="connsiteY6" fmla="*/ 612 h 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79" h="92700">
                <a:moveTo>
                  <a:pt x="203774" y="612"/>
                </a:moveTo>
                <a:cubicBezTo>
                  <a:pt x="191603" y="4845"/>
                  <a:pt x="10628" y="38183"/>
                  <a:pt x="574" y="41887"/>
                </a:cubicBezTo>
                <a:cubicBezTo>
                  <a:pt x="-9480" y="45591"/>
                  <a:pt x="115403" y="14370"/>
                  <a:pt x="143449" y="22837"/>
                </a:cubicBezTo>
                <a:cubicBezTo>
                  <a:pt x="171495" y="31304"/>
                  <a:pt x="168320" y="93745"/>
                  <a:pt x="168849" y="92687"/>
                </a:cubicBezTo>
                <a:cubicBezTo>
                  <a:pt x="169378" y="91629"/>
                  <a:pt x="162499" y="29187"/>
                  <a:pt x="146624" y="16487"/>
                </a:cubicBezTo>
                <a:cubicBezTo>
                  <a:pt x="130749" y="3787"/>
                  <a:pt x="60899" y="17545"/>
                  <a:pt x="73599" y="16487"/>
                </a:cubicBezTo>
                <a:cubicBezTo>
                  <a:pt x="86299" y="15429"/>
                  <a:pt x="215945" y="-3621"/>
                  <a:pt x="203774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A22D6489-E9E2-5FFE-5B75-DB18CC42F694}"/>
              </a:ext>
            </a:extLst>
          </p:cNvPr>
          <p:cNvSpPr/>
          <p:nvPr/>
        </p:nvSpPr>
        <p:spPr>
          <a:xfrm>
            <a:off x="6184439" y="1898204"/>
            <a:ext cx="167254" cy="154234"/>
          </a:xfrm>
          <a:custGeom>
            <a:avLst/>
            <a:gdLst>
              <a:gd name="connsiteX0" fmla="*/ 461 w 167254"/>
              <a:gd name="connsiteY0" fmla="*/ 446 h 154234"/>
              <a:gd name="connsiteX1" fmla="*/ 162386 w 167254"/>
              <a:gd name="connsiteY1" fmla="*/ 149671 h 154234"/>
              <a:gd name="connsiteX2" fmla="*/ 114761 w 167254"/>
              <a:gd name="connsiteY2" fmla="*/ 105221 h 154234"/>
              <a:gd name="connsiteX3" fmla="*/ 461 w 167254"/>
              <a:gd name="connsiteY3" fmla="*/ 446 h 15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54" h="154234">
                <a:moveTo>
                  <a:pt x="461" y="446"/>
                </a:moveTo>
                <a:cubicBezTo>
                  <a:pt x="8399" y="7854"/>
                  <a:pt x="143336" y="132209"/>
                  <a:pt x="162386" y="149671"/>
                </a:cubicBezTo>
                <a:cubicBezTo>
                  <a:pt x="181436" y="167133"/>
                  <a:pt x="140161" y="130621"/>
                  <a:pt x="114761" y="105221"/>
                </a:cubicBezTo>
                <a:cubicBezTo>
                  <a:pt x="89361" y="79821"/>
                  <a:pt x="-7477" y="-6962"/>
                  <a:pt x="461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059F976F-D4E3-C4C7-19B7-2253D6E334AA}"/>
              </a:ext>
            </a:extLst>
          </p:cNvPr>
          <p:cNvSpPr/>
          <p:nvPr/>
        </p:nvSpPr>
        <p:spPr>
          <a:xfrm>
            <a:off x="6333767" y="2146259"/>
            <a:ext cx="19422" cy="123918"/>
          </a:xfrm>
          <a:custGeom>
            <a:avLst/>
            <a:gdLst>
              <a:gd name="connsiteX0" fmla="*/ 19408 w 19422"/>
              <a:gd name="connsiteY0" fmla="*/ 41 h 123918"/>
              <a:gd name="connsiteX1" fmla="*/ 358 w 19422"/>
              <a:gd name="connsiteY1" fmla="*/ 69891 h 123918"/>
              <a:gd name="connsiteX2" fmla="*/ 6708 w 19422"/>
              <a:gd name="connsiteY2" fmla="*/ 123866 h 123918"/>
              <a:gd name="connsiteX3" fmla="*/ 3533 w 19422"/>
              <a:gd name="connsiteY3" fmla="*/ 60366 h 123918"/>
              <a:gd name="connsiteX4" fmla="*/ 19408 w 19422"/>
              <a:gd name="connsiteY4" fmla="*/ 41 h 12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2" h="123918">
                <a:moveTo>
                  <a:pt x="19408" y="41"/>
                </a:moveTo>
                <a:cubicBezTo>
                  <a:pt x="18879" y="1628"/>
                  <a:pt x="2475" y="49254"/>
                  <a:pt x="358" y="69891"/>
                </a:cubicBezTo>
                <a:cubicBezTo>
                  <a:pt x="-1759" y="90528"/>
                  <a:pt x="6179" y="125453"/>
                  <a:pt x="6708" y="123866"/>
                </a:cubicBezTo>
                <a:cubicBezTo>
                  <a:pt x="7237" y="122279"/>
                  <a:pt x="1416" y="77828"/>
                  <a:pt x="3533" y="60366"/>
                </a:cubicBezTo>
                <a:cubicBezTo>
                  <a:pt x="5650" y="42904"/>
                  <a:pt x="19937" y="-1546"/>
                  <a:pt x="1940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4CEF6B82-0011-0DAC-F272-2438290FBD69}"/>
              </a:ext>
            </a:extLst>
          </p:cNvPr>
          <p:cNvSpPr/>
          <p:nvPr/>
        </p:nvSpPr>
        <p:spPr>
          <a:xfrm>
            <a:off x="6413500" y="2151837"/>
            <a:ext cx="26076" cy="204031"/>
          </a:xfrm>
          <a:custGeom>
            <a:avLst/>
            <a:gdLst>
              <a:gd name="connsiteX0" fmla="*/ 15875 w 26076"/>
              <a:gd name="connsiteY0" fmla="*/ 813 h 204031"/>
              <a:gd name="connsiteX1" fmla="*/ 25400 w 26076"/>
              <a:gd name="connsiteY1" fmla="*/ 127813 h 204031"/>
              <a:gd name="connsiteX2" fmla="*/ 0 w 26076"/>
              <a:gd name="connsiteY2" fmla="*/ 204013 h 204031"/>
              <a:gd name="connsiteX3" fmla="*/ 25400 w 26076"/>
              <a:gd name="connsiteY3" fmla="*/ 121463 h 204031"/>
              <a:gd name="connsiteX4" fmla="*/ 19050 w 26076"/>
              <a:gd name="connsiteY4" fmla="*/ 73838 h 204031"/>
              <a:gd name="connsiteX5" fmla="*/ 15875 w 26076"/>
              <a:gd name="connsiteY5" fmla="*/ 813 h 20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76" h="204031">
                <a:moveTo>
                  <a:pt x="15875" y="813"/>
                </a:moveTo>
                <a:cubicBezTo>
                  <a:pt x="16933" y="9809"/>
                  <a:pt x="28046" y="93946"/>
                  <a:pt x="25400" y="127813"/>
                </a:cubicBezTo>
                <a:cubicBezTo>
                  <a:pt x="22754" y="161680"/>
                  <a:pt x="0" y="205071"/>
                  <a:pt x="0" y="204013"/>
                </a:cubicBezTo>
                <a:cubicBezTo>
                  <a:pt x="0" y="202955"/>
                  <a:pt x="22225" y="143159"/>
                  <a:pt x="25400" y="121463"/>
                </a:cubicBezTo>
                <a:cubicBezTo>
                  <a:pt x="28575" y="99767"/>
                  <a:pt x="19579" y="87596"/>
                  <a:pt x="19050" y="73838"/>
                </a:cubicBezTo>
                <a:cubicBezTo>
                  <a:pt x="18521" y="60080"/>
                  <a:pt x="14817" y="-8183"/>
                  <a:pt x="15875" y="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45699B8A-04CF-80C4-CCF9-D28D25597BC1}"/>
              </a:ext>
            </a:extLst>
          </p:cNvPr>
          <p:cNvSpPr/>
          <p:nvPr/>
        </p:nvSpPr>
        <p:spPr>
          <a:xfrm>
            <a:off x="5616202" y="2365270"/>
            <a:ext cx="169099" cy="124644"/>
          </a:xfrm>
          <a:custGeom>
            <a:avLst/>
            <a:gdLst>
              <a:gd name="connsiteX0" fmla="*/ 168648 w 169099"/>
              <a:gd name="connsiteY0" fmla="*/ 50905 h 124644"/>
              <a:gd name="connsiteX1" fmla="*/ 111498 w 169099"/>
              <a:gd name="connsiteY1" fmla="*/ 50905 h 124644"/>
              <a:gd name="connsiteX2" fmla="*/ 373 w 169099"/>
              <a:gd name="connsiteY2" fmla="*/ 123930 h 124644"/>
              <a:gd name="connsiteX3" fmla="*/ 152773 w 169099"/>
              <a:gd name="connsiteY3" fmla="*/ 105 h 124644"/>
              <a:gd name="connsiteX4" fmla="*/ 25773 w 169099"/>
              <a:gd name="connsiteY4" fmla="*/ 101705 h 124644"/>
              <a:gd name="connsiteX5" fmla="*/ 82923 w 169099"/>
              <a:gd name="connsiteY5" fmla="*/ 63605 h 124644"/>
              <a:gd name="connsiteX6" fmla="*/ 168648 w 169099"/>
              <a:gd name="connsiteY6" fmla="*/ 50905 h 12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99" h="124644">
                <a:moveTo>
                  <a:pt x="168648" y="50905"/>
                </a:moveTo>
                <a:cubicBezTo>
                  <a:pt x="173410" y="48788"/>
                  <a:pt x="139544" y="38734"/>
                  <a:pt x="111498" y="50905"/>
                </a:cubicBezTo>
                <a:cubicBezTo>
                  <a:pt x="83452" y="63076"/>
                  <a:pt x="-6506" y="132397"/>
                  <a:pt x="373" y="123930"/>
                </a:cubicBezTo>
                <a:cubicBezTo>
                  <a:pt x="7252" y="115463"/>
                  <a:pt x="148540" y="3809"/>
                  <a:pt x="152773" y="105"/>
                </a:cubicBezTo>
                <a:cubicBezTo>
                  <a:pt x="157006" y="-3599"/>
                  <a:pt x="37415" y="91122"/>
                  <a:pt x="25773" y="101705"/>
                </a:cubicBezTo>
                <a:cubicBezTo>
                  <a:pt x="14131" y="112288"/>
                  <a:pt x="64402" y="73130"/>
                  <a:pt x="82923" y="63605"/>
                </a:cubicBezTo>
                <a:cubicBezTo>
                  <a:pt x="101444" y="54080"/>
                  <a:pt x="163886" y="53022"/>
                  <a:pt x="168648" y="50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35861A1D-4A29-D19A-DF96-8D018B2C36B6}"/>
              </a:ext>
            </a:extLst>
          </p:cNvPr>
          <p:cNvSpPr/>
          <p:nvPr/>
        </p:nvSpPr>
        <p:spPr>
          <a:xfrm>
            <a:off x="6146729" y="2536822"/>
            <a:ext cx="92238" cy="108791"/>
          </a:xfrm>
          <a:custGeom>
            <a:avLst/>
            <a:gdLst>
              <a:gd name="connsiteX0" fmla="*/ 92146 w 92238"/>
              <a:gd name="connsiteY0" fmla="*/ 3 h 108791"/>
              <a:gd name="connsiteX1" fmla="*/ 50871 w 92238"/>
              <a:gd name="connsiteY1" fmla="*/ 76203 h 108791"/>
              <a:gd name="connsiteX2" fmla="*/ 41346 w 92238"/>
              <a:gd name="connsiteY2" fmla="*/ 107953 h 108791"/>
              <a:gd name="connsiteX3" fmla="*/ 47696 w 92238"/>
              <a:gd name="connsiteY3" fmla="*/ 92078 h 108791"/>
              <a:gd name="connsiteX4" fmla="*/ 71 w 92238"/>
              <a:gd name="connsiteY4" fmla="*/ 15878 h 108791"/>
              <a:gd name="connsiteX5" fmla="*/ 38171 w 92238"/>
              <a:gd name="connsiteY5" fmla="*/ 79378 h 108791"/>
              <a:gd name="connsiteX6" fmla="*/ 92146 w 92238"/>
              <a:gd name="connsiteY6" fmla="*/ 3 h 10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38" h="108791">
                <a:moveTo>
                  <a:pt x="92146" y="3"/>
                </a:moveTo>
                <a:cubicBezTo>
                  <a:pt x="94263" y="-526"/>
                  <a:pt x="59338" y="58211"/>
                  <a:pt x="50871" y="76203"/>
                </a:cubicBezTo>
                <a:cubicBezTo>
                  <a:pt x="42404" y="94195"/>
                  <a:pt x="41346" y="107953"/>
                  <a:pt x="41346" y="107953"/>
                </a:cubicBezTo>
                <a:cubicBezTo>
                  <a:pt x="40817" y="110599"/>
                  <a:pt x="54575" y="107424"/>
                  <a:pt x="47696" y="92078"/>
                </a:cubicBezTo>
                <a:cubicBezTo>
                  <a:pt x="40817" y="76732"/>
                  <a:pt x="1659" y="17995"/>
                  <a:pt x="71" y="15878"/>
                </a:cubicBezTo>
                <a:cubicBezTo>
                  <a:pt x="-1517" y="13761"/>
                  <a:pt x="23883" y="79907"/>
                  <a:pt x="38171" y="79378"/>
                </a:cubicBezTo>
                <a:cubicBezTo>
                  <a:pt x="52458" y="78849"/>
                  <a:pt x="90029" y="532"/>
                  <a:pt x="9214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66A37F4D-4FBF-3137-C9CE-478D073A47C6}"/>
              </a:ext>
            </a:extLst>
          </p:cNvPr>
          <p:cNvSpPr/>
          <p:nvPr/>
        </p:nvSpPr>
        <p:spPr>
          <a:xfrm>
            <a:off x="4911657" y="2739908"/>
            <a:ext cx="77587" cy="164224"/>
          </a:xfrm>
          <a:custGeom>
            <a:avLst/>
            <a:gdLst>
              <a:gd name="connsiteX0" fmla="*/ 68 w 77587"/>
              <a:gd name="connsiteY0" fmla="*/ 117 h 164224"/>
              <a:gd name="connsiteX1" fmla="*/ 73093 w 77587"/>
              <a:gd name="connsiteY1" fmla="*/ 155692 h 164224"/>
              <a:gd name="connsiteX2" fmla="*/ 60393 w 77587"/>
              <a:gd name="connsiteY2" fmla="*/ 130292 h 164224"/>
              <a:gd name="connsiteX3" fmla="*/ 68 w 77587"/>
              <a:gd name="connsiteY3" fmla="*/ 117 h 16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87" h="164224">
                <a:moveTo>
                  <a:pt x="68" y="117"/>
                </a:moveTo>
                <a:cubicBezTo>
                  <a:pt x="2185" y="4350"/>
                  <a:pt x="63039" y="133996"/>
                  <a:pt x="73093" y="155692"/>
                </a:cubicBezTo>
                <a:cubicBezTo>
                  <a:pt x="83147" y="177388"/>
                  <a:pt x="75210" y="153575"/>
                  <a:pt x="60393" y="130292"/>
                </a:cubicBezTo>
                <a:cubicBezTo>
                  <a:pt x="45576" y="107009"/>
                  <a:pt x="-2049" y="-4116"/>
                  <a:pt x="6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1755BF73-5609-61F3-F282-ACE83F2A5058}"/>
              </a:ext>
            </a:extLst>
          </p:cNvPr>
          <p:cNvSpPr/>
          <p:nvPr/>
        </p:nvSpPr>
        <p:spPr>
          <a:xfrm>
            <a:off x="5178808" y="567425"/>
            <a:ext cx="911062" cy="100898"/>
          </a:xfrm>
          <a:custGeom>
            <a:avLst/>
            <a:gdLst>
              <a:gd name="connsiteX0" fmla="*/ 9142 w 911062"/>
              <a:gd name="connsiteY0" fmla="*/ 99325 h 100898"/>
              <a:gd name="connsiteX1" fmla="*/ 761617 w 911062"/>
              <a:gd name="connsiteY1" fmla="*/ 4075 h 100898"/>
              <a:gd name="connsiteX2" fmla="*/ 685417 w 911062"/>
              <a:gd name="connsiteY2" fmla="*/ 16775 h 100898"/>
              <a:gd name="connsiteX3" fmla="*/ 910842 w 911062"/>
              <a:gd name="connsiteY3" fmla="*/ 10425 h 100898"/>
              <a:gd name="connsiteX4" fmla="*/ 637792 w 911062"/>
              <a:gd name="connsiteY4" fmla="*/ 64400 h 100898"/>
              <a:gd name="connsiteX5" fmla="*/ 894967 w 911062"/>
              <a:gd name="connsiteY5" fmla="*/ 13600 h 100898"/>
              <a:gd name="connsiteX6" fmla="*/ 799717 w 911062"/>
              <a:gd name="connsiteY6" fmla="*/ 10425 h 100898"/>
              <a:gd name="connsiteX7" fmla="*/ 253617 w 911062"/>
              <a:gd name="connsiteY7" fmla="*/ 900 h 100898"/>
              <a:gd name="connsiteX8" fmla="*/ 663192 w 911062"/>
              <a:gd name="connsiteY8" fmla="*/ 7250 h 100898"/>
              <a:gd name="connsiteX9" fmla="*/ 393317 w 911062"/>
              <a:gd name="connsiteY9" fmla="*/ 32650 h 100898"/>
              <a:gd name="connsiteX10" fmla="*/ 479042 w 911062"/>
              <a:gd name="connsiteY10" fmla="*/ 32650 h 100898"/>
              <a:gd name="connsiteX11" fmla="*/ 190117 w 911062"/>
              <a:gd name="connsiteY11" fmla="*/ 73925 h 100898"/>
              <a:gd name="connsiteX12" fmla="*/ 332992 w 911062"/>
              <a:gd name="connsiteY12" fmla="*/ 64400 h 100898"/>
              <a:gd name="connsiteX13" fmla="*/ 9142 w 911062"/>
              <a:gd name="connsiteY13" fmla="*/ 99325 h 1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1062" h="100898">
                <a:moveTo>
                  <a:pt x="9142" y="99325"/>
                </a:moveTo>
                <a:cubicBezTo>
                  <a:pt x="80579" y="89271"/>
                  <a:pt x="648905" y="17833"/>
                  <a:pt x="761617" y="4075"/>
                </a:cubicBezTo>
                <a:cubicBezTo>
                  <a:pt x="874329" y="-9683"/>
                  <a:pt x="660546" y="15717"/>
                  <a:pt x="685417" y="16775"/>
                </a:cubicBezTo>
                <a:cubicBezTo>
                  <a:pt x="710288" y="17833"/>
                  <a:pt x="918779" y="2488"/>
                  <a:pt x="910842" y="10425"/>
                </a:cubicBezTo>
                <a:cubicBezTo>
                  <a:pt x="902905" y="18362"/>
                  <a:pt x="637792" y="64400"/>
                  <a:pt x="637792" y="64400"/>
                </a:cubicBezTo>
                <a:cubicBezTo>
                  <a:pt x="635146" y="64929"/>
                  <a:pt x="867980" y="22596"/>
                  <a:pt x="894967" y="13600"/>
                </a:cubicBezTo>
                <a:cubicBezTo>
                  <a:pt x="921954" y="4604"/>
                  <a:pt x="799717" y="10425"/>
                  <a:pt x="799717" y="10425"/>
                </a:cubicBezTo>
                <a:lnTo>
                  <a:pt x="253617" y="900"/>
                </a:lnTo>
                <a:cubicBezTo>
                  <a:pt x="230863" y="371"/>
                  <a:pt x="639909" y="1958"/>
                  <a:pt x="663192" y="7250"/>
                </a:cubicBezTo>
                <a:cubicBezTo>
                  <a:pt x="686475" y="12542"/>
                  <a:pt x="424009" y="28417"/>
                  <a:pt x="393317" y="32650"/>
                </a:cubicBezTo>
                <a:cubicBezTo>
                  <a:pt x="362625" y="36883"/>
                  <a:pt x="512909" y="25771"/>
                  <a:pt x="479042" y="32650"/>
                </a:cubicBezTo>
                <a:cubicBezTo>
                  <a:pt x="445175" y="39529"/>
                  <a:pt x="214459" y="68633"/>
                  <a:pt x="190117" y="73925"/>
                </a:cubicBezTo>
                <a:cubicBezTo>
                  <a:pt x="165775" y="79217"/>
                  <a:pt x="358392" y="60696"/>
                  <a:pt x="332992" y="64400"/>
                </a:cubicBezTo>
                <a:cubicBezTo>
                  <a:pt x="307592" y="68104"/>
                  <a:pt x="-62295" y="109379"/>
                  <a:pt x="9142" y="99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2E2639E8-D42B-BD38-F122-31DB36A0ED0F}"/>
              </a:ext>
            </a:extLst>
          </p:cNvPr>
          <p:cNvSpPr/>
          <p:nvPr/>
        </p:nvSpPr>
        <p:spPr>
          <a:xfrm>
            <a:off x="5975329" y="412039"/>
            <a:ext cx="386478" cy="435493"/>
          </a:xfrm>
          <a:custGeom>
            <a:avLst/>
            <a:gdLst>
              <a:gd name="connsiteX0" fmla="*/ 41296 w 386478"/>
              <a:gd name="connsiteY0" fmla="*/ 159461 h 435493"/>
              <a:gd name="connsiteX1" fmla="*/ 95271 w 386478"/>
              <a:gd name="connsiteY1" fmla="*/ 153111 h 435493"/>
              <a:gd name="connsiteX2" fmla="*/ 225446 w 386478"/>
              <a:gd name="connsiteY2" fmla="*/ 273761 h 435493"/>
              <a:gd name="connsiteX3" fmla="*/ 215921 w 386478"/>
              <a:gd name="connsiteY3" fmla="*/ 219786 h 435493"/>
              <a:gd name="connsiteX4" fmla="*/ 381021 w 386478"/>
              <a:gd name="connsiteY4" fmla="*/ 426161 h 435493"/>
              <a:gd name="connsiteX5" fmla="*/ 314346 w 386478"/>
              <a:gd name="connsiteY5" fmla="*/ 359486 h 435493"/>
              <a:gd name="connsiteX6" fmla="*/ 3196 w 386478"/>
              <a:gd name="connsiteY6" fmla="*/ 3886 h 435493"/>
              <a:gd name="connsiteX7" fmla="*/ 149246 w 386478"/>
              <a:gd name="connsiteY7" fmla="*/ 168986 h 435493"/>
              <a:gd name="connsiteX8" fmla="*/ 92096 w 386478"/>
              <a:gd name="connsiteY8" fmla="*/ 149936 h 435493"/>
              <a:gd name="connsiteX9" fmla="*/ 41296 w 386478"/>
              <a:gd name="connsiteY9" fmla="*/ 159461 h 43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478" h="435493">
                <a:moveTo>
                  <a:pt x="41296" y="159461"/>
                </a:moveTo>
                <a:cubicBezTo>
                  <a:pt x="41825" y="159990"/>
                  <a:pt x="64579" y="134061"/>
                  <a:pt x="95271" y="153111"/>
                </a:cubicBezTo>
                <a:cubicBezTo>
                  <a:pt x="125963" y="172161"/>
                  <a:pt x="205338" y="262649"/>
                  <a:pt x="225446" y="273761"/>
                </a:cubicBezTo>
                <a:cubicBezTo>
                  <a:pt x="245554" y="284873"/>
                  <a:pt x="189992" y="194386"/>
                  <a:pt x="215921" y="219786"/>
                </a:cubicBezTo>
                <a:cubicBezTo>
                  <a:pt x="241850" y="245186"/>
                  <a:pt x="364617" y="402878"/>
                  <a:pt x="381021" y="426161"/>
                </a:cubicBezTo>
                <a:cubicBezTo>
                  <a:pt x="397425" y="449444"/>
                  <a:pt x="377317" y="429865"/>
                  <a:pt x="314346" y="359486"/>
                </a:cubicBezTo>
                <a:cubicBezTo>
                  <a:pt x="251375" y="289107"/>
                  <a:pt x="30713" y="35636"/>
                  <a:pt x="3196" y="3886"/>
                </a:cubicBezTo>
                <a:cubicBezTo>
                  <a:pt x="-24321" y="-27864"/>
                  <a:pt x="134429" y="144644"/>
                  <a:pt x="149246" y="168986"/>
                </a:cubicBezTo>
                <a:cubicBezTo>
                  <a:pt x="164063" y="193328"/>
                  <a:pt x="107971" y="153111"/>
                  <a:pt x="92096" y="149936"/>
                </a:cubicBezTo>
                <a:cubicBezTo>
                  <a:pt x="76221" y="146761"/>
                  <a:pt x="40767" y="158932"/>
                  <a:pt x="41296" y="159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2B39E882-BD6A-0D83-807F-35483E1D4306}"/>
              </a:ext>
            </a:extLst>
          </p:cNvPr>
          <p:cNvSpPr/>
          <p:nvPr/>
        </p:nvSpPr>
        <p:spPr>
          <a:xfrm>
            <a:off x="6318218" y="573277"/>
            <a:ext cx="262890" cy="511049"/>
          </a:xfrm>
          <a:custGeom>
            <a:avLst/>
            <a:gdLst>
              <a:gd name="connsiteX0" fmla="*/ 32 w 262890"/>
              <a:gd name="connsiteY0" fmla="*/ 118873 h 511049"/>
              <a:gd name="connsiteX1" fmla="*/ 184182 w 262890"/>
              <a:gd name="connsiteY1" fmla="*/ 372873 h 511049"/>
              <a:gd name="connsiteX2" fmla="*/ 165132 w 262890"/>
              <a:gd name="connsiteY2" fmla="*/ 312548 h 511049"/>
              <a:gd name="connsiteX3" fmla="*/ 254032 w 262890"/>
              <a:gd name="connsiteY3" fmla="*/ 499873 h 511049"/>
              <a:gd name="connsiteX4" fmla="*/ 238157 w 262890"/>
              <a:gd name="connsiteY4" fmla="*/ 436373 h 511049"/>
              <a:gd name="connsiteX5" fmla="*/ 63532 w 262890"/>
              <a:gd name="connsiteY5" fmla="*/ 1398 h 511049"/>
              <a:gd name="connsiteX6" fmla="*/ 177832 w 262890"/>
              <a:gd name="connsiteY6" fmla="*/ 296673 h 511049"/>
              <a:gd name="connsiteX7" fmla="*/ 127032 w 262890"/>
              <a:gd name="connsiteY7" fmla="*/ 264923 h 511049"/>
              <a:gd name="connsiteX8" fmla="*/ 200057 w 262890"/>
              <a:gd name="connsiteY8" fmla="*/ 363348 h 511049"/>
              <a:gd name="connsiteX9" fmla="*/ 32 w 262890"/>
              <a:gd name="connsiteY9" fmla="*/ 118873 h 51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90" h="511049">
                <a:moveTo>
                  <a:pt x="32" y="118873"/>
                </a:moveTo>
                <a:cubicBezTo>
                  <a:pt x="-2614" y="120461"/>
                  <a:pt x="156665" y="340594"/>
                  <a:pt x="184182" y="372873"/>
                </a:cubicBezTo>
                <a:cubicBezTo>
                  <a:pt x="211699" y="405152"/>
                  <a:pt x="153490" y="291381"/>
                  <a:pt x="165132" y="312548"/>
                </a:cubicBezTo>
                <a:cubicBezTo>
                  <a:pt x="176774" y="333715"/>
                  <a:pt x="241861" y="479236"/>
                  <a:pt x="254032" y="499873"/>
                </a:cubicBezTo>
                <a:cubicBezTo>
                  <a:pt x="266203" y="520510"/>
                  <a:pt x="269907" y="519452"/>
                  <a:pt x="238157" y="436373"/>
                </a:cubicBezTo>
                <a:cubicBezTo>
                  <a:pt x="206407" y="353294"/>
                  <a:pt x="73586" y="24681"/>
                  <a:pt x="63532" y="1398"/>
                </a:cubicBezTo>
                <a:cubicBezTo>
                  <a:pt x="53478" y="-21885"/>
                  <a:pt x="167249" y="252752"/>
                  <a:pt x="177832" y="296673"/>
                </a:cubicBezTo>
                <a:cubicBezTo>
                  <a:pt x="188415" y="340594"/>
                  <a:pt x="123328" y="253811"/>
                  <a:pt x="127032" y="264923"/>
                </a:cubicBezTo>
                <a:cubicBezTo>
                  <a:pt x="130736" y="276035"/>
                  <a:pt x="218578" y="385573"/>
                  <a:pt x="200057" y="363348"/>
                </a:cubicBezTo>
                <a:cubicBezTo>
                  <a:pt x="181536" y="341123"/>
                  <a:pt x="2678" y="117285"/>
                  <a:pt x="32" y="118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BBB77ACC-786F-0784-4A32-95560BF2FAAE}"/>
              </a:ext>
            </a:extLst>
          </p:cNvPr>
          <p:cNvSpPr/>
          <p:nvPr/>
        </p:nvSpPr>
        <p:spPr>
          <a:xfrm>
            <a:off x="5851516" y="301520"/>
            <a:ext cx="225436" cy="193613"/>
          </a:xfrm>
          <a:custGeom>
            <a:avLst/>
            <a:gdLst>
              <a:gd name="connsiteX0" fmla="*/ 206384 w 225436"/>
              <a:gd name="connsiteY0" fmla="*/ 190605 h 193613"/>
              <a:gd name="connsiteX1" fmla="*/ 63509 w 225436"/>
              <a:gd name="connsiteY1" fmla="*/ 22330 h 193613"/>
              <a:gd name="connsiteX2" fmla="*/ 98434 w 225436"/>
              <a:gd name="connsiteY2" fmla="*/ 31855 h 193613"/>
              <a:gd name="connsiteX3" fmla="*/ 225434 w 225436"/>
              <a:gd name="connsiteY3" fmla="*/ 85830 h 193613"/>
              <a:gd name="connsiteX4" fmla="*/ 95259 w 225436"/>
              <a:gd name="connsiteY4" fmla="*/ 28680 h 193613"/>
              <a:gd name="connsiteX5" fmla="*/ 57159 w 225436"/>
              <a:gd name="connsiteY5" fmla="*/ 22330 h 193613"/>
              <a:gd name="connsiteX6" fmla="*/ 98434 w 225436"/>
              <a:gd name="connsiteY6" fmla="*/ 69955 h 193613"/>
              <a:gd name="connsiteX7" fmla="*/ 9 w 225436"/>
              <a:gd name="connsiteY7" fmla="*/ 105 h 193613"/>
              <a:gd name="connsiteX8" fmla="*/ 104784 w 225436"/>
              <a:gd name="connsiteY8" fmla="*/ 89005 h 193613"/>
              <a:gd name="connsiteX9" fmla="*/ 161934 w 225436"/>
              <a:gd name="connsiteY9" fmla="*/ 127105 h 193613"/>
              <a:gd name="connsiteX10" fmla="*/ 206384 w 225436"/>
              <a:gd name="connsiteY10" fmla="*/ 190605 h 19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436" h="193613">
                <a:moveTo>
                  <a:pt x="206384" y="190605"/>
                </a:moveTo>
                <a:cubicBezTo>
                  <a:pt x="189980" y="173142"/>
                  <a:pt x="81501" y="48788"/>
                  <a:pt x="63509" y="22330"/>
                </a:cubicBezTo>
                <a:cubicBezTo>
                  <a:pt x="45517" y="-4128"/>
                  <a:pt x="71447" y="21272"/>
                  <a:pt x="98434" y="31855"/>
                </a:cubicBezTo>
                <a:cubicBezTo>
                  <a:pt x="125421" y="42438"/>
                  <a:pt x="225963" y="86359"/>
                  <a:pt x="225434" y="85830"/>
                </a:cubicBezTo>
                <a:cubicBezTo>
                  <a:pt x="224905" y="85301"/>
                  <a:pt x="123305" y="39263"/>
                  <a:pt x="95259" y="28680"/>
                </a:cubicBezTo>
                <a:cubicBezTo>
                  <a:pt x="67213" y="18097"/>
                  <a:pt x="56630" y="15451"/>
                  <a:pt x="57159" y="22330"/>
                </a:cubicBezTo>
                <a:cubicBezTo>
                  <a:pt x="57688" y="29209"/>
                  <a:pt x="107959" y="73659"/>
                  <a:pt x="98434" y="69955"/>
                </a:cubicBezTo>
                <a:cubicBezTo>
                  <a:pt x="88909" y="66251"/>
                  <a:pt x="-1049" y="-3070"/>
                  <a:pt x="9" y="105"/>
                </a:cubicBezTo>
                <a:cubicBezTo>
                  <a:pt x="1067" y="3280"/>
                  <a:pt x="77796" y="67838"/>
                  <a:pt x="104784" y="89005"/>
                </a:cubicBezTo>
                <a:cubicBezTo>
                  <a:pt x="131771" y="110172"/>
                  <a:pt x="146059" y="109643"/>
                  <a:pt x="161934" y="127105"/>
                </a:cubicBezTo>
                <a:cubicBezTo>
                  <a:pt x="177809" y="144567"/>
                  <a:pt x="222788" y="208068"/>
                  <a:pt x="206384" y="190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BB2E73DA-3D69-D60F-6EB7-D586EE227237}"/>
              </a:ext>
            </a:extLst>
          </p:cNvPr>
          <p:cNvSpPr/>
          <p:nvPr/>
        </p:nvSpPr>
        <p:spPr>
          <a:xfrm>
            <a:off x="5895761" y="331577"/>
            <a:ext cx="378834" cy="212225"/>
          </a:xfrm>
          <a:custGeom>
            <a:avLst/>
            <a:gdLst>
              <a:gd name="connsiteX0" fmla="*/ 214 w 378834"/>
              <a:gd name="connsiteY0" fmla="*/ 46248 h 212225"/>
              <a:gd name="connsiteX1" fmla="*/ 149439 w 378834"/>
              <a:gd name="connsiteY1" fmla="*/ 46248 h 212225"/>
              <a:gd name="connsiteX2" fmla="*/ 222464 w 378834"/>
              <a:gd name="connsiteY2" fmla="*/ 128798 h 212225"/>
              <a:gd name="connsiteX3" fmla="*/ 197064 w 378834"/>
              <a:gd name="connsiteY3" fmla="*/ 81173 h 212225"/>
              <a:gd name="connsiteX4" fmla="*/ 378039 w 378834"/>
              <a:gd name="connsiteY4" fmla="*/ 211348 h 212225"/>
              <a:gd name="connsiteX5" fmla="*/ 114514 w 378834"/>
              <a:gd name="connsiteY5" fmla="*/ 4973 h 212225"/>
              <a:gd name="connsiteX6" fmla="*/ 171664 w 378834"/>
              <a:gd name="connsiteY6" fmla="*/ 62123 h 212225"/>
              <a:gd name="connsiteX7" fmla="*/ 117689 w 378834"/>
              <a:gd name="connsiteY7" fmla="*/ 39898 h 212225"/>
              <a:gd name="connsiteX8" fmla="*/ 214 w 378834"/>
              <a:gd name="connsiteY8" fmla="*/ 46248 h 21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834" h="212225">
                <a:moveTo>
                  <a:pt x="214" y="46248"/>
                </a:moveTo>
                <a:cubicBezTo>
                  <a:pt x="5505" y="47306"/>
                  <a:pt x="112397" y="32490"/>
                  <a:pt x="149439" y="46248"/>
                </a:cubicBezTo>
                <a:cubicBezTo>
                  <a:pt x="186481" y="60006"/>
                  <a:pt x="214527" y="122977"/>
                  <a:pt x="222464" y="128798"/>
                </a:cubicBezTo>
                <a:cubicBezTo>
                  <a:pt x="230401" y="134619"/>
                  <a:pt x="171135" y="67415"/>
                  <a:pt x="197064" y="81173"/>
                </a:cubicBezTo>
                <a:cubicBezTo>
                  <a:pt x="222993" y="94931"/>
                  <a:pt x="391797" y="224048"/>
                  <a:pt x="378039" y="211348"/>
                </a:cubicBezTo>
                <a:cubicBezTo>
                  <a:pt x="364281" y="198648"/>
                  <a:pt x="148910" y="29844"/>
                  <a:pt x="114514" y="4973"/>
                </a:cubicBezTo>
                <a:cubicBezTo>
                  <a:pt x="80118" y="-19898"/>
                  <a:pt x="171135" y="56302"/>
                  <a:pt x="171664" y="62123"/>
                </a:cubicBezTo>
                <a:cubicBezTo>
                  <a:pt x="172193" y="67944"/>
                  <a:pt x="146264" y="42544"/>
                  <a:pt x="117689" y="39898"/>
                </a:cubicBezTo>
                <a:cubicBezTo>
                  <a:pt x="89114" y="37252"/>
                  <a:pt x="-5077" y="45190"/>
                  <a:pt x="214" y="4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BED57263-4449-04C7-A758-9E9B499CAC31}"/>
              </a:ext>
            </a:extLst>
          </p:cNvPr>
          <p:cNvSpPr/>
          <p:nvPr/>
        </p:nvSpPr>
        <p:spPr>
          <a:xfrm>
            <a:off x="5947979" y="314321"/>
            <a:ext cx="578131" cy="576394"/>
          </a:xfrm>
          <a:custGeom>
            <a:avLst/>
            <a:gdLst>
              <a:gd name="connsiteX0" fmla="*/ 5146 w 578131"/>
              <a:gd name="connsiteY0" fmla="*/ 171454 h 576394"/>
              <a:gd name="connsiteX1" fmla="*/ 100396 w 578131"/>
              <a:gd name="connsiteY1" fmla="*/ 149229 h 576394"/>
              <a:gd name="connsiteX2" fmla="*/ 262321 w 578131"/>
              <a:gd name="connsiteY2" fmla="*/ 219079 h 576394"/>
              <a:gd name="connsiteX3" fmla="*/ 243271 w 578131"/>
              <a:gd name="connsiteY3" fmla="*/ 174629 h 576394"/>
              <a:gd name="connsiteX4" fmla="*/ 357571 w 578131"/>
              <a:gd name="connsiteY4" fmla="*/ 301629 h 576394"/>
              <a:gd name="connsiteX5" fmla="*/ 309946 w 578131"/>
              <a:gd name="connsiteY5" fmla="*/ 212729 h 576394"/>
              <a:gd name="connsiteX6" fmla="*/ 465521 w 578131"/>
              <a:gd name="connsiteY6" fmla="*/ 422279 h 576394"/>
              <a:gd name="connsiteX7" fmla="*/ 424246 w 578131"/>
              <a:gd name="connsiteY7" fmla="*/ 346079 h 576394"/>
              <a:gd name="connsiteX8" fmla="*/ 567121 w 578131"/>
              <a:gd name="connsiteY8" fmla="*/ 568329 h 576394"/>
              <a:gd name="connsiteX9" fmla="*/ 81346 w 578131"/>
              <a:gd name="connsiteY9" fmla="*/ 9529 h 576394"/>
              <a:gd name="connsiteX10" fmla="*/ 271846 w 578131"/>
              <a:gd name="connsiteY10" fmla="*/ 212729 h 576394"/>
              <a:gd name="connsiteX11" fmla="*/ 214696 w 578131"/>
              <a:gd name="connsiteY11" fmla="*/ 171454 h 576394"/>
              <a:gd name="connsiteX12" fmla="*/ 113096 w 578131"/>
              <a:gd name="connsiteY12" fmla="*/ 142879 h 576394"/>
              <a:gd name="connsiteX13" fmla="*/ 186121 w 578131"/>
              <a:gd name="connsiteY13" fmla="*/ 146054 h 576394"/>
              <a:gd name="connsiteX14" fmla="*/ 255971 w 578131"/>
              <a:gd name="connsiteY14" fmla="*/ 146054 h 576394"/>
              <a:gd name="connsiteX15" fmla="*/ 5146 w 578131"/>
              <a:gd name="connsiteY15" fmla="*/ 171454 h 57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8131" h="576394">
                <a:moveTo>
                  <a:pt x="5146" y="171454"/>
                </a:moveTo>
                <a:cubicBezTo>
                  <a:pt x="-20783" y="171983"/>
                  <a:pt x="57534" y="141292"/>
                  <a:pt x="100396" y="149229"/>
                </a:cubicBezTo>
                <a:cubicBezTo>
                  <a:pt x="143258" y="157166"/>
                  <a:pt x="238509" y="214846"/>
                  <a:pt x="262321" y="219079"/>
                </a:cubicBezTo>
                <a:cubicBezTo>
                  <a:pt x="286133" y="223312"/>
                  <a:pt x="227396" y="160871"/>
                  <a:pt x="243271" y="174629"/>
                </a:cubicBezTo>
                <a:cubicBezTo>
                  <a:pt x="259146" y="188387"/>
                  <a:pt x="346459" y="295279"/>
                  <a:pt x="357571" y="301629"/>
                </a:cubicBezTo>
                <a:cubicBezTo>
                  <a:pt x="368683" y="307979"/>
                  <a:pt x="291954" y="192621"/>
                  <a:pt x="309946" y="212729"/>
                </a:cubicBezTo>
                <a:cubicBezTo>
                  <a:pt x="327938" y="232837"/>
                  <a:pt x="446471" y="400054"/>
                  <a:pt x="465521" y="422279"/>
                </a:cubicBezTo>
                <a:cubicBezTo>
                  <a:pt x="484571" y="444504"/>
                  <a:pt x="407313" y="321737"/>
                  <a:pt x="424246" y="346079"/>
                </a:cubicBezTo>
                <a:cubicBezTo>
                  <a:pt x="441179" y="370421"/>
                  <a:pt x="624271" y="624421"/>
                  <a:pt x="567121" y="568329"/>
                </a:cubicBezTo>
                <a:cubicBezTo>
                  <a:pt x="509971" y="512237"/>
                  <a:pt x="130559" y="68796"/>
                  <a:pt x="81346" y="9529"/>
                </a:cubicBezTo>
                <a:cubicBezTo>
                  <a:pt x="32134" y="-49738"/>
                  <a:pt x="249621" y="185742"/>
                  <a:pt x="271846" y="212729"/>
                </a:cubicBezTo>
                <a:cubicBezTo>
                  <a:pt x="294071" y="239716"/>
                  <a:pt x="241154" y="183096"/>
                  <a:pt x="214696" y="171454"/>
                </a:cubicBezTo>
                <a:cubicBezTo>
                  <a:pt x="188238" y="159812"/>
                  <a:pt x="117858" y="147112"/>
                  <a:pt x="113096" y="142879"/>
                </a:cubicBezTo>
                <a:cubicBezTo>
                  <a:pt x="108334" y="138646"/>
                  <a:pt x="162309" y="145525"/>
                  <a:pt x="186121" y="146054"/>
                </a:cubicBezTo>
                <a:cubicBezTo>
                  <a:pt x="209933" y="146583"/>
                  <a:pt x="287192" y="140233"/>
                  <a:pt x="255971" y="146054"/>
                </a:cubicBezTo>
                <a:cubicBezTo>
                  <a:pt x="224750" y="151875"/>
                  <a:pt x="31075" y="170925"/>
                  <a:pt x="5146" y="17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931A5E50-1D51-3803-2C43-1B71E9179589}"/>
              </a:ext>
            </a:extLst>
          </p:cNvPr>
          <p:cNvSpPr/>
          <p:nvPr/>
        </p:nvSpPr>
        <p:spPr>
          <a:xfrm>
            <a:off x="5330800" y="120639"/>
            <a:ext cx="743194" cy="452843"/>
          </a:xfrm>
          <a:custGeom>
            <a:avLst/>
            <a:gdLst>
              <a:gd name="connsiteX0" fmla="*/ 739800 w 743194"/>
              <a:gd name="connsiteY0" fmla="*/ 450861 h 452843"/>
              <a:gd name="connsiteX1" fmla="*/ 396900 w 743194"/>
              <a:gd name="connsiteY1" fmla="*/ 44461 h 452843"/>
              <a:gd name="connsiteX2" fmla="*/ 438175 w 743194"/>
              <a:gd name="connsiteY2" fmla="*/ 95261 h 452843"/>
              <a:gd name="connsiteX3" fmla="*/ 368325 w 743194"/>
              <a:gd name="connsiteY3" fmla="*/ 76211 h 452843"/>
              <a:gd name="connsiteX4" fmla="*/ 25 w 743194"/>
              <a:gd name="connsiteY4" fmla="*/ 11 h 452843"/>
              <a:gd name="connsiteX5" fmla="*/ 387375 w 743194"/>
              <a:gd name="connsiteY5" fmla="*/ 69861 h 452843"/>
              <a:gd name="connsiteX6" fmla="*/ 377850 w 743194"/>
              <a:gd name="connsiteY6" fmla="*/ 57161 h 452843"/>
              <a:gd name="connsiteX7" fmla="*/ 479450 w 743194"/>
              <a:gd name="connsiteY7" fmla="*/ 133361 h 452843"/>
              <a:gd name="connsiteX8" fmla="*/ 485800 w 743194"/>
              <a:gd name="connsiteY8" fmla="*/ 123836 h 452843"/>
              <a:gd name="connsiteX9" fmla="*/ 539775 w 743194"/>
              <a:gd name="connsiteY9" fmla="*/ 184161 h 452843"/>
              <a:gd name="connsiteX10" fmla="*/ 530250 w 743194"/>
              <a:gd name="connsiteY10" fmla="*/ 155586 h 452843"/>
              <a:gd name="connsiteX11" fmla="*/ 593750 w 743194"/>
              <a:gd name="connsiteY11" fmla="*/ 282586 h 452843"/>
              <a:gd name="connsiteX12" fmla="*/ 574700 w 743194"/>
              <a:gd name="connsiteY12" fmla="*/ 203211 h 452843"/>
              <a:gd name="connsiteX13" fmla="*/ 739800 w 743194"/>
              <a:gd name="connsiteY13" fmla="*/ 450861 h 45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3194" h="452843">
                <a:moveTo>
                  <a:pt x="739800" y="450861"/>
                </a:moveTo>
                <a:cubicBezTo>
                  <a:pt x="710167" y="424403"/>
                  <a:pt x="447171" y="103728"/>
                  <a:pt x="396900" y="44461"/>
                </a:cubicBezTo>
                <a:cubicBezTo>
                  <a:pt x="346629" y="-14806"/>
                  <a:pt x="442937" y="89969"/>
                  <a:pt x="438175" y="95261"/>
                </a:cubicBezTo>
                <a:cubicBezTo>
                  <a:pt x="433412" y="100553"/>
                  <a:pt x="441350" y="92086"/>
                  <a:pt x="368325" y="76211"/>
                </a:cubicBezTo>
                <a:cubicBezTo>
                  <a:pt x="295300" y="60336"/>
                  <a:pt x="-3150" y="1069"/>
                  <a:pt x="25" y="11"/>
                </a:cubicBezTo>
                <a:cubicBezTo>
                  <a:pt x="3200" y="-1047"/>
                  <a:pt x="387375" y="69861"/>
                  <a:pt x="387375" y="69861"/>
                </a:cubicBezTo>
                <a:cubicBezTo>
                  <a:pt x="450346" y="79386"/>
                  <a:pt x="362504" y="46578"/>
                  <a:pt x="377850" y="57161"/>
                </a:cubicBezTo>
                <a:cubicBezTo>
                  <a:pt x="393196" y="67744"/>
                  <a:pt x="461459" y="122249"/>
                  <a:pt x="479450" y="133361"/>
                </a:cubicBezTo>
                <a:cubicBezTo>
                  <a:pt x="497441" y="144473"/>
                  <a:pt x="475746" y="115369"/>
                  <a:pt x="485800" y="123836"/>
                </a:cubicBezTo>
                <a:cubicBezTo>
                  <a:pt x="495854" y="132303"/>
                  <a:pt x="532367" y="178869"/>
                  <a:pt x="539775" y="184161"/>
                </a:cubicBezTo>
                <a:cubicBezTo>
                  <a:pt x="547183" y="189453"/>
                  <a:pt x="521254" y="139182"/>
                  <a:pt x="530250" y="155586"/>
                </a:cubicBezTo>
                <a:cubicBezTo>
                  <a:pt x="539246" y="171990"/>
                  <a:pt x="586342" y="274648"/>
                  <a:pt x="593750" y="282586"/>
                </a:cubicBezTo>
                <a:cubicBezTo>
                  <a:pt x="601158" y="290523"/>
                  <a:pt x="553533" y="175694"/>
                  <a:pt x="574700" y="203211"/>
                </a:cubicBezTo>
                <a:cubicBezTo>
                  <a:pt x="595867" y="230728"/>
                  <a:pt x="769433" y="477319"/>
                  <a:pt x="739800" y="450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51812F0E-292E-186D-5D77-8E9A77CED0EE}"/>
              </a:ext>
            </a:extLst>
          </p:cNvPr>
          <p:cNvSpPr/>
          <p:nvPr/>
        </p:nvSpPr>
        <p:spPr>
          <a:xfrm>
            <a:off x="5095875" y="463550"/>
            <a:ext cx="841375" cy="98425"/>
          </a:xfrm>
          <a:custGeom>
            <a:avLst/>
            <a:gdLst>
              <a:gd name="connsiteX0" fmla="*/ 841375 w 841375"/>
              <a:gd name="connsiteY0" fmla="*/ 98425 h 98425"/>
              <a:gd name="connsiteX1" fmla="*/ 317500 w 841375"/>
              <a:gd name="connsiteY1" fmla="*/ 12700 h 98425"/>
              <a:gd name="connsiteX2" fmla="*/ 495300 w 841375"/>
              <a:gd name="connsiteY2" fmla="*/ 47625 h 98425"/>
              <a:gd name="connsiteX3" fmla="*/ 568325 w 841375"/>
              <a:gd name="connsiteY3" fmla="*/ 57150 h 98425"/>
              <a:gd name="connsiteX4" fmla="*/ 476250 w 841375"/>
              <a:gd name="connsiteY4" fmla="*/ 57150 h 98425"/>
              <a:gd name="connsiteX5" fmla="*/ 0 w 841375"/>
              <a:gd name="connsiteY5" fmla="*/ 82550 h 98425"/>
              <a:gd name="connsiteX6" fmla="*/ 517525 w 841375"/>
              <a:gd name="connsiteY6" fmla="*/ 53975 h 98425"/>
              <a:gd name="connsiteX7" fmla="*/ 476250 w 841375"/>
              <a:gd name="connsiteY7" fmla="*/ 28575 h 98425"/>
              <a:gd name="connsiteX8" fmla="*/ 558800 w 841375"/>
              <a:gd name="connsiteY8" fmla="*/ 44450 h 98425"/>
              <a:gd name="connsiteX9" fmla="*/ 539750 w 841375"/>
              <a:gd name="connsiteY9" fmla="*/ 15875 h 98425"/>
              <a:gd name="connsiteX10" fmla="*/ 625475 w 841375"/>
              <a:gd name="connsiteY10" fmla="*/ 63500 h 98425"/>
              <a:gd name="connsiteX11" fmla="*/ 257175 w 841375"/>
              <a:gd name="connsiteY11" fmla="*/ 0 h 98425"/>
              <a:gd name="connsiteX12" fmla="*/ 841375 w 841375"/>
              <a:gd name="connsiteY12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1375" h="98425">
                <a:moveTo>
                  <a:pt x="841375" y="98425"/>
                </a:moveTo>
                <a:lnTo>
                  <a:pt x="317500" y="12700"/>
                </a:lnTo>
                <a:cubicBezTo>
                  <a:pt x="259821" y="4233"/>
                  <a:pt x="453496" y="40217"/>
                  <a:pt x="495300" y="47625"/>
                </a:cubicBezTo>
                <a:cubicBezTo>
                  <a:pt x="537104" y="55033"/>
                  <a:pt x="571500" y="55563"/>
                  <a:pt x="568325" y="57150"/>
                </a:cubicBezTo>
                <a:cubicBezTo>
                  <a:pt x="565150" y="58737"/>
                  <a:pt x="476250" y="57150"/>
                  <a:pt x="476250" y="57150"/>
                </a:cubicBezTo>
                <a:lnTo>
                  <a:pt x="0" y="82550"/>
                </a:lnTo>
                <a:cubicBezTo>
                  <a:pt x="6879" y="82021"/>
                  <a:pt x="438150" y="62971"/>
                  <a:pt x="517525" y="53975"/>
                </a:cubicBezTo>
                <a:cubicBezTo>
                  <a:pt x="596900" y="44979"/>
                  <a:pt x="469371" y="30162"/>
                  <a:pt x="476250" y="28575"/>
                </a:cubicBezTo>
                <a:cubicBezTo>
                  <a:pt x="483129" y="26988"/>
                  <a:pt x="548217" y="46567"/>
                  <a:pt x="558800" y="44450"/>
                </a:cubicBezTo>
                <a:cubicBezTo>
                  <a:pt x="569383" y="42333"/>
                  <a:pt x="528637" y="12700"/>
                  <a:pt x="539750" y="15875"/>
                </a:cubicBezTo>
                <a:cubicBezTo>
                  <a:pt x="550863" y="19050"/>
                  <a:pt x="672571" y="66146"/>
                  <a:pt x="625475" y="63500"/>
                </a:cubicBezTo>
                <a:cubicBezTo>
                  <a:pt x="578379" y="60854"/>
                  <a:pt x="257175" y="0"/>
                  <a:pt x="257175" y="0"/>
                </a:cubicBezTo>
                <a:lnTo>
                  <a:pt x="841375" y="984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E7AFA9F9-4858-44C7-3C41-41B60D071A3F}"/>
              </a:ext>
            </a:extLst>
          </p:cNvPr>
          <p:cNvSpPr/>
          <p:nvPr/>
        </p:nvSpPr>
        <p:spPr>
          <a:xfrm>
            <a:off x="5292701" y="409336"/>
            <a:ext cx="689362" cy="136816"/>
          </a:xfrm>
          <a:custGeom>
            <a:avLst/>
            <a:gdLst>
              <a:gd name="connsiteX0" fmla="*/ 688999 w 689362"/>
              <a:gd name="connsiteY0" fmla="*/ 136764 h 136816"/>
              <a:gd name="connsiteX1" fmla="*/ 400074 w 689362"/>
              <a:gd name="connsiteY1" fmla="*/ 9764 h 136816"/>
              <a:gd name="connsiteX2" fmla="*/ 24 w 689362"/>
              <a:gd name="connsiteY2" fmla="*/ 19289 h 136816"/>
              <a:gd name="connsiteX3" fmla="*/ 381024 w 689362"/>
              <a:gd name="connsiteY3" fmla="*/ 239 h 136816"/>
              <a:gd name="connsiteX4" fmla="*/ 469924 w 689362"/>
              <a:gd name="connsiteY4" fmla="*/ 35164 h 136816"/>
              <a:gd name="connsiteX5" fmla="*/ 460399 w 689362"/>
              <a:gd name="connsiteY5" fmla="*/ 25639 h 136816"/>
              <a:gd name="connsiteX6" fmla="*/ 688999 w 689362"/>
              <a:gd name="connsiteY6" fmla="*/ 136764 h 1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362" h="136816">
                <a:moveTo>
                  <a:pt x="688999" y="136764"/>
                </a:moveTo>
                <a:cubicBezTo>
                  <a:pt x="678945" y="134118"/>
                  <a:pt x="514903" y="29343"/>
                  <a:pt x="400074" y="9764"/>
                </a:cubicBezTo>
                <a:cubicBezTo>
                  <a:pt x="285245" y="-9815"/>
                  <a:pt x="3199" y="20876"/>
                  <a:pt x="24" y="19289"/>
                </a:cubicBezTo>
                <a:cubicBezTo>
                  <a:pt x="-3151" y="17702"/>
                  <a:pt x="302707" y="-2407"/>
                  <a:pt x="381024" y="239"/>
                </a:cubicBezTo>
                <a:cubicBezTo>
                  <a:pt x="459341" y="2885"/>
                  <a:pt x="469924" y="35164"/>
                  <a:pt x="469924" y="35164"/>
                </a:cubicBezTo>
                <a:cubicBezTo>
                  <a:pt x="483153" y="39397"/>
                  <a:pt x="423357" y="10293"/>
                  <a:pt x="460399" y="25639"/>
                </a:cubicBezTo>
                <a:cubicBezTo>
                  <a:pt x="497441" y="40985"/>
                  <a:pt x="699053" y="139410"/>
                  <a:pt x="688999" y="136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F523760E-3822-BC76-EE7C-DBD24BA27B69}"/>
              </a:ext>
            </a:extLst>
          </p:cNvPr>
          <p:cNvSpPr/>
          <p:nvPr/>
        </p:nvSpPr>
        <p:spPr>
          <a:xfrm>
            <a:off x="5199956" y="484218"/>
            <a:ext cx="323852" cy="227058"/>
          </a:xfrm>
          <a:custGeom>
            <a:avLst/>
            <a:gdLst>
              <a:gd name="connsiteX0" fmla="*/ 321369 w 323852"/>
              <a:gd name="connsiteY0" fmla="*/ 39657 h 227058"/>
              <a:gd name="connsiteX1" fmla="*/ 216594 w 323852"/>
              <a:gd name="connsiteY1" fmla="*/ 49182 h 227058"/>
              <a:gd name="connsiteX2" fmla="*/ 3869 w 323852"/>
              <a:gd name="connsiteY2" fmla="*/ 223807 h 227058"/>
              <a:gd name="connsiteX3" fmla="*/ 89594 w 323852"/>
              <a:gd name="connsiteY3" fmla="*/ 150782 h 227058"/>
              <a:gd name="connsiteX4" fmla="*/ 219769 w 323852"/>
              <a:gd name="connsiteY4" fmla="*/ 1557 h 227058"/>
              <a:gd name="connsiteX5" fmla="*/ 165794 w 323852"/>
              <a:gd name="connsiteY5" fmla="*/ 71407 h 227058"/>
              <a:gd name="connsiteX6" fmla="*/ 203894 w 323852"/>
              <a:gd name="connsiteY6" fmla="*/ 49182 h 227058"/>
              <a:gd name="connsiteX7" fmla="*/ 118169 w 323852"/>
              <a:gd name="connsiteY7" fmla="*/ 52357 h 227058"/>
              <a:gd name="connsiteX8" fmla="*/ 321369 w 323852"/>
              <a:gd name="connsiteY8" fmla="*/ 39657 h 22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852" h="227058">
                <a:moveTo>
                  <a:pt x="321369" y="39657"/>
                </a:moveTo>
                <a:cubicBezTo>
                  <a:pt x="337773" y="39128"/>
                  <a:pt x="269511" y="18490"/>
                  <a:pt x="216594" y="49182"/>
                </a:cubicBezTo>
                <a:cubicBezTo>
                  <a:pt x="163677" y="79874"/>
                  <a:pt x="25036" y="206874"/>
                  <a:pt x="3869" y="223807"/>
                </a:cubicBezTo>
                <a:cubicBezTo>
                  <a:pt x="-17298" y="240740"/>
                  <a:pt x="53611" y="187824"/>
                  <a:pt x="89594" y="150782"/>
                </a:cubicBezTo>
                <a:cubicBezTo>
                  <a:pt x="125577" y="113740"/>
                  <a:pt x="207069" y="14786"/>
                  <a:pt x="219769" y="1557"/>
                </a:cubicBezTo>
                <a:cubicBezTo>
                  <a:pt x="232469" y="-11672"/>
                  <a:pt x="168440" y="63470"/>
                  <a:pt x="165794" y="71407"/>
                </a:cubicBezTo>
                <a:cubicBezTo>
                  <a:pt x="163148" y="79344"/>
                  <a:pt x="211832" y="52357"/>
                  <a:pt x="203894" y="49182"/>
                </a:cubicBezTo>
                <a:cubicBezTo>
                  <a:pt x="195956" y="46007"/>
                  <a:pt x="104940" y="56061"/>
                  <a:pt x="118169" y="52357"/>
                </a:cubicBezTo>
                <a:cubicBezTo>
                  <a:pt x="131398" y="48653"/>
                  <a:pt x="304965" y="40186"/>
                  <a:pt x="321369" y="39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6EE6D629-D0D6-AC58-F034-6BF9547DC724}"/>
              </a:ext>
            </a:extLst>
          </p:cNvPr>
          <p:cNvSpPr/>
          <p:nvPr/>
        </p:nvSpPr>
        <p:spPr>
          <a:xfrm>
            <a:off x="4668179" y="557196"/>
            <a:ext cx="712837" cy="390506"/>
          </a:xfrm>
          <a:custGeom>
            <a:avLst/>
            <a:gdLst>
              <a:gd name="connsiteX0" fmla="*/ 710271 w 712837"/>
              <a:gd name="connsiteY0" fmla="*/ 1604 h 390506"/>
              <a:gd name="connsiteX1" fmla="*/ 157821 w 712837"/>
              <a:gd name="connsiteY1" fmla="*/ 296879 h 390506"/>
              <a:gd name="connsiteX2" fmla="*/ 249896 w 712837"/>
              <a:gd name="connsiteY2" fmla="*/ 246079 h 390506"/>
              <a:gd name="connsiteX3" fmla="*/ 11771 w 712837"/>
              <a:gd name="connsiteY3" fmla="*/ 385779 h 390506"/>
              <a:gd name="connsiteX4" fmla="*/ 59396 w 712837"/>
              <a:gd name="connsiteY4" fmla="*/ 347679 h 390506"/>
              <a:gd name="connsiteX5" fmla="*/ 259421 w 712837"/>
              <a:gd name="connsiteY5" fmla="*/ 249254 h 390506"/>
              <a:gd name="connsiteX6" fmla="*/ 40346 w 712837"/>
              <a:gd name="connsiteY6" fmla="*/ 354029 h 390506"/>
              <a:gd name="connsiteX7" fmla="*/ 408646 w 712837"/>
              <a:gd name="connsiteY7" fmla="*/ 131779 h 390506"/>
              <a:gd name="connsiteX8" fmla="*/ 367371 w 712837"/>
              <a:gd name="connsiteY8" fmla="*/ 176229 h 390506"/>
              <a:gd name="connsiteX9" fmla="*/ 710271 w 712837"/>
              <a:gd name="connsiteY9" fmla="*/ 1604 h 39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837" h="390506">
                <a:moveTo>
                  <a:pt x="710271" y="1604"/>
                </a:moveTo>
                <a:cubicBezTo>
                  <a:pt x="675346" y="21712"/>
                  <a:pt x="234550" y="256133"/>
                  <a:pt x="157821" y="296879"/>
                </a:cubicBezTo>
                <a:cubicBezTo>
                  <a:pt x="81092" y="337625"/>
                  <a:pt x="274238" y="231262"/>
                  <a:pt x="249896" y="246079"/>
                </a:cubicBezTo>
                <a:cubicBezTo>
                  <a:pt x="225554" y="260896"/>
                  <a:pt x="43521" y="368846"/>
                  <a:pt x="11771" y="385779"/>
                </a:cubicBezTo>
                <a:cubicBezTo>
                  <a:pt x="-19979" y="402712"/>
                  <a:pt x="18121" y="370433"/>
                  <a:pt x="59396" y="347679"/>
                </a:cubicBezTo>
                <a:cubicBezTo>
                  <a:pt x="100671" y="324925"/>
                  <a:pt x="262596" y="248196"/>
                  <a:pt x="259421" y="249254"/>
                </a:cubicBezTo>
                <a:cubicBezTo>
                  <a:pt x="256246" y="250312"/>
                  <a:pt x="15475" y="373608"/>
                  <a:pt x="40346" y="354029"/>
                </a:cubicBezTo>
                <a:cubicBezTo>
                  <a:pt x="65217" y="334450"/>
                  <a:pt x="354142" y="161412"/>
                  <a:pt x="408646" y="131779"/>
                </a:cubicBezTo>
                <a:cubicBezTo>
                  <a:pt x="463150" y="102146"/>
                  <a:pt x="321863" y="195808"/>
                  <a:pt x="367371" y="176229"/>
                </a:cubicBezTo>
                <a:cubicBezTo>
                  <a:pt x="412879" y="156650"/>
                  <a:pt x="745196" y="-18504"/>
                  <a:pt x="710271" y="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FEB22F7D-B3E8-B273-B52F-DC32C25C863E}"/>
              </a:ext>
            </a:extLst>
          </p:cNvPr>
          <p:cNvSpPr/>
          <p:nvPr/>
        </p:nvSpPr>
        <p:spPr>
          <a:xfrm>
            <a:off x="4625112" y="625475"/>
            <a:ext cx="639038" cy="438673"/>
          </a:xfrm>
          <a:custGeom>
            <a:avLst/>
            <a:gdLst>
              <a:gd name="connsiteX0" fmla="*/ 639038 w 639038"/>
              <a:gd name="connsiteY0" fmla="*/ 0 h 438673"/>
              <a:gd name="connsiteX1" fmla="*/ 134213 w 639038"/>
              <a:gd name="connsiteY1" fmla="*/ 361950 h 438673"/>
              <a:gd name="connsiteX2" fmla="*/ 273913 w 639038"/>
              <a:gd name="connsiteY2" fmla="*/ 250825 h 438673"/>
              <a:gd name="connsiteX3" fmla="*/ 863 w 639038"/>
              <a:gd name="connsiteY3" fmla="*/ 438150 h 438673"/>
              <a:gd name="connsiteX4" fmla="*/ 381863 w 639038"/>
              <a:gd name="connsiteY4" fmla="*/ 180975 h 438673"/>
              <a:gd name="connsiteX5" fmla="*/ 372338 w 639038"/>
              <a:gd name="connsiteY5" fmla="*/ 187325 h 438673"/>
              <a:gd name="connsiteX6" fmla="*/ 639038 w 639038"/>
              <a:gd name="connsiteY6" fmla="*/ 0 h 4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038" h="438673">
                <a:moveTo>
                  <a:pt x="639038" y="0"/>
                </a:moveTo>
                <a:lnTo>
                  <a:pt x="134213" y="361950"/>
                </a:lnTo>
                <a:cubicBezTo>
                  <a:pt x="73359" y="403754"/>
                  <a:pt x="296138" y="238125"/>
                  <a:pt x="273913" y="250825"/>
                </a:cubicBezTo>
                <a:cubicBezTo>
                  <a:pt x="251688" y="263525"/>
                  <a:pt x="-17129" y="449792"/>
                  <a:pt x="863" y="438150"/>
                </a:cubicBezTo>
                <a:cubicBezTo>
                  <a:pt x="18855" y="426508"/>
                  <a:pt x="319950" y="222779"/>
                  <a:pt x="381863" y="180975"/>
                </a:cubicBezTo>
                <a:lnTo>
                  <a:pt x="372338" y="187325"/>
                </a:lnTo>
                <a:lnTo>
                  <a:pt x="6390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519981B6-ECDD-AB16-3828-6ECD72A80702}"/>
              </a:ext>
            </a:extLst>
          </p:cNvPr>
          <p:cNvSpPr/>
          <p:nvPr/>
        </p:nvSpPr>
        <p:spPr>
          <a:xfrm>
            <a:off x="4428166" y="905414"/>
            <a:ext cx="544404" cy="581616"/>
          </a:xfrm>
          <a:custGeom>
            <a:avLst/>
            <a:gdLst>
              <a:gd name="connsiteX0" fmla="*/ 540709 w 544404"/>
              <a:gd name="connsiteY0" fmla="*/ 2636 h 581616"/>
              <a:gd name="connsiteX1" fmla="*/ 188284 w 544404"/>
              <a:gd name="connsiteY1" fmla="*/ 294736 h 581616"/>
              <a:gd name="connsiteX2" fmla="*/ 223209 w 544404"/>
              <a:gd name="connsiteY2" fmla="*/ 262986 h 581616"/>
              <a:gd name="connsiteX3" fmla="*/ 172409 w 544404"/>
              <a:gd name="connsiteY3" fmla="*/ 342361 h 581616"/>
              <a:gd name="connsiteX4" fmla="*/ 197809 w 544404"/>
              <a:gd name="connsiteY4" fmla="*/ 316961 h 581616"/>
              <a:gd name="connsiteX5" fmla="*/ 77159 w 544404"/>
              <a:gd name="connsiteY5" fmla="*/ 542386 h 581616"/>
              <a:gd name="connsiteX6" fmla="*/ 172409 w 544404"/>
              <a:gd name="connsiteY6" fmla="*/ 421736 h 581616"/>
              <a:gd name="connsiteX7" fmla="*/ 264484 w 544404"/>
              <a:gd name="connsiteY7" fmla="*/ 326486 h 581616"/>
              <a:gd name="connsiteX8" fmla="*/ 61284 w 544404"/>
              <a:gd name="connsiteY8" fmla="*/ 570961 h 581616"/>
              <a:gd name="connsiteX9" fmla="*/ 77159 w 544404"/>
              <a:gd name="connsiteY9" fmla="*/ 516986 h 581616"/>
              <a:gd name="connsiteX10" fmla="*/ 181934 w 544404"/>
              <a:gd name="connsiteY10" fmla="*/ 329661 h 581616"/>
              <a:gd name="connsiteX11" fmla="*/ 147009 w 544404"/>
              <a:gd name="connsiteY11" fmla="*/ 380461 h 581616"/>
              <a:gd name="connsiteX12" fmla="*/ 251784 w 544404"/>
              <a:gd name="connsiteY12" fmla="*/ 237586 h 581616"/>
              <a:gd name="connsiteX13" fmla="*/ 143834 w 544404"/>
              <a:gd name="connsiteY13" fmla="*/ 316961 h 581616"/>
              <a:gd name="connsiteX14" fmla="*/ 181934 w 544404"/>
              <a:gd name="connsiteY14" fmla="*/ 288386 h 581616"/>
              <a:gd name="connsiteX15" fmla="*/ 959 w 544404"/>
              <a:gd name="connsiteY15" fmla="*/ 405861 h 581616"/>
              <a:gd name="connsiteX16" fmla="*/ 121609 w 544404"/>
              <a:gd name="connsiteY16" fmla="*/ 313786 h 581616"/>
              <a:gd name="connsiteX17" fmla="*/ 359734 w 544404"/>
              <a:gd name="connsiteY17" fmla="*/ 158211 h 581616"/>
              <a:gd name="connsiteX18" fmla="*/ 540709 w 544404"/>
              <a:gd name="connsiteY18" fmla="*/ 2636 h 58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4404" h="581616">
                <a:moveTo>
                  <a:pt x="540709" y="2636"/>
                </a:moveTo>
                <a:cubicBezTo>
                  <a:pt x="512134" y="25390"/>
                  <a:pt x="241201" y="251344"/>
                  <a:pt x="188284" y="294736"/>
                </a:cubicBezTo>
                <a:cubicBezTo>
                  <a:pt x="135367" y="338128"/>
                  <a:pt x="225855" y="255049"/>
                  <a:pt x="223209" y="262986"/>
                </a:cubicBezTo>
                <a:cubicBezTo>
                  <a:pt x="220563" y="270923"/>
                  <a:pt x="176642" y="333365"/>
                  <a:pt x="172409" y="342361"/>
                </a:cubicBezTo>
                <a:cubicBezTo>
                  <a:pt x="168176" y="351357"/>
                  <a:pt x="213684" y="283624"/>
                  <a:pt x="197809" y="316961"/>
                </a:cubicBezTo>
                <a:cubicBezTo>
                  <a:pt x="181934" y="350298"/>
                  <a:pt x="81392" y="524924"/>
                  <a:pt x="77159" y="542386"/>
                </a:cubicBezTo>
                <a:cubicBezTo>
                  <a:pt x="72926" y="559848"/>
                  <a:pt x="141188" y="457719"/>
                  <a:pt x="172409" y="421736"/>
                </a:cubicBezTo>
                <a:cubicBezTo>
                  <a:pt x="203630" y="385753"/>
                  <a:pt x="283005" y="301615"/>
                  <a:pt x="264484" y="326486"/>
                </a:cubicBezTo>
                <a:cubicBezTo>
                  <a:pt x="245963" y="351357"/>
                  <a:pt x="92505" y="539211"/>
                  <a:pt x="61284" y="570961"/>
                </a:cubicBezTo>
                <a:cubicBezTo>
                  <a:pt x="30063" y="602711"/>
                  <a:pt x="57051" y="557203"/>
                  <a:pt x="77159" y="516986"/>
                </a:cubicBezTo>
                <a:cubicBezTo>
                  <a:pt x="97267" y="476769"/>
                  <a:pt x="170292" y="352415"/>
                  <a:pt x="181934" y="329661"/>
                </a:cubicBezTo>
                <a:cubicBezTo>
                  <a:pt x="193576" y="306907"/>
                  <a:pt x="135367" y="395807"/>
                  <a:pt x="147009" y="380461"/>
                </a:cubicBezTo>
                <a:cubicBezTo>
                  <a:pt x="158651" y="365115"/>
                  <a:pt x="252313" y="248169"/>
                  <a:pt x="251784" y="237586"/>
                </a:cubicBezTo>
                <a:cubicBezTo>
                  <a:pt x="251255" y="227003"/>
                  <a:pt x="155476" y="308494"/>
                  <a:pt x="143834" y="316961"/>
                </a:cubicBezTo>
                <a:cubicBezTo>
                  <a:pt x="132192" y="325428"/>
                  <a:pt x="205746" y="273569"/>
                  <a:pt x="181934" y="288386"/>
                </a:cubicBezTo>
                <a:cubicBezTo>
                  <a:pt x="158122" y="303203"/>
                  <a:pt x="11013" y="401628"/>
                  <a:pt x="959" y="405861"/>
                </a:cubicBezTo>
                <a:cubicBezTo>
                  <a:pt x="-9095" y="410094"/>
                  <a:pt x="61813" y="355061"/>
                  <a:pt x="121609" y="313786"/>
                </a:cubicBezTo>
                <a:cubicBezTo>
                  <a:pt x="181405" y="272511"/>
                  <a:pt x="294646" y="205836"/>
                  <a:pt x="359734" y="158211"/>
                </a:cubicBezTo>
                <a:cubicBezTo>
                  <a:pt x="424821" y="110586"/>
                  <a:pt x="569284" y="-20118"/>
                  <a:pt x="540709" y="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7522EBAF-EEB5-F204-257D-890E63FC8013}"/>
              </a:ext>
            </a:extLst>
          </p:cNvPr>
          <p:cNvSpPr/>
          <p:nvPr/>
        </p:nvSpPr>
        <p:spPr>
          <a:xfrm>
            <a:off x="4812230" y="215903"/>
            <a:ext cx="1110342" cy="255563"/>
          </a:xfrm>
          <a:custGeom>
            <a:avLst/>
            <a:gdLst>
              <a:gd name="connsiteX0" fmla="*/ 1105970 w 1110342"/>
              <a:gd name="connsiteY0" fmla="*/ 152397 h 255563"/>
              <a:gd name="connsiteX1" fmla="*/ 842445 w 1110342"/>
              <a:gd name="connsiteY1" fmla="*/ 9522 h 255563"/>
              <a:gd name="connsiteX2" fmla="*/ 7420 w 1110342"/>
              <a:gd name="connsiteY2" fmla="*/ 253997 h 255563"/>
              <a:gd name="connsiteX3" fmla="*/ 410645 w 1110342"/>
              <a:gd name="connsiteY3" fmla="*/ 120647 h 255563"/>
              <a:gd name="connsiteX4" fmla="*/ 775770 w 1110342"/>
              <a:gd name="connsiteY4" fmla="*/ 3172 h 255563"/>
              <a:gd name="connsiteX5" fmla="*/ 712270 w 1110342"/>
              <a:gd name="connsiteY5" fmla="*/ 31747 h 255563"/>
              <a:gd name="connsiteX6" fmla="*/ 883720 w 1110342"/>
              <a:gd name="connsiteY6" fmla="*/ 12697 h 255563"/>
              <a:gd name="connsiteX7" fmla="*/ 947220 w 1110342"/>
              <a:gd name="connsiteY7" fmla="*/ 28572 h 255563"/>
              <a:gd name="connsiteX8" fmla="*/ 953570 w 1110342"/>
              <a:gd name="connsiteY8" fmla="*/ 6347 h 255563"/>
              <a:gd name="connsiteX9" fmla="*/ 1004370 w 1110342"/>
              <a:gd name="connsiteY9" fmla="*/ 28572 h 255563"/>
              <a:gd name="connsiteX10" fmla="*/ 1105970 w 1110342"/>
              <a:gd name="connsiteY10" fmla="*/ 152397 h 2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342" h="255563">
                <a:moveTo>
                  <a:pt x="1105970" y="152397"/>
                </a:moveTo>
                <a:cubicBezTo>
                  <a:pt x="1078982" y="149222"/>
                  <a:pt x="1025537" y="-7411"/>
                  <a:pt x="842445" y="9522"/>
                </a:cubicBezTo>
                <a:cubicBezTo>
                  <a:pt x="659353" y="26455"/>
                  <a:pt x="79387" y="235476"/>
                  <a:pt x="7420" y="253997"/>
                </a:cubicBezTo>
                <a:cubicBezTo>
                  <a:pt x="-64547" y="272518"/>
                  <a:pt x="410645" y="120647"/>
                  <a:pt x="410645" y="120647"/>
                </a:cubicBezTo>
                <a:lnTo>
                  <a:pt x="775770" y="3172"/>
                </a:lnTo>
                <a:cubicBezTo>
                  <a:pt x="826041" y="-11645"/>
                  <a:pt x="694278" y="30159"/>
                  <a:pt x="712270" y="31747"/>
                </a:cubicBezTo>
                <a:cubicBezTo>
                  <a:pt x="730262" y="33334"/>
                  <a:pt x="844562" y="13226"/>
                  <a:pt x="883720" y="12697"/>
                </a:cubicBezTo>
                <a:cubicBezTo>
                  <a:pt x="922878" y="12168"/>
                  <a:pt x="935578" y="29630"/>
                  <a:pt x="947220" y="28572"/>
                </a:cubicBezTo>
                <a:cubicBezTo>
                  <a:pt x="958862" y="27514"/>
                  <a:pt x="944045" y="6347"/>
                  <a:pt x="953570" y="6347"/>
                </a:cubicBezTo>
                <a:cubicBezTo>
                  <a:pt x="963095" y="6347"/>
                  <a:pt x="981616" y="5289"/>
                  <a:pt x="1004370" y="28572"/>
                </a:cubicBezTo>
                <a:cubicBezTo>
                  <a:pt x="1027124" y="51855"/>
                  <a:pt x="1132958" y="155572"/>
                  <a:pt x="1105970" y="152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574284C8-EB24-E792-34EE-A70FD0FA7533}"/>
              </a:ext>
            </a:extLst>
          </p:cNvPr>
          <p:cNvSpPr/>
          <p:nvPr/>
        </p:nvSpPr>
        <p:spPr>
          <a:xfrm>
            <a:off x="4791371" y="358633"/>
            <a:ext cx="1137819" cy="332227"/>
          </a:xfrm>
          <a:custGeom>
            <a:avLst/>
            <a:gdLst>
              <a:gd name="connsiteX0" fmla="*/ 1136354 w 1137819"/>
              <a:gd name="connsiteY0" fmla="*/ 57292 h 332227"/>
              <a:gd name="connsiteX1" fmla="*/ 923629 w 1137819"/>
              <a:gd name="connsiteY1" fmla="*/ 19192 h 332227"/>
              <a:gd name="connsiteX2" fmla="*/ 40979 w 1137819"/>
              <a:gd name="connsiteY2" fmla="*/ 317642 h 332227"/>
              <a:gd name="connsiteX3" fmla="*/ 187029 w 1137819"/>
              <a:gd name="connsiteY3" fmla="*/ 270017 h 332227"/>
              <a:gd name="connsiteX4" fmla="*/ 548979 w 1137819"/>
              <a:gd name="connsiteY4" fmla="*/ 130317 h 332227"/>
              <a:gd name="connsiteX5" fmla="*/ 533104 w 1137819"/>
              <a:gd name="connsiteY5" fmla="*/ 136667 h 332227"/>
              <a:gd name="connsiteX6" fmla="*/ 787104 w 1137819"/>
              <a:gd name="connsiteY6" fmla="*/ 28717 h 332227"/>
              <a:gd name="connsiteX7" fmla="*/ 742654 w 1137819"/>
              <a:gd name="connsiteY7" fmla="*/ 60467 h 332227"/>
              <a:gd name="connsiteX8" fmla="*/ 895054 w 1137819"/>
              <a:gd name="connsiteY8" fmla="*/ 6492 h 332227"/>
              <a:gd name="connsiteX9" fmla="*/ 831554 w 1137819"/>
              <a:gd name="connsiteY9" fmla="*/ 25542 h 332227"/>
              <a:gd name="connsiteX10" fmla="*/ 949029 w 1137819"/>
              <a:gd name="connsiteY10" fmla="*/ 12842 h 332227"/>
              <a:gd name="connsiteX11" fmla="*/ 1018879 w 1137819"/>
              <a:gd name="connsiteY11" fmla="*/ 12842 h 332227"/>
              <a:gd name="connsiteX12" fmla="*/ 1018879 w 1137819"/>
              <a:gd name="connsiteY12" fmla="*/ 142 h 332227"/>
              <a:gd name="connsiteX13" fmla="*/ 1136354 w 1137819"/>
              <a:gd name="connsiteY13" fmla="*/ 57292 h 33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7819" h="332227">
                <a:moveTo>
                  <a:pt x="1136354" y="57292"/>
                </a:moveTo>
                <a:cubicBezTo>
                  <a:pt x="1120479" y="60467"/>
                  <a:pt x="1106191" y="-24200"/>
                  <a:pt x="923629" y="19192"/>
                </a:cubicBezTo>
                <a:cubicBezTo>
                  <a:pt x="741066" y="62584"/>
                  <a:pt x="163746" y="275838"/>
                  <a:pt x="40979" y="317642"/>
                </a:cubicBezTo>
                <a:cubicBezTo>
                  <a:pt x="-81788" y="359446"/>
                  <a:pt x="102362" y="301238"/>
                  <a:pt x="187029" y="270017"/>
                </a:cubicBezTo>
                <a:cubicBezTo>
                  <a:pt x="271696" y="238796"/>
                  <a:pt x="491300" y="152542"/>
                  <a:pt x="548979" y="130317"/>
                </a:cubicBezTo>
                <a:cubicBezTo>
                  <a:pt x="606658" y="108092"/>
                  <a:pt x="533104" y="136667"/>
                  <a:pt x="533104" y="136667"/>
                </a:cubicBezTo>
                <a:lnTo>
                  <a:pt x="787104" y="28717"/>
                </a:lnTo>
                <a:cubicBezTo>
                  <a:pt x="822029" y="16017"/>
                  <a:pt x="724662" y="64171"/>
                  <a:pt x="742654" y="60467"/>
                </a:cubicBezTo>
                <a:cubicBezTo>
                  <a:pt x="760646" y="56763"/>
                  <a:pt x="880237" y="12313"/>
                  <a:pt x="895054" y="6492"/>
                </a:cubicBezTo>
                <a:cubicBezTo>
                  <a:pt x="909871" y="671"/>
                  <a:pt x="822558" y="24484"/>
                  <a:pt x="831554" y="25542"/>
                </a:cubicBezTo>
                <a:cubicBezTo>
                  <a:pt x="840550" y="26600"/>
                  <a:pt x="917808" y="14959"/>
                  <a:pt x="949029" y="12842"/>
                </a:cubicBezTo>
                <a:cubicBezTo>
                  <a:pt x="980250" y="10725"/>
                  <a:pt x="1018879" y="12842"/>
                  <a:pt x="1018879" y="12842"/>
                </a:cubicBezTo>
                <a:cubicBezTo>
                  <a:pt x="1030521" y="10725"/>
                  <a:pt x="1003533" y="-1446"/>
                  <a:pt x="1018879" y="142"/>
                </a:cubicBezTo>
                <a:cubicBezTo>
                  <a:pt x="1034225" y="1729"/>
                  <a:pt x="1152229" y="54117"/>
                  <a:pt x="1136354" y="57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A50FF997-A966-3B95-DD9B-19461ED74694}"/>
              </a:ext>
            </a:extLst>
          </p:cNvPr>
          <p:cNvSpPr/>
          <p:nvPr/>
        </p:nvSpPr>
        <p:spPr>
          <a:xfrm>
            <a:off x="4594961" y="116932"/>
            <a:ext cx="939064" cy="232943"/>
          </a:xfrm>
          <a:custGeom>
            <a:avLst/>
            <a:gdLst>
              <a:gd name="connsiteX0" fmla="*/ 939064 w 939064"/>
              <a:gd name="connsiteY0" fmla="*/ 57693 h 232943"/>
              <a:gd name="connsiteX1" fmla="*/ 326289 w 939064"/>
              <a:gd name="connsiteY1" fmla="*/ 57693 h 232943"/>
              <a:gd name="connsiteX2" fmla="*/ 554889 w 939064"/>
              <a:gd name="connsiteY2" fmla="*/ 54518 h 232943"/>
              <a:gd name="connsiteX3" fmla="*/ 431064 w 939064"/>
              <a:gd name="connsiteY3" fmla="*/ 73568 h 232943"/>
              <a:gd name="connsiteX4" fmla="*/ 2439 w 939064"/>
              <a:gd name="connsiteY4" fmla="*/ 232318 h 232943"/>
              <a:gd name="connsiteX5" fmla="*/ 646964 w 939064"/>
              <a:gd name="connsiteY5" fmla="*/ 6893 h 232943"/>
              <a:gd name="connsiteX6" fmla="*/ 519964 w 939064"/>
              <a:gd name="connsiteY6" fmla="*/ 57693 h 232943"/>
              <a:gd name="connsiteX7" fmla="*/ 656489 w 939064"/>
              <a:gd name="connsiteY7" fmla="*/ 54518 h 232943"/>
              <a:gd name="connsiteX8" fmla="*/ 475514 w 939064"/>
              <a:gd name="connsiteY8" fmla="*/ 54518 h 232943"/>
              <a:gd name="connsiteX9" fmla="*/ 939064 w 939064"/>
              <a:gd name="connsiteY9" fmla="*/ 57693 h 2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064" h="232943">
                <a:moveTo>
                  <a:pt x="939064" y="57693"/>
                </a:moveTo>
                <a:lnTo>
                  <a:pt x="326289" y="57693"/>
                </a:lnTo>
                <a:cubicBezTo>
                  <a:pt x="262260" y="57164"/>
                  <a:pt x="537426" y="51872"/>
                  <a:pt x="554889" y="54518"/>
                </a:cubicBezTo>
                <a:cubicBezTo>
                  <a:pt x="572352" y="57164"/>
                  <a:pt x="523139" y="43935"/>
                  <a:pt x="431064" y="73568"/>
                </a:cubicBezTo>
                <a:cubicBezTo>
                  <a:pt x="338989" y="103201"/>
                  <a:pt x="-33544" y="243431"/>
                  <a:pt x="2439" y="232318"/>
                </a:cubicBezTo>
                <a:cubicBezTo>
                  <a:pt x="38422" y="221205"/>
                  <a:pt x="560710" y="35997"/>
                  <a:pt x="646964" y="6893"/>
                </a:cubicBezTo>
                <a:cubicBezTo>
                  <a:pt x="733218" y="-22211"/>
                  <a:pt x="518376" y="49755"/>
                  <a:pt x="519964" y="57693"/>
                </a:cubicBezTo>
                <a:cubicBezTo>
                  <a:pt x="521552" y="65631"/>
                  <a:pt x="663897" y="55047"/>
                  <a:pt x="656489" y="54518"/>
                </a:cubicBezTo>
                <a:cubicBezTo>
                  <a:pt x="649081" y="53989"/>
                  <a:pt x="475514" y="54518"/>
                  <a:pt x="475514" y="54518"/>
                </a:cubicBezTo>
                <a:lnTo>
                  <a:pt x="939064" y="576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8750B05C-3306-D146-2409-2317B3841DFE}"/>
              </a:ext>
            </a:extLst>
          </p:cNvPr>
          <p:cNvSpPr/>
          <p:nvPr/>
        </p:nvSpPr>
        <p:spPr>
          <a:xfrm>
            <a:off x="4093085" y="154020"/>
            <a:ext cx="1538266" cy="755184"/>
          </a:xfrm>
          <a:custGeom>
            <a:avLst/>
            <a:gdLst>
              <a:gd name="connsiteX0" fmla="*/ 1523490 w 1538266"/>
              <a:gd name="connsiteY0" fmla="*/ 7905 h 755184"/>
              <a:gd name="connsiteX1" fmla="*/ 628140 w 1538266"/>
              <a:gd name="connsiteY1" fmla="*/ 303180 h 755184"/>
              <a:gd name="connsiteX2" fmla="*/ 9015 w 1538266"/>
              <a:gd name="connsiteY2" fmla="*/ 750855 h 755184"/>
              <a:gd name="connsiteX3" fmla="*/ 294765 w 1538266"/>
              <a:gd name="connsiteY3" fmla="*/ 512730 h 755184"/>
              <a:gd name="connsiteX4" fmla="*/ 771015 w 1538266"/>
              <a:gd name="connsiteY4" fmla="*/ 223805 h 755184"/>
              <a:gd name="connsiteX5" fmla="*/ 755140 w 1538266"/>
              <a:gd name="connsiteY5" fmla="*/ 239680 h 755184"/>
              <a:gd name="connsiteX6" fmla="*/ 1158365 w 1538266"/>
              <a:gd name="connsiteY6" fmla="*/ 96805 h 755184"/>
              <a:gd name="connsiteX7" fmla="*/ 1523490 w 1538266"/>
              <a:gd name="connsiteY7" fmla="*/ 7905 h 75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8266" h="755184">
                <a:moveTo>
                  <a:pt x="1523490" y="7905"/>
                </a:moveTo>
                <a:cubicBezTo>
                  <a:pt x="1435119" y="42301"/>
                  <a:pt x="880552" y="179355"/>
                  <a:pt x="628140" y="303180"/>
                </a:cubicBezTo>
                <a:cubicBezTo>
                  <a:pt x="375728" y="427005"/>
                  <a:pt x="64577" y="715930"/>
                  <a:pt x="9015" y="750855"/>
                </a:cubicBezTo>
                <a:cubicBezTo>
                  <a:pt x="-46548" y="785780"/>
                  <a:pt x="167765" y="600572"/>
                  <a:pt x="294765" y="512730"/>
                </a:cubicBezTo>
                <a:cubicBezTo>
                  <a:pt x="421765" y="424888"/>
                  <a:pt x="771015" y="223805"/>
                  <a:pt x="771015" y="223805"/>
                </a:cubicBezTo>
                <a:cubicBezTo>
                  <a:pt x="847744" y="178297"/>
                  <a:pt x="690582" y="260847"/>
                  <a:pt x="755140" y="239680"/>
                </a:cubicBezTo>
                <a:cubicBezTo>
                  <a:pt x="819698" y="218513"/>
                  <a:pt x="1036657" y="133317"/>
                  <a:pt x="1158365" y="96805"/>
                </a:cubicBezTo>
                <a:cubicBezTo>
                  <a:pt x="1280073" y="60293"/>
                  <a:pt x="1611861" y="-26491"/>
                  <a:pt x="1523490" y="7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7B972D6-7DF4-25FD-6448-6819E02DDD42}"/>
              </a:ext>
            </a:extLst>
          </p:cNvPr>
          <p:cNvSpPr/>
          <p:nvPr/>
        </p:nvSpPr>
        <p:spPr>
          <a:xfrm>
            <a:off x="4362855" y="155656"/>
            <a:ext cx="951923" cy="402534"/>
          </a:xfrm>
          <a:custGeom>
            <a:avLst/>
            <a:gdLst>
              <a:gd name="connsiteX0" fmla="*/ 945745 w 951923"/>
              <a:gd name="connsiteY0" fmla="*/ 3094 h 402534"/>
              <a:gd name="connsiteX1" fmla="*/ 15470 w 951923"/>
              <a:gd name="connsiteY1" fmla="*/ 396794 h 402534"/>
              <a:gd name="connsiteX2" fmla="*/ 402820 w 951923"/>
              <a:gd name="connsiteY2" fmla="*/ 222169 h 402534"/>
              <a:gd name="connsiteX3" fmla="*/ 945745 w 951923"/>
              <a:gd name="connsiteY3" fmla="*/ 3094 h 40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923" h="402534">
                <a:moveTo>
                  <a:pt x="945745" y="3094"/>
                </a:moveTo>
                <a:cubicBezTo>
                  <a:pt x="881187" y="32198"/>
                  <a:pt x="105957" y="360282"/>
                  <a:pt x="15470" y="396794"/>
                </a:cubicBezTo>
                <a:cubicBezTo>
                  <a:pt x="-75017" y="433306"/>
                  <a:pt x="254653" y="286198"/>
                  <a:pt x="402820" y="222169"/>
                </a:cubicBezTo>
                <a:cubicBezTo>
                  <a:pt x="550987" y="158140"/>
                  <a:pt x="1010303" y="-26010"/>
                  <a:pt x="945745" y="3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C443D04E-D0CD-6141-2C64-66010B97D12C}"/>
              </a:ext>
            </a:extLst>
          </p:cNvPr>
          <p:cNvSpPr/>
          <p:nvPr/>
        </p:nvSpPr>
        <p:spPr>
          <a:xfrm>
            <a:off x="4251208" y="158156"/>
            <a:ext cx="773994" cy="534101"/>
          </a:xfrm>
          <a:custGeom>
            <a:avLst/>
            <a:gdLst>
              <a:gd name="connsiteX0" fmla="*/ 768467 w 773994"/>
              <a:gd name="connsiteY0" fmla="*/ 3769 h 534101"/>
              <a:gd name="connsiteX1" fmla="*/ 238242 w 773994"/>
              <a:gd name="connsiteY1" fmla="*/ 299044 h 534101"/>
              <a:gd name="connsiteX2" fmla="*/ 285867 w 773994"/>
              <a:gd name="connsiteY2" fmla="*/ 267294 h 534101"/>
              <a:gd name="connsiteX3" fmla="*/ 117 w 773994"/>
              <a:gd name="connsiteY3" fmla="*/ 533994 h 534101"/>
              <a:gd name="connsiteX4" fmla="*/ 323967 w 773994"/>
              <a:gd name="connsiteY4" fmla="*/ 232369 h 534101"/>
              <a:gd name="connsiteX5" fmla="*/ 301742 w 773994"/>
              <a:gd name="connsiteY5" fmla="*/ 251419 h 534101"/>
              <a:gd name="connsiteX6" fmla="*/ 577967 w 773994"/>
              <a:gd name="connsiteY6" fmla="*/ 108544 h 534101"/>
              <a:gd name="connsiteX7" fmla="*/ 517642 w 773994"/>
              <a:gd name="connsiteY7" fmla="*/ 130769 h 534101"/>
              <a:gd name="connsiteX8" fmla="*/ 768467 w 773994"/>
              <a:gd name="connsiteY8" fmla="*/ 3769 h 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994" h="534101">
                <a:moveTo>
                  <a:pt x="768467" y="3769"/>
                </a:moveTo>
                <a:cubicBezTo>
                  <a:pt x="721900" y="31815"/>
                  <a:pt x="318675" y="255123"/>
                  <a:pt x="238242" y="299044"/>
                </a:cubicBezTo>
                <a:cubicBezTo>
                  <a:pt x="157809" y="342965"/>
                  <a:pt x="325554" y="228136"/>
                  <a:pt x="285867" y="267294"/>
                </a:cubicBezTo>
                <a:cubicBezTo>
                  <a:pt x="246179" y="306452"/>
                  <a:pt x="-6233" y="539815"/>
                  <a:pt x="117" y="533994"/>
                </a:cubicBezTo>
                <a:cubicBezTo>
                  <a:pt x="6467" y="528173"/>
                  <a:pt x="273696" y="279465"/>
                  <a:pt x="323967" y="232369"/>
                </a:cubicBezTo>
                <a:cubicBezTo>
                  <a:pt x="374238" y="185273"/>
                  <a:pt x="259409" y="272057"/>
                  <a:pt x="301742" y="251419"/>
                </a:cubicBezTo>
                <a:cubicBezTo>
                  <a:pt x="344075" y="230781"/>
                  <a:pt x="541984" y="128652"/>
                  <a:pt x="577967" y="108544"/>
                </a:cubicBezTo>
                <a:cubicBezTo>
                  <a:pt x="613950" y="88436"/>
                  <a:pt x="482188" y="148761"/>
                  <a:pt x="517642" y="130769"/>
                </a:cubicBezTo>
                <a:cubicBezTo>
                  <a:pt x="553096" y="112777"/>
                  <a:pt x="815034" y="-24277"/>
                  <a:pt x="768467" y="3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E39CC7A8-B999-72AA-ED51-C2B5C1291E55}"/>
              </a:ext>
            </a:extLst>
          </p:cNvPr>
          <p:cNvSpPr/>
          <p:nvPr/>
        </p:nvSpPr>
        <p:spPr>
          <a:xfrm>
            <a:off x="4606183" y="272542"/>
            <a:ext cx="1343835" cy="400813"/>
          </a:xfrm>
          <a:custGeom>
            <a:avLst/>
            <a:gdLst>
              <a:gd name="connsiteX0" fmla="*/ 1343767 w 1343835"/>
              <a:gd name="connsiteY0" fmla="*/ 102108 h 400813"/>
              <a:gd name="connsiteX1" fmla="*/ 915142 w 1343835"/>
              <a:gd name="connsiteY1" fmla="*/ 57658 h 400813"/>
              <a:gd name="connsiteX2" fmla="*/ 19792 w 1343835"/>
              <a:gd name="connsiteY2" fmla="*/ 394208 h 400813"/>
              <a:gd name="connsiteX3" fmla="*/ 273792 w 1343835"/>
              <a:gd name="connsiteY3" fmla="*/ 289433 h 400813"/>
              <a:gd name="connsiteX4" fmla="*/ 746867 w 1343835"/>
              <a:gd name="connsiteY4" fmla="*/ 89408 h 400813"/>
              <a:gd name="connsiteX5" fmla="*/ 645267 w 1343835"/>
              <a:gd name="connsiteY5" fmla="*/ 130683 h 400813"/>
              <a:gd name="connsiteX6" fmla="*/ 943717 w 1343835"/>
              <a:gd name="connsiteY6" fmla="*/ 54483 h 400813"/>
              <a:gd name="connsiteX7" fmla="*/ 908792 w 1343835"/>
              <a:gd name="connsiteY7" fmla="*/ 57658 h 400813"/>
              <a:gd name="connsiteX8" fmla="*/ 1026267 w 1343835"/>
              <a:gd name="connsiteY8" fmla="*/ 25908 h 400813"/>
              <a:gd name="connsiteX9" fmla="*/ 1137392 w 1343835"/>
              <a:gd name="connsiteY9" fmla="*/ 44958 h 400813"/>
              <a:gd name="connsiteX10" fmla="*/ 950067 w 1343835"/>
              <a:gd name="connsiteY10" fmla="*/ 508 h 400813"/>
              <a:gd name="connsiteX11" fmla="*/ 1343767 w 1343835"/>
              <a:gd name="connsiteY11" fmla="*/ 102108 h 40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3835" h="400813">
                <a:moveTo>
                  <a:pt x="1343767" y="102108"/>
                </a:moveTo>
                <a:cubicBezTo>
                  <a:pt x="1337946" y="111633"/>
                  <a:pt x="1135804" y="8975"/>
                  <a:pt x="915142" y="57658"/>
                </a:cubicBezTo>
                <a:cubicBezTo>
                  <a:pt x="694479" y="106341"/>
                  <a:pt x="126684" y="355579"/>
                  <a:pt x="19792" y="394208"/>
                </a:cubicBezTo>
                <a:cubicBezTo>
                  <a:pt x="-87100" y="432837"/>
                  <a:pt x="273792" y="289433"/>
                  <a:pt x="273792" y="289433"/>
                </a:cubicBezTo>
                <a:lnTo>
                  <a:pt x="746867" y="89408"/>
                </a:lnTo>
                <a:cubicBezTo>
                  <a:pt x="808779" y="62950"/>
                  <a:pt x="612459" y="136504"/>
                  <a:pt x="645267" y="130683"/>
                </a:cubicBezTo>
                <a:cubicBezTo>
                  <a:pt x="678075" y="124862"/>
                  <a:pt x="899796" y="66654"/>
                  <a:pt x="943717" y="54483"/>
                </a:cubicBezTo>
                <a:cubicBezTo>
                  <a:pt x="987638" y="42312"/>
                  <a:pt x="895034" y="62420"/>
                  <a:pt x="908792" y="57658"/>
                </a:cubicBezTo>
                <a:cubicBezTo>
                  <a:pt x="922550" y="52896"/>
                  <a:pt x="988167" y="28025"/>
                  <a:pt x="1026267" y="25908"/>
                </a:cubicBezTo>
                <a:cubicBezTo>
                  <a:pt x="1064367" y="23791"/>
                  <a:pt x="1150092" y="49191"/>
                  <a:pt x="1137392" y="44958"/>
                </a:cubicBezTo>
                <a:cubicBezTo>
                  <a:pt x="1124692" y="40725"/>
                  <a:pt x="918317" y="-5313"/>
                  <a:pt x="950067" y="508"/>
                </a:cubicBezTo>
                <a:cubicBezTo>
                  <a:pt x="981817" y="6329"/>
                  <a:pt x="1349588" y="92583"/>
                  <a:pt x="1343767" y="10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78FC57E4-ABD1-F48C-F2BB-D776F7DA2008}"/>
              </a:ext>
            </a:extLst>
          </p:cNvPr>
          <p:cNvSpPr/>
          <p:nvPr/>
        </p:nvSpPr>
        <p:spPr>
          <a:xfrm>
            <a:off x="4448012" y="292177"/>
            <a:ext cx="1065874" cy="740655"/>
          </a:xfrm>
          <a:custGeom>
            <a:avLst/>
            <a:gdLst>
              <a:gd name="connsiteX0" fmla="*/ 1060613 w 1065874"/>
              <a:gd name="connsiteY0" fmla="*/ 3098 h 740655"/>
              <a:gd name="connsiteX1" fmla="*/ 543088 w 1065874"/>
              <a:gd name="connsiteY1" fmla="*/ 339648 h 740655"/>
              <a:gd name="connsiteX2" fmla="*/ 612938 w 1065874"/>
              <a:gd name="connsiteY2" fmla="*/ 295198 h 740655"/>
              <a:gd name="connsiteX3" fmla="*/ 57313 w 1065874"/>
              <a:gd name="connsiteY3" fmla="*/ 720648 h 740655"/>
              <a:gd name="connsiteX4" fmla="*/ 127163 w 1065874"/>
              <a:gd name="connsiteY4" fmla="*/ 676198 h 740655"/>
              <a:gd name="connsiteX5" fmla="*/ 962188 w 1065874"/>
              <a:gd name="connsiteY5" fmla="*/ 225348 h 740655"/>
              <a:gd name="connsiteX6" fmla="*/ 708188 w 1065874"/>
              <a:gd name="connsiteY6" fmla="*/ 361873 h 740655"/>
              <a:gd name="connsiteX7" fmla="*/ 163 w 1065874"/>
              <a:gd name="connsiteY7" fmla="*/ 739698 h 740655"/>
              <a:gd name="connsiteX8" fmla="*/ 774863 w 1065874"/>
              <a:gd name="connsiteY8" fmla="*/ 253923 h 740655"/>
              <a:gd name="connsiteX9" fmla="*/ 247813 w 1065874"/>
              <a:gd name="connsiteY9" fmla="*/ 568248 h 740655"/>
              <a:gd name="connsiteX10" fmla="*/ 730413 w 1065874"/>
              <a:gd name="connsiteY10" fmla="*/ 209473 h 740655"/>
              <a:gd name="connsiteX11" fmla="*/ 724063 w 1065874"/>
              <a:gd name="connsiteY11" fmla="*/ 222173 h 740655"/>
              <a:gd name="connsiteX12" fmla="*/ 828838 w 1065874"/>
              <a:gd name="connsiteY12" fmla="*/ 168198 h 740655"/>
              <a:gd name="connsiteX13" fmla="*/ 812963 w 1065874"/>
              <a:gd name="connsiteY13" fmla="*/ 171373 h 740655"/>
              <a:gd name="connsiteX14" fmla="*/ 1060613 w 1065874"/>
              <a:gd name="connsiteY14" fmla="*/ 3098 h 74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5874" h="740655">
                <a:moveTo>
                  <a:pt x="1060613" y="3098"/>
                </a:moveTo>
                <a:cubicBezTo>
                  <a:pt x="1015634" y="31144"/>
                  <a:pt x="617700" y="290965"/>
                  <a:pt x="543088" y="339648"/>
                </a:cubicBezTo>
                <a:cubicBezTo>
                  <a:pt x="468476" y="388331"/>
                  <a:pt x="693900" y="231698"/>
                  <a:pt x="612938" y="295198"/>
                </a:cubicBezTo>
                <a:cubicBezTo>
                  <a:pt x="531976" y="358698"/>
                  <a:pt x="138275" y="657148"/>
                  <a:pt x="57313" y="720648"/>
                </a:cubicBezTo>
                <a:cubicBezTo>
                  <a:pt x="-23649" y="784148"/>
                  <a:pt x="127163" y="676198"/>
                  <a:pt x="127163" y="676198"/>
                </a:cubicBezTo>
                <a:lnTo>
                  <a:pt x="962188" y="225348"/>
                </a:lnTo>
                <a:lnTo>
                  <a:pt x="708188" y="361873"/>
                </a:lnTo>
                <a:cubicBezTo>
                  <a:pt x="547851" y="447598"/>
                  <a:pt x="-10949" y="757689"/>
                  <a:pt x="163" y="739698"/>
                </a:cubicBezTo>
                <a:cubicBezTo>
                  <a:pt x="11275" y="721707"/>
                  <a:pt x="733588" y="282498"/>
                  <a:pt x="774863" y="253923"/>
                </a:cubicBezTo>
                <a:cubicBezTo>
                  <a:pt x="816138" y="225348"/>
                  <a:pt x="255221" y="575656"/>
                  <a:pt x="247813" y="568248"/>
                </a:cubicBezTo>
                <a:cubicBezTo>
                  <a:pt x="240405" y="560840"/>
                  <a:pt x="651038" y="267152"/>
                  <a:pt x="730413" y="209473"/>
                </a:cubicBezTo>
                <a:cubicBezTo>
                  <a:pt x="809788" y="151794"/>
                  <a:pt x="707659" y="229052"/>
                  <a:pt x="724063" y="222173"/>
                </a:cubicBezTo>
                <a:cubicBezTo>
                  <a:pt x="740467" y="215294"/>
                  <a:pt x="814021" y="176665"/>
                  <a:pt x="828838" y="168198"/>
                </a:cubicBezTo>
                <a:cubicBezTo>
                  <a:pt x="843655" y="159731"/>
                  <a:pt x="777509" y="196773"/>
                  <a:pt x="812963" y="171373"/>
                </a:cubicBezTo>
                <a:cubicBezTo>
                  <a:pt x="848417" y="145973"/>
                  <a:pt x="1105592" y="-24948"/>
                  <a:pt x="1060613" y="3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5E36D821-A34C-7B8E-CE4D-73DAD251AF30}"/>
              </a:ext>
            </a:extLst>
          </p:cNvPr>
          <p:cNvSpPr/>
          <p:nvPr/>
        </p:nvSpPr>
        <p:spPr>
          <a:xfrm>
            <a:off x="4103824" y="245267"/>
            <a:ext cx="1039020" cy="1099272"/>
          </a:xfrm>
          <a:custGeom>
            <a:avLst/>
            <a:gdLst>
              <a:gd name="connsiteX0" fmla="*/ 1033326 w 1039020"/>
              <a:gd name="connsiteY0" fmla="*/ 5558 h 1099272"/>
              <a:gd name="connsiteX1" fmla="*/ 458651 w 1039020"/>
              <a:gd name="connsiteY1" fmla="*/ 488158 h 1099272"/>
              <a:gd name="connsiteX2" fmla="*/ 23676 w 1039020"/>
              <a:gd name="connsiteY2" fmla="*/ 1072358 h 1099272"/>
              <a:gd name="connsiteX3" fmla="*/ 106226 w 1039020"/>
              <a:gd name="connsiteY3" fmla="*/ 942183 h 1099272"/>
              <a:gd name="connsiteX4" fmla="*/ 515801 w 1039020"/>
              <a:gd name="connsiteY4" fmla="*/ 418308 h 1099272"/>
              <a:gd name="connsiteX5" fmla="*/ 496751 w 1039020"/>
              <a:gd name="connsiteY5" fmla="*/ 443708 h 1099272"/>
              <a:gd name="connsiteX6" fmla="*/ 795201 w 1039020"/>
              <a:gd name="connsiteY6" fmla="*/ 170658 h 1099272"/>
              <a:gd name="connsiteX7" fmla="*/ 757101 w 1039020"/>
              <a:gd name="connsiteY7" fmla="*/ 221458 h 1099272"/>
              <a:gd name="connsiteX8" fmla="*/ 1033326 w 1039020"/>
              <a:gd name="connsiteY8" fmla="*/ 5558 h 109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9020" h="1099272">
                <a:moveTo>
                  <a:pt x="1033326" y="5558"/>
                </a:moveTo>
                <a:cubicBezTo>
                  <a:pt x="983584" y="50008"/>
                  <a:pt x="626926" y="310358"/>
                  <a:pt x="458651" y="488158"/>
                </a:cubicBezTo>
                <a:cubicBezTo>
                  <a:pt x="290376" y="665958"/>
                  <a:pt x="82414" y="996687"/>
                  <a:pt x="23676" y="1072358"/>
                </a:cubicBezTo>
                <a:cubicBezTo>
                  <a:pt x="-35062" y="1148029"/>
                  <a:pt x="24205" y="1051191"/>
                  <a:pt x="106226" y="942183"/>
                </a:cubicBezTo>
                <a:cubicBezTo>
                  <a:pt x="188247" y="833175"/>
                  <a:pt x="450713" y="501387"/>
                  <a:pt x="515801" y="418308"/>
                </a:cubicBezTo>
                <a:cubicBezTo>
                  <a:pt x="580888" y="335229"/>
                  <a:pt x="450184" y="484983"/>
                  <a:pt x="496751" y="443708"/>
                </a:cubicBezTo>
                <a:cubicBezTo>
                  <a:pt x="543318" y="402433"/>
                  <a:pt x="751809" y="207700"/>
                  <a:pt x="795201" y="170658"/>
                </a:cubicBezTo>
                <a:cubicBezTo>
                  <a:pt x="838593" y="133616"/>
                  <a:pt x="722705" y="245800"/>
                  <a:pt x="757101" y="221458"/>
                </a:cubicBezTo>
                <a:cubicBezTo>
                  <a:pt x="791497" y="197116"/>
                  <a:pt x="1083068" y="-38892"/>
                  <a:pt x="1033326" y="5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4B5D5F85-0B7F-5755-9E02-1BA81B80613D}"/>
              </a:ext>
            </a:extLst>
          </p:cNvPr>
          <p:cNvSpPr/>
          <p:nvPr/>
        </p:nvSpPr>
        <p:spPr>
          <a:xfrm>
            <a:off x="4315463" y="1350389"/>
            <a:ext cx="344625" cy="469800"/>
          </a:xfrm>
          <a:custGeom>
            <a:avLst/>
            <a:gdLst>
              <a:gd name="connsiteX0" fmla="*/ 342262 w 344625"/>
              <a:gd name="connsiteY0" fmla="*/ 2161 h 469800"/>
              <a:gd name="connsiteX1" fmla="*/ 40637 w 344625"/>
              <a:gd name="connsiteY1" fmla="*/ 351411 h 469800"/>
              <a:gd name="connsiteX2" fmla="*/ 104137 w 344625"/>
              <a:gd name="connsiteY2" fmla="*/ 268861 h 469800"/>
              <a:gd name="connsiteX3" fmla="*/ 186687 w 344625"/>
              <a:gd name="connsiteY3" fmla="*/ 183136 h 469800"/>
              <a:gd name="connsiteX4" fmla="*/ 170812 w 344625"/>
              <a:gd name="connsiteY4" fmla="*/ 227586 h 469800"/>
              <a:gd name="connsiteX5" fmla="*/ 142237 w 344625"/>
              <a:gd name="connsiteY5" fmla="*/ 322836 h 469800"/>
              <a:gd name="connsiteX6" fmla="*/ 154937 w 344625"/>
              <a:gd name="connsiteY6" fmla="*/ 443486 h 469800"/>
              <a:gd name="connsiteX7" fmla="*/ 148587 w 344625"/>
              <a:gd name="connsiteY7" fmla="*/ 335536 h 469800"/>
              <a:gd name="connsiteX8" fmla="*/ 2537 w 344625"/>
              <a:gd name="connsiteY8" fmla="*/ 465711 h 469800"/>
              <a:gd name="connsiteX9" fmla="*/ 288287 w 344625"/>
              <a:gd name="connsiteY9" fmla="*/ 148211 h 469800"/>
              <a:gd name="connsiteX10" fmla="*/ 34287 w 344625"/>
              <a:gd name="connsiteY10" fmla="*/ 427611 h 469800"/>
              <a:gd name="connsiteX11" fmla="*/ 145412 w 344625"/>
              <a:gd name="connsiteY11" fmla="*/ 300611 h 469800"/>
              <a:gd name="connsiteX12" fmla="*/ 196212 w 344625"/>
              <a:gd name="connsiteY12" fmla="*/ 192661 h 469800"/>
              <a:gd name="connsiteX13" fmla="*/ 183512 w 344625"/>
              <a:gd name="connsiteY13" fmla="*/ 202186 h 469800"/>
              <a:gd name="connsiteX14" fmla="*/ 342262 w 344625"/>
              <a:gd name="connsiteY14" fmla="*/ 2161 h 46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625" h="469800">
                <a:moveTo>
                  <a:pt x="342262" y="2161"/>
                </a:moveTo>
                <a:cubicBezTo>
                  <a:pt x="318450" y="27032"/>
                  <a:pt x="80324" y="306961"/>
                  <a:pt x="40637" y="351411"/>
                </a:cubicBezTo>
                <a:cubicBezTo>
                  <a:pt x="949" y="395861"/>
                  <a:pt x="79795" y="296907"/>
                  <a:pt x="104137" y="268861"/>
                </a:cubicBezTo>
                <a:cubicBezTo>
                  <a:pt x="128479" y="240815"/>
                  <a:pt x="175575" y="190015"/>
                  <a:pt x="186687" y="183136"/>
                </a:cubicBezTo>
                <a:cubicBezTo>
                  <a:pt x="197799" y="176257"/>
                  <a:pt x="178220" y="204303"/>
                  <a:pt x="170812" y="227586"/>
                </a:cubicBezTo>
                <a:cubicBezTo>
                  <a:pt x="163404" y="250869"/>
                  <a:pt x="144883" y="286853"/>
                  <a:pt x="142237" y="322836"/>
                </a:cubicBezTo>
                <a:cubicBezTo>
                  <a:pt x="139591" y="358819"/>
                  <a:pt x="153879" y="441369"/>
                  <a:pt x="154937" y="443486"/>
                </a:cubicBezTo>
                <a:cubicBezTo>
                  <a:pt x="155995" y="445603"/>
                  <a:pt x="173987" y="331832"/>
                  <a:pt x="148587" y="335536"/>
                </a:cubicBezTo>
                <a:cubicBezTo>
                  <a:pt x="123187" y="339240"/>
                  <a:pt x="-20746" y="496932"/>
                  <a:pt x="2537" y="465711"/>
                </a:cubicBezTo>
                <a:cubicBezTo>
                  <a:pt x="25820" y="434490"/>
                  <a:pt x="282995" y="154561"/>
                  <a:pt x="288287" y="148211"/>
                </a:cubicBezTo>
                <a:cubicBezTo>
                  <a:pt x="293579" y="141861"/>
                  <a:pt x="58099" y="402211"/>
                  <a:pt x="34287" y="427611"/>
                </a:cubicBezTo>
                <a:cubicBezTo>
                  <a:pt x="10474" y="453011"/>
                  <a:pt x="118424" y="339769"/>
                  <a:pt x="145412" y="300611"/>
                </a:cubicBezTo>
                <a:cubicBezTo>
                  <a:pt x="172399" y="261453"/>
                  <a:pt x="196212" y="192661"/>
                  <a:pt x="196212" y="192661"/>
                </a:cubicBezTo>
                <a:cubicBezTo>
                  <a:pt x="202562" y="176257"/>
                  <a:pt x="164462" y="229703"/>
                  <a:pt x="183512" y="202186"/>
                </a:cubicBezTo>
                <a:cubicBezTo>
                  <a:pt x="202562" y="174669"/>
                  <a:pt x="366074" y="-22710"/>
                  <a:pt x="342262" y="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F2681925-329E-9CAD-202E-CECAD15AA984}"/>
              </a:ext>
            </a:extLst>
          </p:cNvPr>
          <p:cNvSpPr/>
          <p:nvPr/>
        </p:nvSpPr>
        <p:spPr>
          <a:xfrm>
            <a:off x="4022725" y="1164209"/>
            <a:ext cx="636625" cy="331216"/>
          </a:xfrm>
          <a:custGeom>
            <a:avLst/>
            <a:gdLst>
              <a:gd name="connsiteX0" fmla="*/ 0 w 636625"/>
              <a:gd name="connsiteY0" fmla="*/ 331216 h 331216"/>
              <a:gd name="connsiteX1" fmla="*/ 209550 w 636625"/>
              <a:gd name="connsiteY1" fmla="*/ 191516 h 331216"/>
              <a:gd name="connsiteX2" fmla="*/ 508000 w 636625"/>
              <a:gd name="connsiteY2" fmla="*/ 140716 h 331216"/>
              <a:gd name="connsiteX3" fmla="*/ 508000 w 636625"/>
              <a:gd name="connsiteY3" fmla="*/ 143891 h 331216"/>
              <a:gd name="connsiteX4" fmla="*/ 635000 w 636625"/>
              <a:gd name="connsiteY4" fmla="*/ 1016 h 331216"/>
              <a:gd name="connsiteX5" fmla="*/ 574675 w 636625"/>
              <a:gd name="connsiteY5" fmla="*/ 83566 h 331216"/>
              <a:gd name="connsiteX6" fmla="*/ 498475 w 636625"/>
              <a:gd name="connsiteY6" fmla="*/ 153416 h 331216"/>
              <a:gd name="connsiteX7" fmla="*/ 501650 w 636625"/>
              <a:gd name="connsiteY7" fmla="*/ 137541 h 331216"/>
              <a:gd name="connsiteX8" fmla="*/ 419100 w 636625"/>
              <a:gd name="connsiteY8" fmla="*/ 147066 h 331216"/>
              <a:gd name="connsiteX9" fmla="*/ 298450 w 636625"/>
              <a:gd name="connsiteY9" fmla="*/ 216916 h 331216"/>
              <a:gd name="connsiteX10" fmla="*/ 431800 w 636625"/>
              <a:gd name="connsiteY10" fmla="*/ 140716 h 331216"/>
              <a:gd name="connsiteX11" fmla="*/ 346075 w 636625"/>
              <a:gd name="connsiteY11" fmla="*/ 159766 h 331216"/>
              <a:gd name="connsiteX12" fmla="*/ 184150 w 636625"/>
              <a:gd name="connsiteY12" fmla="*/ 213741 h 331216"/>
              <a:gd name="connsiteX13" fmla="*/ 269875 w 636625"/>
              <a:gd name="connsiteY13" fmla="*/ 169291 h 331216"/>
              <a:gd name="connsiteX14" fmla="*/ 0 w 636625"/>
              <a:gd name="connsiteY14" fmla="*/ 331216 h 3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625" h="331216">
                <a:moveTo>
                  <a:pt x="0" y="331216"/>
                </a:moveTo>
                <a:cubicBezTo>
                  <a:pt x="62441" y="277241"/>
                  <a:pt x="124883" y="223266"/>
                  <a:pt x="209550" y="191516"/>
                </a:cubicBezTo>
                <a:cubicBezTo>
                  <a:pt x="294217" y="159766"/>
                  <a:pt x="458258" y="148654"/>
                  <a:pt x="508000" y="140716"/>
                </a:cubicBezTo>
                <a:cubicBezTo>
                  <a:pt x="557742" y="132778"/>
                  <a:pt x="486833" y="167174"/>
                  <a:pt x="508000" y="143891"/>
                </a:cubicBezTo>
                <a:cubicBezTo>
                  <a:pt x="529167" y="120608"/>
                  <a:pt x="623888" y="11070"/>
                  <a:pt x="635000" y="1016"/>
                </a:cubicBezTo>
                <a:cubicBezTo>
                  <a:pt x="646112" y="-9038"/>
                  <a:pt x="597429" y="58166"/>
                  <a:pt x="574675" y="83566"/>
                </a:cubicBezTo>
                <a:cubicBezTo>
                  <a:pt x="551921" y="108966"/>
                  <a:pt x="498475" y="153416"/>
                  <a:pt x="498475" y="153416"/>
                </a:cubicBezTo>
                <a:cubicBezTo>
                  <a:pt x="486304" y="162412"/>
                  <a:pt x="514879" y="138599"/>
                  <a:pt x="501650" y="137541"/>
                </a:cubicBezTo>
                <a:cubicBezTo>
                  <a:pt x="488421" y="136483"/>
                  <a:pt x="452967" y="133837"/>
                  <a:pt x="419100" y="147066"/>
                </a:cubicBezTo>
                <a:cubicBezTo>
                  <a:pt x="385233" y="160295"/>
                  <a:pt x="296333" y="217974"/>
                  <a:pt x="298450" y="216916"/>
                </a:cubicBezTo>
                <a:cubicBezTo>
                  <a:pt x="300567" y="215858"/>
                  <a:pt x="423863" y="150241"/>
                  <a:pt x="431800" y="140716"/>
                </a:cubicBezTo>
                <a:cubicBezTo>
                  <a:pt x="439737" y="131191"/>
                  <a:pt x="387350" y="147595"/>
                  <a:pt x="346075" y="159766"/>
                </a:cubicBezTo>
                <a:cubicBezTo>
                  <a:pt x="304800" y="171937"/>
                  <a:pt x="196850" y="212154"/>
                  <a:pt x="184150" y="213741"/>
                </a:cubicBezTo>
                <a:cubicBezTo>
                  <a:pt x="171450" y="215328"/>
                  <a:pt x="269875" y="169291"/>
                  <a:pt x="269875" y="169291"/>
                </a:cubicBezTo>
                <a:lnTo>
                  <a:pt x="0" y="3312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6D6D8817-7BA9-879C-11B1-28015E3A5C23}"/>
              </a:ext>
            </a:extLst>
          </p:cNvPr>
          <p:cNvSpPr/>
          <p:nvPr/>
        </p:nvSpPr>
        <p:spPr>
          <a:xfrm>
            <a:off x="3975100" y="1441450"/>
            <a:ext cx="575265" cy="190519"/>
          </a:xfrm>
          <a:custGeom>
            <a:avLst/>
            <a:gdLst>
              <a:gd name="connsiteX0" fmla="*/ 574675 w 575265"/>
              <a:gd name="connsiteY0" fmla="*/ 60325 h 190519"/>
              <a:gd name="connsiteX1" fmla="*/ 339725 w 575265"/>
              <a:gd name="connsiteY1" fmla="*/ 98425 h 190519"/>
              <a:gd name="connsiteX2" fmla="*/ 168275 w 575265"/>
              <a:gd name="connsiteY2" fmla="*/ 6350 h 190519"/>
              <a:gd name="connsiteX3" fmla="*/ 0 w 575265"/>
              <a:gd name="connsiteY3" fmla="*/ 31750 h 190519"/>
              <a:gd name="connsiteX4" fmla="*/ 104775 w 575265"/>
              <a:gd name="connsiteY4" fmla="*/ 15875 h 190519"/>
              <a:gd name="connsiteX5" fmla="*/ 215900 w 575265"/>
              <a:gd name="connsiteY5" fmla="*/ 0 h 190519"/>
              <a:gd name="connsiteX6" fmla="*/ 206375 w 575265"/>
              <a:gd name="connsiteY6" fmla="*/ 19050 h 190519"/>
              <a:gd name="connsiteX7" fmla="*/ 279400 w 575265"/>
              <a:gd name="connsiteY7" fmla="*/ 73025 h 190519"/>
              <a:gd name="connsiteX8" fmla="*/ 355600 w 575265"/>
              <a:gd name="connsiteY8" fmla="*/ 190500 h 190519"/>
              <a:gd name="connsiteX9" fmla="*/ 288925 w 575265"/>
              <a:gd name="connsiteY9" fmla="*/ 82550 h 190519"/>
              <a:gd name="connsiteX10" fmla="*/ 339725 w 575265"/>
              <a:gd name="connsiteY10" fmla="*/ 98425 h 190519"/>
              <a:gd name="connsiteX11" fmla="*/ 266700 w 575265"/>
              <a:gd name="connsiteY11" fmla="*/ 98425 h 190519"/>
              <a:gd name="connsiteX12" fmla="*/ 574675 w 575265"/>
              <a:gd name="connsiteY12" fmla="*/ 60325 h 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265" h="190519">
                <a:moveTo>
                  <a:pt x="574675" y="60325"/>
                </a:moveTo>
                <a:cubicBezTo>
                  <a:pt x="586846" y="60325"/>
                  <a:pt x="407458" y="107421"/>
                  <a:pt x="339725" y="98425"/>
                </a:cubicBezTo>
                <a:cubicBezTo>
                  <a:pt x="271992" y="89429"/>
                  <a:pt x="224896" y="17462"/>
                  <a:pt x="168275" y="6350"/>
                </a:cubicBezTo>
                <a:cubicBezTo>
                  <a:pt x="111654" y="-4762"/>
                  <a:pt x="0" y="31750"/>
                  <a:pt x="0" y="31750"/>
                </a:cubicBezTo>
                <a:lnTo>
                  <a:pt x="104775" y="15875"/>
                </a:lnTo>
                <a:lnTo>
                  <a:pt x="215900" y="0"/>
                </a:lnTo>
                <a:cubicBezTo>
                  <a:pt x="232833" y="529"/>
                  <a:pt x="195792" y="6879"/>
                  <a:pt x="206375" y="19050"/>
                </a:cubicBezTo>
                <a:cubicBezTo>
                  <a:pt x="216958" y="31221"/>
                  <a:pt x="254529" y="44450"/>
                  <a:pt x="279400" y="73025"/>
                </a:cubicBezTo>
                <a:cubicBezTo>
                  <a:pt x="304271" y="101600"/>
                  <a:pt x="354013" y="188913"/>
                  <a:pt x="355600" y="190500"/>
                </a:cubicBezTo>
                <a:cubicBezTo>
                  <a:pt x="357187" y="192087"/>
                  <a:pt x="291571" y="97896"/>
                  <a:pt x="288925" y="82550"/>
                </a:cubicBezTo>
                <a:cubicBezTo>
                  <a:pt x="286279" y="67204"/>
                  <a:pt x="343429" y="95779"/>
                  <a:pt x="339725" y="98425"/>
                </a:cubicBezTo>
                <a:cubicBezTo>
                  <a:pt x="336021" y="101071"/>
                  <a:pt x="230188" y="100012"/>
                  <a:pt x="266700" y="98425"/>
                </a:cubicBezTo>
                <a:cubicBezTo>
                  <a:pt x="303212" y="96838"/>
                  <a:pt x="562504" y="60325"/>
                  <a:pt x="574675" y="60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F21FC87A-F5CA-4ACF-5199-B7959105B9DD}"/>
              </a:ext>
            </a:extLst>
          </p:cNvPr>
          <p:cNvSpPr/>
          <p:nvPr/>
        </p:nvSpPr>
        <p:spPr>
          <a:xfrm>
            <a:off x="4121076" y="1387437"/>
            <a:ext cx="403646" cy="86029"/>
          </a:xfrm>
          <a:custGeom>
            <a:avLst/>
            <a:gdLst>
              <a:gd name="connsiteX0" fmla="*/ 74 w 403646"/>
              <a:gd name="connsiteY0" fmla="*/ 38 h 86029"/>
              <a:gd name="connsiteX1" fmla="*/ 196924 w 403646"/>
              <a:gd name="connsiteY1" fmla="*/ 60363 h 86029"/>
              <a:gd name="connsiteX2" fmla="*/ 393774 w 403646"/>
              <a:gd name="connsiteY2" fmla="*/ 15913 h 86029"/>
              <a:gd name="connsiteX3" fmla="*/ 368374 w 403646"/>
              <a:gd name="connsiteY3" fmla="*/ 25438 h 86029"/>
              <a:gd name="connsiteX4" fmla="*/ 317574 w 403646"/>
              <a:gd name="connsiteY4" fmla="*/ 85763 h 86029"/>
              <a:gd name="connsiteX5" fmla="*/ 336624 w 403646"/>
              <a:gd name="connsiteY5" fmla="*/ 47663 h 86029"/>
              <a:gd name="connsiteX6" fmla="*/ 219149 w 403646"/>
              <a:gd name="connsiteY6" fmla="*/ 50838 h 86029"/>
              <a:gd name="connsiteX7" fmla="*/ 74 w 403646"/>
              <a:gd name="connsiteY7" fmla="*/ 38 h 8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646" h="86029">
                <a:moveTo>
                  <a:pt x="74" y="38"/>
                </a:moveTo>
                <a:cubicBezTo>
                  <a:pt x="-3630" y="1625"/>
                  <a:pt x="131307" y="57717"/>
                  <a:pt x="196924" y="60363"/>
                </a:cubicBezTo>
                <a:cubicBezTo>
                  <a:pt x="262541" y="63009"/>
                  <a:pt x="393774" y="15913"/>
                  <a:pt x="393774" y="15913"/>
                </a:cubicBezTo>
                <a:cubicBezTo>
                  <a:pt x="422349" y="10092"/>
                  <a:pt x="381074" y="13796"/>
                  <a:pt x="368374" y="25438"/>
                </a:cubicBezTo>
                <a:cubicBezTo>
                  <a:pt x="355674" y="37080"/>
                  <a:pt x="322866" y="82059"/>
                  <a:pt x="317574" y="85763"/>
                </a:cubicBezTo>
                <a:cubicBezTo>
                  <a:pt x="312282" y="89467"/>
                  <a:pt x="353028" y="53484"/>
                  <a:pt x="336624" y="47663"/>
                </a:cubicBezTo>
                <a:cubicBezTo>
                  <a:pt x="320220" y="41842"/>
                  <a:pt x="268362" y="55071"/>
                  <a:pt x="219149" y="50838"/>
                </a:cubicBezTo>
                <a:cubicBezTo>
                  <a:pt x="169937" y="46605"/>
                  <a:pt x="3778" y="-1549"/>
                  <a:pt x="7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5F91CA3-5971-8D84-AA24-103174D8F7E4}"/>
              </a:ext>
            </a:extLst>
          </p:cNvPr>
          <p:cNvSpPr/>
          <p:nvPr/>
        </p:nvSpPr>
        <p:spPr>
          <a:xfrm>
            <a:off x="3991533" y="1436884"/>
            <a:ext cx="434417" cy="306227"/>
          </a:xfrm>
          <a:custGeom>
            <a:avLst/>
            <a:gdLst>
              <a:gd name="connsiteX0" fmla="*/ 434417 w 434417"/>
              <a:gd name="connsiteY0" fmla="*/ 306191 h 306227"/>
              <a:gd name="connsiteX1" fmla="*/ 285192 w 434417"/>
              <a:gd name="connsiteY1" fmla="*/ 147441 h 306227"/>
              <a:gd name="connsiteX2" fmla="*/ 212167 w 434417"/>
              <a:gd name="connsiteY2" fmla="*/ 1391 h 306227"/>
              <a:gd name="connsiteX3" fmla="*/ 253442 w 434417"/>
              <a:gd name="connsiteY3" fmla="*/ 71241 h 306227"/>
              <a:gd name="connsiteX4" fmla="*/ 101042 w 434417"/>
              <a:gd name="connsiteY4" fmla="*/ 26791 h 306227"/>
              <a:gd name="connsiteX5" fmla="*/ 2617 w 434417"/>
              <a:gd name="connsiteY5" fmla="*/ 23616 h 306227"/>
              <a:gd name="connsiteX6" fmla="*/ 205817 w 434417"/>
              <a:gd name="connsiteY6" fmla="*/ 64891 h 306227"/>
              <a:gd name="connsiteX7" fmla="*/ 275667 w 434417"/>
              <a:gd name="connsiteY7" fmla="*/ 96641 h 306227"/>
              <a:gd name="connsiteX8" fmla="*/ 278842 w 434417"/>
              <a:gd name="connsiteY8" fmla="*/ 277616 h 306227"/>
              <a:gd name="connsiteX9" fmla="*/ 285192 w 434417"/>
              <a:gd name="connsiteY9" fmla="*/ 163316 h 306227"/>
              <a:gd name="connsiteX10" fmla="*/ 434417 w 434417"/>
              <a:gd name="connsiteY10" fmla="*/ 306191 h 30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417" h="306227">
                <a:moveTo>
                  <a:pt x="434417" y="306191"/>
                </a:moveTo>
                <a:cubicBezTo>
                  <a:pt x="434417" y="303545"/>
                  <a:pt x="322234" y="198241"/>
                  <a:pt x="285192" y="147441"/>
                </a:cubicBezTo>
                <a:cubicBezTo>
                  <a:pt x="248150" y="96641"/>
                  <a:pt x="217459" y="14091"/>
                  <a:pt x="212167" y="1391"/>
                </a:cubicBezTo>
                <a:cubicBezTo>
                  <a:pt x="206875" y="-11309"/>
                  <a:pt x="271963" y="67008"/>
                  <a:pt x="253442" y="71241"/>
                </a:cubicBezTo>
                <a:cubicBezTo>
                  <a:pt x="234921" y="75474"/>
                  <a:pt x="142846" y="34728"/>
                  <a:pt x="101042" y="26791"/>
                </a:cubicBezTo>
                <a:cubicBezTo>
                  <a:pt x="59238" y="18854"/>
                  <a:pt x="-14845" y="17266"/>
                  <a:pt x="2617" y="23616"/>
                </a:cubicBezTo>
                <a:cubicBezTo>
                  <a:pt x="20079" y="29966"/>
                  <a:pt x="160309" y="52720"/>
                  <a:pt x="205817" y="64891"/>
                </a:cubicBezTo>
                <a:cubicBezTo>
                  <a:pt x="251325" y="77062"/>
                  <a:pt x="263496" y="61187"/>
                  <a:pt x="275667" y="96641"/>
                </a:cubicBezTo>
                <a:cubicBezTo>
                  <a:pt x="287838" y="132095"/>
                  <a:pt x="277255" y="266504"/>
                  <a:pt x="278842" y="277616"/>
                </a:cubicBezTo>
                <a:cubicBezTo>
                  <a:pt x="280429" y="288728"/>
                  <a:pt x="262967" y="161729"/>
                  <a:pt x="285192" y="163316"/>
                </a:cubicBezTo>
                <a:cubicBezTo>
                  <a:pt x="307417" y="164903"/>
                  <a:pt x="434417" y="308837"/>
                  <a:pt x="434417" y="30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49EDCF22-D652-3F6F-85EA-A35ECA9B4062}"/>
              </a:ext>
            </a:extLst>
          </p:cNvPr>
          <p:cNvSpPr/>
          <p:nvPr/>
        </p:nvSpPr>
        <p:spPr>
          <a:xfrm>
            <a:off x="4168760" y="1466408"/>
            <a:ext cx="308066" cy="783174"/>
          </a:xfrm>
          <a:custGeom>
            <a:avLst/>
            <a:gdLst>
              <a:gd name="connsiteX0" fmla="*/ 15 w 308066"/>
              <a:gd name="connsiteY0" fmla="*/ 442 h 783174"/>
              <a:gd name="connsiteX1" fmla="*/ 142890 w 308066"/>
              <a:gd name="connsiteY1" fmla="*/ 333817 h 783174"/>
              <a:gd name="connsiteX2" fmla="*/ 53990 w 308066"/>
              <a:gd name="connsiteY2" fmla="*/ 203642 h 783174"/>
              <a:gd name="connsiteX3" fmla="*/ 85740 w 308066"/>
              <a:gd name="connsiteY3" fmla="*/ 308417 h 783174"/>
              <a:gd name="connsiteX4" fmla="*/ 63515 w 308066"/>
              <a:gd name="connsiteY4" fmla="*/ 178242 h 783174"/>
              <a:gd name="connsiteX5" fmla="*/ 161940 w 308066"/>
              <a:gd name="connsiteY5" fmla="*/ 346517 h 783174"/>
              <a:gd name="connsiteX6" fmla="*/ 225440 w 308066"/>
              <a:gd name="connsiteY6" fmla="*/ 543367 h 783174"/>
              <a:gd name="connsiteX7" fmla="*/ 228615 w 308066"/>
              <a:gd name="connsiteY7" fmla="*/ 483042 h 783174"/>
              <a:gd name="connsiteX8" fmla="*/ 247665 w 308066"/>
              <a:gd name="connsiteY8" fmla="*/ 552892 h 783174"/>
              <a:gd name="connsiteX9" fmla="*/ 244490 w 308066"/>
              <a:gd name="connsiteY9" fmla="*/ 781492 h 783174"/>
              <a:gd name="connsiteX10" fmla="*/ 257190 w 308066"/>
              <a:gd name="connsiteY10" fmla="*/ 644967 h 783174"/>
              <a:gd name="connsiteX11" fmla="*/ 307990 w 308066"/>
              <a:gd name="connsiteY11" fmla="*/ 429067 h 783174"/>
              <a:gd name="connsiteX12" fmla="*/ 244490 w 308066"/>
              <a:gd name="connsiteY12" fmla="*/ 603692 h 783174"/>
              <a:gd name="connsiteX13" fmla="*/ 250840 w 308066"/>
              <a:gd name="connsiteY13" fmla="*/ 483042 h 783174"/>
              <a:gd name="connsiteX14" fmla="*/ 200040 w 308066"/>
              <a:gd name="connsiteY14" fmla="*/ 352867 h 783174"/>
              <a:gd name="connsiteX15" fmla="*/ 295290 w 308066"/>
              <a:gd name="connsiteY15" fmla="*/ 600517 h 783174"/>
              <a:gd name="connsiteX16" fmla="*/ 212740 w 308066"/>
              <a:gd name="connsiteY16" fmla="*/ 489392 h 783174"/>
              <a:gd name="connsiteX17" fmla="*/ 104790 w 308066"/>
              <a:gd name="connsiteY17" fmla="*/ 324292 h 783174"/>
              <a:gd name="connsiteX18" fmla="*/ 193690 w 308066"/>
              <a:gd name="connsiteY18" fmla="*/ 400492 h 783174"/>
              <a:gd name="connsiteX19" fmla="*/ 85740 w 308066"/>
              <a:gd name="connsiteY19" fmla="*/ 209992 h 783174"/>
              <a:gd name="connsiteX20" fmla="*/ 133365 w 308066"/>
              <a:gd name="connsiteY20" fmla="*/ 260792 h 783174"/>
              <a:gd name="connsiteX21" fmla="*/ 15 w 308066"/>
              <a:gd name="connsiteY21" fmla="*/ 442 h 7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8066" h="783174">
                <a:moveTo>
                  <a:pt x="15" y="442"/>
                </a:moveTo>
                <a:cubicBezTo>
                  <a:pt x="1602" y="12613"/>
                  <a:pt x="133894" y="299950"/>
                  <a:pt x="142890" y="333817"/>
                </a:cubicBezTo>
                <a:cubicBezTo>
                  <a:pt x="151886" y="367684"/>
                  <a:pt x="63515" y="207875"/>
                  <a:pt x="53990" y="203642"/>
                </a:cubicBezTo>
                <a:cubicBezTo>
                  <a:pt x="44465" y="199409"/>
                  <a:pt x="84153" y="312650"/>
                  <a:pt x="85740" y="308417"/>
                </a:cubicBezTo>
                <a:cubicBezTo>
                  <a:pt x="87327" y="304184"/>
                  <a:pt x="50815" y="171892"/>
                  <a:pt x="63515" y="178242"/>
                </a:cubicBezTo>
                <a:cubicBezTo>
                  <a:pt x="76215" y="184592"/>
                  <a:pt x="134953" y="285663"/>
                  <a:pt x="161940" y="346517"/>
                </a:cubicBezTo>
                <a:cubicBezTo>
                  <a:pt x="188927" y="407371"/>
                  <a:pt x="214328" y="520613"/>
                  <a:pt x="225440" y="543367"/>
                </a:cubicBezTo>
                <a:cubicBezTo>
                  <a:pt x="236552" y="566121"/>
                  <a:pt x="224911" y="481455"/>
                  <a:pt x="228615" y="483042"/>
                </a:cubicBezTo>
                <a:cubicBezTo>
                  <a:pt x="232319" y="484629"/>
                  <a:pt x="245019" y="503150"/>
                  <a:pt x="247665" y="552892"/>
                </a:cubicBezTo>
                <a:cubicBezTo>
                  <a:pt x="250311" y="602634"/>
                  <a:pt x="242903" y="766146"/>
                  <a:pt x="244490" y="781492"/>
                </a:cubicBezTo>
                <a:cubicBezTo>
                  <a:pt x="246078" y="796838"/>
                  <a:pt x="246607" y="703704"/>
                  <a:pt x="257190" y="644967"/>
                </a:cubicBezTo>
                <a:cubicBezTo>
                  <a:pt x="267773" y="586230"/>
                  <a:pt x="310107" y="435946"/>
                  <a:pt x="307990" y="429067"/>
                </a:cubicBezTo>
                <a:cubicBezTo>
                  <a:pt x="305873" y="422188"/>
                  <a:pt x="254015" y="594696"/>
                  <a:pt x="244490" y="603692"/>
                </a:cubicBezTo>
                <a:cubicBezTo>
                  <a:pt x="234965" y="612688"/>
                  <a:pt x="258248" y="524846"/>
                  <a:pt x="250840" y="483042"/>
                </a:cubicBezTo>
                <a:cubicBezTo>
                  <a:pt x="243432" y="441238"/>
                  <a:pt x="192632" y="333288"/>
                  <a:pt x="200040" y="352867"/>
                </a:cubicBezTo>
                <a:cubicBezTo>
                  <a:pt x="207448" y="372446"/>
                  <a:pt x="293173" y="577763"/>
                  <a:pt x="295290" y="600517"/>
                </a:cubicBezTo>
                <a:cubicBezTo>
                  <a:pt x="297407" y="623271"/>
                  <a:pt x="244490" y="535429"/>
                  <a:pt x="212740" y="489392"/>
                </a:cubicBezTo>
                <a:cubicBezTo>
                  <a:pt x="180990" y="443355"/>
                  <a:pt x="107965" y="339109"/>
                  <a:pt x="104790" y="324292"/>
                </a:cubicBezTo>
                <a:cubicBezTo>
                  <a:pt x="101615" y="309475"/>
                  <a:pt x="196865" y="419542"/>
                  <a:pt x="193690" y="400492"/>
                </a:cubicBezTo>
                <a:cubicBezTo>
                  <a:pt x="190515" y="381442"/>
                  <a:pt x="95794" y="233275"/>
                  <a:pt x="85740" y="209992"/>
                </a:cubicBezTo>
                <a:cubicBezTo>
                  <a:pt x="75686" y="186709"/>
                  <a:pt x="143948" y="290425"/>
                  <a:pt x="133365" y="260792"/>
                </a:cubicBezTo>
                <a:cubicBezTo>
                  <a:pt x="122782" y="231159"/>
                  <a:pt x="-1572" y="-11729"/>
                  <a:pt x="15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757000B6-82E8-F026-EE78-03B6C4C19F43}"/>
              </a:ext>
            </a:extLst>
          </p:cNvPr>
          <p:cNvSpPr/>
          <p:nvPr/>
        </p:nvSpPr>
        <p:spPr>
          <a:xfrm>
            <a:off x="3885110" y="236661"/>
            <a:ext cx="811915" cy="1170778"/>
          </a:xfrm>
          <a:custGeom>
            <a:avLst/>
            <a:gdLst>
              <a:gd name="connsiteX0" fmla="*/ 804877 w 811915"/>
              <a:gd name="connsiteY0" fmla="*/ 7741 h 1170778"/>
              <a:gd name="connsiteX1" fmla="*/ 177017 w 811915"/>
              <a:gd name="connsiteY1" fmla="*/ 707236 h 1170778"/>
              <a:gd name="connsiteX2" fmla="*/ 429847 w 811915"/>
              <a:gd name="connsiteY2" fmla="*/ 424910 h 1170778"/>
              <a:gd name="connsiteX3" fmla="*/ 37 w 811915"/>
              <a:gd name="connsiteY3" fmla="*/ 1170757 h 1170778"/>
              <a:gd name="connsiteX4" fmla="*/ 404564 w 811915"/>
              <a:gd name="connsiteY4" fmla="*/ 450192 h 1170778"/>
              <a:gd name="connsiteX5" fmla="*/ 353998 w 811915"/>
              <a:gd name="connsiteY5" fmla="*/ 504972 h 1170778"/>
              <a:gd name="connsiteX6" fmla="*/ 564689 w 811915"/>
              <a:gd name="connsiteY6" fmla="*/ 256357 h 1170778"/>
              <a:gd name="connsiteX7" fmla="*/ 518337 w 811915"/>
              <a:gd name="connsiteY7" fmla="*/ 327992 h 1170778"/>
              <a:gd name="connsiteX8" fmla="*/ 804877 w 811915"/>
              <a:gd name="connsiteY8" fmla="*/ 7741 h 117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915" h="1170778">
                <a:moveTo>
                  <a:pt x="804877" y="7741"/>
                </a:moveTo>
                <a:lnTo>
                  <a:pt x="177017" y="707236"/>
                </a:lnTo>
                <a:cubicBezTo>
                  <a:pt x="114512" y="776764"/>
                  <a:pt x="459344" y="347657"/>
                  <a:pt x="429847" y="424910"/>
                </a:cubicBezTo>
                <a:cubicBezTo>
                  <a:pt x="400350" y="502163"/>
                  <a:pt x="4251" y="1166543"/>
                  <a:pt x="37" y="1170757"/>
                </a:cubicBezTo>
                <a:cubicBezTo>
                  <a:pt x="-4177" y="1174971"/>
                  <a:pt x="345570" y="561156"/>
                  <a:pt x="404564" y="450192"/>
                </a:cubicBezTo>
                <a:cubicBezTo>
                  <a:pt x="463557" y="339228"/>
                  <a:pt x="327310" y="537278"/>
                  <a:pt x="353998" y="504972"/>
                </a:cubicBezTo>
                <a:cubicBezTo>
                  <a:pt x="380685" y="472666"/>
                  <a:pt x="537299" y="285854"/>
                  <a:pt x="564689" y="256357"/>
                </a:cubicBezTo>
                <a:cubicBezTo>
                  <a:pt x="592079" y="226860"/>
                  <a:pt x="480413" y="368023"/>
                  <a:pt x="518337" y="327992"/>
                </a:cubicBezTo>
                <a:cubicBezTo>
                  <a:pt x="556261" y="287961"/>
                  <a:pt x="861764" y="-55466"/>
                  <a:pt x="804877" y="7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00D1BBB7-2990-EA30-BB0D-88A7DC459B45}"/>
              </a:ext>
            </a:extLst>
          </p:cNvPr>
          <p:cNvSpPr/>
          <p:nvPr/>
        </p:nvSpPr>
        <p:spPr>
          <a:xfrm>
            <a:off x="3705991" y="1123726"/>
            <a:ext cx="374664" cy="941050"/>
          </a:xfrm>
          <a:custGeom>
            <a:avLst/>
            <a:gdLst>
              <a:gd name="connsiteX0" fmla="*/ 368778 w 374664"/>
              <a:gd name="connsiteY0" fmla="*/ 9793 h 941050"/>
              <a:gd name="connsiteX1" fmla="*/ 2175 w 374664"/>
              <a:gd name="connsiteY1" fmla="*/ 721929 h 941050"/>
              <a:gd name="connsiteX2" fmla="*/ 208652 w 374664"/>
              <a:gd name="connsiteY2" fmla="*/ 308974 h 941050"/>
              <a:gd name="connsiteX3" fmla="*/ 35885 w 374664"/>
              <a:gd name="connsiteY3" fmla="*/ 941048 h 941050"/>
              <a:gd name="connsiteX4" fmla="*/ 221294 w 374664"/>
              <a:gd name="connsiteY4" fmla="*/ 300547 h 941050"/>
              <a:gd name="connsiteX5" fmla="*/ 225508 w 374664"/>
              <a:gd name="connsiteY5" fmla="*/ 308974 h 941050"/>
              <a:gd name="connsiteX6" fmla="*/ 368778 w 374664"/>
              <a:gd name="connsiteY6" fmla="*/ 9793 h 9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64" h="941050">
                <a:moveTo>
                  <a:pt x="368778" y="9793"/>
                </a:moveTo>
                <a:cubicBezTo>
                  <a:pt x="331556" y="78619"/>
                  <a:pt x="28863" y="672066"/>
                  <a:pt x="2175" y="721929"/>
                </a:cubicBezTo>
                <a:cubicBezTo>
                  <a:pt x="-24513" y="771792"/>
                  <a:pt x="203034" y="272454"/>
                  <a:pt x="208652" y="308974"/>
                </a:cubicBezTo>
                <a:cubicBezTo>
                  <a:pt x="214270" y="345494"/>
                  <a:pt x="33778" y="942453"/>
                  <a:pt x="35885" y="941048"/>
                </a:cubicBezTo>
                <a:cubicBezTo>
                  <a:pt x="37992" y="939644"/>
                  <a:pt x="221294" y="300547"/>
                  <a:pt x="221294" y="300547"/>
                </a:cubicBezTo>
                <a:cubicBezTo>
                  <a:pt x="252898" y="195201"/>
                  <a:pt x="195309" y="362349"/>
                  <a:pt x="225508" y="308974"/>
                </a:cubicBezTo>
                <a:cubicBezTo>
                  <a:pt x="255707" y="255599"/>
                  <a:pt x="406000" y="-59033"/>
                  <a:pt x="368778" y="9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50ED3B6B-18A3-EC43-0622-BA7B0FE29F74}"/>
              </a:ext>
            </a:extLst>
          </p:cNvPr>
          <p:cNvSpPr/>
          <p:nvPr/>
        </p:nvSpPr>
        <p:spPr>
          <a:xfrm>
            <a:off x="3694334" y="1680089"/>
            <a:ext cx="166328" cy="904595"/>
          </a:xfrm>
          <a:custGeom>
            <a:avLst/>
            <a:gdLst>
              <a:gd name="connsiteX0" fmla="*/ 165530 w 166328"/>
              <a:gd name="connsiteY0" fmla="*/ 5441 h 904595"/>
              <a:gd name="connsiteX1" fmla="*/ 1190 w 166328"/>
              <a:gd name="connsiteY1" fmla="*/ 898772 h 904595"/>
              <a:gd name="connsiteX2" fmla="*/ 89681 w 166328"/>
              <a:gd name="connsiteY2" fmla="*/ 414182 h 904595"/>
              <a:gd name="connsiteX3" fmla="*/ 55970 w 166328"/>
              <a:gd name="connsiteY3" fmla="*/ 894558 h 904595"/>
              <a:gd name="connsiteX4" fmla="*/ 93895 w 166328"/>
              <a:gd name="connsiteY4" fmla="*/ 329905 h 904595"/>
              <a:gd name="connsiteX5" fmla="*/ 55970 w 166328"/>
              <a:gd name="connsiteY5" fmla="*/ 401540 h 904595"/>
              <a:gd name="connsiteX6" fmla="*/ 85467 w 166328"/>
              <a:gd name="connsiteY6" fmla="*/ 363616 h 904595"/>
              <a:gd name="connsiteX7" fmla="*/ 64398 w 166328"/>
              <a:gd name="connsiteY7" fmla="*/ 515314 h 904595"/>
              <a:gd name="connsiteX8" fmla="*/ 165530 w 166328"/>
              <a:gd name="connsiteY8" fmla="*/ 5441 h 9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28" h="904595">
                <a:moveTo>
                  <a:pt x="165530" y="5441"/>
                </a:moveTo>
                <a:cubicBezTo>
                  <a:pt x="154995" y="69351"/>
                  <a:pt x="13831" y="830649"/>
                  <a:pt x="1190" y="898772"/>
                </a:cubicBezTo>
                <a:cubicBezTo>
                  <a:pt x="-11451" y="966895"/>
                  <a:pt x="80551" y="414884"/>
                  <a:pt x="89681" y="414182"/>
                </a:cubicBezTo>
                <a:cubicBezTo>
                  <a:pt x="98811" y="413480"/>
                  <a:pt x="55268" y="908604"/>
                  <a:pt x="55970" y="894558"/>
                </a:cubicBezTo>
                <a:cubicBezTo>
                  <a:pt x="56672" y="880512"/>
                  <a:pt x="93895" y="412075"/>
                  <a:pt x="93895" y="329905"/>
                </a:cubicBezTo>
                <a:cubicBezTo>
                  <a:pt x="93895" y="247735"/>
                  <a:pt x="57375" y="395922"/>
                  <a:pt x="55970" y="401540"/>
                </a:cubicBezTo>
                <a:cubicBezTo>
                  <a:pt x="54565" y="407158"/>
                  <a:pt x="84062" y="344654"/>
                  <a:pt x="85467" y="363616"/>
                </a:cubicBezTo>
                <a:cubicBezTo>
                  <a:pt x="86872" y="382578"/>
                  <a:pt x="49650" y="570094"/>
                  <a:pt x="64398" y="515314"/>
                </a:cubicBezTo>
                <a:cubicBezTo>
                  <a:pt x="79146" y="460534"/>
                  <a:pt x="176065" y="-58469"/>
                  <a:pt x="165530" y="5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EFDE8F9-0D7B-F9F8-1F5A-556A2EC88045}"/>
              </a:ext>
            </a:extLst>
          </p:cNvPr>
          <p:cNvSpPr/>
          <p:nvPr/>
        </p:nvSpPr>
        <p:spPr>
          <a:xfrm>
            <a:off x="3653319" y="2303404"/>
            <a:ext cx="92824" cy="1198829"/>
          </a:xfrm>
          <a:custGeom>
            <a:avLst/>
            <a:gdLst>
              <a:gd name="connsiteX0" fmla="*/ 92771 w 92824"/>
              <a:gd name="connsiteY0" fmla="*/ 1558 h 1198829"/>
              <a:gd name="connsiteX1" fmla="*/ 54847 w 92824"/>
              <a:gd name="connsiteY1" fmla="*/ 785330 h 1198829"/>
              <a:gd name="connsiteX2" fmla="*/ 54847 w 92824"/>
              <a:gd name="connsiteY2" fmla="*/ 667343 h 1198829"/>
              <a:gd name="connsiteX3" fmla="*/ 67 w 92824"/>
              <a:gd name="connsiteY3" fmla="*/ 1198284 h 1198829"/>
              <a:gd name="connsiteX4" fmla="*/ 67488 w 92824"/>
              <a:gd name="connsiteY4" fmla="*/ 553569 h 1198829"/>
              <a:gd name="connsiteX5" fmla="*/ 63275 w 92824"/>
              <a:gd name="connsiteY5" fmla="*/ 583066 h 1198829"/>
              <a:gd name="connsiteX6" fmla="*/ 92771 w 92824"/>
              <a:gd name="connsiteY6" fmla="*/ 1558 h 119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24" h="1198829">
                <a:moveTo>
                  <a:pt x="92771" y="1558"/>
                </a:moveTo>
                <a:cubicBezTo>
                  <a:pt x="91366" y="35269"/>
                  <a:pt x="61168" y="674366"/>
                  <a:pt x="54847" y="785330"/>
                </a:cubicBezTo>
                <a:cubicBezTo>
                  <a:pt x="48526" y="896294"/>
                  <a:pt x="63977" y="598517"/>
                  <a:pt x="54847" y="667343"/>
                </a:cubicBezTo>
                <a:cubicBezTo>
                  <a:pt x="45717" y="736169"/>
                  <a:pt x="-2040" y="1217246"/>
                  <a:pt x="67" y="1198284"/>
                </a:cubicBezTo>
                <a:cubicBezTo>
                  <a:pt x="2174" y="1179322"/>
                  <a:pt x="56953" y="656105"/>
                  <a:pt x="67488" y="553569"/>
                </a:cubicBezTo>
                <a:cubicBezTo>
                  <a:pt x="78023" y="451033"/>
                  <a:pt x="59061" y="675068"/>
                  <a:pt x="63275" y="583066"/>
                </a:cubicBezTo>
                <a:cubicBezTo>
                  <a:pt x="67489" y="491064"/>
                  <a:pt x="94176" y="-32153"/>
                  <a:pt x="92771" y="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A27F15C5-8E7B-5012-AA97-FB4B3E37D404}"/>
              </a:ext>
            </a:extLst>
          </p:cNvPr>
          <p:cNvSpPr/>
          <p:nvPr/>
        </p:nvSpPr>
        <p:spPr>
          <a:xfrm>
            <a:off x="3538700" y="2340331"/>
            <a:ext cx="229492" cy="1876896"/>
          </a:xfrm>
          <a:custGeom>
            <a:avLst/>
            <a:gdLst>
              <a:gd name="connsiteX0" fmla="*/ 228459 w 229492"/>
              <a:gd name="connsiteY0" fmla="*/ 2556 h 1876896"/>
              <a:gd name="connsiteX1" fmla="*/ 118900 w 229492"/>
              <a:gd name="connsiteY1" fmla="*/ 727334 h 1876896"/>
              <a:gd name="connsiteX2" fmla="*/ 144183 w 229492"/>
              <a:gd name="connsiteY2" fmla="*/ 697837 h 1876896"/>
              <a:gd name="connsiteX3" fmla="*/ 97831 w 229492"/>
              <a:gd name="connsiteY3" fmla="*/ 1190854 h 1876896"/>
              <a:gd name="connsiteX4" fmla="*/ 913 w 229492"/>
              <a:gd name="connsiteY4" fmla="*/ 1869280 h 1876896"/>
              <a:gd name="connsiteX5" fmla="*/ 161038 w 229492"/>
              <a:gd name="connsiteY5" fmla="*/ 714692 h 1876896"/>
              <a:gd name="connsiteX6" fmla="*/ 152611 w 229492"/>
              <a:gd name="connsiteY6" fmla="*/ 723120 h 1876896"/>
              <a:gd name="connsiteX7" fmla="*/ 169466 w 229492"/>
              <a:gd name="connsiteY7" fmla="*/ 562994 h 1876896"/>
              <a:gd name="connsiteX8" fmla="*/ 148397 w 229492"/>
              <a:gd name="connsiteY8" fmla="*/ 668340 h 1876896"/>
              <a:gd name="connsiteX9" fmla="*/ 177894 w 229492"/>
              <a:gd name="connsiteY9" fmla="*/ 373372 h 1876896"/>
              <a:gd name="connsiteX10" fmla="*/ 173680 w 229492"/>
              <a:gd name="connsiteY10" fmla="*/ 482932 h 1876896"/>
              <a:gd name="connsiteX11" fmla="*/ 228459 w 229492"/>
              <a:gd name="connsiteY11" fmla="*/ 2556 h 187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492" h="1876896">
                <a:moveTo>
                  <a:pt x="228459" y="2556"/>
                </a:moveTo>
                <a:cubicBezTo>
                  <a:pt x="219329" y="43289"/>
                  <a:pt x="132946" y="611454"/>
                  <a:pt x="118900" y="727334"/>
                </a:cubicBezTo>
                <a:cubicBezTo>
                  <a:pt x="104854" y="843214"/>
                  <a:pt x="147694" y="620584"/>
                  <a:pt x="144183" y="697837"/>
                </a:cubicBezTo>
                <a:cubicBezTo>
                  <a:pt x="140672" y="775090"/>
                  <a:pt x="121709" y="995614"/>
                  <a:pt x="97831" y="1190854"/>
                </a:cubicBezTo>
                <a:cubicBezTo>
                  <a:pt x="73953" y="1386094"/>
                  <a:pt x="-9621" y="1948640"/>
                  <a:pt x="913" y="1869280"/>
                </a:cubicBezTo>
                <a:cubicBezTo>
                  <a:pt x="11447" y="1789920"/>
                  <a:pt x="135755" y="905719"/>
                  <a:pt x="161038" y="714692"/>
                </a:cubicBezTo>
                <a:cubicBezTo>
                  <a:pt x="186321" y="523665"/>
                  <a:pt x="151206" y="748403"/>
                  <a:pt x="152611" y="723120"/>
                </a:cubicBezTo>
                <a:cubicBezTo>
                  <a:pt x="154016" y="697837"/>
                  <a:pt x="170168" y="572124"/>
                  <a:pt x="169466" y="562994"/>
                </a:cubicBezTo>
                <a:cubicBezTo>
                  <a:pt x="168764" y="553864"/>
                  <a:pt x="146992" y="699944"/>
                  <a:pt x="148397" y="668340"/>
                </a:cubicBezTo>
                <a:cubicBezTo>
                  <a:pt x="149802" y="636736"/>
                  <a:pt x="173680" y="404273"/>
                  <a:pt x="177894" y="373372"/>
                </a:cubicBezTo>
                <a:cubicBezTo>
                  <a:pt x="182108" y="342471"/>
                  <a:pt x="163848" y="545437"/>
                  <a:pt x="173680" y="482932"/>
                </a:cubicBezTo>
                <a:cubicBezTo>
                  <a:pt x="183512" y="420427"/>
                  <a:pt x="237589" y="-38177"/>
                  <a:pt x="228459" y="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760C4FD1-F164-418A-DDEB-C6A4D932807F}"/>
              </a:ext>
            </a:extLst>
          </p:cNvPr>
          <p:cNvSpPr/>
          <p:nvPr/>
        </p:nvSpPr>
        <p:spPr>
          <a:xfrm>
            <a:off x="4032622" y="2245893"/>
            <a:ext cx="208740" cy="984452"/>
          </a:xfrm>
          <a:custGeom>
            <a:avLst/>
            <a:gdLst>
              <a:gd name="connsiteX0" fmla="*/ 8 w 208740"/>
              <a:gd name="connsiteY0" fmla="*/ 76 h 984452"/>
              <a:gd name="connsiteX1" fmla="*/ 185417 w 208740"/>
              <a:gd name="connsiteY1" fmla="*/ 531018 h 984452"/>
              <a:gd name="connsiteX2" fmla="*/ 206486 w 208740"/>
              <a:gd name="connsiteY2" fmla="*/ 981897 h 984452"/>
              <a:gd name="connsiteX3" fmla="*/ 189631 w 208740"/>
              <a:gd name="connsiteY3" fmla="*/ 324540 h 984452"/>
              <a:gd name="connsiteX4" fmla="*/ 202272 w 208740"/>
              <a:gd name="connsiteY4" fmla="*/ 577370 h 984452"/>
              <a:gd name="connsiteX5" fmla="*/ 143278 w 208740"/>
              <a:gd name="connsiteY5" fmla="*/ 332968 h 984452"/>
              <a:gd name="connsiteX6" fmla="*/ 63216 w 208740"/>
              <a:gd name="connsiteY6" fmla="*/ 118063 h 984452"/>
              <a:gd name="connsiteX7" fmla="*/ 176989 w 208740"/>
              <a:gd name="connsiteY7" fmla="*/ 488879 h 984452"/>
              <a:gd name="connsiteX8" fmla="*/ 8 w 208740"/>
              <a:gd name="connsiteY8" fmla="*/ 76 h 98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0" h="984452">
                <a:moveTo>
                  <a:pt x="8" y="76"/>
                </a:moveTo>
                <a:cubicBezTo>
                  <a:pt x="1413" y="7099"/>
                  <a:pt x="151004" y="367381"/>
                  <a:pt x="185417" y="531018"/>
                </a:cubicBezTo>
                <a:cubicBezTo>
                  <a:pt x="219830" y="694655"/>
                  <a:pt x="205784" y="1016310"/>
                  <a:pt x="206486" y="981897"/>
                </a:cubicBezTo>
                <a:cubicBezTo>
                  <a:pt x="207188" y="947484"/>
                  <a:pt x="190333" y="391961"/>
                  <a:pt x="189631" y="324540"/>
                </a:cubicBezTo>
                <a:cubicBezTo>
                  <a:pt x="188929" y="257119"/>
                  <a:pt x="209998" y="575965"/>
                  <a:pt x="202272" y="577370"/>
                </a:cubicBezTo>
                <a:cubicBezTo>
                  <a:pt x="194546" y="578775"/>
                  <a:pt x="166454" y="409519"/>
                  <a:pt x="143278" y="332968"/>
                </a:cubicBezTo>
                <a:cubicBezTo>
                  <a:pt x="120102" y="256417"/>
                  <a:pt x="57598" y="92078"/>
                  <a:pt x="63216" y="118063"/>
                </a:cubicBezTo>
                <a:cubicBezTo>
                  <a:pt x="68835" y="144048"/>
                  <a:pt x="184012" y="505032"/>
                  <a:pt x="176989" y="488879"/>
                </a:cubicBezTo>
                <a:cubicBezTo>
                  <a:pt x="169966" y="472726"/>
                  <a:pt x="-1397" y="-6947"/>
                  <a:pt x="8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128CB13B-0157-1679-8B85-37EC2EF05BB8}"/>
              </a:ext>
            </a:extLst>
          </p:cNvPr>
          <p:cNvSpPr/>
          <p:nvPr/>
        </p:nvSpPr>
        <p:spPr>
          <a:xfrm>
            <a:off x="4201183" y="3149739"/>
            <a:ext cx="63869" cy="752844"/>
          </a:xfrm>
          <a:custGeom>
            <a:avLst/>
            <a:gdLst>
              <a:gd name="connsiteX0" fmla="*/ 8428 w 63869"/>
              <a:gd name="connsiteY0" fmla="*/ 2202 h 752844"/>
              <a:gd name="connsiteX1" fmla="*/ 63208 w 63869"/>
              <a:gd name="connsiteY1" fmla="*/ 191824 h 752844"/>
              <a:gd name="connsiteX2" fmla="*/ 0 w 63869"/>
              <a:gd name="connsiteY2" fmla="*/ 752263 h 752844"/>
              <a:gd name="connsiteX3" fmla="*/ 63208 w 63869"/>
              <a:gd name="connsiteY3" fmla="*/ 292956 h 752844"/>
              <a:gd name="connsiteX4" fmla="*/ 8428 w 63869"/>
              <a:gd name="connsiteY4" fmla="*/ 2202 h 7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69" h="752844">
                <a:moveTo>
                  <a:pt x="8428" y="2202"/>
                </a:moveTo>
                <a:cubicBezTo>
                  <a:pt x="8428" y="-14653"/>
                  <a:pt x="64613" y="66814"/>
                  <a:pt x="63208" y="191824"/>
                </a:cubicBezTo>
                <a:cubicBezTo>
                  <a:pt x="61803" y="316834"/>
                  <a:pt x="0" y="735408"/>
                  <a:pt x="0" y="752263"/>
                </a:cubicBezTo>
                <a:cubicBezTo>
                  <a:pt x="0" y="769118"/>
                  <a:pt x="55483" y="415157"/>
                  <a:pt x="63208" y="292956"/>
                </a:cubicBezTo>
                <a:cubicBezTo>
                  <a:pt x="70933" y="170755"/>
                  <a:pt x="8428" y="19057"/>
                  <a:pt x="8428" y="2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AF7EE565-E63D-874B-8E60-D86BEC507493}"/>
              </a:ext>
            </a:extLst>
          </p:cNvPr>
          <p:cNvSpPr/>
          <p:nvPr/>
        </p:nvSpPr>
        <p:spPr>
          <a:xfrm>
            <a:off x="5676584" y="1358387"/>
            <a:ext cx="165478" cy="279913"/>
          </a:xfrm>
          <a:custGeom>
            <a:avLst/>
            <a:gdLst>
              <a:gd name="connsiteX0" fmla="*/ 316 w 165478"/>
              <a:gd name="connsiteY0" fmla="*/ 513 h 279913"/>
              <a:gd name="connsiteX1" fmla="*/ 152716 w 165478"/>
              <a:gd name="connsiteY1" fmla="*/ 257688 h 279913"/>
              <a:gd name="connsiteX2" fmla="*/ 140016 w 165478"/>
              <a:gd name="connsiteY2" fmla="*/ 219588 h 279913"/>
              <a:gd name="connsiteX3" fmla="*/ 165416 w 165478"/>
              <a:gd name="connsiteY3" fmla="*/ 181488 h 279913"/>
              <a:gd name="connsiteX4" fmla="*/ 146366 w 165478"/>
              <a:gd name="connsiteY4" fmla="*/ 206888 h 279913"/>
              <a:gd name="connsiteX5" fmla="*/ 120966 w 165478"/>
              <a:gd name="connsiteY5" fmla="*/ 235463 h 279913"/>
              <a:gd name="connsiteX6" fmla="*/ 79691 w 165478"/>
              <a:gd name="connsiteY6" fmla="*/ 279913 h 279913"/>
              <a:gd name="connsiteX7" fmla="*/ 120966 w 165478"/>
              <a:gd name="connsiteY7" fmla="*/ 235463 h 279913"/>
              <a:gd name="connsiteX8" fmla="*/ 117791 w 165478"/>
              <a:gd name="connsiteY8" fmla="*/ 194188 h 279913"/>
              <a:gd name="connsiteX9" fmla="*/ 76516 w 165478"/>
              <a:gd name="connsiteY9" fmla="*/ 73538 h 279913"/>
              <a:gd name="connsiteX10" fmla="*/ 111441 w 165478"/>
              <a:gd name="connsiteY10" fmla="*/ 187838 h 279913"/>
              <a:gd name="connsiteX11" fmla="*/ 316 w 165478"/>
              <a:gd name="connsiteY11" fmla="*/ 513 h 2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78" h="279913">
                <a:moveTo>
                  <a:pt x="316" y="513"/>
                </a:moveTo>
                <a:cubicBezTo>
                  <a:pt x="7195" y="12155"/>
                  <a:pt x="129433" y="221176"/>
                  <a:pt x="152716" y="257688"/>
                </a:cubicBezTo>
                <a:cubicBezTo>
                  <a:pt x="175999" y="294201"/>
                  <a:pt x="137899" y="232288"/>
                  <a:pt x="140016" y="219588"/>
                </a:cubicBezTo>
                <a:cubicBezTo>
                  <a:pt x="142133" y="206888"/>
                  <a:pt x="164358" y="183605"/>
                  <a:pt x="165416" y="181488"/>
                </a:cubicBezTo>
                <a:cubicBezTo>
                  <a:pt x="166474" y="179371"/>
                  <a:pt x="153774" y="197892"/>
                  <a:pt x="146366" y="206888"/>
                </a:cubicBezTo>
                <a:cubicBezTo>
                  <a:pt x="138958" y="215884"/>
                  <a:pt x="132079" y="223292"/>
                  <a:pt x="120966" y="235463"/>
                </a:cubicBezTo>
                <a:cubicBezTo>
                  <a:pt x="109853" y="247634"/>
                  <a:pt x="79691" y="279913"/>
                  <a:pt x="79691" y="279913"/>
                </a:cubicBezTo>
                <a:cubicBezTo>
                  <a:pt x="79691" y="279913"/>
                  <a:pt x="114616" y="249751"/>
                  <a:pt x="120966" y="235463"/>
                </a:cubicBezTo>
                <a:cubicBezTo>
                  <a:pt x="127316" y="221175"/>
                  <a:pt x="125199" y="221175"/>
                  <a:pt x="117791" y="194188"/>
                </a:cubicBezTo>
                <a:cubicBezTo>
                  <a:pt x="110383" y="167201"/>
                  <a:pt x="77574" y="74596"/>
                  <a:pt x="76516" y="73538"/>
                </a:cubicBezTo>
                <a:cubicBezTo>
                  <a:pt x="75458" y="72480"/>
                  <a:pt x="122024" y="196834"/>
                  <a:pt x="111441" y="187838"/>
                </a:cubicBezTo>
                <a:cubicBezTo>
                  <a:pt x="100858" y="178842"/>
                  <a:pt x="-6563" y="-11129"/>
                  <a:pt x="316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FEADC254-AAB6-70ED-FB24-9B9627296DE7}"/>
              </a:ext>
            </a:extLst>
          </p:cNvPr>
          <p:cNvSpPr/>
          <p:nvPr/>
        </p:nvSpPr>
        <p:spPr>
          <a:xfrm>
            <a:off x="5654675" y="1599752"/>
            <a:ext cx="143902" cy="136973"/>
          </a:xfrm>
          <a:custGeom>
            <a:avLst/>
            <a:gdLst>
              <a:gd name="connsiteX0" fmla="*/ 0 w 143902"/>
              <a:gd name="connsiteY0" fmla="*/ 136973 h 136973"/>
              <a:gd name="connsiteX1" fmla="*/ 114300 w 143902"/>
              <a:gd name="connsiteY1" fmla="*/ 60773 h 136973"/>
              <a:gd name="connsiteX2" fmla="*/ 127000 w 143902"/>
              <a:gd name="connsiteY2" fmla="*/ 67123 h 136973"/>
              <a:gd name="connsiteX3" fmla="*/ 85725 w 143902"/>
              <a:gd name="connsiteY3" fmla="*/ 448 h 136973"/>
              <a:gd name="connsiteX4" fmla="*/ 142875 w 143902"/>
              <a:gd name="connsiteY4" fmla="*/ 105223 h 136973"/>
              <a:gd name="connsiteX5" fmla="*/ 114300 w 143902"/>
              <a:gd name="connsiteY5" fmla="*/ 60773 h 136973"/>
              <a:gd name="connsiteX6" fmla="*/ 0 w 143902"/>
              <a:gd name="connsiteY6" fmla="*/ 136973 h 13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02" h="136973">
                <a:moveTo>
                  <a:pt x="0" y="136973"/>
                </a:moveTo>
                <a:lnTo>
                  <a:pt x="114300" y="60773"/>
                </a:lnTo>
                <a:cubicBezTo>
                  <a:pt x="135467" y="49131"/>
                  <a:pt x="131763" y="77177"/>
                  <a:pt x="127000" y="67123"/>
                </a:cubicBezTo>
                <a:cubicBezTo>
                  <a:pt x="122238" y="57069"/>
                  <a:pt x="83079" y="-5902"/>
                  <a:pt x="85725" y="448"/>
                </a:cubicBezTo>
                <a:cubicBezTo>
                  <a:pt x="88371" y="6798"/>
                  <a:pt x="138113" y="95169"/>
                  <a:pt x="142875" y="105223"/>
                </a:cubicBezTo>
                <a:cubicBezTo>
                  <a:pt x="147638" y="115277"/>
                  <a:pt x="135466" y="55481"/>
                  <a:pt x="114300" y="60773"/>
                </a:cubicBezTo>
                <a:cubicBezTo>
                  <a:pt x="93134" y="66065"/>
                  <a:pt x="0" y="136973"/>
                  <a:pt x="0" y="136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8AE3F06B-B842-A8B5-1EBC-E1B5D1464050}"/>
              </a:ext>
            </a:extLst>
          </p:cNvPr>
          <p:cNvSpPr/>
          <p:nvPr/>
        </p:nvSpPr>
        <p:spPr>
          <a:xfrm>
            <a:off x="5786649" y="1609679"/>
            <a:ext cx="202231" cy="381680"/>
          </a:xfrm>
          <a:custGeom>
            <a:avLst/>
            <a:gdLst>
              <a:gd name="connsiteX0" fmla="*/ 74401 w 202231"/>
              <a:gd name="connsiteY0" fmla="*/ 46 h 381680"/>
              <a:gd name="connsiteX1" fmla="*/ 99801 w 202231"/>
              <a:gd name="connsiteY1" fmla="*/ 107996 h 381680"/>
              <a:gd name="connsiteX2" fmla="*/ 96626 w 202231"/>
              <a:gd name="connsiteY2" fmla="*/ 88946 h 381680"/>
              <a:gd name="connsiteX3" fmla="*/ 1376 w 202231"/>
              <a:gd name="connsiteY3" fmla="*/ 285796 h 381680"/>
              <a:gd name="connsiteX4" fmla="*/ 39476 w 202231"/>
              <a:gd name="connsiteY4" fmla="*/ 203246 h 381680"/>
              <a:gd name="connsiteX5" fmla="*/ 29951 w 202231"/>
              <a:gd name="connsiteY5" fmla="*/ 292146 h 381680"/>
              <a:gd name="connsiteX6" fmla="*/ 7726 w 202231"/>
              <a:gd name="connsiteY6" fmla="*/ 381046 h 381680"/>
              <a:gd name="connsiteX7" fmla="*/ 14076 w 202231"/>
              <a:gd name="connsiteY7" fmla="*/ 323896 h 381680"/>
              <a:gd name="connsiteX8" fmla="*/ 42651 w 202231"/>
              <a:gd name="connsiteY8" fmla="*/ 177846 h 381680"/>
              <a:gd name="connsiteX9" fmla="*/ 29951 w 202231"/>
              <a:gd name="connsiteY9" fmla="*/ 206421 h 381680"/>
              <a:gd name="connsiteX10" fmla="*/ 90276 w 202231"/>
              <a:gd name="connsiteY10" fmla="*/ 85771 h 381680"/>
              <a:gd name="connsiteX11" fmla="*/ 45826 w 202231"/>
              <a:gd name="connsiteY11" fmla="*/ 171496 h 381680"/>
              <a:gd name="connsiteX12" fmla="*/ 201401 w 202231"/>
              <a:gd name="connsiteY12" fmla="*/ 54021 h 381680"/>
              <a:gd name="connsiteX13" fmla="*/ 106151 w 202231"/>
              <a:gd name="connsiteY13" fmla="*/ 123871 h 381680"/>
              <a:gd name="connsiteX14" fmla="*/ 74401 w 202231"/>
              <a:gd name="connsiteY14" fmla="*/ 46 h 38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231" h="381680">
                <a:moveTo>
                  <a:pt x="74401" y="46"/>
                </a:moveTo>
                <a:cubicBezTo>
                  <a:pt x="73343" y="-2600"/>
                  <a:pt x="99801" y="107996"/>
                  <a:pt x="99801" y="107996"/>
                </a:cubicBezTo>
                <a:cubicBezTo>
                  <a:pt x="103505" y="122813"/>
                  <a:pt x="113030" y="59313"/>
                  <a:pt x="96626" y="88946"/>
                </a:cubicBezTo>
                <a:cubicBezTo>
                  <a:pt x="80222" y="118579"/>
                  <a:pt x="10901" y="266746"/>
                  <a:pt x="1376" y="285796"/>
                </a:cubicBezTo>
                <a:cubicBezTo>
                  <a:pt x="-8149" y="304846"/>
                  <a:pt x="34714" y="202188"/>
                  <a:pt x="39476" y="203246"/>
                </a:cubicBezTo>
                <a:cubicBezTo>
                  <a:pt x="44238" y="204304"/>
                  <a:pt x="35243" y="262513"/>
                  <a:pt x="29951" y="292146"/>
                </a:cubicBezTo>
                <a:cubicBezTo>
                  <a:pt x="24659" y="321779"/>
                  <a:pt x="10372" y="375754"/>
                  <a:pt x="7726" y="381046"/>
                </a:cubicBezTo>
                <a:cubicBezTo>
                  <a:pt x="5080" y="386338"/>
                  <a:pt x="8255" y="357763"/>
                  <a:pt x="14076" y="323896"/>
                </a:cubicBezTo>
                <a:cubicBezTo>
                  <a:pt x="19897" y="290029"/>
                  <a:pt x="40005" y="197425"/>
                  <a:pt x="42651" y="177846"/>
                </a:cubicBezTo>
                <a:cubicBezTo>
                  <a:pt x="45297" y="158267"/>
                  <a:pt x="22014" y="221767"/>
                  <a:pt x="29951" y="206421"/>
                </a:cubicBezTo>
                <a:cubicBezTo>
                  <a:pt x="37888" y="191075"/>
                  <a:pt x="87630" y="91592"/>
                  <a:pt x="90276" y="85771"/>
                </a:cubicBezTo>
                <a:cubicBezTo>
                  <a:pt x="92922" y="79950"/>
                  <a:pt x="27305" y="176788"/>
                  <a:pt x="45826" y="171496"/>
                </a:cubicBezTo>
                <a:cubicBezTo>
                  <a:pt x="64347" y="166204"/>
                  <a:pt x="191347" y="61958"/>
                  <a:pt x="201401" y="54021"/>
                </a:cubicBezTo>
                <a:cubicBezTo>
                  <a:pt x="211455" y="46084"/>
                  <a:pt x="127318" y="127046"/>
                  <a:pt x="106151" y="123871"/>
                </a:cubicBezTo>
                <a:cubicBezTo>
                  <a:pt x="84984" y="120696"/>
                  <a:pt x="75459" y="2692"/>
                  <a:pt x="74401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166E5F61-5EC9-8BA3-B726-BF3A37FCEB72}"/>
              </a:ext>
            </a:extLst>
          </p:cNvPr>
          <p:cNvSpPr/>
          <p:nvPr/>
        </p:nvSpPr>
        <p:spPr>
          <a:xfrm>
            <a:off x="5606504" y="1852045"/>
            <a:ext cx="73643" cy="162751"/>
          </a:xfrm>
          <a:custGeom>
            <a:avLst/>
            <a:gdLst>
              <a:gd name="connsiteX0" fmla="*/ 8 w 73643"/>
              <a:gd name="connsiteY0" fmla="*/ 2 h 162751"/>
              <a:gd name="connsiteX1" fmla="*/ 42628 w 73643"/>
              <a:gd name="connsiteY1" fmla="*/ 116240 h 162751"/>
              <a:gd name="connsiteX2" fmla="*/ 42628 w 73643"/>
              <a:gd name="connsiteY2" fmla="*/ 162735 h 162751"/>
              <a:gd name="connsiteX3" fmla="*/ 42628 w 73643"/>
              <a:gd name="connsiteY3" fmla="*/ 120114 h 162751"/>
              <a:gd name="connsiteX4" fmla="*/ 73625 w 73643"/>
              <a:gd name="connsiteY4" fmla="*/ 15501 h 162751"/>
              <a:gd name="connsiteX5" fmla="*/ 46503 w 73643"/>
              <a:gd name="connsiteY5" fmla="*/ 112365 h 162751"/>
              <a:gd name="connsiteX6" fmla="*/ 8 w 73643"/>
              <a:gd name="connsiteY6" fmla="*/ 2 h 1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43" h="162751">
                <a:moveTo>
                  <a:pt x="8" y="2"/>
                </a:moveTo>
                <a:cubicBezTo>
                  <a:pt x="-638" y="648"/>
                  <a:pt x="35525" y="89118"/>
                  <a:pt x="42628" y="116240"/>
                </a:cubicBezTo>
                <a:cubicBezTo>
                  <a:pt x="49731" y="143362"/>
                  <a:pt x="42628" y="162735"/>
                  <a:pt x="42628" y="162735"/>
                </a:cubicBezTo>
                <a:cubicBezTo>
                  <a:pt x="42628" y="163381"/>
                  <a:pt x="37462" y="144653"/>
                  <a:pt x="42628" y="120114"/>
                </a:cubicBezTo>
                <a:cubicBezTo>
                  <a:pt x="47794" y="95575"/>
                  <a:pt x="72979" y="16792"/>
                  <a:pt x="73625" y="15501"/>
                </a:cubicBezTo>
                <a:cubicBezTo>
                  <a:pt x="74271" y="14210"/>
                  <a:pt x="58127" y="114948"/>
                  <a:pt x="46503" y="112365"/>
                </a:cubicBezTo>
                <a:cubicBezTo>
                  <a:pt x="34879" y="109782"/>
                  <a:pt x="654" y="-644"/>
                  <a:pt x="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310AE5E9-8C68-4765-DD95-8370CD05B9D4}"/>
              </a:ext>
            </a:extLst>
          </p:cNvPr>
          <p:cNvSpPr/>
          <p:nvPr/>
        </p:nvSpPr>
        <p:spPr>
          <a:xfrm>
            <a:off x="4738607" y="1402530"/>
            <a:ext cx="166610" cy="341623"/>
          </a:xfrm>
          <a:custGeom>
            <a:avLst/>
            <a:gdLst>
              <a:gd name="connsiteX0" fmla="*/ 0 w 166610"/>
              <a:gd name="connsiteY0" fmla="*/ 67 h 341623"/>
              <a:gd name="connsiteX1" fmla="*/ 65868 w 166610"/>
              <a:gd name="connsiteY1" fmla="*/ 158924 h 341623"/>
              <a:gd name="connsiteX2" fmla="*/ 85240 w 166610"/>
              <a:gd name="connsiteY2" fmla="*/ 286785 h 341623"/>
              <a:gd name="connsiteX3" fmla="*/ 85240 w 166610"/>
              <a:gd name="connsiteY3" fmla="*/ 244165 h 341623"/>
              <a:gd name="connsiteX4" fmla="*/ 50369 w 166610"/>
              <a:gd name="connsiteY4" fmla="*/ 341029 h 341623"/>
              <a:gd name="connsiteX5" fmla="*/ 166607 w 166610"/>
              <a:gd name="connsiteY5" fmla="*/ 189921 h 341623"/>
              <a:gd name="connsiteX6" fmla="*/ 54244 w 166610"/>
              <a:gd name="connsiteY6" fmla="*/ 337155 h 341623"/>
              <a:gd name="connsiteX7" fmla="*/ 92990 w 166610"/>
              <a:gd name="connsiteY7" fmla="*/ 275162 h 341623"/>
              <a:gd name="connsiteX8" fmla="*/ 34871 w 166610"/>
              <a:gd name="connsiteY8" fmla="*/ 139551 h 341623"/>
              <a:gd name="connsiteX9" fmla="*/ 65868 w 166610"/>
              <a:gd name="connsiteY9" fmla="*/ 178297 h 341623"/>
              <a:gd name="connsiteX10" fmla="*/ 0 w 166610"/>
              <a:gd name="connsiteY10" fmla="*/ 67 h 34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10" h="341623">
                <a:moveTo>
                  <a:pt x="0" y="67"/>
                </a:moveTo>
                <a:cubicBezTo>
                  <a:pt x="0" y="-3162"/>
                  <a:pt x="51661" y="111138"/>
                  <a:pt x="65868" y="158924"/>
                </a:cubicBezTo>
                <a:cubicBezTo>
                  <a:pt x="80075" y="206710"/>
                  <a:pt x="82011" y="272578"/>
                  <a:pt x="85240" y="286785"/>
                </a:cubicBezTo>
                <a:cubicBezTo>
                  <a:pt x="88469" y="300992"/>
                  <a:pt x="91052" y="235124"/>
                  <a:pt x="85240" y="244165"/>
                </a:cubicBezTo>
                <a:cubicBezTo>
                  <a:pt x="79428" y="253206"/>
                  <a:pt x="36808" y="350070"/>
                  <a:pt x="50369" y="341029"/>
                </a:cubicBezTo>
                <a:cubicBezTo>
                  <a:pt x="63930" y="331988"/>
                  <a:pt x="165961" y="190567"/>
                  <a:pt x="166607" y="189921"/>
                </a:cubicBezTo>
                <a:cubicBezTo>
                  <a:pt x="167253" y="189275"/>
                  <a:pt x="66513" y="322948"/>
                  <a:pt x="54244" y="337155"/>
                </a:cubicBezTo>
                <a:cubicBezTo>
                  <a:pt x="41975" y="351362"/>
                  <a:pt x="96219" y="308096"/>
                  <a:pt x="92990" y="275162"/>
                </a:cubicBezTo>
                <a:cubicBezTo>
                  <a:pt x="89761" y="242228"/>
                  <a:pt x="39391" y="155695"/>
                  <a:pt x="34871" y="139551"/>
                </a:cubicBezTo>
                <a:cubicBezTo>
                  <a:pt x="30351" y="123407"/>
                  <a:pt x="71034" y="199607"/>
                  <a:pt x="65868" y="178297"/>
                </a:cubicBezTo>
                <a:cubicBezTo>
                  <a:pt x="60702" y="156987"/>
                  <a:pt x="0" y="3296"/>
                  <a:pt x="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4F9DF247-A862-0AD9-C6A1-54A925DC90FB}"/>
              </a:ext>
            </a:extLst>
          </p:cNvPr>
          <p:cNvSpPr/>
          <p:nvPr/>
        </p:nvSpPr>
        <p:spPr>
          <a:xfrm>
            <a:off x="4610137" y="1646695"/>
            <a:ext cx="19982" cy="147234"/>
          </a:xfrm>
          <a:custGeom>
            <a:avLst/>
            <a:gdLst>
              <a:gd name="connsiteX0" fmla="*/ 19982 w 19982"/>
              <a:gd name="connsiteY0" fmla="*/ 0 h 147234"/>
              <a:gd name="connsiteX1" fmla="*/ 609 w 19982"/>
              <a:gd name="connsiteY1" fmla="*/ 104613 h 147234"/>
              <a:gd name="connsiteX2" fmla="*/ 4483 w 19982"/>
              <a:gd name="connsiteY2" fmla="*/ 147234 h 147234"/>
              <a:gd name="connsiteX3" fmla="*/ 609 w 19982"/>
              <a:gd name="connsiteY3" fmla="*/ 104613 h 147234"/>
              <a:gd name="connsiteX4" fmla="*/ 19982 w 19982"/>
              <a:gd name="connsiteY4" fmla="*/ 0 h 14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2" h="147234">
                <a:moveTo>
                  <a:pt x="19982" y="0"/>
                </a:moveTo>
                <a:cubicBezTo>
                  <a:pt x="19982" y="0"/>
                  <a:pt x="3192" y="80074"/>
                  <a:pt x="609" y="104613"/>
                </a:cubicBezTo>
                <a:cubicBezTo>
                  <a:pt x="-1974" y="129152"/>
                  <a:pt x="4483" y="147234"/>
                  <a:pt x="4483" y="147234"/>
                </a:cubicBezTo>
                <a:cubicBezTo>
                  <a:pt x="4483" y="147234"/>
                  <a:pt x="-1328" y="124632"/>
                  <a:pt x="609" y="104613"/>
                </a:cubicBezTo>
                <a:cubicBezTo>
                  <a:pt x="2546" y="84594"/>
                  <a:pt x="19982" y="0"/>
                  <a:pt x="199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2178F2FD-482D-1B28-A17A-DCAC569C75E7}"/>
              </a:ext>
            </a:extLst>
          </p:cNvPr>
          <p:cNvSpPr/>
          <p:nvPr/>
        </p:nvSpPr>
        <p:spPr>
          <a:xfrm>
            <a:off x="4615848" y="1239831"/>
            <a:ext cx="122762" cy="527880"/>
          </a:xfrm>
          <a:custGeom>
            <a:avLst/>
            <a:gdLst>
              <a:gd name="connsiteX0" fmla="*/ 122759 w 122762"/>
              <a:gd name="connsiteY0" fmla="*/ 33 h 527880"/>
              <a:gd name="connsiteX1" fmla="*/ 10396 w 122762"/>
              <a:gd name="connsiteY1" fmla="*/ 418488 h 527880"/>
              <a:gd name="connsiteX2" fmla="*/ 14271 w 122762"/>
              <a:gd name="connsiteY2" fmla="*/ 526976 h 527880"/>
              <a:gd name="connsiteX3" fmla="*/ 6521 w 122762"/>
              <a:gd name="connsiteY3" fmla="*/ 441735 h 527880"/>
              <a:gd name="connsiteX4" fmla="*/ 122759 w 122762"/>
              <a:gd name="connsiteY4" fmla="*/ 33 h 52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2" h="527880">
                <a:moveTo>
                  <a:pt x="122759" y="33"/>
                </a:moveTo>
                <a:cubicBezTo>
                  <a:pt x="123405" y="-3841"/>
                  <a:pt x="28477" y="330664"/>
                  <a:pt x="10396" y="418488"/>
                </a:cubicBezTo>
                <a:cubicBezTo>
                  <a:pt x="-7685" y="506312"/>
                  <a:pt x="14917" y="523102"/>
                  <a:pt x="14271" y="526976"/>
                </a:cubicBezTo>
                <a:cubicBezTo>
                  <a:pt x="13625" y="530850"/>
                  <a:pt x="-11560" y="525684"/>
                  <a:pt x="6521" y="441735"/>
                </a:cubicBezTo>
                <a:cubicBezTo>
                  <a:pt x="24602" y="357786"/>
                  <a:pt x="122113" y="3907"/>
                  <a:pt x="12275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0D4CB8E1-3B51-62DF-4EB5-5D49ECE53420}"/>
              </a:ext>
            </a:extLst>
          </p:cNvPr>
          <p:cNvSpPr/>
          <p:nvPr/>
        </p:nvSpPr>
        <p:spPr>
          <a:xfrm>
            <a:off x="5924227" y="1061547"/>
            <a:ext cx="4448" cy="225476"/>
          </a:xfrm>
          <a:custGeom>
            <a:avLst/>
            <a:gdLst>
              <a:gd name="connsiteX0" fmla="*/ 3875 w 4448"/>
              <a:gd name="connsiteY0" fmla="*/ 87 h 225476"/>
              <a:gd name="connsiteX1" fmla="*/ 3875 w 4448"/>
              <a:gd name="connsiteY1" fmla="*/ 158945 h 225476"/>
              <a:gd name="connsiteX2" fmla="*/ 0 w 4448"/>
              <a:gd name="connsiteY2" fmla="*/ 224812 h 225476"/>
              <a:gd name="connsiteX3" fmla="*/ 3875 w 4448"/>
              <a:gd name="connsiteY3" fmla="*/ 182192 h 225476"/>
              <a:gd name="connsiteX4" fmla="*/ 3875 w 4448"/>
              <a:gd name="connsiteY4" fmla="*/ 87 h 22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" h="225476">
                <a:moveTo>
                  <a:pt x="3875" y="87"/>
                </a:moveTo>
                <a:cubicBezTo>
                  <a:pt x="3875" y="-3787"/>
                  <a:pt x="4521" y="121491"/>
                  <a:pt x="3875" y="158945"/>
                </a:cubicBezTo>
                <a:cubicBezTo>
                  <a:pt x="3229" y="196399"/>
                  <a:pt x="0" y="220938"/>
                  <a:pt x="0" y="224812"/>
                </a:cubicBezTo>
                <a:cubicBezTo>
                  <a:pt x="0" y="228686"/>
                  <a:pt x="2584" y="215772"/>
                  <a:pt x="3875" y="182192"/>
                </a:cubicBezTo>
                <a:cubicBezTo>
                  <a:pt x="5166" y="148612"/>
                  <a:pt x="3875" y="3961"/>
                  <a:pt x="3875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8A1CFCF9-8D31-9A7F-41C8-32B53505ED33}"/>
              </a:ext>
            </a:extLst>
          </p:cNvPr>
          <p:cNvSpPr/>
          <p:nvPr/>
        </p:nvSpPr>
        <p:spPr>
          <a:xfrm>
            <a:off x="4993826" y="2243224"/>
            <a:ext cx="35439" cy="120268"/>
          </a:xfrm>
          <a:custGeom>
            <a:avLst/>
            <a:gdLst>
              <a:gd name="connsiteX0" fmla="*/ 503 w 35439"/>
              <a:gd name="connsiteY0" fmla="*/ 156 h 120268"/>
              <a:gd name="connsiteX1" fmla="*/ 8252 w 35439"/>
              <a:gd name="connsiteY1" fmla="*/ 85396 h 120268"/>
              <a:gd name="connsiteX2" fmla="*/ 35374 w 35439"/>
              <a:gd name="connsiteY2" fmla="*/ 120268 h 120268"/>
              <a:gd name="connsiteX3" fmla="*/ 16001 w 35439"/>
              <a:gd name="connsiteY3" fmla="*/ 81522 h 120268"/>
              <a:gd name="connsiteX4" fmla="*/ 19876 w 35439"/>
              <a:gd name="connsiteY4" fmla="*/ 108644 h 120268"/>
              <a:gd name="connsiteX5" fmla="*/ 503 w 35439"/>
              <a:gd name="connsiteY5" fmla="*/ 156 h 12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39" h="120268">
                <a:moveTo>
                  <a:pt x="503" y="156"/>
                </a:moveTo>
                <a:cubicBezTo>
                  <a:pt x="-1434" y="-3719"/>
                  <a:pt x="2440" y="65377"/>
                  <a:pt x="8252" y="85396"/>
                </a:cubicBezTo>
                <a:cubicBezTo>
                  <a:pt x="14064" y="105415"/>
                  <a:pt x="35374" y="120268"/>
                  <a:pt x="35374" y="120268"/>
                </a:cubicBezTo>
                <a:cubicBezTo>
                  <a:pt x="36666" y="119622"/>
                  <a:pt x="18584" y="83459"/>
                  <a:pt x="16001" y="81522"/>
                </a:cubicBezTo>
                <a:cubicBezTo>
                  <a:pt x="13418" y="79585"/>
                  <a:pt x="22459" y="118976"/>
                  <a:pt x="19876" y="108644"/>
                </a:cubicBezTo>
                <a:cubicBezTo>
                  <a:pt x="17293" y="98312"/>
                  <a:pt x="2440" y="4031"/>
                  <a:pt x="503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F62257E2-2F58-2139-469F-8D1490B3732E}"/>
              </a:ext>
            </a:extLst>
          </p:cNvPr>
          <p:cNvSpPr/>
          <p:nvPr/>
        </p:nvSpPr>
        <p:spPr>
          <a:xfrm>
            <a:off x="4331034" y="2387294"/>
            <a:ext cx="162865" cy="929816"/>
          </a:xfrm>
          <a:custGeom>
            <a:avLst/>
            <a:gdLst>
              <a:gd name="connsiteX0" fmla="*/ 742 w 162865"/>
              <a:gd name="connsiteY0" fmla="*/ 3320 h 929816"/>
              <a:gd name="connsiteX1" fmla="*/ 159600 w 162865"/>
              <a:gd name="connsiteY1" fmla="*/ 906096 h 929816"/>
              <a:gd name="connsiteX2" fmla="*/ 101481 w 162865"/>
              <a:gd name="connsiteY2" fmla="*/ 611628 h 929816"/>
              <a:gd name="connsiteX3" fmla="*/ 742 w 162865"/>
              <a:gd name="connsiteY3" fmla="*/ 3320 h 92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65" h="929816">
                <a:moveTo>
                  <a:pt x="742" y="3320"/>
                </a:moveTo>
                <a:cubicBezTo>
                  <a:pt x="10428" y="52398"/>
                  <a:pt x="142810" y="804711"/>
                  <a:pt x="159600" y="906096"/>
                </a:cubicBezTo>
                <a:cubicBezTo>
                  <a:pt x="176390" y="1007481"/>
                  <a:pt x="124083" y="760154"/>
                  <a:pt x="101481" y="611628"/>
                </a:cubicBezTo>
                <a:cubicBezTo>
                  <a:pt x="78879" y="463103"/>
                  <a:pt x="-8944" y="-45758"/>
                  <a:pt x="742" y="3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A259AC6A-3F10-8C76-10A3-F9B189A6EDB6}"/>
              </a:ext>
            </a:extLst>
          </p:cNvPr>
          <p:cNvSpPr/>
          <p:nvPr/>
        </p:nvSpPr>
        <p:spPr>
          <a:xfrm>
            <a:off x="4369895" y="2382857"/>
            <a:ext cx="147865" cy="1348523"/>
          </a:xfrm>
          <a:custGeom>
            <a:avLst/>
            <a:gdLst>
              <a:gd name="connsiteX0" fmla="*/ 23874 w 147865"/>
              <a:gd name="connsiteY0" fmla="*/ 135618 h 1348523"/>
              <a:gd name="connsiteX1" fmla="*/ 27749 w 147865"/>
              <a:gd name="connsiteY1" fmla="*/ 1154631 h 1348523"/>
              <a:gd name="connsiteX2" fmla="*/ 50997 w 147865"/>
              <a:gd name="connsiteY2" fmla="*/ 1007397 h 1348523"/>
              <a:gd name="connsiteX3" fmla="*/ 147861 w 147865"/>
              <a:gd name="connsiteY3" fmla="*/ 1348360 h 1348523"/>
              <a:gd name="connsiteX4" fmla="*/ 47122 w 147865"/>
              <a:gd name="connsiteY4" fmla="*/ 957028 h 1348523"/>
              <a:gd name="connsiteX5" fmla="*/ 47122 w 147865"/>
              <a:gd name="connsiteY5" fmla="*/ 980275 h 1348523"/>
              <a:gd name="connsiteX6" fmla="*/ 627 w 147865"/>
              <a:gd name="connsiteY6" fmla="*/ 635438 h 1348523"/>
              <a:gd name="connsiteX7" fmla="*/ 20000 w 147865"/>
              <a:gd name="connsiteY7" fmla="*/ 798170 h 1348523"/>
              <a:gd name="connsiteX8" fmla="*/ 16125 w 147865"/>
              <a:gd name="connsiteY8" fmla="*/ 81374 h 1348523"/>
              <a:gd name="connsiteX9" fmla="*/ 23874 w 147865"/>
              <a:gd name="connsiteY9" fmla="*/ 135618 h 13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865" h="1348523">
                <a:moveTo>
                  <a:pt x="23874" y="135618"/>
                </a:moveTo>
                <a:cubicBezTo>
                  <a:pt x="25811" y="314494"/>
                  <a:pt x="23229" y="1009335"/>
                  <a:pt x="27749" y="1154631"/>
                </a:cubicBezTo>
                <a:cubicBezTo>
                  <a:pt x="32269" y="1299927"/>
                  <a:pt x="30978" y="975109"/>
                  <a:pt x="50997" y="1007397"/>
                </a:cubicBezTo>
                <a:cubicBezTo>
                  <a:pt x="71016" y="1039685"/>
                  <a:pt x="148507" y="1356755"/>
                  <a:pt x="147861" y="1348360"/>
                </a:cubicBezTo>
                <a:cubicBezTo>
                  <a:pt x="147215" y="1339965"/>
                  <a:pt x="63912" y="1018375"/>
                  <a:pt x="47122" y="957028"/>
                </a:cubicBezTo>
                <a:cubicBezTo>
                  <a:pt x="30332" y="895681"/>
                  <a:pt x="54871" y="1033873"/>
                  <a:pt x="47122" y="980275"/>
                </a:cubicBezTo>
                <a:cubicBezTo>
                  <a:pt x="39373" y="926677"/>
                  <a:pt x="5147" y="665789"/>
                  <a:pt x="627" y="635438"/>
                </a:cubicBezTo>
                <a:cubicBezTo>
                  <a:pt x="-3893" y="605087"/>
                  <a:pt x="17417" y="890514"/>
                  <a:pt x="20000" y="798170"/>
                </a:cubicBezTo>
                <a:cubicBezTo>
                  <a:pt x="22583" y="705826"/>
                  <a:pt x="18062" y="190508"/>
                  <a:pt x="16125" y="81374"/>
                </a:cubicBezTo>
                <a:cubicBezTo>
                  <a:pt x="14188" y="-27760"/>
                  <a:pt x="21937" y="-43258"/>
                  <a:pt x="23874" y="13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EA6277C0-2B44-CAA3-61BF-C89FBE71DEC6}"/>
              </a:ext>
            </a:extLst>
          </p:cNvPr>
          <p:cNvSpPr/>
          <p:nvPr/>
        </p:nvSpPr>
        <p:spPr>
          <a:xfrm>
            <a:off x="4595080" y="3543457"/>
            <a:ext cx="27644" cy="617569"/>
          </a:xfrm>
          <a:custGeom>
            <a:avLst/>
            <a:gdLst>
              <a:gd name="connsiteX0" fmla="*/ 167 w 27644"/>
              <a:gd name="connsiteY0" fmla="*/ 5655 h 617569"/>
              <a:gd name="connsiteX1" fmla="*/ 27289 w 27644"/>
              <a:gd name="connsiteY1" fmla="*/ 610089 h 617569"/>
              <a:gd name="connsiteX2" fmla="*/ 15666 w 27644"/>
              <a:gd name="connsiteY2" fmla="*/ 323370 h 617569"/>
              <a:gd name="connsiteX3" fmla="*/ 167 w 27644"/>
              <a:gd name="connsiteY3" fmla="*/ 5655 h 61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" h="617569">
                <a:moveTo>
                  <a:pt x="167" y="5655"/>
                </a:moveTo>
                <a:cubicBezTo>
                  <a:pt x="2104" y="53441"/>
                  <a:pt x="24706" y="557137"/>
                  <a:pt x="27289" y="610089"/>
                </a:cubicBezTo>
                <a:cubicBezTo>
                  <a:pt x="29872" y="663041"/>
                  <a:pt x="17603" y="420880"/>
                  <a:pt x="15666" y="323370"/>
                </a:cubicBezTo>
                <a:cubicBezTo>
                  <a:pt x="13729" y="225860"/>
                  <a:pt x="-1770" y="-42131"/>
                  <a:pt x="167" y="5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4549455-2B69-BF26-8D2B-FB50736B3131}"/>
              </a:ext>
            </a:extLst>
          </p:cNvPr>
          <p:cNvSpPr/>
          <p:nvPr/>
        </p:nvSpPr>
        <p:spPr>
          <a:xfrm>
            <a:off x="5771946" y="3434290"/>
            <a:ext cx="67017" cy="679454"/>
          </a:xfrm>
          <a:custGeom>
            <a:avLst/>
            <a:gdLst>
              <a:gd name="connsiteX0" fmla="*/ 204 w 67017"/>
              <a:gd name="connsiteY0" fmla="*/ 1060 h 679454"/>
              <a:gd name="connsiteX1" fmla="*/ 35129 w 67017"/>
              <a:gd name="connsiteY1" fmla="*/ 464610 h 679454"/>
              <a:gd name="connsiteX2" fmla="*/ 66879 w 67017"/>
              <a:gd name="connsiteY2" fmla="*/ 677335 h 679454"/>
              <a:gd name="connsiteX3" fmla="*/ 22429 w 67017"/>
              <a:gd name="connsiteY3" fmla="*/ 347135 h 679454"/>
              <a:gd name="connsiteX4" fmla="*/ 204 w 67017"/>
              <a:gd name="connsiteY4" fmla="*/ 1060 h 6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7" h="679454">
                <a:moveTo>
                  <a:pt x="204" y="1060"/>
                </a:moveTo>
                <a:cubicBezTo>
                  <a:pt x="2321" y="20639"/>
                  <a:pt x="24017" y="351898"/>
                  <a:pt x="35129" y="464610"/>
                </a:cubicBezTo>
                <a:cubicBezTo>
                  <a:pt x="46241" y="577322"/>
                  <a:pt x="68996" y="696914"/>
                  <a:pt x="66879" y="677335"/>
                </a:cubicBezTo>
                <a:cubicBezTo>
                  <a:pt x="64762" y="657756"/>
                  <a:pt x="31954" y="456143"/>
                  <a:pt x="22429" y="347135"/>
                </a:cubicBezTo>
                <a:cubicBezTo>
                  <a:pt x="12904" y="238127"/>
                  <a:pt x="-1913" y="-18519"/>
                  <a:pt x="204" y="1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A002B913-3E87-003F-8612-35AB5E33B31E}"/>
              </a:ext>
            </a:extLst>
          </p:cNvPr>
          <p:cNvSpPr/>
          <p:nvPr/>
        </p:nvSpPr>
        <p:spPr>
          <a:xfrm>
            <a:off x="4419134" y="2599047"/>
            <a:ext cx="197545" cy="849238"/>
          </a:xfrm>
          <a:custGeom>
            <a:avLst/>
            <a:gdLst>
              <a:gd name="connsiteX0" fmla="*/ 466 w 197545"/>
              <a:gd name="connsiteY0" fmla="*/ 1278 h 849238"/>
              <a:gd name="connsiteX1" fmla="*/ 181441 w 197545"/>
              <a:gd name="connsiteY1" fmla="*/ 791853 h 849238"/>
              <a:gd name="connsiteX2" fmla="*/ 178266 w 197545"/>
              <a:gd name="connsiteY2" fmla="*/ 760103 h 849238"/>
              <a:gd name="connsiteX3" fmla="*/ 89366 w 197545"/>
              <a:gd name="connsiteY3" fmla="*/ 537853 h 849238"/>
              <a:gd name="connsiteX4" fmla="*/ 127466 w 197545"/>
              <a:gd name="connsiteY4" fmla="*/ 604528 h 849238"/>
              <a:gd name="connsiteX5" fmla="*/ 466 w 197545"/>
              <a:gd name="connsiteY5" fmla="*/ 1278 h 8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45" h="849238">
                <a:moveTo>
                  <a:pt x="466" y="1278"/>
                </a:moveTo>
                <a:cubicBezTo>
                  <a:pt x="9462" y="32499"/>
                  <a:pt x="151808" y="665382"/>
                  <a:pt x="181441" y="791853"/>
                </a:cubicBezTo>
                <a:cubicBezTo>
                  <a:pt x="211074" y="918324"/>
                  <a:pt x="193612" y="802436"/>
                  <a:pt x="178266" y="760103"/>
                </a:cubicBezTo>
                <a:cubicBezTo>
                  <a:pt x="162920" y="717770"/>
                  <a:pt x="97833" y="563782"/>
                  <a:pt x="89366" y="537853"/>
                </a:cubicBezTo>
                <a:cubicBezTo>
                  <a:pt x="80899" y="511924"/>
                  <a:pt x="139637" y="688666"/>
                  <a:pt x="127466" y="604528"/>
                </a:cubicBezTo>
                <a:cubicBezTo>
                  <a:pt x="115295" y="520391"/>
                  <a:pt x="-8530" y="-29943"/>
                  <a:pt x="466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20830514-601F-FDA2-03E4-0B1A25C20B8B}"/>
              </a:ext>
            </a:extLst>
          </p:cNvPr>
          <p:cNvSpPr/>
          <p:nvPr/>
        </p:nvSpPr>
        <p:spPr>
          <a:xfrm>
            <a:off x="5178420" y="3606666"/>
            <a:ext cx="49180" cy="244651"/>
          </a:xfrm>
          <a:custGeom>
            <a:avLst/>
            <a:gdLst>
              <a:gd name="connsiteX0" fmla="*/ 5 w 49180"/>
              <a:gd name="connsiteY0" fmla="*/ 134 h 244651"/>
              <a:gd name="connsiteX1" fmla="*/ 44455 w 49180"/>
              <a:gd name="connsiteY1" fmla="*/ 66809 h 244651"/>
              <a:gd name="connsiteX2" fmla="*/ 28580 w 49180"/>
              <a:gd name="connsiteY2" fmla="*/ 95384 h 244651"/>
              <a:gd name="connsiteX3" fmla="*/ 15880 w 49180"/>
              <a:gd name="connsiteY3" fmla="*/ 244609 h 244651"/>
              <a:gd name="connsiteX4" fmla="*/ 38105 w 49180"/>
              <a:gd name="connsiteY4" fmla="*/ 79509 h 244651"/>
              <a:gd name="connsiteX5" fmla="*/ 47630 w 49180"/>
              <a:gd name="connsiteY5" fmla="*/ 85859 h 244651"/>
              <a:gd name="connsiteX6" fmla="*/ 5 w 49180"/>
              <a:gd name="connsiteY6" fmla="*/ 134 h 2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80" h="244651">
                <a:moveTo>
                  <a:pt x="5" y="134"/>
                </a:moveTo>
                <a:cubicBezTo>
                  <a:pt x="-524" y="-3041"/>
                  <a:pt x="39693" y="50934"/>
                  <a:pt x="44455" y="66809"/>
                </a:cubicBezTo>
                <a:cubicBezTo>
                  <a:pt x="49217" y="82684"/>
                  <a:pt x="33342" y="65751"/>
                  <a:pt x="28580" y="95384"/>
                </a:cubicBezTo>
                <a:cubicBezTo>
                  <a:pt x="23818" y="125017"/>
                  <a:pt x="14293" y="247255"/>
                  <a:pt x="15880" y="244609"/>
                </a:cubicBezTo>
                <a:cubicBezTo>
                  <a:pt x="17468" y="241963"/>
                  <a:pt x="38105" y="79509"/>
                  <a:pt x="38105" y="79509"/>
                </a:cubicBezTo>
                <a:cubicBezTo>
                  <a:pt x="43397" y="53051"/>
                  <a:pt x="52922" y="98030"/>
                  <a:pt x="47630" y="85859"/>
                </a:cubicBezTo>
                <a:cubicBezTo>
                  <a:pt x="42338" y="73688"/>
                  <a:pt x="534" y="3309"/>
                  <a:pt x="5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D8CFC4F0-E38B-8EA8-CE27-7B82FF549367}"/>
              </a:ext>
            </a:extLst>
          </p:cNvPr>
          <p:cNvSpPr/>
          <p:nvPr/>
        </p:nvSpPr>
        <p:spPr>
          <a:xfrm>
            <a:off x="5264130" y="3540125"/>
            <a:ext cx="339745" cy="669958"/>
          </a:xfrm>
          <a:custGeom>
            <a:avLst/>
            <a:gdLst>
              <a:gd name="connsiteX0" fmla="*/ 339745 w 339745"/>
              <a:gd name="connsiteY0" fmla="*/ 0 h 669958"/>
              <a:gd name="connsiteX1" fmla="*/ 219095 w 339745"/>
              <a:gd name="connsiteY1" fmla="*/ 222250 h 669958"/>
              <a:gd name="connsiteX2" fmla="*/ 180995 w 339745"/>
              <a:gd name="connsiteY2" fmla="*/ 307975 h 669958"/>
              <a:gd name="connsiteX3" fmla="*/ 200045 w 339745"/>
              <a:gd name="connsiteY3" fmla="*/ 409575 h 669958"/>
              <a:gd name="connsiteX4" fmla="*/ 187345 w 339745"/>
              <a:gd name="connsiteY4" fmla="*/ 371475 h 669958"/>
              <a:gd name="connsiteX5" fmla="*/ 193695 w 339745"/>
              <a:gd name="connsiteY5" fmla="*/ 403225 h 669958"/>
              <a:gd name="connsiteX6" fmla="*/ 20 w 339745"/>
              <a:gd name="connsiteY6" fmla="*/ 669925 h 669958"/>
              <a:gd name="connsiteX7" fmla="*/ 206395 w 339745"/>
              <a:gd name="connsiteY7" fmla="*/ 384175 h 669958"/>
              <a:gd name="connsiteX8" fmla="*/ 190520 w 339745"/>
              <a:gd name="connsiteY8" fmla="*/ 387350 h 669958"/>
              <a:gd name="connsiteX9" fmla="*/ 152420 w 339745"/>
              <a:gd name="connsiteY9" fmla="*/ 155575 h 669958"/>
              <a:gd name="connsiteX10" fmla="*/ 180995 w 339745"/>
              <a:gd name="connsiteY10" fmla="*/ 288925 h 669958"/>
              <a:gd name="connsiteX11" fmla="*/ 187345 w 339745"/>
              <a:gd name="connsiteY11" fmla="*/ 260350 h 669958"/>
              <a:gd name="connsiteX12" fmla="*/ 142895 w 339745"/>
              <a:gd name="connsiteY12" fmla="*/ 327025 h 669958"/>
              <a:gd name="connsiteX13" fmla="*/ 339745 w 339745"/>
              <a:gd name="connsiteY13" fmla="*/ 0 h 66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745" h="669958">
                <a:moveTo>
                  <a:pt x="339745" y="0"/>
                </a:moveTo>
                <a:cubicBezTo>
                  <a:pt x="292649" y="85460"/>
                  <a:pt x="245553" y="170921"/>
                  <a:pt x="219095" y="222250"/>
                </a:cubicBezTo>
                <a:cubicBezTo>
                  <a:pt x="192637" y="273579"/>
                  <a:pt x="184170" y="276754"/>
                  <a:pt x="180995" y="307975"/>
                </a:cubicBezTo>
                <a:cubicBezTo>
                  <a:pt x="177820" y="339196"/>
                  <a:pt x="198987" y="398992"/>
                  <a:pt x="200045" y="409575"/>
                </a:cubicBezTo>
                <a:cubicBezTo>
                  <a:pt x="201103" y="420158"/>
                  <a:pt x="188403" y="372533"/>
                  <a:pt x="187345" y="371475"/>
                </a:cubicBezTo>
                <a:cubicBezTo>
                  <a:pt x="186287" y="370417"/>
                  <a:pt x="224916" y="353483"/>
                  <a:pt x="193695" y="403225"/>
                </a:cubicBezTo>
                <a:cubicBezTo>
                  <a:pt x="162474" y="452967"/>
                  <a:pt x="-2097" y="673100"/>
                  <a:pt x="20" y="669925"/>
                </a:cubicBezTo>
                <a:cubicBezTo>
                  <a:pt x="2137" y="666750"/>
                  <a:pt x="206395" y="384175"/>
                  <a:pt x="206395" y="384175"/>
                </a:cubicBezTo>
                <a:cubicBezTo>
                  <a:pt x="238145" y="337079"/>
                  <a:pt x="199516" y="425450"/>
                  <a:pt x="190520" y="387350"/>
                </a:cubicBezTo>
                <a:cubicBezTo>
                  <a:pt x="181524" y="349250"/>
                  <a:pt x="154007" y="171979"/>
                  <a:pt x="152420" y="155575"/>
                </a:cubicBezTo>
                <a:cubicBezTo>
                  <a:pt x="150833" y="139171"/>
                  <a:pt x="175174" y="271463"/>
                  <a:pt x="180995" y="288925"/>
                </a:cubicBezTo>
                <a:cubicBezTo>
                  <a:pt x="186816" y="306387"/>
                  <a:pt x="193695" y="254000"/>
                  <a:pt x="187345" y="260350"/>
                </a:cubicBezTo>
                <a:cubicBezTo>
                  <a:pt x="180995" y="266700"/>
                  <a:pt x="142895" y="327025"/>
                  <a:pt x="142895" y="327025"/>
                </a:cubicBezTo>
                <a:lnTo>
                  <a:pt x="3397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9E7D2E85-A61D-8D29-A6A0-86D368D734FB}"/>
              </a:ext>
            </a:extLst>
          </p:cNvPr>
          <p:cNvSpPr/>
          <p:nvPr/>
        </p:nvSpPr>
        <p:spPr>
          <a:xfrm>
            <a:off x="4962300" y="3498300"/>
            <a:ext cx="172894" cy="340915"/>
          </a:xfrm>
          <a:custGeom>
            <a:avLst/>
            <a:gdLst>
              <a:gd name="connsiteX0" fmla="*/ 225 w 172894"/>
              <a:gd name="connsiteY0" fmla="*/ 550 h 340915"/>
              <a:gd name="connsiteX1" fmla="*/ 165325 w 172894"/>
              <a:gd name="connsiteY1" fmla="*/ 327575 h 340915"/>
              <a:gd name="connsiteX2" fmla="*/ 130400 w 172894"/>
              <a:gd name="connsiteY2" fmla="*/ 251375 h 340915"/>
              <a:gd name="connsiteX3" fmla="*/ 225 w 172894"/>
              <a:gd name="connsiteY3" fmla="*/ 550 h 34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94" h="340915">
                <a:moveTo>
                  <a:pt x="225" y="550"/>
                </a:moveTo>
                <a:cubicBezTo>
                  <a:pt x="6046" y="13250"/>
                  <a:pt x="143629" y="285771"/>
                  <a:pt x="165325" y="327575"/>
                </a:cubicBezTo>
                <a:cubicBezTo>
                  <a:pt x="187021" y="369379"/>
                  <a:pt x="157917" y="304292"/>
                  <a:pt x="130400" y="251375"/>
                </a:cubicBezTo>
                <a:cubicBezTo>
                  <a:pt x="102883" y="198458"/>
                  <a:pt x="-5596" y="-12150"/>
                  <a:pt x="225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8BB9BF26-17D4-D3AA-5D9A-CACC7D9CE2A8}"/>
              </a:ext>
            </a:extLst>
          </p:cNvPr>
          <p:cNvSpPr/>
          <p:nvPr/>
        </p:nvSpPr>
        <p:spPr>
          <a:xfrm>
            <a:off x="4644526" y="3260412"/>
            <a:ext cx="160684" cy="1166730"/>
          </a:xfrm>
          <a:custGeom>
            <a:avLst/>
            <a:gdLst>
              <a:gd name="connsiteX0" fmla="*/ 499 w 160684"/>
              <a:gd name="connsiteY0" fmla="*/ 3488 h 1166730"/>
              <a:gd name="connsiteX1" fmla="*/ 156074 w 160684"/>
              <a:gd name="connsiteY1" fmla="*/ 1133788 h 1166730"/>
              <a:gd name="connsiteX2" fmla="*/ 108449 w 160684"/>
              <a:gd name="connsiteY2" fmla="*/ 790888 h 1166730"/>
              <a:gd name="connsiteX3" fmla="*/ 499 w 160684"/>
              <a:gd name="connsiteY3" fmla="*/ 3488 h 116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84" h="1166730">
                <a:moveTo>
                  <a:pt x="499" y="3488"/>
                </a:moveTo>
                <a:cubicBezTo>
                  <a:pt x="8436" y="60638"/>
                  <a:pt x="138082" y="1002555"/>
                  <a:pt x="156074" y="1133788"/>
                </a:cubicBezTo>
                <a:cubicBezTo>
                  <a:pt x="174066" y="1265021"/>
                  <a:pt x="135437" y="973980"/>
                  <a:pt x="108449" y="790888"/>
                </a:cubicBezTo>
                <a:cubicBezTo>
                  <a:pt x="81462" y="607796"/>
                  <a:pt x="-7438" y="-53662"/>
                  <a:pt x="499" y="3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9B9B6514-642D-1675-C641-2876E589F490}"/>
              </a:ext>
            </a:extLst>
          </p:cNvPr>
          <p:cNvSpPr/>
          <p:nvPr/>
        </p:nvSpPr>
        <p:spPr>
          <a:xfrm>
            <a:off x="4810681" y="3185897"/>
            <a:ext cx="340826" cy="935128"/>
          </a:xfrm>
          <a:custGeom>
            <a:avLst/>
            <a:gdLst>
              <a:gd name="connsiteX0" fmla="*/ 2619 w 340826"/>
              <a:gd name="connsiteY0" fmla="*/ 24028 h 935128"/>
              <a:gd name="connsiteX1" fmla="*/ 37544 w 340826"/>
              <a:gd name="connsiteY1" fmla="*/ 93878 h 935128"/>
              <a:gd name="connsiteX2" fmla="*/ 189944 w 340826"/>
              <a:gd name="connsiteY2" fmla="*/ 732053 h 935128"/>
              <a:gd name="connsiteX3" fmla="*/ 240744 w 340826"/>
              <a:gd name="connsiteY3" fmla="*/ 928903 h 935128"/>
              <a:gd name="connsiteX4" fmla="*/ 221694 w 340826"/>
              <a:gd name="connsiteY4" fmla="*/ 881278 h 935128"/>
              <a:gd name="connsiteX5" fmla="*/ 339169 w 340826"/>
              <a:gd name="connsiteY5" fmla="*/ 833653 h 935128"/>
              <a:gd name="connsiteX6" fmla="*/ 120094 w 340826"/>
              <a:gd name="connsiteY6" fmla="*/ 881278 h 935128"/>
              <a:gd name="connsiteX7" fmla="*/ 212169 w 340826"/>
              <a:gd name="connsiteY7" fmla="*/ 862228 h 935128"/>
              <a:gd name="connsiteX8" fmla="*/ 88344 w 340826"/>
              <a:gd name="connsiteY8" fmla="*/ 297078 h 935128"/>
              <a:gd name="connsiteX9" fmla="*/ 2619 w 340826"/>
              <a:gd name="connsiteY9" fmla="*/ 24028 h 9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26" h="935128">
                <a:moveTo>
                  <a:pt x="2619" y="24028"/>
                </a:moveTo>
                <a:cubicBezTo>
                  <a:pt x="-5848" y="-9839"/>
                  <a:pt x="6323" y="-24126"/>
                  <a:pt x="37544" y="93878"/>
                </a:cubicBezTo>
                <a:cubicBezTo>
                  <a:pt x="68765" y="211882"/>
                  <a:pt x="156077" y="592882"/>
                  <a:pt x="189944" y="732053"/>
                </a:cubicBezTo>
                <a:cubicBezTo>
                  <a:pt x="223811" y="871224"/>
                  <a:pt x="235452" y="904032"/>
                  <a:pt x="240744" y="928903"/>
                </a:cubicBezTo>
                <a:cubicBezTo>
                  <a:pt x="246036" y="953774"/>
                  <a:pt x="205290" y="897153"/>
                  <a:pt x="221694" y="881278"/>
                </a:cubicBezTo>
                <a:cubicBezTo>
                  <a:pt x="238098" y="865403"/>
                  <a:pt x="356102" y="833653"/>
                  <a:pt x="339169" y="833653"/>
                </a:cubicBezTo>
                <a:cubicBezTo>
                  <a:pt x="322236" y="833653"/>
                  <a:pt x="141261" y="876516"/>
                  <a:pt x="120094" y="881278"/>
                </a:cubicBezTo>
                <a:cubicBezTo>
                  <a:pt x="98927" y="886040"/>
                  <a:pt x="217461" y="959595"/>
                  <a:pt x="212169" y="862228"/>
                </a:cubicBezTo>
                <a:cubicBezTo>
                  <a:pt x="206877" y="764861"/>
                  <a:pt x="121681" y="434661"/>
                  <a:pt x="88344" y="297078"/>
                </a:cubicBezTo>
                <a:cubicBezTo>
                  <a:pt x="55007" y="159495"/>
                  <a:pt x="11086" y="57895"/>
                  <a:pt x="2619" y="24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9AF56AB6-E96F-5FC2-9E97-2FF16FBCE23C}"/>
              </a:ext>
            </a:extLst>
          </p:cNvPr>
          <p:cNvSpPr/>
          <p:nvPr/>
        </p:nvSpPr>
        <p:spPr>
          <a:xfrm>
            <a:off x="5109585" y="1281672"/>
            <a:ext cx="513816" cy="131771"/>
          </a:xfrm>
          <a:custGeom>
            <a:avLst/>
            <a:gdLst>
              <a:gd name="connsiteX0" fmla="*/ 8515 w 513816"/>
              <a:gd name="connsiteY0" fmla="*/ 131203 h 131771"/>
              <a:gd name="connsiteX1" fmla="*/ 459365 w 513816"/>
              <a:gd name="connsiteY1" fmla="*/ 39128 h 131771"/>
              <a:gd name="connsiteX2" fmla="*/ 418090 w 513816"/>
              <a:gd name="connsiteY2" fmla="*/ 48653 h 131771"/>
              <a:gd name="connsiteX3" fmla="*/ 462540 w 513816"/>
              <a:gd name="connsiteY3" fmla="*/ 61353 h 131771"/>
              <a:gd name="connsiteX4" fmla="*/ 513340 w 513816"/>
              <a:gd name="connsiteY4" fmla="*/ 93103 h 131771"/>
              <a:gd name="connsiteX5" fmla="*/ 430790 w 513816"/>
              <a:gd name="connsiteY5" fmla="*/ 42303 h 131771"/>
              <a:gd name="connsiteX6" fmla="*/ 313315 w 513816"/>
              <a:gd name="connsiteY6" fmla="*/ 1028 h 131771"/>
              <a:gd name="connsiteX7" fmla="*/ 338715 w 513816"/>
              <a:gd name="connsiteY7" fmla="*/ 16903 h 131771"/>
              <a:gd name="connsiteX8" fmla="*/ 135515 w 513816"/>
              <a:gd name="connsiteY8" fmla="*/ 64528 h 131771"/>
              <a:gd name="connsiteX9" fmla="*/ 243465 w 513816"/>
              <a:gd name="connsiteY9" fmla="*/ 48653 h 131771"/>
              <a:gd name="connsiteX10" fmla="*/ 106940 w 513816"/>
              <a:gd name="connsiteY10" fmla="*/ 83578 h 131771"/>
              <a:gd name="connsiteX11" fmla="*/ 272040 w 513816"/>
              <a:gd name="connsiteY11" fmla="*/ 61353 h 131771"/>
              <a:gd name="connsiteX12" fmla="*/ 135515 w 513816"/>
              <a:gd name="connsiteY12" fmla="*/ 77228 h 131771"/>
              <a:gd name="connsiteX13" fmla="*/ 160915 w 513816"/>
              <a:gd name="connsiteY13" fmla="*/ 77228 h 131771"/>
              <a:gd name="connsiteX14" fmla="*/ 8515 w 513816"/>
              <a:gd name="connsiteY14" fmla="*/ 131203 h 1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3816" h="131771">
                <a:moveTo>
                  <a:pt x="8515" y="131203"/>
                </a:moveTo>
                <a:cubicBezTo>
                  <a:pt x="58257" y="124853"/>
                  <a:pt x="391103" y="52886"/>
                  <a:pt x="459365" y="39128"/>
                </a:cubicBezTo>
                <a:cubicBezTo>
                  <a:pt x="527627" y="25370"/>
                  <a:pt x="417561" y="44949"/>
                  <a:pt x="418090" y="48653"/>
                </a:cubicBezTo>
                <a:cubicBezTo>
                  <a:pt x="418619" y="52357"/>
                  <a:pt x="446665" y="53945"/>
                  <a:pt x="462540" y="61353"/>
                </a:cubicBezTo>
                <a:cubicBezTo>
                  <a:pt x="478415" y="68761"/>
                  <a:pt x="518632" y="96278"/>
                  <a:pt x="513340" y="93103"/>
                </a:cubicBezTo>
                <a:cubicBezTo>
                  <a:pt x="508048" y="89928"/>
                  <a:pt x="464128" y="57649"/>
                  <a:pt x="430790" y="42303"/>
                </a:cubicBezTo>
                <a:cubicBezTo>
                  <a:pt x="397452" y="26957"/>
                  <a:pt x="328661" y="5261"/>
                  <a:pt x="313315" y="1028"/>
                </a:cubicBezTo>
                <a:cubicBezTo>
                  <a:pt x="297969" y="-3205"/>
                  <a:pt x="368348" y="6320"/>
                  <a:pt x="338715" y="16903"/>
                </a:cubicBezTo>
                <a:cubicBezTo>
                  <a:pt x="309082" y="27486"/>
                  <a:pt x="151390" y="59236"/>
                  <a:pt x="135515" y="64528"/>
                </a:cubicBezTo>
                <a:cubicBezTo>
                  <a:pt x="119640" y="69820"/>
                  <a:pt x="248227" y="45478"/>
                  <a:pt x="243465" y="48653"/>
                </a:cubicBezTo>
                <a:cubicBezTo>
                  <a:pt x="238703" y="51828"/>
                  <a:pt x="102178" y="81461"/>
                  <a:pt x="106940" y="83578"/>
                </a:cubicBezTo>
                <a:cubicBezTo>
                  <a:pt x="111702" y="85695"/>
                  <a:pt x="267278" y="62411"/>
                  <a:pt x="272040" y="61353"/>
                </a:cubicBezTo>
                <a:cubicBezTo>
                  <a:pt x="276802" y="60295"/>
                  <a:pt x="154036" y="74582"/>
                  <a:pt x="135515" y="77228"/>
                </a:cubicBezTo>
                <a:cubicBezTo>
                  <a:pt x="116994" y="79874"/>
                  <a:pt x="179436" y="65586"/>
                  <a:pt x="160915" y="77228"/>
                </a:cubicBezTo>
                <a:cubicBezTo>
                  <a:pt x="142394" y="88870"/>
                  <a:pt x="-41227" y="137553"/>
                  <a:pt x="8515" y="131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33A9E63D-47D2-B8BB-0FB0-C3841A51F062}"/>
              </a:ext>
            </a:extLst>
          </p:cNvPr>
          <p:cNvSpPr/>
          <p:nvPr/>
        </p:nvSpPr>
        <p:spPr>
          <a:xfrm>
            <a:off x="6089350" y="1431700"/>
            <a:ext cx="235461" cy="222661"/>
          </a:xfrm>
          <a:custGeom>
            <a:avLst/>
            <a:gdLst>
              <a:gd name="connsiteX0" fmla="*/ 235250 w 235461"/>
              <a:gd name="connsiteY0" fmla="*/ 225 h 222661"/>
              <a:gd name="connsiteX1" fmla="*/ 76500 w 235461"/>
              <a:gd name="connsiteY1" fmla="*/ 136750 h 222661"/>
              <a:gd name="connsiteX2" fmla="*/ 300 w 235461"/>
              <a:gd name="connsiteY2" fmla="*/ 222475 h 222661"/>
              <a:gd name="connsiteX3" fmla="*/ 101900 w 235461"/>
              <a:gd name="connsiteY3" fmla="*/ 114525 h 222661"/>
              <a:gd name="connsiteX4" fmla="*/ 82850 w 235461"/>
              <a:gd name="connsiteY4" fmla="*/ 44675 h 222661"/>
              <a:gd name="connsiteX5" fmla="*/ 108250 w 235461"/>
              <a:gd name="connsiteY5" fmla="*/ 95475 h 222661"/>
              <a:gd name="connsiteX6" fmla="*/ 146350 w 235461"/>
              <a:gd name="connsiteY6" fmla="*/ 127225 h 222661"/>
              <a:gd name="connsiteX7" fmla="*/ 111425 w 235461"/>
              <a:gd name="connsiteY7" fmla="*/ 105000 h 222661"/>
              <a:gd name="connsiteX8" fmla="*/ 235250 w 235461"/>
              <a:gd name="connsiteY8" fmla="*/ 225 h 22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461" h="222661">
                <a:moveTo>
                  <a:pt x="235250" y="225"/>
                </a:moveTo>
                <a:cubicBezTo>
                  <a:pt x="229429" y="5517"/>
                  <a:pt x="115658" y="99708"/>
                  <a:pt x="76500" y="136750"/>
                </a:cubicBezTo>
                <a:cubicBezTo>
                  <a:pt x="37342" y="173792"/>
                  <a:pt x="-3933" y="226179"/>
                  <a:pt x="300" y="222475"/>
                </a:cubicBezTo>
                <a:cubicBezTo>
                  <a:pt x="4533" y="218771"/>
                  <a:pt x="88142" y="144158"/>
                  <a:pt x="101900" y="114525"/>
                </a:cubicBezTo>
                <a:cubicBezTo>
                  <a:pt x="115658" y="84892"/>
                  <a:pt x="81792" y="47850"/>
                  <a:pt x="82850" y="44675"/>
                </a:cubicBezTo>
                <a:cubicBezTo>
                  <a:pt x="83908" y="41500"/>
                  <a:pt x="97667" y="81717"/>
                  <a:pt x="108250" y="95475"/>
                </a:cubicBezTo>
                <a:cubicBezTo>
                  <a:pt x="118833" y="109233"/>
                  <a:pt x="145821" y="125638"/>
                  <a:pt x="146350" y="127225"/>
                </a:cubicBezTo>
                <a:cubicBezTo>
                  <a:pt x="146879" y="128812"/>
                  <a:pt x="98196" y="125638"/>
                  <a:pt x="111425" y="105000"/>
                </a:cubicBezTo>
                <a:cubicBezTo>
                  <a:pt x="124654" y="84362"/>
                  <a:pt x="241071" y="-5067"/>
                  <a:pt x="235250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87EC9CD6-BA95-893B-1E6E-B5450E991D17}"/>
              </a:ext>
            </a:extLst>
          </p:cNvPr>
          <p:cNvSpPr/>
          <p:nvPr/>
        </p:nvSpPr>
        <p:spPr>
          <a:xfrm>
            <a:off x="6107849" y="1511137"/>
            <a:ext cx="234534" cy="231939"/>
          </a:xfrm>
          <a:custGeom>
            <a:avLst/>
            <a:gdLst>
              <a:gd name="connsiteX0" fmla="*/ 851 w 234534"/>
              <a:gd name="connsiteY0" fmla="*/ 231938 h 231939"/>
              <a:gd name="connsiteX1" fmla="*/ 226276 w 234534"/>
              <a:gd name="connsiteY1" fmla="*/ 22388 h 231939"/>
              <a:gd name="connsiteX2" fmla="*/ 188176 w 234534"/>
              <a:gd name="connsiteY2" fmla="*/ 60488 h 231939"/>
              <a:gd name="connsiteX3" fmla="*/ 213576 w 234534"/>
              <a:gd name="connsiteY3" fmla="*/ 163 h 231939"/>
              <a:gd name="connsiteX4" fmla="*/ 115151 w 234534"/>
              <a:gd name="connsiteY4" fmla="*/ 82713 h 231939"/>
              <a:gd name="connsiteX5" fmla="*/ 146901 w 234534"/>
              <a:gd name="connsiteY5" fmla="*/ 25563 h 231939"/>
              <a:gd name="connsiteX6" fmla="*/ 851 w 234534"/>
              <a:gd name="connsiteY6" fmla="*/ 231938 h 23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34" h="231939">
                <a:moveTo>
                  <a:pt x="851" y="231938"/>
                </a:moveTo>
                <a:cubicBezTo>
                  <a:pt x="14080" y="231409"/>
                  <a:pt x="195055" y="50963"/>
                  <a:pt x="226276" y="22388"/>
                </a:cubicBezTo>
                <a:cubicBezTo>
                  <a:pt x="257497" y="-6187"/>
                  <a:pt x="190293" y="64192"/>
                  <a:pt x="188176" y="60488"/>
                </a:cubicBezTo>
                <a:cubicBezTo>
                  <a:pt x="186059" y="56784"/>
                  <a:pt x="225747" y="-3541"/>
                  <a:pt x="213576" y="163"/>
                </a:cubicBezTo>
                <a:cubicBezTo>
                  <a:pt x="201405" y="3867"/>
                  <a:pt x="126264" y="78480"/>
                  <a:pt x="115151" y="82713"/>
                </a:cubicBezTo>
                <a:cubicBezTo>
                  <a:pt x="104039" y="86946"/>
                  <a:pt x="161188" y="4926"/>
                  <a:pt x="146901" y="25563"/>
                </a:cubicBezTo>
                <a:cubicBezTo>
                  <a:pt x="132614" y="46200"/>
                  <a:pt x="-12378" y="232467"/>
                  <a:pt x="851" y="231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253D08BA-4DFD-2779-03F6-115BB0D15C39}"/>
              </a:ext>
            </a:extLst>
          </p:cNvPr>
          <p:cNvSpPr/>
          <p:nvPr/>
        </p:nvSpPr>
        <p:spPr>
          <a:xfrm>
            <a:off x="6279639" y="1501463"/>
            <a:ext cx="268192" cy="179756"/>
          </a:xfrm>
          <a:custGeom>
            <a:avLst/>
            <a:gdLst>
              <a:gd name="connsiteX0" fmla="*/ 511 w 268192"/>
              <a:gd name="connsiteY0" fmla="*/ 312 h 179756"/>
              <a:gd name="connsiteX1" fmla="*/ 260861 w 268192"/>
              <a:gd name="connsiteY1" fmla="*/ 66987 h 179756"/>
              <a:gd name="connsiteX2" fmla="*/ 200536 w 268192"/>
              <a:gd name="connsiteY2" fmla="*/ 51112 h 179756"/>
              <a:gd name="connsiteX3" fmla="*/ 244986 w 268192"/>
              <a:gd name="connsiteY3" fmla="*/ 82862 h 179756"/>
              <a:gd name="connsiteX4" fmla="*/ 264036 w 268192"/>
              <a:gd name="connsiteY4" fmla="*/ 178112 h 179756"/>
              <a:gd name="connsiteX5" fmla="*/ 251336 w 268192"/>
              <a:gd name="connsiteY5" fmla="*/ 140012 h 179756"/>
              <a:gd name="connsiteX6" fmla="*/ 213236 w 268192"/>
              <a:gd name="connsiteY6" fmla="*/ 98737 h 179756"/>
              <a:gd name="connsiteX7" fmla="*/ 254511 w 268192"/>
              <a:gd name="connsiteY7" fmla="*/ 114612 h 179756"/>
              <a:gd name="connsiteX8" fmla="*/ 219586 w 268192"/>
              <a:gd name="connsiteY8" fmla="*/ 76512 h 179756"/>
              <a:gd name="connsiteX9" fmla="*/ 105286 w 268192"/>
              <a:gd name="connsiteY9" fmla="*/ 51112 h 179756"/>
              <a:gd name="connsiteX10" fmla="*/ 191011 w 268192"/>
              <a:gd name="connsiteY10" fmla="*/ 98737 h 179756"/>
              <a:gd name="connsiteX11" fmla="*/ 511 w 268192"/>
              <a:gd name="connsiteY11" fmla="*/ 312 h 17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192" h="179756">
                <a:moveTo>
                  <a:pt x="511" y="312"/>
                </a:moveTo>
                <a:cubicBezTo>
                  <a:pt x="12153" y="-4980"/>
                  <a:pt x="227524" y="58520"/>
                  <a:pt x="260861" y="66987"/>
                </a:cubicBezTo>
                <a:cubicBezTo>
                  <a:pt x="294198" y="75454"/>
                  <a:pt x="203182" y="48466"/>
                  <a:pt x="200536" y="51112"/>
                </a:cubicBezTo>
                <a:cubicBezTo>
                  <a:pt x="197890" y="53758"/>
                  <a:pt x="234403" y="61695"/>
                  <a:pt x="244986" y="82862"/>
                </a:cubicBezTo>
                <a:cubicBezTo>
                  <a:pt x="255569" y="104029"/>
                  <a:pt x="262978" y="168587"/>
                  <a:pt x="264036" y="178112"/>
                </a:cubicBezTo>
                <a:cubicBezTo>
                  <a:pt x="265094" y="187637"/>
                  <a:pt x="259803" y="153241"/>
                  <a:pt x="251336" y="140012"/>
                </a:cubicBezTo>
                <a:cubicBezTo>
                  <a:pt x="242869" y="126783"/>
                  <a:pt x="212707" y="102970"/>
                  <a:pt x="213236" y="98737"/>
                </a:cubicBezTo>
                <a:cubicBezTo>
                  <a:pt x="213765" y="94504"/>
                  <a:pt x="253453" y="118316"/>
                  <a:pt x="254511" y="114612"/>
                </a:cubicBezTo>
                <a:cubicBezTo>
                  <a:pt x="255569" y="110908"/>
                  <a:pt x="244457" y="87095"/>
                  <a:pt x="219586" y="76512"/>
                </a:cubicBezTo>
                <a:cubicBezTo>
                  <a:pt x="194715" y="65929"/>
                  <a:pt x="110048" y="47408"/>
                  <a:pt x="105286" y="51112"/>
                </a:cubicBezTo>
                <a:cubicBezTo>
                  <a:pt x="100524" y="54816"/>
                  <a:pt x="202123" y="107733"/>
                  <a:pt x="191011" y="98737"/>
                </a:cubicBezTo>
                <a:cubicBezTo>
                  <a:pt x="179899" y="89741"/>
                  <a:pt x="-11131" y="5604"/>
                  <a:pt x="511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0E84BC98-8BED-3EEB-39EC-B0CA3E51FD3A}"/>
              </a:ext>
            </a:extLst>
          </p:cNvPr>
          <p:cNvSpPr/>
          <p:nvPr/>
        </p:nvSpPr>
        <p:spPr>
          <a:xfrm>
            <a:off x="6381692" y="806117"/>
            <a:ext cx="213210" cy="537083"/>
          </a:xfrm>
          <a:custGeom>
            <a:avLst/>
            <a:gdLst>
              <a:gd name="connsiteX0" fmla="*/ 58 w 213210"/>
              <a:gd name="connsiteY0" fmla="*/ 333 h 537083"/>
              <a:gd name="connsiteX1" fmla="*/ 158808 w 213210"/>
              <a:gd name="connsiteY1" fmla="*/ 355933 h 537083"/>
              <a:gd name="connsiteX2" fmla="*/ 161983 w 213210"/>
              <a:gd name="connsiteY2" fmla="*/ 327358 h 537083"/>
              <a:gd name="connsiteX3" fmla="*/ 212783 w 213210"/>
              <a:gd name="connsiteY3" fmla="*/ 536908 h 537083"/>
              <a:gd name="connsiteX4" fmla="*/ 187383 w 213210"/>
              <a:gd name="connsiteY4" fmla="*/ 365458 h 537083"/>
              <a:gd name="connsiteX5" fmla="*/ 206433 w 213210"/>
              <a:gd name="connsiteY5" fmla="*/ 479758 h 537083"/>
              <a:gd name="connsiteX6" fmla="*/ 133408 w 213210"/>
              <a:gd name="connsiteY6" fmla="*/ 238458 h 537083"/>
              <a:gd name="connsiteX7" fmla="*/ 155633 w 213210"/>
              <a:gd name="connsiteY7" fmla="*/ 330533 h 537083"/>
              <a:gd name="connsiteX8" fmla="*/ 104833 w 213210"/>
              <a:gd name="connsiteY8" fmla="*/ 206708 h 537083"/>
              <a:gd name="connsiteX9" fmla="*/ 139758 w 213210"/>
              <a:gd name="connsiteY9" fmla="*/ 289258 h 537083"/>
              <a:gd name="connsiteX10" fmla="*/ 58 w 213210"/>
              <a:gd name="connsiteY10" fmla="*/ 333 h 53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210" h="537083">
                <a:moveTo>
                  <a:pt x="58" y="333"/>
                </a:moveTo>
                <a:cubicBezTo>
                  <a:pt x="3233" y="11446"/>
                  <a:pt x="131821" y="301429"/>
                  <a:pt x="158808" y="355933"/>
                </a:cubicBezTo>
                <a:cubicBezTo>
                  <a:pt x="185796" y="410437"/>
                  <a:pt x="152987" y="297196"/>
                  <a:pt x="161983" y="327358"/>
                </a:cubicBezTo>
                <a:cubicBezTo>
                  <a:pt x="170979" y="357521"/>
                  <a:pt x="208550" y="530558"/>
                  <a:pt x="212783" y="536908"/>
                </a:cubicBezTo>
                <a:cubicBezTo>
                  <a:pt x="217016" y="543258"/>
                  <a:pt x="188441" y="374983"/>
                  <a:pt x="187383" y="365458"/>
                </a:cubicBezTo>
                <a:cubicBezTo>
                  <a:pt x="186325" y="355933"/>
                  <a:pt x="215429" y="500925"/>
                  <a:pt x="206433" y="479758"/>
                </a:cubicBezTo>
                <a:cubicBezTo>
                  <a:pt x="197437" y="458591"/>
                  <a:pt x="141875" y="263329"/>
                  <a:pt x="133408" y="238458"/>
                </a:cubicBezTo>
                <a:cubicBezTo>
                  <a:pt x="124941" y="213587"/>
                  <a:pt x="160396" y="335825"/>
                  <a:pt x="155633" y="330533"/>
                </a:cubicBezTo>
                <a:cubicBezTo>
                  <a:pt x="150871" y="325241"/>
                  <a:pt x="107479" y="213587"/>
                  <a:pt x="104833" y="206708"/>
                </a:cubicBezTo>
                <a:cubicBezTo>
                  <a:pt x="102187" y="199829"/>
                  <a:pt x="154575" y="318891"/>
                  <a:pt x="139758" y="289258"/>
                </a:cubicBezTo>
                <a:cubicBezTo>
                  <a:pt x="124941" y="259625"/>
                  <a:pt x="-3117" y="-10780"/>
                  <a:pt x="58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5A89DB0D-C479-8F60-9CA7-04FF96824319}"/>
              </a:ext>
            </a:extLst>
          </p:cNvPr>
          <p:cNvSpPr/>
          <p:nvPr/>
        </p:nvSpPr>
        <p:spPr>
          <a:xfrm>
            <a:off x="6484706" y="620169"/>
            <a:ext cx="145960" cy="784938"/>
          </a:xfrm>
          <a:custGeom>
            <a:avLst/>
            <a:gdLst>
              <a:gd name="connsiteX0" fmla="*/ 1819 w 145960"/>
              <a:gd name="connsiteY0" fmla="*/ 8481 h 784938"/>
              <a:gd name="connsiteX1" fmla="*/ 144694 w 145960"/>
              <a:gd name="connsiteY1" fmla="*/ 776831 h 784938"/>
              <a:gd name="connsiteX2" fmla="*/ 68494 w 145960"/>
              <a:gd name="connsiteY2" fmla="*/ 389481 h 784938"/>
              <a:gd name="connsiteX3" fmla="*/ 1819 w 145960"/>
              <a:gd name="connsiteY3" fmla="*/ 8481 h 78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60" h="784938">
                <a:moveTo>
                  <a:pt x="1819" y="8481"/>
                </a:moveTo>
                <a:cubicBezTo>
                  <a:pt x="14519" y="73039"/>
                  <a:pt x="133582" y="713331"/>
                  <a:pt x="144694" y="776831"/>
                </a:cubicBezTo>
                <a:cubicBezTo>
                  <a:pt x="155807" y="840331"/>
                  <a:pt x="90719" y="513835"/>
                  <a:pt x="68494" y="389481"/>
                </a:cubicBezTo>
                <a:cubicBezTo>
                  <a:pt x="46269" y="265127"/>
                  <a:pt x="-10881" y="-56077"/>
                  <a:pt x="1819" y="8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49BD3496-070E-41F5-7D3F-7052E6810749}"/>
              </a:ext>
            </a:extLst>
          </p:cNvPr>
          <p:cNvSpPr/>
          <p:nvPr/>
        </p:nvSpPr>
        <p:spPr>
          <a:xfrm>
            <a:off x="6575262" y="1049774"/>
            <a:ext cx="52323" cy="300443"/>
          </a:xfrm>
          <a:custGeom>
            <a:avLst/>
            <a:gdLst>
              <a:gd name="connsiteX0" fmla="*/ 163 w 52323"/>
              <a:gd name="connsiteY0" fmla="*/ 1151 h 300443"/>
              <a:gd name="connsiteX1" fmla="*/ 50963 w 52323"/>
              <a:gd name="connsiteY1" fmla="*/ 293251 h 300443"/>
              <a:gd name="connsiteX2" fmla="*/ 35088 w 52323"/>
              <a:gd name="connsiteY2" fmla="*/ 194826 h 300443"/>
              <a:gd name="connsiteX3" fmla="*/ 163 w 52323"/>
              <a:gd name="connsiteY3" fmla="*/ 1151 h 30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23" h="300443">
                <a:moveTo>
                  <a:pt x="163" y="1151"/>
                </a:moveTo>
                <a:cubicBezTo>
                  <a:pt x="2809" y="17555"/>
                  <a:pt x="45142" y="260972"/>
                  <a:pt x="50963" y="293251"/>
                </a:cubicBezTo>
                <a:cubicBezTo>
                  <a:pt x="56784" y="325530"/>
                  <a:pt x="42496" y="241393"/>
                  <a:pt x="35088" y="194826"/>
                </a:cubicBezTo>
                <a:cubicBezTo>
                  <a:pt x="27680" y="148259"/>
                  <a:pt x="-2483" y="-15253"/>
                  <a:pt x="163" y="1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07AB3B11-BE85-A3AF-350C-0B241D0F0138}"/>
              </a:ext>
            </a:extLst>
          </p:cNvPr>
          <p:cNvSpPr/>
          <p:nvPr/>
        </p:nvSpPr>
        <p:spPr>
          <a:xfrm>
            <a:off x="6391756" y="1694677"/>
            <a:ext cx="200034" cy="295176"/>
          </a:xfrm>
          <a:custGeom>
            <a:avLst/>
            <a:gdLst>
              <a:gd name="connsiteX0" fmla="*/ 43969 w 200034"/>
              <a:gd name="connsiteY0" fmla="*/ 130948 h 295176"/>
              <a:gd name="connsiteX1" fmla="*/ 107469 w 200034"/>
              <a:gd name="connsiteY1" fmla="*/ 172223 h 295176"/>
              <a:gd name="connsiteX2" fmla="*/ 43969 w 200034"/>
              <a:gd name="connsiteY2" fmla="*/ 223023 h 295176"/>
              <a:gd name="connsiteX3" fmla="*/ 145569 w 200034"/>
              <a:gd name="connsiteY3" fmla="*/ 184923 h 295176"/>
              <a:gd name="connsiteX4" fmla="*/ 2694 w 200034"/>
              <a:gd name="connsiteY4" fmla="*/ 292873 h 295176"/>
              <a:gd name="connsiteX5" fmla="*/ 56669 w 200034"/>
              <a:gd name="connsiteY5" fmla="*/ 261123 h 295176"/>
              <a:gd name="connsiteX6" fmla="*/ 113819 w 200034"/>
              <a:gd name="connsiteY6" fmla="*/ 289698 h 295176"/>
              <a:gd name="connsiteX7" fmla="*/ 107469 w 200034"/>
              <a:gd name="connsiteY7" fmla="*/ 223023 h 295176"/>
              <a:gd name="connsiteX8" fmla="*/ 199544 w 200034"/>
              <a:gd name="connsiteY8" fmla="*/ 773 h 295176"/>
              <a:gd name="connsiteX9" fmla="*/ 142394 w 200034"/>
              <a:gd name="connsiteY9" fmla="*/ 146823 h 295176"/>
              <a:gd name="connsiteX10" fmla="*/ 107469 w 200034"/>
              <a:gd name="connsiteY10" fmla="*/ 67448 h 295176"/>
              <a:gd name="connsiteX11" fmla="*/ 126519 w 200034"/>
              <a:gd name="connsiteY11" fmla="*/ 111898 h 295176"/>
              <a:gd name="connsiteX12" fmla="*/ 43969 w 200034"/>
              <a:gd name="connsiteY12" fmla="*/ 130948 h 29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34" h="295176">
                <a:moveTo>
                  <a:pt x="43969" y="130948"/>
                </a:moveTo>
                <a:cubicBezTo>
                  <a:pt x="40794" y="141002"/>
                  <a:pt x="107469" y="156877"/>
                  <a:pt x="107469" y="172223"/>
                </a:cubicBezTo>
                <a:cubicBezTo>
                  <a:pt x="107469" y="187569"/>
                  <a:pt x="37619" y="220906"/>
                  <a:pt x="43969" y="223023"/>
                </a:cubicBezTo>
                <a:cubicBezTo>
                  <a:pt x="50319" y="225140"/>
                  <a:pt x="152448" y="173281"/>
                  <a:pt x="145569" y="184923"/>
                </a:cubicBezTo>
                <a:cubicBezTo>
                  <a:pt x="138690" y="196565"/>
                  <a:pt x="17511" y="280173"/>
                  <a:pt x="2694" y="292873"/>
                </a:cubicBezTo>
                <a:cubicBezTo>
                  <a:pt x="-12123" y="305573"/>
                  <a:pt x="38148" y="261652"/>
                  <a:pt x="56669" y="261123"/>
                </a:cubicBezTo>
                <a:cubicBezTo>
                  <a:pt x="75190" y="260594"/>
                  <a:pt x="105352" y="296048"/>
                  <a:pt x="113819" y="289698"/>
                </a:cubicBezTo>
                <a:cubicBezTo>
                  <a:pt x="122286" y="283348"/>
                  <a:pt x="93182" y="271177"/>
                  <a:pt x="107469" y="223023"/>
                </a:cubicBezTo>
                <a:cubicBezTo>
                  <a:pt x="121756" y="174869"/>
                  <a:pt x="193723" y="13473"/>
                  <a:pt x="199544" y="773"/>
                </a:cubicBezTo>
                <a:cubicBezTo>
                  <a:pt x="205365" y="-11927"/>
                  <a:pt x="157740" y="135711"/>
                  <a:pt x="142394" y="146823"/>
                </a:cubicBezTo>
                <a:cubicBezTo>
                  <a:pt x="127048" y="157935"/>
                  <a:pt x="110115" y="73269"/>
                  <a:pt x="107469" y="67448"/>
                </a:cubicBezTo>
                <a:cubicBezTo>
                  <a:pt x="104823" y="61627"/>
                  <a:pt x="130752" y="100256"/>
                  <a:pt x="126519" y="111898"/>
                </a:cubicBezTo>
                <a:cubicBezTo>
                  <a:pt x="122286" y="123540"/>
                  <a:pt x="47144" y="120894"/>
                  <a:pt x="43969" y="130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08190D06-4677-450F-8701-9CCF02E5C144}"/>
              </a:ext>
            </a:extLst>
          </p:cNvPr>
          <p:cNvSpPr/>
          <p:nvPr/>
        </p:nvSpPr>
        <p:spPr>
          <a:xfrm>
            <a:off x="6480006" y="1812913"/>
            <a:ext cx="91041" cy="549383"/>
          </a:xfrm>
          <a:custGeom>
            <a:avLst/>
            <a:gdLst>
              <a:gd name="connsiteX0" fmla="*/ 38269 w 91041"/>
              <a:gd name="connsiteY0" fmla="*/ 12 h 549383"/>
              <a:gd name="connsiteX1" fmla="*/ 82719 w 91041"/>
              <a:gd name="connsiteY1" fmla="*/ 336562 h 549383"/>
              <a:gd name="connsiteX2" fmla="*/ 54144 w 91041"/>
              <a:gd name="connsiteY2" fmla="*/ 431812 h 549383"/>
              <a:gd name="connsiteX3" fmla="*/ 63669 w 91041"/>
              <a:gd name="connsiteY3" fmla="*/ 361962 h 549383"/>
              <a:gd name="connsiteX4" fmla="*/ 169 w 91041"/>
              <a:gd name="connsiteY4" fmla="*/ 549287 h 549383"/>
              <a:gd name="connsiteX5" fmla="*/ 85894 w 91041"/>
              <a:gd name="connsiteY5" fmla="*/ 333387 h 549383"/>
              <a:gd name="connsiteX6" fmla="*/ 76369 w 91041"/>
              <a:gd name="connsiteY6" fmla="*/ 349262 h 549383"/>
              <a:gd name="connsiteX7" fmla="*/ 38269 w 91041"/>
              <a:gd name="connsiteY7" fmla="*/ 12 h 54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41" h="549383">
                <a:moveTo>
                  <a:pt x="38269" y="12"/>
                </a:moveTo>
                <a:cubicBezTo>
                  <a:pt x="39327" y="-2105"/>
                  <a:pt x="80073" y="264595"/>
                  <a:pt x="82719" y="336562"/>
                </a:cubicBezTo>
                <a:cubicBezTo>
                  <a:pt x="85365" y="408529"/>
                  <a:pt x="57319" y="427579"/>
                  <a:pt x="54144" y="431812"/>
                </a:cubicBezTo>
                <a:cubicBezTo>
                  <a:pt x="50969" y="436045"/>
                  <a:pt x="72665" y="342383"/>
                  <a:pt x="63669" y="361962"/>
                </a:cubicBezTo>
                <a:cubicBezTo>
                  <a:pt x="54673" y="381541"/>
                  <a:pt x="-3535" y="554049"/>
                  <a:pt x="169" y="549287"/>
                </a:cubicBezTo>
                <a:cubicBezTo>
                  <a:pt x="3873" y="544525"/>
                  <a:pt x="73194" y="366725"/>
                  <a:pt x="85894" y="333387"/>
                </a:cubicBezTo>
                <a:cubicBezTo>
                  <a:pt x="98594" y="300050"/>
                  <a:pt x="84836" y="407999"/>
                  <a:pt x="76369" y="349262"/>
                </a:cubicBezTo>
                <a:cubicBezTo>
                  <a:pt x="67902" y="290525"/>
                  <a:pt x="37211" y="2129"/>
                  <a:pt x="3826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A8DEF852-589E-98A1-7227-E7EC82A91683}"/>
              </a:ext>
            </a:extLst>
          </p:cNvPr>
          <p:cNvSpPr/>
          <p:nvPr/>
        </p:nvSpPr>
        <p:spPr>
          <a:xfrm>
            <a:off x="6400736" y="2374001"/>
            <a:ext cx="117643" cy="205098"/>
          </a:xfrm>
          <a:custGeom>
            <a:avLst/>
            <a:gdLst>
              <a:gd name="connsiteX0" fmla="*/ 117539 w 117643"/>
              <a:gd name="connsiteY0" fmla="*/ 899 h 205098"/>
              <a:gd name="connsiteX1" fmla="*/ 25464 w 117643"/>
              <a:gd name="connsiteY1" fmla="*/ 124724 h 205098"/>
              <a:gd name="connsiteX2" fmla="*/ 44514 w 117643"/>
              <a:gd name="connsiteY2" fmla="*/ 108849 h 205098"/>
              <a:gd name="connsiteX3" fmla="*/ 3239 w 117643"/>
              <a:gd name="connsiteY3" fmla="*/ 204099 h 205098"/>
              <a:gd name="connsiteX4" fmla="*/ 34989 w 117643"/>
              <a:gd name="connsiteY4" fmla="*/ 38999 h 205098"/>
              <a:gd name="connsiteX5" fmla="*/ 3239 w 117643"/>
              <a:gd name="connsiteY5" fmla="*/ 204099 h 205098"/>
              <a:gd name="connsiteX6" fmla="*/ 117539 w 117643"/>
              <a:gd name="connsiteY6" fmla="*/ 899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43" h="205098">
                <a:moveTo>
                  <a:pt x="117539" y="899"/>
                </a:moveTo>
                <a:cubicBezTo>
                  <a:pt x="121243" y="-12330"/>
                  <a:pt x="25464" y="124724"/>
                  <a:pt x="25464" y="124724"/>
                </a:cubicBezTo>
                <a:cubicBezTo>
                  <a:pt x="13293" y="142716"/>
                  <a:pt x="48218" y="95620"/>
                  <a:pt x="44514" y="108849"/>
                </a:cubicBezTo>
                <a:cubicBezTo>
                  <a:pt x="40810" y="122078"/>
                  <a:pt x="4826" y="215741"/>
                  <a:pt x="3239" y="204099"/>
                </a:cubicBezTo>
                <a:cubicBezTo>
                  <a:pt x="1652" y="192457"/>
                  <a:pt x="34989" y="38999"/>
                  <a:pt x="34989" y="38999"/>
                </a:cubicBezTo>
                <a:cubicBezTo>
                  <a:pt x="34989" y="38999"/>
                  <a:pt x="-12636" y="209920"/>
                  <a:pt x="3239" y="204099"/>
                </a:cubicBezTo>
                <a:cubicBezTo>
                  <a:pt x="19114" y="198278"/>
                  <a:pt x="113835" y="14128"/>
                  <a:pt x="117539" y="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AF253AF9-E294-F510-9743-1DC63F3B8F49}"/>
              </a:ext>
            </a:extLst>
          </p:cNvPr>
          <p:cNvSpPr/>
          <p:nvPr/>
        </p:nvSpPr>
        <p:spPr>
          <a:xfrm>
            <a:off x="6270332" y="2756198"/>
            <a:ext cx="203374" cy="1375884"/>
          </a:xfrm>
          <a:custGeom>
            <a:avLst/>
            <a:gdLst>
              <a:gd name="connsiteX0" fmla="*/ 51093 w 203374"/>
              <a:gd name="connsiteY0" fmla="*/ 6052 h 1375884"/>
              <a:gd name="connsiteX1" fmla="*/ 152693 w 203374"/>
              <a:gd name="connsiteY1" fmla="*/ 749002 h 1375884"/>
              <a:gd name="connsiteX2" fmla="*/ 152693 w 203374"/>
              <a:gd name="connsiteY2" fmla="*/ 641052 h 1375884"/>
              <a:gd name="connsiteX3" fmla="*/ 149518 w 203374"/>
              <a:gd name="connsiteY3" fmla="*/ 910927 h 1375884"/>
              <a:gd name="connsiteX4" fmla="*/ 152693 w 203374"/>
              <a:gd name="connsiteY4" fmla="*/ 847427 h 1375884"/>
              <a:gd name="connsiteX5" fmla="*/ 293 w 203374"/>
              <a:gd name="connsiteY5" fmla="*/ 1374477 h 1375884"/>
              <a:gd name="connsiteX6" fmla="*/ 197143 w 203374"/>
              <a:gd name="connsiteY6" fmla="*/ 663277 h 1375884"/>
              <a:gd name="connsiteX7" fmla="*/ 152693 w 203374"/>
              <a:gd name="connsiteY7" fmla="*/ 780752 h 1375884"/>
              <a:gd name="connsiteX8" fmla="*/ 136818 w 203374"/>
              <a:gd name="connsiteY8" fmla="*/ 596602 h 1375884"/>
              <a:gd name="connsiteX9" fmla="*/ 105068 w 203374"/>
              <a:gd name="connsiteY9" fmla="*/ 342602 h 1375884"/>
              <a:gd name="connsiteX10" fmla="*/ 120943 w 203374"/>
              <a:gd name="connsiteY10" fmla="*/ 393402 h 1375884"/>
              <a:gd name="connsiteX11" fmla="*/ 51093 w 203374"/>
              <a:gd name="connsiteY11" fmla="*/ 6052 h 137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74" h="1375884">
                <a:moveTo>
                  <a:pt x="51093" y="6052"/>
                </a:moveTo>
                <a:cubicBezTo>
                  <a:pt x="56385" y="65319"/>
                  <a:pt x="135760" y="643169"/>
                  <a:pt x="152693" y="749002"/>
                </a:cubicBezTo>
                <a:cubicBezTo>
                  <a:pt x="169626" y="854835"/>
                  <a:pt x="153222" y="614065"/>
                  <a:pt x="152693" y="641052"/>
                </a:cubicBezTo>
                <a:cubicBezTo>
                  <a:pt x="152164" y="668039"/>
                  <a:pt x="149518" y="876531"/>
                  <a:pt x="149518" y="910927"/>
                </a:cubicBezTo>
                <a:cubicBezTo>
                  <a:pt x="149518" y="945323"/>
                  <a:pt x="177564" y="770169"/>
                  <a:pt x="152693" y="847427"/>
                </a:cubicBezTo>
                <a:cubicBezTo>
                  <a:pt x="127822" y="924685"/>
                  <a:pt x="-7115" y="1405169"/>
                  <a:pt x="293" y="1374477"/>
                </a:cubicBezTo>
                <a:cubicBezTo>
                  <a:pt x="7701" y="1343785"/>
                  <a:pt x="171743" y="762231"/>
                  <a:pt x="197143" y="663277"/>
                </a:cubicBezTo>
                <a:cubicBezTo>
                  <a:pt x="222543" y="564323"/>
                  <a:pt x="162747" y="791864"/>
                  <a:pt x="152693" y="780752"/>
                </a:cubicBezTo>
                <a:cubicBezTo>
                  <a:pt x="142639" y="769640"/>
                  <a:pt x="144755" y="669627"/>
                  <a:pt x="136818" y="596602"/>
                </a:cubicBezTo>
                <a:cubicBezTo>
                  <a:pt x="128881" y="523577"/>
                  <a:pt x="107714" y="376469"/>
                  <a:pt x="105068" y="342602"/>
                </a:cubicBezTo>
                <a:cubicBezTo>
                  <a:pt x="102422" y="308735"/>
                  <a:pt x="129410" y="445789"/>
                  <a:pt x="120943" y="393402"/>
                </a:cubicBezTo>
                <a:cubicBezTo>
                  <a:pt x="112476" y="341015"/>
                  <a:pt x="45801" y="-53215"/>
                  <a:pt x="51093" y="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2EBA9419-2BE0-B5B9-C76F-2270A3ECD789}"/>
              </a:ext>
            </a:extLst>
          </p:cNvPr>
          <p:cNvSpPr/>
          <p:nvPr/>
        </p:nvSpPr>
        <p:spPr>
          <a:xfrm>
            <a:off x="5903082" y="3380516"/>
            <a:ext cx="194759" cy="721394"/>
          </a:xfrm>
          <a:custGeom>
            <a:avLst/>
            <a:gdLst>
              <a:gd name="connsiteX0" fmla="*/ 53218 w 194759"/>
              <a:gd name="connsiteY0" fmla="*/ 859 h 721394"/>
              <a:gd name="connsiteX1" fmla="*/ 50043 w 194759"/>
              <a:gd name="connsiteY1" fmla="*/ 273909 h 721394"/>
              <a:gd name="connsiteX2" fmla="*/ 189743 w 194759"/>
              <a:gd name="connsiteY2" fmla="*/ 708884 h 721394"/>
              <a:gd name="connsiteX3" fmla="*/ 148468 w 194759"/>
              <a:gd name="connsiteY3" fmla="*/ 572359 h 721394"/>
              <a:gd name="connsiteX4" fmla="*/ 2418 w 194759"/>
              <a:gd name="connsiteY4" fmla="*/ 248509 h 721394"/>
              <a:gd name="connsiteX5" fmla="*/ 56393 w 194759"/>
              <a:gd name="connsiteY5" fmla="*/ 331059 h 721394"/>
              <a:gd name="connsiteX6" fmla="*/ 43693 w 194759"/>
              <a:gd name="connsiteY6" fmla="*/ 213584 h 721394"/>
              <a:gd name="connsiteX7" fmla="*/ 34168 w 194759"/>
              <a:gd name="connsiteY7" fmla="*/ 185009 h 721394"/>
              <a:gd name="connsiteX8" fmla="*/ 72268 w 194759"/>
              <a:gd name="connsiteY8" fmla="*/ 143734 h 721394"/>
              <a:gd name="connsiteX9" fmla="*/ 34168 w 194759"/>
              <a:gd name="connsiteY9" fmla="*/ 185009 h 721394"/>
              <a:gd name="connsiteX10" fmla="*/ 53218 w 194759"/>
              <a:gd name="connsiteY10" fmla="*/ 859 h 72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759" h="721394">
                <a:moveTo>
                  <a:pt x="53218" y="859"/>
                </a:moveTo>
                <a:cubicBezTo>
                  <a:pt x="55864" y="15676"/>
                  <a:pt x="27289" y="155905"/>
                  <a:pt x="50043" y="273909"/>
                </a:cubicBezTo>
                <a:cubicBezTo>
                  <a:pt x="72797" y="391913"/>
                  <a:pt x="173339" y="659142"/>
                  <a:pt x="189743" y="708884"/>
                </a:cubicBezTo>
                <a:cubicBezTo>
                  <a:pt x="206147" y="758626"/>
                  <a:pt x="179689" y="649088"/>
                  <a:pt x="148468" y="572359"/>
                </a:cubicBezTo>
                <a:cubicBezTo>
                  <a:pt x="117247" y="495630"/>
                  <a:pt x="17764" y="288726"/>
                  <a:pt x="2418" y="248509"/>
                </a:cubicBezTo>
                <a:cubicBezTo>
                  <a:pt x="-12928" y="208292"/>
                  <a:pt x="49514" y="336880"/>
                  <a:pt x="56393" y="331059"/>
                </a:cubicBezTo>
                <a:cubicBezTo>
                  <a:pt x="63272" y="325238"/>
                  <a:pt x="47397" y="237926"/>
                  <a:pt x="43693" y="213584"/>
                </a:cubicBezTo>
                <a:cubicBezTo>
                  <a:pt x="39989" y="189242"/>
                  <a:pt x="29406" y="196651"/>
                  <a:pt x="34168" y="185009"/>
                </a:cubicBezTo>
                <a:cubicBezTo>
                  <a:pt x="38930" y="173367"/>
                  <a:pt x="72268" y="143734"/>
                  <a:pt x="72268" y="143734"/>
                </a:cubicBezTo>
                <a:cubicBezTo>
                  <a:pt x="72268" y="143734"/>
                  <a:pt x="39989" y="202471"/>
                  <a:pt x="34168" y="185009"/>
                </a:cubicBezTo>
                <a:cubicBezTo>
                  <a:pt x="28347" y="167547"/>
                  <a:pt x="50572" y="-13958"/>
                  <a:pt x="53218" y="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88BEBDE9-18CC-9EBD-8995-D0EAA95925BE}"/>
              </a:ext>
            </a:extLst>
          </p:cNvPr>
          <p:cNvSpPr/>
          <p:nvPr/>
        </p:nvSpPr>
        <p:spPr>
          <a:xfrm>
            <a:off x="6235669" y="3022495"/>
            <a:ext cx="139346" cy="1028985"/>
          </a:xfrm>
          <a:custGeom>
            <a:avLst/>
            <a:gdLst>
              <a:gd name="connsiteX0" fmla="*/ 31 w 139346"/>
              <a:gd name="connsiteY0" fmla="*/ 105 h 1028985"/>
              <a:gd name="connsiteX1" fmla="*/ 111156 w 139346"/>
              <a:gd name="connsiteY1" fmla="*/ 574780 h 1028985"/>
              <a:gd name="connsiteX2" fmla="*/ 57181 w 139346"/>
              <a:gd name="connsiteY2" fmla="*/ 1028805 h 1028985"/>
              <a:gd name="connsiteX3" fmla="*/ 130206 w 139346"/>
              <a:gd name="connsiteY3" fmla="*/ 523980 h 1028985"/>
              <a:gd name="connsiteX4" fmla="*/ 123856 w 139346"/>
              <a:gd name="connsiteY4" fmla="*/ 527155 h 1028985"/>
              <a:gd name="connsiteX5" fmla="*/ 31 w 139346"/>
              <a:gd name="connsiteY5" fmla="*/ 105 h 102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346" h="1028985">
                <a:moveTo>
                  <a:pt x="31" y="105"/>
                </a:moveTo>
                <a:cubicBezTo>
                  <a:pt x="-2086" y="8042"/>
                  <a:pt x="101631" y="403330"/>
                  <a:pt x="111156" y="574780"/>
                </a:cubicBezTo>
                <a:cubicBezTo>
                  <a:pt x="120681" y="746230"/>
                  <a:pt x="54006" y="1037272"/>
                  <a:pt x="57181" y="1028805"/>
                </a:cubicBezTo>
                <a:cubicBezTo>
                  <a:pt x="60356" y="1020338"/>
                  <a:pt x="119094" y="607588"/>
                  <a:pt x="130206" y="523980"/>
                </a:cubicBezTo>
                <a:cubicBezTo>
                  <a:pt x="141318" y="440372"/>
                  <a:pt x="145552" y="618701"/>
                  <a:pt x="123856" y="527155"/>
                </a:cubicBezTo>
                <a:cubicBezTo>
                  <a:pt x="102160" y="435609"/>
                  <a:pt x="2148" y="-7832"/>
                  <a:pt x="3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0A861BCD-F459-172C-49A2-1E31779C4BBC}"/>
              </a:ext>
            </a:extLst>
          </p:cNvPr>
          <p:cNvSpPr/>
          <p:nvPr/>
        </p:nvSpPr>
        <p:spPr>
          <a:xfrm>
            <a:off x="6121121" y="3238855"/>
            <a:ext cx="200712" cy="919791"/>
          </a:xfrm>
          <a:custGeom>
            <a:avLst/>
            <a:gdLst>
              <a:gd name="connsiteX0" fmla="*/ 279 w 200712"/>
              <a:gd name="connsiteY0" fmla="*/ 2820 h 919791"/>
              <a:gd name="connsiteX1" fmla="*/ 149504 w 200712"/>
              <a:gd name="connsiteY1" fmla="*/ 536220 h 919791"/>
              <a:gd name="connsiteX2" fmla="*/ 127279 w 200712"/>
              <a:gd name="connsiteY2" fmla="*/ 717195 h 919791"/>
              <a:gd name="connsiteX3" fmla="*/ 146329 w 200712"/>
              <a:gd name="connsiteY3" fmla="*/ 660045 h 919791"/>
              <a:gd name="connsiteX4" fmla="*/ 105054 w 200712"/>
              <a:gd name="connsiteY4" fmla="*/ 914045 h 919791"/>
              <a:gd name="connsiteX5" fmla="*/ 200304 w 200712"/>
              <a:gd name="connsiteY5" fmla="*/ 371120 h 919791"/>
              <a:gd name="connsiteX6" fmla="*/ 139979 w 200712"/>
              <a:gd name="connsiteY6" fmla="*/ 618770 h 919791"/>
              <a:gd name="connsiteX7" fmla="*/ 152679 w 200712"/>
              <a:gd name="connsiteY7" fmla="*/ 488595 h 919791"/>
              <a:gd name="connsiteX8" fmla="*/ 86004 w 200712"/>
              <a:gd name="connsiteY8" fmla="*/ 240945 h 919791"/>
              <a:gd name="connsiteX9" fmla="*/ 111404 w 200712"/>
              <a:gd name="connsiteY9" fmla="*/ 320320 h 919791"/>
              <a:gd name="connsiteX10" fmla="*/ 279 w 200712"/>
              <a:gd name="connsiteY10" fmla="*/ 2820 h 9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12" h="919791">
                <a:moveTo>
                  <a:pt x="279" y="2820"/>
                </a:moveTo>
                <a:cubicBezTo>
                  <a:pt x="6629" y="38803"/>
                  <a:pt x="128337" y="417158"/>
                  <a:pt x="149504" y="536220"/>
                </a:cubicBezTo>
                <a:cubicBezTo>
                  <a:pt x="170671" y="655282"/>
                  <a:pt x="127808" y="696558"/>
                  <a:pt x="127279" y="717195"/>
                </a:cubicBezTo>
                <a:cubicBezTo>
                  <a:pt x="126750" y="737832"/>
                  <a:pt x="150033" y="627237"/>
                  <a:pt x="146329" y="660045"/>
                </a:cubicBezTo>
                <a:cubicBezTo>
                  <a:pt x="142625" y="692853"/>
                  <a:pt x="96058" y="962199"/>
                  <a:pt x="105054" y="914045"/>
                </a:cubicBezTo>
                <a:cubicBezTo>
                  <a:pt x="114050" y="865891"/>
                  <a:pt x="194483" y="420332"/>
                  <a:pt x="200304" y="371120"/>
                </a:cubicBezTo>
                <a:cubicBezTo>
                  <a:pt x="206125" y="321908"/>
                  <a:pt x="147917" y="599191"/>
                  <a:pt x="139979" y="618770"/>
                </a:cubicBezTo>
                <a:cubicBezTo>
                  <a:pt x="132041" y="638349"/>
                  <a:pt x="161675" y="551566"/>
                  <a:pt x="152679" y="488595"/>
                </a:cubicBezTo>
                <a:cubicBezTo>
                  <a:pt x="143683" y="425624"/>
                  <a:pt x="92883" y="268991"/>
                  <a:pt x="86004" y="240945"/>
                </a:cubicBezTo>
                <a:cubicBezTo>
                  <a:pt x="79125" y="212899"/>
                  <a:pt x="125162" y="354187"/>
                  <a:pt x="111404" y="320320"/>
                </a:cubicBezTo>
                <a:cubicBezTo>
                  <a:pt x="97646" y="286453"/>
                  <a:pt x="-6071" y="-33163"/>
                  <a:pt x="279" y="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A2F3D510-3C6F-6169-418C-90F61CC08B57}"/>
              </a:ext>
            </a:extLst>
          </p:cNvPr>
          <p:cNvSpPr/>
          <p:nvPr/>
        </p:nvSpPr>
        <p:spPr>
          <a:xfrm>
            <a:off x="5626098" y="1558884"/>
            <a:ext cx="129917" cy="115880"/>
          </a:xfrm>
          <a:custGeom>
            <a:avLst/>
            <a:gdLst>
              <a:gd name="connsiteX0" fmla="*/ 2 w 129917"/>
              <a:gd name="connsiteY0" fmla="*/ 41 h 115880"/>
              <a:gd name="connsiteX1" fmla="*/ 117477 w 129917"/>
              <a:gd name="connsiteY1" fmla="*/ 107991 h 115880"/>
              <a:gd name="connsiteX2" fmla="*/ 114302 w 129917"/>
              <a:gd name="connsiteY2" fmla="*/ 95291 h 115880"/>
              <a:gd name="connsiteX3" fmla="*/ 2 w 129917"/>
              <a:gd name="connsiteY3" fmla="*/ 41 h 11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17" h="115880">
                <a:moveTo>
                  <a:pt x="2" y="41"/>
                </a:moveTo>
                <a:cubicBezTo>
                  <a:pt x="531" y="2158"/>
                  <a:pt x="117477" y="107991"/>
                  <a:pt x="117477" y="107991"/>
                </a:cubicBezTo>
                <a:cubicBezTo>
                  <a:pt x="136527" y="123866"/>
                  <a:pt x="132294" y="113812"/>
                  <a:pt x="114302" y="95291"/>
                </a:cubicBezTo>
                <a:cubicBezTo>
                  <a:pt x="96310" y="76770"/>
                  <a:pt x="-527" y="-2076"/>
                  <a:pt x="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E48DF450-AFAB-41A4-C9FC-09E8669E13C8}"/>
              </a:ext>
            </a:extLst>
          </p:cNvPr>
          <p:cNvSpPr/>
          <p:nvPr/>
        </p:nvSpPr>
        <p:spPr>
          <a:xfrm>
            <a:off x="5162542" y="1473148"/>
            <a:ext cx="25830" cy="177282"/>
          </a:xfrm>
          <a:custGeom>
            <a:avLst/>
            <a:gdLst>
              <a:gd name="connsiteX0" fmla="*/ 8 w 25830"/>
              <a:gd name="connsiteY0" fmla="*/ 52 h 177282"/>
              <a:gd name="connsiteX1" fmla="*/ 25408 w 25830"/>
              <a:gd name="connsiteY1" fmla="*/ 174677 h 177282"/>
              <a:gd name="connsiteX2" fmla="*/ 15883 w 25830"/>
              <a:gd name="connsiteY2" fmla="*/ 108002 h 177282"/>
              <a:gd name="connsiteX3" fmla="*/ 15883 w 25830"/>
              <a:gd name="connsiteY3" fmla="*/ 152452 h 177282"/>
              <a:gd name="connsiteX4" fmla="*/ 6358 w 25830"/>
              <a:gd name="connsiteY4" fmla="*/ 139752 h 177282"/>
              <a:gd name="connsiteX5" fmla="*/ 22233 w 25830"/>
              <a:gd name="connsiteY5" fmla="*/ 155627 h 177282"/>
              <a:gd name="connsiteX6" fmla="*/ 8 w 25830"/>
              <a:gd name="connsiteY6" fmla="*/ 52 h 17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30" h="177282">
                <a:moveTo>
                  <a:pt x="8" y="52"/>
                </a:moveTo>
                <a:cubicBezTo>
                  <a:pt x="537" y="3227"/>
                  <a:pt x="22762" y="156685"/>
                  <a:pt x="25408" y="174677"/>
                </a:cubicBezTo>
                <a:cubicBezTo>
                  <a:pt x="28054" y="192669"/>
                  <a:pt x="17470" y="111706"/>
                  <a:pt x="15883" y="108002"/>
                </a:cubicBezTo>
                <a:cubicBezTo>
                  <a:pt x="14296" y="104298"/>
                  <a:pt x="17470" y="147160"/>
                  <a:pt x="15883" y="152452"/>
                </a:cubicBezTo>
                <a:cubicBezTo>
                  <a:pt x="14296" y="157744"/>
                  <a:pt x="5300" y="139223"/>
                  <a:pt x="6358" y="139752"/>
                </a:cubicBezTo>
                <a:cubicBezTo>
                  <a:pt x="7416" y="140281"/>
                  <a:pt x="20646" y="173089"/>
                  <a:pt x="22233" y="155627"/>
                </a:cubicBezTo>
                <a:cubicBezTo>
                  <a:pt x="23820" y="138165"/>
                  <a:pt x="-521" y="-3123"/>
                  <a:pt x="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E1F5926E-CD23-7FEB-1D1A-4D4039EED08D}"/>
              </a:ext>
            </a:extLst>
          </p:cNvPr>
          <p:cNvSpPr/>
          <p:nvPr/>
        </p:nvSpPr>
        <p:spPr>
          <a:xfrm>
            <a:off x="5241829" y="1635111"/>
            <a:ext cx="306435" cy="83123"/>
          </a:xfrm>
          <a:custGeom>
            <a:avLst/>
            <a:gdLst>
              <a:gd name="connsiteX0" fmla="*/ 96 w 306435"/>
              <a:gd name="connsiteY0" fmla="*/ 14 h 83123"/>
              <a:gd name="connsiteX1" fmla="*/ 285846 w 306435"/>
              <a:gd name="connsiteY1" fmla="*/ 76214 h 83123"/>
              <a:gd name="connsiteX2" fmla="*/ 254096 w 306435"/>
              <a:gd name="connsiteY2" fmla="*/ 69864 h 83123"/>
              <a:gd name="connsiteX3" fmla="*/ 96 w 306435"/>
              <a:gd name="connsiteY3" fmla="*/ 14 h 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35" h="83123">
                <a:moveTo>
                  <a:pt x="96" y="14"/>
                </a:moveTo>
                <a:cubicBezTo>
                  <a:pt x="5387" y="1072"/>
                  <a:pt x="243513" y="64572"/>
                  <a:pt x="285846" y="76214"/>
                </a:cubicBezTo>
                <a:cubicBezTo>
                  <a:pt x="328179" y="87856"/>
                  <a:pt x="299075" y="84151"/>
                  <a:pt x="254096" y="69864"/>
                </a:cubicBezTo>
                <a:cubicBezTo>
                  <a:pt x="209117" y="55577"/>
                  <a:pt x="-5195" y="-1044"/>
                  <a:pt x="9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6BE7F3BF-428B-24D5-763F-AF0B41BE311D}"/>
              </a:ext>
            </a:extLst>
          </p:cNvPr>
          <p:cNvSpPr/>
          <p:nvPr/>
        </p:nvSpPr>
        <p:spPr>
          <a:xfrm>
            <a:off x="5260730" y="1673101"/>
            <a:ext cx="158877" cy="89212"/>
          </a:xfrm>
          <a:custGeom>
            <a:avLst/>
            <a:gdLst>
              <a:gd name="connsiteX0" fmla="*/ 245 w 158877"/>
              <a:gd name="connsiteY0" fmla="*/ 124 h 89212"/>
              <a:gd name="connsiteX1" fmla="*/ 152645 w 158877"/>
              <a:gd name="connsiteY1" fmla="*/ 85849 h 89212"/>
              <a:gd name="connsiteX2" fmla="*/ 117720 w 158877"/>
              <a:gd name="connsiteY2" fmla="*/ 66799 h 89212"/>
              <a:gd name="connsiteX3" fmla="*/ 245 w 158877"/>
              <a:gd name="connsiteY3" fmla="*/ 124 h 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77" h="89212">
                <a:moveTo>
                  <a:pt x="245" y="124"/>
                </a:moveTo>
                <a:cubicBezTo>
                  <a:pt x="6066" y="3299"/>
                  <a:pt x="133066" y="74737"/>
                  <a:pt x="152645" y="85849"/>
                </a:cubicBezTo>
                <a:cubicBezTo>
                  <a:pt x="172224" y="96961"/>
                  <a:pt x="141533" y="77912"/>
                  <a:pt x="117720" y="66799"/>
                </a:cubicBezTo>
                <a:cubicBezTo>
                  <a:pt x="93908" y="55687"/>
                  <a:pt x="-5576" y="-3051"/>
                  <a:pt x="24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37014454-621A-9976-206C-E6233BEE7429}"/>
              </a:ext>
            </a:extLst>
          </p:cNvPr>
          <p:cNvSpPr/>
          <p:nvPr/>
        </p:nvSpPr>
        <p:spPr>
          <a:xfrm>
            <a:off x="6149868" y="1797038"/>
            <a:ext cx="140945" cy="93035"/>
          </a:xfrm>
          <a:custGeom>
            <a:avLst/>
            <a:gdLst>
              <a:gd name="connsiteX0" fmla="*/ 107 w 140945"/>
              <a:gd name="connsiteY0" fmla="*/ 12 h 93035"/>
              <a:gd name="connsiteX1" fmla="*/ 133457 w 140945"/>
              <a:gd name="connsiteY1" fmla="*/ 85737 h 93035"/>
              <a:gd name="connsiteX2" fmla="*/ 111232 w 140945"/>
              <a:gd name="connsiteY2" fmla="*/ 79387 h 93035"/>
              <a:gd name="connsiteX3" fmla="*/ 107 w 140945"/>
              <a:gd name="connsiteY3" fmla="*/ 12 h 9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45" h="93035">
                <a:moveTo>
                  <a:pt x="107" y="12"/>
                </a:moveTo>
                <a:cubicBezTo>
                  <a:pt x="3811" y="1070"/>
                  <a:pt x="114936" y="72508"/>
                  <a:pt x="133457" y="85737"/>
                </a:cubicBezTo>
                <a:cubicBezTo>
                  <a:pt x="151978" y="98966"/>
                  <a:pt x="132928" y="92616"/>
                  <a:pt x="111232" y="79387"/>
                </a:cubicBezTo>
                <a:cubicBezTo>
                  <a:pt x="89536" y="66158"/>
                  <a:pt x="-3597" y="-1046"/>
                  <a:pt x="10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EC786B15-9376-EACB-CC62-5E2CDE57A2F7}"/>
              </a:ext>
            </a:extLst>
          </p:cNvPr>
          <p:cNvSpPr/>
          <p:nvPr/>
        </p:nvSpPr>
        <p:spPr>
          <a:xfrm>
            <a:off x="6219073" y="1869745"/>
            <a:ext cx="230498" cy="101444"/>
          </a:xfrm>
          <a:custGeom>
            <a:avLst/>
            <a:gdLst>
              <a:gd name="connsiteX0" fmla="*/ 752 w 230498"/>
              <a:gd name="connsiteY0" fmla="*/ 330 h 101444"/>
              <a:gd name="connsiteX1" fmla="*/ 219827 w 230498"/>
              <a:gd name="connsiteY1" fmla="*/ 98755 h 101444"/>
              <a:gd name="connsiteX2" fmla="*/ 188077 w 230498"/>
              <a:gd name="connsiteY2" fmla="*/ 73355 h 101444"/>
              <a:gd name="connsiteX3" fmla="*/ 115052 w 230498"/>
              <a:gd name="connsiteY3" fmla="*/ 70180 h 101444"/>
              <a:gd name="connsiteX4" fmla="*/ 146802 w 230498"/>
              <a:gd name="connsiteY4" fmla="*/ 67005 h 101444"/>
              <a:gd name="connsiteX5" fmla="*/ 752 w 230498"/>
              <a:gd name="connsiteY5" fmla="*/ 330 h 1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8" h="101444">
                <a:moveTo>
                  <a:pt x="752" y="330"/>
                </a:moveTo>
                <a:cubicBezTo>
                  <a:pt x="12923" y="5622"/>
                  <a:pt x="188606" y="86584"/>
                  <a:pt x="219827" y="98755"/>
                </a:cubicBezTo>
                <a:cubicBezTo>
                  <a:pt x="251048" y="110926"/>
                  <a:pt x="205540" y="78118"/>
                  <a:pt x="188077" y="73355"/>
                </a:cubicBezTo>
                <a:cubicBezTo>
                  <a:pt x="170614" y="68592"/>
                  <a:pt x="121931" y="71238"/>
                  <a:pt x="115052" y="70180"/>
                </a:cubicBezTo>
                <a:cubicBezTo>
                  <a:pt x="108173" y="69122"/>
                  <a:pt x="165852" y="79176"/>
                  <a:pt x="146802" y="67005"/>
                </a:cubicBezTo>
                <a:cubicBezTo>
                  <a:pt x="127752" y="54834"/>
                  <a:pt x="-11419" y="-4962"/>
                  <a:pt x="752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CA057DED-235D-D534-FCA9-A82272D7EAA4}"/>
              </a:ext>
            </a:extLst>
          </p:cNvPr>
          <p:cNvSpPr/>
          <p:nvPr/>
        </p:nvSpPr>
        <p:spPr>
          <a:xfrm>
            <a:off x="5314874" y="1692265"/>
            <a:ext cx="368419" cy="47653"/>
          </a:xfrm>
          <a:custGeom>
            <a:avLst/>
            <a:gdLst>
              <a:gd name="connsiteX0" fmla="*/ 76 w 368419"/>
              <a:gd name="connsiteY0" fmla="*/ 10 h 47653"/>
              <a:gd name="connsiteX1" fmla="*/ 263601 w 368419"/>
              <a:gd name="connsiteY1" fmla="*/ 25410 h 47653"/>
              <a:gd name="connsiteX2" fmla="*/ 212801 w 368419"/>
              <a:gd name="connsiteY2" fmla="*/ 38110 h 47653"/>
              <a:gd name="connsiteX3" fmla="*/ 301701 w 368419"/>
              <a:gd name="connsiteY3" fmla="*/ 22235 h 47653"/>
              <a:gd name="connsiteX4" fmla="*/ 368376 w 368419"/>
              <a:gd name="connsiteY4" fmla="*/ 41285 h 47653"/>
              <a:gd name="connsiteX5" fmla="*/ 292176 w 368419"/>
              <a:gd name="connsiteY5" fmla="*/ 25410 h 47653"/>
              <a:gd name="connsiteX6" fmla="*/ 155651 w 368419"/>
              <a:gd name="connsiteY6" fmla="*/ 47635 h 47653"/>
              <a:gd name="connsiteX7" fmla="*/ 235026 w 368419"/>
              <a:gd name="connsiteY7" fmla="*/ 28585 h 47653"/>
              <a:gd name="connsiteX8" fmla="*/ 76 w 368419"/>
              <a:gd name="connsiteY8" fmla="*/ 10 h 4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419" h="47653">
                <a:moveTo>
                  <a:pt x="76" y="10"/>
                </a:moveTo>
                <a:cubicBezTo>
                  <a:pt x="4839" y="-519"/>
                  <a:pt x="228147" y="19060"/>
                  <a:pt x="263601" y="25410"/>
                </a:cubicBezTo>
                <a:cubicBezTo>
                  <a:pt x="299055" y="31760"/>
                  <a:pt x="206451" y="38639"/>
                  <a:pt x="212801" y="38110"/>
                </a:cubicBezTo>
                <a:cubicBezTo>
                  <a:pt x="219151" y="37581"/>
                  <a:pt x="275772" y="21706"/>
                  <a:pt x="301701" y="22235"/>
                </a:cubicBezTo>
                <a:cubicBezTo>
                  <a:pt x="327630" y="22764"/>
                  <a:pt x="369963" y="40756"/>
                  <a:pt x="368376" y="41285"/>
                </a:cubicBezTo>
                <a:cubicBezTo>
                  <a:pt x="366789" y="41814"/>
                  <a:pt x="327630" y="24352"/>
                  <a:pt x="292176" y="25410"/>
                </a:cubicBezTo>
                <a:cubicBezTo>
                  <a:pt x="256722" y="26468"/>
                  <a:pt x="165176" y="47106"/>
                  <a:pt x="155651" y="47635"/>
                </a:cubicBezTo>
                <a:cubicBezTo>
                  <a:pt x="146126" y="48164"/>
                  <a:pt x="255664" y="37052"/>
                  <a:pt x="235026" y="28585"/>
                </a:cubicBezTo>
                <a:cubicBezTo>
                  <a:pt x="214388" y="20118"/>
                  <a:pt x="-4687" y="539"/>
                  <a:pt x="7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65B73344-4648-AD44-CF60-9AC3B17876A2}"/>
              </a:ext>
            </a:extLst>
          </p:cNvPr>
          <p:cNvSpPr/>
          <p:nvPr/>
        </p:nvSpPr>
        <p:spPr>
          <a:xfrm>
            <a:off x="5095836" y="1771513"/>
            <a:ext cx="133073" cy="82294"/>
          </a:xfrm>
          <a:custGeom>
            <a:avLst/>
            <a:gdLst>
              <a:gd name="connsiteX0" fmla="*/ 34964 w 133073"/>
              <a:gd name="connsiteY0" fmla="*/ 137 h 82294"/>
              <a:gd name="connsiteX1" fmla="*/ 130214 w 133073"/>
              <a:gd name="connsiteY1" fmla="*/ 79512 h 82294"/>
              <a:gd name="connsiteX2" fmla="*/ 98464 w 133073"/>
              <a:gd name="connsiteY2" fmla="*/ 63637 h 82294"/>
              <a:gd name="connsiteX3" fmla="*/ 39 w 133073"/>
              <a:gd name="connsiteY3" fmla="*/ 57287 h 82294"/>
              <a:gd name="connsiteX4" fmla="*/ 85764 w 133073"/>
              <a:gd name="connsiteY4" fmla="*/ 60462 h 82294"/>
              <a:gd name="connsiteX5" fmla="*/ 34964 w 133073"/>
              <a:gd name="connsiteY5" fmla="*/ 137 h 8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73" h="82294">
                <a:moveTo>
                  <a:pt x="34964" y="137"/>
                </a:moveTo>
                <a:cubicBezTo>
                  <a:pt x="42372" y="3312"/>
                  <a:pt x="119631" y="68929"/>
                  <a:pt x="130214" y="79512"/>
                </a:cubicBezTo>
                <a:cubicBezTo>
                  <a:pt x="140797" y="90095"/>
                  <a:pt x="120160" y="67341"/>
                  <a:pt x="98464" y="63637"/>
                </a:cubicBezTo>
                <a:cubicBezTo>
                  <a:pt x="76768" y="59933"/>
                  <a:pt x="2156" y="57816"/>
                  <a:pt x="39" y="57287"/>
                </a:cubicBezTo>
                <a:cubicBezTo>
                  <a:pt x="-2078" y="56758"/>
                  <a:pt x="81002" y="71045"/>
                  <a:pt x="85764" y="60462"/>
                </a:cubicBezTo>
                <a:cubicBezTo>
                  <a:pt x="90527" y="49879"/>
                  <a:pt x="27556" y="-3038"/>
                  <a:pt x="34964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6C582DF2-13D7-4263-EE8A-27FA15106576}"/>
              </a:ext>
            </a:extLst>
          </p:cNvPr>
          <p:cNvSpPr/>
          <p:nvPr/>
        </p:nvSpPr>
        <p:spPr>
          <a:xfrm>
            <a:off x="5029200" y="1631950"/>
            <a:ext cx="184432" cy="84034"/>
          </a:xfrm>
          <a:custGeom>
            <a:avLst/>
            <a:gdLst>
              <a:gd name="connsiteX0" fmla="*/ 0 w 184432"/>
              <a:gd name="connsiteY0" fmla="*/ 0 h 84034"/>
              <a:gd name="connsiteX1" fmla="*/ 171450 w 184432"/>
              <a:gd name="connsiteY1" fmla="*/ 79375 h 84034"/>
              <a:gd name="connsiteX2" fmla="*/ 152400 w 184432"/>
              <a:gd name="connsiteY2" fmla="*/ 66675 h 84034"/>
              <a:gd name="connsiteX3" fmla="*/ 0 w 184432"/>
              <a:gd name="connsiteY3" fmla="*/ 0 h 8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32" h="84034">
                <a:moveTo>
                  <a:pt x="0" y="0"/>
                </a:moveTo>
                <a:cubicBezTo>
                  <a:pt x="3175" y="2117"/>
                  <a:pt x="171450" y="79375"/>
                  <a:pt x="171450" y="79375"/>
                </a:cubicBezTo>
                <a:cubicBezTo>
                  <a:pt x="196850" y="90487"/>
                  <a:pt x="182033" y="79904"/>
                  <a:pt x="152400" y="666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FD312702-B45A-5478-D9FC-90694C4C1D58}"/>
              </a:ext>
            </a:extLst>
          </p:cNvPr>
          <p:cNvSpPr/>
          <p:nvPr/>
        </p:nvSpPr>
        <p:spPr>
          <a:xfrm>
            <a:off x="5749298" y="1628774"/>
            <a:ext cx="140335" cy="359701"/>
          </a:xfrm>
          <a:custGeom>
            <a:avLst/>
            <a:gdLst>
              <a:gd name="connsiteX0" fmla="*/ 140327 w 140335"/>
              <a:gd name="connsiteY0" fmla="*/ 1 h 359701"/>
              <a:gd name="connsiteX1" fmla="*/ 29202 w 140335"/>
              <a:gd name="connsiteY1" fmla="*/ 219076 h 359701"/>
              <a:gd name="connsiteX2" fmla="*/ 45077 w 140335"/>
              <a:gd name="connsiteY2" fmla="*/ 193676 h 359701"/>
              <a:gd name="connsiteX3" fmla="*/ 19677 w 140335"/>
              <a:gd name="connsiteY3" fmla="*/ 269876 h 359701"/>
              <a:gd name="connsiteX4" fmla="*/ 22852 w 140335"/>
              <a:gd name="connsiteY4" fmla="*/ 244476 h 359701"/>
              <a:gd name="connsiteX5" fmla="*/ 627 w 140335"/>
              <a:gd name="connsiteY5" fmla="*/ 358776 h 359701"/>
              <a:gd name="connsiteX6" fmla="*/ 51427 w 140335"/>
              <a:gd name="connsiteY6" fmla="*/ 171451 h 359701"/>
              <a:gd name="connsiteX7" fmla="*/ 22852 w 140335"/>
              <a:gd name="connsiteY7" fmla="*/ 215901 h 359701"/>
              <a:gd name="connsiteX8" fmla="*/ 140327 w 140335"/>
              <a:gd name="connsiteY8" fmla="*/ 1 h 35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35" h="359701">
                <a:moveTo>
                  <a:pt x="140327" y="1"/>
                </a:moveTo>
                <a:cubicBezTo>
                  <a:pt x="141385" y="530"/>
                  <a:pt x="45077" y="186797"/>
                  <a:pt x="29202" y="219076"/>
                </a:cubicBezTo>
                <a:cubicBezTo>
                  <a:pt x="13327" y="251355"/>
                  <a:pt x="46664" y="185209"/>
                  <a:pt x="45077" y="193676"/>
                </a:cubicBezTo>
                <a:cubicBezTo>
                  <a:pt x="43490" y="202143"/>
                  <a:pt x="23381" y="261409"/>
                  <a:pt x="19677" y="269876"/>
                </a:cubicBezTo>
                <a:cubicBezTo>
                  <a:pt x="15973" y="278343"/>
                  <a:pt x="26027" y="229659"/>
                  <a:pt x="22852" y="244476"/>
                </a:cubicBezTo>
                <a:cubicBezTo>
                  <a:pt x="19677" y="259293"/>
                  <a:pt x="-4135" y="370947"/>
                  <a:pt x="627" y="358776"/>
                </a:cubicBezTo>
                <a:cubicBezTo>
                  <a:pt x="5389" y="346605"/>
                  <a:pt x="47723" y="195264"/>
                  <a:pt x="51427" y="171451"/>
                </a:cubicBezTo>
                <a:cubicBezTo>
                  <a:pt x="55131" y="147639"/>
                  <a:pt x="8564" y="243418"/>
                  <a:pt x="22852" y="215901"/>
                </a:cubicBezTo>
                <a:cubicBezTo>
                  <a:pt x="37139" y="188384"/>
                  <a:pt x="139269" y="-528"/>
                  <a:pt x="1403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0A3125E5-630C-6B0C-780E-9B2A9EE489FF}"/>
              </a:ext>
            </a:extLst>
          </p:cNvPr>
          <p:cNvSpPr/>
          <p:nvPr/>
        </p:nvSpPr>
        <p:spPr>
          <a:xfrm>
            <a:off x="5635489" y="2017271"/>
            <a:ext cx="139506" cy="103700"/>
          </a:xfrm>
          <a:custGeom>
            <a:avLst/>
            <a:gdLst>
              <a:gd name="connsiteX0" fmla="*/ 136 w 139506"/>
              <a:gd name="connsiteY0" fmla="*/ 103629 h 103700"/>
              <a:gd name="connsiteX1" fmla="*/ 133486 w 139506"/>
              <a:gd name="connsiteY1" fmla="*/ 5204 h 103700"/>
              <a:gd name="connsiteX2" fmla="*/ 108086 w 139506"/>
              <a:gd name="connsiteY2" fmla="*/ 21079 h 103700"/>
              <a:gd name="connsiteX3" fmla="*/ 136 w 139506"/>
              <a:gd name="connsiteY3" fmla="*/ 103629 h 1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6" h="103700">
                <a:moveTo>
                  <a:pt x="136" y="103629"/>
                </a:moveTo>
                <a:cubicBezTo>
                  <a:pt x="4369" y="100983"/>
                  <a:pt x="115494" y="18962"/>
                  <a:pt x="133486" y="5204"/>
                </a:cubicBezTo>
                <a:cubicBezTo>
                  <a:pt x="151478" y="-8554"/>
                  <a:pt x="125019" y="7850"/>
                  <a:pt x="108086" y="21079"/>
                </a:cubicBezTo>
                <a:cubicBezTo>
                  <a:pt x="91153" y="34308"/>
                  <a:pt x="-4097" y="106275"/>
                  <a:pt x="136" y="103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A6D43FA7-24A1-7CF8-93E3-E6357D54C0CA}"/>
              </a:ext>
            </a:extLst>
          </p:cNvPr>
          <p:cNvSpPr/>
          <p:nvPr/>
        </p:nvSpPr>
        <p:spPr>
          <a:xfrm>
            <a:off x="6076916" y="1609249"/>
            <a:ext cx="111505" cy="465169"/>
          </a:xfrm>
          <a:custGeom>
            <a:avLst/>
            <a:gdLst>
              <a:gd name="connsiteX0" fmla="*/ 34 w 111505"/>
              <a:gd name="connsiteY0" fmla="*/ 476 h 465169"/>
              <a:gd name="connsiteX1" fmla="*/ 66709 w 111505"/>
              <a:gd name="connsiteY1" fmla="*/ 359251 h 465169"/>
              <a:gd name="connsiteX2" fmla="*/ 57184 w 111505"/>
              <a:gd name="connsiteY2" fmla="*/ 286226 h 465169"/>
              <a:gd name="connsiteX3" fmla="*/ 111159 w 111505"/>
              <a:gd name="connsiteY3" fmla="*/ 460851 h 465169"/>
              <a:gd name="connsiteX4" fmla="*/ 79409 w 111505"/>
              <a:gd name="connsiteY4" fmla="*/ 362426 h 465169"/>
              <a:gd name="connsiteX5" fmla="*/ 111159 w 111505"/>
              <a:gd name="connsiteY5" fmla="*/ 460851 h 465169"/>
              <a:gd name="connsiteX6" fmla="*/ 54009 w 111505"/>
              <a:gd name="connsiteY6" fmla="*/ 187801 h 465169"/>
              <a:gd name="connsiteX7" fmla="*/ 57184 w 111505"/>
              <a:gd name="connsiteY7" fmla="*/ 232251 h 465169"/>
              <a:gd name="connsiteX8" fmla="*/ 38134 w 111505"/>
              <a:gd name="connsiteY8" fmla="*/ 168751 h 465169"/>
              <a:gd name="connsiteX9" fmla="*/ 57184 w 111505"/>
              <a:gd name="connsiteY9" fmla="*/ 279876 h 465169"/>
              <a:gd name="connsiteX10" fmla="*/ 34 w 111505"/>
              <a:gd name="connsiteY10" fmla="*/ 476 h 4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505" h="465169">
                <a:moveTo>
                  <a:pt x="34" y="476"/>
                </a:moveTo>
                <a:cubicBezTo>
                  <a:pt x="1621" y="13705"/>
                  <a:pt x="57184" y="311626"/>
                  <a:pt x="66709" y="359251"/>
                </a:cubicBezTo>
                <a:cubicBezTo>
                  <a:pt x="76234" y="406876"/>
                  <a:pt x="49776" y="269293"/>
                  <a:pt x="57184" y="286226"/>
                </a:cubicBezTo>
                <a:cubicBezTo>
                  <a:pt x="64592" y="303159"/>
                  <a:pt x="107455" y="448151"/>
                  <a:pt x="111159" y="460851"/>
                </a:cubicBezTo>
                <a:cubicBezTo>
                  <a:pt x="114863" y="473551"/>
                  <a:pt x="79409" y="362426"/>
                  <a:pt x="79409" y="362426"/>
                </a:cubicBezTo>
                <a:cubicBezTo>
                  <a:pt x="79409" y="362426"/>
                  <a:pt x="115392" y="489955"/>
                  <a:pt x="111159" y="460851"/>
                </a:cubicBezTo>
                <a:cubicBezTo>
                  <a:pt x="106926" y="431747"/>
                  <a:pt x="63005" y="225901"/>
                  <a:pt x="54009" y="187801"/>
                </a:cubicBezTo>
                <a:cubicBezTo>
                  <a:pt x="45013" y="149701"/>
                  <a:pt x="59830" y="235426"/>
                  <a:pt x="57184" y="232251"/>
                </a:cubicBezTo>
                <a:cubicBezTo>
                  <a:pt x="54538" y="229076"/>
                  <a:pt x="38134" y="160814"/>
                  <a:pt x="38134" y="168751"/>
                </a:cubicBezTo>
                <a:cubicBezTo>
                  <a:pt x="38134" y="176688"/>
                  <a:pt x="63005" y="306334"/>
                  <a:pt x="57184" y="279876"/>
                </a:cubicBezTo>
                <a:cubicBezTo>
                  <a:pt x="51363" y="253418"/>
                  <a:pt x="-1553" y="-12753"/>
                  <a:pt x="34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096C5918-0CBA-E271-9ADF-5AC076190DC6}"/>
              </a:ext>
            </a:extLst>
          </p:cNvPr>
          <p:cNvSpPr/>
          <p:nvPr/>
        </p:nvSpPr>
        <p:spPr>
          <a:xfrm>
            <a:off x="4368274" y="3538744"/>
            <a:ext cx="299173" cy="1027231"/>
          </a:xfrm>
          <a:custGeom>
            <a:avLst/>
            <a:gdLst>
              <a:gd name="connsiteX0" fmla="*/ 526 w 299173"/>
              <a:gd name="connsiteY0" fmla="*/ 1381 h 1027231"/>
              <a:gd name="connsiteX1" fmla="*/ 171976 w 299173"/>
              <a:gd name="connsiteY1" fmla="*/ 610981 h 1027231"/>
              <a:gd name="connsiteX2" fmla="*/ 159276 w 299173"/>
              <a:gd name="connsiteY2" fmla="*/ 544306 h 1027231"/>
              <a:gd name="connsiteX3" fmla="*/ 298976 w 299173"/>
              <a:gd name="connsiteY3" fmla="*/ 1026906 h 1027231"/>
              <a:gd name="connsiteX4" fmla="*/ 124351 w 299173"/>
              <a:gd name="connsiteY4" fmla="*/ 461756 h 1027231"/>
              <a:gd name="connsiteX5" fmla="*/ 526 w 299173"/>
              <a:gd name="connsiteY5" fmla="*/ 1381 h 102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73" h="1027231">
                <a:moveTo>
                  <a:pt x="526" y="1381"/>
                </a:moveTo>
                <a:cubicBezTo>
                  <a:pt x="8463" y="26252"/>
                  <a:pt x="145518" y="520494"/>
                  <a:pt x="171976" y="610981"/>
                </a:cubicBezTo>
                <a:cubicBezTo>
                  <a:pt x="198434" y="701468"/>
                  <a:pt x="138109" y="474985"/>
                  <a:pt x="159276" y="544306"/>
                </a:cubicBezTo>
                <a:cubicBezTo>
                  <a:pt x="180443" y="613627"/>
                  <a:pt x="304797" y="1040664"/>
                  <a:pt x="298976" y="1026906"/>
                </a:cubicBezTo>
                <a:cubicBezTo>
                  <a:pt x="293155" y="1013148"/>
                  <a:pt x="172505" y="630031"/>
                  <a:pt x="124351" y="461756"/>
                </a:cubicBezTo>
                <a:cubicBezTo>
                  <a:pt x="76197" y="293481"/>
                  <a:pt x="-7411" y="-23490"/>
                  <a:pt x="526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440BD6EF-6CC1-8A46-6E7E-5430254B2D04}"/>
              </a:ext>
            </a:extLst>
          </p:cNvPr>
          <p:cNvSpPr/>
          <p:nvPr/>
        </p:nvSpPr>
        <p:spPr>
          <a:xfrm>
            <a:off x="3261738" y="3546423"/>
            <a:ext cx="1119929" cy="886776"/>
          </a:xfrm>
          <a:custGeom>
            <a:avLst/>
            <a:gdLst>
              <a:gd name="connsiteX0" fmla="*/ 5337 w 1119929"/>
              <a:gd name="connsiteY0" fmla="*/ 885877 h 886776"/>
              <a:gd name="connsiteX1" fmla="*/ 814962 w 1119929"/>
              <a:gd name="connsiteY1" fmla="*/ 755702 h 886776"/>
              <a:gd name="connsiteX2" fmla="*/ 757812 w 1119929"/>
              <a:gd name="connsiteY2" fmla="*/ 762052 h 886776"/>
              <a:gd name="connsiteX3" fmla="*/ 961012 w 1119929"/>
              <a:gd name="connsiteY3" fmla="*/ 704902 h 886776"/>
              <a:gd name="connsiteX4" fmla="*/ 970537 w 1119929"/>
              <a:gd name="connsiteY4" fmla="*/ 720777 h 886776"/>
              <a:gd name="connsiteX5" fmla="*/ 1119762 w 1119929"/>
              <a:gd name="connsiteY5" fmla="*/ 52 h 886776"/>
              <a:gd name="connsiteX6" fmla="*/ 999112 w 1119929"/>
              <a:gd name="connsiteY6" fmla="*/ 682677 h 886776"/>
              <a:gd name="connsiteX7" fmla="*/ 957837 w 1119929"/>
              <a:gd name="connsiteY7" fmla="*/ 685852 h 886776"/>
              <a:gd name="connsiteX8" fmla="*/ 700662 w 1119929"/>
              <a:gd name="connsiteY8" fmla="*/ 752527 h 886776"/>
              <a:gd name="connsiteX9" fmla="*/ 795912 w 1119929"/>
              <a:gd name="connsiteY9" fmla="*/ 743002 h 886776"/>
              <a:gd name="connsiteX10" fmla="*/ 478412 w 1119929"/>
              <a:gd name="connsiteY10" fmla="*/ 809677 h 886776"/>
              <a:gd name="connsiteX11" fmla="*/ 5337 w 1119929"/>
              <a:gd name="connsiteY11" fmla="*/ 885877 h 8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9929" h="886776">
                <a:moveTo>
                  <a:pt x="5337" y="885877"/>
                </a:moveTo>
                <a:lnTo>
                  <a:pt x="814962" y="755702"/>
                </a:lnTo>
                <a:cubicBezTo>
                  <a:pt x="940375" y="735064"/>
                  <a:pt x="733470" y="770519"/>
                  <a:pt x="757812" y="762052"/>
                </a:cubicBezTo>
                <a:cubicBezTo>
                  <a:pt x="782154" y="753585"/>
                  <a:pt x="961012" y="704902"/>
                  <a:pt x="961012" y="704902"/>
                </a:cubicBezTo>
                <a:cubicBezTo>
                  <a:pt x="996466" y="698023"/>
                  <a:pt x="944079" y="838252"/>
                  <a:pt x="970537" y="720777"/>
                </a:cubicBezTo>
                <a:cubicBezTo>
                  <a:pt x="996995" y="603302"/>
                  <a:pt x="1115000" y="6402"/>
                  <a:pt x="1119762" y="52"/>
                </a:cubicBezTo>
                <a:cubicBezTo>
                  <a:pt x="1124524" y="-6298"/>
                  <a:pt x="1026100" y="568377"/>
                  <a:pt x="999112" y="682677"/>
                </a:cubicBezTo>
                <a:cubicBezTo>
                  <a:pt x="972124" y="796977"/>
                  <a:pt x="1007579" y="674210"/>
                  <a:pt x="957837" y="685852"/>
                </a:cubicBezTo>
                <a:cubicBezTo>
                  <a:pt x="908095" y="697494"/>
                  <a:pt x="727649" y="743002"/>
                  <a:pt x="700662" y="752527"/>
                </a:cubicBezTo>
                <a:cubicBezTo>
                  <a:pt x="673675" y="762052"/>
                  <a:pt x="832954" y="733477"/>
                  <a:pt x="795912" y="743002"/>
                </a:cubicBezTo>
                <a:cubicBezTo>
                  <a:pt x="758870" y="752527"/>
                  <a:pt x="605941" y="785335"/>
                  <a:pt x="478412" y="809677"/>
                </a:cubicBezTo>
                <a:cubicBezTo>
                  <a:pt x="350883" y="834019"/>
                  <a:pt x="-50755" y="894873"/>
                  <a:pt x="5337" y="88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A53E164A-6666-5E91-897F-1C4BE3FF73C3}"/>
              </a:ext>
            </a:extLst>
          </p:cNvPr>
          <p:cNvSpPr/>
          <p:nvPr/>
        </p:nvSpPr>
        <p:spPr>
          <a:xfrm>
            <a:off x="3276470" y="4292533"/>
            <a:ext cx="704462" cy="172538"/>
          </a:xfrm>
          <a:custGeom>
            <a:avLst/>
            <a:gdLst>
              <a:gd name="connsiteX0" fmla="*/ 6480 w 704462"/>
              <a:gd name="connsiteY0" fmla="*/ 171517 h 172538"/>
              <a:gd name="connsiteX1" fmla="*/ 695455 w 704462"/>
              <a:gd name="connsiteY1" fmla="*/ 3242 h 172538"/>
              <a:gd name="connsiteX2" fmla="*/ 371605 w 704462"/>
              <a:gd name="connsiteY2" fmla="*/ 69917 h 172538"/>
              <a:gd name="connsiteX3" fmla="*/ 6480 w 704462"/>
              <a:gd name="connsiteY3" fmla="*/ 171517 h 17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462" h="172538">
                <a:moveTo>
                  <a:pt x="6480" y="171517"/>
                </a:moveTo>
                <a:cubicBezTo>
                  <a:pt x="60455" y="160405"/>
                  <a:pt x="634601" y="20175"/>
                  <a:pt x="695455" y="3242"/>
                </a:cubicBezTo>
                <a:cubicBezTo>
                  <a:pt x="756309" y="-13691"/>
                  <a:pt x="493313" y="39755"/>
                  <a:pt x="371605" y="69917"/>
                </a:cubicBezTo>
                <a:cubicBezTo>
                  <a:pt x="249897" y="100079"/>
                  <a:pt x="-47495" y="182629"/>
                  <a:pt x="6480" y="17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E80DD306-4CAC-7346-7F81-5CD63DE7E3AD}"/>
              </a:ext>
            </a:extLst>
          </p:cNvPr>
          <p:cNvSpPr/>
          <p:nvPr/>
        </p:nvSpPr>
        <p:spPr>
          <a:xfrm>
            <a:off x="2806495" y="4358622"/>
            <a:ext cx="609448" cy="128860"/>
          </a:xfrm>
          <a:custGeom>
            <a:avLst/>
            <a:gdLst>
              <a:gd name="connsiteX0" fmla="*/ 3380 w 609448"/>
              <a:gd name="connsiteY0" fmla="*/ 653 h 128860"/>
              <a:gd name="connsiteX1" fmla="*/ 590755 w 609448"/>
              <a:gd name="connsiteY1" fmla="*/ 124478 h 128860"/>
              <a:gd name="connsiteX2" fmla="*/ 451055 w 609448"/>
              <a:gd name="connsiteY2" fmla="*/ 99078 h 128860"/>
              <a:gd name="connsiteX3" fmla="*/ 324055 w 609448"/>
              <a:gd name="connsiteY3" fmla="*/ 80028 h 128860"/>
              <a:gd name="connsiteX4" fmla="*/ 139905 w 609448"/>
              <a:gd name="connsiteY4" fmla="*/ 108603 h 128860"/>
              <a:gd name="connsiteX5" fmla="*/ 339930 w 609448"/>
              <a:gd name="connsiteY5" fmla="*/ 76853 h 128860"/>
              <a:gd name="connsiteX6" fmla="*/ 3380 w 609448"/>
              <a:gd name="connsiteY6" fmla="*/ 653 h 12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48" h="128860">
                <a:moveTo>
                  <a:pt x="3380" y="653"/>
                </a:moveTo>
                <a:cubicBezTo>
                  <a:pt x="45184" y="8590"/>
                  <a:pt x="516143" y="108074"/>
                  <a:pt x="590755" y="124478"/>
                </a:cubicBezTo>
                <a:cubicBezTo>
                  <a:pt x="665367" y="140882"/>
                  <a:pt x="495505" y="106486"/>
                  <a:pt x="451055" y="99078"/>
                </a:cubicBezTo>
                <a:cubicBezTo>
                  <a:pt x="406605" y="91670"/>
                  <a:pt x="375913" y="78441"/>
                  <a:pt x="324055" y="80028"/>
                </a:cubicBezTo>
                <a:cubicBezTo>
                  <a:pt x="272197" y="81616"/>
                  <a:pt x="137259" y="109132"/>
                  <a:pt x="139905" y="108603"/>
                </a:cubicBezTo>
                <a:cubicBezTo>
                  <a:pt x="142551" y="108074"/>
                  <a:pt x="358980" y="94315"/>
                  <a:pt x="339930" y="76853"/>
                </a:cubicBezTo>
                <a:cubicBezTo>
                  <a:pt x="320880" y="59391"/>
                  <a:pt x="-38424" y="-7284"/>
                  <a:pt x="3380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65A646EF-862D-20C4-115C-F78421642FF4}"/>
              </a:ext>
            </a:extLst>
          </p:cNvPr>
          <p:cNvSpPr/>
          <p:nvPr/>
        </p:nvSpPr>
        <p:spPr>
          <a:xfrm>
            <a:off x="5003708" y="1180149"/>
            <a:ext cx="523967" cy="118428"/>
          </a:xfrm>
          <a:custGeom>
            <a:avLst/>
            <a:gdLst>
              <a:gd name="connsiteX0" fmla="*/ 92 w 523967"/>
              <a:gd name="connsiteY0" fmla="*/ 118426 h 118428"/>
              <a:gd name="connsiteX1" fmla="*/ 235042 w 523967"/>
              <a:gd name="connsiteY1" fmla="*/ 16826 h 118428"/>
              <a:gd name="connsiteX2" fmla="*/ 384267 w 523967"/>
              <a:gd name="connsiteY2" fmla="*/ 10476 h 118428"/>
              <a:gd name="connsiteX3" fmla="*/ 358867 w 523967"/>
              <a:gd name="connsiteY3" fmla="*/ 951 h 118428"/>
              <a:gd name="connsiteX4" fmla="*/ 523967 w 523967"/>
              <a:gd name="connsiteY4" fmla="*/ 35876 h 118428"/>
              <a:gd name="connsiteX5" fmla="*/ 358867 w 523967"/>
              <a:gd name="connsiteY5" fmla="*/ 7301 h 118428"/>
              <a:gd name="connsiteX6" fmla="*/ 257267 w 523967"/>
              <a:gd name="connsiteY6" fmla="*/ 10476 h 118428"/>
              <a:gd name="connsiteX7" fmla="*/ 190592 w 523967"/>
              <a:gd name="connsiteY7" fmla="*/ 20001 h 118428"/>
              <a:gd name="connsiteX8" fmla="*/ 206467 w 523967"/>
              <a:gd name="connsiteY8" fmla="*/ 20001 h 118428"/>
              <a:gd name="connsiteX9" fmla="*/ 92 w 523967"/>
              <a:gd name="connsiteY9" fmla="*/ 118426 h 11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67" h="118428">
                <a:moveTo>
                  <a:pt x="92" y="118426"/>
                </a:moveTo>
                <a:cubicBezTo>
                  <a:pt x="4855" y="117897"/>
                  <a:pt x="171013" y="34818"/>
                  <a:pt x="235042" y="16826"/>
                </a:cubicBezTo>
                <a:cubicBezTo>
                  <a:pt x="299071" y="-1166"/>
                  <a:pt x="363630" y="13122"/>
                  <a:pt x="384267" y="10476"/>
                </a:cubicBezTo>
                <a:cubicBezTo>
                  <a:pt x="404904" y="7830"/>
                  <a:pt x="335584" y="-3282"/>
                  <a:pt x="358867" y="951"/>
                </a:cubicBezTo>
                <a:cubicBezTo>
                  <a:pt x="382150" y="5184"/>
                  <a:pt x="523967" y="34818"/>
                  <a:pt x="523967" y="35876"/>
                </a:cubicBezTo>
                <a:cubicBezTo>
                  <a:pt x="523967" y="36934"/>
                  <a:pt x="403317" y="11534"/>
                  <a:pt x="358867" y="7301"/>
                </a:cubicBezTo>
                <a:cubicBezTo>
                  <a:pt x="314417" y="3068"/>
                  <a:pt x="285313" y="8359"/>
                  <a:pt x="257267" y="10476"/>
                </a:cubicBezTo>
                <a:cubicBezTo>
                  <a:pt x="229221" y="12593"/>
                  <a:pt x="190592" y="20001"/>
                  <a:pt x="190592" y="20001"/>
                </a:cubicBezTo>
                <a:cubicBezTo>
                  <a:pt x="182125" y="21588"/>
                  <a:pt x="237159" y="6243"/>
                  <a:pt x="206467" y="20001"/>
                </a:cubicBezTo>
                <a:cubicBezTo>
                  <a:pt x="175775" y="33759"/>
                  <a:pt x="-4671" y="118955"/>
                  <a:pt x="92" y="118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45CFF277-BED4-EC1B-65D9-97DB5C830F91}"/>
              </a:ext>
            </a:extLst>
          </p:cNvPr>
          <p:cNvSpPr/>
          <p:nvPr/>
        </p:nvSpPr>
        <p:spPr>
          <a:xfrm>
            <a:off x="4920552" y="1269832"/>
            <a:ext cx="252087" cy="185051"/>
          </a:xfrm>
          <a:custGeom>
            <a:avLst/>
            <a:gdLst>
              <a:gd name="connsiteX0" fmla="*/ 251523 w 252087"/>
              <a:gd name="connsiteY0" fmla="*/ 168 h 185051"/>
              <a:gd name="connsiteX1" fmla="*/ 149923 w 252087"/>
              <a:gd name="connsiteY1" fmla="*/ 70018 h 185051"/>
              <a:gd name="connsiteX2" fmla="*/ 698 w 252087"/>
              <a:gd name="connsiteY2" fmla="*/ 184318 h 185051"/>
              <a:gd name="connsiteX3" fmla="*/ 95948 w 252087"/>
              <a:gd name="connsiteY3" fmla="*/ 117643 h 185051"/>
              <a:gd name="connsiteX4" fmla="*/ 143573 w 252087"/>
              <a:gd name="connsiteY4" fmla="*/ 89068 h 185051"/>
              <a:gd name="connsiteX5" fmla="*/ 175323 w 252087"/>
              <a:gd name="connsiteY5" fmla="*/ 92243 h 185051"/>
              <a:gd name="connsiteX6" fmla="*/ 146748 w 252087"/>
              <a:gd name="connsiteY6" fmla="*/ 79543 h 185051"/>
              <a:gd name="connsiteX7" fmla="*/ 95948 w 252087"/>
              <a:gd name="connsiteY7" fmla="*/ 50968 h 185051"/>
              <a:gd name="connsiteX8" fmla="*/ 127698 w 252087"/>
              <a:gd name="connsiteY8" fmla="*/ 79543 h 185051"/>
              <a:gd name="connsiteX9" fmla="*/ 105473 w 252087"/>
              <a:gd name="connsiteY9" fmla="*/ 89068 h 185051"/>
              <a:gd name="connsiteX10" fmla="*/ 251523 w 252087"/>
              <a:gd name="connsiteY10" fmla="*/ 168 h 18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087" h="185051">
                <a:moveTo>
                  <a:pt x="251523" y="168"/>
                </a:moveTo>
                <a:cubicBezTo>
                  <a:pt x="258931" y="-3007"/>
                  <a:pt x="191727" y="39327"/>
                  <a:pt x="149923" y="70018"/>
                </a:cubicBezTo>
                <a:cubicBezTo>
                  <a:pt x="108119" y="100709"/>
                  <a:pt x="9694" y="176381"/>
                  <a:pt x="698" y="184318"/>
                </a:cubicBezTo>
                <a:cubicBezTo>
                  <a:pt x="-8298" y="192256"/>
                  <a:pt x="72135" y="133518"/>
                  <a:pt x="95948" y="117643"/>
                </a:cubicBezTo>
                <a:cubicBezTo>
                  <a:pt x="119760" y="101768"/>
                  <a:pt x="130344" y="93301"/>
                  <a:pt x="143573" y="89068"/>
                </a:cubicBezTo>
                <a:cubicBezTo>
                  <a:pt x="156802" y="84835"/>
                  <a:pt x="174794" y="93830"/>
                  <a:pt x="175323" y="92243"/>
                </a:cubicBezTo>
                <a:cubicBezTo>
                  <a:pt x="175852" y="90656"/>
                  <a:pt x="159977" y="86422"/>
                  <a:pt x="146748" y="79543"/>
                </a:cubicBezTo>
                <a:cubicBezTo>
                  <a:pt x="133519" y="72664"/>
                  <a:pt x="99123" y="50968"/>
                  <a:pt x="95948" y="50968"/>
                </a:cubicBezTo>
                <a:cubicBezTo>
                  <a:pt x="92773" y="50968"/>
                  <a:pt x="126110" y="73193"/>
                  <a:pt x="127698" y="79543"/>
                </a:cubicBezTo>
                <a:cubicBezTo>
                  <a:pt x="129285" y="85893"/>
                  <a:pt x="89598" y="99122"/>
                  <a:pt x="105473" y="89068"/>
                </a:cubicBezTo>
                <a:cubicBezTo>
                  <a:pt x="121348" y="79014"/>
                  <a:pt x="244115" y="3343"/>
                  <a:pt x="25152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B80D037-2867-D7EE-2942-971DE0C4184C}"/>
              </a:ext>
            </a:extLst>
          </p:cNvPr>
          <p:cNvSpPr/>
          <p:nvPr/>
        </p:nvSpPr>
        <p:spPr>
          <a:xfrm>
            <a:off x="4830376" y="1126387"/>
            <a:ext cx="177098" cy="209020"/>
          </a:xfrm>
          <a:custGeom>
            <a:avLst/>
            <a:gdLst>
              <a:gd name="connsiteX0" fmla="*/ 176599 w 177098"/>
              <a:gd name="connsiteY0" fmla="*/ 738 h 209020"/>
              <a:gd name="connsiteX1" fmla="*/ 5149 w 177098"/>
              <a:gd name="connsiteY1" fmla="*/ 203938 h 209020"/>
              <a:gd name="connsiteX2" fmla="*/ 55949 w 177098"/>
              <a:gd name="connsiteY2" fmla="*/ 137263 h 209020"/>
              <a:gd name="connsiteX3" fmla="*/ 176599 w 177098"/>
              <a:gd name="connsiteY3" fmla="*/ 738 h 2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98" h="209020">
                <a:moveTo>
                  <a:pt x="176599" y="738"/>
                </a:moveTo>
                <a:cubicBezTo>
                  <a:pt x="168132" y="11850"/>
                  <a:pt x="25257" y="181184"/>
                  <a:pt x="5149" y="203938"/>
                </a:cubicBezTo>
                <a:cubicBezTo>
                  <a:pt x="-14959" y="226692"/>
                  <a:pt x="28432" y="167425"/>
                  <a:pt x="55949" y="137263"/>
                </a:cubicBezTo>
                <a:cubicBezTo>
                  <a:pt x="83466" y="107101"/>
                  <a:pt x="185066" y="-10374"/>
                  <a:pt x="176599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61A7D18C-AE16-25CF-117F-3B5BCF1F0BB3}"/>
              </a:ext>
            </a:extLst>
          </p:cNvPr>
          <p:cNvSpPr/>
          <p:nvPr/>
        </p:nvSpPr>
        <p:spPr>
          <a:xfrm>
            <a:off x="5308502" y="797278"/>
            <a:ext cx="287324" cy="40922"/>
          </a:xfrm>
          <a:custGeom>
            <a:avLst/>
            <a:gdLst>
              <a:gd name="connsiteX0" fmla="*/ 98 w 287324"/>
              <a:gd name="connsiteY0" fmla="*/ 40922 h 40922"/>
              <a:gd name="connsiteX1" fmla="*/ 212823 w 287324"/>
              <a:gd name="connsiteY1" fmla="*/ 2822 h 40922"/>
              <a:gd name="connsiteX2" fmla="*/ 285848 w 287324"/>
              <a:gd name="connsiteY2" fmla="*/ 2822 h 40922"/>
              <a:gd name="connsiteX3" fmla="*/ 241398 w 287324"/>
              <a:gd name="connsiteY3" fmla="*/ 2822 h 40922"/>
              <a:gd name="connsiteX4" fmla="*/ 98 w 287324"/>
              <a:gd name="connsiteY4" fmla="*/ 40922 h 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24" h="40922">
                <a:moveTo>
                  <a:pt x="98" y="40922"/>
                </a:moveTo>
                <a:cubicBezTo>
                  <a:pt x="-4664" y="40922"/>
                  <a:pt x="165198" y="9172"/>
                  <a:pt x="212823" y="2822"/>
                </a:cubicBezTo>
                <a:cubicBezTo>
                  <a:pt x="260448" y="-3528"/>
                  <a:pt x="285848" y="2822"/>
                  <a:pt x="285848" y="2822"/>
                </a:cubicBezTo>
                <a:cubicBezTo>
                  <a:pt x="290610" y="2822"/>
                  <a:pt x="285848" y="-2470"/>
                  <a:pt x="241398" y="2822"/>
                </a:cubicBezTo>
                <a:cubicBezTo>
                  <a:pt x="196948" y="8114"/>
                  <a:pt x="4860" y="40922"/>
                  <a:pt x="98" y="40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B42C0733-8797-43EE-D822-59127D574725}"/>
              </a:ext>
            </a:extLst>
          </p:cNvPr>
          <p:cNvSpPr/>
          <p:nvPr/>
        </p:nvSpPr>
        <p:spPr>
          <a:xfrm>
            <a:off x="5711777" y="698444"/>
            <a:ext cx="56781" cy="83725"/>
          </a:xfrm>
          <a:custGeom>
            <a:avLst/>
            <a:gdLst>
              <a:gd name="connsiteX0" fmla="*/ 48 w 56781"/>
              <a:gd name="connsiteY0" fmla="*/ 56 h 83725"/>
              <a:gd name="connsiteX1" fmla="*/ 54023 w 56781"/>
              <a:gd name="connsiteY1" fmla="*/ 79431 h 83725"/>
              <a:gd name="connsiteX2" fmla="*/ 44498 w 56781"/>
              <a:gd name="connsiteY2" fmla="*/ 66731 h 83725"/>
              <a:gd name="connsiteX3" fmla="*/ 48 w 56781"/>
              <a:gd name="connsiteY3" fmla="*/ 56 h 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81" h="83725">
                <a:moveTo>
                  <a:pt x="48" y="56"/>
                </a:moveTo>
                <a:cubicBezTo>
                  <a:pt x="1636" y="2173"/>
                  <a:pt x="54023" y="79431"/>
                  <a:pt x="54023" y="79431"/>
                </a:cubicBezTo>
                <a:cubicBezTo>
                  <a:pt x="61431" y="90544"/>
                  <a:pt x="52436" y="77844"/>
                  <a:pt x="44498" y="66731"/>
                </a:cubicBezTo>
                <a:cubicBezTo>
                  <a:pt x="36561" y="55619"/>
                  <a:pt x="-1540" y="-2061"/>
                  <a:pt x="48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28F934F4-1574-E6BF-AB3B-8FD42147A38D}"/>
              </a:ext>
            </a:extLst>
          </p:cNvPr>
          <p:cNvSpPr/>
          <p:nvPr/>
        </p:nvSpPr>
        <p:spPr>
          <a:xfrm>
            <a:off x="5611418" y="946059"/>
            <a:ext cx="46432" cy="102859"/>
          </a:xfrm>
          <a:custGeom>
            <a:avLst/>
            <a:gdLst>
              <a:gd name="connsiteX0" fmla="*/ 46432 w 46432"/>
              <a:gd name="connsiteY0" fmla="*/ 91 h 102859"/>
              <a:gd name="connsiteX1" fmla="*/ 1982 w 46432"/>
              <a:gd name="connsiteY1" fmla="*/ 69941 h 102859"/>
              <a:gd name="connsiteX2" fmla="*/ 8332 w 46432"/>
              <a:gd name="connsiteY2" fmla="*/ 101691 h 102859"/>
              <a:gd name="connsiteX3" fmla="*/ 1982 w 46432"/>
              <a:gd name="connsiteY3" fmla="*/ 85816 h 102859"/>
              <a:gd name="connsiteX4" fmla="*/ 46432 w 46432"/>
              <a:gd name="connsiteY4" fmla="*/ 91 h 10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32" h="102859">
                <a:moveTo>
                  <a:pt x="46432" y="91"/>
                </a:moveTo>
                <a:cubicBezTo>
                  <a:pt x="46432" y="-2555"/>
                  <a:pt x="8332" y="53008"/>
                  <a:pt x="1982" y="69941"/>
                </a:cubicBezTo>
                <a:cubicBezTo>
                  <a:pt x="-4368" y="86874"/>
                  <a:pt x="8332" y="99045"/>
                  <a:pt x="8332" y="101691"/>
                </a:cubicBezTo>
                <a:cubicBezTo>
                  <a:pt x="8332" y="104337"/>
                  <a:pt x="-4897" y="103808"/>
                  <a:pt x="1982" y="85816"/>
                </a:cubicBezTo>
                <a:cubicBezTo>
                  <a:pt x="8861" y="67824"/>
                  <a:pt x="46432" y="2737"/>
                  <a:pt x="46432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2A457775-5BEB-112A-E840-CED3998A82CF}"/>
              </a:ext>
            </a:extLst>
          </p:cNvPr>
          <p:cNvSpPr/>
          <p:nvPr/>
        </p:nvSpPr>
        <p:spPr>
          <a:xfrm>
            <a:off x="5963730" y="1320758"/>
            <a:ext cx="49743" cy="158931"/>
          </a:xfrm>
          <a:custGeom>
            <a:avLst/>
            <a:gdLst>
              <a:gd name="connsiteX0" fmla="*/ 49720 w 49743"/>
              <a:gd name="connsiteY0" fmla="*/ 42 h 158931"/>
              <a:gd name="connsiteX1" fmla="*/ 8445 w 49743"/>
              <a:gd name="connsiteY1" fmla="*/ 101642 h 158931"/>
              <a:gd name="connsiteX2" fmla="*/ 8445 w 49743"/>
              <a:gd name="connsiteY2" fmla="*/ 158792 h 158931"/>
              <a:gd name="connsiteX3" fmla="*/ 2095 w 49743"/>
              <a:gd name="connsiteY3" fmla="*/ 114342 h 158931"/>
              <a:gd name="connsiteX4" fmla="*/ 49720 w 49743"/>
              <a:gd name="connsiteY4" fmla="*/ 42 h 1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43" h="158931">
                <a:moveTo>
                  <a:pt x="49720" y="42"/>
                </a:moveTo>
                <a:cubicBezTo>
                  <a:pt x="50778" y="-2075"/>
                  <a:pt x="15324" y="75184"/>
                  <a:pt x="8445" y="101642"/>
                </a:cubicBezTo>
                <a:cubicBezTo>
                  <a:pt x="1566" y="128100"/>
                  <a:pt x="9503" y="156675"/>
                  <a:pt x="8445" y="158792"/>
                </a:cubicBezTo>
                <a:cubicBezTo>
                  <a:pt x="7387" y="160909"/>
                  <a:pt x="-4784" y="138684"/>
                  <a:pt x="2095" y="114342"/>
                </a:cubicBezTo>
                <a:cubicBezTo>
                  <a:pt x="8974" y="90000"/>
                  <a:pt x="48662" y="2159"/>
                  <a:pt x="4972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CAB477F1-FC87-CAD9-3A0B-EB998D25A427}"/>
              </a:ext>
            </a:extLst>
          </p:cNvPr>
          <p:cNvSpPr/>
          <p:nvPr/>
        </p:nvSpPr>
        <p:spPr>
          <a:xfrm>
            <a:off x="6305508" y="1174605"/>
            <a:ext cx="152477" cy="60495"/>
          </a:xfrm>
          <a:custGeom>
            <a:avLst/>
            <a:gdLst>
              <a:gd name="connsiteX0" fmla="*/ 42 w 152477"/>
              <a:gd name="connsiteY0" fmla="*/ 60470 h 60495"/>
              <a:gd name="connsiteX1" fmla="*/ 66717 w 152477"/>
              <a:gd name="connsiteY1" fmla="*/ 19195 h 60495"/>
              <a:gd name="connsiteX2" fmla="*/ 152442 w 152477"/>
              <a:gd name="connsiteY2" fmla="*/ 145 h 60495"/>
              <a:gd name="connsiteX3" fmla="*/ 76242 w 152477"/>
              <a:gd name="connsiteY3" fmla="*/ 12845 h 60495"/>
              <a:gd name="connsiteX4" fmla="*/ 42 w 152477"/>
              <a:gd name="connsiteY4" fmla="*/ 60470 h 6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77" h="60495">
                <a:moveTo>
                  <a:pt x="42" y="60470"/>
                </a:moveTo>
                <a:cubicBezTo>
                  <a:pt x="-1546" y="61528"/>
                  <a:pt x="41317" y="29249"/>
                  <a:pt x="66717" y="19195"/>
                </a:cubicBezTo>
                <a:cubicBezTo>
                  <a:pt x="92117" y="9141"/>
                  <a:pt x="150854" y="1203"/>
                  <a:pt x="152442" y="145"/>
                </a:cubicBezTo>
                <a:cubicBezTo>
                  <a:pt x="154030" y="-913"/>
                  <a:pt x="101642" y="3849"/>
                  <a:pt x="76242" y="12845"/>
                </a:cubicBezTo>
                <a:cubicBezTo>
                  <a:pt x="50842" y="21841"/>
                  <a:pt x="1630" y="59412"/>
                  <a:pt x="42" y="60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9CF0AF8B-C9D3-F109-BA7C-9828282C7B4A}"/>
              </a:ext>
            </a:extLst>
          </p:cNvPr>
          <p:cNvSpPr/>
          <p:nvPr/>
        </p:nvSpPr>
        <p:spPr>
          <a:xfrm>
            <a:off x="6422991" y="1130071"/>
            <a:ext cx="37330" cy="131001"/>
          </a:xfrm>
          <a:custGeom>
            <a:avLst/>
            <a:gdLst>
              <a:gd name="connsiteX0" fmla="*/ 34 w 37330"/>
              <a:gd name="connsiteY0" fmla="*/ 229 h 131001"/>
              <a:gd name="connsiteX1" fmla="*/ 28609 w 37330"/>
              <a:gd name="connsiteY1" fmla="*/ 73254 h 131001"/>
              <a:gd name="connsiteX2" fmla="*/ 34959 w 37330"/>
              <a:gd name="connsiteY2" fmla="*/ 130404 h 131001"/>
              <a:gd name="connsiteX3" fmla="*/ 34959 w 37330"/>
              <a:gd name="connsiteY3" fmla="*/ 98654 h 131001"/>
              <a:gd name="connsiteX4" fmla="*/ 34 w 37330"/>
              <a:gd name="connsiteY4" fmla="*/ 229 h 1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" h="131001">
                <a:moveTo>
                  <a:pt x="34" y="229"/>
                </a:moveTo>
                <a:cubicBezTo>
                  <a:pt x="-1024" y="-4004"/>
                  <a:pt x="22788" y="51558"/>
                  <a:pt x="28609" y="73254"/>
                </a:cubicBezTo>
                <a:cubicBezTo>
                  <a:pt x="34430" y="94950"/>
                  <a:pt x="33901" y="126171"/>
                  <a:pt x="34959" y="130404"/>
                </a:cubicBezTo>
                <a:cubicBezTo>
                  <a:pt x="36017" y="134637"/>
                  <a:pt x="39721" y="115587"/>
                  <a:pt x="34959" y="98654"/>
                </a:cubicBezTo>
                <a:cubicBezTo>
                  <a:pt x="30197" y="81721"/>
                  <a:pt x="1092" y="4462"/>
                  <a:pt x="34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E067DCDB-120C-FF5A-CDBA-35BF17A83E0D}"/>
              </a:ext>
            </a:extLst>
          </p:cNvPr>
          <p:cNvSpPr/>
          <p:nvPr/>
        </p:nvSpPr>
        <p:spPr>
          <a:xfrm>
            <a:off x="6457936" y="1079403"/>
            <a:ext cx="76883" cy="183453"/>
          </a:xfrm>
          <a:custGeom>
            <a:avLst/>
            <a:gdLst>
              <a:gd name="connsiteX0" fmla="*/ 14 w 76883"/>
              <a:gd name="connsiteY0" fmla="*/ 97 h 183453"/>
              <a:gd name="connsiteX1" fmla="*/ 73039 w 76883"/>
              <a:gd name="connsiteY1" fmla="*/ 177897 h 183453"/>
              <a:gd name="connsiteX2" fmla="*/ 66689 w 76883"/>
              <a:gd name="connsiteY2" fmla="*/ 139797 h 183453"/>
              <a:gd name="connsiteX3" fmla="*/ 66689 w 76883"/>
              <a:gd name="connsiteY3" fmla="*/ 152497 h 183453"/>
              <a:gd name="connsiteX4" fmla="*/ 14 w 76883"/>
              <a:gd name="connsiteY4" fmla="*/ 97 h 18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3" h="183453">
                <a:moveTo>
                  <a:pt x="14" y="97"/>
                </a:moveTo>
                <a:cubicBezTo>
                  <a:pt x="1072" y="4330"/>
                  <a:pt x="61927" y="154614"/>
                  <a:pt x="73039" y="177897"/>
                </a:cubicBezTo>
                <a:cubicBezTo>
                  <a:pt x="84151" y="201180"/>
                  <a:pt x="67747" y="144030"/>
                  <a:pt x="66689" y="139797"/>
                </a:cubicBezTo>
                <a:cubicBezTo>
                  <a:pt x="65631" y="135564"/>
                  <a:pt x="77272" y="173664"/>
                  <a:pt x="66689" y="152497"/>
                </a:cubicBezTo>
                <a:cubicBezTo>
                  <a:pt x="56106" y="131330"/>
                  <a:pt x="-1044" y="-4136"/>
                  <a:pt x="1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A8924448-A80B-C1BF-8608-E207867A717B}"/>
              </a:ext>
            </a:extLst>
          </p:cNvPr>
          <p:cNvSpPr/>
          <p:nvPr/>
        </p:nvSpPr>
        <p:spPr>
          <a:xfrm>
            <a:off x="5810467" y="3994595"/>
            <a:ext cx="786440" cy="319610"/>
          </a:xfrm>
          <a:custGeom>
            <a:avLst/>
            <a:gdLst>
              <a:gd name="connsiteX0" fmla="*/ 2958 w 786440"/>
              <a:gd name="connsiteY0" fmla="*/ 2730 h 319610"/>
              <a:gd name="connsiteX1" fmla="*/ 507783 w 786440"/>
              <a:gd name="connsiteY1" fmla="*/ 304355 h 319610"/>
              <a:gd name="connsiteX2" fmla="*/ 453808 w 786440"/>
              <a:gd name="connsiteY2" fmla="*/ 266255 h 319610"/>
              <a:gd name="connsiteX3" fmla="*/ 352208 w 786440"/>
              <a:gd name="connsiteY3" fmla="*/ 190055 h 319610"/>
              <a:gd name="connsiteX4" fmla="*/ 456983 w 786440"/>
              <a:gd name="connsiteY4" fmla="*/ 231330 h 319610"/>
              <a:gd name="connsiteX5" fmla="*/ 784008 w 786440"/>
              <a:gd name="connsiteY5" fmla="*/ 275780 h 319610"/>
              <a:gd name="connsiteX6" fmla="*/ 609383 w 786440"/>
              <a:gd name="connsiteY6" fmla="*/ 247205 h 319610"/>
              <a:gd name="connsiteX7" fmla="*/ 672883 w 786440"/>
              <a:gd name="connsiteY7" fmla="*/ 307530 h 319610"/>
              <a:gd name="connsiteX8" fmla="*/ 564933 w 786440"/>
              <a:gd name="connsiteY8" fmla="*/ 244030 h 319610"/>
              <a:gd name="connsiteX9" fmla="*/ 320458 w 786440"/>
              <a:gd name="connsiteY9" fmla="*/ 94805 h 319610"/>
              <a:gd name="connsiteX10" fmla="*/ 510958 w 786440"/>
              <a:gd name="connsiteY10" fmla="*/ 218630 h 319610"/>
              <a:gd name="connsiteX11" fmla="*/ 469683 w 786440"/>
              <a:gd name="connsiteY11" fmla="*/ 199580 h 319610"/>
              <a:gd name="connsiteX12" fmla="*/ 380783 w 786440"/>
              <a:gd name="connsiteY12" fmla="*/ 151955 h 319610"/>
              <a:gd name="connsiteX13" fmla="*/ 450633 w 786440"/>
              <a:gd name="connsiteY13" fmla="*/ 202755 h 319610"/>
              <a:gd name="connsiteX14" fmla="*/ 393483 w 786440"/>
              <a:gd name="connsiteY14" fmla="*/ 202755 h 319610"/>
              <a:gd name="connsiteX15" fmla="*/ 403008 w 786440"/>
              <a:gd name="connsiteY15" fmla="*/ 228155 h 319610"/>
              <a:gd name="connsiteX16" fmla="*/ 164883 w 786440"/>
              <a:gd name="connsiteY16" fmla="*/ 101155 h 319610"/>
              <a:gd name="connsiteX17" fmla="*/ 291883 w 786440"/>
              <a:gd name="connsiteY17" fmla="*/ 151955 h 319610"/>
              <a:gd name="connsiteX18" fmla="*/ 2958 w 786440"/>
              <a:gd name="connsiteY18" fmla="*/ 2730 h 3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6440" h="319610">
                <a:moveTo>
                  <a:pt x="2958" y="2730"/>
                </a:moveTo>
                <a:cubicBezTo>
                  <a:pt x="38941" y="28130"/>
                  <a:pt x="432641" y="260434"/>
                  <a:pt x="507783" y="304355"/>
                </a:cubicBezTo>
                <a:cubicBezTo>
                  <a:pt x="582925" y="348276"/>
                  <a:pt x="479737" y="285305"/>
                  <a:pt x="453808" y="266255"/>
                </a:cubicBezTo>
                <a:cubicBezTo>
                  <a:pt x="427879" y="247205"/>
                  <a:pt x="351679" y="195876"/>
                  <a:pt x="352208" y="190055"/>
                </a:cubicBezTo>
                <a:cubicBezTo>
                  <a:pt x="352737" y="184234"/>
                  <a:pt x="385016" y="217043"/>
                  <a:pt x="456983" y="231330"/>
                </a:cubicBezTo>
                <a:cubicBezTo>
                  <a:pt x="528950" y="245617"/>
                  <a:pt x="758608" y="273134"/>
                  <a:pt x="784008" y="275780"/>
                </a:cubicBezTo>
                <a:cubicBezTo>
                  <a:pt x="809408" y="278426"/>
                  <a:pt x="627904" y="241913"/>
                  <a:pt x="609383" y="247205"/>
                </a:cubicBezTo>
                <a:cubicBezTo>
                  <a:pt x="590862" y="252497"/>
                  <a:pt x="680291" y="308059"/>
                  <a:pt x="672883" y="307530"/>
                </a:cubicBezTo>
                <a:cubicBezTo>
                  <a:pt x="665475" y="307001"/>
                  <a:pt x="564933" y="244030"/>
                  <a:pt x="564933" y="244030"/>
                </a:cubicBezTo>
                <a:lnTo>
                  <a:pt x="320458" y="94805"/>
                </a:lnTo>
                <a:cubicBezTo>
                  <a:pt x="311462" y="90572"/>
                  <a:pt x="486087" y="201168"/>
                  <a:pt x="510958" y="218630"/>
                </a:cubicBezTo>
                <a:cubicBezTo>
                  <a:pt x="535829" y="236092"/>
                  <a:pt x="491379" y="210692"/>
                  <a:pt x="469683" y="199580"/>
                </a:cubicBezTo>
                <a:cubicBezTo>
                  <a:pt x="447987" y="188468"/>
                  <a:pt x="383958" y="151426"/>
                  <a:pt x="380783" y="151955"/>
                </a:cubicBezTo>
                <a:cubicBezTo>
                  <a:pt x="377608" y="152484"/>
                  <a:pt x="448516" y="194288"/>
                  <a:pt x="450633" y="202755"/>
                </a:cubicBezTo>
                <a:cubicBezTo>
                  <a:pt x="452750" y="211222"/>
                  <a:pt x="401420" y="198522"/>
                  <a:pt x="393483" y="202755"/>
                </a:cubicBezTo>
                <a:cubicBezTo>
                  <a:pt x="385546" y="206988"/>
                  <a:pt x="441108" y="245088"/>
                  <a:pt x="403008" y="228155"/>
                </a:cubicBezTo>
                <a:cubicBezTo>
                  <a:pt x="364908" y="211222"/>
                  <a:pt x="183404" y="113855"/>
                  <a:pt x="164883" y="101155"/>
                </a:cubicBezTo>
                <a:cubicBezTo>
                  <a:pt x="146362" y="88455"/>
                  <a:pt x="313050" y="166772"/>
                  <a:pt x="291883" y="151955"/>
                </a:cubicBezTo>
                <a:cubicBezTo>
                  <a:pt x="270716" y="137138"/>
                  <a:pt x="-33025" y="-22670"/>
                  <a:pt x="2958" y="2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5B09A0D4-2BD0-1C8A-60D8-B71488D01294}"/>
              </a:ext>
            </a:extLst>
          </p:cNvPr>
          <p:cNvSpPr/>
          <p:nvPr/>
        </p:nvSpPr>
        <p:spPr>
          <a:xfrm>
            <a:off x="6320914" y="4139896"/>
            <a:ext cx="1314352" cy="156407"/>
          </a:xfrm>
          <a:custGeom>
            <a:avLst/>
            <a:gdLst>
              <a:gd name="connsiteX0" fmla="*/ 3686 w 1314352"/>
              <a:gd name="connsiteY0" fmla="*/ 92379 h 156407"/>
              <a:gd name="connsiteX1" fmla="*/ 505336 w 1314352"/>
              <a:gd name="connsiteY1" fmla="*/ 82854 h 156407"/>
              <a:gd name="connsiteX2" fmla="*/ 279911 w 1314352"/>
              <a:gd name="connsiteY2" fmla="*/ 117779 h 156407"/>
              <a:gd name="connsiteX3" fmla="*/ 1308611 w 1314352"/>
              <a:gd name="connsiteY3" fmla="*/ 304 h 156407"/>
              <a:gd name="connsiteX4" fmla="*/ 683136 w 1314352"/>
              <a:gd name="connsiteY4" fmla="*/ 86029 h 156407"/>
              <a:gd name="connsiteX5" fmla="*/ 403736 w 1314352"/>
              <a:gd name="connsiteY5" fmla="*/ 155879 h 156407"/>
              <a:gd name="connsiteX6" fmla="*/ 514861 w 1314352"/>
              <a:gd name="connsiteY6" fmla="*/ 117779 h 156407"/>
              <a:gd name="connsiteX7" fmla="*/ 254511 w 1314352"/>
              <a:gd name="connsiteY7" fmla="*/ 111429 h 156407"/>
              <a:gd name="connsiteX8" fmla="*/ 337061 w 1314352"/>
              <a:gd name="connsiteY8" fmla="*/ 101904 h 156407"/>
              <a:gd name="connsiteX9" fmla="*/ 108461 w 1314352"/>
              <a:gd name="connsiteY9" fmla="*/ 73329 h 156407"/>
              <a:gd name="connsiteX10" fmla="*/ 270386 w 1314352"/>
              <a:gd name="connsiteY10" fmla="*/ 76504 h 156407"/>
              <a:gd name="connsiteX11" fmla="*/ 3686 w 1314352"/>
              <a:gd name="connsiteY11" fmla="*/ 92379 h 15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4352" h="156407">
                <a:moveTo>
                  <a:pt x="3686" y="92379"/>
                </a:moveTo>
                <a:cubicBezTo>
                  <a:pt x="42844" y="93437"/>
                  <a:pt x="459299" y="78621"/>
                  <a:pt x="505336" y="82854"/>
                </a:cubicBezTo>
                <a:cubicBezTo>
                  <a:pt x="551374" y="87087"/>
                  <a:pt x="146032" y="131537"/>
                  <a:pt x="279911" y="117779"/>
                </a:cubicBezTo>
                <a:cubicBezTo>
                  <a:pt x="413790" y="104021"/>
                  <a:pt x="1241407" y="5596"/>
                  <a:pt x="1308611" y="304"/>
                </a:cubicBezTo>
                <a:cubicBezTo>
                  <a:pt x="1375815" y="-4988"/>
                  <a:pt x="833948" y="60100"/>
                  <a:pt x="683136" y="86029"/>
                </a:cubicBezTo>
                <a:cubicBezTo>
                  <a:pt x="532324" y="111958"/>
                  <a:pt x="431782" y="150587"/>
                  <a:pt x="403736" y="155879"/>
                </a:cubicBezTo>
                <a:cubicBezTo>
                  <a:pt x="375690" y="161171"/>
                  <a:pt x="539732" y="125187"/>
                  <a:pt x="514861" y="117779"/>
                </a:cubicBezTo>
                <a:cubicBezTo>
                  <a:pt x="489990" y="110371"/>
                  <a:pt x="284144" y="114075"/>
                  <a:pt x="254511" y="111429"/>
                </a:cubicBezTo>
                <a:cubicBezTo>
                  <a:pt x="224878" y="108783"/>
                  <a:pt x="361403" y="108254"/>
                  <a:pt x="337061" y="101904"/>
                </a:cubicBezTo>
                <a:cubicBezTo>
                  <a:pt x="312719" y="95554"/>
                  <a:pt x="119574" y="77562"/>
                  <a:pt x="108461" y="73329"/>
                </a:cubicBezTo>
                <a:cubicBezTo>
                  <a:pt x="97349" y="69096"/>
                  <a:pt x="291023" y="74917"/>
                  <a:pt x="270386" y="76504"/>
                </a:cubicBezTo>
                <a:cubicBezTo>
                  <a:pt x="249749" y="78091"/>
                  <a:pt x="-35472" y="91321"/>
                  <a:pt x="3686" y="9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F8B56BB9-EF4E-A5AD-5247-89F782B0F46D}"/>
              </a:ext>
            </a:extLst>
          </p:cNvPr>
          <p:cNvSpPr/>
          <p:nvPr/>
        </p:nvSpPr>
        <p:spPr>
          <a:xfrm>
            <a:off x="6197076" y="4253503"/>
            <a:ext cx="668869" cy="427358"/>
          </a:xfrm>
          <a:custGeom>
            <a:avLst/>
            <a:gdLst>
              <a:gd name="connsiteX0" fmla="*/ 6874 w 668869"/>
              <a:gd name="connsiteY0" fmla="*/ 423272 h 427358"/>
              <a:gd name="connsiteX1" fmla="*/ 495824 w 668869"/>
              <a:gd name="connsiteY1" fmla="*/ 51797 h 427358"/>
              <a:gd name="connsiteX2" fmla="*/ 419624 w 668869"/>
              <a:gd name="connsiteY2" fmla="*/ 124822 h 427358"/>
              <a:gd name="connsiteX3" fmla="*/ 667274 w 668869"/>
              <a:gd name="connsiteY3" fmla="*/ 997 h 427358"/>
              <a:gd name="connsiteX4" fmla="*/ 514874 w 668869"/>
              <a:gd name="connsiteY4" fmla="*/ 77197 h 427358"/>
              <a:gd name="connsiteX5" fmla="*/ 295799 w 668869"/>
              <a:gd name="connsiteY5" fmla="*/ 261347 h 427358"/>
              <a:gd name="connsiteX6" fmla="*/ 537099 w 668869"/>
              <a:gd name="connsiteY6" fmla="*/ 54972 h 427358"/>
              <a:gd name="connsiteX7" fmla="*/ 305324 w 668869"/>
              <a:gd name="connsiteY7" fmla="*/ 210547 h 427358"/>
              <a:gd name="connsiteX8" fmla="*/ 375174 w 668869"/>
              <a:gd name="connsiteY8" fmla="*/ 131172 h 427358"/>
              <a:gd name="connsiteX9" fmla="*/ 168799 w 668869"/>
              <a:gd name="connsiteY9" fmla="*/ 286747 h 427358"/>
              <a:gd name="connsiteX10" fmla="*/ 235474 w 668869"/>
              <a:gd name="connsiteY10" fmla="*/ 235947 h 427358"/>
              <a:gd name="connsiteX11" fmla="*/ 146574 w 668869"/>
              <a:gd name="connsiteY11" fmla="*/ 359772 h 427358"/>
              <a:gd name="connsiteX12" fmla="*/ 206899 w 668869"/>
              <a:gd name="connsiteY12" fmla="*/ 254997 h 427358"/>
              <a:gd name="connsiteX13" fmla="*/ 6874 w 668869"/>
              <a:gd name="connsiteY13" fmla="*/ 423272 h 4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869" h="427358">
                <a:moveTo>
                  <a:pt x="6874" y="423272"/>
                </a:moveTo>
                <a:cubicBezTo>
                  <a:pt x="55028" y="389405"/>
                  <a:pt x="427032" y="101539"/>
                  <a:pt x="495824" y="51797"/>
                </a:cubicBezTo>
                <a:cubicBezTo>
                  <a:pt x="564616" y="2055"/>
                  <a:pt x="391049" y="133289"/>
                  <a:pt x="419624" y="124822"/>
                </a:cubicBezTo>
                <a:cubicBezTo>
                  <a:pt x="448199" y="116355"/>
                  <a:pt x="667274" y="997"/>
                  <a:pt x="667274" y="997"/>
                </a:cubicBezTo>
                <a:cubicBezTo>
                  <a:pt x="683149" y="-6940"/>
                  <a:pt x="576787" y="33805"/>
                  <a:pt x="514874" y="77197"/>
                </a:cubicBezTo>
                <a:cubicBezTo>
                  <a:pt x="452962" y="120589"/>
                  <a:pt x="292095" y="265051"/>
                  <a:pt x="295799" y="261347"/>
                </a:cubicBezTo>
                <a:cubicBezTo>
                  <a:pt x="299503" y="257643"/>
                  <a:pt x="535512" y="63439"/>
                  <a:pt x="537099" y="54972"/>
                </a:cubicBezTo>
                <a:cubicBezTo>
                  <a:pt x="538686" y="46505"/>
                  <a:pt x="332311" y="197847"/>
                  <a:pt x="305324" y="210547"/>
                </a:cubicBezTo>
                <a:cubicBezTo>
                  <a:pt x="278337" y="223247"/>
                  <a:pt x="397928" y="118472"/>
                  <a:pt x="375174" y="131172"/>
                </a:cubicBezTo>
                <a:cubicBezTo>
                  <a:pt x="352420" y="143872"/>
                  <a:pt x="192082" y="269284"/>
                  <a:pt x="168799" y="286747"/>
                </a:cubicBezTo>
                <a:cubicBezTo>
                  <a:pt x="145516" y="304209"/>
                  <a:pt x="239178" y="223776"/>
                  <a:pt x="235474" y="235947"/>
                </a:cubicBezTo>
                <a:cubicBezTo>
                  <a:pt x="231770" y="248118"/>
                  <a:pt x="151336" y="356597"/>
                  <a:pt x="146574" y="359772"/>
                </a:cubicBezTo>
                <a:cubicBezTo>
                  <a:pt x="141812" y="362947"/>
                  <a:pt x="235474" y="240180"/>
                  <a:pt x="206899" y="254997"/>
                </a:cubicBezTo>
                <a:cubicBezTo>
                  <a:pt x="178324" y="269814"/>
                  <a:pt x="-41280" y="457139"/>
                  <a:pt x="6874" y="423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3ADF9740-0403-A8AC-C16C-0E42072A57C4}"/>
              </a:ext>
            </a:extLst>
          </p:cNvPr>
          <p:cNvSpPr/>
          <p:nvPr/>
        </p:nvSpPr>
        <p:spPr>
          <a:xfrm>
            <a:off x="6761792" y="4216271"/>
            <a:ext cx="585134" cy="153231"/>
          </a:xfrm>
          <a:custGeom>
            <a:avLst/>
            <a:gdLst>
              <a:gd name="connsiteX0" fmla="*/ 7308 w 585134"/>
              <a:gd name="connsiteY0" fmla="*/ 139829 h 153231"/>
              <a:gd name="connsiteX1" fmla="*/ 547058 w 585134"/>
              <a:gd name="connsiteY1" fmla="*/ 3304 h 153231"/>
              <a:gd name="connsiteX2" fmla="*/ 150183 w 585134"/>
              <a:gd name="connsiteY2" fmla="*/ 47754 h 153231"/>
              <a:gd name="connsiteX3" fmla="*/ 575633 w 585134"/>
              <a:gd name="connsiteY3" fmla="*/ 129 h 153231"/>
              <a:gd name="connsiteX4" fmla="*/ 432758 w 585134"/>
              <a:gd name="connsiteY4" fmla="*/ 35054 h 153231"/>
              <a:gd name="connsiteX5" fmla="*/ 280358 w 585134"/>
              <a:gd name="connsiteY5" fmla="*/ 76329 h 153231"/>
              <a:gd name="connsiteX6" fmla="*/ 407358 w 585134"/>
              <a:gd name="connsiteY6" fmla="*/ 28704 h 153231"/>
              <a:gd name="connsiteX7" fmla="*/ 178758 w 585134"/>
              <a:gd name="connsiteY7" fmla="*/ 104904 h 153231"/>
              <a:gd name="connsiteX8" fmla="*/ 226383 w 585134"/>
              <a:gd name="connsiteY8" fmla="*/ 98554 h 153231"/>
              <a:gd name="connsiteX9" fmla="*/ 185108 w 585134"/>
              <a:gd name="connsiteY9" fmla="*/ 152529 h 153231"/>
              <a:gd name="connsiteX10" fmla="*/ 245433 w 585134"/>
              <a:gd name="connsiteY10" fmla="*/ 54104 h 153231"/>
              <a:gd name="connsiteX11" fmla="*/ 235908 w 585134"/>
              <a:gd name="connsiteY11" fmla="*/ 76329 h 153231"/>
              <a:gd name="connsiteX12" fmla="*/ 7308 w 585134"/>
              <a:gd name="connsiteY12" fmla="*/ 139829 h 15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5134" h="153231">
                <a:moveTo>
                  <a:pt x="7308" y="139829"/>
                </a:moveTo>
                <a:cubicBezTo>
                  <a:pt x="59166" y="127658"/>
                  <a:pt x="523246" y="18650"/>
                  <a:pt x="547058" y="3304"/>
                </a:cubicBezTo>
                <a:cubicBezTo>
                  <a:pt x="570870" y="-12042"/>
                  <a:pt x="150183" y="47754"/>
                  <a:pt x="150183" y="47754"/>
                </a:cubicBezTo>
                <a:lnTo>
                  <a:pt x="575633" y="129"/>
                </a:lnTo>
                <a:cubicBezTo>
                  <a:pt x="622729" y="-1988"/>
                  <a:pt x="481970" y="22354"/>
                  <a:pt x="432758" y="35054"/>
                </a:cubicBezTo>
                <a:cubicBezTo>
                  <a:pt x="383546" y="47754"/>
                  <a:pt x="284591" y="77387"/>
                  <a:pt x="280358" y="76329"/>
                </a:cubicBezTo>
                <a:cubicBezTo>
                  <a:pt x="276125" y="75271"/>
                  <a:pt x="424291" y="23942"/>
                  <a:pt x="407358" y="28704"/>
                </a:cubicBezTo>
                <a:cubicBezTo>
                  <a:pt x="390425" y="33466"/>
                  <a:pt x="208920" y="93262"/>
                  <a:pt x="178758" y="104904"/>
                </a:cubicBezTo>
                <a:cubicBezTo>
                  <a:pt x="148596" y="116546"/>
                  <a:pt x="225325" y="90617"/>
                  <a:pt x="226383" y="98554"/>
                </a:cubicBezTo>
                <a:cubicBezTo>
                  <a:pt x="227441" y="106491"/>
                  <a:pt x="181933" y="159937"/>
                  <a:pt x="185108" y="152529"/>
                </a:cubicBezTo>
                <a:cubicBezTo>
                  <a:pt x="188283" y="145121"/>
                  <a:pt x="236966" y="66804"/>
                  <a:pt x="245433" y="54104"/>
                </a:cubicBezTo>
                <a:cubicBezTo>
                  <a:pt x="253900" y="41404"/>
                  <a:pt x="276654" y="64158"/>
                  <a:pt x="235908" y="76329"/>
                </a:cubicBezTo>
                <a:cubicBezTo>
                  <a:pt x="195162" y="88500"/>
                  <a:pt x="-44550" y="152000"/>
                  <a:pt x="7308" y="139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5FEE7FFA-94FC-2963-CBE4-6F64AC7A5525}"/>
              </a:ext>
            </a:extLst>
          </p:cNvPr>
          <p:cNvSpPr/>
          <p:nvPr/>
        </p:nvSpPr>
        <p:spPr>
          <a:xfrm>
            <a:off x="7375223" y="4216205"/>
            <a:ext cx="893877" cy="448571"/>
          </a:xfrm>
          <a:custGeom>
            <a:avLst/>
            <a:gdLst>
              <a:gd name="connsiteX0" fmla="*/ 302 w 893877"/>
              <a:gd name="connsiteY0" fmla="*/ 195 h 448571"/>
              <a:gd name="connsiteX1" fmla="*/ 222552 w 893877"/>
              <a:gd name="connsiteY1" fmla="*/ 101795 h 448571"/>
              <a:gd name="connsiteX2" fmla="*/ 54277 w 893877"/>
              <a:gd name="connsiteY2" fmla="*/ 92270 h 448571"/>
              <a:gd name="connsiteX3" fmla="*/ 193977 w 893877"/>
              <a:gd name="connsiteY3" fmla="*/ 108145 h 448571"/>
              <a:gd name="connsiteX4" fmla="*/ 508302 w 893877"/>
              <a:gd name="connsiteY4" fmla="*/ 282770 h 448571"/>
              <a:gd name="connsiteX5" fmla="*/ 505127 w 893877"/>
              <a:gd name="connsiteY5" fmla="*/ 260545 h 448571"/>
              <a:gd name="connsiteX6" fmla="*/ 892477 w 893877"/>
              <a:gd name="connsiteY6" fmla="*/ 447870 h 448571"/>
              <a:gd name="connsiteX7" fmla="*/ 622602 w 893877"/>
              <a:gd name="connsiteY7" fmla="*/ 314520 h 448571"/>
              <a:gd name="connsiteX8" fmla="*/ 298752 w 893877"/>
              <a:gd name="connsiteY8" fmla="*/ 70045 h 448571"/>
              <a:gd name="connsiteX9" fmla="*/ 555927 w 893877"/>
              <a:gd name="connsiteY9" fmla="*/ 273245 h 448571"/>
              <a:gd name="connsiteX10" fmla="*/ 479727 w 893877"/>
              <a:gd name="connsiteY10" fmla="*/ 235145 h 448571"/>
              <a:gd name="connsiteX11" fmla="*/ 330502 w 893877"/>
              <a:gd name="connsiteY11" fmla="*/ 41470 h 448571"/>
              <a:gd name="connsiteX12" fmla="*/ 463852 w 893877"/>
              <a:gd name="connsiteY12" fmla="*/ 266895 h 448571"/>
              <a:gd name="connsiteX13" fmla="*/ 333677 w 893877"/>
              <a:gd name="connsiteY13" fmla="*/ 168470 h 448571"/>
              <a:gd name="connsiteX14" fmla="*/ 181277 w 893877"/>
              <a:gd name="connsiteY14" fmla="*/ 54170 h 448571"/>
              <a:gd name="connsiteX15" fmla="*/ 225727 w 893877"/>
              <a:gd name="connsiteY15" fmla="*/ 108145 h 448571"/>
              <a:gd name="connsiteX16" fmla="*/ 174927 w 893877"/>
              <a:gd name="connsiteY16" fmla="*/ 76395 h 448571"/>
              <a:gd name="connsiteX17" fmla="*/ 302 w 893877"/>
              <a:gd name="connsiteY17" fmla="*/ 195 h 44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3877" h="448571">
                <a:moveTo>
                  <a:pt x="302" y="195"/>
                </a:moveTo>
                <a:cubicBezTo>
                  <a:pt x="8239" y="4428"/>
                  <a:pt x="213556" y="86449"/>
                  <a:pt x="222552" y="101795"/>
                </a:cubicBezTo>
                <a:cubicBezTo>
                  <a:pt x="231548" y="117141"/>
                  <a:pt x="59039" y="91212"/>
                  <a:pt x="54277" y="92270"/>
                </a:cubicBezTo>
                <a:cubicBezTo>
                  <a:pt x="49515" y="93328"/>
                  <a:pt x="118306" y="76395"/>
                  <a:pt x="193977" y="108145"/>
                </a:cubicBezTo>
                <a:cubicBezTo>
                  <a:pt x="269648" y="139895"/>
                  <a:pt x="456444" y="257370"/>
                  <a:pt x="508302" y="282770"/>
                </a:cubicBezTo>
                <a:cubicBezTo>
                  <a:pt x="560160" y="308170"/>
                  <a:pt x="441098" y="233028"/>
                  <a:pt x="505127" y="260545"/>
                </a:cubicBezTo>
                <a:cubicBezTo>
                  <a:pt x="569156" y="288062"/>
                  <a:pt x="872898" y="438874"/>
                  <a:pt x="892477" y="447870"/>
                </a:cubicBezTo>
                <a:cubicBezTo>
                  <a:pt x="912056" y="456866"/>
                  <a:pt x="721556" y="377491"/>
                  <a:pt x="622602" y="314520"/>
                </a:cubicBezTo>
                <a:cubicBezTo>
                  <a:pt x="523648" y="251549"/>
                  <a:pt x="309864" y="76924"/>
                  <a:pt x="298752" y="70045"/>
                </a:cubicBezTo>
                <a:cubicBezTo>
                  <a:pt x="287640" y="63166"/>
                  <a:pt x="525765" y="245728"/>
                  <a:pt x="555927" y="273245"/>
                </a:cubicBezTo>
                <a:cubicBezTo>
                  <a:pt x="586089" y="300762"/>
                  <a:pt x="517298" y="273774"/>
                  <a:pt x="479727" y="235145"/>
                </a:cubicBezTo>
                <a:cubicBezTo>
                  <a:pt x="442156" y="196516"/>
                  <a:pt x="333148" y="36178"/>
                  <a:pt x="330502" y="41470"/>
                </a:cubicBezTo>
                <a:cubicBezTo>
                  <a:pt x="327856" y="46762"/>
                  <a:pt x="463323" y="245728"/>
                  <a:pt x="463852" y="266895"/>
                </a:cubicBezTo>
                <a:cubicBezTo>
                  <a:pt x="464381" y="288062"/>
                  <a:pt x="333677" y="168470"/>
                  <a:pt x="333677" y="168470"/>
                </a:cubicBezTo>
                <a:cubicBezTo>
                  <a:pt x="286581" y="133016"/>
                  <a:pt x="199269" y="64224"/>
                  <a:pt x="181277" y="54170"/>
                </a:cubicBezTo>
                <a:cubicBezTo>
                  <a:pt x="163285" y="44116"/>
                  <a:pt x="226785" y="104441"/>
                  <a:pt x="225727" y="108145"/>
                </a:cubicBezTo>
                <a:cubicBezTo>
                  <a:pt x="224669" y="111849"/>
                  <a:pt x="206677" y="91212"/>
                  <a:pt x="174927" y="76395"/>
                </a:cubicBezTo>
                <a:cubicBezTo>
                  <a:pt x="143177" y="61578"/>
                  <a:pt x="-7635" y="-4038"/>
                  <a:pt x="30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07879FBA-1A62-6CAA-369E-88AC8A9A364B}"/>
              </a:ext>
            </a:extLst>
          </p:cNvPr>
          <p:cNvSpPr/>
          <p:nvPr/>
        </p:nvSpPr>
        <p:spPr>
          <a:xfrm>
            <a:off x="6727825" y="4125226"/>
            <a:ext cx="1833386" cy="853214"/>
          </a:xfrm>
          <a:custGeom>
            <a:avLst/>
            <a:gdLst>
              <a:gd name="connsiteX0" fmla="*/ 739775 w 1833386"/>
              <a:gd name="connsiteY0" fmla="*/ 8624 h 853214"/>
              <a:gd name="connsiteX1" fmla="*/ 1108075 w 1833386"/>
              <a:gd name="connsiteY1" fmla="*/ 8624 h 853214"/>
              <a:gd name="connsiteX2" fmla="*/ 1260475 w 1833386"/>
              <a:gd name="connsiteY2" fmla="*/ 91174 h 853214"/>
              <a:gd name="connsiteX3" fmla="*/ 1241425 w 1833386"/>
              <a:gd name="connsiteY3" fmla="*/ 78474 h 853214"/>
              <a:gd name="connsiteX4" fmla="*/ 1517650 w 1833386"/>
              <a:gd name="connsiteY4" fmla="*/ 370574 h 853214"/>
              <a:gd name="connsiteX5" fmla="*/ 1504950 w 1833386"/>
              <a:gd name="connsiteY5" fmla="*/ 310249 h 853214"/>
              <a:gd name="connsiteX6" fmla="*/ 1755775 w 1833386"/>
              <a:gd name="connsiteY6" fmla="*/ 700774 h 853214"/>
              <a:gd name="connsiteX7" fmla="*/ 1831975 w 1833386"/>
              <a:gd name="connsiteY7" fmla="*/ 853174 h 853214"/>
              <a:gd name="connsiteX8" fmla="*/ 1704975 w 1833386"/>
              <a:gd name="connsiteY8" fmla="*/ 713474 h 853214"/>
              <a:gd name="connsiteX9" fmla="*/ 1565275 w 1833386"/>
              <a:gd name="connsiteY9" fmla="*/ 494399 h 853214"/>
              <a:gd name="connsiteX10" fmla="*/ 1755775 w 1833386"/>
              <a:gd name="connsiteY10" fmla="*/ 735699 h 853214"/>
              <a:gd name="connsiteX11" fmla="*/ 1565275 w 1833386"/>
              <a:gd name="connsiteY11" fmla="*/ 424549 h 853214"/>
              <a:gd name="connsiteX12" fmla="*/ 1584325 w 1833386"/>
              <a:gd name="connsiteY12" fmla="*/ 513449 h 853214"/>
              <a:gd name="connsiteX13" fmla="*/ 1092200 w 1833386"/>
              <a:gd name="connsiteY13" fmla="*/ 300724 h 853214"/>
              <a:gd name="connsiteX14" fmla="*/ 1203325 w 1833386"/>
              <a:gd name="connsiteY14" fmla="*/ 326124 h 853214"/>
              <a:gd name="connsiteX15" fmla="*/ 1095375 w 1833386"/>
              <a:gd name="connsiteY15" fmla="*/ 141974 h 853214"/>
              <a:gd name="connsiteX16" fmla="*/ 1012825 w 1833386"/>
              <a:gd name="connsiteY16" fmla="*/ 97524 h 853214"/>
              <a:gd name="connsiteX17" fmla="*/ 1168400 w 1833386"/>
              <a:gd name="connsiteY17" fmla="*/ 110224 h 853214"/>
              <a:gd name="connsiteX18" fmla="*/ 936625 w 1833386"/>
              <a:gd name="connsiteY18" fmla="*/ 110224 h 853214"/>
              <a:gd name="connsiteX19" fmla="*/ 0 w 1833386"/>
              <a:gd name="connsiteY19" fmla="*/ 94349 h 853214"/>
              <a:gd name="connsiteX20" fmla="*/ 1152525 w 1833386"/>
              <a:gd name="connsiteY20" fmla="*/ 75299 h 853214"/>
              <a:gd name="connsiteX21" fmla="*/ 835025 w 1833386"/>
              <a:gd name="connsiteY21" fmla="*/ 65774 h 853214"/>
              <a:gd name="connsiteX22" fmla="*/ 987425 w 1833386"/>
              <a:gd name="connsiteY22" fmla="*/ 62599 h 853214"/>
              <a:gd name="connsiteX23" fmla="*/ 739775 w 1833386"/>
              <a:gd name="connsiteY23" fmla="*/ 8624 h 85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3386" h="853214">
                <a:moveTo>
                  <a:pt x="739775" y="8624"/>
                </a:moveTo>
                <a:cubicBezTo>
                  <a:pt x="759883" y="-372"/>
                  <a:pt x="1021292" y="-5134"/>
                  <a:pt x="1108075" y="8624"/>
                </a:cubicBezTo>
                <a:cubicBezTo>
                  <a:pt x="1194858" y="22382"/>
                  <a:pt x="1238250" y="79532"/>
                  <a:pt x="1260475" y="91174"/>
                </a:cubicBezTo>
                <a:cubicBezTo>
                  <a:pt x="1282700" y="102816"/>
                  <a:pt x="1198563" y="31907"/>
                  <a:pt x="1241425" y="78474"/>
                </a:cubicBezTo>
                <a:cubicBezTo>
                  <a:pt x="1284287" y="125041"/>
                  <a:pt x="1473729" y="331945"/>
                  <a:pt x="1517650" y="370574"/>
                </a:cubicBezTo>
                <a:cubicBezTo>
                  <a:pt x="1561571" y="409203"/>
                  <a:pt x="1465263" y="255216"/>
                  <a:pt x="1504950" y="310249"/>
                </a:cubicBezTo>
                <a:cubicBezTo>
                  <a:pt x="1544637" y="365282"/>
                  <a:pt x="1701271" y="610287"/>
                  <a:pt x="1755775" y="700774"/>
                </a:cubicBezTo>
                <a:cubicBezTo>
                  <a:pt x="1810279" y="791262"/>
                  <a:pt x="1840442" y="851057"/>
                  <a:pt x="1831975" y="853174"/>
                </a:cubicBezTo>
                <a:cubicBezTo>
                  <a:pt x="1823508" y="855291"/>
                  <a:pt x="1749425" y="773270"/>
                  <a:pt x="1704975" y="713474"/>
                </a:cubicBezTo>
                <a:cubicBezTo>
                  <a:pt x="1660525" y="653678"/>
                  <a:pt x="1556808" y="490695"/>
                  <a:pt x="1565275" y="494399"/>
                </a:cubicBezTo>
                <a:cubicBezTo>
                  <a:pt x="1573742" y="498103"/>
                  <a:pt x="1755775" y="747341"/>
                  <a:pt x="1755775" y="735699"/>
                </a:cubicBezTo>
                <a:cubicBezTo>
                  <a:pt x="1755775" y="724057"/>
                  <a:pt x="1593850" y="461591"/>
                  <a:pt x="1565275" y="424549"/>
                </a:cubicBezTo>
                <a:cubicBezTo>
                  <a:pt x="1536700" y="387507"/>
                  <a:pt x="1663171" y="534086"/>
                  <a:pt x="1584325" y="513449"/>
                </a:cubicBezTo>
                <a:cubicBezTo>
                  <a:pt x="1505479" y="492812"/>
                  <a:pt x="1155700" y="331945"/>
                  <a:pt x="1092200" y="300724"/>
                </a:cubicBezTo>
                <a:cubicBezTo>
                  <a:pt x="1028700" y="269503"/>
                  <a:pt x="1202796" y="352582"/>
                  <a:pt x="1203325" y="326124"/>
                </a:cubicBezTo>
                <a:cubicBezTo>
                  <a:pt x="1203854" y="299666"/>
                  <a:pt x="1127125" y="180074"/>
                  <a:pt x="1095375" y="141974"/>
                </a:cubicBezTo>
                <a:cubicBezTo>
                  <a:pt x="1063625" y="103874"/>
                  <a:pt x="1000654" y="102816"/>
                  <a:pt x="1012825" y="97524"/>
                </a:cubicBezTo>
                <a:cubicBezTo>
                  <a:pt x="1024996" y="92232"/>
                  <a:pt x="1181100" y="108107"/>
                  <a:pt x="1168400" y="110224"/>
                </a:cubicBezTo>
                <a:cubicBezTo>
                  <a:pt x="1155700" y="112341"/>
                  <a:pt x="936625" y="110224"/>
                  <a:pt x="936625" y="110224"/>
                </a:cubicBezTo>
                <a:lnTo>
                  <a:pt x="0" y="94349"/>
                </a:lnTo>
                <a:cubicBezTo>
                  <a:pt x="35983" y="88528"/>
                  <a:pt x="1013354" y="80061"/>
                  <a:pt x="1152525" y="75299"/>
                </a:cubicBezTo>
                <a:lnTo>
                  <a:pt x="835025" y="65774"/>
                </a:lnTo>
                <a:cubicBezTo>
                  <a:pt x="807508" y="63657"/>
                  <a:pt x="1004887" y="69478"/>
                  <a:pt x="987425" y="62599"/>
                </a:cubicBezTo>
                <a:cubicBezTo>
                  <a:pt x="969963" y="55720"/>
                  <a:pt x="719667" y="17620"/>
                  <a:pt x="739775" y="8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9FDAF529-1D7F-B39B-3BD6-5A8D279A2947}"/>
              </a:ext>
            </a:extLst>
          </p:cNvPr>
          <p:cNvSpPr/>
          <p:nvPr/>
        </p:nvSpPr>
        <p:spPr>
          <a:xfrm>
            <a:off x="6851849" y="4350309"/>
            <a:ext cx="457091" cy="474766"/>
          </a:xfrm>
          <a:custGeom>
            <a:avLst/>
            <a:gdLst>
              <a:gd name="connsiteX0" fmla="*/ 131755 w 457091"/>
              <a:gd name="connsiteY0" fmla="*/ 627 h 474766"/>
              <a:gd name="connsiteX1" fmla="*/ 71465 w 457091"/>
              <a:gd name="connsiteY1" fmla="*/ 191546 h 474766"/>
              <a:gd name="connsiteX2" fmla="*/ 141804 w 457091"/>
              <a:gd name="connsiteY2" fmla="*/ 281981 h 474766"/>
              <a:gd name="connsiteX3" fmla="*/ 71465 w 457091"/>
              <a:gd name="connsiteY3" fmla="*/ 251836 h 474766"/>
              <a:gd name="connsiteX4" fmla="*/ 453303 w 457091"/>
              <a:gd name="connsiteY4" fmla="*/ 472900 h 474766"/>
              <a:gd name="connsiteX5" fmla="*/ 252336 w 457091"/>
              <a:gd name="connsiteY5" fmla="*/ 352320 h 474766"/>
              <a:gd name="connsiteX6" fmla="*/ 11175 w 457091"/>
              <a:gd name="connsiteY6" fmla="*/ 251836 h 474766"/>
              <a:gd name="connsiteX7" fmla="*/ 51369 w 457091"/>
              <a:gd name="connsiteY7" fmla="*/ 261884 h 474766"/>
              <a:gd name="connsiteX8" fmla="*/ 131755 w 457091"/>
              <a:gd name="connsiteY8" fmla="*/ 627 h 4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091" h="474766">
                <a:moveTo>
                  <a:pt x="131755" y="627"/>
                </a:moveTo>
                <a:cubicBezTo>
                  <a:pt x="135104" y="-11096"/>
                  <a:pt x="69790" y="144654"/>
                  <a:pt x="71465" y="191546"/>
                </a:cubicBezTo>
                <a:cubicBezTo>
                  <a:pt x="73140" y="238438"/>
                  <a:pt x="141804" y="271933"/>
                  <a:pt x="141804" y="281981"/>
                </a:cubicBezTo>
                <a:cubicBezTo>
                  <a:pt x="141804" y="292029"/>
                  <a:pt x="19549" y="220016"/>
                  <a:pt x="71465" y="251836"/>
                </a:cubicBezTo>
                <a:cubicBezTo>
                  <a:pt x="123381" y="283656"/>
                  <a:pt x="423158" y="456153"/>
                  <a:pt x="453303" y="472900"/>
                </a:cubicBezTo>
                <a:cubicBezTo>
                  <a:pt x="483448" y="489647"/>
                  <a:pt x="326024" y="389164"/>
                  <a:pt x="252336" y="352320"/>
                </a:cubicBezTo>
                <a:cubicBezTo>
                  <a:pt x="178648" y="315476"/>
                  <a:pt x="11175" y="251836"/>
                  <a:pt x="11175" y="251836"/>
                </a:cubicBezTo>
                <a:cubicBezTo>
                  <a:pt x="-22319" y="236763"/>
                  <a:pt x="27923" y="308776"/>
                  <a:pt x="51369" y="261884"/>
                </a:cubicBezTo>
                <a:cubicBezTo>
                  <a:pt x="74815" y="214992"/>
                  <a:pt x="128406" y="12350"/>
                  <a:pt x="131755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39CAED76-30AA-C7B6-EF60-1D4848887ADB}"/>
              </a:ext>
            </a:extLst>
          </p:cNvPr>
          <p:cNvSpPr/>
          <p:nvPr/>
        </p:nvSpPr>
        <p:spPr>
          <a:xfrm>
            <a:off x="6439983" y="4377968"/>
            <a:ext cx="309325" cy="526624"/>
          </a:xfrm>
          <a:custGeom>
            <a:avLst/>
            <a:gdLst>
              <a:gd name="connsiteX0" fmla="*/ 401 w 309325"/>
              <a:gd name="connsiteY0" fmla="*/ 68 h 526624"/>
              <a:gd name="connsiteX1" fmla="*/ 154781 w 309325"/>
              <a:gd name="connsiteY1" fmla="*/ 154448 h 526624"/>
              <a:gd name="connsiteX2" fmla="*/ 190407 w 309325"/>
              <a:gd name="connsiteY2" fmla="*/ 245492 h 526624"/>
              <a:gd name="connsiteX3" fmla="*/ 198323 w 309325"/>
              <a:gd name="connsiteY3" fmla="*/ 213824 h 526624"/>
              <a:gd name="connsiteX4" fmla="*/ 245825 w 309325"/>
              <a:gd name="connsiteY4" fmla="*/ 526541 h 526624"/>
              <a:gd name="connsiteX5" fmla="*/ 202282 w 309325"/>
              <a:gd name="connsiteY5" fmla="*/ 245492 h 526624"/>
              <a:gd name="connsiteX6" fmla="*/ 174573 w 309325"/>
              <a:gd name="connsiteY6" fmla="*/ 285076 h 526624"/>
              <a:gd name="connsiteX7" fmla="*/ 309160 w 309325"/>
              <a:gd name="connsiteY7" fmla="*/ 114863 h 526624"/>
              <a:gd name="connsiteX8" fmla="*/ 202282 w 309325"/>
              <a:gd name="connsiteY8" fmla="*/ 241533 h 526624"/>
              <a:gd name="connsiteX9" fmla="*/ 202282 w 309325"/>
              <a:gd name="connsiteY9" fmla="*/ 182157 h 526624"/>
              <a:gd name="connsiteX10" fmla="*/ 229991 w 309325"/>
              <a:gd name="connsiteY10" fmla="*/ 102988 h 526624"/>
              <a:gd name="connsiteX11" fmla="*/ 206240 w 309325"/>
              <a:gd name="connsiteY11" fmla="*/ 174240 h 526624"/>
              <a:gd name="connsiteX12" fmla="*/ 401 w 309325"/>
              <a:gd name="connsiteY12" fmla="*/ 68 h 5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325" h="526624">
                <a:moveTo>
                  <a:pt x="401" y="68"/>
                </a:moveTo>
                <a:cubicBezTo>
                  <a:pt x="-8176" y="-3231"/>
                  <a:pt x="123113" y="113544"/>
                  <a:pt x="154781" y="154448"/>
                </a:cubicBezTo>
                <a:cubicBezTo>
                  <a:pt x="186449" y="195352"/>
                  <a:pt x="183150" y="235596"/>
                  <a:pt x="190407" y="245492"/>
                </a:cubicBezTo>
                <a:cubicBezTo>
                  <a:pt x="197664" y="255388"/>
                  <a:pt x="189087" y="166983"/>
                  <a:pt x="198323" y="213824"/>
                </a:cubicBezTo>
                <a:cubicBezTo>
                  <a:pt x="207559" y="260665"/>
                  <a:pt x="245165" y="521263"/>
                  <a:pt x="245825" y="526541"/>
                </a:cubicBezTo>
                <a:cubicBezTo>
                  <a:pt x="246485" y="531819"/>
                  <a:pt x="214157" y="285736"/>
                  <a:pt x="202282" y="245492"/>
                </a:cubicBezTo>
                <a:cubicBezTo>
                  <a:pt x="190407" y="205248"/>
                  <a:pt x="156760" y="306848"/>
                  <a:pt x="174573" y="285076"/>
                </a:cubicBezTo>
                <a:cubicBezTo>
                  <a:pt x="192386" y="263305"/>
                  <a:pt x="304542" y="122120"/>
                  <a:pt x="309160" y="114863"/>
                </a:cubicBezTo>
                <a:cubicBezTo>
                  <a:pt x="313778" y="107606"/>
                  <a:pt x="220095" y="230317"/>
                  <a:pt x="202282" y="241533"/>
                </a:cubicBezTo>
                <a:cubicBezTo>
                  <a:pt x="184469" y="252749"/>
                  <a:pt x="197664" y="205248"/>
                  <a:pt x="202282" y="182157"/>
                </a:cubicBezTo>
                <a:cubicBezTo>
                  <a:pt x="206900" y="159066"/>
                  <a:pt x="229331" y="104307"/>
                  <a:pt x="229991" y="102988"/>
                </a:cubicBezTo>
                <a:cubicBezTo>
                  <a:pt x="230651" y="101669"/>
                  <a:pt x="242526" y="186775"/>
                  <a:pt x="206240" y="174240"/>
                </a:cubicBezTo>
                <a:cubicBezTo>
                  <a:pt x="169954" y="161705"/>
                  <a:pt x="8978" y="3367"/>
                  <a:pt x="40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6CCEAB8B-FBCD-8B3B-39FF-BEC79AE5384F}"/>
              </a:ext>
            </a:extLst>
          </p:cNvPr>
          <p:cNvSpPr/>
          <p:nvPr/>
        </p:nvSpPr>
        <p:spPr>
          <a:xfrm>
            <a:off x="6784684" y="4421377"/>
            <a:ext cx="178733" cy="364828"/>
          </a:xfrm>
          <a:custGeom>
            <a:avLst/>
            <a:gdLst>
              <a:gd name="connsiteX0" fmla="*/ 106963 w 178733"/>
              <a:gd name="connsiteY0" fmla="*/ 202 h 364828"/>
              <a:gd name="connsiteX1" fmla="*/ 19877 w 178733"/>
              <a:gd name="connsiteY1" fmla="*/ 265418 h 364828"/>
              <a:gd name="connsiteX2" fmla="*/ 43628 w 178733"/>
              <a:gd name="connsiteY2" fmla="*/ 202083 h 364828"/>
              <a:gd name="connsiteX3" fmla="*/ 85 w 178733"/>
              <a:gd name="connsiteY3" fmla="*/ 364379 h 364828"/>
              <a:gd name="connsiteX4" fmla="*/ 31752 w 178733"/>
              <a:gd name="connsiteY4" fmla="*/ 245626 h 364828"/>
              <a:gd name="connsiteX5" fmla="*/ 4043 w 178733"/>
              <a:gd name="connsiteY5" fmla="*/ 103122 h 364828"/>
              <a:gd name="connsiteX6" fmla="*/ 31752 w 178733"/>
              <a:gd name="connsiteY6" fmla="*/ 182291 h 364828"/>
              <a:gd name="connsiteX7" fmla="*/ 178215 w 178733"/>
              <a:gd name="connsiteY7" fmla="*/ 328753 h 364828"/>
              <a:gd name="connsiteX8" fmla="*/ 79254 w 178733"/>
              <a:gd name="connsiteY8" fmla="*/ 225833 h 364828"/>
              <a:gd name="connsiteX9" fmla="*/ 47586 w 178733"/>
              <a:gd name="connsiteY9" fmla="*/ 186249 h 364828"/>
              <a:gd name="connsiteX10" fmla="*/ 31752 w 178733"/>
              <a:gd name="connsiteY10" fmla="*/ 221875 h 364828"/>
              <a:gd name="connsiteX11" fmla="*/ 106963 w 178733"/>
              <a:gd name="connsiteY11" fmla="*/ 202 h 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733" h="364828">
                <a:moveTo>
                  <a:pt x="106963" y="202"/>
                </a:moveTo>
                <a:cubicBezTo>
                  <a:pt x="104984" y="7459"/>
                  <a:pt x="30433" y="231771"/>
                  <a:pt x="19877" y="265418"/>
                </a:cubicBezTo>
                <a:cubicBezTo>
                  <a:pt x="9321" y="299065"/>
                  <a:pt x="46927" y="185590"/>
                  <a:pt x="43628" y="202083"/>
                </a:cubicBezTo>
                <a:cubicBezTo>
                  <a:pt x="40329" y="218576"/>
                  <a:pt x="2064" y="357122"/>
                  <a:pt x="85" y="364379"/>
                </a:cubicBezTo>
                <a:cubicBezTo>
                  <a:pt x="-1894" y="371636"/>
                  <a:pt x="31092" y="289169"/>
                  <a:pt x="31752" y="245626"/>
                </a:cubicBezTo>
                <a:cubicBezTo>
                  <a:pt x="32412" y="202083"/>
                  <a:pt x="4043" y="113678"/>
                  <a:pt x="4043" y="103122"/>
                </a:cubicBezTo>
                <a:cubicBezTo>
                  <a:pt x="4043" y="92566"/>
                  <a:pt x="2723" y="144686"/>
                  <a:pt x="31752" y="182291"/>
                </a:cubicBezTo>
                <a:cubicBezTo>
                  <a:pt x="60781" y="219896"/>
                  <a:pt x="170298" y="321496"/>
                  <a:pt x="178215" y="328753"/>
                </a:cubicBezTo>
                <a:cubicBezTo>
                  <a:pt x="186132" y="336010"/>
                  <a:pt x="101025" y="249584"/>
                  <a:pt x="79254" y="225833"/>
                </a:cubicBezTo>
                <a:cubicBezTo>
                  <a:pt x="57482" y="202082"/>
                  <a:pt x="55503" y="186909"/>
                  <a:pt x="47586" y="186249"/>
                </a:cubicBezTo>
                <a:cubicBezTo>
                  <a:pt x="39669" y="185589"/>
                  <a:pt x="22516" y="260800"/>
                  <a:pt x="31752" y="221875"/>
                </a:cubicBezTo>
                <a:cubicBezTo>
                  <a:pt x="40988" y="182950"/>
                  <a:pt x="108942" y="-7055"/>
                  <a:pt x="106963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71FFD959-09BB-A3E9-3FD4-6FE2631ACA1C}"/>
              </a:ext>
            </a:extLst>
          </p:cNvPr>
          <p:cNvSpPr/>
          <p:nvPr/>
        </p:nvSpPr>
        <p:spPr>
          <a:xfrm>
            <a:off x="6164946" y="4587565"/>
            <a:ext cx="441837" cy="790379"/>
          </a:xfrm>
          <a:custGeom>
            <a:avLst/>
            <a:gdLst>
              <a:gd name="connsiteX0" fmla="*/ 441693 w 441837"/>
              <a:gd name="connsiteY0" fmla="*/ 269 h 790379"/>
              <a:gd name="connsiteX1" fmla="*/ 247729 w 441837"/>
              <a:gd name="connsiteY1" fmla="*/ 194232 h 790379"/>
              <a:gd name="connsiteX2" fmla="*/ 318981 w 441837"/>
              <a:gd name="connsiteY2" fmla="*/ 119022 h 790379"/>
              <a:gd name="connsiteX3" fmla="*/ 322940 w 441837"/>
              <a:gd name="connsiteY3" fmla="*/ 51729 h 790379"/>
              <a:gd name="connsiteX4" fmla="*/ 322940 w 441837"/>
              <a:gd name="connsiteY4" fmla="*/ 119022 h 790379"/>
              <a:gd name="connsiteX5" fmla="*/ 299189 w 441837"/>
              <a:gd name="connsiteY5" fmla="*/ 237775 h 790379"/>
              <a:gd name="connsiteX6" fmla="*/ 192311 w 441837"/>
              <a:gd name="connsiteY6" fmla="*/ 522783 h 790379"/>
              <a:gd name="connsiteX7" fmla="*/ 247729 w 441837"/>
              <a:gd name="connsiteY7" fmla="*/ 404030 h 790379"/>
              <a:gd name="connsiteX8" fmla="*/ 2306 w 441837"/>
              <a:gd name="connsiteY8" fmla="*/ 787999 h 790379"/>
              <a:gd name="connsiteX9" fmla="*/ 417942 w 441837"/>
              <a:gd name="connsiteY9" fmla="*/ 190274 h 790379"/>
              <a:gd name="connsiteX10" fmla="*/ 121059 w 441837"/>
              <a:gd name="connsiteY10" fmla="*/ 613827 h 790379"/>
              <a:gd name="connsiteX11" fmla="*/ 295231 w 441837"/>
              <a:gd name="connsiteY11" fmla="*/ 297152 h 790379"/>
              <a:gd name="connsiteX12" fmla="*/ 315023 w 441837"/>
              <a:gd name="connsiteY12" fmla="*/ 107147 h 790379"/>
              <a:gd name="connsiteX13" fmla="*/ 279397 w 441837"/>
              <a:gd name="connsiteY13" fmla="*/ 150690 h 790379"/>
              <a:gd name="connsiteX14" fmla="*/ 441693 w 441837"/>
              <a:gd name="connsiteY14" fmla="*/ 269 h 79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837" h="790379">
                <a:moveTo>
                  <a:pt x="441693" y="269"/>
                </a:moveTo>
                <a:cubicBezTo>
                  <a:pt x="436415" y="7526"/>
                  <a:pt x="268181" y="174440"/>
                  <a:pt x="247729" y="194232"/>
                </a:cubicBezTo>
                <a:cubicBezTo>
                  <a:pt x="227277" y="214024"/>
                  <a:pt x="306446" y="142772"/>
                  <a:pt x="318981" y="119022"/>
                </a:cubicBezTo>
                <a:cubicBezTo>
                  <a:pt x="331516" y="95272"/>
                  <a:pt x="322280" y="51729"/>
                  <a:pt x="322940" y="51729"/>
                </a:cubicBezTo>
                <a:cubicBezTo>
                  <a:pt x="323600" y="51729"/>
                  <a:pt x="326899" y="88014"/>
                  <a:pt x="322940" y="119022"/>
                </a:cubicBezTo>
                <a:cubicBezTo>
                  <a:pt x="318981" y="150030"/>
                  <a:pt x="320960" y="170482"/>
                  <a:pt x="299189" y="237775"/>
                </a:cubicBezTo>
                <a:cubicBezTo>
                  <a:pt x="277418" y="305068"/>
                  <a:pt x="200888" y="495074"/>
                  <a:pt x="192311" y="522783"/>
                </a:cubicBezTo>
                <a:cubicBezTo>
                  <a:pt x="183734" y="550492"/>
                  <a:pt x="279396" y="359827"/>
                  <a:pt x="247729" y="404030"/>
                </a:cubicBezTo>
                <a:cubicBezTo>
                  <a:pt x="216062" y="448233"/>
                  <a:pt x="-26063" y="823625"/>
                  <a:pt x="2306" y="787999"/>
                </a:cubicBezTo>
                <a:cubicBezTo>
                  <a:pt x="30675" y="752373"/>
                  <a:pt x="398150" y="219303"/>
                  <a:pt x="417942" y="190274"/>
                </a:cubicBezTo>
                <a:cubicBezTo>
                  <a:pt x="437734" y="161245"/>
                  <a:pt x="141511" y="596014"/>
                  <a:pt x="121059" y="613827"/>
                </a:cubicBezTo>
                <a:cubicBezTo>
                  <a:pt x="100607" y="631640"/>
                  <a:pt x="262904" y="381599"/>
                  <a:pt x="295231" y="297152"/>
                </a:cubicBezTo>
                <a:cubicBezTo>
                  <a:pt x="327558" y="212705"/>
                  <a:pt x="317662" y="131557"/>
                  <a:pt x="315023" y="107147"/>
                </a:cubicBezTo>
                <a:cubicBezTo>
                  <a:pt x="312384" y="82737"/>
                  <a:pt x="253008" y="166524"/>
                  <a:pt x="279397" y="150690"/>
                </a:cubicBezTo>
                <a:cubicBezTo>
                  <a:pt x="305786" y="134856"/>
                  <a:pt x="446971" y="-6988"/>
                  <a:pt x="441693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B0D86844-776B-C724-B475-43F7BB6A0EE5}"/>
              </a:ext>
            </a:extLst>
          </p:cNvPr>
          <p:cNvSpPr/>
          <p:nvPr/>
        </p:nvSpPr>
        <p:spPr>
          <a:xfrm>
            <a:off x="6222200" y="4246993"/>
            <a:ext cx="1476978" cy="141177"/>
          </a:xfrm>
          <a:custGeom>
            <a:avLst/>
            <a:gdLst>
              <a:gd name="connsiteX0" fmla="*/ 470 w 1476978"/>
              <a:gd name="connsiteY0" fmla="*/ 32082 h 141177"/>
              <a:gd name="connsiteX1" fmla="*/ 538818 w 1476978"/>
              <a:gd name="connsiteY1" fmla="*/ 39999 h 141177"/>
              <a:gd name="connsiteX2" fmla="*/ 364647 w 1476978"/>
              <a:gd name="connsiteY2" fmla="*/ 79584 h 141177"/>
              <a:gd name="connsiteX3" fmla="*/ 728823 w 1476978"/>
              <a:gd name="connsiteY3" fmla="*/ 59791 h 141177"/>
              <a:gd name="connsiteX4" fmla="*/ 526943 w 1476978"/>
              <a:gd name="connsiteY4" fmla="*/ 138960 h 141177"/>
              <a:gd name="connsiteX5" fmla="*/ 1476969 w 1476978"/>
              <a:gd name="connsiteY5" fmla="*/ 51875 h 141177"/>
              <a:gd name="connsiteX6" fmla="*/ 507151 w 1476978"/>
              <a:gd name="connsiteY6" fmla="*/ 138960 h 141177"/>
              <a:gd name="connsiteX7" fmla="*/ 554652 w 1476978"/>
              <a:gd name="connsiteY7" fmla="*/ 115210 h 141177"/>
              <a:gd name="connsiteX8" fmla="*/ 447774 w 1476978"/>
              <a:gd name="connsiteY8" fmla="*/ 115210 h 141177"/>
              <a:gd name="connsiteX9" fmla="*/ 756532 w 1476978"/>
              <a:gd name="connsiteY9" fmla="*/ 43958 h 141177"/>
              <a:gd name="connsiteX10" fmla="*/ 499234 w 1476978"/>
              <a:gd name="connsiteY10" fmla="*/ 79584 h 141177"/>
              <a:gd name="connsiteX11" fmla="*/ 709031 w 1476978"/>
              <a:gd name="connsiteY11" fmla="*/ 43958 h 141177"/>
              <a:gd name="connsiteX12" fmla="*/ 360688 w 1476978"/>
              <a:gd name="connsiteY12" fmla="*/ 12290 h 141177"/>
              <a:gd name="connsiteX13" fmla="*/ 372564 w 1476978"/>
              <a:gd name="connsiteY13" fmla="*/ 24165 h 141177"/>
              <a:gd name="connsiteX14" fmla="*/ 352771 w 1476978"/>
              <a:gd name="connsiteY14" fmla="*/ 51875 h 141177"/>
              <a:gd name="connsiteX15" fmla="*/ 661530 w 1476978"/>
              <a:gd name="connsiteY15" fmla="*/ 12290 h 141177"/>
              <a:gd name="connsiteX16" fmla="*/ 447774 w 1476978"/>
              <a:gd name="connsiteY16" fmla="*/ 415 h 141177"/>
              <a:gd name="connsiteX17" fmla="*/ 470 w 1476978"/>
              <a:gd name="connsiteY17" fmla="*/ 32082 h 1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978" h="141177">
                <a:moveTo>
                  <a:pt x="470" y="32082"/>
                </a:moveTo>
                <a:cubicBezTo>
                  <a:pt x="15644" y="38679"/>
                  <a:pt x="478122" y="32082"/>
                  <a:pt x="538818" y="39999"/>
                </a:cubicBezTo>
                <a:cubicBezTo>
                  <a:pt x="599514" y="47916"/>
                  <a:pt x="332980" y="76285"/>
                  <a:pt x="364647" y="79584"/>
                </a:cubicBezTo>
                <a:cubicBezTo>
                  <a:pt x="396314" y="82883"/>
                  <a:pt x="701774" y="49895"/>
                  <a:pt x="728823" y="59791"/>
                </a:cubicBezTo>
                <a:cubicBezTo>
                  <a:pt x="755872" y="69687"/>
                  <a:pt x="402252" y="140279"/>
                  <a:pt x="526943" y="138960"/>
                </a:cubicBezTo>
                <a:cubicBezTo>
                  <a:pt x="651634" y="137641"/>
                  <a:pt x="1480268" y="51875"/>
                  <a:pt x="1476969" y="51875"/>
                </a:cubicBezTo>
                <a:cubicBezTo>
                  <a:pt x="1473670" y="51875"/>
                  <a:pt x="660870" y="128404"/>
                  <a:pt x="507151" y="138960"/>
                </a:cubicBezTo>
                <a:cubicBezTo>
                  <a:pt x="353432" y="149516"/>
                  <a:pt x="564548" y="119168"/>
                  <a:pt x="554652" y="115210"/>
                </a:cubicBezTo>
                <a:cubicBezTo>
                  <a:pt x="544756" y="111252"/>
                  <a:pt x="414127" y="127085"/>
                  <a:pt x="447774" y="115210"/>
                </a:cubicBezTo>
                <a:cubicBezTo>
                  <a:pt x="481421" y="103335"/>
                  <a:pt x="747955" y="49896"/>
                  <a:pt x="756532" y="43958"/>
                </a:cubicBezTo>
                <a:cubicBezTo>
                  <a:pt x="765109" y="38020"/>
                  <a:pt x="507151" y="79584"/>
                  <a:pt x="499234" y="79584"/>
                </a:cubicBezTo>
                <a:cubicBezTo>
                  <a:pt x="491317" y="79584"/>
                  <a:pt x="732122" y="55174"/>
                  <a:pt x="709031" y="43958"/>
                </a:cubicBezTo>
                <a:cubicBezTo>
                  <a:pt x="685940" y="32742"/>
                  <a:pt x="416766" y="15589"/>
                  <a:pt x="360688" y="12290"/>
                </a:cubicBezTo>
                <a:cubicBezTo>
                  <a:pt x="304610" y="8991"/>
                  <a:pt x="373883" y="17568"/>
                  <a:pt x="372564" y="24165"/>
                </a:cubicBezTo>
                <a:cubicBezTo>
                  <a:pt x="371245" y="30762"/>
                  <a:pt x="304610" y="53854"/>
                  <a:pt x="352771" y="51875"/>
                </a:cubicBezTo>
                <a:cubicBezTo>
                  <a:pt x="400932" y="49896"/>
                  <a:pt x="645696" y="20867"/>
                  <a:pt x="661530" y="12290"/>
                </a:cubicBezTo>
                <a:cubicBezTo>
                  <a:pt x="677364" y="3713"/>
                  <a:pt x="553992" y="-1564"/>
                  <a:pt x="447774" y="415"/>
                </a:cubicBezTo>
                <a:cubicBezTo>
                  <a:pt x="341556" y="2394"/>
                  <a:pt x="-14704" y="25485"/>
                  <a:pt x="470" y="32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B3B399FA-257C-BCFC-F7C6-F70C56A09DB7}"/>
              </a:ext>
            </a:extLst>
          </p:cNvPr>
          <p:cNvSpPr/>
          <p:nvPr/>
        </p:nvSpPr>
        <p:spPr>
          <a:xfrm>
            <a:off x="5513966" y="3481200"/>
            <a:ext cx="214858" cy="402437"/>
          </a:xfrm>
          <a:custGeom>
            <a:avLst/>
            <a:gdLst>
              <a:gd name="connsiteX0" fmla="*/ 194107 w 214858"/>
              <a:gd name="connsiteY0" fmla="*/ 2229 h 402437"/>
              <a:gd name="connsiteX1" fmla="*/ 19935 w 214858"/>
              <a:gd name="connsiteY1" fmla="*/ 382239 h 402437"/>
              <a:gd name="connsiteX2" fmla="*/ 47644 w 214858"/>
              <a:gd name="connsiteY2" fmla="*/ 322862 h 402437"/>
              <a:gd name="connsiteX3" fmla="*/ 126813 w 214858"/>
              <a:gd name="connsiteY3" fmla="*/ 208068 h 402437"/>
              <a:gd name="connsiteX4" fmla="*/ 213899 w 214858"/>
              <a:gd name="connsiteY4" fmla="*/ 148691 h 402437"/>
              <a:gd name="connsiteX5" fmla="*/ 67437 w 214858"/>
              <a:gd name="connsiteY5" fmla="*/ 275361 h 402437"/>
              <a:gd name="connsiteX6" fmla="*/ 143 w 214858"/>
              <a:gd name="connsiteY6" fmla="*/ 402031 h 402437"/>
              <a:gd name="connsiteX7" fmla="*/ 83270 w 214858"/>
              <a:gd name="connsiteY7" fmla="*/ 231818 h 402437"/>
              <a:gd name="connsiteX8" fmla="*/ 194107 w 214858"/>
              <a:gd name="connsiteY8" fmla="*/ 2229 h 40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858" h="402437">
                <a:moveTo>
                  <a:pt x="194107" y="2229"/>
                </a:moveTo>
                <a:cubicBezTo>
                  <a:pt x="183551" y="27299"/>
                  <a:pt x="44345" y="328800"/>
                  <a:pt x="19935" y="382239"/>
                </a:cubicBezTo>
                <a:cubicBezTo>
                  <a:pt x="-4475" y="435678"/>
                  <a:pt x="29831" y="351890"/>
                  <a:pt x="47644" y="322862"/>
                </a:cubicBezTo>
                <a:cubicBezTo>
                  <a:pt x="65457" y="293834"/>
                  <a:pt x="99104" y="237097"/>
                  <a:pt x="126813" y="208068"/>
                </a:cubicBezTo>
                <a:cubicBezTo>
                  <a:pt x="154522" y="179040"/>
                  <a:pt x="223795" y="137476"/>
                  <a:pt x="213899" y="148691"/>
                </a:cubicBezTo>
                <a:cubicBezTo>
                  <a:pt x="204003" y="159906"/>
                  <a:pt x="103063" y="233138"/>
                  <a:pt x="67437" y="275361"/>
                </a:cubicBezTo>
                <a:cubicBezTo>
                  <a:pt x="31811" y="317584"/>
                  <a:pt x="-2496" y="409288"/>
                  <a:pt x="143" y="402031"/>
                </a:cubicBezTo>
                <a:cubicBezTo>
                  <a:pt x="2782" y="394774"/>
                  <a:pt x="54241" y="293174"/>
                  <a:pt x="83270" y="231818"/>
                </a:cubicBezTo>
                <a:cubicBezTo>
                  <a:pt x="112299" y="170462"/>
                  <a:pt x="204663" y="-22841"/>
                  <a:pt x="194107" y="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ACC0E611-BE97-4455-3057-3CA4ED24EF46}"/>
              </a:ext>
            </a:extLst>
          </p:cNvPr>
          <p:cNvSpPr/>
          <p:nvPr/>
        </p:nvSpPr>
        <p:spPr>
          <a:xfrm>
            <a:off x="4805520" y="3530930"/>
            <a:ext cx="142549" cy="858984"/>
          </a:xfrm>
          <a:custGeom>
            <a:avLst/>
            <a:gdLst>
              <a:gd name="connsiteX0" fmla="*/ 28 w 142549"/>
              <a:gd name="connsiteY0" fmla="*/ 0 h 858984"/>
              <a:gd name="connsiteX1" fmla="*/ 126698 w 142549"/>
              <a:gd name="connsiteY1" fmla="*/ 336467 h 858984"/>
              <a:gd name="connsiteX2" fmla="*/ 122740 w 142549"/>
              <a:gd name="connsiteY2" fmla="*/ 241465 h 858984"/>
              <a:gd name="connsiteX3" fmla="*/ 142532 w 142549"/>
              <a:gd name="connsiteY3" fmla="*/ 858982 h 858984"/>
              <a:gd name="connsiteX4" fmla="*/ 118781 w 142549"/>
              <a:gd name="connsiteY4" fmla="*/ 249382 h 858984"/>
              <a:gd name="connsiteX5" fmla="*/ 114823 w 142549"/>
              <a:gd name="connsiteY5" fmla="*/ 336467 h 858984"/>
              <a:gd name="connsiteX6" fmla="*/ 28 w 142549"/>
              <a:gd name="connsiteY6" fmla="*/ 0 h 85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549" h="858984">
                <a:moveTo>
                  <a:pt x="28" y="0"/>
                </a:moveTo>
                <a:cubicBezTo>
                  <a:pt x="2007" y="0"/>
                  <a:pt x="106246" y="296223"/>
                  <a:pt x="126698" y="336467"/>
                </a:cubicBezTo>
                <a:cubicBezTo>
                  <a:pt x="147150" y="376711"/>
                  <a:pt x="120101" y="154379"/>
                  <a:pt x="122740" y="241465"/>
                </a:cubicBezTo>
                <a:cubicBezTo>
                  <a:pt x="125379" y="328551"/>
                  <a:pt x="143192" y="857662"/>
                  <a:pt x="142532" y="858982"/>
                </a:cubicBezTo>
                <a:cubicBezTo>
                  <a:pt x="141872" y="860302"/>
                  <a:pt x="123399" y="336468"/>
                  <a:pt x="118781" y="249382"/>
                </a:cubicBezTo>
                <a:cubicBezTo>
                  <a:pt x="114163" y="162296"/>
                  <a:pt x="131316" y="372753"/>
                  <a:pt x="114823" y="336467"/>
                </a:cubicBezTo>
                <a:cubicBezTo>
                  <a:pt x="98330" y="300181"/>
                  <a:pt x="-1951" y="0"/>
                  <a:pt x="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B2CFA21C-2485-1547-3FE3-3BDE2372860A}"/>
              </a:ext>
            </a:extLst>
          </p:cNvPr>
          <p:cNvSpPr/>
          <p:nvPr/>
        </p:nvSpPr>
        <p:spPr>
          <a:xfrm>
            <a:off x="5126875" y="3574424"/>
            <a:ext cx="272439" cy="871975"/>
          </a:xfrm>
          <a:custGeom>
            <a:avLst/>
            <a:gdLst>
              <a:gd name="connsiteX0" fmla="*/ 161603 w 272439"/>
              <a:gd name="connsiteY0" fmla="*/ 49 h 871975"/>
              <a:gd name="connsiteX1" fmla="*/ 153686 w 272439"/>
              <a:gd name="connsiteY1" fmla="*/ 300890 h 871975"/>
              <a:gd name="connsiteX2" fmla="*/ 173478 w 272439"/>
              <a:gd name="connsiteY2" fmla="*/ 233597 h 871975"/>
              <a:gd name="connsiteX3" fmla="*/ 189312 w 272439"/>
              <a:gd name="connsiteY3" fmla="*/ 455270 h 871975"/>
              <a:gd name="connsiteX4" fmla="*/ 177437 w 272439"/>
              <a:gd name="connsiteY4" fmla="*/ 387976 h 871975"/>
              <a:gd name="connsiteX5" fmla="*/ 19099 w 272439"/>
              <a:gd name="connsiteY5" fmla="*/ 835280 h 871975"/>
              <a:gd name="connsiteX6" fmla="*/ 30974 w 272439"/>
              <a:gd name="connsiteY6" fmla="*/ 787779 h 871975"/>
              <a:gd name="connsiteX7" fmla="*/ 272439 w 272439"/>
              <a:gd name="connsiteY7" fmla="*/ 324641 h 871975"/>
              <a:gd name="connsiteX8" fmla="*/ 30974 w 272439"/>
              <a:gd name="connsiteY8" fmla="*/ 764028 h 871975"/>
              <a:gd name="connsiteX9" fmla="*/ 193270 w 272439"/>
              <a:gd name="connsiteY9" fmla="*/ 399851 h 871975"/>
              <a:gd name="connsiteX10" fmla="*/ 181395 w 272439"/>
              <a:gd name="connsiteY10" fmla="*/ 403810 h 871975"/>
              <a:gd name="connsiteX11" fmla="*/ 181395 w 272439"/>
              <a:gd name="connsiteY11" fmla="*/ 265264 h 871975"/>
              <a:gd name="connsiteX12" fmla="*/ 169520 w 272439"/>
              <a:gd name="connsiteY12" fmla="*/ 277140 h 871975"/>
              <a:gd name="connsiteX13" fmla="*/ 161603 w 272439"/>
              <a:gd name="connsiteY13" fmla="*/ 49 h 87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439" h="871975">
                <a:moveTo>
                  <a:pt x="161603" y="49"/>
                </a:moveTo>
                <a:cubicBezTo>
                  <a:pt x="158964" y="4007"/>
                  <a:pt x="151707" y="261965"/>
                  <a:pt x="153686" y="300890"/>
                </a:cubicBezTo>
                <a:cubicBezTo>
                  <a:pt x="155665" y="339815"/>
                  <a:pt x="167540" y="207867"/>
                  <a:pt x="173478" y="233597"/>
                </a:cubicBezTo>
                <a:cubicBezTo>
                  <a:pt x="179416" y="259327"/>
                  <a:pt x="188652" y="429540"/>
                  <a:pt x="189312" y="455270"/>
                </a:cubicBezTo>
                <a:cubicBezTo>
                  <a:pt x="189972" y="481000"/>
                  <a:pt x="205806" y="324641"/>
                  <a:pt x="177437" y="387976"/>
                </a:cubicBezTo>
                <a:cubicBezTo>
                  <a:pt x="149068" y="451311"/>
                  <a:pt x="43509" y="768646"/>
                  <a:pt x="19099" y="835280"/>
                </a:cubicBezTo>
                <a:cubicBezTo>
                  <a:pt x="-5311" y="901914"/>
                  <a:pt x="-11249" y="872886"/>
                  <a:pt x="30974" y="787779"/>
                </a:cubicBezTo>
                <a:cubicBezTo>
                  <a:pt x="73197" y="702673"/>
                  <a:pt x="272439" y="328599"/>
                  <a:pt x="272439" y="324641"/>
                </a:cubicBezTo>
                <a:cubicBezTo>
                  <a:pt x="272439" y="320683"/>
                  <a:pt x="44169" y="751493"/>
                  <a:pt x="30974" y="764028"/>
                </a:cubicBezTo>
                <a:cubicBezTo>
                  <a:pt x="17779" y="776563"/>
                  <a:pt x="193270" y="399851"/>
                  <a:pt x="193270" y="399851"/>
                </a:cubicBezTo>
                <a:cubicBezTo>
                  <a:pt x="218340" y="339815"/>
                  <a:pt x="183374" y="426241"/>
                  <a:pt x="181395" y="403810"/>
                </a:cubicBezTo>
                <a:cubicBezTo>
                  <a:pt x="179416" y="381379"/>
                  <a:pt x="183374" y="286376"/>
                  <a:pt x="181395" y="265264"/>
                </a:cubicBezTo>
                <a:cubicBezTo>
                  <a:pt x="179416" y="244152"/>
                  <a:pt x="170180" y="321342"/>
                  <a:pt x="169520" y="277140"/>
                </a:cubicBezTo>
                <a:cubicBezTo>
                  <a:pt x="168860" y="232938"/>
                  <a:pt x="164242" y="-3909"/>
                  <a:pt x="16160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A8237875-3F24-51D2-D499-768A3293AA6F}"/>
              </a:ext>
            </a:extLst>
          </p:cNvPr>
          <p:cNvSpPr/>
          <p:nvPr/>
        </p:nvSpPr>
        <p:spPr>
          <a:xfrm>
            <a:off x="7546829" y="4207297"/>
            <a:ext cx="1248614" cy="1905328"/>
          </a:xfrm>
          <a:custGeom>
            <a:avLst/>
            <a:gdLst>
              <a:gd name="connsiteX0" fmla="*/ 935 w 1248614"/>
              <a:gd name="connsiteY0" fmla="*/ 0 h 1905328"/>
              <a:gd name="connsiteX1" fmla="*/ 397351 w 1248614"/>
              <a:gd name="connsiteY1" fmla="*/ 237850 h 1905328"/>
              <a:gd name="connsiteX2" fmla="*/ 270498 w 1248614"/>
              <a:gd name="connsiteY2" fmla="*/ 232564 h 1905328"/>
              <a:gd name="connsiteX3" fmla="*/ 571774 w 1248614"/>
              <a:gd name="connsiteY3" fmla="*/ 359417 h 1905328"/>
              <a:gd name="connsiteX4" fmla="*/ 571774 w 1248614"/>
              <a:gd name="connsiteY4" fmla="*/ 375274 h 1905328"/>
              <a:gd name="connsiteX5" fmla="*/ 730341 w 1248614"/>
              <a:gd name="connsiteY5" fmla="*/ 576125 h 1905328"/>
              <a:gd name="connsiteX6" fmla="*/ 746198 w 1248614"/>
              <a:gd name="connsiteY6" fmla="*/ 496842 h 1905328"/>
              <a:gd name="connsiteX7" fmla="*/ 994618 w 1248614"/>
              <a:gd name="connsiteY7" fmla="*/ 977827 h 1905328"/>
              <a:gd name="connsiteX8" fmla="*/ 973476 w 1248614"/>
              <a:gd name="connsiteY8" fmla="*/ 961970 h 1905328"/>
              <a:gd name="connsiteX9" fmla="*/ 1137328 w 1248614"/>
              <a:gd name="connsiteY9" fmla="*/ 1379528 h 1905328"/>
              <a:gd name="connsiteX10" fmla="*/ 973476 w 1248614"/>
              <a:gd name="connsiteY10" fmla="*/ 998969 h 1905328"/>
              <a:gd name="connsiteX11" fmla="*/ 751483 w 1248614"/>
              <a:gd name="connsiteY11" fmla="*/ 618409 h 1905328"/>
              <a:gd name="connsiteX12" fmla="*/ 989333 w 1248614"/>
              <a:gd name="connsiteY12" fmla="*/ 1115251 h 1905328"/>
              <a:gd name="connsiteX13" fmla="*/ 1132043 w 1248614"/>
              <a:gd name="connsiteY13" fmla="*/ 1654377 h 1905328"/>
              <a:gd name="connsiteX14" fmla="*/ 1137328 w 1248614"/>
              <a:gd name="connsiteY14" fmla="*/ 1442955 h 1905328"/>
              <a:gd name="connsiteX15" fmla="*/ 1248325 w 1248614"/>
              <a:gd name="connsiteY15" fmla="*/ 1902798 h 1905328"/>
              <a:gd name="connsiteX16" fmla="*/ 1169042 w 1248614"/>
              <a:gd name="connsiteY16" fmla="*/ 1199820 h 1905328"/>
              <a:gd name="connsiteX17" fmla="*/ 1153185 w 1248614"/>
              <a:gd name="connsiteY17" fmla="*/ 1273817 h 1905328"/>
              <a:gd name="connsiteX18" fmla="*/ 814910 w 1248614"/>
              <a:gd name="connsiteY18" fmla="*/ 354132 h 1905328"/>
              <a:gd name="connsiteX19" fmla="*/ 910050 w 1248614"/>
              <a:gd name="connsiteY19" fmla="*/ 586696 h 1905328"/>
              <a:gd name="connsiteX20" fmla="*/ 555918 w 1248614"/>
              <a:gd name="connsiteY20" fmla="*/ 21142 h 1905328"/>
              <a:gd name="connsiteX21" fmla="*/ 661629 w 1248614"/>
              <a:gd name="connsiteY21" fmla="*/ 243135 h 1905328"/>
              <a:gd name="connsiteX22" fmla="*/ 460778 w 1248614"/>
              <a:gd name="connsiteY22" fmla="*/ 31713 h 1905328"/>
              <a:gd name="connsiteX23" fmla="*/ 672200 w 1248614"/>
              <a:gd name="connsiteY23" fmla="*/ 311848 h 1905328"/>
              <a:gd name="connsiteX24" fmla="*/ 534776 w 1248614"/>
              <a:gd name="connsiteY24" fmla="*/ 200851 h 1905328"/>
              <a:gd name="connsiteX25" fmla="*/ 645772 w 1248614"/>
              <a:gd name="connsiteY25" fmla="*/ 348846 h 1905328"/>
              <a:gd name="connsiteX26" fmla="*/ 481920 w 1248614"/>
              <a:gd name="connsiteY26" fmla="*/ 221993 h 1905328"/>
              <a:gd name="connsiteX27" fmla="*/ 370924 w 1248614"/>
              <a:gd name="connsiteY27" fmla="*/ 126853 h 1905328"/>
              <a:gd name="connsiteX28" fmla="*/ 529490 w 1248614"/>
              <a:gd name="connsiteY28" fmla="*/ 237850 h 1905328"/>
              <a:gd name="connsiteX29" fmla="*/ 935 w 1248614"/>
              <a:gd name="connsiteY29" fmla="*/ 0 h 19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48614" h="1905328">
                <a:moveTo>
                  <a:pt x="935" y="0"/>
                </a:moveTo>
                <a:cubicBezTo>
                  <a:pt x="-21088" y="0"/>
                  <a:pt x="352424" y="199089"/>
                  <a:pt x="397351" y="237850"/>
                </a:cubicBezTo>
                <a:cubicBezTo>
                  <a:pt x="442278" y="276611"/>
                  <a:pt x="241428" y="212303"/>
                  <a:pt x="270498" y="232564"/>
                </a:cubicBezTo>
                <a:cubicBezTo>
                  <a:pt x="299568" y="252825"/>
                  <a:pt x="521561" y="335632"/>
                  <a:pt x="571774" y="359417"/>
                </a:cubicBezTo>
                <a:cubicBezTo>
                  <a:pt x="621987" y="383202"/>
                  <a:pt x="545346" y="339156"/>
                  <a:pt x="571774" y="375274"/>
                </a:cubicBezTo>
                <a:cubicBezTo>
                  <a:pt x="598202" y="411392"/>
                  <a:pt x="701270" y="555864"/>
                  <a:pt x="730341" y="576125"/>
                </a:cubicBezTo>
                <a:cubicBezTo>
                  <a:pt x="759412" y="596386"/>
                  <a:pt x="702152" y="429892"/>
                  <a:pt x="746198" y="496842"/>
                </a:cubicBezTo>
                <a:cubicBezTo>
                  <a:pt x="790244" y="563792"/>
                  <a:pt x="956738" y="900306"/>
                  <a:pt x="994618" y="977827"/>
                </a:cubicBezTo>
                <a:cubicBezTo>
                  <a:pt x="1032498" y="1055348"/>
                  <a:pt x="949691" y="895020"/>
                  <a:pt x="973476" y="961970"/>
                </a:cubicBezTo>
                <a:cubicBezTo>
                  <a:pt x="997261" y="1028920"/>
                  <a:pt x="1137328" y="1373362"/>
                  <a:pt x="1137328" y="1379528"/>
                </a:cubicBezTo>
                <a:cubicBezTo>
                  <a:pt x="1137328" y="1385694"/>
                  <a:pt x="1037783" y="1125822"/>
                  <a:pt x="973476" y="998969"/>
                </a:cubicBezTo>
                <a:cubicBezTo>
                  <a:pt x="909169" y="872116"/>
                  <a:pt x="748840" y="599029"/>
                  <a:pt x="751483" y="618409"/>
                </a:cubicBezTo>
                <a:cubicBezTo>
                  <a:pt x="754126" y="637789"/>
                  <a:pt x="925906" y="942590"/>
                  <a:pt x="989333" y="1115251"/>
                </a:cubicBezTo>
                <a:cubicBezTo>
                  <a:pt x="1052760" y="1287912"/>
                  <a:pt x="1107377" y="1599760"/>
                  <a:pt x="1132043" y="1654377"/>
                </a:cubicBezTo>
                <a:cubicBezTo>
                  <a:pt x="1156709" y="1708994"/>
                  <a:pt x="1117948" y="1401552"/>
                  <a:pt x="1137328" y="1442955"/>
                </a:cubicBezTo>
                <a:cubicBezTo>
                  <a:pt x="1156708" y="1484359"/>
                  <a:pt x="1243039" y="1943320"/>
                  <a:pt x="1248325" y="1902798"/>
                </a:cubicBezTo>
                <a:cubicBezTo>
                  <a:pt x="1253611" y="1862276"/>
                  <a:pt x="1184899" y="1304650"/>
                  <a:pt x="1169042" y="1199820"/>
                </a:cubicBezTo>
                <a:cubicBezTo>
                  <a:pt x="1153185" y="1094990"/>
                  <a:pt x="1212207" y="1414765"/>
                  <a:pt x="1153185" y="1273817"/>
                </a:cubicBezTo>
                <a:cubicBezTo>
                  <a:pt x="1094163" y="1132869"/>
                  <a:pt x="855433" y="468652"/>
                  <a:pt x="814910" y="354132"/>
                </a:cubicBezTo>
                <a:cubicBezTo>
                  <a:pt x="774387" y="239612"/>
                  <a:pt x="953215" y="642194"/>
                  <a:pt x="910050" y="586696"/>
                </a:cubicBezTo>
                <a:cubicBezTo>
                  <a:pt x="866885" y="531198"/>
                  <a:pt x="597322" y="78402"/>
                  <a:pt x="555918" y="21142"/>
                </a:cubicBezTo>
                <a:cubicBezTo>
                  <a:pt x="514514" y="-36118"/>
                  <a:pt x="677486" y="241373"/>
                  <a:pt x="661629" y="243135"/>
                </a:cubicBezTo>
                <a:cubicBezTo>
                  <a:pt x="645772" y="244897"/>
                  <a:pt x="459016" y="20261"/>
                  <a:pt x="460778" y="31713"/>
                </a:cubicBezTo>
                <a:cubicBezTo>
                  <a:pt x="462540" y="43165"/>
                  <a:pt x="659867" y="283658"/>
                  <a:pt x="672200" y="311848"/>
                </a:cubicBezTo>
                <a:cubicBezTo>
                  <a:pt x="684533" y="340038"/>
                  <a:pt x="539181" y="194685"/>
                  <a:pt x="534776" y="200851"/>
                </a:cubicBezTo>
                <a:cubicBezTo>
                  <a:pt x="530371" y="207017"/>
                  <a:pt x="654581" y="345322"/>
                  <a:pt x="645772" y="348846"/>
                </a:cubicBezTo>
                <a:cubicBezTo>
                  <a:pt x="636963" y="352370"/>
                  <a:pt x="527728" y="258992"/>
                  <a:pt x="481920" y="221993"/>
                </a:cubicBezTo>
                <a:cubicBezTo>
                  <a:pt x="436112" y="184994"/>
                  <a:pt x="362996" y="124210"/>
                  <a:pt x="370924" y="126853"/>
                </a:cubicBezTo>
                <a:cubicBezTo>
                  <a:pt x="378852" y="129496"/>
                  <a:pt x="587631" y="256349"/>
                  <a:pt x="529490" y="237850"/>
                </a:cubicBezTo>
                <a:cubicBezTo>
                  <a:pt x="471349" y="219351"/>
                  <a:pt x="22958" y="0"/>
                  <a:pt x="9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892BAFF9-2CF0-9F40-0273-7C9115996C3A}"/>
              </a:ext>
            </a:extLst>
          </p:cNvPr>
          <p:cNvSpPr/>
          <p:nvPr/>
        </p:nvSpPr>
        <p:spPr>
          <a:xfrm>
            <a:off x="7304495" y="5042338"/>
            <a:ext cx="377137" cy="1613165"/>
          </a:xfrm>
          <a:custGeom>
            <a:avLst/>
            <a:gdLst>
              <a:gd name="connsiteX0" fmla="*/ 26562 w 377137"/>
              <a:gd name="connsiteY0" fmla="*/ 76 h 1613165"/>
              <a:gd name="connsiteX1" fmla="*/ 269697 w 377137"/>
              <a:gd name="connsiteY1" fmla="*/ 560344 h 1613165"/>
              <a:gd name="connsiteX2" fmla="*/ 253840 w 377137"/>
              <a:gd name="connsiteY2" fmla="*/ 438776 h 1613165"/>
              <a:gd name="connsiteX3" fmla="*/ 179843 w 377137"/>
              <a:gd name="connsiteY3" fmla="*/ 777052 h 1613165"/>
              <a:gd name="connsiteX4" fmla="*/ 153415 w 377137"/>
              <a:gd name="connsiteY4" fmla="*/ 1020187 h 1613165"/>
              <a:gd name="connsiteX5" fmla="*/ 111130 w 377137"/>
              <a:gd name="connsiteY5" fmla="*/ 724196 h 1613165"/>
              <a:gd name="connsiteX6" fmla="*/ 195699 w 377137"/>
              <a:gd name="connsiteY6" fmla="*/ 1236894 h 1613165"/>
              <a:gd name="connsiteX7" fmla="*/ 163986 w 377137"/>
              <a:gd name="connsiteY7" fmla="*/ 1004330 h 1613165"/>
              <a:gd name="connsiteX8" fmla="*/ 222127 w 377137"/>
              <a:gd name="connsiteY8" fmla="*/ 1601597 h 1613165"/>
              <a:gd name="connsiteX9" fmla="*/ 200985 w 377137"/>
              <a:gd name="connsiteY9" fmla="*/ 1347891 h 1613165"/>
              <a:gd name="connsiteX10" fmla="*/ 15991 w 377137"/>
              <a:gd name="connsiteY10" fmla="*/ 734767 h 1613165"/>
              <a:gd name="connsiteX11" fmla="*/ 31847 w 377137"/>
              <a:gd name="connsiteY11" fmla="*/ 851049 h 1613165"/>
              <a:gd name="connsiteX12" fmla="*/ 211556 w 377137"/>
              <a:gd name="connsiteY12" fmla="*/ 274924 h 1613165"/>
              <a:gd name="connsiteX13" fmla="*/ 68846 w 377137"/>
              <a:gd name="connsiteY13" fmla="*/ 676626 h 1613165"/>
              <a:gd name="connsiteX14" fmla="*/ 79417 w 377137"/>
              <a:gd name="connsiteY14" fmla="*/ 666055 h 1613165"/>
              <a:gd name="connsiteX15" fmla="*/ 68846 w 377137"/>
              <a:gd name="connsiteY15" fmla="*/ 708339 h 1613165"/>
              <a:gd name="connsiteX16" fmla="*/ 132273 w 377137"/>
              <a:gd name="connsiteY16" fmla="*/ 687197 h 1613165"/>
              <a:gd name="connsiteX17" fmla="*/ 116416 w 377137"/>
              <a:gd name="connsiteY17" fmla="*/ 803479 h 1613165"/>
              <a:gd name="connsiteX18" fmla="*/ 79417 w 377137"/>
              <a:gd name="connsiteY18" fmla="*/ 771766 h 1613165"/>
              <a:gd name="connsiteX19" fmla="*/ 169271 w 377137"/>
              <a:gd name="connsiteY19" fmla="*/ 1157611 h 1613165"/>
              <a:gd name="connsiteX20" fmla="*/ 375408 w 377137"/>
              <a:gd name="connsiteY20" fmla="*/ 253782 h 1613165"/>
              <a:gd name="connsiteX21" fmla="*/ 253840 w 377137"/>
              <a:gd name="connsiteY21" fmla="*/ 518060 h 1613165"/>
              <a:gd name="connsiteX22" fmla="*/ 26562 w 377137"/>
              <a:gd name="connsiteY22" fmla="*/ 76 h 16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7137" h="1613165">
                <a:moveTo>
                  <a:pt x="26562" y="76"/>
                </a:moveTo>
                <a:cubicBezTo>
                  <a:pt x="29205" y="7123"/>
                  <a:pt x="231817" y="487227"/>
                  <a:pt x="269697" y="560344"/>
                </a:cubicBezTo>
                <a:cubicBezTo>
                  <a:pt x="307577" y="633461"/>
                  <a:pt x="268816" y="402658"/>
                  <a:pt x="253840" y="438776"/>
                </a:cubicBezTo>
                <a:cubicBezTo>
                  <a:pt x="238864" y="474894"/>
                  <a:pt x="196580" y="680150"/>
                  <a:pt x="179843" y="777052"/>
                </a:cubicBezTo>
                <a:cubicBezTo>
                  <a:pt x="163106" y="873954"/>
                  <a:pt x="164867" y="1028996"/>
                  <a:pt x="153415" y="1020187"/>
                </a:cubicBezTo>
                <a:cubicBezTo>
                  <a:pt x="141963" y="1011378"/>
                  <a:pt x="104083" y="688078"/>
                  <a:pt x="111130" y="724196"/>
                </a:cubicBezTo>
                <a:cubicBezTo>
                  <a:pt x="118177" y="760314"/>
                  <a:pt x="186890" y="1190205"/>
                  <a:pt x="195699" y="1236894"/>
                </a:cubicBezTo>
                <a:cubicBezTo>
                  <a:pt x="204508" y="1283583"/>
                  <a:pt x="159581" y="943546"/>
                  <a:pt x="163986" y="1004330"/>
                </a:cubicBezTo>
                <a:cubicBezTo>
                  <a:pt x="168391" y="1065114"/>
                  <a:pt x="215961" y="1544337"/>
                  <a:pt x="222127" y="1601597"/>
                </a:cubicBezTo>
                <a:cubicBezTo>
                  <a:pt x="228294" y="1658857"/>
                  <a:pt x="235341" y="1492363"/>
                  <a:pt x="200985" y="1347891"/>
                </a:cubicBezTo>
                <a:cubicBezTo>
                  <a:pt x="166629" y="1203419"/>
                  <a:pt x="44181" y="817574"/>
                  <a:pt x="15991" y="734767"/>
                </a:cubicBezTo>
                <a:cubicBezTo>
                  <a:pt x="-12199" y="651960"/>
                  <a:pt x="-747" y="927690"/>
                  <a:pt x="31847" y="851049"/>
                </a:cubicBezTo>
                <a:cubicBezTo>
                  <a:pt x="64441" y="774408"/>
                  <a:pt x="205389" y="303995"/>
                  <a:pt x="211556" y="274924"/>
                </a:cubicBezTo>
                <a:cubicBezTo>
                  <a:pt x="217723" y="245853"/>
                  <a:pt x="90869" y="611437"/>
                  <a:pt x="68846" y="676626"/>
                </a:cubicBezTo>
                <a:cubicBezTo>
                  <a:pt x="46823" y="741815"/>
                  <a:pt x="79417" y="666055"/>
                  <a:pt x="79417" y="666055"/>
                </a:cubicBezTo>
                <a:cubicBezTo>
                  <a:pt x="79417" y="671340"/>
                  <a:pt x="60037" y="704815"/>
                  <a:pt x="68846" y="708339"/>
                </a:cubicBezTo>
                <a:cubicBezTo>
                  <a:pt x="77655" y="711863"/>
                  <a:pt x="124345" y="671340"/>
                  <a:pt x="132273" y="687197"/>
                </a:cubicBezTo>
                <a:cubicBezTo>
                  <a:pt x="140201" y="703054"/>
                  <a:pt x="125225" y="789384"/>
                  <a:pt x="116416" y="803479"/>
                </a:cubicBezTo>
                <a:cubicBezTo>
                  <a:pt x="107607" y="817574"/>
                  <a:pt x="70608" y="712744"/>
                  <a:pt x="79417" y="771766"/>
                </a:cubicBezTo>
                <a:cubicBezTo>
                  <a:pt x="88226" y="830788"/>
                  <a:pt x="119939" y="1243942"/>
                  <a:pt x="169271" y="1157611"/>
                </a:cubicBezTo>
                <a:cubicBezTo>
                  <a:pt x="218603" y="1071280"/>
                  <a:pt x="361313" y="360374"/>
                  <a:pt x="375408" y="253782"/>
                </a:cubicBezTo>
                <a:cubicBezTo>
                  <a:pt x="389503" y="147190"/>
                  <a:pt x="314624" y="562987"/>
                  <a:pt x="253840" y="518060"/>
                </a:cubicBezTo>
                <a:cubicBezTo>
                  <a:pt x="193056" y="473133"/>
                  <a:pt x="23919" y="-6971"/>
                  <a:pt x="26562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3C0A65CC-4960-97CB-58AC-0FFF794F6D1F}"/>
              </a:ext>
            </a:extLst>
          </p:cNvPr>
          <p:cNvSpPr/>
          <p:nvPr/>
        </p:nvSpPr>
        <p:spPr>
          <a:xfrm>
            <a:off x="7530974" y="5221999"/>
            <a:ext cx="347313" cy="1245755"/>
          </a:xfrm>
          <a:custGeom>
            <a:avLst/>
            <a:gdLst>
              <a:gd name="connsiteX0" fmla="*/ 143643 w 347313"/>
              <a:gd name="connsiteY0" fmla="*/ 124 h 1245755"/>
              <a:gd name="connsiteX1" fmla="*/ 127787 w 347313"/>
              <a:gd name="connsiteY1" fmla="*/ 533964 h 1245755"/>
              <a:gd name="connsiteX2" fmla="*/ 127787 w 347313"/>
              <a:gd name="connsiteY2" fmla="*/ 486394 h 1245755"/>
              <a:gd name="connsiteX3" fmla="*/ 201784 w 347313"/>
              <a:gd name="connsiteY3" fmla="*/ 861668 h 1245755"/>
              <a:gd name="connsiteX4" fmla="*/ 344494 w 347313"/>
              <a:gd name="connsiteY4" fmla="*/ 1236942 h 1245755"/>
              <a:gd name="connsiteX5" fmla="*/ 275782 w 347313"/>
              <a:gd name="connsiteY5" fmla="*/ 1088947 h 1245755"/>
              <a:gd name="connsiteX6" fmla="*/ 32647 w 347313"/>
              <a:gd name="connsiteY6" fmla="*/ 666103 h 1245755"/>
              <a:gd name="connsiteX7" fmla="*/ 53789 w 347313"/>
              <a:gd name="connsiteY7" fmla="*/ 734815 h 1245755"/>
              <a:gd name="connsiteX8" fmla="*/ 934 w 347313"/>
              <a:gd name="connsiteY8" fmla="*/ 348970 h 1245755"/>
              <a:gd name="connsiteX9" fmla="*/ 22076 w 347313"/>
              <a:gd name="connsiteY9" fmla="*/ 597391 h 1245755"/>
              <a:gd name="connsiteX10" fmla="*/ 48503 w 347313"/>
              <a:gd name="connsiteY10" fmla="*/ 518107 h 1245755"/>
              <a:gd name="connsiteX11" fmla="*/ 22076 w 347313"/>
              <a:gd name="connsiteY11" fmla="*/ 687245 h 1245755"/>
              <a:gd name="connsiteX12" fmla="*/ 96073 w 347313"/>
              <a:gd name="connsiteY12" fmla="*/ 433539 h 1245755"/>
              <a:gd name="connsiteX13" fmla="*/ 138358 w 347313"/>
              <a:gd name="connsiteY13" fmla="*/ 586819 h 1245755"/>
              <a:gd name="connsiteX14" fmla="*/ 143643 w 347313"/>
              <a:gd name="connsiteY14" fmla="*/ 124 h 124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313" h="1245755">
                <a:moveTo>
                  <a:pt x="143643" y="124"/>
                </a:moveTo>
                <a:cubicBezTo>
                  <a:pt x="141881" y="-8685"/>
                  <a:pt x="130430" y="452919"/>
                  <a:pt x="127787" y="533964"/>
                </a:cubicBezTo>
                <a:cubicBezTo>
                  <a:pt x="125144" y="615009"/>
                  <a:pt x="115454" y="431777"/>
                  <a:pt x="127787" y="486394"/>
                </a:cubicBezTo>
                <a:cubicBezTo>
                  <a:pt x="140120" y="541011"/>
                  <a:pt x="165666" y="736577"/>
                  <a:pt x="201784" y="861668"/>
                </a:cubicBezTo>
                <a:cubicBezTo>
                  <a:pt x="237902" y="986759"/>
                  <a:pt x="332161" y="1199062"/>
                  <a:pt x="344494" y="1236942"/>
                </a:cubicBezTo>
                <a:cubicBezTo>
                  <a:pt x="356827" y="1274822"/>
                  <a:pt x="327757" y="1184087"/>
                  <a:pt x="275782" y="1088947"/>
                </a:cubicBezTo>
                <a:cubicBezTo>
                  <a:pt x="223808" y="993807"/>
                  <a:pt x="69646" y="725125"/>
                  <a:pt x="32647" y="666103"/>
                </a:cubicBezTo>
                <a:cubicBezTo>
                  <a:pt x="-4352" y="607081"/>
                  <a:pt x="59074" y="787671"/>
                  <a:pt x="53789" y="734815"/>
                </a:cubicBezTo>
                <a:cubicBezTo>
                  <a:pt x="48503" y="681960"/>
                  <a:pt x="6219" y="371874"/>
                  <a:pt x="934" y="348970"/>
                </a:cubicBezTo>
                <a:cubicBezTo>
                  <a:pt x="-4351" y="326066"/>
                  <a:pt x="14148" y="569202"/>
                  <a:pt x="22076" y="597391"/>
                </a:cubicBezTo>
                <a:cubicBezTo>
                  <a:pt x="30004" y="625580"/>
                  <a:pt x="48503" y="503131"/>
                  <a:pt x="48503" y="518107"/>
                </a:cubicBezTo>
                <a:cubicBezTo>
                  <a:pt x="48503" y="533083"/>
                  <a:pt x="14148" y="701340"/>
                  <a:pt x="22076" y="687245"/>
                </a:cubicBezTo>
                <a:cubicBezTo>
                  <a:pt x="30004" y="673150"/>
                  <a:pt x="76693" y="450277"/>
                  <a:pt x="96073" y="433539"/>
                </a:cubicBezTo>
                <a:cubicBezTo>
                  <a:pt x="115453" y="416801"/>
                  <a:pt x="128668" y="654650"/>
                  <a:pt x="138358" y="586819"/>
                </a:cubicBezTo>
                <a:cubicBezTo>
                  <a:pt x="148048" y="518988"/>
                  <a:pt x="145405" y="8933"/>
                  <a:pt x="14364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73CC6751-B87D-CFD2-6D9E-A1AC1883C5D3}"/>
              </a:ext>
            </a:extLst>
          </p:cNvPr>
          <p:cNvSpPr/>
          <p:nvPr/>
        </p:nvSpPr>
        <p:spPr>
          <a:xfrm>
            <a:off x="7580572" y="5356856"/>
            <a:ext cx="1068775" cy="2264290"/>
          </a:xfrm>
          <a:custGeom>
            <a:avLst/>
            <a:gdLst>
              <a:gd name="connsiteX0" fmla="*/ 157472 w 1068775"/>
              <a:gd name="connsiteY0" fmla="*/ 60832 h 2264290"/>
              <a:gd name="connsiteX1" fmla="*/ 178614 w 1068775"/>
              <a:gd name="connsiteY1" fmla="*/ 124258 h 2264290"/>
              <a:gd name="connsiteX2" fmla="*/ 194471 w 1068775"/>
              <a:gd name="connsiteY2" fmla="*/ 663384 h 2264290"/>
              <a:gd name="connsiteX3" fmla="*/ 442892 w 1068775"/>
              <a:gd name="connsiteY3" fmla="*/ 1102085 h 2264290"/>
              <a:gd name="connsiteX4" fmla="*/ 321324 w 1068775"/>
              <a:gd name="connsiteY4" fmla="*/ 969946 h 2264290"/>
              <a:gd name="connsiteX5" fmla="*/ 1066586 w 1068775"/>
              <a:gd name="connsiteY5" fmla="*/ 2259620 h 2264290"/>
              <a:gd name="connsiteX6" fmla="*/ 46475 w 1068775"/>
              <a:gd name="connsiteY6" fmla="*/ 441391 h 2264290"/>
              <a:gd name="connsiteX7" fmla="*/ 168043 w 1068775"/>
              <a:gd name="connsiteY7" fmla="*/ 705669 h 2264290"/>
              <a:gd name="connsiteX8" fmla="*/ 120473 w 1068775"/>
              <a:gd name="connsiteY8" fmla="*/ 356823 h 2264290"/>
              <a:gd name="connsiteX9" fmla="*/ 120473 w 1068775"/>
              <a:gd name="connsiteY9" fmla="*/ 864235 h 2264290"/>
              <a:gd name="connsiteX10" fmla="*/ 157472 w 1068775"/>
              <a:gd name="connsiteY10" fmla="*/ 60832 h 226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8775" h="2264290">
                <a:moveTo>
                  <a:pt x="157472" y="60832"/>
                </a:moveTo>
                <a:cubicBezTo>
                  <a:pt x="167162" y="-62497"/>
                  <a:pt x="172447" y="23833"/>
                  <a:pt x="178614" y="124258"/>
                </a:cubicBezTo>
                <a:cubicBezTo>
                  <a:pt x="184781" y="224683"/>
                  <a:pt x="150425" y="500413"/>
                  <a:pt x="194471" y="663384"/>
                </a:cubicBezTo>
                <a:cubicBezTo>
                  <a:pt x="238517" y="826355"/>
                  <a:pt x="421750" y="1050991"/>
                  <a:pt x="442892" y="1102085"/>
                </a:cubicBezTo>
                <a:cubicBezTo>
                  <a:pt x="464034" y="1153179"/>
                  <a:pt x="217375" y="777024"/>
                  <a:pt x="321324" y="969946"/>
                </a:cubicBezTo>
                <a:cubicBezTo>
                  <a:pt x="425273" y="1162868"/>
                  <a:pt x="1112394" y="2347713"/>
                  <a:pt x="1066586" y="2259620"/>
                </a:cubicBezTo>
                <a:cubicBezTo>
                  <a:pt x="1020778" y="2171528"/>
                  <a:pt x="196232" y="700383"/>
                  <a:pt x="46475" y="441391"/>
                </a:cubicBezTo>
                <a:cubicBezTo>
                  <a:pt x="-103282" y="182399"/>
                  <a:pt x="155710" y="719764"/>
                  <a:pt x="168043" y="705669"/>
                </a:cubicBezTo>
                <a:cubicBezTo>
                  <a:pt x="180376" y="691574"/>
                  <a:pt x="128401" y="330395"/>
                  <a:pt x="120473" y="356823"/>
                </a:cubicBezTo>
                <a:cubicBezTo>
                  <a:pt x="112545" y="383251"/>
                  <a:pt x="108140" y="916210"/>
                  <a:pt x="120473" y="864235"/>
                </a:cubicBezTo>
                <a:cubicBezTo>
                  <a:pt x="132806" y="812260"/>
                  <a:pt x="147782" y="184161"/>
                  <a:pt x="157472" y="60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1863EF77-CA66-C948-1440-A0177CA5BFB4}"/>
              </a:ext>
            </a:extLst>
          </p:cNvPr>
          <p:cNvSpPr/>
          <p:nvPr/>
        </p:nvSpPr>
        <p:spPr>
          <a:xfrm>
            <a:off x="7791437" y="5930668"/>
            <a:ext cx="793473" cy="1700874"/>
          </a:xfrm>
          <a:custGeom>
            <a:avLst/>
            <a:gdLst>
              <a:gd name="connsiteX0" fmla="*/ 4748 w 793473"/>
              <a:gd name="connsiteY0" fmla="*/ 47288 h 1700874"/>
              <a:gd name="connsiteX1" fmla="*/ 25890 w 793473"/>
              <a:gd name="connsiteY1" fmla="*/ 94858 h 1700874"/>
              <a:gd name="connsiteX2" fmla="*/ 110459 w 793473"/>
              <a:gd name="connsiteY2" fmla="*/ 602271 h 1700874"/>
              <a:gd name="connsiteX3" fmla="*/ 284882 w 793473"/>
              <a:gd name="connsiteY3" fmla="*/ 1014544 h 1700874"/>
              <a:gd name="connsiteX4" fmla="*/ 279597 w 793473"/>
              <a:gd name="connsiteY4" fmla="*/ 898261 h 1700874"/>
              <a:gd name="connsiteX5" fmla="*/ 554445 w 793473"/>
              <a:gd name="connsiteY5" fmla="*/ 1416245 h 1700874"/>
              <a:gd name="connsiteX6" fmla="*/ 464591 w 793473"/>
              <a:gd name="connsiteY6" fmla="*/ 1183681 h 1700874"/>
              <a:gd name="connsiteX7" fmla="*/ 787009 w 793473"/>
              <a:gd name="connsiteY7" fmla="*/ 1696379 h 1700874"/>
              <a:gd name="connsiteX8" fmla="*/ 121030 w 793473"/>
              <a:gd name="connsiteY8" fmla="*/ 834835 h 1700874"/>
              <a:gd name="connsiteX9" fmla="*/ 380022 w 793473"/>
              <a:gd name="connsiteY9" fmla="*/ 1194252 h 1700874"/>
              <a:gd name="connsiteX10" fmla="*/ 253169 w 793473"/>
              <a:gd name="connsiteY10" fmla="*/ 961688 h 1700874"/>
              <a:gd name="connsiteX11" fmla="*/ 168600 w 793473"/>
              <a:gd name="connsiteY11" fmla="*/ 517702 h 1700874"/>
              <a:gd name="connsiteX12" fmla="*/ 205599 w 793473"/>
              <a:gd name="connsiteY12" fmla="*/ 797836 h 1700874"/>
              <a:gd name="connsiteX13" fmla="*/ 99888 w 793473"/>
              <a:gd name="connsiteY13" fmla="*/ 485989 h 1700874"/>
              <a:gd name="connsiteX14" fmla="*/ 105173 w 793473"/>
              <a:gd name="connsiteY14" fmla="*/ 612842 h 1700874"/>
              <a:gd name="connsiteX15" fmla="*/ 4748 w 793473"/>
              <a:gd name="connsiteY15" fmla="*/ 47288 h 170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3473" h="1700874">
                <a:moveTo>
                  <a:pt x="4748" y="47288"/>
                </a:moveTo>
                <a:cubicBezTo>
                  <a:pt x="-8466" y="-39043"/>
                  <a:pt x="8272" y="2361"/>
                  <a:pt x="25890" y="94858"/>
                </a:cubicBezTo>
                <a:cubicBezTo>
                  <a:pt x="43508" y="187355"/>
                  <a:pt x="67294" y="448990"/>
                  <a:pt x="110459" y="602271"/>
                </a:cubicBezTo>
                <a:cubicBezTo>
                  <a:pt x="153624" y="755552"/>
                  <a:pt x="256692" y="965212"/>
                  <a:pt x="284882" y="1014544"/>
                </a:cubicBezTo>
                <a:cubicBezTo>
                  <a:pt x="313072" y="1063876"/>
                  <a:pt x="234670" y="831311"/>
                  <a:pt x="279597" y="898261"/>
                </a:cubicBezTo>
                <a:cubicBezTo>
                  <a:pt x="324524" y="965211"/>
                  <a:pt x="523613" y="1368675"/>
                  <a:pt x="554445" y="1416245"/>
                </a:cubicBezTo>
                <a:cubicBezTo>
                  <a:pt x="585277" y="1463815"/>
                  <a:pt x="425830" y="1136992"/>
                  <a:pt x="464591" y="1183681"/>
                </a:cubicBezTo>
                <a:cubicBezTo>
                  <a:pt x="503352" y="1230370"/>
                  <a:pt x="844269" y="1754520"/>
                  <a:pt x="787009" y="1696379"/>
                </a:cubicBezTo>
                <a:cubicBezTo>
                  <a:pt x="729749" y="1638238"/>
                  <a:pt x="188861" y="918523"/>
                  <a:pt x="121030" y="834835"/>
                </a:cubicBezTo>
                <a:cubicBezTo>
                  <a:pt x="53199" y="751147"/>
                  <a:pt x="357999" y="1173110"/>
                  <a:pt x="380022" y="1194252"/>
                </a:cubicBezTo>
                <a:cubicBezTo>
                  <a:pt x="402045" y="1215394"/>
                  <a:pt x="288406" y="1074446"/>
                  <a:pt x="253169" y="961688"/>
                </a:cubicBezTo>
                <a:cubicBezTo>
                  <a:pt x="217932" y="848930"/>
                  <a:pt x="176528" y="545011"/>
                  <a:pt x="168600" y="517702"/>
                </a:cubicBezTo>
                <a:cubicBezTo>
                  <a:pt x="160672" y="490393"/>
                  <a:pt x="217051" y="803122"/>
                  <a:pt x="205599" y="797836"/>
                </a:cubicBezTo>
                <a:cubicBezTo>
                  <a:pt x="194147" y="792551"/>
                  <a:pt x="116626" y="516821"/>
                  <a:pt x="99888" y="485989"/>
                </a:cubicBezTo>
                <a:cubicBezTo>
                  <a:pt x="83150" y="455157"/>
                  <a:pt x="116625" y="685078"/>
                  <a:pt x="105173" y="612842"/>
                </a:cubicBezTo>
                <a:cubicBezTo>
                  <a:pt x="93721" y="540606"/>
                  <a:pt x="17962" y="133619"/>
                  <a:pt x="4748" y="47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14A0EF8B-E00E-56B6-E59E-146FC8BEFB4B}"/>
              </a:ext>
            </a:extLst>
          </p:cNvPr>
          <p:cNvSpPr/>
          <p:nvPr/>
        </p:nvSpPr>
        <p:spPr>
          <a:xfrm>
            <a:off x="8694497" y="5459968"/>
            <a:ext cx="259265" cy="1988259"/>
          </a:xfrm>
          <a:custGeom>
            <a:avLst/>
            <a:gdLst>
              <a:gd name="connsiteX0" fmla="*/ 142941 w 259265"/>
              <a:gd name="connsiteY0" fmla="*/ 4 h 1988259"/>
              <a:gd name="connsiteX1" fmla="*/ 132370 w 259265"/>
              <a:gd name="connsiteY1" fmla="*/ 792837 h 1988259"/>
              <a:gd name="connsiteX2" fmla="*/ 90086 w 259265"/>
              <a:gd name="connsiteY2" fmla="*/ 1395389 h 1988259"/>
              <a:gd name="connsiteX3" fmla="*/ 95371 w 259265"/>
              <a:gd name="connsiteY3" fmla="*/ 1279107 h 1988259"/>
              <a:gd name="connsiteX4" fmla="*/ 153512 w 259265"/>
              <a:gd name="connsiteY4" fmla="*/ 1686094 h 1988259"/>
              <a:gd name="connsiteX5" fmla="*/ 259223 w 259265"/>
              <a:gd name="connsiteY5" fmla="*/ 1987371 h 1988259"/>
              <a:gd name="connsiteX6" fmla="*/ 164083 w 259265"/>
              <a:gd name="connsiteY6" fmla="*/ 1760092 h 1988259"/>
              <a:gd name="connsiteX7" fmla="*/ 231 w 259265"/>
              <a:gd name="connsiteY7" fmla="*/ 1257965 h 1988259"/>
              <a:gd name="connsiteX8" fmla="*/ 127085 w 259265"/>
              <a:gd name="connsiteY8" fmla="*/ 1495815 h 1988259"/>
              <a:gd name="connsiteX9" fmla="*/ 84800 w 259265"/>
              <a:gd name="connsiteY9" fmla="*/ 412277 h 1988259"/>
              <a:gd name="connsiteX10" fmla="*/ 63658 w 259265"/>
              <a:gd name="connsiteY10" fmla="*/ 803408 h 1988259"/>
              <a:gd name="connsiteX11" fmla="*/ 142941 w 259265"/>
              <a:gd name="connsiteY11" fmla="*/ 4 h 19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265" h="1988259">
                <a:moveTo>
                  <a:pt x="142941" y="4"/>
                </a:moveTo>
                <a:cubicBezTo>
                  <a:pt x="154393" y="-1758"/>
                  <a:pt x="141179" y="560273"/>
                  <a:pt x="132370" y="792837"/>
                </a:cubicBezTo>
                <a:cubicBezTo>
                  <a:pt x="123561" y="1025401"/>
                  <a:pt x="96252" y="1314344"/>
                  <a:pt x="90086" y="1395389"/>
                </a:cubicBezTo>
                <a:cubicBezTo>
                  <a:pt x="83920" y="1476434"/>
                  <a:pt x="84800" y="1230656"/>
                  <a:pt x="95371" y="1279107"/>
                </a:cubicBezTo>
                <a:cubicBezTo>
                  <a:pt x="105942" y="1327558"/>
                  <a:pt x="126203" y="1568050"/>
                  <a:pt x="153512" y="1686094"/>
                </a:cubicBezTo>
                <a:cubicBezTo>
                  <a:pt x="180821" y="1804138"/>
                  <a:pt x="257461" y="1975038"/>
                  <a:pt x="259223" y="1987371"/>
                </a:cubicBezTo>
                <a:cubicBezTo>
                  <a:pt x="260985" y="1999704"/>
                  <a:pt x="207248" y="1881660"/>
                  <a:pt x="164083" y="1760092"/>
                </a:cubicBezTo>
                <a:cubicBezTo>
                  <a:pt x="120918" y="1638524"/>
                  <a:pt x="6397" y="1302011"/>
                  <a:pt x="231" y="1257965"/>
                </a:cubicBezTo>
                <a:cubicBezTo>
                  <a:pt x="-5935" y="1213919"/>
                  <a:pt x="112990" y="1636763"/>
                  <a:pt x="127085" y="1495815"/>
                </a:cubicBezTo>
                <a:cubicBezTo>
                  <a:pt x="141180" y="1354867"/>
                  <a:pt x="95371" y="527678"/>
                  <a:pt x="84800" y="412277"/>
                </a:cubicBezTo>
                <a:cubicBezTo>
                  <a:pt x="74229" y="296876"/>
                  <a:pt x="50444" y="868596"/>
                  <a:pt x="63658" y="803408"/>
                </a:cubicBezTo>
                <a:cubicBezTo>
                  <a:pt x="76872" y="738220"/>
                  <a:pt x="131489" y="1766"/>
                  <a:pt x="1429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C7C04325-6CCB-A68B-73B0-B64DA03F2156}"/>
              </a:ext>
            </a:extLst>
          </p:cNvPr>
          <p:cNvSpPr/>
          <p:nvPr/>
        </p:nvSpPr>
        <p:spPr>
          <a:xfrm>
            <a:off x="9131860" y="3680491"/>
            <a:ext cx="175999" cy="923038"/>
          </a:xfrm>
          <a:custGeom>
            <a:avLst/>
            <a:gdLst>
              <a:gd name="connsiteX0" fmla="*/ 6854 w 175999"/>
              <a:gd name="connsiteY0" fmla="*/ 3537 h 923038"/>
              <a:gd name="connsiteX1" fmla="*/ 54424 w 175999"/>
              <a:gd name="connsiteY1" fmla="*/ 595518 h 923038"/>
              <a:gd name="connsiteX2" fmla="*/ 64995 w 175999"/>
              <a:gd name="connsiteY2" fmla="*/ 426381 h 923038"/>
              <a:gd name="connsiteX3" fmla="*/ 75567 w 175999"/>
              <a:gd name="connsiteY3" fmla="*/ 310099 h 923038"/>
              <a:gd name="connsiteX4" fmla="*/ 175992 w 175999"/>
              <a:gd name="connsiteY4" fmla="*/ 865081 h 923038"/>
              <a:gd name="connsiteX5" fmla="*/ 80852 w 175999"/>
              <a:gd name="connsiteY5" fmla="*/ 479236 h 923038"/>
              <a:gd name="connsiteX6" fmla="*/ 70281 w 175999"/>
              <a:gd name="connsiteY6" fmla="*/ 225530 h 923038"/>
              <a:gd name="connsiteX7" fmla="*/ 49139 w 175999"/>
              <a:gd name="connsiteY7" fmla="*/ 563805 h 923038"/>
              <a:gd name="connsiteX8" fmla="*/ 54424 w 175999"/>
              <a:gd name="connsiteY8" fmla="*/ 304813 h 923038"/>
              <a:gd name="connsiteX9" fmla="*/ 38568 w 175999"/>
              <a:gd name="connsiteY9" fmla="*/ 553234 h 923038"/>
              <a:gd name="connsiteX10" fmla="*/ 1569 w 175999"/>
              <a:gd name="connsiteY10" fmla="*/ 357669 h 923038"/>
              <a:gd name="connsiteX11" fmla="*/ 6854 w 175999"/>
              <a:gd name="connsiteY11" fmla="*/ 917937 h 923038"/>
              <a:gd name="connsiteX12" fmla="*/ 6854 w 175999"/>
              <a:gd name="connsiteY12" fmla="*/ 3537 h 92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999" h="923038">
                <a:moveTo>
                  <a:pt x="6854" y="3537"/>
                </a:moveTo>
                <a:cubicBezTo>
                  <a:pt x="14782" y="-50199"/>
                  <a:pt x="44734" y="525044"/>
                  <a:pt x="54424" y="595518"/>
                </a:cubicBezTo>
                <a:cubicBezTo>
                  <a:pt x="64114" y="665992"/>
                  <a:pt x="61471" y="473951"/>
                  <a:pt x="64995" y="426381"/>
                </a:cubicBezTo>
                <a:cubicBezTo>
                  <a:pt x="68519" y="378811"/>
                  <a:pt x="57067" y="236982"/>
                  <a:pt x="75567" y="310099"/>
                </a:cubicBezTo>
                <a:cubicBezTo>
                  <a:pt x="94067" y="383216"/>
                  <a:pt x="175111" y="836892"/>
                  <a:pt x="175992" y="865081"/>
                </a:cubicBezTo>
                <a:cubicBezTo>
                  <a:pt x="176873" y="893270"/>
                  <a:pt x="98471" y="585828"/>
                  <a:pt x="80852" y="479236"/>
                </a:cubicBezTo>
                <a:cubicBezTo>
                  <a:pt x="63234" y="372644"/>
                  <a:pt x="75566" y="211435"/>
                  <a:pt x="70281" y="225530"/>
                </a:cubicBezTo>
                <a:cubicBezTo>
                  <a:pt x="64996" y="239625"/>
                  <a:pt x="51782" y="550591"/>
                  <a:pt x="49139" y="563805"/>
                </a:cubicBezTo>
                <a:cubicBezTo>
                  <a:pt x="46496" y="577019"/>
                  <a:pt x="56186" y="306575"/>
                  <a:pt x="54424" y="304813"/>
                </a:cubicBezTo>
                <a:cubicBezTo>
                  <a:pt x="52662" y="303051"/>
                  <a:pt x="47377" y="544425"/>
                  <a:pt x="38568" y="553234"/>
                </a:cubicBezTo>
                <a:cubicBezTo>
                  <a:pt x="29759" y="562043"/>
                  <a:pt x="6855" y="296885"/>
                  <a:pt x="1569" y="357669"/>
                </a:cubicBezTo>
                <a:cubicBezTo>
                  <a:pt x="-3717" y="418453"/>
                  <a:pt x="5973" y="982245"/>
                  <a:pt x="6854" y="917937"/>
                </a:cubicBezTo>
                <a:cubicBezTo>
                  <a:pt x="7735" y="853629"/>
                  <a:pt x="-1074" y="57273"/>
                  <a:pt x="6854" y="3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C4B3ED1A-0CE0-F175-D3FE-BD69413F443A}"/>
              </a:ext>
            </a:extLst>
          </p:cNvPr>
          <p:cNvSpPr/>
          <p:nvPr/>
        </p:nvSpPr>
        <p:spPr>
          <a:xfrm>
            <a:off x="9244420" y="4116505"/>
            <a:ext cx="123633" cy="1376067"/>
          </a:xfrm>
          <a:custGeom>
            <a:avLst/>
            <a:gdLst>
              <a:gd name="connsiteX0" fmla="*/ 5 w 123633"/>
              <a:gd name="connsiteY0" fmla="*/ 938 h 1376067"/>
              <a:gd name="connsiteX1" fmla="*/ 121573 w 123633"/>
              <a:gd name="connsiteY1" fmla="*/ 608776 h 1376067"/>
              <a:gd name="connsiteX2" fmla="*/ 79289 w 123633"/>
              <a:gd name="connsiteY2" fmla="*/ 1375181 h 1376067"/>
              <a:gd name="connsiteX3" fmla="*/ 116288 w 123633"/>
              <a:gd name="connsiteY3" fmla="*/ 746200 h 1376067"/>
              <a:gd name="connsiteX4" fmla="*/ 5 w 123633"/>
              <a:gd name="connsiteY4" fmla="*/ 938 h 13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33" h="1376067">
                <a:moveTo>
                  <a:pt x="5" y="938"/>
                </a:moveTo>
                <a:cubicBezTo>
                  <a:pt x="886" y="-21966"/>
                  <a:pt x="108359" y="379736"/>
                  <a:pt x="121573" y="608776"/>
                </a:cubicBezTo>
                <a:cubicBezTo>
                  <a:pt x="134787" y="837816"/>
                  <a:pt x="80170" y="1352277"/>
                  <a:pt x="79289" y="1375181"/>
                </a:cubicBezTo>
                <a:cubicBezTo>
                  <a:pt x="78408" y="1398085"/>
                  <a:pt x="128621" y="971717"/>
                  <a:pt x="116288" y="746200"/>
                </a:cubicBezTo>
                <a:cubicBezTo>
                  <a:pt x="103955" y="520683"/>
                  <a:pt x="-876" y="23842"/>
                  <a:pt x="5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79B01850-DF27-E51F-9F46-0E4BD39AD7AF}"/>
              </a:ext>
            </a:extLst>
          </p:cNvPr>
          <p:cNvSpPr/>
          <p:nvPr/>
        </p:nvSpPr>
        <p:spPr>
          <a:xfrm>
            <a:off x="9287040" y="4540894"/>
            <a:ext cx="594919" cy="1685914"/>
          </a:xfrm>
          <a:custGeom>
            <a:avLst/>
            <a:gdLst>
              <a:gd name="connsiteX0" fmla="*/ 47240 w 594919"/>
              <a:gd name="connsiteY0" fmla="*/ 126246 h 1685914"/>
              <a:gd name="connsiteX1" fmla="*/ 63096 w 594919"/>
              <a:gd name="connsiteY1" fmla="*/ 189672 h 1685914"/>
              <a:gd name="connsiteX2" fmla="*/ 581080 w 594919"/>
              <a:gd name="connsiteY2" fmla="*/ 1643198 h 1685914"/>
              <a:gd name="connsiteX3" fmla="*/ 411943 w 594919"/>
              <a:gd name="connsiteY3" fmla="*/ 1193927 h 1685914"/>
              <a:gd name="connsiteX4" fmla="*/ 47240 w 594919"/>
              <a:gd name="connsiteY4" fmla="*/ 126246 h 168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9" h="1685914">
                <a:moveTo>
                  <a:pt x="47240" y="126246"/>
                </a:moveTo>
                <a:cubicBezTo>
                  <a:pt x="-10901" y="-41130"/>
                  <a:pt x="-25877" y="-63153"/>
                  <a:pt x="63096" y="189672"/>
                </a:cubicBezTo>
                <a:cubicBezTo>
                  <a:pt x="152069" y="442497"/>
                  <a:pt x="522939" y="1475822"/>
                  <a:pt x="581080" y="1643198"/>
                </a:cubicBezTo>
                <a:cubicBezTo>
                  <a:pt x="639221" y="1810574"/>
                  <a:pt x="500916" y="1449395"/>
                  <a:pt x="411943" y="1193927"/>
                </a:cubicBezTo>
                <a:cubicBezTo>
                  <a:pt x="322970" y="938459"/>
                  <a:pt x="105381" y="293622"/>
                  <a:pt x="47240" y="126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0874DCC2-CAE1-6DFC-4734-292C538B090C}"/>
              </a:ext>
            </a:extLst>
          </p:cNvPr>
          <p:cNvSpPr/>
          <p:nvPr/>
        </p:nvSpPr>
        <p:spPr>
          <a:xfrm>
            <a:off x="9825715" y="6066660"/>
            <a:ext cx="375470" cy="1349932"/>
          </a:xfrm>
          <a:custGeom>
            <a:avLst/>
            <a:gdLst>
              <a:gd name="connsiteX0" fmla="*/ 121 w 375470"/>
              <a:gd name="connsiteY0" fmla="*/ 1150 h 1349932"/>
              <a:gd name="connsiteX1" fmla="*/ 285540 w 375470"/>
              <a:gd name="connsiteY1" fmla="*/ 1084688 h 1349932"/>
              <a:gd name="connsiteX2" fmla="*/ 375395 w 375470"/>
              <a:gd name="connsiteY2" fmla="*/ 1348965 h 1349932"/>
              <a:gd name="connsiteX3" fmla="*/ 274969 w 375470"/>
              <a:gd name="connsiteY3" fmla="*/ 1031832 h 1349932"/>
              <a:gd name="connsiteX4" fmla="*/ 185115 w 375470"/>
              <a:gd name="connsiteY4" fmla="*/ 228429 h 1349932"/>
              <a:gd name="connsiteX5" fmla="*/ 253827 w 375470"/>
              <a:gd name="connsiteY5" fmla="*/ 973691 h 1349932"/>
              <a:gd name="connsiteX6" fmla="*/ 132260 w 375470"/>
              <a:gd name="connsiteY6" fmla="*/ 418709 h 1349932"/>
              <a:gd name="connsiteX7" fmla="*/ 237971 w 375470"/>
              <a:gd name="connsiteY7" fmla="*/ 635416 h 1349932"/>
              <a:gd name="connsiteX8" fmla="*/ 142831 w 375470"/>
              <a:gd name="connsiteY8" fmla="*/ 471564 h 1349932"/>
              <a:gd name="connsiteX9" fmla="*/ 253827 w 375470"/>
              <a:gd name="connsiteY9" fmla="*/ 741127 h 1349932"/>
              <a:gd name="connsiteX10" fmla="*/ 126974 w 375470"/>
              <a:gd name="connsiteY10" fmla="*/ 482135 h 1349932"/>
              <a:gd name="connsiteX11" fmla="*/ 248542 w 375470"/>
              <a:gd name="connsiteY11" fmla="*/ 867980 h 1349932"/>
              <a:gd name="connsiteX12" fmla="*/ 121 w 375470"/>
              <a:gd name="connsiteY12" fmla="*/ 1150 h 13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470" h="1349932">
                <a:moveTo>
                  <a:pt x="121" y="1150"/>
                </a:moveTo>
                <a:cubicBezTo>
                  <a:pt x="6287" y="37268"/>
                  <a:pt x="222994" y="860052"/>
                  <a:pt x="285540" y="1084688"/>
                </a:cubicBezTo>
                <a:cubicBezTo>
                  <a:pt x="348086" y="1309324"/>
                  <a:pt x="377157" y="1357774"/>
                  <a:pt x="375395" y="1348965"/>
                </a:cubicBezTo>
                <a:cubicBezTo>
                  <a:pt x="373633" y="1340156"/>
                  <a:pt x="306682" y="1218588"/>
                  <a:pt x="274969" y="1031832"/>
                </a:cubicBezTo>
                <a:cubicBezTo>
                  <a:pt x="243256" y="845076"/>
                  <a:pt x="188639" y="238119"/>
                  <a:pt x="185115" y="228429"/>
                </a:cubicBezTo>
                <a:cubicBezTo>
                  <a:pt x="181591" y="218739"/>
                  <a:pt x="262636" y="941978"/>
                  <a:pt x="253827" y="973691"/>
                </a:cubicBezTo>
                <a:cubicBezTo>
                  <a:pt x="245018" y="1005404"/>
                  <a:pt x="134903" y="475088"/>
                  <a:pt x="132260" y="418709"/>
                </a:cubicBezTo>
                <a:cubicBezTo>
                  <a:pt x="129617" y="362330"/>
                  <a:pt x="236209" y="626607"/>
                  <a:pt x="237971" y="635416"/>
                </a:cubicBezTo>
                <a:cubicBezTo>
                  <a:pt x="239733" y="644225"/>
                  <a:pt x="140188" y="453946"/>
                  <a:pt x="142831" y="471564"/>
                </a:cubicBezTo>
                <a:cubicBezTo>
                  <a:pt x="145474" y="489182"/>
                  <a:pt x="256470" y="739365"/>
                  <a:pt x="253827" y="741127"/>
                </a:cubicBezTo>
                <a:cubicBezTo>
                  <a:pt x="251184" y="742889"/>
                  <a:pt x="127855" y="460993"/>
                  <a:pt x="126974" y="482135"/>
                </a:cubicBezTo>
                <a:cubicBezTo>
                  <a:pt x="126093" y="503277"/>
                  <a:pt x="273208" y="945501"/>
                  <a:pt x="248542" y="867980"/>
                </a:cubicBezTo>
                <a:cubicBezTo>
                  <a:pt x="223876" y="790459"/>
                  <a:pt x="-6045" y="-34968"/>
                  <a:pt x="121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F02AC7F4-9AFE-F2A5-79B1-2A46DD691DCD}"/>
              </a:ext>
            </a:extLst>
          </p:cNvPr>
          <p:cNvSpPr/>
          <p:nvPr/>
        </p:nvSpPr>
        <p:spPr>
          <a:xfrm>
            <a:off x="9576573" y="5697310"/>
            <a:ext cx="108004" cy="1731517"/>
          </a:xfrm>
          <a:custGeom>
            <a:avLst/>
            <a:gdLst>
              <a:gd name="connsiteX0" fmla="*/ 842 w 108004"/>
              <a:gd name="connsiteY0" fmla="*/ 11083 h 1731517"/>
              <a:gd name="connsiteX1" fmla="*/ 106553 w 108004"/>
              <a:gd name="connsiteY1" fmla="*/ 1702459 h 1731517"/>
              <a:gd name="connsiteX2" fmla="*/ 58983 w 108004"/>
              <a:gd name="connsiteY2" fmla="*/ 1004766 h 1731517"/>
              <a:gd name="connsiteX3" fmla="*/ 842 w 108004"/>
              <a:gd name="connsiteY3" fmla="*/ 11083 h 173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4" h="1731517">
                <a:moveTo>
                  <a:pt x="842" y="11083"/>
                </a:moveTo>
                <a:cubicBezTo>
                  <a:pt x="8770" y="127365"/>
                  <a:pt x="96863" y="1536845"/>
                  <a:pt x="106553" y="1702459"/>
                </a:cubicBezTo>
                <a:cubicBezTo>
                  <a:pt x="116243" y="1868073"/>
                  <a:pt x="74840" y="1284019"/>
                  <a:pt x="58983" y="1004766"/>
                </a:cubicBezTo>
                <a:cubicBezTo>
                  <a:pt x="43126" y="725513"/>
                  <a:pt x="-7086" y="-105199"/>
                  <a:pt x="842" y="1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85022A54-6973-7A58-1313-1DF4240D137D}"/>
              </a:ext>
            </a:extLst>
          </p:cNvPr>
          <p:cNvSpPr/>
          <p:nvPr/>
        </p:nvSpPr>
        <p:spPr>
          <a:xfrm>
            <a:off x="9751748" y="6215454"/>
            <a:ext cx="211512" cy="1306057"/>
          </a:xfrm>
          <a:custGeom>
            <a:avLst/>
            <a:gdLst>
              <a:gd name="connsiteX0" fmla="*/ 90 w 211512"/>
              <a:gd name="connsiteY0" fmla="*/ 21494 h 1306057"/>
              <a:gd name="connsiteX1" fmla="*/ 31803 w 211512"/>
              <a:gd name="connsiteY1" fmla="*/ 180060 h 1306057"/>
              <a:gd name="connsiteX2" fmla="*/ 10661 w 211512"/>
              <a:gd name="connsiteY2" fmla="*/ 1210743 h 1306057"/>
              <a:gd name="connsiteX3" fmla="*/ 21232 w 211512"/>
              <a:gd name="connsiteY3" fmla="*/ 904181 h 1306057"/>
              <a:gd name="connsiteX4" fmla="*/ 211512 w 211512"/>
              <a:gd name="connsiteY4" fmla="*/ 1305882 h 1306057"/>
              <a:gd name="connsiteX5" fmla="*/ 21232 w 211512"/>
              <a:gd name="connsiteY5" fmla="*/ 846040 h 1306057"/>
              <a:gd name="connsiteX6" fmla="*/ 21232 w 211512"/>
              <a:gd name="connsiteY6" fmla="*/ 846040 h 1306057"/>
              <a:gd name="connsiteX7" fmla="*/ 21232 w 211512"/>
              <a:gd name="connsiteY7" fmla="*/ 491908 h 1306057"/>
              <a:gd name="connsiteX8" fmla="*/ 21232 w 211512"/>
              <a:gd name="connsiteY8" fmla="*/ 571191 h 1306057"/>
              <a:gd name="connsiteX9" fmla="*/ 10661 w 211512"/>
              <a:gd name="connsiteY9" fmla="*/ 201203 h 1306057"/>
              <a:gd name="connsiteX10" fmla="*/ 21232 w 211512"/>
              <a:gd name="connsiteY10" fmla="*/ 428481 h 1306057"/>
              <a:gd name="connsiteX11" fmla="*/ 90 w 211512"/>
              <a:gd name="connsiteY11" fmla="*/ 21494 h 13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512" h="1306057">
                <a:moveTo>
                  <a:pt x="90" y="21494"/>
                </a:moveTo>
                <a:cubicBezTo>
                  <a:pt x="1852" y="-19909"/>
                  <a:pt x="30041" y="-18148"/>
                  <a:pt x="31803" y="180060"/>
                </a:cubicBezTo>
                <a:cubicBezTo>
                  <a:pt x="33565" y="378268"/>
                  <a:pt x="12423" y="1090056"/>
                  <a:pt x="10661" y="1210743"/>
                </a:cubicBezTo>
                <a:cubicBezTo>
                  <a:pt x="8899" y="1331430"/>
                  <a:pt x="-12243" y="888324"/>
                  <a:pt x="21232" y="904181"/>
                </a:cubicBezTo>
                <a:cubicBezTo>
                  <a:pt x="54707" y="920038"/>
                  <a:pt x="211512" y="1315572"/>
                  <a:pt x="211512" y="1305882"/>
                </a:cubicBezTo>
                <a:cubicBezTo>
                  <a:pt x="211512" y="1296192"/>
                  <a:pt x="21232" y="846040"/>
                  <a:pt x="21232" y="846040"/>
                </a:cubicBezTo>
                <a:lnTo>
                  <a:pt x="21232" y="846040"/>
                </a:lnTo>
                <a:lnTo>
                  <a:pt x="21232" y="491908"/>
                </a:lnTo>
                <a:cubicBezTo>
                  <a:pt x="21232" y="446100"/>
                  <a:pt x="22994" y="619642"/>
                  <a:pt x="21232" y="571191"/>
                </a:cubicBezTo>
                <a:cubicBezTo>
                  <a:pt x="19470" y="522740"/>
                  <a:pt x="10661" y="224988"/>
                  <a:pt x="10661" y="201203"/>
                </a:cubicBezTo>
                <a:cubicBezTo>
                  <a:pt x="10661" y="177418"/>
                  <a:pt x="19470" y="454909"/>
                  <a:pt x="21232" y="428481"/>
                </a:cubicBezTo>
                <a:cubicBezTo>
                  <a:pt x="22994" y="402053"/>
                  <a:pt x="-1672" y="62897"/>
                  <a:pt x="90" y="2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F374192E-98A1-5E85-B874-4015A8F91027}"/>
              </a:ext>
            </a:extLst>
          </p:cNvPr>
          <p:cNvSpPr/>
          <p:nvPr/>
        </p:nvSpPr>
        <p:spPr>
          <a:xfrm>
            <a:off x="8128027" y="5735767"/>
            <a:ext cx="502450" cy="1117049"/>
          </a:xfrm>
          <a:custGeom>
            <a:avLst/>
            <a:gdLst>
              <a:gd name="connsiteX0" fmla="*/ 461 w 502450"/>
              <a:gd name="connsiteY0" fmla="*/ 1214 h 1117049"/>
              <a:gd name="connsiteX1" fmla="*/ 343361 w 502450"/>
              <a:gd name="connsiteY1" fmla="*/ 717787 h 1117049"/>
              <a:gd name="connsiteX2" fmla="*/ 497227 w 502450"/>
              <a:gd name="connsiteY2" fmla="*/ 1109045 h 1117049"/>
              <a:gd name="connsiteX3" fmla="*/ 422492 w 502450"/>
              <a:gd name="connsiteY3" fmla="*/ 902425 h 1117049"/>
              <a:gd name="connsiteX4" fmla="*/ 461 w 502450"/>
              <a:gd name="connsiteY4" fmla="*/ 1214 h 111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450" h="1117049">
                <a:moveTo>
                  <a:pt x="461" y="1214"/>
                </a:moveTo>
                <a:cubicBezTo>
                  <a:pt x="-12728" y="-29559"/>
                  <a:pt x="260567" y="533149"/>
                  <a:pt x="343361" y="717787"/>
                </a:cubicBezTo>
                <a:cubicBezTo>
                  <a:pt x="426155" y="902425"/>
                  <a:pt x="484039" y="1078272"/>
                  <a:pt x="497227" y="1109045"/>
                </a:cubicBezTo>
                <a:cubicBezTo>
                  <a:pt x="510416" y="1139818"/>
                  <a:pt x="503088" y="1084133"/>
                  <a:pt x="422492" y="902425"/>
                </a:cubicBezTo>
                <a:cubicBezTo>
                  <a:pt x="341896" y="720717"/>
                  <a:pt x="13650" y="31987"/>
                  <a:pt x="461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387237E6-B8E4-4520-A15A-91D4C2C513F0}"/>
              </a:ext>
            </a:extLst>
          </p:cNvPr>
          <p:cNvSpPr/>
          <p:nvPr/>
        </p:nvSpPr>
        <p:spPr>
          <a:xfrm>
            <a:off x="8774723" y="4069674"/>
            <a:ext cx="316598" cy="1671721"/>
          </a:xfrm>
          <a:custGeom>
            <a:avLst/>
            <a:gdLst>
              <a:gd name="connsiteX0" fmla="*/ 268165 w 316598"/>
              <a:gd name="connsiteY0" fmla="*/ 18749 h 1671721"/>
              <a:gd name="connsiteX1" fmla="*/ 57150 w 316598"/>
              <a:gd name="connsiteY1" fmla="*/ 1328803 h 1671721"/>
              <a:gd name="connsiteX2" fmla="*/ 70339 w 316598"/>
              <a:gd name="connsiteY2" fmla="*/ 1192522 h 1671721"/>
              <a:gd name="connsiteX3" fmla="*/ 0 w 316598"/>
              <a:gd name="connsiteY3" fmla="*/ 1671703 h 1671721"/>
              <a:gd name="connsiteX4" fmla="*/ 70339 w 316598"/>
              <a:gd name="connsiteY4" fmla="*/ 1210107 h 1671721"/>
              <a:gd name="connsiteX5" fmla="*/ 316523 w 316598"/>
              <a:gd name="connsiteY5" fmla="*/ 928753 h 1671721"/>
              <a:gd name="connsiteX6" fmla="*/ 96715 w 316598"/>
              <a:gd name="connsiteY6" fmla="*/ 1152957 h 1671721"/>
              <a:gd name="connsiteX7" fmla="*/ 101112 w 316598"/>
              <a:gd name="connsiteY7" fmla="*/ 1113391 h 1671721"/>
              <a:gd name="connsiteX8" fmla="*/ 206619 w 316598"/>
              <a:gd name="connsiteY8" fmla="*/ 348461 h 1671721"/>
              <a:gd name="connsiteX9" fmla="*/ 171450 w 316598"/>
              <a:gd name="connsiteY9" fmla="*/ 541891 h 1671721"/>
              <a:gd name="connsiteX10" fmla="*/ 268165 w 316598"/>
              <a:gd name="connsiteY10" fmla="*/ 18749 h 167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598" h="1671721">
                <a:moveTo>
                  <a:pt x="268165" y="18749"/>
                </a:moveTo>
                <a:cubicBezTo>
                  <a:pt x="249115" y="149901"/>
                  <a:pt x="90121" y="1133174"/>
                  <a:pt x="57150" y="1328803"/>
                </a:cubicBezTo>
                <a:cubicBezTo>
                  <a:pt x="24179" y="1524432"/>
                  <a:pt x="79864" y="1135372"/>
                  <a:pt x="70339" y="1192522"/>
                </a:cubicBezTo>
                <a:cubicBezTo>
                  <a:pt x="60814" y="1249672"/>
                  <a:pt x="0" y="1668772"/>
                  <a:pt x="0" y="1671703"/>
                </a:cubicBezTo>
                <a:cubicBezTo>
                  <a:pt x="0" y="1674634"/>
                  <a:pt x="17585" y="1333932"/>
                  <a:pt x="70339" y="1210107"/>
                </a:cubicBezTo>
                <a:cubicBezTo>
                  <a:pt x="123093" y="1086282"/>
                  <a:pt x="312127" y="938278"/>
                  <a:pt x="316523" y="928753"/>
                </a:cubicBezTo>
                <a:cubicBezTo>
                  <a:pt x="320919" y="919228"/>
                  <a:pt x="132617" y="1122184"/>
                  <a:pt x="96715" y="1152957"/>
                </a:cubicBezTo>
                <a:cubicBezTo>
                  <a:pt x="60813" y="1183730"/>
                  <a:pt x="82795" y="1247474"/>
                  <a:pt x="101112" y="1113391"/>
                </a:cubicBezTo>
                <a:cubicBezTo>
                  <a:pt x="119429" y="979308"/>
                  <a:pt x="194896" y="443711"/>
                  <a:pt x="206619" y="348461"/>
                </a:cubicBezTo>
                <a:cubicBezTo>
                  <a:pt x="218342" y="253211"/>
                  <a:pt x="158262" y="598308"/>
                  <a:pt x="171450" y="541891"/>
                </a:cubicBezTo>
                <a:cubicBezTo>
                  <a:pt x="184638" y="485474"/>
                  <a:pt x="287215" y="-112403"/>
                  <a:pt x="268165" y="18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17F56F61-99E4-8B81-D3F5-C34449C43ADE}"/>
              </a:ext>
            </a:extLst>
          </p:cNvPr>
          <p:cNvSpPr/>
          <p:nvPr/>
        </p:nvSpPr>
        <p:spPr>
          <a:xfrm>
            <a:off x="8285095" y="3833414"/>
            <a:ext cx="502822" cy="1771778"/>
          </a:xfrm>
          <a:custGeom>
            <a:avLst/>
            <a:gdLst>
              <a:gd name="connsiteX0" fmla="*/ 36824 w 502822"/>
              <a:gd name="connsiteY0" fmla="*/ 32 h 1771778"/>
              <a:gd name="connsiteX1" fmla="*/ 32428 w 502822"/>
              <a:gd name="connsiteY1" fmla="*/ 250613 h 1771778"/>
              <a:gd name="connsiteX2" fmla="*/ 98370 w 502822"/>
              <a:gd name="connsiteY2" fmla="*/ 57182 h 1771778"/>
              <a:gd name="connsiteX3" fmla="*/ 71993 w 502822"/>
              <a:gd name="connsiteY3" fmla="*/ 140709 h 1771778"/>
              <a:gd name="connsiteX4" fmla="*/ 129143 w 502822"/>
              <a:gd name="connsiteY4" fmla="*/ 426459 h 1771778"/>
              <a:gd name="connsiteX5" fmla="*/ 120351 w 502822"/>
              <a:gd name="connsiteY5" fmla="*/ 386894 h 1771778"/>
              <a:gd name="connsiteX6" fmla="*/ 502817 w 502822"/>
              <a:gd name="connsiteY6" fmla="*/ 1771682 h 1771778"/>
              <a:gd name="connsiteX7" fmla="*/ 129143 w 502822"/>
              <a:gd name="connsiteY7" fmla="*/ 457232 h 1771778"/>
              <a:gd name="connsiteX8" fmla="*/ 80786 w 502822"/>
              <a:gd name="connsiteY8" fmla="*/ 193463 h 1771778"/>
              <a:gd name="connsiteX9" fmla="*/ 80786 w 502822"/>
              <a:gd name="connsiteY9" fmla="*/ 219840 h 1771778"/>
              <a:gd name="connsiteX10" fmla="*/ 71993 w 502822"/>
              <a:gd name="connsiteY10" fmla="*/ 241821 h 1771778"/>
              <a:gd name="connsiteX11" fmla="*/ 107163 w 502822"/>
              <a:gd name="connsiteY11" fmla="*/ 364913 h 1771778"/>
              <a:gd name="connsiteX12" fmla="*/ 89578 w 502822"/>
              <a:gd name="connsiteY12" fmla="*/ 281386 h 1771778"/>
              <a:gd name="connsiteX13" fmla="*/ 1655 w 502822"/>
              <a:gd name="connsiteY13" fmla="*/ 193463 h 1771778"/>
              <a:gd name="connsiteX14" fmla="*/ 32428 w 502822"/>
              <a:gd name="connsiteY14" fmla="*/ 233028 h 1771778"/>
              <a:gd name="connsiteX15" fmla="*/ 36824 w 502822"/>
              <a:gd name="connsiteY15" fmla="*/ 32 h 177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2822" h="1771778">
                <a:moveTo>
                  <a:pt x="36824" y="32"/>
                </a:moveTo>
                <a:cubicBezTo>
                  <a:pt x="36824" y="2963"/>
                  <a:pt x="22170" y="241088"/>
                  <a:pt x="32428" y="250613"/>
                </a:cubicBezTo>
                <a:cubicBezTo>
                  <a:pt x="42686" y="260138"/>
                  <a:pt x="91776" y="75499"/>
                  <a:pt x="98370" y="57182"/>
                </a:cubicBezTo>
                <a:cubicBezTo>
                  <a:pt x="104964" y="38865"/>
                  <a:pt x="66864" y="79163"/>
                  <a:pt x="71993" y="140709"/>
                </a:cubicBezTo>
                <a:cubicBezTo>
                  <a:pt x="77122" y="202255"/>
                  <a:pt x="121083" y="385428"/>
                  <a:pt x="129143" y="426459"/>
                </a:cubicBezTo>
                <a:cubicBezTo>
                  <a:pt x="137203" y="467490"/>
                  <a:pt x="58072" y="162690"/>
                  <a:pt x="120351" y="386894"/>
                </a:cubicBezTo>
                <a:cubicBezTo>
                  <a:pt x="182630" y="611098"/>
                  <a:pt x="501352" y="1759959"/>
                  <a:pt x="502817" y="1771682"/>
                </a:cubicBezTo>
                <a:cubicBezTo>
                  <a:pt x="504282" y="1783405"/>
                  <a:pt x="199482" y="720269"/>
                  <a:pt x="129143" y="457232"/>
                </a:cubicBezTo>
                <a:cubicBezTo>
                  <a:pt x="58805" y="194196"/>
                  <a:pt x="80786" y="193463"/>
                  <a:pt x="80786" y="193463"/>
                </a:cubicBezTo>
                <a:cubicBezTo>
                  <a:pt x="72727" y="153898"/>
                  <a:pt x="80786" y="219840"/>
                  <a:pt x="80786" y="219840"/>
                </a:cubicBezTo>
                <a:cubicBezTo>
                  <a:pt x="79321" y="227900"/>
                  <a:pt x="67597" y="217642"/>
                  <a:pt x="71993" y="241821"/>
                </a:cubicBezTo>
                <a:cubicBezTo>
                  <a:pt x="76389" y="266000"/>
                  <a:pt x="104232" y="358319"/>
                  <a:pt x="107163" y="364913"/>
                </a:cubicBezTo>
                <a:cubicBezTo>
                  <a:pt x="110094" y="371507"/>
                  <a:pt x="107163" y="309961"/>
                  <a:pt x="89578" y="281386"/>
                </a:cubicBezTo>
                <a:cubicBezTo>
                  <a:pt x="71993" y="252811"/>
                  <a:pt x="11180" y="201523"/>
                  <a:pt x="1655" y="193463"/>
                </a:cubicBezTo>
                <a:cubicBezTo>
                  <a:pt x="-7870" y="185403"/>
                  <a:pt x="26566" y="271861"/>
                  <a:pt x="32428" y="233028"/>
                </a:cubicBezTo>
                <a:cubicBezTo>
                  <a:pt x="38290" y="194195"/>
                  <a:pt x="36824" y="-2899"/>
                  <a:pt x="3682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8E91DB60-1330-5488-1402-B86DA65F2BBE}"/>
              </a:ext>
            </a:extLst>
          </p:cNvPr>
          <p:cNvSpPr/>
          <p:nvPr/>
        </p:nvSpPr>
        <p:spPr>
          <a:xfrm>
            <a:off x="9056048" y="3340357"/>
            <a:ext cx="207189" cy="651431"/>
          </a:xfrm>
          <a:custGeom>
            <a:avLst/>
            <a:gdLst>
              <a:gd name="connsiteX0" fmla="*/ 17614 w 207189"/>
              <a:gd name="connsiteY0" fmla="*/ 720 h 651431"/>
              <a:gd name="connsiteX1" fmla="*/ 109933 w 207189"/>
              <a:gd name="connsiteY1" fmla="*/ 255697 h 651431"/>
              <a:gd name="connsiteX2" fmla="*/ 87952 w 207189"/>
              <a:gd name="connsiteY2" fmla="*/ 207339 h 651431"/>
              <a:gd name="connsiteX3" fmla="*/ 162687 w 207189"/>
              <a:gd name="connsiteY3" fmla="*/ 457920 h 651431"/>
              <a:gd name="connsiteX4" fmla="*/ 153894 w 207189"/>
              <a:gd name="connsiteY4" fmla="*/ 383185 h 651431"/>
              <a:gd name="connsiteX5" fmla="*/ 123121 w 207189"/>
              <a:gd name="connsiteY5" fmla="*/ 651351 h 651431"/>
              <a:gd name="connsiteX6" fmla="*/ 145102 w 207189"/>
              <a:gd name="connsiteY6" fmla="*/ 352412 h 651431"/>
              <a:gd name="connsiteX7" fmla="*/ 149498 w 207189"/>
              <a:gd name="connsiteY7" fmla="*/ 418355 h 651431"/>
              <a:gd name="connsiteX8" fmla="*/ 206648 w 207189"/>
              <a:gd name="connsiteY8" fmla="*/ 611785 h 651431"/>
              <a:gd name="connsiteX9" fmla="*/ 175875 w 207189"/>
              <a:gd name="connsiteY9" fmla="*/ 444731 h 651431"/>
              <a:gd name="connsiteX10" fmla="*/ 136310 w 207189"/>
              <a:gd name="connsiteY10" fmla="*/ 282074 h 651431"/>
              <a:gd name="connsiteX11" fmla="*/ 136310 w 207189"/>
              <a:gd name="connsiteY11" fmla="*/ 348016 h 651431"/>
              <a:gd name="connsiteX12" fmla="*/ 29 w 207189"/>
              <a:gd name="connsiteY12" fmla="*/ 115020 h 651431"/>
              <a:gd name="connsiteX13" fmla="*/ 123121 w 207189"/>
              <a:gd name="connsiteY13" fmla="*/ 348016 h 651431"/>
              <a:gd name="connsiteX14" fmla="*/ 17614 w 207189"/>
              <a:gd name="connsiteY14" fmla="*/ 720 h 6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189" h="651431">
                <a:moveTo>
                  <a:pt x="17614" y="720"/>
                </a:moveTo>
                <a:cubicBezTo>
                  <a:pt x="15416" y="-14666"/>
                  <a:pt x="98210" y="221261"/>
                  <a:pt x="109933" y="255697"/>
                </a:cubicBezTo>
                <a:cubicBezTo>
                  <a:pt x="121656" y="290134"/>
                  <a:pt x="79160" y="173635"/>
                  <a:pt x="87952" y="207339"/>
                </a:cubicBezTo>
                <a:cubicBezTo>
                  <a:pt x="96744" y="241043"/>
                  <a:pt x="151697" y="428612"/>
                  <a:pt x="162687" y="457920"/>
                </a:cubicBezTo>
                <a:cubicBezTo>
                  <a:pt x="173677" y="487228"/>
                  <a:pt x="160488" y="350947"/>
                  <a:pt x="153894" y="383185"/>
                </a:cubicBezTo>
                <a:cubicBezTo>
                  <a:pt x="147300" y="415423"/>
                  <a:pt x="124586" y="656480"/>
                  <a:pt x="123121" y="651351"/>
                </a:cubicBezTo>
                <a:cubicBezTo>
                  <a:pt x="121656" y="646222"/>
                  <a:pt x="140706" y="391245"/>
                  <a:pt x="145102" y="352412"/>
                </a:cubicBezTo>
                <a:cubicBezTo>
                  <a:pt x="149498" y="313579"/>
                  <a:pt x="139240" y="375126"/>
                  <a:pt x="149498" y="418355"/>
                </a:cubicBezTo>
                <a:cubicBezTo>
                  <a:pt x="159756" y="461584"/>
                  <a:pt x="202252" y="607389"/>
                  <a:pt x="206648" y="611785"/>
                </a:cubicBezTo>
                <a:cubicBezTo>
                  <a:pt x="211044" y="616181"/>
                  <a:pt x="187598" y="499683"/>
                  <a:pt x="175875" y="444731"/>
                </a:cubicBezTo>
                <a:cubicBezTo>
                  <a:pt x="164152" y="389779"/>
                  <a:pt x="142904" y="298193"/>
                  <a:pt x="136310" y="282074"/>
                </a:cubicBezTo>
                <a:cubicBezTo>
                  <a:pt x="129716" y="265955"/>
                  <a:pt x="159023" y="375858"/>
                  <a:pt x="136310" y="348016"/>
                </a:cubicBezTo>
                <a:cubicBezTo>
                  <a:pt x="113597" y="320174"/>
                  <a:pt x="2227" y="115020"/>
                  <a:pt x="29" y="115020"/>
                </a:cubicBezTo>
                <a:cubicBezTo>
                  <a:pt x="-2169" y="115020"/>
                  <a:pt x="119458" y="364868"/>
                  <a:pt x="123121" y="348016"/>
                </a:cubicBezTo>
                <a:cubicBezTo>
                  <a:pt x="126784" y="331164"/>
                  <a:pt x="19812" y="16106"/>
                  <a:pt x="17614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BFD99621-1F30-598C-4226-ECDCF2BDB3AF}"/>
              </a:ext>
            </a:extLst>
          </p:cNvPr>
          <p:cNvSpPr/>
          <p:nvPr/>
        </p:nvSpPr>
        <p:spPr>
          <a:xfrm>
            <a:off x="8871473" y="3320551"/>
            <a:ext cx="287284" cy="121269"/>
          </a:xfrm>
          <a:custGeom>
            <a:avLst/>
            <a:gdLst>
              <a:gd name="connsiteX0" fmla="*/ 5827 w 287284"/>
              <a:gd name="connsiteY0" fmla="*/ 117974 h 121269"/>
              <a:gd name="connsiteX1" fmla="*/ 151877 w 287284"/>
              <a:gd name="connsiteY1" fmla="*/ 54474 h 121269"/>
              <a:gd name="connsiteX2" fmla="*/ 132827 w 287284"/>
              <a:gd name="connsiteY2" fmla="*/ 60824 h 121269"/>
              <a:gd name="connsiteX3" fmla="*/ 129652 w 287284"/>
              <a:gd name="connsiteY3" fmla="*/ 32249 h 121269"/>
              <a:gd name="connsiteX4" fmla="*/ 180452 w 287284"/>
              <a:gd name="connsiteY4" fmla="*/ 121149 h 121269"/>
              <a:gd name="connsiteX5" fmla="*/ 132827 w 287284"/>
              <a:gd name="connsiteY5" fmla="*/ 10024 h 121269"/>
              <a:gd name="connsiteX6" fmla="*/ 285227 w 287284"/>
              <a:gd name="connsiteY6" fmla="*/ 16374 h 121269"/>
              <a:gd name="connsiteX7" fmla="*/ 2652 w 287284"/>
              <a:gd name="connsiteY7" fmla="*/ 499 h 121269"/>
              <a:gd name="connsiteX8" fmla="*/ 136002 w 287284"/>
              <a:gd name="connsiteY8" fmla="*/ 3674 h 121269"/>
              <a:gd name="connsiteX9" fmla="*/ 126477 w 287284"/>
              <a:gd name="connsiteY9" fmla="*/ 29074 h 121269"/>
              <a:gd name="connsiteX10" fmla="*/ 151877 w 287284"/>
              <a:gd name="connsiteY10" fmla="*/ 48124 h 121269"/>
              <a:gd name="connsiteX11" fmla="*/ 5827 w 287284"/>
              <a:gd name="connsiteY11" fmla="*/ 117974 h 12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284" h="121269">
                <a:moveTo>
                  <a:pt x="5827" y="117974"/>
                </a:moveTo>
                <a:cubicBezTo>
                  <a:pt x="5827" y="119032"/>
                  <a:pt x="130710" y="63999"/>
                  <a:pt x="151877" y="54474"/>
                </a:cubicBezTo>
                <a:cubicBezTo>
                  <a:pt x="173044" y="44949"/>
                  <a:pt x="136531" y="64528"/>
                  <a:pt x="132827" y="60824"/>
                </a:cubicBezTo>
                <a:cubicBezTo>
                  <a:pt x="129123" y="57120"/>
                  <a:pt x="121715" y="22195"/>
                  <a:pt x="129652" y="32249"/>
                </a:cubicBezTo>
                <a:cubicBezTo>
                  <a:pt x="137589" y="42303"/>
                  <a:pt x="179923" y="124853"/>
                  <a:pt x="180452" y="121149"/>
                </a:cubicBezTo>
                <a:cubicBezTo>
                  <a:pt x="180981" y="117445"/>
                  <a:pt x="115365" y="27486"/>
                  <a:pt x="132827" y="10024"/>
                </a:cubicBezTo>
                <a:cubicBezTo>
                  <a:pt x="150289" y="-7438"/>
                  <a:pt x="306923" y="17961"/>
                  <a:pt x="285227" y="16374"/>
                </a:cubicBezTo>
                <a:cubicBezTo>
                  <a:pt x="263531" y="14787"/>
                  <a:pt x="27523" y="2616"/>
                  <a:pt x="2652" y="499"/>
                </a:cubicBezTo>
                <a:cubicBezTo>
                  <a:pt x="-22219" y="-1618"/>
                  <a:pt x="136002" y="3674"/>
                  <a:pt x="136002" y="3674"/>
                </a:cubicBezTo>
                <a:cubicBezTo>
                  <a:pt x="156639" y="8436"/>
                  <a:pt x="123831" y="21666"/>
                  <a:pt x="126477" y="29074"/>
                </a:cubicBezTo>
                <a:cubicBezTo>
                  <a:pt x="129123" y="36482"/>
                  <a:pt x="173573" y="32249"/>
                  <a:pt x="151877" y="48124"/>
                </a:cubicBezTo>
                <a:cubicBezTo>
                  <a:pt x="130181" y="63999"/>
                  <a:pt x="5827" y="116916"/>
                  <a:pt x="5827" y="117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FE0912A6-8C46-E0AC-0B05-77F2DA83BC23}"/>
              </a:ext>
            </a:extLst>
          </p:cNvPr>
          <p:cNvSpPr/>
          <p:nvPr/>
        </p:nvSpPr>
        <p:spPr>
          <a:xfrm>
            <a:off x="8177531" y="3667122"/>
            <a:ext cx="166374" cy="438156"/>
          </a:xfrm>
          <a:custGeom>
            <a:avLst/>
            <a:gdLst>
              <a:gd name="connsiteX0" fmla="*/ 147319 w 166374"/>
              <a:gd name="connsiteY0" fmla="*/ 3 h 438156"/>
              <a:gd name="connsiteX1" fmla="*/ 125094 w 166374"/>
              <a:gd name="connsiteY1" fmla="*/ 307978 h 438156"/>
              <a:gd name="connsiteX2" fmla="*/ 166369 w 166374"/>
              <a:gd name="connsiteY2" fmla="*/ 438153 h 438156"/>
              <a:gd name="connsiteX3" fmla="*/ 121919 w 166374"/>
              <a:gd name="connsiteY3" fmla="*/ 304803 h 438156"/>
              <a:gd name="connsiteX4" fmla="*/ 58419 w 166374"/>
              <a:gd name="connsiteY4" fmla="*/ 196853 h 438156"/>
              <a:gd name="connsiteX5" fmla="*/ 1269 w 166374"/>
              <a:gd name="connsiteY5" fmla="*/ 82553 h 438156"/>
              <a:gd name="connsiteX6" fmla="*/ 115569 w 166374"/>
              <a:gd name="connsiteY6" fmla="*/ 273053 h 438156"/>
              <a:gd name="connsiteX7" fmla="*/ 106044 w 166374"/>
              <a:gd name="connsiteY7" fmla="*/ 212728 h 438156"/>
              <a:gd name="connsiteX8" fmla="*/ 106044 w 166374"/>
              <a:gd name="connsiteY8" fmla="*/ 168278 h 438156"/>
              <a:gd name="connsiteX9" fmla="*/ 121919 w 166374"/>
              <a:gd name="connsiteY9" fmla="*/ 333378 h 438156"/>
              <a:gd name="connsiteX10" fmla="*/ 102869 w 166374"/>
              <a:gd name="connsiteY10" fmla="*/ 101603 h 438156"/>
              <a:gd name="connsiteX11" fmla="*/ 106044 w 166374"/>
              <a:gd name="connsiteY11" fmla="*/ 231778 h 438156"/>
              <a:gd name="connsiteX12" fmla="*/ 112394 w 166374"/>
              <a:gd name="connsiteY12" fmla="*/ 120653 h 438156"/>
              <a:gd name="connsiteX13" fmla="*/ 128269 w 166374"/>
              <a:gd name="connsiteY13" fmla="*/ 263528 h 438156"/>
              <a:gd name="connsiteX14" fmla="*/ 128269 w 166374"/>
              <a:gd name="connsiteY14" fmla="*/ 139703 h 438156"/>
              <a:gd name="connsiteX15" fmla="*/ 125094 w 166374"/>
              <a:gd name="connsiteY15" fmla="*/ 301628 h 438156"/>
              <a:gd name="connsiteX16" fmla="*/ 147319 w 166374"/>
              <a:gd name="connsiteY16" fmla="*/ 3 h 43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374" h="438156">
                <a:moveTo>
                  <a:pt x="147319" y="3"/>
                </a:moveTo>
                <a:cubicBezTo>
                  <a:pt x="147319" y="1061"/>
                  <a:pt x="121919" y="234953"/>
                  <a:pt x="125094" y="307978"/>
                </a:cubicBezTo>
                <a:cubicBezTo>
                  <a:pt x="128269" y="381003"/>
                  <a:pt x="166898" y="438682"/>
                  <a:pt x="166369" y="438153"/>
                </a:cubicBezTo>
                <a:cubicBezTo>
                  <a:pt x="165840" y="437624"/>
                  <a:pt x="139911" y="345020"/>
                  <a:pt x="121919" y="304803"/>
                </a:cubicBezTo>
                <a:cubicBezTo>
                  <a:pt x="103927" y="264586"/>
                  <a:pt x="78527" y="233895"/>
                  <a:pt x="58419" y="196853"/>
                </a:cubicBezTo>
                <a:cubicBezTo>
                  <a:pt x="38311" y="159811"/>
                  <a:pt x="-8256" y="69853"/>
                  <a:pt x="1269" y="82553"/>
                </a:cubicBezTo>
                <a:cubicBezTo>
                  <a:pt x="10794" y="95253"/>
                  <a:pt x="98107" y="251357"/>
                  <a:pt x="115569" y="273053"/>
                </a:cubicBezTo>
                <a:cubicBezTo>
                  <a:pt x="133031" y="294749"/>
                  <a:pt x="107631" y="230190"/>
                  <a:pt x="106044" y="212728"/>
                </a:cubicBezTo>
                <a:cubicBezTo>
                  <a:pt x="104457" y="195266"/>
                  <a:pt x="103398" y="148170"/>
                  <a:pt x="106044" y="168278"/>
                </a:cubicBezTo>
                <a:cubicBezTo>
                  <a:pt x="108690" y="188386"/>
                  <a:pt x="122448" y="344490"/>
                  <a:pt x="121919" y="333378"/>
                </a:cubicBezTo>
                <a:cubicBezTo>
                  <a:pt x="121390" y="322266"/>
                  <a:pt x="105515" y="118536"/>
                  <a:pt x="102869" y="101603"/>
                </a:cubicBezTo>
                <a:cubicBezTo>
                  <a:pt x="100223" y="84670"/>
                  <a:pt x="104457" y="228603"/>
                  <a:pt x="106044" y="231778"/>
                </a:cubicBezTo>
                <a:cubicBezTo>
                  <a:pt x="107631" y="234953"/>
                  <a:pt x="108690" y="115361"/>
                  <a:pt x="112394" y="120653"/>
                </a:cubicBezTo>
                <a:cubicBezTo>
                  <a:pt x="116098" y="125945"/>
                  <a:pt x="125623" y="260353"/>
                  <a:pt x="128269" y="263528"/>
                </a:cubicBezTo>
                <a:cubicBezTo>
                  <a:pt x="130915" y="266703"/>
                  <a:pt x="128798" y="133353"/>
                  <a:pt x="128269" y="139703"/>
                </a:cubicBezTo>
                <a:cubicBezTo>
                  <a:pt x="127740" y="146053"/>
                  <a:pt x="124036" y="331261"/>
                  <a:pt x="125094" y="301628"/>
                </a:cubicBezTo>
                <a:cubicBezTo>
                  <a:pt x="126152" y="271995"/>
                  <a:pt x="147319" y="-1055"/>
                  <a:pt x="1473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3E00E86E-0E6A-E9C8-06F6-625CF5D4BCA3}"/>
              </a:ext>
            </a:extLst>
          </p:cNvPr>
          <p:cNvSpPr/>
          <p:nvPr/>
        </p:nvSpPr>
        <p:spPr>
          <a:xfrm>
            <a:off x="8930360" y="3279516"/>
            <a:ext cx="489609" cy="163361"/>
          </a:xfrm>
          <a:custGeom>
            <a:avLst/>
            <a:gdLst>
              <a:gd name="connsiteX0" fmla="*/ 915 w 489609"/>
              <a:gd name="connsiteY0" fmla="*/ 259 h 163361"/>
              <a:gd name="connsiteX1" fmla="*/ 334290 w 489609"/>
              <a:gd name="connsiteY1" fmla="*/ 41534 h 163361"/>
              <a:gd name="connsiteX2" fmla="*/ 270790 w 489609"/>
              <a:gd name="connsiteY2" fmla="*/ 44709 h 163361"/>
              <a:gd name="connsiteX3" fmla="*/ 486690 w 489609"/>
              <a:gd name="connsiteY3" fmla="*/ 162184 h 163361"/>
              <a:gd name="connsiteX4" fmla="*/ 385090 w 489609"/>
              <a:gd name="connsiteY4" fmla="*/ 101859 h 163361"/>
              <a:gd name="connsiteX5" fmla="*/ 235865 w 489609"/>
              <a:gd name="connsiteY5" fmla="*/ 47884 h 163361"/>
              <a:gd name="connsiteX6" fmla="*/ 267615 w 489609"/>
              <a:gd name="connsiteY6" fmla="*/ 47884 h 163361"/>
              <a:gd name="connsiteX7" fmla="*/ 178715 w 489609"/>
              <a:gd name="connsiteY7" fmla="*/ 41534 h 163361"/>
              <a:gd name="connsiteX8" fmla="*/ 293015 w 489609"/>
              <a:gd name="connsiteY8" fmla="*/ 63759 h 163361"/>
              <a:gd name="connsiteX9" fmla="*/ 204115 w 489609"/>
              <a:gd name="connsiteY9" fmla="*/ 28834 h 163361"/>
              <a:gd name="connsiteX10" fmla="*/ 289840 w 489609"/>
              <a:gd name="connsiteY10" fmla="*/ 32009 h 163361"/>
              <a:gd name="connsiteX11" fmla="*/ 153315 w 489609"/>
              <a:gd name="connsiteY11" fmla="*/ 259 h 163361"/>
              <a:gd name="connsiteX12" fmla="*/ 232690 w 489609"/>
              <a:gd name="connsiteY12" fmla="*/ 22484 h 163361"/>
              <a:gd name="connsiteX13" fmla="*/ 915 w 489609"/>
              <a:gd name="connsiteY13" fmla="*/ 259 h 16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609" h="163361">
                <a:moveTo>
                  <a:pt x="915" y="259"/>
                </a:moveTo>
                <a:cubicBezTo>
                  <a:pt x="17848" y="3434"/>
                  <a:pt x="289311" y="34126"/>
                  <a:pt x="334290" y="41534"/>
                </a:cubicBezTo>
                <a:cubicBezTo>
                  <a:pt x="379269" y="48942"/>
                  <a:pt x="245390" y="24601"/>
                  <a:pt x="270790" y="44709"/>
                </a:cubicBezTo>
                <a:cubicBezTo>
                  <a:pt x="296190" y="64817"/>
                  <a:pt x="467640" y="152659"/>
                  <a:pt x="486690" y="162184"/>
                </a:cubicBezTo>
                <a:cubicBezTo>
                  <a:pt x="505740" y="171709"/>
                  <a:pt x="426894" y="120909"/>
                  <a:pt x="385090" y="101859"/>
                </a:cubicBezTo>
                <a:cubicBezTo>
                  <a:pt x="343286" y="82809"/>
                  <a:pt x="255444" y="56880"/>
                  <a:pt x="235865" y="47884"/>
                </a:cubicBezTo>
                <a:cubicBezTo>
                  <a:pt x="216286" y="38888"/>
                  <a:pt x="277140" y="48942"/>
                  <a:pt x="267615" y="47884"/>
                </a:cubicBezTo>
                <a:cubicBezTo>
                  <a:pt x="258090" y="46826"/>
                  <a:pt x="174482" y="38888"/>
                  <a:pt x="178715" y="41534"/>
                </a:cubicBezTo>
                <a:cubicBezTo>
                  <a:pt x="182948" y="44180"/>
                  <a:pt x="288782" y="65876"/>
                  <a:pt x="293015" y="63759"/>
                </a:cubicBezTo>
                <a:cubicBezTo>
                  <a:pt x="297248" y="61642"/>
                  <a:pt x="204644" y="34126"/>
                  <a:pt x="204115" y="28834"/>
                </a:cubicBezTo>
                <a:cubicBezTo>
                  <a:pt x="203586" y="23542"/>
                  <a:pt x="298307" y="36772"/>
                  <a:pt x="289840" y="32009"/>
                </a:cubicBezTo>
                <a:cubicBezTo>
                  <a:pt x="281373" y="27246"/>
                  <a:pt x="162840" y="1847"/>
                  <a:pt x="153315" y="259"/>
                </a:cubicBezTo>
                <a:cubicBezTo>
                  <a:pt x="143790" y="-1329"/>
                  <a:pt x="258090" y="20897"/>
                  <a:pt x="232690" y="22484"/>
                </a:cubicBezTo>
                <a:cubicBezTo>
                  <a:pt x="207290" y="24072"/>
                  <a:pt x="-16018" y="-2916"/>
                  <a:pt x="915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F633D681-7BA3-0A34-0134-0D27C6F344B2}"/>
              </a:ext>
            </a:extLst>
          </p:cNvPr>
          <p:cNvSpPr/>
          <p:nvPr/>
        </p:nvSpPr>
        <p:spPr>
          <a:xfrm>
            <a:off x="8626427" y="3257480"/>
            <a:ext cx="572351" cy="139770"/>
          </a:xfrm>
          <a:custGeom>
            <a:avLst/>
            <a:gdLst>
              <a:gd name="connsiteX0" fmla="*/ 48 w 572351"/>
              <a:gd name="connsiteY0" fmla="*/ 139770 h 139770"/>
              <a:gd name="connsiteX1" fmla="*/ 323898 w 572351"/>
              <a:gd name="connsiteY1" fmla="*/ 50870 h 139770"/>
              <a:gd name="connsiteX2" fmla="*/ 571548 w 572351"/>
              <a:gd name="connsiteY2" fmla="*/ 63570 h 139770"/>
              <a:gd name="connsiteX3" fmla="*/ 241348 w 572351"/>
              <a:gd name="connsiteY3" fmla="*/ 70 h 139770"/>
              <a:gd name="connsiteX4" fmla="*/ 488998 w 572351"/>
              <a:gd name="connsiteY4" fmla="*/ 50870 h 139770"/>
              <a:gd name="connsiteX5" fmla="*/ 415973 w 572351"/>
              <a:gd name="connsiteY5" fmla="*/ 41345 h 139770"/>
              <a:gd name="connsiteX6" fmla="*/ 181023 w 572351"/>
              <a:gd name="connsiteY6" fmla="*/ 47695 h 139770"/>
              <a:gd name="connsiteX7" fmla="*/ 298498 w 572351"/>
              <a:gd name="connsiteY7" fmla="*/ 50870 h 139770"/>
              <a:gd name="connsiteX8" fmla="*/ 48 w 572351"/>
              <a:gd name="connsiteY8" fmla="*/ 139770 h 13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51" h="139770">
                <a:moveTo>
                  <a:pt x="48" y="139770"/>
                </a:moveTo>
                <a:cubicBezTo>
                  <a:pt x="4281" y="139770"/>
                  <a:pt x="228648" y="63570"/>
                  <a:pt x="323898" y="50870"/>
                </a:cubicBezTo>
                <a:cubicBezTo>
                  <a:pt x="419148" y="38170"/>
                  <a:pt x="585306" y="72037"/>
                  <a:pt x="571548" y="63570"/>
                </a:cubicBezTo>
                <a:cubicBezTo>
                  <a:pt x="557790" y="55103"/>
                  <a:pt x="255106" y="2187"/>
                  <a:pt x="241348" y="70"/>
                </a:cubicBezTo>
                <a:cubicBezTo>
                  <a:pt x="227590" y="-2047"/>
                  <a:pt x="459894" y="43991"/>
                  <a:pt x="488998" y="50870"/>
                </a:cubicBezTo>
                <a:cubicBezTo>
                  <a:pt x="518102" y="57749"/>
                  <a:pt x="467302" y="41874"/>
                  <a:pt x="415973" y="41345"/>
                </a:cubicBezTo>
                <a:cubicBezTo>
                  <a:pt x="364644" y="40816"/>
                  <a:pt x="200602" y="46108"/>
                  <a:pt x="181023" y="47695"/>
                </a:cubicBezTo>
                <a:cubicBezTo>
                  <a:pt x="161444" y="49282"/>
                  <a:pt x="324427" y="38699"/>
                  <a:pt x="298498" y="50870"/>
                </a:cubicBezTo>
                <a:cubicBezTo>
                  <a:pt x="272569" y="63041"/>
                  <a:pt x="-4185" y="139770"/>
                  <a:pt x="48" y="139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4A8B139D-7D10-4902-E165-A770A17393A9}"/>
              </a:ext>
            </a:extLst>
          </p:cNvPr>
          <p:cNvSpPr/>
          <p:nvPr/>
        </p:nvSpPr>
        <p:spPr>
          <a:xfrm>
            <a:off x="8243065" y="3305175"/>
            <a:ext cx="704085" cy="127245"/>
          </a:xfrm>
          <a:custGeom>
            <a:avLst/>
            <a:gdLst>
              <a:gd name="connsiteX0" fmla="*/ 11935 w 704085"/>
              <a:gd name="connsiteY0" fmla="*/ 127000 h 127245"/>
              <a:gd name="connsiteX1" fmla="*/ 418335 w 704085"/>
              <a:gd name="connsiteY1" fmla="*/ 101600 h 127245"/>
              <a:gd name="connsiteX2" fmla="*/ 392935 w 704085"/>
              <a:gd name="connsiteY2" fmla="*/ 107950 h 127245"/>
              <a:gd name="connsiteX3" fmla="*/ 704085 w 704085"/>
              <a:gd name="connsiteY3" fmla="*/ 0 h 127245"/>
              <a:gd name="connsiteX4" fmla="*/ 386585 w 704085"/>
              <a:gd name="connsiteY4" fmla="*/ 123825 h 127245"/>
              <a:gd name="connsiteX5" fmla="*/ 462785 w 704085"/>
              <a:gd name="connsiteY5" fmla="*/ 57150 h 127245"/>
              <a:gd name="connsiteX6" fmla="*/ 364360 w 704085"/>
              <a:gd name="connsiteY6" fmla="*/ 92075 h 127245"/>
              <a:gd name="connsiteX7" fmla="*/ 405635 w 704085"/>
              <a:gd name="connsiteY7" fmla="*/ 82550 h 127245"/>
              <a:gd name="connsiteX8" fmla="*/ 262760 w 704085"/>
              <a:gd name="connsiteY8" fmla="*/ 92075 h 127245"/>
              <a:gd name="connsiteX9" fmla="*/ 345310 w 704085"/>
              <a:gd name="connsiteY9" fmla="*/ 95250 h 127245"/>
              <a:gd name="connsiteX10" fmla="*/ 126235 w 704085"/>
              <a:gd name="connsiteY10" fmla="*/ 114300 h 127245"/>
              <a:gd name="connsiteX11" fmla="*/ 11935 w 704085"/>
              <a:gd name="connsiteY11" fmla="*/ 127000 h 12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4085" h="127245">
                <a:moveTo>
                  <a:pt x="11935" y="127000"/>
                </a:moveTo>
                <a:cubicBezTo>
                  <a:pt x="60618" y="124883"/>
                  <a:pt x="354835" y="104775"/>
                  <a:pt x="418335" y="101600"/>
                </a:cubicBezTo>
                <a:cubicBezTo>
                  <a:pt x="481835" y="98425"/>
                  <a:pt x="392935" y="107950"/>
                  <a:pt x="392935" y="107950"/>
                </a:cubicBezTo>
                <a:lnTo>
                  <a:pt x="704085" y="0"/>
                </a:lnTo>
                <a:cubicBezTo>
                  <a:pt x="703027" y="2646"/>
                  <a:pt x="426802" y="114300"/>
                  <a:pt x="386585" y="123825"/>
                </a:cubicBezTo>
                <a:cubicBezTo>
                  <a:pt x="346368" y="133350"/>
                  <a:pt x="466489" y="62442"/>
                  <a:pt x="462785" y="57150"/>
                </a:cubicBezTo>
                <a:cubicBezTo>
                  <a:pt x="459081" y="51858"/>
                  <a:pt x="373885" y="87842"/>
                  <a:pt x="364360" y="92075"/>
                </a:cubicBezTo>
                <a:cubicBezTo>
                  <a:pt x="354835" y="96308"/>
                  <a:pt x="422568" y="82550"/>
                  <a:pt x="405635" y="82550"/>
                </a:cubicBezTo>
                <a:cubicBezTo>
                  <a:pt x="388702" y="82550"/>
                  <a:pt x="272814" y="89958"/>
                  <a:pt x="262760" y="92075"/>
                </a:cubicBezTo>
                <a:cubicBezTo>
                  <a:pt x="252706" y="94192"/>
                  <a:pt x="368064" y="91546"/>
                  <a:pt x="345310" y="95250"/>
                </a:cubicBezTo>
                <a:cubicBezTo>
                  <a:pt x="322556" y="98954"/>
                  <a:pt x="176506" y="111654"/>
                  <a:pt x="126235" y="114300"/>
                </a:cubicBezTo>
                <a:cubicBezTo>
                  <a:pt x="75964" y="116946"/>
                  <a:pt x="-36748" y="129117"/>
                  <a:pt x="11935" y="127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B5335105-F480-B764-44AF-8E0915077F86}"/>
              </a:ext>
            </a:extLst>
          </p:cNvPr>
          <p:cNvSpPr/>
          <p:nvPr/>
        </p:nvSpPr>
        <p:spPr>
          <a:xfrm>
            <a:off x="8233125" y="3463182"/>
            <a:ext cx="234769" cy="315740"/>
          </a:xfrm>
          <a:custGeom>
            <a:avLst/>
            <a:gdLst>
              <a:gd name="connsiteX0" fmla="*/ 234600 w 234769"/>
              <a:gd name="connsiteY0" fmla="*/ 743 h 315740"/>
              <a:gd name="connsiteX1" fmla="*/ 6000 w 234769"/>
              <a:gd name="connsiteY1" fmla="*/ 235693 h 315740"/>
              <a:gd name="connsiteX2" fmla="*/ 66325 w 234769"/>
              <a:gd name="connsiteY2" fmla="*/ 188068 h 315740"/>
              <a:gd name="connsiteX3" fmla="*/ 63150 w 234769"/>
              <a:gd name="connsiteY3" fmla="*/ 315068 h 315740"/>
              <a:gd name="connsiteX4" fmla="*/ 63150 w 234769"/>
              <a:gd name="connsiteY4" fmla="*/ 229343 h 315740"/>
              <a:gd name="connsiteX5" fmla="*/ 186975 w 234769"/>
              <a:gd name="connsiteY5" fmla="*/ 42018 h 315740"/>
              <a:gd name="connsiteX6" fmla="*/ 72675 w 234769"/>
              <a:gd name="connsiteY6" fmla="*/ 188068 h 315740"/>
              <a:gd name="connsiteX7" fmla="*/ 88550 w 234769"/>
              <a:gd name="connsiteY7" fmla="*/ 140443 h 315740"/>
              <a:gd name="connsiteX8" fmla="*/ 44100 w 234769"/>
              <a:gd name="connsiteY8" fmla="*/ 159493 h 315740"/>
              <a:gd name="connsiteX9" fmla="*/ 234600 w 234769"/>
              <a:gd name="connsiteY9" fmla="*/ 743 h 3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69" h="315740">
                <a:moveTo>
                  <a:pt x="234600" y="743"/>
                </a:moveTo>
                <a:cubicBezTo>
                  <a:pt x="228250" y="13443"/>
                  <a:pt x="34046" y="204472"/>
                  <a:pt x="6000" y="235693"/>
                </a:cubicBezTo>
                <a:cubicBezTo>
                  <a:pt x="-22046" y="266914"/>
                  <a:pt x="56800" y="174839"/>
                  <a:pt x="66325" y="188068"/>
                </a:cubicBezTo>
                <a:cubicBezTo>
                  <a:pt x="75850" y="201297"/>
                  <a:pt x="63679" y="308189"/>
                  <a:pt x="63150" y="315068"/>
                </a:cubicBezTo>
                <a:cubicBezTo>
                  <a:pt x="62621" y="321947"/>
                  <a:pt x="42512" y="274851"/>
                  <a:pt x="63150" y="229343"/>
                </a:cubicBezTo>
                <a:cubicBezTo>
                  <a:pt x="83788" y="183835"/>
                  <a:pt x="185388" y="48897"/>
                  <a:pt x="186975" y="42018"/>
                </a:cubicBezTo>
                <a:cubicBezTo>
                  <a:pt x="188562" y="35139"/>
                  <a:pt x="89079" y="171664"/>
                  <a:pt x="72675" y="188068"/>
                </a:cubicBezTo>
                <a:cubicBezTo>
                  <a:pt x="56271" y="204472"/>
                  <a:pt x="93312" y="145205"/>
                  <a:pt x="88550" y="140443"/>
                </a:cubicBezTo>
                <a:cubicBezTo>
                  <a:pt x="83788" y="135681"/>
                  <a:pt x="21346" y="176956"/>
                  <a:pt x="44100" y="159493"/>
                </a:cubicBezTo>
                <a:cubicBezTo>
                  <a:pt x="66854" y="142031"/>
                  <a:pt x="240950" y="-11957"/>
                  <a:pt x="234600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55C45216-C404-7CCF-E0D8-9461FD5A85E3}"/>
              </a:ext>
            </a:extLst>
          </p:cNvPr>
          <p:cNvSpPr/>
          <p:nvPr/>
        </p:nvSpPr>
        <p:spPr>
          <a:xfrm>
            <a:off x="8019516" y="3388311"/>
            <a:ext cx="588112" cy="164542"/>
          </a:xfrm>
          <a:custGeom>
            <a:avLst/>
            <a:gdLst>
              <a:gd name="connsiteX0" fmla="*/ 534 w 588112"/>
              <a:gd name="connsiteY0" fmla="*/ 164514 h 164542"/>
              <a:gd name="connsiteX1" fmla="*/ 286284 w 588112"/>
              <a:gd name="connsiteY1" fmla="*/ 15289 h 164542"/>
              <a:gd name="connsiteX2" fmla="*/ 260884 w 588112"/>
              <a:gd name="connsiteY2" fmla="*/ 24814 h 164542"/>
              <a:gd name="connsiteX3" fmla="*/ 343434 w 588112"/>
              <a:gd name="connsiteY3" fmla="*/ 12114 h 164542"/>
              <a:gd name="connsiteX4" fmla="*/ 587909 w 588112"/>
              <a:gd name="connsiteY4" fmla="*/ 8939 h 164542"/>
              <a:gd name="connsiteX5" fmla="*/ 298984 w 588112"/>
              <a:gd name="connsiteY5" fmla="*/ 2589 h 164542"/>
              <a:gd name="connsiteX6" fmla="*/ 162459 w 588112"/>
              <a:gd name="connsiteY6" fmla="*/ 56564 h 164542"/>
              <a:gd name="connsiteX7" fmla="*/ 213259 w 588112"/>
              <a:gd name="connsiteY7" fmla="*/ 27989 h 164542"/>
              <a:gd name="connsiteX8" fmla="*/ 534 w 588112"/>
              <a:gd name="connsiteY8" fmla="*/ 164514 h 16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112" h="164542">
                <a:moveTo>
                  <a:pt x="534" y="164514"/>
                </a:moveTo>
                <a:cubicBezTo>
                  <a:pt x="12705" y="162397"/>
                  <a:pt x="242892" y="38572"/>
                  <a:pt x="286284" y="15289"/>
                </a:cubicBezTo>
                <a:cubicBezTo>
                  <a:pt x="329676" y="-7994"/>
                  <a:pt x="251359" y="25343"/>
                  <a:pt x="260884" y="24814"/>
                </a:cubicBezTo>
                <a:cubicBezTo>
                  <a:pt x="270409" y="24285"/>
                  <a:pt x="288930" y="14760"/>
                  <a:pt x="343434" y="12114"/>
                </a:cubicBezTo>
                <a:cubicBezTo>
                  <a:pt x="397938" y="9468"/>
                  <a:pt x="595317" y="10526"/>
                  <a:pt x="587909" y="8939"/>
                </a:cubicBezTo>
                <a:cubicBezTo>
                  <a:pt x="580501" y="7352"/>
                  <a:pt x="369892" y="-5349"/>
                  <a:pt x="298984" y="2589"/>
                </a:cubicBezTo>
                <a:cubicBezTo>
                  <a:pt x="228076" y="10526"/>
                  <a:pt x="176746" y="52331"/>
                  <a:pt x="162459" y="56564"/>
                </a:cubicBezTo>
                <a:cubicBezTo>
                  <a:pt x="148172" y="60797"/>
                  <a:pt x="238659" y="7881"/>
                  <a:pt x="213259" y="27989"/>
                </a:cubicBezTo>
                <a:cubicBezTo>
                  <a:pt x="187859" y="48097"/>
                  <a:pt x="-11637" y="166631"/>
                  <a:pt x="534" y="164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28F8EF7A-8D81-E6CC-0F8C-F73200F63292}"/>
              </a:ext>
            </a:extLst>
          </p:cNvPr>
          <p:cNvSpPr/>
          <p:nvPr/>
        </p:nvSpPr>
        <p:spPr>
          <a:xfrm>
            <a:off x="8044448" y="3444854"/>
            <a:ext cx="182281" cy="349293"/>
          </a:xfrm>
          <a:custGeom>
            <a:avLst/>
            <a:gdLst>
              <a:gd name="connsiteX0" fmla="*/ 181977 w 182281"/>
              <a:gd name="connsiteY0" fmla="*/ 21 h 349293"/>
              <a:gd name="connsiteX1" fmla="*/ 67677 w 182281"/>
              <a:gd name="connsiteY1" fmla="*/ 142896 h 349293"/>
              <a:gd name="connsiteX2" fmla="*/ 26402 w 182281"/>
              <a:gd name="connsiteY2" fmla="*/ 349271 h 349293"/>
              <a:gd name="connsiteX3" fmla="*/ 64502 w 182281"/>
              <a:gd name="connsiteY3" fmla="*/ 130196 h 349293"/>
              <a:gd name="connsiteX4" fmla="*/ 7352 w 182281"/>
              <a:gd name="connsiteY4" fmla="*/ 200046 h 349293"/>
              <a:gd name="connsiteX5" fmla="*/ 1002 w 182281"/>
              <a:gd name="connsiteY5" fmla="*/ 285771 h 349293"/>
              <a:gd name="connsiteX6" fmla="*/ 1002 w 182281"/>
              <a:gd name="connsiteY6" fmla="*/ 228621 h 349293"/>
              <a:gd name="connsiteX7" fmla="*/ 10527 w 182281"/>
              <a:gd name="connsiteY7" fmla="*/ 190521 h 349293"/>
              <a:gd name="connsiteX8" fmla="*/ 58152 w 182281"/>
              <a:gd name="connsiteY8" fmla="*/ 114321 h 349293"/>
              <a:gd name="connsiteX9" fmla="*/ 29577 w 182281"/>
              <a:gd name="connsiteY9" fmla="*/ 152421 h 349293"/>
              <a:gd name="connsiteX10" fmla="*/ 181977 w 182281"/>
              <a:gd name="connsiteY10" fmla="*/ 21 h 34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281" h="349293">
                <a:moveTo>
                  <a:pt x="181977" y="21"/>
                </a:moveTo>
                <a:cubicBezTo>
                  <a:pt x="188327" y="-1567"/>
                  <a:pt x="93606" y="84688"/>
                  <a:pt x="67677" y="142896"/>
                </a:cubicBezTo>
                <a:cubicBezTo>
                  <a:pt x="41748" y="201104"/>
                  <a:pt x="26931" y="351388"/>
                  <a:pt x="26402" y="349271"/>
                </a:cubicBezTo>
                <a:cubicBezTo>
                  <a:pt x="25873" y="347154"/>
                  <a:pt x="67677" y="155067"/>
                  <a:pt x="64502" y="130196"/>
                </a:cubicBezTo>
                <a:cubicBezTo>
                  <a:pt x="61327" y="105325"/>
                  <a:pt x="17935" y="174117"/>
                  <a:pt x="7352" y="200046"/>
                </a:cubicBezTo>
                <a:cubicBezTo>
                  <a:pt x="-3231" y="225975"/>
                  <a:pt x="2060" y="281009"/>
                  <a:pt x="1002" y="285771"/>
                </a:cubicBezTo>
                <a:cubicBezTo>
                  <a:pt x="-56" y="290533"/>
                  <a:pt x="-586" y="244496"/>
                  <a:pt x="1002" y="228621"/>
                </a:cubicBezTo>
                <a:cubicBezTo>
                  <a:pt x="2589" y="212746"/>
                  <a:pt x="1002" y="209571"/>
                  <a:pt x="10527" y="190521"/>
                </a:cubicBezTo>
                <a:cubicBezTo>
                  <a:pt x="20052" y="171471"/>
                  <a:pt x="54977" y="120671"/>
                  <a:pt x="58152" y="114321"/>
                </a:cubicBezTo>
                <a:cubicBezTo>
                  <a:pt x="61327" y="107971"/>
                  <a:pt x="12115" y="166179"/>
                  <a:pt x="29577" y="152421"/>
                </a:cubicBezTo>
                <a:cubicBezTo>
                  <a:pt x="47039" y="138663"/>
                  <a:pt x="175627" y="1609"/>
                  <a:pt x="18197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E2E6E8F7-C3D7-9C3A-57CF-AF7B2DA18A78}"/>
              </a:ext>
            </a:extLst>
          </p:cNvPr>
          <p:cNvSpPr/>
          <p:nvPr/>
        </p:nvSpPr>
        <p:spPr>
          <a:xfrm>
            <a:off x="7840878" y="3489073"/>
            <a:ext cx="331866" cy="367230"/>
          </a:xfrm>
          <a:custGeom>
            <a:avLst/>
            <a:gdLst>
              <a:gd name="connsiteX0" fmla="*/ 331572 w 331866"/>
              <a:gd name="connsiteY0" fmla="*/ 252 h 367230"/>
              <a:gd name="connsiteX1" fmla="*/ 125197 w 331866"/>
              <a:gd name="connsiteY1" fmla="*/ 149477 h 367230"/>
              <a:gd name="connsiteX2" fmla="*/ 150597 w 331866"/>
              <a:gd name="connsiteY2" fmla="*/ 127252 h 367230"/>
              <a:gd name="connsiteX3" fmla="*/ 102972 w 331866"/>
              <a:gd name="connsiteY3" fmla="*/ 222502 h 367230"/>
              <a:gd name="connsiteX4" fmla="*/ 58522 w 331866"/>
              <a:gd name="connsiteY4" fmla="*/ 263777 h 367230"/>
              <a:gd name="connsiteX5" fmla="*/ 77572 w 331866"/>
              <a:gd name="connsiteY5" fmla="*/ 247902 h 367230"/>
              <a:gd name="connsiteX6" fmla="*/ 1372 w 331866"/>
              <a:gd name="connsiteY6" fmla="*/ 365377 h 367230"/>
              <a:gd name="connsiteX7" fmla="*/ 153772 w 331866"/>
              <a:gd name="connsiteY7" fmla="*/ 139952 h 367230"/>
              <a:gd name="connsiteX8" fmla="*/ 144247 w 331866"/>
              <a:gd name="connsiteY8" fmla="*/ 139952 h 367230"/>
              <a:gd name="connsiteX9" fmla="*/ 249022 w 331866"/>
              <a:gd name="connsiteY9" fmla="*/ 32002 h 367230"/>
              <a:gd name="connsiteX10" fmla="*/ 172822 w 331866"/>
              <a:gd name="connsiteY10" fmla="*/ 111377 h 367230"/>
              <a:gd name="connsiteX11" fmla="*/ 331572 w 331866"/>
              <a:gd name="connsiteY11" fmla="*/ 252 h 3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866" h="367230">
                <a:moveTo>
                  <a:pt x="331572" y="252"/>
                </a:moveTo>
                <a:cubicBezTo>
                  <a:pt x="323635" y="6602"/>
                  <a:pt x="155359" y="128310"/>
                  <a:pt x="125197" y="149477"/>
                </a:cubicBezTo>
                <a:cubicBezTo>
                  <a:pt x="95035" y="170644"/>
                  <a:pt x="154301" y="115081"/>
                  <a:pt x="150597" y="127252"/>
                </a:cubicBezTo>
                <a:cubicBezTo>
                  <a:pt x="146893" y="139423"/>
                  <a:pt x="118318" y="199748"/>
                  <a:pt x="102972" y="222502"/>
                </a:cubicBezTo>
                <a:cubicBezTo>
                  <a:pt x="87626" y="245256"/>
                  <a:pt x="58522" y="263777"/>
                  <a:pt x="58522" y="263777"/>
                </a:cubicBezTo>
                <a:cubicBezTo>
                  <a:pt x="54289" y="268010"/>
                  <a:pt x="87097" y="230969"/>
                  <a:pt x="77572" y="247902"/>
                </a:cubicBezTo>
                <a:cubicBezTo>
                  <a:pt x="68047" y="264835"/>
                  <a:pt x="-11328" y="383369"/>
                  <a:pt x="1372" y="365377"/>
                </a:cubicBezTo>
                <a:cubicBezTo>
                  <a:pt x="14072" y="347385"/>
                  <a:pt x="153772" y="139952"/>
                  <a:pt x="153772" y="139952"/>
                </a:cubicBezTo>
                <a:cubicBezTo>
                  <a:pt x="177584" y="102381"/>
                  <a:pt x="128372" y="157944"/>
                  <a:pt x="144247" y="139952"/>
                </a:cubicBezTo>
                <a:cubicBezTo>
                  <a:pt x="160122" y="121960"/>
                  <a:pt x="244260" y="36764"/>
                  <a:pt x="249022" y="32002"/>
                </a:cubicBezTo>
                <a:cubicBezTo>
                  <a:pt x="253784" y="27240"/>
                  <a:pt x="161180" y="113494"/>
                  <a:pt x="172822" y="111377"/>
                </a:cubicBezTo>
                <a:cubicBezTo>
                  <a:pt x="184464" y="109260"/>
                  <a:pt x="339509" y="-6098"/>
                  <a:pt x="331572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B9AEBFA5-65CF-E9F6-36A0-E546DE16057F}"/>
              </a:ext>
            </a:extLst>
          </p:cNvPr>
          <p:cNvSpPr/>
          <p:nvPr/>
        </p:nvSpPr>
        <p:spPr>
          <a:xfrm>
            <a:off x="7793375" y="3447454"/>
            <a:ext cx="328716" cy="465892"/>
          </a:xfrm>
          <a:custGeom>
            <a:avLst/>
            <a:gdLst>
              <a:gd name="connsiteX0" fmla="*/ 328275 w 328716"/>
              <a:gd name="connsiteY0" fmla="*/ 596 h 465892"/>
              <a:gd name="connsiteX1" fmla="*/ 131425 w 328716"/>
              <a:gd name="connsiteY1" fmla="*/ 222846 h 465892"/>
              <a:gd name="connsiteX2" fmla="*/ 153650 w 328716"/>
              <a:gd name="connsiteY2" fmla="*/ 210146 h 465892"/>
              <a:gd name="connsiteX3" fmla="*/ 74275 w 328716"/>
              <a:gd name="connsiteY3" fmla="*/ 333971 h 465892"/>
              <a:gd name="connsiteX4" fmla="*/ 109200 w 328716"/>
              <a:gd name="connsiteY4" fmla="*/ 305396 h 465892"/>
              <a:gd name="connsiteX5" fmla="*/ 80625 w 328716"/>
              <a:gd name="connsiteY5" fmla="*/ 343496 h 465892"/>
              <a:gd name="connsiteX6" fmla="*/ 1250 w 328716"/>
              <a:gd name="connsiteY6" fmla="*/ 464146 h 465892"/>
              <a:gd name="connsiteX7" fmla="*/ 150475 w 328716"/>
              <a:gd name="connsiteY7" fmla="*/ 241896 h 465892"/>
              <a:gd name="connsiteX8" fmla="*/ 125075 w 328716"/>
              <a:gd name="connsiteY8" fmla="*/ 273646 h 465892"/>
              <a:gd name="connsiteX9" fmla="*/ 207625 w 328716"/>
              <a:gd name="connsiteY9" fmla="*/ 127596 h 465892"/>
              <a:gd name="connsiteX10" fmla="*/ 185400 w 328716"/>
              <a:gd name="connsiteY10" fmla="*/ 156171 h 465892"/>
              <a:gd name="connsiteX11" fmla="*/ 328275 w 328716"/>
              <a:gd name="connsiteY11" fmla="*/ 596 h 46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716" h="465892">
                <a:moveTo>
                  <a:pt x="328275" y="596"/>
                </a:moveTo>
                <a:cubicBezTo>
                  <a:pt x="319279" y="11708"/>
                  <a:pt x="160529" y="187921"/>
                  <a:pt x="131425" y="222846"/>
                </a:cubicBezTo>
                <a:cubicBezTo>
                  <a:pt x="102321" y="257771"/>
                  <a:pt x="163175" y="191625"/>
                  <a:pt x="153650" y="210146"/>
                </a:cubicBezTo>
                <a:cubicBezTo>
                  <a:pt x="144125" y="228667"/>
                  <a:pt x="81683" y="318096"/>
                  <a:pt x="74275" y="333971"/>
                </a:cubicBezTo>
                <a:cubicBezTo>
                  <a:pt x="66867" y="349846"/>
                  <a:pt x="108142" y="303808"/>
                  <a:pt x="109200" y="305396"/>
                </a:cubicBezTo>
                <a:cubicBezTo>
                  <a:pt x="110258" y="306984"/>
                  <a:pt x="98617" y="317038"/>
                  <a:pt x="80625" y="343496"/>
                </a:cubicBezTo>
                <a:cubicBezTo>
                  <a:pt x="62633" y="369954"/>
                  <a:pt x="-10392" y="481079"/>
                  <a:pt x="1250" y="464146"/>
                </a:cubicBezTo>
                <a:cubicBezTo>
                  <a:pt x="12892" y="447213"/>
                  <a:pt x="129838" y="273646"/>
                  <a:pt x="150475" y="241896"/>
                </a:cubicBezTo>
                <a:cubicBezTo>
                  <a:pt x="171112" y="210146"/>
                  <a:pt x="115550" y="292696"/>
                  <a:pt x="125075" y="273646"/>
                </a:cubicBezTo>
                <a:cubicBezTo>
                  <a:pt x="134600" y="254596"/>
                  <a:pt x="197571" y="147175"/>
                  <a:pt x="207625" y="127596"/>
                </a:cubicBezTo>
                <a:cubicBezTo>
                  <a:pt x="217679" y="108017"/>
                  <a:pt x="164763" y="175221"/>
                  <a:pt x="185400" y="156171"/>
                </a:cubicBezTo>
                <a:cubicBezTo>
                  <a:pt x="206037" y="137121"/>
                  <a:pt x="337271" y="-10516"/>
                  <a:pt x="328275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08239ED1-DF7C-BD97-CA98-B39007D69C42}"/>
              </a:ext>
            </a:extLst>
          </p:cNvPr>
          <p:cNvSpPr/>
          <p:nvPr/>
        </p:nvSpPr>
        <p:spPr>
          <a:xfrm>
            <a:off x="7930913" y="3704936"/>
            <a:ext cx="162171" cy="247939"/>
          </a:xfrm>
          <a:custGeom>
            <a:avLst/>
            <a:gdLst>
              <a:gd name="connsiteX0" fmla="*/ 57387 w 162171"/>
              <a:gd name="connsiteY0" fmla="*/ 289 h 247939"/>
              <a:gd name="connsiteX1" fmla="*/ 70087 w 162171"/>
              <a:gd name="connsiteY1" fmla="*/ 130464 h 247939"/>
              <a:gd name="connsiteX2" fmla="*/ 51037 w 162171"/>
              <a:gd name="connsiteY2" fmla="*/ 120939 h 247939"/>
              <a:gd name="connsiteX3" fmla="*/ 149462 w 162171"/>
              <a:gd name="connsiteY3" fmla="*/ 184439 h 247939"/>
              <a:gd name="connsiteX4" fmla="*/ 73262 w 162171"/>
              <a:gd name="connsiteY4" fmla="*/ 247939 h 247939"/>
              <a:gd name="connsiteX5" fmla="*/ 162162 w 162171"/>
              <a:gd name="connsiteY5" fmla="*/ 184439 h 247939"/>
              <a:gd name="connsiteX6" fmla="*/ 66912 w 162171"/>
              <a:gd name="connsiteY6" fmla="*/ 139989 h 247939"/>
              <a:gd name="connsiteX7" fmla="*/ 38337 w 162171"/>
              <a:gd name="connsiteY7" fmla="*/ 193964 h 247939"/>
              <a:gd name="connsiteX8" fmla="*/ 70087 w 162171"/>
              <a:gd name="connsiteY8" fmla="*/ 133639 h 247939"/>
              <a:gd name="connsiteX9" fmla="*/ 237 w 162171"/>
              <a:gd name="connsiteY9" fmla="*/ 60614 h 247939"/>
              <a:gd name="connsiteX10" fmla="*/ 98662 w 162171"/>
              <a:gd name="connsiteY10" fmla="*/ 136814 h 247939"/>
              <a:gd name="connsiteX11" fmla="*/ 85962 w 162171"/>
              <a:gd name="connsiteY11" fmla="*/ 95539 h 247939"/>
              <a:gd name="connsiteX12" fmla="*/ 57387 w 162171"/>
              <a:gd name="connsiteY12" fmla="*/ 289 h 2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71" h="247939">
                <a:moveTo>
                  <a:pt x="57387" y="289"/>
                </a:moveTo>
                <a:cubicBezTo>
                  <a:pt x="54741" y="6110"/>
                  <a:pt x="70087" y="130464"/>
                  <a:pt x="70087" y="130464"/>
                </a:cubicBezTo>
                <a:cubicBezTo>
                  <a:pt x="69029" y="150572"/>
                  <a:pt x="37808" y="111943"/>
                  <a:pt x="51037" y="120939"/>
                </a:cubicBezTo>
                <a:cubicBezTo>
                  <a:pt x="64266" y="129935"/>
                  <a:pt x="145758" y="163272"/>
                  <a:pt x="149462" y="184439"/>
                </a:cubicBezTo>
                <a:cubicBezTo>
                  <a:pt x="153166" y="205606"/>
                  <a:pt x="71145" y="247939"/>
                  <a:pt x="73262" y="247939"/>
                </a:cubicBezTo>
                <a:cubicBezTo>
                  <a:pt x="75379" y="247939"/>
                  <a:pt x="163220" y="202430"/>
                  <a:pt x="162162" y="184439"/>
                </a:cubicBezTo>
                <a:cubicBezTo>
                  <a:pt x="161104" y="166448"/>
                  <a:pt x="87549" y="138402"/>
                  <a:pt x="66912" y="139989"/>
                </a:cubicBezTo>
                <a:cubicBezTo>
                  <a:pt x="46275" y="141576"/>
                  <a:pt x="37808" y="195022"/>
                  <a:pt x="38337" y="193964"/>
                </a:cubicBezTo>
                <a:cubicBezTo>
                  <a:pt x="38866" y="192906"/>
                  <a:pt x="76437" y="155864"/>
                  <a:pt x="70087" y="133639"/>
                </a:cubicBezTo>
                <a:cubicBezTo>
                  <a:pt x="63737" y="111414"/>
                  <a:pt x="-4526" y="60085"/>
                  <a:pt x="237" y="60614"/>
                </a:cubicBezTo>
                <a:cubicBezTo>
                  <a:pt x="4999" y="61143"/>
                  <a:pt x="84375" y="130993"/>
                  <a:pt x="98662" y="136814"/>
                </a:cubicBezTo>
                <a:cubicBezTo>
                  <a:pt x="112949" y="142635"/>
                  <a:pt x="91783" y="113001"/>
                  <a:pt x="85962" y="95539"/>
                </a:cubicBezTo>
                <a:cubicBezTo>
                  <a:pt x="80141" y="78077"/>
                  <a:pt x="60033" y="-5532"/>
                  <a:pt x="57387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D684B44F-C1BA-E6F2-FF92-72F57B983F7F}"/>
              </a:ext>
            </a:extLst>
          </p:cNvPr>
          <p:cNvSpPr/>
          <p:nvPr/>
        </p:nvSpPr>
        <p:spPr>
          <a:xfrm>
            <a:off x="7667427" y="3733777"/>
            <a:ext cx="264998" cy="311443"/>
          </a:xfrm>
          <a:custGeom>
            <a:avLst/>
            <a:gdLst>
              <a:gd name="connsiteX0" fmla="*/ 133548 w 264998"/>
              <a:gd name="connsiteY0" fmla="*/ 23 h 311443"/>
              <a:gd name="connsiteX1" fmla="*/ 3373 w 264998"/>
              <a:gd name="connsiteY1" fmla="*/ 161948 h 311443"/>
              <a:gd name="connsiteX2" fmla="*/ 38298 w 264998"/>
              <a:gd name="connsiteY2" fmla="*/ 133373 h 311443"/>
              <a:gd name="connsiteX3" fmla="*/ 38298 w 264998"/>
              <a:gd name="connsiteY3" fmla="*/ 177823 h 311443"/>
              <a:gd name="connsiteX4" fmla="*/ 57348 w 264998"/>
              <a:gd name="connsiteY4" fmla="*/ 260373 h 311443"/>
              <a:gd name="connsiteX5" fmla="*/ 47823 w 264998"/>
              <a:gd name="connsiteY5" fmla="*/ 257198 h 311443"/>
              <a:gd name="connsiteX6" fmla="*/ 98623 w 264998"/>
              <a:gd name="connsiteY6" fmla="*/ 301648 h 311443"/>
              <a:gd name="connsiteX7" fmla="*/ 38298 w 264998"/>
              <a:gd name="connsiteY7" fmla="*/ 295298 h 311443"/>
              <a:gd name="connsiteX8" fmla="*/ 263723 w 264998"/>
              <a:gd name="connsiteY8" fmla="*/ 311173 h 311443"/>
              <a:gd name="connsiteX9" fmla="*/ 127198 w 264998"/>
              <a:gd name="connsiteY9" fmla="*/ 304823 h 311443"/>
              <a:gd name="connsiteX10" fmla="*/ 66873 w 264998"/>
              <a:gd name="connsiteY10" fmla="*/ 298473 h 311443"/>
              <a:gd name="connsiteX11" fmla="*/ 35123 w 264998"/>
              <a:gd name="connsiteY11" fmla="*/ 215923 h 311443"/>
              <a:gd name="connsiteX12" fmla="*/ 22423 w 264998"/>
              <a:gd name="connsiteY12" fmla="*/ 241323 h 311443"/>
              <a:gd name="connsiteX13" fmla="*/ 63698 w 264998"/>
              <a:gd name="connsiteY13" fmla="*/ 82573 h 311443"/>
              <a:gd name="connsiteX14" fmla="*/ 19248 w 264998"/>
              <a:gd name="connsiteY14" fmla="*/ 149248 h 311443"/>
              <a:gd name="connsiteX15" fmla="*/ 133548 w 264998"/>
              <a:gd name="connsiteY15" fmla="*/ 23 h 31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998" h="311443">
                <a:moveTo>
                  <a:pt x="133548" y="23"/>
                </a:moveTo>
                <a:cubicBezTo>
                  <a:pt x="130902" y="2140"/>
                  <a:pt x="19248" y="139723"/>
                  <a:pt x="3373" y="161948"/>
                </a:cubicBezTo>
                <a:cubicBezTo>
                  <a:pt x="-12502" y="184173"/>
                  <a:pt x="32477" y="130727"/>
                  <a:pt x="38298" y="133373"/>
                </a:cubicBezTo>
                <a:cubicBezTo>
                  <a:pt x="44119" y="136019"/>
                  <a:pt x="35123" y="156656"/>
                  <a:pt x="38298" y="177823"/>
                </a:cubicBezTo>
                <a:cubicBezTo>
                  <a:pt x="41473" y="198990"/>
                  <a:pt x="57348" y="260373"/>
                  <a:pt x="57348" y="260373"/>
                </a:cubicBezTo>
                <a:cubicBezTo>
                  <a:pt x="58935" y="273602"/>
                  <a:pt x="40944" y="250319"/>
                  <a:pt x="47823" y="257198"/>
                </a:cubicBezTo>
                <a:cubicBezTo>
                  <a:pt x="54702" y="264077"/>
                  <a:pt x="100210" y="295298"/>
                  <a:pt x="98623" y="301648"/>
                </a:cubicBezTo>
                <a:cubicBezTo>
                  <a:pt x="97035" y="307998"/>
                  <a:pt x="10781" y="293711"/>
                  <a:pt x="38298" y="295298"/>
                </a:cubicBezTo>
                <a:cubicBezTo>
                  <a:pt x="65815" y="296885"/>
                  <a:pt x="248906" y="309586"/>
                  <a:pt x="263723" y="311173"/>
                </a:cubicBezTo>
                <a:cubicBezTo>
                  <a:pt x="278540" y="312760"/>
                  <a:pt x="160006" y="306940"/>
                  <a:pt x="127198" y="304823"/>
                </a:cubicBezTo>
                <a:cubicBezTo>
                  <a:pt x="94390" y="302706"/>
                  <a:pt x="82219" y="313290"/>
                  <a:pt x="66873" y="298473"/>
                </a:cubicBezTo>
                <a:cubicBezTo>
                  <a:pt x="51527" y="283656"/>
                  <a:pt x="42531" y="225448"/>
                  <a:pt x="35123" y="215923"/>
                </a:cubicBezTo>
                <a:cubicBezTo>
                  <a:pt x="27715" y="206398"/>
                  <a:pt x="17660" y="263548"/>
                  <a:pt x="22423" y="241323"/>
                </a:cubicBezTo>
                <a:cubicBezTo>
                  <a:pt x="27185" y="219098"/>
                  <a:pt x="64227" y="97919"/>
                  <a:pt x="63698" y="82573"/>
                </a:cubicBezTo>
                <a:cubicBezTo>
                  <a:pt x="63169" y="67227"/>
                  <a:pt x="8665" y="159302"/>
                  <a:pt x="19248" y="149248"/>
                </a:cubicBezTo>
                <a:cubicBezTo>
                  <a:pt x="29831" y="139194"/>
                  <a:pt x="136194" y="-2094"/>
                  <a:pt x="13354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579DEF1A-BD53-7DDE-0A70-2058D2EE1BA7}"/>
              </a:ext>
            </a:extLst>
          </p:cNvPr>
          <p:cNvSpPr/>
          <p:nvPr/>
        </p:nvSpPr>
        <p:spPr>
          <a:xfrm>
            <a:off x="7710634" y="3794123"/>
            <a:ext cx="191943" cy="136540"/>
          </a:xfrm>
          <a:custGeom>
            <a:avLst/>
            <a:gdLst>
              <a:gd name="connsiteX0" fmla="*/ 191941 w 191943"/>
              <a:gd name="connsiteY0" fmla="*/ 50802 h 136540"/>
              <a:gd name="connsiteX1" fmla="*/ 61766 w 191943"/>
              <a:gd name="connsiteY1" fmla="*/ 50802 h 136540"/>
              <a:gd name="connsiteX2" fmla="*/ 26841 w 191943"/>
              <a:gd name="connsiteY2" fmla="*/ 85727 h 136540"/>
              <a:gd name="connsiteX3" fmla="*/ 77641 w 191943"/>
              <a:gd name="connsiteY3" fmla="*/ 2 h 136540"/>
              <a:gd name="connsiteX4" fmla="*/ 1441 w 191943"/>
              <a:gd name="connsiteY4" fmla="*/ 82552 h 136540"/>
              <a:gd name="connsiteX5" fmla="*/ 33191 w 191943"/>
              <a:gd name="connsiteY5" fmla="*/ 53977 h 136540"/>
              <a:gd name="connsiteX6" fmla="*/ 99866 w 191943"/>
              <a:gd name="connsiteY6" fmla="*/ 136527 h 136540"/>
              <a:gd name="connsiteX7" fmla="*/ 58591 w 191943"/>
              <a:gd name="connsiteY7" fmla="*/ 60327 h 136540"/>
              <a:gd name="connsiteX8" fmla="*/ 191941 w 191943"/>
              <a:gd name="connsiteY8" fmla="*/ 50802 h 1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43" h="136540">
                <a:moveTo>
                  <a:pt x="191941" y="50802"/>
                </a:moveTo>
                <a:cubicBezTo>
                  <a:pt x="192470" y="49215"/>
                  <a:pt x="89283" y="44981"/>
                  <a:pt x="61766" y="50802"/>
                </a:cubicBezTo>
                <a:cubicBezTo>
                  <a:pt x="34249" y="56623"/>
                  <a:pt x="24195" y="94194"/>
                  <a:pt x="26841" y="85727"/>
                </a:cubicBezTo>
                <a:cubicBezTo>
                  <a:pt x="29487" y="77260"/>
                  <a:pt x="81874" y="531"/>
                  <a:pt x="77641" y="2"/>
                </a:cubicBezTo>
                <a:cubicBezTo>
                  <a:pt x="73408" y="-527"/>
                  <a:pt x="8849" y="73556"/>
                  <a:pt x="1441" y="82552"/>
                </a:cubicBezTo>
                <a:cubicBezTo>
                  <a:pt x="-5967" y="91548"/>
                  <a:pt x="16787" y="44981"/>
                  <a:pt x="33191" y="53977"/>
                </a:cubicBezTo>
                <a:cubicBezTo>
                  <a:pt x="49595" y="62973"/>
                  <a:pt x="95633" y="135469"/>
                  <a:pt x="99866" y="136527"/>
                </a:cubicBezTo>
                <a:cubicBezTo>
                  <a:pt x="104099" y="137585"/>
                  <a:pt x="40599" y="75144"/>
                  <a:pt x="58591" y="60327"/>
                </a:cubicBezTo>
                <a:cubicBezTo>
                  <a:pt x="76583" y="45510"/>
                  <a:pt x="191412" y="52389"/>
                  <a:pt x="191941" y="50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DE5952E2-8612-A40C-913F-4BC7E01634AB}"/>
              </a:ext>
            </a:extLst>
          </p:cNvPr>
          <p:cNvSpPr/>
          <p:nvPr/>
        </p:nvSpPr>
        <p:spPr>
          <a:xfrm>
            <a:off x="7626309" y="3968472"/>
            <a:ext cx="742991" cy="155858"/>
          </a:xfrm>
          <a:custGeom>
            <a:avLst/>
            <a:gdLst>
              <a:gd name="connsiteX0" fmla="*/ 41 w 742991"/>
              <a:gd name="connsiteY0" fmla="*/ 57428 h 155858"/>
              <a:gd name="connsiteX1" fmla="*/ 222291 w 742991"/>
              <a:gd name="connsiteY1" fmla="*/ 82828 h 155858"/>
              <a:gd name="connsiteX2" fmla="*/ 282616 w 742991"/>
              <a:gd name="connsiteY2" fmla="*/ 82828 h 155858"/>
              <a:gd name="connsiteX3" fmla="*/ 238166 w 742991"/>
              <a:gd name="connsiteY3" fmla="*/ 16153 h 155858"/>
              <a:gd name="connsiteX4" fmla="*/ 308016 w 742991"/>
              <a:gd name="connsiteY4" fmla="*/ 82828 h 155858"/>
              <a:gd name="connsiteX5" fmla="*/ 444541 w 742991"/>
              <a:gd name="connsiteY5" fmla="*/ 114578 h 155858"/>
              <a:gd name="connsiteX6" fmla="*/ 371516 w 742991"/>
              <a:gd name="connsiteY6" fmla="*/ 79653 h 155858"/>
              <a:gd name="connsiteX7" fmla="*/ 492166 w 742991"/>
              <a:gd name="connsiteY7" fmla="*/ 117753 h 155858"/>
              <a:gd name="connsiteX8" fmla="*/ 450891 w 742991"/>
              <a:gd name="connsiteY8" fmla="*/ 73303 h 155858"/>
              <a:gd name="connsiteX9" fmla="*/ 552491 w 742991"/>
              <a:gd name="connsiteY9" fmla="*/ 127278 h 155858"/>
              <a:gd name="connsiteX10" fmla="*/ 466766 w 742991"/>
              <a:gd name="connsiteY10" fmla="*/ 117753 h 155858"/>
              <a:gd name="connsiteX11" fmla="*/ 742991 w 742991"/>
              <a:gd name="connsiteY11" fmla="*/ 155853 h 155858"/>
              <a:gd name="connsiteX12" fmla="*/ 469941 w 742991"/>
              <a:gd name="connsiteY12" fmla="*/ 120928 h 155858"/>
              <a:gd name="connsiteX13" fmla="*/ 279441 w 742991"/>
              <a:gd name="connsiteY13" fmla="*/ 98703 h 155858"/>
              <a:gd name="connsiteX14" fmla="*/ 196891 w 742991"/>
              <a:gd name="connsiteY14" fmla="*/ 278 h 155858"/>
              <a:gd name="connsiteX15" fmla="*/ 234991 w 742991"/>
              <a:gd name="connsiteY15" fmla="*/ 70128 h 155858"/>
              <a:gd name="connsiteX16" fmla="*/ 279441 w 742991"/>
              <a:gd name="connsiteY16" fmla="*/ 101878 h 155858"/>
              <a:gd name="connsiteX17" fmla="*/ 165141 w 742991"/>
              <a:gd name="connsiteY17" fmla="*/ 76478 h 155858"/>
              <a:gd name="connsiteX18" fmla="*/ 241341 w 742991"/>
              <a:gd name="connsiteY18" fmla="*/ 108228 h 155858"/>
              <a:gd name="connsiteX19" fmla="*/ 41 w 742991"/>
              <a:gd name="connsiteY19" fmla="*/ 57428 h 1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2991" h="155858">
                <a:moveTo>
                  <a:pt x="41" y="57428"/>
                </a:moveTo>
                <a:cubicBezTo>
                  <a:pt x="-3134" y="53195"/>
                  <a:pt x="175195" y="78595"/>
                  <a:pt x="222291" y="82828"/>
                </a:cubicBezTo>
                <a:cubicBezTo>
                  <a:pt x="269387" y="87061"/>
                  <a:pt x="279970" y="93941"/>
                  <a:pt x="282616" y="82828"/>
                </a:cubicBezTo>
                <a:cubicBezTo>
                  <a:pt x="285262" y="71715"/>
                  <a:pt x="233933" y="16153"/>
                  <a:pt x="238166" y="16153"/>
                </a:cubicBezTo>
                <a:cubicBezTo>
                  <a:pt x="242399" y="16153"/>
                  <a:pt x="273620" y="66424"/>
                  <a:pt x="308016" y="82828"/>
                </a:cubicBezTo>
                <a:cubicBezTo>
                  <a:pt x="342412" y="99232"/>
                  <a:pt x="433958" y="115107"/>
                  <a:pt x="444541" y="114578"/>
                </a:cubicBezTo>
                <a:cubicBezTo>
                  <a:pt x="455124" y="114049"/>
                  <a:pt x="363579" y="79124"/>
                  <a:pt x="371516" y="79653"/>
                </a:cubicBezTo>
                <a:cubicBezTo>
                  <a:pt x="379454" y="80182"/>
                  <a:pt x="478937" y="118811"/>
                  <a:pt x="492166" y="117753"/>
                </a:cubicBezTo>
                <a:cubicBezTo>
                  <a:pt x="505395" y="116695"/>
                  <a:pt x="440837" y="71716"/>
                  <a:pt x="450891" y="73303"/>
                </a:cubicBezTo>
                <a:cubicBezTo>
                  <a:pt x="460945" y="74890"/>
                  <a:pt x="549845" y="119870"/>
                  <a:pt x="552491" y="127278"/>
                </a:cubicBezTo>
                <a:cubicBezTo>
                  <a:pt x="555137" y="134686"/>
                  <a:pt x="435016" y="112991"/>
                  <a:pt x="466766" y="117753"/>
                </a:cubicBezTo>
                <a:cubicBezTo>
                  <a:pt x="498516" y="122515"/>
                  <a:pt x="742462" y="155324"/>
                  <a:pt x="742991" y="155853"/>
                </a:cubicBezTo>
                <a:cubicBezTo>
                  <a:pt x="743520" y="156382"/>
                  <a:pt x="469941" y="120928"/>
                  <a:pt x="469941" y="120928"/>
                </a:cubicBezTo>
                <a:cubicBezTo>
                  <a:pt x="392683" y="111403"/>
                  <a:pt x="324949" y="118811"/>
                  <a:pt x="279441" y="98703"/>
                </a:cubicBezTo>
                <a:cubicBezTo>
                  <a:pt x="233933" y="78595"/>
                  <a:pt x="204299" y="5040"/>
                  <a:pt x="196891" y="278"/>
                </a:cubicBezTo>
                <a:cubicBezTo>
                  <a:pt x="189483" y="-4485"/>
                  <a:pt x="221233" y="53195"/>
                  <a:pt x="234991" y="70128"/>
                </a:cubicBezTo>
                <a:cubicBezTo>
                  <a:pt x="248749" y="87061"/>
                  <a:pt x="291083" y="100820"/>
                  <a:pt x="279441" y="101878"/>
                </a:cubicBezTo>
                <a:cubicBezTo>
                  <a:pt x="267799" y="102936"/>
                  <a:pt x="171491" y="75420"/>
                  <a:pt x="165141" y="76478"/>
                </a:cubicBezTo>
                <a:cubicBezTo>
                  <a:pt x="158791" y="77536"/>
                  <a:pt x="267270" y="111403"/>
                  <a:pt x="241341" y="108228"/>
                </a:cubicBezTo>
                <a:cubicBezTo>
                  <a:pt x="215412" y="105053"/>
                  <a:pt x="3216" y="61661"/>
                  <a:pt x="41" y="57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2367F90A-F173-8437-0019-FEB9FED4FD57}"/>
              </a:ext>
            </a:extLst>
          </p:cNvPr>
          <p:cNvSpPr/>
          <p:nvPr/>
        </p:nvSpPr>
        <p:spPr>
          <a:xfrm>
            <a:off x="8085467" y="3438252"/>
            <a:ext cx="211246" cy="475121"/>
          </a:xfrm>
          <a:custGeom>
            <a:avLst/>
            <a:gdLst>
              <a:gd name="connsiteX0" fmla="*/ 210808 w 211246"/>
              <a:gd name="connsiteY0" fmla="*/ 273 h 475121"/>
              <a:gd name="connsiteX1" fmla="*/ 1258 w 211246"/>
              <a:gd name="connsiteY1" fmla="*/ 225698 h 475121"/>
              <a:gd name="connsiteX2" fmla="*/ 121908 w 211246"/>
              <a:gd name="connsiteY2" fmla="*/ 108223 h 475121"/>
              <a:gd name="connsiteX3" fmla="*/ 90158 w 211246"/>
              <a:gd name="connsiteY3" fmla="*/ 171723 h 475121"/>
              <a:gd name="connsiteX4" fmla="*/ 90158 w 211246"/>
              <a:gd name="connsiteY4" fmla="*/ 339998 h 475121"/>
              <a:gd name="connsiteX5" fmla="*/ 86983 w 211246"/>
              <a:gd name="connsiteY5" fmla="*/ 222523 h 475121"/>
              <a:gd name="connsiteX6" fmla="*/ 39358 w 211246"/>
              <a:gd name="connsiteY6" fmla="*/ 289198 h 475121"/>
              <a:gd name="connsiteX7" fmla="*/ 64758 w 211246"/>
              <a:gd name="connsiteY7" fmla="*/ 324123 h 475121"/>
              <a:gd name="connsiteX8" fmla="*/ 131433 w 211246"/>
              <a:gd name="connsiteY8" fmla="*/ 473348 h 475121"/>
              <a:gd name="connsiteX9" fmla="*/ 102858 w 211246"/>
              <a:gd name="connsiteY9" fmla="*/ 400323 h 475121"/>
              <a:gd name="connsiteX10" fmla="*/ 7608 w 211246"/>
              <a:gd name="connsiteY10" fmla="*/ 311423 h 475121"/>
              <a:gd name="connsiteX11" fmla="*/ 23483 w 211246"/>
              <a:gd name="connsiteY11" fmla="*/ 397148 h 475121"/>
              <a:gd name="connsiteX12" fmla="*/ 4433 w 211246"/>
              <a:gd name="connsiteY12" fmla="*/ 314598 h 475121"/>
              <a:gd name="connsiteX13" fmla="*/ 55233 w 211246"/>
              <a:gd name="connsiteY13" fmla="*/ 327298 h 475121"/>
              <a:gd name="connsiteX14" fmla="*/ 48883 w 211246"/>
              <a:gd name="connsiteY14" fmla="*/ 279673 h 475121"/>
              <a:gd name="connsiteX15" fmla="*/ 115558 w 211246"/>
              <a:gd name="connsiteY15" fmla="*/ 130448 h 475121"/>
              <a:gd name="connsiteX16" fmla="*/ 58408 w 211246"/>
              <a:gd name="connsiteY16" fmla="*/ 178073 h 475121"/>
              <a:gd name="connsiteX17" fmla="*/ 210808 w 211246"/>
              <a:gd name="connsiteY17" fmla="*/ 273 h 4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246" h="475121">
                <a:moveTo>
                  <a:pt x="210808" y="273"/>
                </a:moveTo>
                <a:cubicBezTo>
                  <a:pt x="201283" y="8210"/>
                  <a:pt x="16075" y="207706"/>
                  <a:pt x="1258" y="225698"/>
                </a:cubicBezTo>
                <a:cubicBezTo>
                  <a:pt x="-13559" y="243690"/>
                  <a:pt x="107091" y="117219"/>
                  <a:pt x="121908" y="108223"/>
                </a:cubicBezTo>
                <a:cubicBezTo>
                  <a:pt x="136725" y="99227"/>
                  <a:pt x="95450" y="133094"/>
                  <a:pt x="90158" y="171723"/>
                </a:cubicBezTo>
                <a:cubicBezTo>
                  <a:pt x="84866" y="210352"/>
                  <a:pt x="90687" y="331531"/>
                  <a:pt x="90158" y="339998"/>
                </a:cubicBezTo>
                <a:cubicBezTo>
                  <a:pt x="89629" y="348465"/>
                  <a:pt x="95450" y="230990"/>
                  <a:pt x="86983" y="222523"/>
                </a:cubicBezTo>
                <a:cubicBezTo>
                  <a:pt x="78516" y="214056"/>
                  <a:pt x="43062" y="272265"/>
                  <a:pt x="39358" y="289198"/>
                </a:cubicBezTo>
                <a:cubicBezTo>
                  <a:pt x="35654" y="306131"/>
                  <a:pt x="49412" y="293431"/>
                  <a:pt x="64758" y="324123"/>
                </a:cubicBezTo>
                <a:cubicBezTo>
                  <a:pt x="80104" y="354815"/>
                  <a:pt x="125083" y="460648"/>
                  <a:pt x="131433" y="473348"/>
                </a:cubicBezTo>
                <a:cubicBezTo>
                  <a:pt x="137783" y="486048"/>
                  <a:pt x="123496" y="427311"/>
                  <a:pt x="102858" y="400323"/>
                </a:cubicBezTo>
                <a:cubicBezTo>
                  <a:pt x="82220" y="373335"/>
                  <a:pt x="20837" y="311952"/>
                  <a:pt x="7608" y="311423"/>
                </a:cubicBezTo>
                <a:cubicBezTo>
                  <a:pt x="-5621" y="310894"/>
                  <a:pt x="24012" y="396619"/>
                  <a:pt x="23483" y="397148"/>
                </a:cubicBezTo>
                <a:cubicBezTo>
                  <a:pt x="22954" y="397677"/>
                  <a:pt x="-859" y="326240"/>
                  <a:pt x="4433" y="314598"/>
                </a:cubicBezTo>
                <a:cubicBezTo>
                  <a:pt x="9725" y="302956"/>
                  <a:pt x="47825" y="333119"/>
                  <a:pt x="55233" y="327298"/>
                </a:cubicBezTo>
                <a:cubicBezTo>
                  <a:pt x="62641" y="321477"/>
                  <a:pt x="38829" y="312481"/>
                  <a:pt x="48883" y="279673"/>
                </a:cubicBezTo>
                <a:cubicBezTo>
                  <a:pt x="58937" y="246865"/>
                  <a:pt x="113970" y="147381"/>
                  <a:pt x="115558" y="130448"/>
                </a:cubicBezTo>
                <a:cubicBezTo>
                  <a:pt x="117145" y="113515"/>
                  <a:pt x="45179" y="196594"/>
                  <a:pt x="58408" y="178073"/>
                </a:cubicBezTo>
                <a:cubicBezTo>
                  <a:pt x="71637" y="159552"/>
                  <a:pt x="220333" y="-7664"/>
                  <a:pt x="210808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F21A5362-67D7-E318-41BF-8C3F4B9012FA}"/>
              </a:ext>
            </a:extLst>
          </p:cNvPr>
          <p:cNvSpPr/>
          <p:nvPr/>
        </p:nvSpPr>
        <p:spPr>
          <a:xfrm>
            <a:off x="8320118" y="3442655"/>
            <a:ext cx="345678" cy="180467"/>
          </a:xfrm>
          <a:custGeom>
            <a:avLst/>
            <a:gdLst>
              <a:gd name="connsiteX0" fmla="*/ 265082 w 345678"/>
              <a:gd name="connsiteY0" fmla="*/ 2220 h 180467"/>
              <a:gd name="connsiteX1" fmla="*/ 42832 w 345678"/>
              <a:gd name="connsiteY1" fmla="*/ 180020 h 180467"/>
              <a:gd name="connsiteX2" fmla="*/ 220632 w 345678"/>
              <a:gd name="connsiteY2" fmla="*/ 53020 h 180467"/>
              <a:gd name="connsiteX3" fmla="*/ 338107 w 345678"/>
              <a:gd name="connsiteY3" fmla="*/ 53020 h 180467"/>
              <a:gd name="connsiteX4" fmla="*/ 1557 w 345678"/>
              <a:gd name="connsiteY4" fmla="*/ 68895 h 180467"/>
              <a:gd name="connsiteX5" fmla="*/ 211107 w 345678"/>
              <a:gd name="connsiteY5" fmla="*/ 59370 h 180467"/>
              <a:gd name="connsiteX6" fmla="*/ 179357 w 345678"/>
              <a:gd name="connsiteY6" fmla="*/ 78420 h 180467"/>
              <a:gd name="connsiteX7" fmla="*/ 265082 w 345678"/>
              <a:gd name="connsiteY7" fmla="*/ 2220 h 1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78" h="180467">
                <a:moveTo>
                  <a:pt x="265082" y="2220"/>
                </a:moveTo>
                <a:cubicBezTo>
                  <a:pt x="242328" y="19153"/>
                  <a:pt x="50240" y="171553"/>
                  <a:pt x="42832" y="180020"/>
                </a:cubicBezTo>
                <a:cubicBezTo>
                  <a:pt x="35424" y="188487"/>
                  <a:pt x="171420" y="74187"/>
                  <a:pt x="220632" y="53020"/>
                </a:cubicBezTo>
                <a:cubicBezTo>
                  <a:pt x="269844" y="31853"/>
                  <a:pt x="374619" y="50374"/>
                  <a:pt x="338107" y="53020"/>
                </a:cubicBezTo>
                <a:cubicBezTo>
                  <a:pt x="301595" y="55666"/>
                  <a:pt x="1557" y="68895"/>
                  <a:pt x="1557" y="68895"/>
                </a:cubicBezTo>
                <a:cubicBezTo>
                  <a:pt x="-19610" y="69953"/>
                  <a:pt x="181474" y="57783"/>
                  <a:pt x="211107" y="59370"/>
                </a:cubicBezTo>
                <a:cubicBezTo>
                  <a:pt x="240740" y="60957"/>
                  <a:pt x="170361" y="86358"/>
                  <a:pt x="179357" y="78420"/>
                </a:cubicBezTo>
                <a:cubicBezTo>
                  <a:pt x="188353" y="70483"/>
                  <a:pt x="287836" y="-14713"/>
                  <a:pt x="265082" y="2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021C2A70-8489-C9ED-B698-935704E94A7C}"/>
              </a:ext>
            </a:extLst>
          </p:cNvPr>
          <p:cNvSpPr/>
          <p:nvPr/>
        </p:nvSpPr>
        <p:spPr>
          <a:xfrm>
            <a:off x="9096372" y="3340092"/>
            <a:ext cx="127920" cy="359937"/>
          </a:xfrm>
          <a:custGeom>
            <a:avLst/>
            <a:gdLst>
              <a:gd name="connsiteX0" fmla="*/ 3 w 127920"/>
              <a:gd name="connsiteY0" fmla="*/ 8 h 359937"/>
              <a:gd name="connsiteX1" fmla="*/ 73028 w 127920"/>
              <a:gd name="connsiteY1" fmla="*/ 120658 h 359937"/>
              <a:gd name="connsiteX2" fmla="*/ 44453 w 127920"/>
              <a:gd name="connsiteY2" fmla="*/ 107958 h 359937"/>
              <a:gd name="connsiteX3" fmla="*/ 127003 w 127920"/>
              <a:gd name="connsiteY3" fmla="*/ 355608 h 359937"/>
              <a:gd name="connsiteX4" fmla="*/ 88903 w 127920"/>
              <a:gd name="connsiteY4" fmla="*/ 257183 h 359937"/>
              <a:gd name="connsiteX5" fmla="*/ 92078 w 127920"/>
              <a:gd name="connsiteY5" fmla="*/ 149233 h 359937"/>
              <a:gd name="connsiteX6" fmla="*/ 66678 w 127920"/>
              <a:gd name="connsiteY6" fmla="*/ 234958 h 359937"/>
              <a:gd name="connsiteX7" fmla="*/ 41278 w 127920"/>
              <a:gd name="connsiteY7" fmla="*/ 149233 h 359937"/>
              <a:gd name="connsiteX8" fmla="*/ 92078 w 127920"/>
              <a:gd name="connsiteY8" fmla="*/ 98433 h 359937"/>
              <a:gd name="connsiteX9" fmla="*/ 76203 w 127920"/>
              <a:gd name="connsiteY9" fmla="*/ 114308 h 359937"/>
              <a:gd name="connsiteX10" fmla="*/ 3 w 127920"/>
              <a:gd name="connsiteY10" fmla="*/ 8 h 35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920" h="359937">
                <a:moveTo>
                  <a:pt x="3" y="8"/>
                </a:moveTo>
                <a:cubicBezTo>
                  <a:pt x="-526" y="1066"/>
                  <a:pt x="65620" y="102666"/>
                  <a:pt x="73028" y="120658"/>
                </a:cubicBezTo>
                <a:cubicBezTo>
                  <a:pt x="80436" y="138650"/>
                  <a:pt x="35457" y="68800"/>
                  <a:pt x="44453" y="107958"/>
                </a:cubicBezTo>
                <a:cubicBezTo>
                  <a:pt x="53449" y="147116"/>
                  <a:pt x="119595" y="330737"/>
                  <a:pt x="127003" y="355608"/>
                </a:cubicBezTo>
                <a:cubicBezTo>
                  <a:pt x="134411" y="380479"/>
                  <a:pt x="94724" y="291579"/>
                  <a:pt x="88903" y="257183"/>
                </a:cubicBezTo>
                <a:cubicBezTo>
                  <a:pt x="83082" y="222787"/>
                  <a:pt x="95782" y="152937"/>
                  <a:pt x="92078" y="149233"/>
                </a:cubicBezTo>
                <a:cubicBezTo>
                  <a:pt x="88374" y="145529"/>
                  <a:pt x="75145" y="234958"/>
                  <a:pt x="66678" y="234958"/>
                </a:cubicBezTo>
                <a:cubicBezTo>
                  <a:pt x="58211" y="234958"/>
                  <a:pt x="37045" y="171987"/>
                  <a:pt x="41278" y="149233"/>
                </a:cubicBezTo>
                <a:cubicBezTo>
                  <a:pt x="45511" y="126479"/>
                  <a:pt x="92078" y="98433"/>
                  <a:pt x="92078" y="98433"/>
                </a:cubicBezTo>
                <a:cubicBezTo>
                  <a:pt x="97899" y="92612"/>
                  <a:pt x="86257" y="127008"/>
                  <a:pt x="76203" y="114308"/>
                </a:cubicBezTo>
                <a:cubicBezTo>
                  <a:pt x="66149" y="101608"/>
                  <a:pt x="532" y="-1050"/>
                  <a:pt x="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D4BC2F91-3637-3740-6221-F44255C365E6}"/>
              </a:ext>
            </a:extLst>
          </p:cNvPr>
          <p:cNvSpPr/>
          <p:nvPr/>
        </p:nvSpPr>
        <p:spPr>
          <a:xfrm>
            <a:off x="8765579" y="3490541"/>
            <a:ext cx="248729" cy="994709"/>
          </a:xfrm>
          <a:custGeom>
            <a:avLst/>
            <a:gdLst>
              <a:gd name="connsiteX0" fmla="*/ 596 w 248729"/>
              <a:gd name="connsiteY0" fmla="*/ 144834 h 994709"/>
              <a:gd name="connsiteX1" fmla="*/ 143471 w 248729"/>
              <a:gd name="connsiteY1" fmla="*/ 548059 h 994709"/>
              <a:gd name="connsiteX2" fmla="*/ 143471 w 248729"/>
              <a:gd name="connsiteY2" fmla="*/ 652834 h 994709"/>
              <a:gd name="connsiteX3" fmla="*/ 76796 w 248729"/>
              <a:gd name="connsiteY3" fmla="*/ 992559 h 994709"/>
              <a:gd name="connsiteX4" fmla="*/ 197446 w 248729"/>
              <a:gd name="connsiteY4" fmla="*/ 471859 h 994709"/>
              <a:gd name="connsiteX5" fmla="*/ 187921 w 248729"/>
              <a:gd name="connsiteY5" fmla="*/ 487734 h 994709"/>
              <a:gd name="connsiteX6" fmla="*/ 248246 w 248729"/>
              <a:gd name="connsiteY6" fmla="*/ 1959 h 994709"/>
              <a:gd name="connsiteX7" fmla="*/ 149821 w 248729"/>
              <a:gd name="connsiteY7" fmla="*/ 697284 h 994709"/>
              <a:gd name="connsiteX8" fmla="*/ 143471 w 248729"/>
              <a:gd name="connsiteY8" fmla="*/ 598859 h 994709"/>
              <a:gd name="connsiteX9" fmla="*/ 92671 w 248729"/>
              <a:gd name="connsiteY9" fmla="*/ 440109 h 994709"/>
              <a:gd name="connsiteX10" fmla="*/ 19646 w 248729"/>
              <a:gd name="connsiteY10" fmla="*/ 805234 h 994709"/>
              <a:gd name="connsiteX11" fmla="*/ 89496 w 248729"/>
              <a:gd name="connsiteY11" fmla="*/ 398834 h 994709"/>
              <a:gd name="connsiteX12" fmla="*/ 92671 w 248729"/>
              <a:gd name="connsiteY12" fmla="*/ 443284 h 994709"/>
              <a:gd name="connsiteX13" fmla="*/ 596 w 248729"/>
              <a:gd name="connsiteY13" fmla="*/ 144834 h 99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729" h="994709">
                <a:moveTo>
                  <a:pt x="596" y="144834"/>
                </a:moveTo>
                <a:cubicBezTo>
                  <a:pt x="9063" y="162296"/>
                  <a:pt x="119659" y="463392"/>
                  <a:pt x="143471" y="548059"/>
                </a:cubicBezTo>
                <a:cubicBezTo>
                  <a:pt x="167283" y="632726"/>
                  <a:pt x="154584" y="578751"/>
                  <a:pt x="143471" y="652834"/>
                </a:cubicBezTo>
                <a:cubicBezTo>
                  <a:pt x="132358" y="726917"/>
                  <a:pt x="67800" y="1022722"/>
                  <a:pt x="76796" y="992559"/>
                </a:cubicBezTo>
                <a:cubicBezTo>
                  <a:pt x="85792" y="962397"/>
                  <a:pt x="178925" y="555996"/>
                  <a:pt x="197446" y="471859"/>
                </a:cubicBezTo>
                <a:cubicBezTo>
                  <a:pt x="215967" y="387722"/>
                  <a:pt x="179454" y="566051"/>
                  <a:pt x="187921" y="487734"/>
                </a:cubicBezTo>
                <a:cubicBezTo>
                  <a:pt x="196388" y="409417"/>
                  <a:pt x="254596" y="-32966"/>
                  <a:pt x="248246" y="1959"/>
                </a:cubicBezTo>
                <a:cubicBezTo>
                  <a:pt x="241896" y="36884"/>
                  <a:pt x="167283" y="597801"/>
                  <a:pt x="149821" y="697284"/>
                </a:cubicBezTo>
                <a:cubicBezTo>
                  <a:pt x="132359" y="796767"/>
                  <a:pt x="152996" y="641721"/>
                  <a:pt x="143471" y="598859"/>
                </a:cubicBezTo>
                <a:cubicBezTo>
                  <a:pt x="133946" y="555997"/>
                  <a:pt x="113308" y="405713"/>
                  <a:pt x="92671" y="440109"/>
                </a:cubicBezTo>
                <a:cubicBezTo>
                  <a:pt x="72034" y="474505"/>
                  <a:pt x="20175" y="812113"/>
                  <a:pt x="19646" y="805234"/>
                </a:cubicBezTo>
                <a:cubicBezTo>
                  <a:pt x="19117" y="798355"/>
                  <a:pt x="77325" y="459159"/>
                  <a:pt x="89496" y="398834"/>
                </a:cubicBezTo>
                <a:cubicBezTo>
                  <a:pt x="101667" y="338509"/>
                  <a:pt x="109075" y="485617"/>
                  <a:pt x="92671" y="443284"/>
                </a:cubicBezTo>
                <a:cubicBezTo>
                  <a:pt x="76267" y="400951"/>
                  <a:pt x="-7871" y="127372"/>
                  <a:pt x="596" y="14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37A5A862-4BFA-51AD-A57B-3D2B601D6193}"/>
              </a:ext>
            </a:extLst>
          </p:cNvPr>
          <p:cNvSpPr/>
          <p:nvPr/>
        </p:nvSpPr>
        <p:spPr>
          <a:xfrm>
            <a:off x="8532511" y="3517882"/>
            <a:ext cx="287117" cy="1241696"/>
          </a:xfrm>
          <a:custGeom>
            <a:avLst/>
            <a:gdLst>
              <a:gd name="connsiteX0" fmla="*/ 24114 w 287117"/>
              <a:gd name="connsiteY0" fmla="*/ 34943 h 1241696"/>
              <a:gd name="connsiteX1" fmla="*/ 284464 w 287117"/>
              <a:gd name="connsiteY1" fmla="*/ 18 h 1241696"/>
              <a:gd name="connsiteX2" fmla="*/ 154289 w 287117"/>
              <a:gd name="connsiteY2" fmla="*/ 31768 h 1241696"/>
              <a:gd name="connsiteX3" fmla="*/ 78089 w 287117"/>
              <a:gd name="connsiteY3" fmla="*/ 130193 h 1241696"/>
              <a:gd name="connsiteX4" fmla="*/ 87614 w 287117"/>
              <a:gd name="connsiteY4" fmla="*/ 127018 h 1241696"/>
              <a:gd name="connsiteX5" fmla="*/ 33639 w 287117"/>
              <a:gd name="connsiteY5" fmla="*/ 260368 h 1241696"/>
              <a:gd name="connsiteX6" fmla="*/ 59039 w 287117"/>
              <a:gd name="connsiteY6" fmla="*/ 219093 h 1241696"/>
              <a:gd name="connsiteX7" fmla="*/ 65389 w 287117"/>
              <a:gd name="connsiteY7" fmla="*/ 352443 h 1241696"/>
              <a:gd name="connsiteX8" fmla="*/ 246364 w 287117"/>
              <a:gd name="connsiteY8" fmla="*/ 1241443 h 1241696"/>
              <a:gd name="connsiteX9" fmla="*/ 36814 w 287117"/>
              <a:gd name="connsiteY9" fmla="*/ 257193 h 1241696"/>
              <a:gd name="connsiteX10" fmla="*/ 8239 w 287117"/>
              <a:gd name="connsiteY10" fmla="*/ 219093 h 1241696"/>
              <a:gd name="connsiteX11" fmla="*/ 128889 w 287117"/>
              <a:gd name="connsiteY11" fmla="*/ 114318 h 1241696"/>
              <a:gd name="connsiteX12" fmla="*/ 71739 w 287117"/>
              <a:gd name="connsiteY12" fmla="*/ 107968 h 1241696"/>
              <a:gd name="connsiteX13" fmla="*/ 113014 w 287117"/>
              <a:gd name="connsiteY13" fmla="*/ 66693 h 1241696"/>
              <a:gd name="connsiteX14" fmla="*/ 122539 w 287117"/>
              <a:gd name="connsiteY14" fmla="*/ 50818 h 1241696"/>
              <a:gd name="connsiteX15" fmla="*/ 284464 w 287117"/>
              <a:gd name="connsiteY15" fmla="*/ 15893 h 1241696"/>
              <a:gd name="connsiteX16" fmla="*/ 24114 w 287117"/>
              <a:gd name="connsiteY16" fmla="*/ 34943 h 12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117" h="1241696">
                <a:moveTo>
                  <a:pt x="24114" y="34943"/>
                </a:moveTo>
                <a:cubicBezTo>
                  <a:pt x="24114" y="32297"/>
                  <a:pt x="262768" y="547"/>
                  <a:pt x="284464" y="18"/>
                </a:cubicBezTo>
                <a:cubicBezTo>
                  <a:pt x="306160" y="-511"/>
                  <a:pt x="188685" y="10072"/>
                  <a:pt x="154289" y="31768"/>
                </a:cubicBezTo>
                <a:cubicBezTo>
                  <a:pt x="119893" y="53464"/>
                  <a:pt x="89202" y="114318"/>
                  <a:pt x="78089" y="130193"/>
                </a:cubicBezTo>
                <a:cubicBezTo>
                  <a:pt x="66977" y="146068"/>
                  <a:pt x="95022" y="105322"/>
                  <a:pt x="87614" y="127018"/>
                </a:cubicBezTo>
                <a:cubicBezTo>
                  <a:pt x="80206" y="148714"/>
                  <a:pt x="38402" y="245022"/>
                  <a:pt x="33639" y="260368"/>
                </a:cubicBezTo>
                <a:cubicBezTo>
                  <a:pt x="28876" y="275714"/>
                  <a:pt x="53747" y="203747"/>
                  <a:pt x="59039" y="219093"/>
                </a:cubicBezTo>
                <a:cubicBezTo>
                  <a:pt x="64331" y="234439"/>
                  <a:pt x="34168" y="182051"/>
                  <a:pt x="65389" y="352443"/>
                </a:cubicBezTo>
                <a:cubicBezTo>
                  <a:pt x="96610" y="522835"/>
                  <a:pt x="251126" y="1257318"/>
                  <a:pt x="246364" y="1241443"/>
                </a:cubicBezTo>
                <a:cubicBezTo>
                  <a:pt x="241602" y="1225568"/>
                  <a:pt x="76501" y="427585"/>
                  <a:pt x="36814" y="257193"/>
                </a:cubicBezTo>
                <a:cubicBezTo>
                  <a:pt x="-2873" y="86801"/>
                  <a:pt x="-7107" y="242905"/>
                  <a:pt x="8239" y="219093"/>
                </a:cubicBezTo>
                <a:cubicBezTo>
                  <a:pt x="23585" y="195281"/>
                  <a:pt x="118306" y="132839"/>
                  <a:pt x="128889" y="114318"/>
                </a:cubicBezTo>
                <a:cubicBezTo>
                  <a:pt x="139472" y="95797"/>
                  <a:pt x="74385" y="115905"/>
                  <a:pt x="71739" y="107968"/>
                </a:cubicBezTo>
                <a:cubicBezTo>
                  <a:pt x="69093" y="100031"/>
                  <a:pt x="104547" y="76218"/>
                  <a:pt x="113014" y="66693"/>
                </a:cubicBezTo>
                <a:cubicBezTo>
                  <a:pt x="121481" y="57168"/>
                  <a:pt x="93964" y="59285"/>
                  <a:pt x="122539" y="50818"/>
                </a:cubicBezTo>
                <a:cubicBezTo>
                  <a:pt x="151114" y="42351"/>
                  <a:pt x="307747" y="19068"/>
                  <a:pt x="284464" y="15893"/>
                </a:cubicBezTo>
                <a:cubicBezTo>
                  <a:pt x="261181" y="12718"/>
                  <a:pt x="24114" y="37589"/>
                  <a:pt x="24114" y="34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0EEC609A-C054-F32C-AE4C-285794F0782F}"/>
              </a:ext>
            </a:extLst>
          </p:cNvPr>
          <p:cNvSpPr/>
          <p:nvPr/>
        </p:nvSpPr>
        <p:spPr>
          <a:xfrm>
            <a:off x="8515298" y="3640294"/>
            <a:ext cx="258391" cy="1501267"/>
          </a:xfrm>
          <a:custGeom>
            <a:avLst/>
            <a:gdLst>
              <a:gd name="connsiteX0" fmla="*/ 15927 w 258391"/>
              <a:gd name="connsiteY0" fmla="*/ 1431 h 1501267"/>
              <a:gd name="connsiteX1" fmla="*/ 52 w 258391"/>
              <a:gd name="connsiteY1" fmla="*/ 334806 h 1501267"/>
              <a:gd name="connsiteX2" fmla="*/ 22277 w 258391"/>
              <a:gd name="connsiteY2" fmla="*/ 268131 h 1501267"/>
              <a:gd name="connsiteX3" fmla="*/ 111177 w 258391"/>
              <a:gd name="connsiteY3" fmla="*/ 639606 h 1501267"/>
              <a:gd name="connsiteX4" fmla="*/ 257227 w 258391"/>
              <a:gd name="connsiteY4" fmla="*/ 1496856 h 1501267"/>
              <a:gd name="connsiteX5" fmla="*/ 25452 w 258391"/>
              <a:gd name="connsiteY5" fmla="*/ 236381 h 1501267"/>
              <a:gd name="connsiteX6" fmla="*/ 9577 w 258391"/>
              <a:gd name="connsiteY6" fmla="*/ 252256 h 1501267"/>
              <a:gd name="connsiteX7" fmla="*/ 15927 w 258391"/>
              <a:gd name="connsiteY7" fmla="*/ 144306 h 1501267"/>
              <a:gd name="connsiteX8" fmla="*/ 9577 w 258391"/>
              <a:gd name="connsiteY8" fmla="*/ 210981 h 1501267"/>
              <a:gd name="connsiteX9" fmla="*/ 15927 w 258391"/>
              <a:gd name="connsiteY9" fmla="*/ 1431 h 150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391" h="1501267">
                <a:moveTo>
                  <a:pt x="15927" y="1431"/>
                </a:moveTo>
                <a:cubicBezTo>
                  <a:pt x="14340" y="22068"/>
                  <a:pt x="-1006" y="290356"/>
                  <a:pt x="52" y="334806"/>
                </a:cubicBezTo>
                <a:cubicBezTo>
                  <a:pt x="1110" y="379256"/>
                  <a:pt x="3756" y="217331"/>
                  <a:pt x="22277" y="268131"/>
                </a:cubicBezTo>
                <a:cubicBezTo>
                  <a:pt x="40798" y="318931"/>
                  <a:pt x="72019" y="434819"/>
                  <a:pt x="111177" y="639606"/>
                </a:cubicBezTo>
                <a:cubicBezTo>
                  <a:pt x="150335" y="844393"/>
                  <a:pt x="271514" y="1564060"/>
                  <a:pt x="257227" y="1496856"/>
                </a:cubicBezTo>
                <a:cubicBezTo>
                  <a:pt x="242940" y="1429652"/>
                  <a:pt x="66727" y="443814"/>
                  <a:pt x="25452" y="236381"/>
                </a:cubicBezTo>
                <a:cubicBezTo>
                  <a:pt x="-15823" y="28948"/>
                  <a:pt x="11164" y="267602"/>
                  <a:pt x="9577" y="252256"/>
                </a:cubicBezTo>
                <a:cubicBezTo>
                  <a:pt x="7989" y="236910"/>
                  <a:pt x="15927" y="151185"/>
                  <a:pt x="15927" y="144306"/>
                </a:cubicBezTo>
                <a:cubicBezTo>
                  <a:pt x="15927" y="137427"/>
                  <a:pt x="10635" y="232148"/>
                  <a:pt x="9577" y="210981"/>
                </a:cubicBezTo>
                <a:cubicBezTo>
                  <a:pt x="8519" y="189814"/>
                  <a:pt x="17514" y="-19206"/>
                  <a:pt x="15927" y="1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A7DF0F34-CDF3-0FC8-D180-A978A9199D66}"/>
              </a:ext>
            </a:extLst>
          </p:cNvPr>
          <p:cNvSpPr/>
          <p:nvPr/>
        </p:nvSpPr>
        <p:spPr>
          <a:xfrm>
            <a:off x="8424266" y="3628605"/>
            <a:ext cx="253186" cy="1369415"/>
          </a:xfrm>
          <a:custGeom>
            <a:avLst/>
            <a:gdLst>
              <a:gd name="connsiteX0" fmla="*/ 30759 w 253186"/>
              <a:gd name="connsiteY0" fmla="*/ 420 h 1369415"/>
              <a:gd name="connsiteX1" fmla="*/ 18059 w 253186"/>
              <a:gd name="connsiteY1" fmla="*/ 286170 h 1369415"/>
              <a:gd name="connsiteX2" fmla="*/ 24409 w 253186"/>
              <a:gd name="connsiteY2" fmla="*/ 248070 h 1369415"/>
              <a:gd name="connsiteX3" fmla="*/ 81559 w 253186"/>
              <a:gd name="connsiteY3" fmla="*/ 476670 h 1369415"/>
              <a:gd name="connsiteX4" fmla="*/ 253009 w 253186"/>
              <a:gd name="connsiteY4" fmla="*/ 1368845 h 1369415"/>
              <a:gd name="connsiteX5" fmla="*/ 46634 w 253186"/>
              <a:gd name="connsiteY5" fmla="*/ 333795 h 1369415"/>
              <a:gd name="connsiteX6" fmla="*/ 5359 w 253186"/>
              <a:gd name="connsiteY6" fmla="*/ 206795 h 1369415"/>
              <a:gd name="connsiteX7" fmla="*/ 5359 w 253186"/>
              <a:gd name="connsiteY7" fmla="*/ 222670 h 1369415"/>
              <a:gd name="connsiteX8" fmla="*/ 30759 w 253186"/>
              <a:gd name="connsiteY8" fmla="*/ 420 h 136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186" h="1369415">
                <a:moveTo>
                  <a:pt x="30759" y="420"/>
                </a:moveTo>
                <a:cubicBezTo>
                  <a:pt x="32876" y="11003"/>
                  <a:pt x="19117" y="244895"/>
                  <a:pt x="18059" y="286170"/>
                </a:cubicBezTo>
                <a:cubicBezTo>
                  <a:pt x="17001" y="327445"/>
                  <a:pt x="13826" y="216320"/>
                  <a:pt x="24409" y="248070"/>
                </a:cubicBezTo>
                <a:cubicBezTo>
                  <a:pt x="34992" y="279820"/>
                  <a:pt x="43459" y="289874"/>
                  <a:pt x="81559" y="476670"/>
                </a:cubicBezTo>
                <a:cubicBezTo>
                  <a:pt x="119659" y="663466"/>
                  <a:pt x="258830" y="1392658"/>
                  <a:pt x="253009" y="1368845"/>
                </a:cubicBezTo>
                <a:cubicBezTo>
                  <a:pt x="247188" y="1345032"/>
                  <a:pt x="87909" y="527470"/>
                  <a:pt x="46634" y="333795"/>
                </a:cubicBezTo>
                <a:cubicBezTo>
                  <a:pt x="5359" y="140120"/>
                  <a:pt x="12238" y="225316"/>
                  <a:pt x="5359" y="206795"/>
                </a:cubicBezTo>
                <a:cubicBezTo>
                  <a:pt x="-1520" y="188274"/>
                  <a:pt x="-2049" y="263416"/>
                  <a:pt x="5359" y="222670"/>
                </a:cubicBezTo>
                <a:cubicBezTo>
                  <a:pt x="12767" y="181924"/>
                  <a:pt x="28642" y="-10163"/>
                  <a:pt x="30759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F0A717BC-65AA-C9CC-9C3C-4E35F5A6C1CA}"/>
              </a:ext>
            </a:extLst>
          </p:cNvPr>
          <p:cNvSpPr/>
          <p:nvPr/>
        </p:nvSpPr>
        <p:spPr>
          <a:xfrm>
            <a:off x="8794750" y="4432300"/>
            <a:ext cx="109198" cy="984250"/>
          </a:xfrm>
          <a:custGeom>
            <a:avLst/>
            <a:gdLst>
              <a:gd name="connsiteX0" fmla="*/ 31750 w 109198"/>
              <a:gd name="connsiteY0" fmla="*/ 0 h 984250"/>
              <a:gd name="connsiteX1" fmla="*/ 92075 w 109198"/>
              <a:gd name="connsiteY1" fmla="*/ 336550 h 984250"/>
              <a:gd name="connsiteX2" fmla="*/ 98425 w 109198"/>
              <a:gd name="connsiteY2" fmla="*/ 311150 h 984250"/>
              <a:gd name="connsiteX3" fmla="*/ 0 w 109198"/>
              <a:gd name="connsiteY3" fmla="*/ 984250 h 984250"/>
              <a:gd name="connsiteX4" fmla="*/ 98425 w 109198"/>
              <a:gd name="connsiteY4" fmla="*/ 307975 h 984250"/>
              <a:gd name="connsiteX5" fmla="*/ 98425 w 109198"/>
              <a:gd name="connsiteY5" fmla="*/ 333375 h 984250"/>
              <a:gd name="connsiteX6" fmla="*/ 31750 w 109198"/>
              <a:gd name="connsiteY6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8" h="984250">
                <a:moveTo>
                  <a:pt x="31750" y="0"/>
                </a:moveTo>
                <a:cubicBezTo>
                  <a:pt x="30692" y="529"/>
                  <a:pt x="80963" y="284692"/>
                  <a:pt x="92075" y="336550"/>
                </a:cubicBezTo>
                <a:cubicBezTo>
                  <a:pt x="103187" y="388408"/>
                  <a:pt x="113771" y="203200"/>
                  <a:pt x="98425" y="311150"/>
                </a:cubicBezTo>
                <a:cubicBezTo>
                  <a:pt x="83079" y="419100"/>
                  <a:pt x="0" y="984779"/>
                  <a:pt x="0" y="984250"/>
                </a:cubicBezTo>
                <a:cubicBezTo>
                  <a:pt x="0" y="983721"/>
                  <a:pt x="82021" y="416454"/>
                  <a:pt x="98425" y="307975"/>
                </a:cubicBezTo>
                <a:cubicBezTo>
                  <a:pt x="114829" y="199496"/>
                  <a:pt x="110596" y="382058"/>
                  <a:pt x="98425" y="333375"/>
                </a:cubicBezTo>
                <a:cubicBezTo>
                  <a:pt x="86254" y="284692"/>
                  <a:pt x="32808" y="-529"/>
                  <a:pt x="317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F6D2BB34-9B01-4639-3C37-5E4EE2E6BE96}"/>
              </a:ext>
            </a:extLst>
          </p:cNvPr>
          <p:cNvSpPr/>
          <p:nvPr/>
        </p:nvSpPr>
        <p:spPr>
          <a:xfrm>
            <a:off x="8583878" y="4315491"/>
            <a:ext cx="204812" cy="1172046"/>
          </a:xfrm>
          <a:custGeom>
            <a:avLst/>
            <a:gdLst>
              <a:gd name="connsiteX0" fmla="*/ 1322 w 204812"/>
              <a:gd name="connsiteY0" fmla="*/ 8859 h 1172046"/>
              <a:gd name="connsiteX1" fmla="*/ 201347 w 204812"/>
              <a:gd name="connsiteY1" fmla="*/ 1155034 h 1172046"/>
              <a:gd name="connsiteX2" fmla="*/ 118797 w 204812"/>
              <a:gd name="connsiteY2" fmla="*/ 650209 h 1172046"/>
              <a:gd name="connsiteX3" fmla="*/ 1322 w 204812"/>
              <a:gd name="connsiteY3" fmla="*/ 8859 h 117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12" h="1172046">
                <a:moveTo>
                  <a:pt x="1322" y="8859"/>
                </a:moveTo>
                <a:cubicBezTo>
                  <a:pt x="15080" y="92996"/>
                  <a:pt x="181768" y="1048142"/>
                  <a:pt x="201347" y="1155034"/>
                </a:cubicBezTo>
                <a:cubicBezTo>
                  <a:pt x="220926" y="1261926"/>
                  <a:pt x="152664" y="837534"/>
                  <a:pt x="118797" y="650209"/>
                </a:cubicBezTo>
                <a:cubicBezTo>
                  <a:pt x="84930" y="462884"/>
                  <a:pt x="-12436" y="-75278"/>
                  <a:pt x="1322" y="8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03674620-ADEB-66D2-828E-CEF8732DCDE8}"/>
              </a:ext>
            </a:extLst>
          </p:cNvPr>
          <p:cNvSpPr/>
          <p:nvPr/>
        </p:nvSpPr>
        <p:spPr>
          <a:xfrm>
            <a:off x="8118475" y="3886200"/>
            <a:ext cx="155921" cy="219222"/>
          </a:xfrm>
          <a:custGeom>
            <a:avLst/>
            <a:gdLst>
              <a:gd name="connsiteX0" fmla="*/ 0 w 155921"/>
              <a:gd name="connsiteY0" fmla="*/ 0 h 219222"/>
              <a:gd name="connsiteX1" fmla="*/ 155575 w 155921"/>
              <a:gd name="connsiteY1" fmla="*/ 104775 h 219222"/>
              <a:gd name="connsiteX2" fmla="*/ 44450 w 155921"/>
              <a:gd name="connsiteY2" fmla="*/ 92075 h 219222"/>
              <a:gd name="connsiteX3" fmla="*/ 127000 w 155921"/>
              <a:gd name="connsiteY3" fmla="*/ 133350 h 219222"/>
              <a:gd name="connsiteX4" fmla="*/ 60325 w 155921"/>
              <a:gd name="connsiteY4" fmla="*/ 120650 h 219222"/>
              <a:gd name="connsiteX5" fmla="*/ 136525 w 155921"/>
              <a:gd name="connsiteY5" fmla="*/ 219075 h 219222"/>
              <a:gd name="connsiteX6" fmla="*/ 28575 w 155921"/>
              <a:gd name="connsiteY6" fmla="*/ 95250 h 219222"/>
              <a:gd name="connsiteX7" fmla="*/ 63500 w 155921"/>
              <a:gd name="connsiteY7" fmla="*/ 107950 h 219222"/>
              <a:gd name="connsiteX8" fmla="*/ 41275 w 155921"/>
              <a:gd name="connsiteY8" fmla="*/ 85725 h 219222"/>
              <a:gd name="connsiteX9" fmla="*/ 155575 w 155921"/>
              <a:gd name="connsiteY9" fmla="*/ 104775 h 219222"/>
              <a:gd name="connsiteX10" fmla="*/ 0 w 155921"/>
              <a:gd name="connsiteY10" fmla="*/ 0 h 2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921" h="219222">
                <a:moveTo>
                  <a:pt x="0" y="0"/>
                </a:moveTo>
                <a:cubicBezTo>
                  <a:pt x="0" y="0"/>
                  <a:pt x="148167" y="89429"/>
                  <a:pt x="155575" y="104775"/>
                </a:cubicBezTo>
                <a:cubicBezTo>
                  <a:pt x="162983" y="120121"/>
                  <a:pt x="49212" y="87313"/>
                  <a:pt x="44450" y="92075"/>
                </a:cubicBezTo>
                <a:cubicBezTo>
                  <a:pt x="39688" y="96837"/>
                  <a:pt x="124354" y="128588"/>
                  <a:pt x="127000" y="133350"/>
                </a:cubicBezTo>
                <a:cubicBezTo>
                  <a:pt x="129646" y="138112"/>
                  <a:pt x="58738" y="106363"/>
                  <a:pt x="60325" y="120650"/>
                </a:cubicBezTo>
                <a:cubicBezTo>
                  <a:pt x="61912" y="134937"/>
                  <a:pt x="141817" y="223308"/>
                  <a:pt x="136525" y="219075"/>
                </a:cubicBezTo>
                <a:cubicBezTo>
                  <a:pt x="131233" y="214842"/>
                  <a:pt x="40746" y="113771"/>
                  <a:pt x="28575" y="95250"/>
                </a:cubicBezTo>
                <a:cubicBezTo>
                  <a:pt x="16404" y="76729"/>
                  <a:pt x="61383" y="109538"/>
                  <a:pt x="63500" y="107950"/>
                </a:cubicBezTo>
                <a:cubicBezTo>
                  <a:pt x="65617" y="106362"/>
                  <a:pt x="25929" y="86254"/>
                  <a:pt x="41275" y="85725"/>
                </a:cubicBezTo>
                <a:cubicBezTo>
                  <a:pt x="56621" y="85196"/>
                  <a:pt x="159279" y="113771"/>
                  <a:pt x="155575" y="104775"/>
                </a:cubicBezTo>
                <a:cubicBezTo>
                  <a:pt x="151871" y="95779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C4B4A3F3-E625-5B02-19FB-45C1ADFB5C5D}"/>
              </a:ext>
            </a:extLst>
          </p:cNvPr>
          <p:cNvSpPr/>
          <p:nvPr/>
        </p:nvSpPr>
        <p:spPr>
          <a:xfrm>
            <a:off x="7826325" y="3819359"/>
            <a:ext cx="314498" cy="222189"/>
          </a:xfrm>
          <a:custGeom>
            <a:avLst/>
            <a:gdLst>
              <a:gd name="connsiteX0" fmla="*/ 50 w 314498"/>
              <a:gd name="connsiteY0" fmla="*/ 57316 h 222189"/>
              <a:gd name="connsiteX1" fmla="*/ 190550 w 314498"/>
              <a:gd name="connsiteY1" fmla="*/ 209716 h 222189"/>
              <a:gd name="connsiteX2" fmla="*/ 158800 w 314498"/>
              <a:gd name="connsiteY2" fmla="*/ 200191 h 222189"/>
              <a:gd name="connsiteX3" fmla="*/ 276275 w 314498"/>
              <a:gd name="connsiteY3" fmla="*/ 95416 h 222189"/>
              <a:gd name="connsiteX4" fmla="*/ 314375 w 314498"/>
              <a:gd name="connsiteY4" fmla="*/ 181141 h 222189"/>
              <a:gd name="connsiteX5" fmla="*/ 266750 w 314498"/>
              <a:gd name="connsiteY5" fmla="*/ 85891 h 222189"/>
              <a:gd name="connsiteX6" fmla="*/ 193725 w 314498"/>
              <a:gd name="connsiteY6" fmla="*/ 143041 h 222189"/>
              <a:gd name="connsiteX7" fmla="*/ 158800 w 314498"/>
              <a:gd name="connsiteY7" fmla="*/ 28741 h 222189"/>
              <a:gd name="connsiteX8" fmla="*/ 120700 w 314498"/>
              <a:gd name="connsiteY8" fmla="*/ 6516 h 222189"/>
              <a:gd name="connsiteX9" fmla="*/ 181025 w 314498"/>
              <a:gd name="connsiteY9" fmla="*/ 123991 h 222189"/>
              <a:gd name="connsiteX10" fmla="*/ 171500 w 314498"/>
              <a:gd name="connsiteY10" fmla="*/ 168441 h 222189"/>
              <a:gd name="connsiteX11" fmla="*/ 50 w 314498"/>
              <a:gd name="connsiteY11" fmla="*/ 57316 h 2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498" h="222189">
                <a:moveTo>
                  <a:pt x="50" y="57316"/>
                </a:moveTo>
                <a:cubicBezTo>
                  <a:pt x="3225" y="64195"/>
                  <a:pt x="164092" y="185904"/>
                  <a:pt x="190550" y="209716"/>
                </a:cubicBezTo>
                <a:cubicBezTo>
                  <a:pt x="217008" y="233528"/>
                  <a:pt x="144513" y="219241"/>
                  <a:pt x="158800" y="200191"/>
                </a:cubicBezTo>
                <a:cubicBezTo>
                  <a:pt x="173088" y="181141"/>
                  <a:pt x="250346" y="98591"/>
                  <a:pt x="276275" y="95416"/>
                </a:cubicBezTo>
                <a:cubicBezTo>
                  <a:pt x="302204" y="92241"/>
                  <a:pt x="315962" y="182728"/>
                  <a:pt x="314375" y="181141"/>
                </a:cubicBezTo>
                <a:cubicBezTo>
                  <a:pt x="312788" y="179554"/>
                  <a:pt x="286858" y="92241"/>
                  <a:pt x="266750" y="85891"/>
                </a:cubicBezTo>
                <a:cubicBezTo>
                  <a:pt x="246642" y="79541"/>
                  <a:pt x="211717" y="152566"/>
                  <a:pt x="193725" y="143041"/>
                </a:cubicBezTo>
                <a:cubicBezTo>
                  <a:pt x="175733" y="133516"/>
                  <a:pt x="170971" y="51495"/>
                  <a:pt x="158800" y="28741"/>
                </a:cubicBezTo>
                <a:cubicBezTo>
                  <a:pt x="146629" y="5987"/>
                  <a:pt x="116996" y="-9359"/>
                  <a:pt x="120700" y="6516"/>
                </a:cubicBezTo>
                <a:cubicBezTo>
                  <a:pt x="124404" y="22391"/>
                  <a:pt x="172558" y="97003"/>
                  <a:pt x="181025" y="123991"/>
                </a:cubicBezTo>
                <a:cubicBezTo>
                  <a:pt x="189492" y="150979"/>
                  <a:pt x="197429" y="178495"/>
                  <a:pt x="171500" y="168441"/>
                </a:cubicBezTo>
                <a:cubicBezTo>
                  <a:pt x="145571" y="158387"/>
                  <a:pt x="-3125" y="50437"/>
                  <a:pt x="50" y="57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3A1DEFA9-56A0-5FAD-3C51-EC3E09E628BF}"/>
              </a:ext>
            </a:extLst>
          </p:cNvPr>
          <p:cNvSpPr/>
          <p:nvPr/>
        </p:nvSpPr>
        <p:spPr>
          <a:xfrm>
            <a:off x="7721600" y="3689295"/>
            <a:ext cx="276237" cy="282779"/>
          </a:xfrm>
          <a:custGeom>
            <a:avLst/>
            <a:gdLst>
              <a:gd name="connsiteX0" fmla="*/ 244475 w 276237"/>
              <a:gd name="connsiteY0" fmla="*/ 55 h 282779"/>
              <a:gd name="connsiteX1" fmla="*/ 203200 w 276237"/>
              <a:gd name="connsiteY1" fmla="*/ 161980 h 282779"/>
              <a:gd name="connsiteX2" fmla="*/ 276225 w 276237"/>
              <a:gd name="connsiteY2" fmla="*/ 282630 h 282779"/>
              <a:gd name="connsiteX3" fmla="*/ 196850 w 276237"/>
              <a:gd name="connsiteY3" fmla="*/ 187380 h 282779"/>
              <a:gd name="connsiteX4" fmla="*/ 123825 w 276237"/>
              <a:gd name="connsiteY4" fmla="*/ 206430 h 282779"/>
              <a:gd name="connsiteX5" fmla="*/ 127000 w 276237"/>
              <a:gd name="connsiteY5" fmla="*/ 187380 h 282779"/>
              <a:gd name="connsiteX6" fmla="*/ 88900 w 276237"/>
              <a:gd name="connsiteY6" fmla="*/ 206430 h 282779"/>
              <a:gd name="connsiteX7" fmla="*/ 120650 w 276237"/>
              <a:gd name="connsiteY7" fmla="*/ 187380 h 282779"/>
              <a:gd name="connsiteX8" fmla="*/ 0 w 276237"/>
              <a:gd name="connsiteY8" fmla="*/ 187380 h 282779"/>
              <a:gd name="connsiteX9" fmla="*/ 168275 w 276237"/>
              <a:gd name="connsiteY9" fmla="*/ 187380 h 282779"/>
              <a:gd name="connsiteX10" fmla="*/ 171450 w 276237"/>
              <a:gd name="connsiteY10" fmla="*/ 85780 h 282779"/>
              <a:gd name="connsiteX11" fmla="*/ 184150 w 276237"/>
              <a:gd name="connsiteY11" fmla="*/ 142930 h 282779"/>
              <a:gd name="connsiteX12" fmla="*/ 244475 w 276237"/>
              <a:gd name="connsiteY12" fmla="*/ 55 h 28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237" h="282779">
                <a:moveTo>
                  <a:pt x="244475" y="55"/>
                </a:moveTo>
                <a:cubicBezTo>
                  <a:pt x="247650" y="3230"/>
                  <a:pt x="197908" y="114884"/>
                  <a:pt x="203200" y="161980"/>
                </a:cubicBezTo>
                <a:cubicBezTo>
                  <a:pt x="208492" y="209076"/>
                  <a:pt x="277283" y="278397"/>
                  <a:pt x="276225" y="282630"/>
                </a:cubicBezTo>
                <a:cubicBezTo>
                  <a:pt x="275167" y="286863"/>
                  <a:pt x="222250" y="200080"/>
                  <a:pt x="196850" y="187380"/>
                </a:cubicBezTo>
                <a:cubicBezTo>
                  <a:pt x="171450" y="174680"/>
                  <a:pt x="135467" y="206430"/>
                  <a:pt x="123825" y="206430"/>
                </a:cubicBezTo>
                <a:cubicBezTo>
                  <a:pt x="112183" y="206430"/>
                  <a:pt x="132821" y="187380"/>
                  <a:pt x="127000" y="187380"/>
                </a:cubicBezTo>
                <a:cubicBezTo>
                  <a:pt x="121179" y="187380"/>
                  <a:pt x="89958" y="206430"/>
                  <a:pt x="88900" y="206430"/>
                </a:cubicBezTo>
                <a:cubicBezTo>
                  <a:pt x="87842" y="206430"/>
                  <a:pt x="135467" y="190555"/>
                  <a:pt x="120650" y="187380"/>
                </a:cubicBezTo>
                <a:cubicBezTo>
                  <a:pt x="105833" y="184205"/>
                  <a:pt x="0" y="187380"/>
                  <a:pt x="0" y="187380"/>
                </a:cubicBezTo>
                <a:cubicBezTo>
                  <a:pt x="7937" y="187380"/>
                  <a:pt x="139700" y="204313"/>
                  <a:pt x="168275" y="187380"/>
                </a:cubicBezTo>
                <a:cubicBezTo>
                  <a:pt x="196850" y="170447"/>
                  <a:pt x="168804" y="93188"/>
                  <a:pt x="171450" y="85780"/>
                </a:cubicBezTo>
                <a:cubicBezTo>
                  <a:pt x="174096" y="78372"/>
                  <a:pt x="172508" y="154043"/>
                  <a:pt x="184150" y="142930"/>
                </a:cubicBezTo>
                <a:cubicBezTo>
                  <a:pt x="195792" y="131818"/>
                  <a:pt x="241300" y="-3120"/>
                  <a:pt x="244475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8A692E79-A078-2547-F048-66F2F4B5ACA8}"/>
              </a:ext>
            </a:extLst>
          </p:cNvPr>
          <p:cNvSpPr/>
          <p:nvPr/>
        </p:nvSpPr>
        <p:spPr>
          <a:xfrm>
            <a:off x="7693025" y="3882690"/>
            <a:ext cx="305187" cy="162291"/>
          </a:xfrm>
          <a:custGeom>
            <a:avLst/>
            <a:gdLst>
              <a:gd name="connsiteX0" fmla="*/ 22225 w 305187"/>
              <a:gd name="connsiteY0" fmla="*/ 82885 h 162291"/>
              <a:gd name="connsiteX1" fmla="*/ 73025 w 305187"/>
              <a:gd name="connsiteY1" fmla="*/ 38435 h 162291"/>
              <a:gd name="connsiteX2" fmla="*/ 146050 w 305187"/>
              <a:gd name="connsiteY2" fmla="*/ 60660 h 162291"/>
              <a:gd name="connsiteX3" fmla="*/ 158750 w 305187"/>
              <a:gd name="connsiteY3" fmla="*/ 41610 h 162291"/>
              <a:gd name="connsiteX4" fmla="*/ 304800 w 305187"/>
              <a:gd name="connsiteY4" fmla="*/ 162260 h 162291"/>
              <a:gd name="connsiteX5" fmla="*/ 203200 w 305187"/>
              <a:gd name="connsiteY5" fmla="*/ 28910 h 162291"/>
              <a:gd name="connsiteX6" fmla="*/ 257175 w 305187"/>
              <a:gd name="connsiteY6" fmla="*/ 335 h 162291"/>
              <a:gd name="connsiteX7" fmla="*/ 104775 w 305187"/>
              <a:gd name="connsiteY7" fmla="*/ 38435 h 162291"/>
              <a:gd name="connsiteX8" fmla="*/ 0 w 305187"/>
              <a:gd name="connsiteY8" fmla="*/ 3510 h 162291"/>
              <a:gd name="connsiteX9" fmla="*/ 104775 w 305187"/>
              <a:gd name="connsiteY9" fmla="*/ 32085 h 162291"/>
              <a:gd name="connsiteX10" fmla="*/ 22225 w 305187"/>
              <a:gd name="connsiteY10" fmla="*/ 82885 h 16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87" h="162291">
                <a:moveTo>
                  <a:pt x="22225" y="82885"/>
                </a:moveTo>
                <a:cubicBezTo>
                  <a:pt x="16934" y="83943"/>
                  <a:pt x="52387" y="42139"/>
                  <a:pt x="73025" y="38435"/>
                </a:cubicBezTo>
                <a:cubicBezTo>
                  <a:pt x="93663" y="34731"/>
                  <a:pt x="131763" y="60131"/>
                  <a:pt x="146050" y="60660"/>
                </a:cubicBezTo>
                <a:cubicBezTo>
                  <a:pt x="160338" y="61189"/>
                  <a:pt x="132292" y="24677"/>
                  <a:pt x="158750" y="41610"/>
                </a:cubicBezTo>
                <a:cubicBezTo>
                  <a:pt x="185208" y="58543"/>
                  <a:pt x="297392" y="164377"/>
                  <a:pt x="304800" y="162260"/>
                </a:cubicBezTo>
                <a:cubicBezTo>
                  <a:pt x="312208" y="160143"/>
                  <a:pt x="211137" y="55897"/>
                  <a:pt x="203200" y="28910"/>
                </a:cubicBezTo>
                <a:cubicBezTo>
                  <a:pt x="195263" y="1923"/>
                  <a:pt x="273579" y="-1252"/>
                  <a:pt x="257175" y="335"/>
                </a:cubicBezTo>
                <a:cubicBezTo>
                  <a:pt x="240771" y="1922"/>
                  <a:pt x="147637" y="37906"/>
                  <a:pt x="104775" y="38435"/>
                </a:cubicBezTo>
                <a:cubicBezTo>
                  <a:pt x="61913" y="38964"/>
                  <a:pt x="0" y="4568"/>
                  <a:pt x="0" y="3510"/>
                </a:cubicBezTo>
                <a:cubicBezTo>
                  <a:pt x="0" y="2452"/>
                  <a:pt x="101600" y="20972"/>
                  <a:pt x="104775" y="32085"/>
                </a:cubicBezTo>
                <a:cubicBezTo>
                  <a:pt x="107950" y="43198"/>
                  <a:pt x="27516" y="81827"/>
                  <a:pt x="22225" y="8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86759668-5BE5-D767-D52D-4B8EA35A7B53}"/>
              </a:ext>
            </a:extLst>
          </p:cNvPr>
          <p:cNvSpPr/>
          <p:nvPr/>
        </p:nvSpPr>
        <p:spPr>
          <a:xfrm>
            <a:off x="9049605" y="3289758"/>
            <a:ext cx="329568" cy="466267"/>
          </a:xfrm>
          <a:custGeom>
            <a:avLst/>
            <a:gdLst>
              <a:gd name="connsiteX0" fmla="*/ 5495 w 329568"/>
              <a:gd name="connsiteY0" fmla="*/ 5892 h 466267"/>
              <a:gd name="connsiteX1" fmla="*/ 164245 w 329568"/>
              <a:gd name="connsiteY1" fmla="*/ 167817 h 466267"/>
              <a:gd name="connsiteX2" fmla="*/ 164245 w 329568"/>
              <a:gd name="connsiteY2" fmla="*/ 291642 h 466267"/>
              <a:gd name="connsiteX3" fmla="*/ 195995 w 329568"/>
              <a:gd name="connsiteY3" fmla="*/ 221792 h 466267"/>
              <a:gd name="connsiteX4" fmla="*/ 107095 w 329568"/>
              <a:gd name="connsiteY4" fmla="*/ 434517 h 466267"/>
              <a:gd name="connsiteX5" fmla="*/ 176945 w 329568"/>
              <a:gd name="connsiteY5" fmla="*/ 323392 h 466267"/>
              <a:gd name="connsiteX6" fmla="*/ 288070 w 329568"/>
              <a:gd name="connsiteY6" fmla="*/ 196392 h 466267"/>
              <a:gd name="connsiteX7" fmla="*/ 227745 w 329568"/>
              <a:gd name="connsiteY7" fmla="*/ 275767 h 466267"/>
              <a:gd name="connsiteX8" fmla="*/ 249970 w 329568"/>
              <a:gd name="connsiteY8" fmla="*/ 297992 h 466267"/>
              <a:gd name="connsiteX9" fmla="*/ 265845 w 329568"/>
              <a:gd name="connsiteY9" fmla="*/ 288467 h 466267"/>
              <a:gd name="connsiteX10" fmla="*/ 326170 w 329568"/>
              <a:gd name="connsiteY10" fmla="*/ 231317 h 466267"/>
              <a:gd name="connsiteX11" fmla="*/ 151545 w 329568"/>
              <a:gd name="connsiteY11" fmla="*/ 466267 h 466267"/>
              <a:gd name="connsiteX12" fmla="*/ 319820 w 329568"/>
              <a:gd name="connsiteY12" fmla="*/ 231317 h 466267"/>
              <a:gd name="connsiteX13" fmla="*/ 246795 w 329568"/>
              <a:gd name="connsiteY13" fmla="*/ 294817 h 466267"/>
              <a:gd name="connsiteX14" fmla="*/ 246795 w 329568"/>
              <a:gd name="connsiteY14" fmla="*/ 247192 h 466267"/>
              <a:gd name="connsiteX15" fmla="*/ 253145 w 329568"/>
              <a:gd name="connsiteY15" fmla="*/ 193217 h 466267"/>
              <a:gd name="connsiteX16" fmla="*/ 145195 w 329568"/>
              <a:gd name="connsiteY16" fmla="*/ 21767 h 466267"/>
              <a:gd name="connsiteX17" fmla="*/ 240445 w 329568"/>
              <a:gd name="connsiteY17" fmla="*/ 218617 h 466267"/>
              <a:gd name="connsiteX18" fmla="*/ 221395 w 329568"/>
              <a:gd name="connsiteY18" fmla="*/ 221792 h 466267"/>
              <a:gd name="connsiteX19" fmla="*/ 243620 w 329568"/>
              <a:gd name="connsiteY19" fmla="*/ 231317 h 466267"/>
              <a:gd name="connsiteX20" fmla="*/ 68995 w 329568"/>
              <a:gd name="connsiteY20" fmla="*/ 453567 h 466267"/>
              <a:gd name="connsiteX21" fmla="*/ 170595 w 329568"/>
              <a:gd name="connsiteY21" fmla="*/ 256717 h 466267"/>
              <a:gd name="connsiteX22" fmla="*/ 116620 w 329568"/>
              <a:gd name="connsiteY22" fmla="*/ 117017 h 466267"/>
              <a:gd name="connsiteX23" fmla="*/ 43595 w 329568"/>
              <a:gd name="connsiteY23" fmla="*/ 43992 h 466267"/>
              <a:gd name="connsiteX24" fmla="*/ 5495 w 329568"/>
              <a:gd name="connsiteY24" fmla="*/ 5892 h 46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568" h="466267">
                <a:moveTo>
                  <a:pt x="5495" y="5892"/>
                </a:moveTo>
                <a:cubicBezTo>
                  <a:pt x="25603" y="26529"/>
                  <a:pt x="137787" y="120192"/>
                  <a:pt x="164245" y="167817"/>
                </a:cubicBezTo>
                <a:cubicBezTo>
                  <a:pt x="190703" y="215442"/>
                  <a:pt x="158953" y="282646"/>
                  <a:pt x="164245" y="291642"/>
                </a:cubicBezTo>
                <a:cubicBezTo>
                  <a:pt x="169537" y="300638"/>
                  <a:pt x="205520" y="197980"/>
                  <a:pt x="195995" y="221792"/>
                </a:cubicBezTo>
                <a:cubicBezTo>
                  <a:pt x="186470" y="245605"/>
                  <a:pt x="110270" y="417584"/>
                  <a:pt x="107095" y="434517"/>
                </a:cubicBezTo>
                <a:cubicBezTo>
                  <a:pt x="103920" y="451450"/>
                  <a:pt x="146783" y="363080"/>
                  <a:pt x="176945" y="323392"/>
                </a:cubicBezTo>
                <a:cubicBezTo>
                  <a:pt x="207108" y="283705"/>
                  <a:pt x="279603" y="204330"/>
                  <a:pt x="288070" y="196392"/>
                </a:cubicBezTo>
                <a:cubicBezTo>
                  <a:pt x="296537" y="188455"/>
                  <a:pt x="234095" y="258834"/>
                  <a:pt x="227745" y="275767"/>
                </a:cubicBezTo>
                <a:cubicBezTo>
                  <a:pt x="221395" y="292700"/>
                  <a:pt x="243620" y="295875"/>
                  <a:pt x="249970" y="297992"/>
                </a:cubicBezTo>
                <a:cubicBezTo>
                  <a:pt x="256320" y="300109"/>
                  <a:pt x="253145" y="299579"/>
                  <a:pt x="265845" y="288467"/>
                </a:cubicBezTo>
                <a:cubicBezTo>
                  <a:pt x="278545" y="277355"/>
                  <a:pt x="345220" y="201684"/>
                  <a:pt x="326170" y="231317"/>
                </a:cubicBezTo>
                <a:cubicBezTo>
                  <a:pt x="307120" y="260950"/>
                  <a:pt x="152603" y="466267"/>
                  <a:pt x="151545" y="466267"/>
                </a:cubicBezTo>
                <a:cubicBezTo>
                  <a:pt x="150487" y="466267"/>
                  <a:pt x="303945" y="259892"/>
                  <a:pt x="319820" y="231317"/>
                </a:cubicBezTo>
                <a:cubicBezTo>
                  <a:pt x="335695" y="202742"/>
                  <a:pt x="258966" y="292171"/>
                  <a:pt x="246795" y="294817"/>
                </a:cubicBezTo>
                <a:cubicBezTo>
                  <a:pt x="234624" y="297463"/>
                  <a:pt x="245737" y="264125"/>
                  <a:pt x="246795" y="247192"/>
                </a:cubicBezTo>
                <a:cubicBezTo>
                  <a:pt x="247853" y="230259"/>
                  <a:pt x="270078" y="230788"/>
                  <a:pt x="253145" y="193217"/>
                </a:cubicBezTo>
                <a:cubicBezTo>
                  <a:pt x="236212" y="155646"/>
                  <a:pt x="147312" y="17534"/>
                  <a:pt x="145195" y="21767"/>
                </a:cubicBezTo>
                <a:cubicBezTo>
                  <a:pt x="143078" y="26000"/>
                  <a:pt x="240445" y="218617"/>
                  <a:pt x="240445" y="218617"/>
                </a:cubicBezTo>
                <a:cubicBezTo>
                  <a:pt x="253145" y="251955"/>
                  <a:pt x="220866" y="219675"/>
                  <a:pt x="221395" y="221792"/>
                </a:cubicBezTo>
                <a:cubicBezTo>
                  <a:pt x="221924" y="223909"/>
                  <a:pt x="269020" y="192688"/>
                  <a:pt x="243620" y="231317"/>
                </a:cubicBezTo>
                <a:cubicBezTo>
                  <a:pt x="218220" y="269946"/>
                  <a:pt x="81166" y="449334"/>
                  <a:pt x="68995" y="453567"/>
                </a:cubicBezTo>
                <a:cubicBezTo>
                  <a:pt x="56824" y="457800"/>
                  <a:pt x="162658" y="312809"/>
                  <a:pt x="170595" y="256717"/>
                </a:cubicBezTo>
                <a:cubicBezTo>
                  <a:pt x="178532" y="200625"/>
                  <a:pt x="137787" y="152471"/>
                  <a:pt x="116620" y="117017"/>
                </a:cubicBezTo>
                <a:cubicBezTo>
                  <a:pt x="95453" y="81563"/>
                  <a:pt x="61587" y="64100"/>
                  <a:pt x="43595" y="43992"/>
                </a:cubicBezTo>
                <a:cubicBezTo>
                  <a:pt x="25603" y="23884"/>
                  <a:pt x="-14613" y="-14745"/>
                  <a:pt x="5495" y="5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2FC32AC7-1B6F-932B-AF6C-931AEACB91BB}"/>
              </a:ext>
            </a:extLst>
          </p:cNvPr>
          <p:cNvSpPr/>
          <p:nvPr/>
        </p:nvSpPr>
        <p:spPr>
          <a:xfrm>
            <a:off x="9232895" y="3686009"/>
            <a:ext cx="51275" cy="622641"/>
          </a:xfrm>
          <a:custGeom>
            <a:avLst/>
            <a:gdLst>
              <a:gd name="connsiteX0" fmla="*/ 41280 w 51275"/>
              <a:gd name="connsiteY0" fmla="*/ 619291 h 622641"/>
              <a:gd name="connsiteX1" fmla="*/ 50805 w 51275"/>
              <a:gd name="connsiteY1" fmla="*/ 76366 h 622641"/>
              <a:gd name="connsiteX2" fmla="*/ 44455 w 51275"/>
              <a:gd name="connsiteY2" fmla="*/ 155741 h 622641"/>
              <a:gd name="connsiteX3" fmla="*/ 5 w 51275"/>
              <a:gd name="connsiteY3" fmla="*/ 166 h 622641"/>
              <a:gd name="connsiteX4" fmla="*/ 41280 w 51275"/>
              <a:gd name="connsiteY4" fmla="*/ 190666 h 622641"/>
              <a:gd name="connsiteX5" fmla="*/ 34930 w 51275"/>
              <a:gd name="connsiteY5" fmla="*/ 301791 h 622641"/>
              <a:gd name="connsiteX6" fmla="*/ 41280 w 51275"/>
              <a:gd name="connsiteY6" fmla="*/ 619291 h 6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75" h="622641">
                <a:moveTo>
                  <a:pt x="41280" y="619291"/>
                </a:moveTo>
                <a:cubicBezTo>
                  <a:pt x="43926" y="581720"/>
                  <a:pt x="50276" y="153624"/>
                  <a:pt x="50805" y="76366"/>
                </a:cubicBezTo>
                <a:cubicBezTo>
                  <a:pt x="51334" y="-892"/>
                  <a:pt x="52922" y="168441"/>
                  <a:pt x="44455" y="155741"/>
                </a:cubicBezTo>
                <a:cubicBezTo>
                  <a:pt x="35988" y="143041"/>
                  <a:pt x="534" y="-5655"/>
                  <a:pt x="5" y="166"/>
                </a:cubicBezTo>
                <a:cubicBezTo>
                  <a:pt x="-524" y="5987"/>
                  <a:pt x="35459" y="140395"/>
                  <a:pt x="41280" y="190666"/>
                </a:cubicBezTo>
                <a:cubicBezTo>
                  <a:pt x="47101" y="240937"/>
                  <a:pt x="34930" y="236174"/>
                  <a:pt x="34930" y="301791"/>
                </a:cubicBezTo>
                <a:cubicBezTo>
                  <a:pt x="34930" y="367408"/>
                  <a:pt x="38634" y="656862"/>
                  <a:pt x="41280" y="619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2DE0AD29-B9A3-189B-82DC-0AA2D3A8D958}"/>
              </a:ext>
            </a:extLst>
          </p:cNvPr>
          <p:cNvSpPr/>
          <p:nvPr/>
        </p:nvSpPr>
        <p:spPr>
          <a:xfrm>
            <a:off x="9167161" y="3298586"/>
            <a:ext cx="289136" cy="491827"/>
          </a:xfrm>
          <a:custGeom>
            <a:avLst/>
            <a:gdLst>
              <a:gd name="connsiteX0" fmla="*/ 11764 w 289136"/>
              <a:gd name="connsiteY0" fmla="*/ 6589 h 491827"/>
              <a:gd name="connsiteX1" fmla="*/ 49864 w 289136"/>
              <a:gd name="connsiteY1" fmla="*/ 51039 h 491827"/>
              <a:gd name="connsiteX2" fmla="*/ 221314 w 289136"/>
              <a:gd name="connsiteY2" fmla="*/ 197089 h 491827"/>
              <a:gd name="connsiteX3" fmla="*/ 180039 w 289136"/>
              <a:gd name="connsiteY3" fmla="*/ 292339 h 491827"/>
              <a:gd name="connsiteX4" fmla="*/ 253064 w 289136"/>
              <a:gd name="connsiteY4" fmla="*/ 244714 h 491827"/>
              <a:gd name="connsiteX5" fmla="*/ 43514 w 289136"/>
              <a:gd name="connsiteY5" fmla="*/ 486014 h 491827"/>
              <a:gd name="connsiteX6" fmla="*/ 94314 w 289136"/>
              <a:gd name="connsiteY6" fmla="*/ 412989 h 491827"/>
              <a:gd name="connsiteX7" fmla="*/ 154639 w 289136"/>
              <a:gd name="connsiteY7" fmla="*/ 368539 h 491827"/>
              <a:gd name="connsiteX8" fmla="*/ 110189 w 289136"/>
              <a:gd name="connsiteY8" fmla="*/ 463789 h 491827"/>
              <a:gd name="connsiteX9" fmla="*/ 202264 w 289136"/>
              <a:gd name="connsiteY9" fmla="*/ 301864 h 491827"/>
              <a:gd name="connsiteX10" fmla="*/ 287989 w 289136"/>
              <a:gd name="connsiteY10" fmla="*/ 187564 h 491827"/>
              <a:gd name="connsiteX11" fmla="*/ 249889 w 289136"/>
              <a:gd name="connsiteY11" fmla="*/ 238364 h 491827"/>
              <a:gd name="connsiteX12" fmla="*/ 224489 w 289136"/>
              <a:gd name="connsiteY12" fmla="*/ 108189 h 491827"/>
              <a:gd name="connsiteX13" fmla="*/ 240364 w 289136"/>
              <a:gd name="connsiteY13" fmla="*/ 222489 h 491827"/>
              <a:gd name="connsiteX14" fmla="*/ 218139 w 289136"/>
              <a:gd name="connsiteY14" fmla="*/ 120889 h 491827"/>
              <a:gd name="connsiteX15" fmla="*/ 230839 w 289136"/>
              <a:gd name="connsiteY15" fmla="*/ 178039 h 491827"/>
              <a:gd name="connsiteX16" fmla="*/ 11764 w 289136"/>
              <a:gd name="connsiteY16" fmla="*/ 6589 h 4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136" h="491827">
                <a:moveTo>
                  <a:pt x="11764" y="6589"/>
                </a:moveTo>
                <a:cubicBezTo>
                  <a:pt x="-18398" y="-14578"/>
                  <a:pt x="14939" y="19289"/>
                  <a:pt x="49864" y="51039"/>
                </a:cubicBezTo>
                <a:cubicBezTo>
                  <a:pt x="84789" y="82789"/>
                  <a:pt x="199618" y="156873"/>
                  <a:pt x="221314" y="197089"/>
                </a:cubicBezTo>
                <a:cubicBezTo>
                  <a:pt x="243010" y="237305"/>
                  <a:pt x="174747" y="284402"/>
                  <a:pt x="180039" y="292339"/>
                </a:cubicBezTo>
                <a:cubicBezTo>
                  <a:pt x="185331" y="300276"/>
                  <a:pt x="275818" y="212435"/>
                  <a:pt x="253064" y="244714"/>
                </a:cubicBezTo>
                <a:cubicBezTo>
                  <a:pt x="230310" y="276993"/>
                  <a:pt x="69972" y="457968"/>
                  <a:pt x="43514" y="486014"/>
                </a:cubicBezTo>
                <a:cubicBezTo>
                  <a:pt x="17056" y="514060"/>
                  <a:pt x="75793" y="432568"/>
                  <a:pt x="94314" y="412989"/>
                </a:cubicBezTo>
                <a:cubicBezTo>
                  <a:pt x="112835" y="393410"/>
                  <a:pt x="151993" y="360072"/>
                  <a:pt x="154639" y="368539"/>
                </a:cubicBezTo>
                <a:cubicBezTo>
                  <a:pt x="157285" y="377006"/>
                  <a:pt x="102252" y="474902"/>
                  <a:pt x="110189" y="463789"/>
                </a:cubicBezTo>
                <a:cubicBezTo>
                  <a:pt x="118127" y="452677"/>
                  <a:pt x="172631" y="347901"/>
                  <a:pt x="202264" y="301864"/>
                </a:cubicBezTo>
                <a:cubicBezTo>
                  <a:pt x="231897" y="255827"/>
                  <a:pt x="287989" y="187564"/>
                  <a:pt x="287989" y="187564"/>
                </a:cubicBezTo>
                <a:cubicBezTo>
                  <a:pt x="295926" y="176981"/>
                  <a:pt x="260472" y="251593"/>
                  <a:pt x="249889" y="238364"/>
                </a:cubicBezTo>
                <a:cubicBezTo>
                  <a:pt x="239306" y="225135"/>
                  <a:pt x="226077" y="110835"/>
                  <a:pt x="224489" y="108189"/>
                </a:cubicBezTo>
                <a:cubicBezTo>
                  <a:pt x="222902" y="105543"/>
                  <a:pt x="241422" y="220372"/>
                  <a:pt x="240364" y="222489"/>
                </a:cubicBezTo>
                <a:cubicBezTo>
                  <a:pt x="239306" y="224606"/>
                  <a:pt x="219726" y="128297"/>
                  <a:pt x="218139" y="120889"/>
                </a:cubicBezTo>
                <a:cubicBezTo>
                  <a:pt x="216552" y="113481"/>
                  <a:pt x="265764" y="196031"/>
                  <a:pt x="230839" y="178039"/>
                </a:cubicBezTo>
                <a:cubicBezTo>
                  <a:pt x="195914" y="160047"/>
                  <a:pt x="41926" y="27756"/>
                  <a:pt x="11764" y="6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9C079D45-A1CC-2B40-7F3C-97BF4CA848FA}"/>
              </a:ext>
            </a:extLst>
          </p:cNvPr>
          <p:cNvSpPr/>
          <p:nvPr/>
        </p:nvSpPr>
        <p:spPr>
          <a:xfrm>
            <a:off x="9677399" y="2997125"/>
            <a:ext cx="132696" cy="402847"/>
          </a:xfrm>
          <a:custGeom>
            <a:avLst/>
            <a:gdLst>
              <a:gd name="connsiteX0" fmla="*/ 88901 w 132696"/>
              <a:gd name="connsiteY0" fmla="*/ 75 h 402847"/>
              <a:gd name="connsiteX1" fmla="*/ 82551 w 132696"/>
              <a:gd name="connsiteY1" fmla="*/ 168350 h 402847"/>
              <a:gd name="connsiteX2" fmla="*/ 107951 w 132696"/>
              <a:gd name="connsiteY2" fmla="*/ 133425 h 402847"/>
              <a:gd name="connsiteX3" fmla="*/ 69851 w 132696"/>
              <a:gd name="connsiteY3" fmla="*/ 238200 h 402847"/>
              <a:gd name="connsiteX4" fmla="*/ 101601 w 132696"/>
              <a:gd name="connsiteY4" fmla="*/ 193750 h 402847"/>
              <a:gd name="connsiteX5" fmla="*/ 6351 w 132696"/>
              <a:gd name="connsiteY5" fmla="*/ 396950 h 402847"/>
              <a:gd name="connsiteX6" fmla="*/ 22226 w 132696"/>
              <a:gd name="connsiteY6" fmla="*/ 323925 h 402847"/>
              <a:gd name="connsiteX7" fmla="*/ 130176 w 132696"/>
              <a:gd name="connsiteY7" fmla="*/ 76275 h 402847"/>
              <a:gd name="connsiteX8" fmla="*/ 98426 w 132696"/>
              <a:gd name="connsiteY8" fmla="*/ 146125 h 402847"/>
              <a:gd name="connsiteX9" fmla="*/ 88901 w 132696"/>
              <a:gd name="connsiteY9" fmla="*/ 75 h 4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96" h="402847">
                <a:moveTo>
                  <a:pt x="88901" y="75"/>
                </a:moveTo>
                <a:cubicBezTo>
                  <a:pt x="86255" y="3779"/>
                  <a:pt x="79376" y="146125"/>
                  <a:pt x="82551" y="168350"/>
                </a:cubicBezTo>
                <a:cubicBezTo>
                  <a:pt x="85726" y="190575"/>
                  <a:pt x="110068" y="121783"/>
                  <a:pt x="107951" y="133425"/>
                </a:cubicBezTo>
                <a:cubicBezTo>
                  <a:pt x="105834" y="145067"/>
                  <a:pt x="70909" y="228146"/>
                  <a:pt x="69851" y="238200"/>
                </a:cubicBezTo>
                <a:cubicBezTo>
                  <a:pt x="68793" y="248254"/>
                  <a:pt x="112184" y="167292"/>
                  <a:pt x="101601" y="193750"/>
                </a:cubicBezTo>
                <a:cubicBezTo>
                  <a:pt x="91018" y="220208"/>
                  <a:pt x="19580" y="375254"/>
                  <a:pt x="6351" y="396950"/>
                </a:cubicBezTo>
                <a:cubicBezTo>
                  <a:pt x="-6878" y="418646"/>
                  <a:pt x="1588" y="377371"/>
                  <a:pt x="22226" y="323925"/>
                </a:cubicBezTo>
                <a:cubicBezTo>
                  <a:pt x="42863" y="270479"/>
                  <a:pt x="117476" y="105908"/>
                  <a:pt x="130176" y="76275"/>
                </a:cubicBezTo>
                <a:cubicBezTo>
                  <a:pt x="142876" y="46642"/>
                  <a:pt x="103718" y="161471"/>
                  <a:pt x="98426" y="146125"/>
                </a:cubicBezTo>
                <a:cubicBezTo>
                  <a:pt x="93134" y="130779"/>
                  <a:pt x="91547" y="-3629"/>
                  <a:pt x="8890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CB6CE05D-5318-ADEB-C127-A6DB9F6E60B2}"/>
              </a:ext>
            </a:extLst>
          </p:cNvPr>
          <p:cNvSpPr/>
          <p:nvPr/>
        </p:nvSpPr>
        <p:spPr>
          <a:xfrm>
            <a:off x="9420186" y="3241613"/>
            <a:ext cx="330606" cy="435083"/>
          </a:xfrm>
          <a:custGeom>
            <a:avLst/>
            <a:gdLst>
              <a:gd name="connsiteX0" fmla="*/ 279439 w 330606"/>
              <a:gd name="connsiteY0" fmla="*/ 62 h 435083"/>
              <a:gd name="connsiteX1" fmla="*/ 301664 w 330606"/>
              <a:gd name="connsiteY1" fmla="*/ 149287 h 435083"/>
              <a:gd name="connsiteX2" fmla="*/ 273089 w 330606"/>
              <a:gd name="connsiteY2" fmla="*/ 200087 h 435083"/>
              <a:gd name="connsiteX3" fmla="*/ 44489 w 330606"/>
              <a:gd name="connsiteY3" fmla="*/ 371537 h 435083"/>
              <a:gd name="connsiteX4" fmla="*/ 136564 w 330606"/>
              <a:gd name="connsiteY4" fmla="*/ 273112 h 435083"/>
              <a:gd name="connsiteX5" fmla="*/ 39 w 330606"/>
              <a:gd name="connsiteY5" fmla="*/ 435037 h 435083"/>
              <a:gd name="connsiteX6" fmla="*/ 152439 w 330606"/>
              <a:gd name="connsiteY6" fmla="*/ 288987 h 435083"/>
              <a:gd name="connsiteX7" fmla="*/ 327064 w 330606"/>
              <a:gd name="connsiteY7" fmla="*/ 203262 h 435083"/>
              <a:gd name="connsiteX8" fmla="*/ 273089 w 330606"/>
              <a:gd name="connsiteY8" fmla="*/ 212787 h 435083"/>
              <a:gd name="connsiteX9" fmla="*/ 314364 w 330606"/>
              <a:gd name="connsiteY9" fmla="*/ 168337 h 435083"/>
              <a:gd name="connsiteX10" fmla="*/ 279439 w 330606"/>
              <a:gd name="connsiteY10" fmla="*/ 62 h 4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606" h="435083">
                <a:moveTo>
                  <a:pt x="279439" y="62"/>
                </a:moveTo>
                <a:cubicBezTo>
                  <a:pt x="277322" y="-3113"/>
                  <a:pt x="302722" y="115950"/>
                  <a:pt x="301664" y="149287"/>
                </a:cubicBezTo>
                <a:cubicBezTo>
                  <a:pt x="300606" y="182624"/>
                  <a:pt x="315952" y="163045"/>
                  <a:pt x="273089" y="200087"/>
                </a:cubicBezTo>
                <a:cubicBezTo>
                  <a:pt x="230226" y="237129"/>
                  <a:pt x="67243" y="359366"/>
                  <a:pt x="44489" y="371537"/>
                </a:cubicBezTo>
                <a:cubicBezTo>
                  <a:pt x="21735" y="383708"/>
                  <a:pt x="143972" y="262529"/>
                  <a:pt x="136564" y="273112"/>
                </a:cubicBezTo>
                <a:cubicBezTo>
                  <a:pt x="129156" y="283695"/>
                  <a:pt x="-2607" y="432391"/>
                  <a:pt x="39" y="435037"/>
                </a:cubicBezTo>
                <a:cubicBezTo>
                  <a:pt x="2685" y="437683"/>
                  <a:pt x="97935" y="327616"/>
                  <a:pt x="152439" y="288987"/>
                </a:cubicBezTo>
                <a:cubicBezTo>
                  <a:pt x="206943" y="250358"/>
                  <a:pt x="306956" y="215962"/>
                  <a:pt x="327064" y="203262"/>
                </a:cubicBezTo>
                <a:cubicBezTo>
                  <a:pt x="347172" y="190562"/>
                  <a:pt x="275206" y="218608"/>
                  <a:pt x="273089" y="212787"/>
                </a:cubicBezTo>
                <a:cubicBezTo>
                  <a:pt x="270972" y="206966"/>
                  <a:pt x="311718" y="202204"/>
                  <a:pt x="314364" y="168337"/>
                </a:cubicBezTo>
                <a:cubicBezTo>
                  <a:pt x="317010" y="134470"/>
                  <a:pt x="281556" y="3237"/>
                  <a:pt x="27943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56FFE151-B015-3F26-1476-2C711F3DE9C7}"/>
              </a:ext>
            </a:extLst>
          </p:cNvPr>
          <p:cNvSpPr/>
          <p:nvPr/>
        </p:nvSpPr>
        <p:spPr>
          <a:xfrm>
            <a:off x="9359470" y="3380586"/>
            <a:ext cx="347779" cy="385091"/>
          </a:xfrm>
          <a:custGeom>
            <a:avLst/>
            <a:gdLst>
              <a:gd name="connsiteX0" fmla="*/ 346505 w 347779"/>
              <a:gd name="connsiteY0" fmla="*/ 789 h 385091"/>
              <a:gd name="connsiteX1" fmla="*/ 89330 w 347779"/>
              <a:gd name="connsiteY1" fmla="*/ 213514 h 385091"/>
              <a:gd name="connsiteX2" fmla="*/ 149655 w 347779"/>
              <a:gd name="connsiteY2" fmla="*/ 188114 h 385091"/>
              <a:gd name="connsiteX3" fmla="*/ 430 w 347779"/>
              <a:gd name="connsiteY3" fmla="*/ 384964 h 385091"/>
              <a:gd name="connsiteX4" fmla="*/ 108380 w 347779"/>
              <a:gd name="connsiteY4" fmla="*/ 216689 h 385091"/>
              <a:gd name="connsiteX5" fmla="*/ 225855 w 347779"/>
              <a:gd name="connsiteY5" fmla="*/ 127789 h 385091"/>
              <a:gd name="connsiteX6" fmla="*/ 190930 w 347779"/>
              <a:gd name="connsiteY6" fmla="*/ 140489 h 385091"/>
              <a:gd name="connsiteX7" fmla="*/ 346505 w 347779"/>
              <a:gd name="connsiteY7" fmla="*/ 789 h 38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779" h="385091">
                <a:moveTo>
                  <a:pt x="346505" y="789"/>
                </a:moveTo>
                <a:cubicBezTo>
                  <a:pt x="329572" y="12960"/>
                  <a:pt x="122138" y="182293"/>
                  <a:pt x="89330" y="213514"/>
                </a:cubicBezTo>
                <a:cubicBezTo>
                  <a:pt x="56522" y="244735"/>
                  <a:pt x="164472" y="159539"/>
                  <a:pt x="149655" y="188114"/>
                </a:cubicBezTo>
                <a:cubicBezTo>
                  <a:pt x="134838" y="216689"/>
                  <a:pt x="7309" y="380202"/>
                  <a:pt x="430" y="384964"/>
                </a:cubicBezTo>
                <a:cubicBezTo>
                  <a:pt x="-6449" y="389726"/>
                  <a:pt x="70809" y="259551"/>
                  <a:pt x="108380" y="216689"/>
                </a:cubicBezTo>
                <a:cubicBezTo>
                  <a:pt x="145951" y="173827"/>
                  <a:pt x="212097" y="140489"/>
                  <a:pt x="225855" y="127789"/>
                </a:cubicBezTo>
                <a:cubicBezTo>
                  <a:pt x="239613" y="115089"/>
                  <a:pt x="175584" y="160068"/>
                  <a:pt x="190930" y="140489"/>
                </a:cubicBezTo>
                <a:cubicBezTo>
                  <a:pt x="206276" y="120910"/>
                  <a:pt x="363438" y="-11382"/>
                  <a:pt x="346505" y="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D177925E-75E1-1951-8724-B77FB4E9A753}"/>
              </a:ext>
            </a:extLst>
          </p:cNvPr>
          <p:cNvSpPr/>
          <p:nvPr/>
        </p:nvSpPr>
        <p:spPr>
          <a:xfrm>
            <a:off x="9420933" y="3433720"/>
            <a:ext cx="237465" cy="339768"/>
          </a:xfrm>
          <a:custGeom>
            <a:avLst/>
            <a:gdLst>
              <a:gd name="connsiteX0" fmla="*/ 237417 w 237465"/>
              <a:gd name="connsiteY0" fmla="*/ 55605 h 339768"/>
              <a:gd name="connsiteX1" fmla="*/ 94542 w 237465"/>
              <a:gd name="connsiteY1" fmla="*/ 188955 h 339768"/>
              <a:gd name="connsiteX2" fmla="*/ 2467 w 237465"/>
              <a:gd name="connsiteY2" fmla="*/ 335005 h 339768"/>
              <a:gd name="connsiteX3" fmla="*/ 192967 w 237465"/>
              <a:gd name="connsiteY3" fmla="*/ 1630 h 339768"/>
              <a:gd name="connsiteX4" fmla="*/ 78667 w 237465"/>
              <a:gd name="connsiteY4" fmla="*/ 201655 h 339768"/>
              <a:gd name="connsiteX5" fmla="*/ 237417 w 237465"/>
              <a:gd name="connsiteY5" fmla="*/ 55605 h 3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65" h="339768">
                <a:moveTo>
                  <a:pt x="237417" y="55605"/>
                </a:moveTo>
                <a:cubicBezTo>
                  <a:pt x="240063" y="53488"/>
                  <a:pt x="133700" y="142388"/>
                  <a:pt x="94542" y="188955"/>
                </a:cubicBezTo>
                <a:cubicBezTo>
                  <a:pt x="55384" y="235522"/>
                  <a:pt x="-13937" y="366226"/>
                  <a:pt x="2467" y="335005"/>
                </a:cubicBezTo>
                <a:cubicBezTo>
                  <a:pt x="18871" y="303784"/>
                  <a:pt x="192967" y="1630"/>
                  <a:pt x="192967" y="1630"/>
                </a:cubicBezTo>
                <a:cubicBezTo>
                  <a:pt x="205667" y="-20595"/>
                  <a:pt x="73904" y="191601"/>
                  <a:pt x="78667" y="201655"/>
                </a:cubicBezTo>
                <a:cubicBezTo>
                  <a:pt x="83429" y="211709"/>
                  <a:pt x="234771" y="57722"/>
                  <a:pt x="237417" y="55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35E51C37-8FB4-B7A7-640F-5181914E5E05}"/>
              </a:ext>
            </a:extLst>
          </p:cNvPr>
          <p:cNvSpPr/>
          <p:nvPr/>
        </p:nvSpPr>
        <p:spPr>
          <a:xfrm>
            <a:off x="9238694" y="3680931"/>
            <a:ext cx="262124" cy="161743"/>
          </a:xfrm>
          <a:custGeom>
            <a:avLst/>
            <a:gdLst>
              <a:gd name="connsiteX0" fmla="*/ 556 w 262124"/>
              <a:gd name="connsiteY0" fmla="*/ 160819 h 161743"/>
              <a:gd name="connsiteX1" fmla="*/ 251381 w 262124"/>
              <a:gd name="connsiteY1" fmla="*/ 5244 h 161743"/>
              <a:gd name="connsiteX2" fmla="*/ 219631 w 262124"/>
              <a:gd name="connsiteY2" fmla="*/ 33819 h 161743"/>
              <a:gd name="connsiteX3" fmla="*/ 146606 w 262124"/>
              <a:gd name="connsiteY3" fmla="*/ 100494 h 161743"/>
              <a:gd name="connsiteX4" fmla="*/ 181531 w 262124"/>
              <a:gd name="connsiteY4" fmla="*/ 71919 h 161743"/>
              <a:gd name="connsiteX5" fmla="*/ 556 w 262124"/>
              <a:gd name="connsiteY5" fmla="*/ 160819 h 1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124" h="161743">
                <a:moveTo>
                  <a:pt x="556" y="160819"/>
                </a:moveTo>
                <a:cubicBezTo>
                  <a:pt x="12198" y="149706"/>
                  <a:pt x="214869" y="26411"/>
                  <a:pt x="251381" y="5244"/>
                </a:cubicBezTo>
                <a:cubicBezTo>
                  <a:pt x="287893" y="-15923"/>
                  <a:pt x="219631" y="33819"/>
                  <a:pt x="219631" y="33819"/>
                </a:cubicBezTo>
                <a:lnTo>
                  <a:pt x="146606" y="100494"/>
                </a:lnTo>
                <a:cubicBezTo>
                  <a:pt x="140256" y="106844"/>
                  <a:pt x="199523" y="64511"/>
                  <a:pt x="181531" y="71919"/>
                </a:cubicBezTo>
                <a:cubicBezTo>
                  <a:pt x="163539" y="79327"/>
                  <a:pt x="-11086" y="171932"/>
                  <a:pt x="556" y="160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2D280BB3-F4F5-3AED-4734-6A0CE51A8737}"/>
              </a:ext>
            </a:extLst>
          </p:cNvPr>
          <p:cNvSpPr/>
          <p:nvPr/>
        </p:nvSpPr>
        <p:spPr>
          <a:xfrm>
            <a:off x="9467674" y="2968015"/>
            <a:ext cx="368859" cy="454637"/>
          </a:xfrm>
          <a:custGeom>
            <a:avLst/>
            <a:gdLst>
              <a:gd name="connsiteX0" fmla="*/ 368476 w 368859"/>
              <a:gd name="connsiteY0" fmla="*/ 610 h 454637"/>
              <a:gd name="connsiteX1" fmla="*/ 174801 w 368859"/>
              <a:gd name="connsiteY1" fmla="*/ 276835 h 454637"/>
              <a:gd name="connsiteX2" fmla="*/ 222426 w 368859"/>
              <a:gd name="connsiteY2" fmla="*/ 235560 h 454637"/>
              <a:gd name="connsiteX3" fmla="*/ 146226 w 368859"/>
              <a:gd name="connsiteY3" fmla="*/ 340335 h 454637"/>
              <a:gd name="connsiteX4" fmla="*/ 190676 w 368859"/>
              <a:gd name="connsiteY4" fmla="*/ 426060 h 454637"/>
              <a:gd name="connsiteX5" fmla="*/ 152576 w 368859"/>
              <a:gd name="connsiteY5" fmla="*/ 359385 h 454637"/>
              <a:gd name="connsiteX6" fmla="*/ 176 w 368859"/>
              <a:gd name="connsiteY6" fmla="*/ 454635 h 454637"/>
              <a:gd name="connsiteX7" fmla="*/ 120826 w 368859"/>
              <a:gd name="connsiteY7" fmla="*/ 362560 h 454637"/>
              <a:gd name="connsiteX8" fmla="*/ 63676 w 368859"/>
              <a:gd name="connsiteY8" fmla="*/ 343510 h 454637"/>
              <a:gd name="connsiteX9" fmla="*/ 241476 w 368859"/>
              <a:gd name="connsiteY9" fmla="*/ 349860 h 454637"/>
              <a:gd name="connsiteX10" fmla="*/ 124001 w 368859"/>
              <a:gd name="connsiteY10" fmla="*/ 346685 h 454637"/>
              <a:gd name="connsiteX11" fmla="*/ 225601 w 368859"/>
              <a:gd name="connsiteY11" fmla="*/ 168885 h 454637"/>
              <a:gd name="connsiteX12" fmla="*/ 181151 w 368859"/>
              <a:gd name="connsiteY12" fmla="*/ 251435 h 454637"/>
              <a:gd name="connsiteX13" fmla="*/ 257351 w 368859"/>
              <a:gd name="connsiteY13" fmla="*/ 137135 h 454637"/>
              <a:gd name="connsiteX14" fmla="*/ 225601 w 368859"/>
              <a:gd name="connsiteY14" fmla="*/ 200635 h 454637"/>
              <a:gd name="connsiteX15" fmla="*/ 368476 w 368859"/>
              <a:gd name="connsiteY15" fmla="*/ 610 h 45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8859" h="454637">
                <a:moveTo>
                  <a:pt x="368476" y="610"/>
                </a:moveTo>
                <a:cubicBezTo>
                  <a:pt x="360009" y="13310"/>
                  <a:pt x="199143" y="237677"/>
                  <a:pt x="174801" y="276835"/>
                </a:cubicBezTo>
                <a:cubicBezTo>
                  <a:pt x="150459" y="315993"/>
                  <a:pt x="227188" y="224977"/>
                  <a:pt x="222426" y="235560"/>
                </a:cubicBezTo>
                <a:cubicBezTo>
                  <a:pt x="217663" y="246143"/>
                  <a:pt x="151518" y="308585"/>
                  <a:pt x="146226" y="340335"/>
                </a:cubicBezTo>
                <a:cubicBezTo>
                  <a:pt x="140934" y="372085"/>
                  <a:pt x="189618" y="422885"/>
                  <a:pt x="190676" y="426060"/>
                </a:cubicBezTo>
                <a:cubicBezTo>
                  <a:pt x="191734" y="429235"/>
                  <a:pt x="184326" y="354623"/>
                  <a:pt x="152576" y="359385"/>
                </a:cubicBezTo>
                <a:cubicBezTo>
                  <a:pt x="120826" y="364147"/>
                  <a:pt x="5468" y="454106"/>
                  <a:pt x="176" y="454635"/>
                </a:cubicBezTo>
                <a:cubicBezTo>
                  <a:pt x="-5116" y="455164"/>
                  <a:pt x="110243" y="381081"/>
                  <a:pt x="120826" y="362560"/>
                </a:cubicBezTo>
                <a:cubicBezTo>
                  <a:pt x="131409" y="344039"/>
                  <a:pt x="43568" y="345627"/>
                  <a:pt x="63676" y="343510"/>
                </a:cubicBezTo>
                <a:cubicBezTo>
                  <a:pt x="83784" y="341393"/>
                  <a:pt x="231422" y="349331"/>
                  <a:pt x="241476" y="349860"/>
                </a:cubicBezTo>
                <a:cubicBezTo>
                  <a:pt x="251530" y="350389"/>
                  <a:pt x="126647" y="376847"/>
                  <a:pt x="124001" y="346685"/>
                </a:cubicBezTo>
                <a:cubicBezTo>
                  <a:pt x="121355" y="316523"/>
                  <a:pt x="216076" y="184760"/>
                  <a:pt x="225601" y="168885"/>
                </a:cubicBezTo>
                <a:cubicBezTo>
                  <a:pt x="235126" y="153010"/>
                  <a:pt x="175859" y="256727"/>
                  <a:pt x="181151" y="251435"/>
                </a:cubicBezTo>
                <a:cubicBezTo>
                  <a:pt x="186443" y="246143"/>
                  <a:pt x="249943" y="145602"/>
                  <a:pt x="257351" y="137135"/>
                </a:cubicBezTo>
                <a:cubicBezTo>
                  <a:pt x="264759" y="128668"/>
                  <a:pt x="208668" y="223918"/>
                  <a:pt x="225601" y="200635"/>
                </a:cubicBezTo>
                <a:cubicBezTo>
                  <a:pt x="242534" y="177352"/>
                  <a:pt x="376943" y="-12090"/>
                  <a:pt x="368476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F2634249-473D-852E-C41A-76202F31B16A}"/>
              </a:ext>
            </a:extLst>
          </p:cNvPr>
          <p:cNvSpPr/>
          <p:nvPr/>
        </p:nvSpPr>
        <p:spPr>
          <a:xfrm>
            <a:off x="9729837" y="2964685"/>
            <a:ext cx="81377" cy="397771"/>
          </a:xfrm>
          <a:custGeom>
            <a:avLst/>
            <a:gdLst>
              <a:gd name="connsiteX0" fmla="*/ 23763 w 81377"/>
              <a:gd name="connsiteY0" fmla="*/ 765 h 397771"/>
              <a:gd name="connsiteX1" fmla="*/ 61863 w 81377"/>
              <a:gd name="connsiteY1" fmla="*/ 102365 h 397771"/>
              <a:gd name="connsiteX2" fmla="*/ 49163 w 81377"/>
              <a:gd name="connsiteY2" fmla="*/ 229365 h 397771"/>
              <a:gd name="connsiteX3" fmla="*/ 80913 w 81377"/>
              <a:gd name="connsiteY3" fmla="*/ 153165 h 397771"/>
              <a:gd name="connsiteX4" fmla="*/ 20588 w 81377"/>
              <a:gd name="connsiteY4" fmla="*/ 334140 h 397771"/>
              <a:gd name="connsiteX5" fmla="*/ 1538 w 81377"/>
              <a:gd name="connsiteY5" fmla="*/ 388115 h 397771"/>
              <a:gd name="connsiteX6" fmla="*/ 55513 w 81377"/>
              <a:gd name="connsiteY6" fmla="*/ 156340 h 397771"/>
              <a:gd name="connsiteX7" fmla="*/ 23763 w 81377"/>
              <a:gd name="connsiteY7" fmla="*/ 765 h 39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77" h="397771">
                <a:moveTo>
                  <a:pt x="23763" y="765"/>
                </a:moveTo>
                <a:cubicBezTo>
                  <a:pt x="24821" y="-8231"/>
                  <a:pt x="57630" y="64265"/>
                  <a:pt x="61863" y="102365"/>
                </a:cubicBezTo>
                <a:cubicBezTo>
                  <a:pt x="66096" y="140465"/>
                  <a:pt x="45988" y="220898"/>
                  <a:pt x="49163" y="229365"/>
                </a:cubicBezTo>
                <a:cubicBezTo>
                  <a:pt x="52338" y="237832"/>
                  <a:pt x="85676" y="135702"/>
                  <a:pt x="80913" y="153165"/>
                </a:cubicBezTo>
                <a:cubicBezTo>
                  <a:pt x="76150" y="170628"/>
                  <a:pt x="33817" y="294982"/>
                  <a:pt x="20588" y="334140"/>
                </a:cubicBezTo>
                <a:cubicBezTo>
                  <a:pt x="7359" y="373298"/>
                  <a:pt x="-4283" y="417748"/>
                  <a:pt x="1538" y="388115"/>
                </a:cubicBezTo>
                <a:cubicBezTo>
                  <a:pt x="7359" y="358482"/>
                  <a:pt x="50751" y="215078"/>
                  <a:pt x="55513" y="156340"/>
                </a:cubicBezTo>
                <a:cubicBezTo>
                  <a:pt x="60276" y="97603"/>
                  <a:pt x="22705" y="9761"/>
                  <a:pt x="23763" y="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73A86181-DB45-D799-9032-FD7699AE827E}"/>
              </a:ext>
            </a:extLst>
          </p:cNvPr>
          <p:cNvSpPr/>
          <p:nvPr/>
        </p:nvSpPr>
        <p:spPr>
          <a:xfrm>
            <a:off x="9339225" y="2932830"/>
            <a:ext cx="475155" cy="545732"/>
          </a:xfrm>
          <a:custGeom>
            <a:avLst/>
            <a:gdLst>
              <a:gd name="connsiteX0" fmla="*/ 471525 w 475155"/>
              <a:gd name="connsiteY0" fmla="*/ 870 h 545732"/>
              <a:gd name="connsiteX1" fmla="*/ 179425 w 475155"/>
              <a:gd name="connsiteY1" fmla="*/ 340595 h 545732"/>
              <a:gd name="connsiteX2" fmla="*/ 227050 w 475155"/>
              <a:gd name="connsiteY2" fmla="*/ 302495 h 545732"/>
              <a:gd name="connsiteX3" fmla="*/ 217525 w 475155"/>
              <a:gd name="connsiteY3" fmla="*/ 340595 h 545732"/>
              <a:gd name="connsiteX4" fmla="*/ 204825 w 475155"/>
              <a:gd name="connsiteY4" fmla="*/ 381870 h 545732"/>
              <a:gd name="connsiteX5" fmla="*/ 4800 w 475155"/>
              <a:gd name="connsiteY5" fmla="*/ 543795 h 545732"/>
              <a:gd name="connsiteX6" fmla="*/ 81000 w 475155"/>
              <a:gd name="connsiteY6" fmla="*/ 464420 h 545732"/>
              <a:gd name="connsiteX7" fmla="*/ 287375 w 475155"/>
              <a:gd name="connsiteY7" fmla="*/ 362820 h 545732"/>
              <a:gd name="connsiteX8" fmla="*/ 261975 w 475155"/>
              <a:gd name="connsiteY8" fmla="*/ 362820 h 545732"/>
              <a:gd name="connsiteX9" fmla="*/ 408025 w 475155"/>
              <a:gd name="connsiteY9" fmla="*/ 134220 h 545732"/>
              <a:gd name="connsiteX10" fmla="*/ 347700 w 475155"/>
              <a:gd name="connsiteY10" fmla="*/ 238995 h 545732"/>
              <a:gd name="connsiteX11" fmla="*/ 471525 w 475155"/>
              <a:gd name="connsiteY11" fmla="*/ 870 h 54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5155" h="545732">
                <a:moveTo>
                  <a:pt x="471525" y="870"/>
                </a:moveTo>
                <a:cubicBezTo>
                  <a:pt x="443479" y="17803"/>
                  <a:pt x="220171" y="290324"/>
                  <a:pt x="179425" y="340595"/>
                </a:cubicBezTo>
                <a:cubicBezTo>
                  <a:pt x="138679" y="390866"/>
                  <a:pt x="220700" y="302495"/>
                  <a:pt x="227050" y="302495"/>
                </a:cubicBezTo>
                <a:cubicBezTo>
                  <a:pt x="233400" y="302495"/>
                  <a:pt x="221229" y="327366"/>
                  <a:pt x="217525" y="340595"/>
                </a:cubicBezTo>
                <a:cubicBezTo>
                  <a:pt x="213821" y="353824"/>
                  <a:pt x="240279" y="348003"/>
                  <a:pt x="204825" y="381870"/>
                </a:cubicBezTo>
                <a:cubicBezTo>
                  <a:pt x="169371" y="415737"/>
                  <a:pt x="25438" y="530037"/>
                  <a:pt x="4800" y="543795"/>
                </a:cubicBezTo>
                <a:cubicBezTo>
                  <a:pt x="-15838" y="557553"/>
                  <a:pt x="33904" y="494583"/>
                  <a:pt x="81000" y="464420"/>
                </a:cubicBezTo>
                <a:cubicBezTo>
                  <a:pt x="128096" y="434258"/>
                  <a:pt x="257213" y="379753"/>
                  <a:pt x="287375" y="362820"/>
                </a:cubicBezTo>
                <a:cubicBezTo>
                  <a:pt x="317537" y="345887"/>
                  <a:pt x="241867" y="400920"/>
                  <a:pt x="261975" y="362820"/>
                </a:cubicBezTo>
                <a:cubicBezTo>
                  <a:pt x="282083" y="324720"/>
                  <a:pt x="393738" y="154857"/>
                  <a:pt x="408025" y="134220"/>
                </a:cubicBezTo>
                <a:cubicBezTo>
                  <a:pt x="422312" y="113583"/>
                  <a:pt x="339233" y="258574"/>
                  <a:pt x="347700" y="238995"/>
                </a:cubicBezTo>
                <a:cubicBezTo>
                  <a:pt x="356167" y="219416"/>
                  <a:pt x="499571" y="-16063"/>
                  <a:pt x="471525" y="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2C416937-C4A1-AE61-2AC6-D802EB341206}"/>
              </a:ext>
            </a:extLst>
          </p:cNvPr>
          <p:cNvSpPr/>
          <p:nvPr/>
        </p:nvSpPr>
        <p:spPr>
          <a:xfrm>
            <a:off x="9343281" y="3313091"/>
            <a:ext cx="432879" cy="530546"/>
          </a:xfrm>
          <a:custGeom>
            <a:avLst/>
            <a:gdLst>
              <a:gd name="connsiteX0" fmla="*/ 330944 w 432879"/>
              <a:gd name="connsiteY0" fmla="*/ 1609 h 530546"/>
              <a:gd name="connsiteX1" fmla="*/ 365869 w 432879"/>
              <a:gd name="connsiteY1" fmla="*/ 115909 h 530546"/>
              <a:gd name="connsiteX2" fmla="*/ 124569 w 432879"/>
              <a:gd name="connsiteY2" fmla="*/ 328634 h 530546"/>
              <a:gd name="connsiteX3" fmla="*/ 203944 w 432879"/>
              <a:gd name="connsiteY3" fmla="*/ 258784 h 530546"/>
              <a:gd name="connsiteX4" fmla="*/ 7094 w 432879"/>
              <a:gd name="connsiteY4" fmla="*/ 522309 h 530546"/>
              <a:gd name="connsiteX5" fmla="*/ 61069 w 432879"/>
              <a:gd name="connsiteY5" fmla="*/ 446109 h 530546"/>
              <a:gd name="connsiteX6" fmla="*/ 229344 w 432879"/>
              <a:gd name="connsiteY6" fmla="*/ 265134 h 530546"/>
              <a:gd name="connsiteX7" fmla="*/ 426194 w 432879"/>
              <a:gd name="connsiteY7" fmla="*/ 96859 h 530546"/>
              <a:gd name="connsiteX8" fmla="*/ 388094 w 432879"/>
              <a:gd name="connsiteY8" fmla="*/ 119084 h 530546"/>
              <a:gd name="connsiteX9" fmla="*/ 400794 w 432879"/>
              <a:gd name="connsiteY9" fmla="*/ 52409 h 530546"/>
              <a:gd name="connsiteX10" fmla="*/ 330944 w 432879"/>
              <a:gd name="connsiteY10" fmla="*/ 1609 h 53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879" h="530546">
                <a:moveTo>
                  <a:pt x="330944" y="1609"/>
                </a:moveTo>
                <a:cubicBezTo>
                  <a:pt x="325123" y="12192"/>
                  <a:pt x="400265" y="61405"/>
                  <a:pt x="365869" y="115909"/>
                </a:cubicBezTo>
                <a:cubicBezTo>
                  <a:pt x="331473" y="170413"/>
                  <a:pt x="124569" y="328634"/>
                  <a:pt x="124569" y="328634"/>
                </a:cubicBezTo>
                <a:cubicBezTo>
                  <a:pt x="97582" y="352446"/>
                  <a:pt x="223523" y="226505"/>
                  <a:pt x="203944" y="258784"/>
                </a:cubicBezTo>
                <a:cubicBezTo>
                  <a:pt x="184365" y="291063"/>
                  <a:pt x="30906" y="491088"/>
                  <a:pt x="7094" y="522309"/>
                </a:cubicBezTo>
                <a:cubicBezTo>
                  <a:pt x="-16718" y="553530"/>
                  <a:pt x="24027" y="488972"/>
                  <a:pt x="61069" y="446109"/>
                </a:cubicBezTo>
                <a:cubicBezTo>
                  <a:pt x="98111" y="403247"/>
                  <a:pt x="168490" y="323342"/>
                  <a:pt x="229344" y="265134"/>
                </a:cubicBezTo>
                <a:cubicBezTo>
                  <a:pt x="290198" y="206926"/>
                  <a:pt x="399736" y="121201"/>
                  <a:pt x="426194" y="96859"/>
                </a:cubicBezTo>
                <a:cubicBezTo>
                  <a:pt x="452652" y="72517"/>
                  <a:pt x="392327" y="126492"/>
                  <a:pt x="388094" y="119084"/>
                </a:cubicBezTo>
                <a:cubicBezTo>
                  <a:pt x="383861" y="111676"/>
                  <a:pt x="403440" y="69342"/>
                  <a:pt x="400794" y="52409"/>
                </a:cubicBezTo>
                <a:cubicBezTo>
                  <a:pt x="398148" y="35476"/>
                  <a:pt x="336765" y="-8974"/>
                  <a:pt x="330944" y="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2338E54E-0881-3482-2E46-C6A4A4B1EC66}"/>
              </a:ext>
            </a:extLst>
          </p:cNvPr>
          <p:cNvSpPr/>
          <p:nvPr/>
        </p:nvSpPr>
        <p:spPr>
          <a:xfrm>
            <a:off x="7458033" y="3641604"/>
            <a:ext cx="460334" cy="222793"/>
          </a:xfrm>
          <a:custGeom>
            <a:avLst/>
            <a:gdLst>
              <a:gd name="connsiteX0" fmla="*/ 76242 w 460334"/>
              <a:gd name="connsiteY0" fmla="*/ 121 h 222793"/>
              <a:gd name="connsiteX1" fmla="*/ 444542 w 460334"/>
              <a:gd name="connsiteY1" fmla="*/ 101721 h 222793"/>
              <a:gd name="connsiteX2" fmla="*/ 390567 w 460334"/>
              <a:gd name="connsiteY2" fmla="*/ 155696 h 222793"/>
              <a:gd name="connsiteX3" fmla="*/ 368342 w 460334"/>
              <a:gd name="connsiteY3" fmla="*/ 206496 h 222793"/>
              <a:gd name="connsiteX4" fmla="*/ 374692 w 460334"/>
              <a:gd name="connsiteY4" fmla="*/ 158871 h 222793"/>
              <a:gd name="connsiteX5" fmla="*/ 225467 w 460334"/>
              <a:gd name="connsiteY5" fmla="*/ 222371 h 222793"/>
              <a:gd name="connsiteX6" fmla="*/ 342942 w 460334"/>
              <a:gd name="connsiteY6" fmla="*/ 120771 h 222793"/>
              <a:gd name="connsiteX7" fmla="*/ 323892 w 460334"/>
              <a:gd name="connsiteY7" fmla="*/ 95371 h 222793"/>
              <a:gd name="connsiteX8" fmla="*/ 317542 w 460334"/>
              <a:gd name="connsiteY8" fmla="*/ 95371 h 222793"/>
              <a:gd name="connsiteX9" fmla="*/ 435017 w 460334"/>
              <a:gd name="connsiteY9" fmla="*/ 117596 h 222793"/>
              <a:gd name="connsiteX10" fmla="*/ 42 w 460334"/>
              <a:gd name="connsiteY10" fmla="*/ 12821 h 222793"/>
              <a:gd name="connsiteX11" fmla="*/ 406442 w 460334"/>
              <a:gd name="connsiteY11" fmla="*/ 79496 h 222793"/>
              <a:gd name="connsiteX12" fmla="*/ 76242 w 460334"/>
              <a:gd name="connsiteY12" fmla="*/ 121 h 22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334" h="222793">
                <a:moveTo>
                  <a:pt x="76242" y="121"/>
                </a:moveTo>
                <a:cubicBezTo>
                  <a:pt x="82592" y="3825"/>
                  <a:pt x="392155" y="75792"/>
                  <a:pt x="444542" y="101721"/>
                </a:cubicBezTo>
                <a:cubicBezTo>
                  <a:pt x="496929" y="127650"/>
                  <a:pt x="403267" y="138234"/>
                  <a:pt x="390567" y="155696"/>
                </a:cubicBezTo>
                <a:cubicBezTo>
                  <a:pt x="377867" y="173159"/>
                  <a:pt x="370988" y="205967"/>
                  <a:pt x="368342" y="206496"/>
                </a:cubicBezTo>
                <a:cubicBezTo>
                  <a:pt x="365696" y="207025"/>
                  <a:pt x="398504" y="156225"/>
                  <a:pt x="374692" y="158871"/>
                </a:cubicBezTo>
                <a:cubicBezTo>
                  <a:pt x="350880" y="161517"/>
                  <a:pt x="230759" y="228721"/>
                  <a:pt x="225467" y="222371"/>
                </a:cubicBezTo>
                <a:cubicBezTo>
                  <a:pt x="220175" y="216021"/>
                  <a:pt x="326538" y="141938"/>
                  <a:pt x="342942" y="120771"/>
                </a:cubicBezTo>
                <a:cubicBezTo>
                  <a:pt x="359346" y="99604"/>
                  <a:pt x="328125" y="99604"/>
                  <a:pt x="323892" y="95371"/>
                </a:cubicBezTo>
                <a:cubicBezTo>
                  <a:pt x="319659" y="91138"/>
                  <a:pt x="299021" y="91667"/>
                  <a:pt x="317542" y="95371"/>
                </a:cubicBezTo>
                <a:cubicBezTo>
                  <a:pt x="336063" y="99075"/>
                  <a:pt x="487934" y="131354"/>
                  <a:pt x="435017" y="117596"/>
                </a:cubicBezTo>
                <a:cubicBezTo>
                  <a:pt x="382100" y="103838"/>
                  <a:pt x="4804" y="19171"/>
                  <a:pt x="42" y="12821"/>
                </a:cubicBezTo>
                <a:cubicBezTo>
                  <a:pt x="-4720" y="6471"/>
                  <a:pt x="395330" y="80554"/>
                  <a:pt x="406442" y="79496"/>
                </a:cubicBezTo>
                <a:cubicBezTo>
                  <a:pt x="417554" y="78438"/>
                  <a:pt x="69892" y="-3583"/>
                  <a:pt x="76242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4D33A917-91FC-3DBA-68E3-92F8D7A15ADD}"/>
              </a:ext>
            </a:extLst>
          </p:cNvPr>
          <p:cNvSpPr/>
          <p:nvPr/>
        </p:nvSpPr>
        <p:spPr>
          <a:xfrm>
            <a:off x="9382433" y="3237981"/>
            <a:ext cx="263263" cy="277027"/>
          </a:xfrm>
          <a:custGeom>
            <a:avLst/>
            <a:gdLst>
              <a:gd name="connsiteX0" fmla="*/ 263217 w 263263"/>
              <a:gd name="connsiteY0" fmla="*/ 64019 h 277027"/>
              <a:gd name="connsiteX1" fmla="*/ 82242 w 263263"/>
              <a:gd name="connsiteY1" fmla="*/ 206894 h 277027"/>
              <a:gd name="connsiteX2" fmla="*/ 120342 w 263263"/>
              <a:gd name="connsiteY2" fmla="*/ 213244 h 277027"/>
              <a:gd name="connsiteX3" fmla="*/ 171142 w 263263"/>
              <a:gd name="connsiteY3" fmla="*/ 276744 h 277027"/>
              <a:gd name="connsiteX4" fmla="*/ 88592 w 263263"/>
              <a:gd name="connsiteY4" fmla="*/ 184669 h 277027"/>
              <a:gd name="connsiteX5" fmla="*/ 2867 w 263263"/>
              <a:gd name="connsiteY5" fmla="*/ 210069 h 277027"/>
              <a:gd name="connsiteX6" fmla="*/ 199717 w 263263"/>
              <a:gd name="connsiteY6" fmla="*/ 519 h 277027"/>
              <a:gd name="connsiteX7" fmla="*/ 82242 w 263263"/>
              <a:gd name="connsiteY7" fmla="*/ 146569 h 277027"/>
              <a:gd name="connsiteX8" fmla="*/ 212417 w 263263"/>
              <a:gd name="connsiteY8" fmla="*/ 13219 h 277027"/>
              <a:gd name="connsiteX9" fmla="*/ 101292 w 263263"/>
              <a:gd name="connsiteY9" fmla="*/ 140219 h 277027"/>
              <a:gd name="connsiteX10" fmla="*/ 263217 w 263263"/>
              <a:gd name="connsiteY10" fmla="*/ 64019 h 27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63" h="277027">
                <a:moveTo>
                  <a:pt x="263217" y="64019"/>
                </a:moveTo>
                <a:cubicBezTo>
                  <a:pt x="260042" y="75132"/>
                  <a:pt x="106054" y="182023"/>
                  <a:pt x="82242" y="206894"/>
                </a:cubicBezTo>
                <a:cubicBezTo>
                  <a:pt x="58430" y="231765"/>
                  <a:pt x="105526" y="201602"/>
                  <a:pt x="120342" y="213244"/>
                </a:cubicBezTo>
                <a:cubicBezTo>
                  <a:pt x="135158" y="224886"/>
                  <a:pt x="176434" y="281507"/>
                  <a:pt x="171142" y="276744"/>
                </a:cubicBezTo>
                <a:cubicBezTo>
                  <a:pt x="165850" y="271982"/>
                  <a:pt x="116638" y="195782"/>
                  <a:pt x="88592" y="184669"/>
                </a:cubicBezTo>
                <a:cubicBezTo>
                  <a:pt x="60546" y="173557"/>
                  <a:pt x="-15654" y="240760"/>
                  <a:pt x="2867" y="210069"/>
                </a:cubicBezTo>
                <a:cubicBezTo>
                  <a:pt x="21388" y="179378"/>
                  <a:pt x="186488" y="11102"/>
                  <a:pt x="199717" y="519"/>
                </a:cubicBezTo>
                <a:cubicBezTo>
                  <a:pt x="212946" y="-10064"/>
                  <a:pt x="80125" y="144452"/>
                  <a:pt x="82242" y="146569"/>
                </a:cubicBezTo>
                <a:cubicBezTo>
                  <a:pt x="84359" y="148686"/>
                  <a:pt x="209242" y="14277"/>
                  <a:pt x="212417" y="13219"/>
                </a:cubicBezTo>
                <a:cubicBezTo>
                  <a:pt x="215592" y="12161"/>
                  <a:pt x="96000" y="134398"/>
                  <a:pt x="101292" y="140219"/>
                </a:cubicBezTo>
                <a:cubicBezTo>
                  <a:pt x="106584" y="146040"/>
                  <a:pt x="266392" y="52906"/>
                  <a:pt x="263217" y="6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CE521364-1926-CF0B-D413-5C07D0FF2E8F}"/>
              </a:ext>
            </a:extLst>
          </p:cNvPr>
          <p:cNvSpPr/>
          <p:nvPr/>
        </p:nvSpPr>
        <p:spPr>
          <a:xfrm>
            <a:off x="9435385" y="5361976"/>
            <a:ext cx="165815" cy="1379947"/>
          </a:xfrm>
          <a:custGeom>
            <a:avLst/>
            <a:gdLst>
              <a:gd name="connsiteX0" fmla="*/ 1223 w 165815"/>
              <a:gd name="connsiteY0" fmla="*/ 14696 h 1379947"/>
              <a:gd name="connsiteX1" fmla="*/ 28655 w 165815"/>
              <a:gd name="connsiteY1" fmla="*/ 1368008 h 1379947"/>
              <a:gd name="connsiteX2" fmla="*/ 14939 w 165815"/>
              <a:gd name="connsiteY2" fmla="*/ 695924 h 1379947"/>
              <a:gd name="connsiteX3" fmla="*/ 165815 w 165815"/>
              <a:gd name="connsiteY3" fmla="*/ 1047968 h 1379947"/>
              <a:gd name="connsiteX4" fmla="*/ 14939 w 165815"/>
              <a:gd name="connsiteY4" fmla="*/ 609056 h 1379947"/>
              <a:gd name="connsiteX5" fmla="*/ 5795 w 165815"/>
              <a:gd name="connsiteY5" fmla="*/ 645632 h 1379947"/>
              <a:gd name="connsiteX6" fmla="*/ 1223 w 165815"/>
              <a:gd name="connsiteY6" fmla="*/ 14696 h 137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15" h="1379947">
                <a:moveTo>
                  <a:pt x="1223" y="14696"/>
                </a:moveTo>
                <a:cubicBezTo>
                  <a:pt x="5033" y="135092"/>
                  <a:pt x="26369" y="1254470"/>
                  <a:pt x="28655" y="1368008"/>
                </a:cubicBezTo>
                <a:cubicBezTo>
                  <a:pt x="30941" y="1481546"/>
                  <a:pt x="-7921" y="749264"/>
                  <a:pt x="14939" y="695924"/>
                </a:cubicBezTo>
                <a:cubicBezTo>
                  <a:pt x="37799" y="642584"/>
                  <a:pt x="165815" y="1062446"/>
                  <a:pt x="165815" y="1047968"/>
                </a:cubicBezTo>
                <a:cubicBezTo>
                  <a:pt x="165815" y="1033490"/>
                  <a:pt x="41609" y="676112"/>
                  <a:pt x="14939" y="609056"/>
                </a:cubicBezTo>
                <a:cubicBezTo>
                  <a:pt x="-11731" y="542000"/>
                  <a:pt x="8081" y="740882"/>
                  <a:pt x="5795" y="645632"/>
                </a:cubicBezTo>
                <a:cubicBezTo>
                  <a:pt x="3509" y="550382"/>
                  <a:pt x="-2587" y="-105700"/>
                  <a:pt x="1223" y="14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23E0074C-99D5-909F-AC39-247A11A15400}"/>
              </a:ext>
            </a:extLst>
          </p:cNvPr>
          <p:cNvSpPr/>
          <p:nvPr/>
        </p:nvSpPr>
        <p:spPr>
          <a:xfrm>
            <a:off x="8914006" y="5341230"/>
            <a:ext cx="83721" cy="1098225"/>
          </a:xfrm>
          <a:custGeom>
            <a:avLst/>
            <a:gdLst>
              <a:gd name="connsiteX0" fmla="*/ 1394 w 83721"/>
              <a:gd name="connsiteY0" fmla="*/ 49158 h 1098225"/>
              <a:gd name="connsiteX1" fmla="*/ 10538 w 83721"/>
              <a:gd name="connsiteY1" fmla="*/ 113166 h 1098225"/>
              <a:gd name="connsiteX2" fmla="*/ 83690 w 83721"/>
              <a:gd name="connsiteY2" fmla="*/ 1096146 h 1098225"/>
              <a:gd name="connsiteX3" fmla="*/ 19682 w 83721"/>
              <a:gd name="connsiteY3" fmla="*/ 364626 h 1098225"/>
              <a:gd name="connsiteX4" fmla="*/ 1394 w 83721"/>
              <a:gd name="connsiteY4" fmla="*/ 49158 h 109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1" h="1098225">
                <a:moveTo>
                  <a:pt x="1394" y="49158"/>
                </a:moveTo>
                <a:cubicBezTo>
                  <a:pt x="-130" y="7248"/>
                  <a:pt x="-3178" y="-61332"/>
                  <a:pt x="10538" y="113166"/>
                </a:cubicBezTo>
                <a:cubicBezTo>
                  <a:pt x="24254" y="287664"/>
                  <a:pt x="82166" y="1054236"/>
                  <a:pt x="83690" y="1096146"/>
                </a:cubicBezTo>
                <a:cubicBezTo>
                  <a:pt x="85214" y="1138056"/>
                  <a:pt x="31112" y="534552"/>
                  <a:pt x="19682" y="364626"/>
                </a:cubicBezTo>
                <a:cubicBezTo>
                  <a:pt x="8252" y="194700"/>
                  <a:pt x="2918" y="91068"/>
                  <a:pt x="1394" y="4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A181B02F-5EEF-D485-C0D9-48FC4338654B}"/>
              </a:ext>
            </a:extLst>
          </p:cNvPr>
          <p:cNvSpPr/>
          <p:nvPr/>
        </p:nvSpPr>
        <p:spPr>
          <a:xfrm>
            <a:off x="9207289" y="4898746"/>
            <a:ext cx="23579" cy="1037824"/>
          </a:xfrm>
          <a:custGeom>
            <a:avLst/>
            <a:gdLst>
              <a:gd name="connsiteX0" fmla="*/ 23579 w 23579"/>
              <a:gd name="connsiteY0" fmla="*/ 2438 h 1037824"/>
              <a:gd name="connsiteX1" fmla="*/ 719 w 23579"/>
              <a:gd name="connsiteY1" fmla="*/ 587654 h 1037824"/>
              <a:gd name="connsiteX2" fmla="*/ 5291 w 23579"/>
              <a:gd name="connsiteY2" fmla="*/ 1035710 h 1037824"/>
              <a:gd name="connsiteX3" fmla="*/ 719 w 23579"/>
              <a:gd name="connsiteY3" fmla="*/ 404774 h 1037824"/>
              <a:gd name="connsiteX4" fmla="*/ 23579 w 23579"/>
              <a:gd name="connsiteY4" fmla="*/ 2438 h 10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9" h="1037824">
                <a:moveTo>
                  <a:pt x="23579" y="2438"/>
                </a:moveTo>
                <a:cubicBezTo>
                  <a:pt x="23579" y="32918"/>
                  <a:pt x="3767" y="415442"/>
                  <a:pt x="719" y="587654"/>
                </a:cubicBezTo>
                <a:cubicBezTo>
                  <a:pt x="-2329" y="759866"/>
                  <a:pt x="5291" y="1066190"/>
                  <a:pt x="5291" y="1035710"/>
                </a:cubicBezTo>
                <a:cubicBezTo>
                  <a:pt x="5291" y="1005230"/>
                  <a:pt x="-1567" y="575462"/>
                  <a:pt x="719" y="404774"/>
                </a:cubicBezTo>
                <a:cubicBezTo>
                  <a:pt x="3005" y="234086"/>
                  <a:pt x="23579" y="-28042"/>
                  <a:pt x="23579" y="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43D68BAE-5744-1D02-BCE1-2BE0A5AD8D72}"/>
              </a:ext>
            </a:extLst>
          </p:cNvPr>
          <p:cNvSpPr/>
          <p:nvPr/>
        </p:nvSpPr>
        <p:spPr>
          <a:xfrm>
            <a:off x="9335210" y="5777976"/>
            <a:ext cx="51222" cy="1282019"/>
          </a:xfrm>
          <a:custGeom>
            <a:avLst/>
            <a:gdLst>
              <a:gd name="connsiteX0" fmla="*/ 9958 w 51222"/>
              <a:gd name="connsiteY0" fmla="*/ 1032 h 1282019"/>
              <a:gd name="connsiteX1" fmla="*/ 14530 w 51222"/>
              <a:gd name="connsiteY1" fmla="*/ 663972 h 1282019"/>
              <a:gd name="connsiteX2" fmla="*/ 51106 w 51222"/>
              <a:gd name="connsiteY2" fmla="*/ 1281192 h 1282019"/>
              <a:gd name="connsiteX3" fmla="*/ 814 w 51222"/>
              <a:gd name="connsiteY3" fmla="*/ 531384 h 1282019"/>
              <a:gd name="connsiteX4" fmla="*/ 9958 w 51222"/>
              <a:gd name="connsiteY4" fmla="*/ 1032 h 12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2" h="1282019">
                <a:moveTo>
                  <a:pt x="9958" y="1032"/>
                </a:moveTo>
                <a:cubicBezTo>
                  <a:pt x="12244" y="23130"/>
                  <a:pt x="7672" y="450612"/>
                  <a:pt x="14530" y="663972"/>
                </a:cubicBezTo>
                <a:cubicBezTo>
                  <a:pt x="21388" y="877332"/>
                  <a:pt x="53392" y="1303290"/>
                  <a:pt x="51106" y="1281192"/>
                </a:cubicBezTo>
                <a:cubicBezTo>
                  <a:pt x="48820" y="1259094"/>
                  <a:pt x="4624" y="746268"/>
                  <a:pt x="814" y="531384"/>
                </a:cubicBezTo>
                <a:cubicBezTo>
                  <a:pt x="-2996" y="316500"/>
                  <a:pt x="7672" y="-21066"/>
                  <a:pt x="9958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F1676038-5C41-212D-A930-01319309D09E}"/>
              </a:ext>
            </a:extLst>
          </p:cNvPr>
          <p:cNvSpPr/>
          <p:nvPr/>
        </p:nvSpPr>
        <p:spPr>
          <a:xfrm>
            <a:off x="9189705" y="6057750"/>
            <a:ext cx="100610" cy="1024705"/>
          </a:xfrm>
          <a:custGeom>
            <a:avLst/>
            <a:gdLst>
              <a:gd name="connsiteX0" fmla="*/ 15 w 100610"/>
              <a:gd name="connsiteY0" fmla="*/ 150 h 1024705"/>
              <a:gd name="connsiteX1" fmla="*/ 45735 w 100610"/>
              <a:gd name="connsiteY1" fmla="*/ 699666 h 1024705"/>
              <a:gd name="connsiteX2" fmla="*/ 100599 w 100610"/>
              <a:gd name="connsiteY2" fmla="*/ 1024278 h 1024705"/>
              <a:gd name="connsiteX3" fmla="*/ 41163 w 100610"/>
              <a:gd name="connsiteY3" fmla="*/ 640230 h 1024705"/>
              <a:gd name="connsiteX4" fmla="*/ 15 w 100610"/>
              <a:gd name="connsiteY4" fmla="*/ 150 h 102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10" h="1024705">
                <a:moveTo>
                  <a:pt x="15" y="150"/>
                </a:moveTo>
                <a:cubicBezTo>
                  <a:pt x="777" y="10056"/>
                  <a:pt x="28971" y="528978"/>
                  <a:pt x="45735" y="699666"/>
                </a:cubicBezTo>
                <a:cubicBezTo>
                  <a:pt x="62499" y="870354"/>
                  <a:pt x="101361" y="1034184"/>
                  <a:pt x="100599" y="1024278"/>
                </a:cubicBezTo>
                <a:cubicBezTo>
                  <a:pt x="99837" y="1014372"/>
                  <a:pt x="56403" y="809394"/>
                  <a:pt x="41163" y="640230"/>
                </a:cubicBezTo>
                <a:cubicBezTo>
                  <a:pt x="25923" y="471066"/>
                  <a:pt x="-747" y="-9756"/>
                  <a:pt x="15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B669A299-4E35-6C1D-32D0-199D316774F4}"/>
              </a:ext>
            </a:extLst>
          </p:cNvPr>
          <p:cNvSpPr/>
          <p:nvPr/>
        </p:nvSpPr>
        <p:spPr>
          <a:xfrm>
            <a:off x="8863804" y="5613980"/>
            <a:ext cx="417471" cy="1816452"/>
          </a:xfrm>
          <a:custGeom>
            <a:avLst/>
            <a:gdLst>
              <a:gd name="connsiteX0" fmla="*/ 1304 w 417471"/>
              <a:gd name="connsiteY0" fmla="*/ 5008 h 1816452"/>
              <a:gd name="connsiteX1" fmla="*/ 152180 w 417471"/>
              <a:gd name="connsiteY1" fmla="*/ 1349176 h 1816452"/>
              <a:gd name="connsiteX2" fmla="*/ 156752 w 417471"/>
              <a:gd name="connsiteY2" fmla="*/ 1244020 h 1816452"/>
              <a:gd name="connsiteX3" fmla="*/ 248192 w 417471"/>
              <a:gd name="connsiteY3" fmla="*/ 1641784 h 1816452"/>
              <a:gd name="connsiteX4" fmla="*/ 161324 w 417471"/>
              <a:gd name="connsiteY4" fmla="*/ 1815520 h 1816452"/>
              <a:gd name="connsiteX5" fmla="*/ 229904 w 417471"/>
              <a:gd name="connsiteY5" fmla="*/ 1696648 h 1816452"/>
              <a:gd name="connsiteX6" fmla="*/ 417356 w 417471"/>
              <a:gd name="connsiteY6" fmla="*/ 1404040 h 1816452"/>
              <a:gd name="connsiteX7" fmla="*/ 257336 w 417471"/>
              <a:gd name="connsiteY7" fmla="*/ 1655500 h 1816452"/>
              <a:gd name="connsiteX8" fmla="*/ 225332 w 417471"/>
              <a:gd name="connsiteY8" fmla="*/ 1486336 h 1816452"/>
              <a:gd name="connsiteX9" fmla="*/ 165896 w 417471"/>
              <a:gd name="connsiteY9" fmla="*/ 1221160 h 1816452"/>
              <a:gd name="connsiteX10" fmla="*/ 156752 w 417471"/>
              <a:gd name="connsiteY10" fmla="*/ 1308028 h 1816452"/>
              <a:gd name="connsiteX11" fmla="*/ 111032 w 417471"/>
              <a:gd name="connsiteY11" fmla="*/ 1006276 h 1816452"/>
              <a:gd name="connsiteX12" fmla="*/ 101888 w 417471"/>
              <a:gd name="connsiteY12" fmla="*/ 1143436 h 1816452"/>
              <a:gd name="connsiteX13" fmla="*/ 79028 w 417471"/>
              <a:gd name="connsiteY13" fmla="*/ 750244 h 1816452"/>
              <a:gd name="connsiteX14" fmla="*/ 79028 w 417471"/>
              <a:gd name="connsiteY14" fmla="*/ 887404 h 1816452"/>
              <a:gd name="connsiteX15" fmla="*/ 1304 w 417471"/>
              <a:gd name="connsiteY15" fmla="*/ 5008 h 181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471" h="1816452">
                <a:moveTo>
                  <a:pt x="1304" y="5008"/>
                </a:moveTo>
                <a:cubicBezTo>
                  <a:pt x="13496" y="81970"/>
                  <a:pt x="126272" y="1142674"/>
                  <a:pt x="152180" y="1349176"/>
                </a:cubicBezTo>
                <a:cubicBezTo>
                  <a:pt x="178088" y="1555678"/>
                  <a:pt x="140750" y="1195252"/>
                  <a:pt x="156752" y="1244020"/>
                </a:cubicBezTo>
                <a:cubicBezTo>
                  <a:pt x="172754" y="1292788"/>
                  <a:pt x="247430" y="1546534"/>
                  <a:pt x="248192" y="1641784"/>
                </a:cubicBezTo>
                <a:cubicBezTo>
                  <a:pt x="248954" y="1737034"/>
                  <a:pt x="164372" y="1806376"/>
                  <a:pt x="161324" y="1815520"/>
                </a:cubicBezTo>
                <a:cubicBezTo>
                  <a:pt x="158276" y="1824664"/>
                  <a:pt x="187232" y="1765228"/>
                  <a:pt x="229904" y="1696648"/>
                </a:cubicBezTo>
                <a:cubicBezTo>
                  <a:pt x="272576" y="1628068"/>
                  <a:pt x="412784" y="1410898"/>
                  <a:pt x="417356" y="1404040"/>
                </a:cubicBezTo>
                <a:cubicBezTo>
                  <a:pt x="421928" y="1397182"/>
                  <a:pt x="289340" y="1641784"/>
                  <a:pt x="257336" y="1655500"/>
                </a:cubicBezTo>
                <a:cubicBezTo>
                  <a:pt x="225332" y="1669216"/>
                  <a:pt x="240572" y="1558726"/>
                  <a:pt x="225332" y="1486336"/>
                </a:cubicBezTo>
                <a:cubicBezTo>
                  <a:pt x="210092" y="1413946"/>
                  <a:pt x="177326" y="1250878"/>
                  <a:pt x="165896" y="1221160"/>
                </a:cubicBezTo>
                <a:cubicBezTo>
                  <a:pt x="154466" y="1191442"/>
                  <a:pt x="165896" y="1343842"/>
                  <a:pt x="156752" y="1308028"/>
                </a:cubicBezTo>
                <a:cubicBezTo>
                  <a:pt x="147608" y="1272214"/>
                  <a:pt x="120176" y="1033708"/>
                  <a:pt x="111032" y="1006276"/>
                </a:cubicBezTo>
                <a:cubicBezTo>
                  <a:pt x="101888" y="978844"/>
                  <a:pt x="107222" y="1186108"/>
                  <a:pt x="101888" y="1143436"/>
                </a:cubicBezTo>
                <a:cubicBezTo>
                  <a:pt x="96554" y="1100764"/>
                  <a:pt x="82838" y="792916"/>
                  <a:pt x="79028" y="750244"/>
                </a:cubicBezTo>
                <a:cubicBezTo>
                  <a:pt x="75218" y="707572"/>
                  <a:pt x="91982" y="1013134"/>
                  <a:pt x="79028" y="887404"/>
                </a:cubicBezTo>
                <a:cubicBezTo>
                  <a:pt x="66074" y="761674"/>
                  <a:pt x="-10888" y="-71954"/>
                  <a:pt x="1304" y="5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757D63E6-4E1F-8282-40E3-93E172055BFF}"/>
              </a:ext>
            </a:extLst>
          </p:cNvPr>
          <p:cNvSpPr/>
          <p:nvPr/>
        </p:nvSpPr>
        <p:spPr>
          <a:xfrm>
            <a:off x="9802155" y="6065936"/>
            <a:ext cx="252509" cy="1569397"/>
          </a:xfrm>
          <a:custGeom>
            <a:avLst/>
            <a:gdLst>
              <a:gd name="connsiteX0" fmla="*/ 213 w 252509"/>
              <a:gd name="connsiteY0" fmla="*/ 1108 h 1569397"/>
              <a:gd name="connsiteX1" fmla="*/ 55077 w 252509"/>
              <a:gd name="connsiteY1" fmla="*/ 714340 h 1569397"/>
              <a:gd name="connsiteX2" fmla="*/ 41361 w 252509"/>
              <a:gd name="connsiteY2" fmla="*/ 1070956 h 1569397"/>
              <a:gd name="connsiteX3" fmla="*/ 55077 w 252509"/>
              <a:gd name="connsiteY3" fmla="*/ 517744 h 1569397"/>
              <a:gd name="connsiteX4" fmla="*/ 251673 w 252509"/>
              <a:gd name="connsiteY4" fmla="*/ 1148680 h 1569397"/>
              <a:gd name="connsiteX5" fmla="*/ 128229 w 252509"/>
              <a:gd name="connsiteY5" fmla="*/ 732628 h 1569397"/>
              <a:gd name="connsiteX6" fmla="*/ 187665 w 252509"/>
              <a:gd name="connsiteY6" fmla="*/ 1569304 h 1569397"/>
              <a:gd name="connsiteX7" fmla="*/ 132801 w 252509"/>
              <a:gd name="connsiteY7" fmla="*/ 673192 h 1569397"/>
              <a:gd name="connsiteX8" fmla="*/ 128229 w 252509"/>
              <a:gd name="connsiteY8" fmla="*/ 686908 h 1569397"/>
              <a:gd name="connsiteX9" fmla="*/ 82509 w 252509"/>
              <a:gd name="connsiteY9" fmla="*/ 563464 h 1569397"/>
              <a:gd name="connsiteX10" fmla="*/ 55077 w 252509"/>
              <a:gd name="connsiteY10" fmla="*/ 526888 h 1569397"/>
              <a:gd name="connsiteX11" fmla="*/ 36789 w 252509"/>
              <a:gd name="connsiteY11" fmla="*/ 549748 h 1569397"/>
              <a:gd name="connsiteX12" fmla="*/ 213 w 252509"/>
              <a:gd name="connsiteY12" fmla="*/ 1108 h 156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509" h="1569397">
                <a:moveTo>
                  <a:pt x="213" y="1108"/>
                </a:moveTo>
                <a:cubicBezTo>
                  <a:pt x="3261" y="28540"/>
                  <a:pt x="48219" y="536032"/>
                  <a:pt x="55077" y="714340"/>
                </a:cubicBezTo>
                <a:cubicBezTo>
                  <a:pt x="61935" y="892648"/>
                  <a:pt x="41361" y="1103722"/>
                  <a:pt x="41361" y="1070956"/>
                </a:cubicBezTo>
                <a:cubicBezTo>
                  <a:pt x="41361" y="1038190"/>
                  <a:pt x="20025" y="504790"/>
                  <a:pt x="55077" y="517744"/>
                </a:cubicBezTo>
                <a:cubicBezTo>
                  <a:pt x="90129" y="530698"/>
                  <a:pt x="239481" y="1112866"/>
                  <a:pt x="251673" y="1148680"/>
                </a:cubicBezTo>
                <a:cubicBezTo>
                  <a:pt x="263865" y="1184494"/>
                  <a:pt x="138897" y="662524"/>
                  <a:pt x="128229" y="732628"/>
                </a:cubicBezTo>
                <a:cubicBezTo>
                  <a:pt x="117561" y="802732"/>
                  <a:pt x="186903" y="1579210"/>
                  <a:pt x="187665" y="1569304"/>
                </a:cubicBezTo>
                <a:cubicBezTo>
                  <a:pt x="188427" y="1559398"/>
                  <a:pt x="132801" y="673192"/>
                  <a:pt x="132801" y="673192"/>
                </a:cubicBezTo>
                <a:cubicBezTo>
                  <a:pt x="122895" y="526126"/>
                  <a:pt x="136611" y="705196"/>
                  <a:pt x="128229" y="686908"/>
                </a:cubicBezTo>
                <a:cubicBezTo>
                  <a:pt x="119847" y="668620"/>
                  <a:pt x="94701" y="590134"/>
                  <a:pt x="82509" y="563464"/>
                </a:cubicBezTo>
                <a:cubicBezTo>
                  <a:pt x="70317" y="536794"/>
                  <a:pt x="62697" y="529174"/>
                  <a:pt x="55077" y="526888"/>
                </a:cubicBezTo>
                <a:cubicBezTo>
                  <a:pt x="47457" y="524602"/>
                  <a:pt x="45933" y="635854"/>
                  <a:pt x="36789" y="549748"/>
                </a:cubicBezTo>
                <a:cubicBezTo>
                  <a:pt x="27645" y="463642"/>
                  <a:pt x="-2835" y="-26324"/>
                  <a:pt x="213" y="1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2175B1D9-DF9E-55FE-BEF7-790E27854D50}"/>
              </a:ext>
            </a:extLst>
          </p:cNvPr>
          <p:cNvSpPr/>
          <p:nvPr/>
        </p:nvSpPr>
        <p:spPr>
          <a:xfrm>
            <a:off x="9171429" y="7205210"/>
            <a:ext cx="796271" cy="1042876"/>
          </a:xfrm>
          <a:custGeom>
            <a:avLst/>
            <a:gdLst>
              <a:gd name="connsiteX0" fmla="*/ 310899 w 796271"/>
              <a:gd name="connsiteY0" fmla="*/ 262 h 1042876"/>
              <a:gd name="connsiteX1" fmla="*/ 544071 w 796271"/>
              <a:gd name="connsiteY1" fmla="*/ 562618 h 1042876"/>
              <a:gd name="connsiteX2" fmla="*/ 521211 w 796271"/>
              <a:gd name="connsiteY2" fmla="*/ 553474 h 1042876"/>
              <a:gd name="connsiteX3" fmla="*/ 438915 w 796271"/>
              <a:gd name="connsiteY3" fmla="*/ 754642 h 1042876"/>
              <a:gd name="connsiteX4" fmla="*/ 699519 w 796271"/>
              <a:gd name="connsiteY4" fmla="*/ 1042678 h 1042876"/>
              <a:gd name="connsiteX5" fmla="*/ 374907 w 796271"/>
              <a:gd name="connsiteY5" fmla="*/ 708922 h 1042876"/>
              <a:gd name="connsiteX6" fmla="*/ 662943 w 796271"/>
              <a:gd name="connsiteY6" fmla="*/ 891802 h 1042876"/>
              <a:gd name="connsiteX7" fmla="*/ 402339 w 796271"/>
              <a:gd name="connsiteY7" fmla="*/ 708922 h 1042876"/>
              <a:gd name="connsiteX8" fmla="*/ 749811 w 796271"/>
              <a:gd name="connsiteY8" fmla="*/ 539758 h 1042876"/>
              <a:gd name="connsiteX9" fmla="*/ 384051 w 796271"/>
              <a:gd name="connsiteY9" fmla="*/ 695206 h 1042876"/>
              <a:gd name="connsiteX10" fmla="*/ 452631 w 796271"/>
              <a:gd name="connsiteY10" fmla="*/ 631198 h 1042876"/>
              <a:gd name="connsiteX11" fmla="*/ 790959 w 796271"/>
              <a:gd name="connsiteY11" fmla="*/ 402598 h 1042876"/>
              <a:gd name="connsiteX12" fmla="*/ 662943 w 796271"/>
              <a:gd name="connsiteY12" fmla="*/ 443746 h 1042876"/>
              <a:gd name="connsiteX13" fmla="*/ 708663 w 796271"/>
              <a:gd name="connsiteY13" fmla="*/ 155710 h 1042876"/>
              <a:gd name="connsiteX14" fmla="*/ 672087 w 796271"/>
              <a:gd name="connsiteY14" fmla="*/ 498610 h 1042876"/>
              <a:gd name="connsiteX15" fmla="*/ 498351 w 796271"/>
              <a:gd name="connsiteY15" fmla="*/ 535186 h 1042876"/>
              <a:gd name="connsiteX16" fmla="*/ 196599 w 796271"/>
              <a:gd name="connsiteY16" fmla="*/ 439174 h 1042876"/>
              <a:gd name="connsiteX17" fmla="*/ 534927 w 796271"/>
              <a:gd name="connsiteY17" fmla="*/ 494038 h 1042876"/>
              <a:gd name="connsiteX18" fmla="*/ 3 w 796271"/>
              <a:gd name="connsiteY18" fmla="*/ 425458 h 1042876"/>
              <a:gd name="connsiteX19" fmla="*/ 525783 w 796271"/>
              <a:gd name="connsiteY19" fmla="*/ 516898 h 1042876"/>
              <a:gd name="connsiteX20" fmla="*/ 512067 w 796271"/>
              <a:gd name="connsiteY20" fmla="*/ 489466 h 1042876"/>
              <a:gd name="connsiteX21" fmla="*/ 310899 w 796271"/>
              <a:gd name="connsiteY21" fmla="*/ 262 h 10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271" h="1042876">
                <a:moveTo>
                  <a:pt x="310899" y="262"/>
                </a:moveTo>
                <a:cubicBezTo>
                  <a:pt x="316233" y="12454"/>
                  <a:pt x="544071" y="562618"/>
                  <a:pt x="544071" y="562618"/>
                </a:cubicBezTo>
                <a:cubicBezTo>
                  <a:pt x="579123" y="654820"/>
                  <a:pt x="538737" y="521470"/>
                  <a:pt x="521211" y="553474"/>
                </a:cubicBezTo>
                <a:cubicBezTo>
                  <a:pt x="503685" y="585478"/>
                  <a:pt x="409197" y="673108"/>
                  <a:pt x="438915" y="754642"/>
                </a:cubicBezTo>
                <a:cubicBezTo>
                  <a:pt x="468633" y="836176"/>
                  <a:pt x="710187" y="1050298"/>
                  <a:pt x="699519" y="1042678"/>
                </a:cubicBezTo>
                <a:cubicBezTo>
                  <a:pt x="688851" y="1035058"/>
                  <a:pt x="381003" y="734068"/>
                  <a:pt x="374907" y="708922"/>
                </a:cubicBezTo>
                <a:cubicBezTo>
                  <a:pt x="368811" y="683776"/>
                  <a:pt x="658371" y="891802"/>
                  <a:pt x="662943" y="891802"/>
                </a:cubicBezTo>
                <a:cubicBezTo>
                  <a:pt x="667515" y="891802"/>
                  <a:pt x="387861" y="767596"/>
                  <a:pt x="402339" y="708922"/>
                </a:cubicBezTo>
                <a:cubicBezTo>
                  <a:pt x="416817" y="650248"/>
                  <a:pt x="752859" y="542044"/>
                  <a:pt x="749811" y="539758"/>
                </a:cubicBezTo>
                <a:cubicBezTo>
                  <a:pt x="746763" y="537472"/>
                  <a:pt x="433581" y="679966"/>
                  <a:pt x="384051" y="695206"/>
                </a:cubicBezTo>
                <a:cubicBezTo>
                  <a:pt x="334521" y="710446"/>
                  <a:pt x="384813" y="679966"/>
                  <a:pt x="452631" y="631198"/>
                </a:cubicBezTo>
                <a:cubicBezTo>
                  <a:pt x="520449" y="582430"/>
                  <a:pt x="755907" y="433840"/>
                  <a:pt x="790959" y="402598"/>
                </a:cubicBezTo>
                <a:cubicBezTo>
                  <a:pt x="826011" y="371356"/>
                  <a:pt x="676659" y="484894"/>
                  <a:pt x="662943" y="443746"/>
                </a:cubicBezTo>
                <a:cubicBezTo>
                  <a:pt x="649227" y="402598"/>
                  <a:pt x="707139" y="146566"/>
                  <a:pt x="708663" y="155710"/>
                </a:cubicBezTo>
                <a:cubicBezTo>
                  <a:pt x="710187" y="164854"/>
                  <a:pt x="707139" y="435364"/>
                  <a:pt x="672087" y="498610"/>
                </a:cubicBezTo>
                <a:cubicBezTo>
                  <a:pt x="637035" y="561856"/>
                  <a:pt x="577599" y="545092"/>
                  <a:pt x="498351" y="535186"/>
                </a:cubicBezTo>
                <a:cubicBezTo>
                  <a:pt x="419103" y="525280"/>
                  <a:pt x="190503" y="446032"/>
                  <a:pt x="196599" y="439174"/>
                </a:cubicBezTo>
                <a:cubicBezTo>
                  <a:pt x="202695" y="432316"/>
                  <a:pt x="567693" y="496324"/>
                  <a:pt x="534927" y="494038"/>
                </a:cubicBezTo>
                <a:cubicBezTo>
                  <a:pt x="502161" y="491752"/>
                  <a:pt x="1527" y="421648"/>
                  <a:pt x="3" y="425458"/>
                </a:cubicBezTo>
                <a:cubicBezTo>
                  <a:pt x="-1521" y="429268"/>
                  <a:pt x="440439" y="506230"/>
                  <a:pt x="525783" y="516898"/>
                </a:cubicBezTo>
                <a:cubicBezTo>
                  <a:pt x="611127" y="527566"/>
                  <a:pt x="545595" y="574810"/>
                  <a:pt x="512067" y="489466"/>
                </a:cubicBezTo>
                <a:cubicBezTo>
                  <a:pt x="478539" y="404122"/>
                  <a:pt x="305565" y="-11930"/>
                  <a:pt x="310899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1EB7BA44-DA9D-ACE2-5113-C7881179F003}"/>
              </a:ext>
            </a:extLst>
          </p:cNvPr>
          <p:cNvSpPr/>
          <p:nvPr/>
        </p:nvSpPr>
        <p:spPr>
          <a:xfrm>
            <a:off x="10108623" y="6889772"/>
            <a:ext cx="88080" cy="1166015"/>
          </a:xfrm>
          <a:custGeom>
            <a:avLst/>
            <a:gdLst>
              <a:gd name="connsiteX0" fmla="*/ 69 w 88080"/>
              <a:gd name="connsiteY0" fmla="*/ 215116 h 1166015"/>
              <a:gd name="connsiteX1" fmla="*/ 77793 w 88080"/>
              <a:gd name="connsiteY1" fmla="*/ 859768 h 1166015"/>
              <a:gd name="connsiteX2" fmla="*/ 86937 w 88080"/>
              <a:gd name="connsiteY2" fmla="*/ 1156948 h 1166015"/>
              <a:gd name="connsiteX3" fmla="*/ 86937 w 88080"/>
              <a:gd name="connsiteY3" fmla="*/ 1015216 h 1166015"/>
              <a:gd name="connsiteX4" fmla="*/ 77793 w 88080"/>
              <a:gd name="connsiteY4" fmla="*/ 1111228 h 1166015"/>
              <a:gd name="connsiteX5" fmla="*/ 73221 w 88080"/>
              <a:gd name="connsiteY5" fmla="*/ 9376 h 1166015"/>
              <a:gd name="connsiteX6" fmla="*/ 64077 w 88080"/>
              <a:gd name="connsiteY6" fmla="*/ 562588 h 1166015"/>
              <a:gd name="connsiteX7" fmla="*/ 69 w 88080"/>
              <a:gd name="connsiteY7" fmla="*/ 215116 h 116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80" h="1166015">
                <a:moveTo>
                  <a:pt x="69" y="215116"/>
                </a:moveTo>
                <a:cubicBezTo>
                  <a:pt x="2355" y="264646"/>
                  <a:pt x="63315" y="702796"/>
                  <a:pt x="77793" y="859768"/>
                </a:cubicBezTo>
                <a:cubicBezTo>
                  <a:pt x="92271" y="1016740"/>
                  <a:pt x="85413" y="1131040"/>
                  <a:pt x="86937" y="1156948"/>
                </a:cubicBezTo>
                <a:cubicBezTo>
                  <a:pt x="88461" y="1182856"/>
                  <a:pt x="88461" y="1022836"/>
                  <a:pt x="86937" y="1015216"/>
                </a:cubicBezTo>
                <a:cubicBezTo>
                  <a:pt x="85413" y="1007596"/>
                  <a:pt x="80079" y="1278868"/>
                  <a:pt x="77793" y="1111228"/>
                </a:cubicBezTo>
                <a:cubicBezTo>
                  <a:pt x="75507" y="943588"/>
                  <a:pt x="75507" y="100816"/>
                  <a:pt x="73221" y="9376"/>
                </a:cubicBezTo>
                <a:cubicBezTo>
                  <a:pt x="70935" y="-82064"/>
                  <a:pt x="75507" y="524488"/>
                  <a:pt x="64077" y="562588"/>
                </a:cubicBezTo>
                <a:cubicBezTo>
                  <a:pt x="52647" y="600688"/>
                  <a:pt x="-2217" y="165586"/>
                  <a:pt x="69" y="215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B579DF8F-DE41-A573-4ED7-A8356263F0DE}"/>
              </a:ext>
            </a:extLst>
          </p:cNvPr>
          <p:cNvSpPr/>
          <p:nvPr/>
        </p:nvSpPr>
        <p:spPr>
          <a:xfrm>
            <a:off x="8234622" y="6510398"/>
            <a:ext cx="877386" cy="1440381"/>
          </a:xfrm>
          <a:custGeom>
            <a:avLst/>
            <a:gdLst>
              <a:gd name="connsiteX0" fmla="*/ 4122 w 877386"/>
              <a:gd name="connsiteY0" fmla="*/ 32134 h 1440381"/>
              <a:gd name="connsiteX1" fmla="*/ 360738 w 877386"/>
              <a:gd name="connsiteY1" fmla="*/ 800230 h 1440381"/>
              <a:gd name="connsiteX2" fmla="*/ 548190 w 877386"/>
              <a:gd name="connsiteY2" fmla="*/ 1170562 h 1440381"/>
              <a:gd name="connsiteX3" fmla="*/ 507042 w 877386"/>
              <a:gd name="connsiteY3" fmla="*/ 1106554 h 1440381"/>
              <a:gd name="connsiteX4" fmla="*/ 877374 w 877386"/>
              <a:gd name="connsiteY4" fmla="*/ 1440310 h 1440381"/>
              <a:gd name="connsiteX5" fmla="*/ 493326 w 877386"/>
              <a:gd name="connsiteY5" fmla="*/ 1074550 h 1440381"/>
              <a:gd name="connsiteX6" fmla="*/ 516186 w 877386"/>
              <a:gd name="connsiteY6" fmla="*/ 640210 h 1440381"/>
              <a:gd name="connsiteX7" fmla="*/ 465894 w 877386"/>
              <a:gd name="connsiteY7" fmla="*/ 987682 h 1440381"/>
              <a:gd name="connsiteX8" fmla="*/ 369882 w 877386"/>
              <a:gd name="connsiteY8" fmla="*/ 708790 h 1440381"/>
              <a:gd name="connsiteX9" fmla="*/ 488754 w 877386"/>
              <a:gd name="connsiteY9" fmla="*/ 420754 h 1440381"/>
              <a:gd name="connsiteX10" fmla="*/ 347022 w 877386"/>
              <a:gd name="connsiteY10" fmla="*/ 740794 h 1440381"/>
              <a:gd name="connsiteX11" fmla="*/ 264726 w 877386"/>
              <a:gd name="connsiteY11" fmla="*/ 535054 h 1440381"/>
              <a:gd name="connsiteX12" fmla="*/ 223578 w 877386"/>
              <a:gd name="connsiteY12" fmla="*/ 205870 h 1440381"/>
              <a:gd name="connsiteX13" fmla="*/ 273870 w 877386"/>
              <a:gd name="connsiteY13" fmla="*/ 672214 h 1440381"/>
              <a:gd name="connsiteX14" fmla="*/ 187002 w 877386"/>
              <a:gd name="connsiteY14" fmla="*/ 471046 h 1440381"/>
              <a:gd name="connsiteX15" fmla="*/ 132138 w 877386"/>
              <a:gd name="connsiteY15" fmla="*/ 448186 h 1440381"/>
              <a:gd name="connsiteX16" fmla="*/ 145854 w 877386"/>
              <a:gd name="connsiteY16" fmla="*/ 525910 h 1440381"/>
              <a:gd name="connsiteX17" fmla="*/ 223578 w 877386"/>
              <a:gd name="connsiteY17" fmla="*/ 130 h 1440381"/>
              <a:gd name="connsiteX18" fmla="*/ 168714 w 877386"/>
              <a:gd name="connsiteY18" fmla="*/ 471046 h 1440381"/>
              <a:gd name="connsiteX19" fmla="*/ 4122 w 877386"/>
              <a:gd name="connsiteY19" fmla="*/ 32134 h 144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7386" h="1440381">
                <a:moveTo>
                  <a:pt x="4122" y="32134"/>
                </a:moveTo>
                <a:cubicBezTo>
                  <a:pt x="36126" y="86998"/>
                  <a:pt x="270060" y="610492"/>
                  <a:pt x="360738" y="800230"/>
                </a:cubicBezTo>
                <a:cubicBezTo>
                  <a:pt x="451416" y="989968"/>
                  <a:pt x="523806" y="1119508"/>
                  <a:pt x="548190" y="1170562"/>
                </a:cubicBezTo>
                <a:cubicBezTo>
                  <a:pt x="572574" y="1221616"/>
                  <a:pt x="452178" y="1061596"/>
                  <a:pt x="507042" y="1106554"/>
                </a:cubicBezTo>
                <a:cubicBezTo>
                  <a:pt x="561906" y="1151512"/>
                  <a:pt x="879660" y="1445644"/>
                  <a:pt x="877374" y="1440310"/>
                </a:cubicBezTo>
                <a:cubicBezTo>
                  <a:pt x="875088" y="1434976"/>
                  <a:pt x="553524" y="1207900"/>
                  <a:pt x="493326" y="1074550"/>
                </a:cubicBezTo>
                <a:cubicBezTo>
                  <a:pt x="433128" y="941200"/>
                  <a:pt x="520758" y="654688"/>
                  <a:pt x="516186" y="640210"/>
                </a:cubicBezTo>
                <a:cubicBezTo>
                  <a:pt x="511614" y="625732"/>
                  <a:pt x="490278" y="976252"/>
                  <a:pt x="465894" y="987682"/>
                </a:cubicBezTo>
                <a:cubicBezTo>
                  <a:pt x="441510" y="999112"/>
                  <a:pt x="366072" y="803278"/>
                  <a:pt x="369882" y="708790"/>
                </a:cubicBezTo>
                <a:cubicBezTo>
                  <a:pt x="373692" y="614302"/>
                  <a:pt x="492564" y="415420"/>
                  <a:pt x="488754" y="420754"/>
                </a:cubicBezTo>
                <a:cubicBezTo>
                  <a:pt x="484944" y="426088"/>
                  <a:pt x="384360" y="721744"/>
                  <a:pt x="347022" y="740794"/>
                </a:cubicBezTo>
                <a:cubicBezTo>
                  <a:pt x="309684" y="759844"/>
                  <a:pt x="285300" y="624208"/>
                  <a:pt x="264726" y="535054"/>
                </a:cubicBezTo>
                <a:cubicBezTo>
                  <a:pt x="244152" y="445900"/>
                  <a:pt x="222054" y="183010"/>
                  <a:pt x="223578" y="205870"/>
                </a:cubicBezTo>
                <a:cubicBezTo>
                  <a:pt x="225102" y="228730"/>
                  <a:pt x="279966" y="628018"/>
                  <a:pt x="273870" y="672214"/>
                </a:cubicBezTo>
                <a:cubicBezTo>
                  <a:pt x="267774" y="716410"/>
                  <a:pt x="210624" y="508384"/>
                  <a:pt x="187002" y="471046"/>
                </a:cubicBezTo>
                <a:cubicBezTo>
                  <a:pt x="163380" y="433708"/>
                  <a:pt x="138996" y="439042"/>
                  <a:pt x="132138" y="448186"/>
                </a:cubicBezTo>
                <a:cubicBezTo>
                  <a:pt x="125280" y="457330"/>
                  <a:pt x="130614" y="600586"/>
                  <a:pt x="145854" y="525910"/>
                </a:cubicBezTo>
                <a:cubicBezTo>
                  <a:pt x="161094" y="451234"/>
                  <a:pt x="219768" y="9274"/>
                  <a:pt x="223578" y="130"/>
                </a:cubicBezTo>
                <a:cubicBezTo>
                  <a:pt x="227388" y="-9014"/>
                  <a:pt x="201480" y="464188"/>
                  <a:pt x="168714" y="471046"/>
                </a:cubicBezTo>
                <a:cubicBezTo>
                  <a:pt x="135948" y="477904"/>
                  <a:pt x="-27882" y="-22730"/>
                  <a:pt x="4122" y="32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0884C35D-7BBA-73C0-1700-E0EEA52D2D56}"/>
              </a:ext>
            </a:extLst>
          </p:cNvPr>
          <p:cNvSpPr/>
          <p:nvPr/>
        </p:nvSpPr>
        <p:spPr>
          <a:xfrm>
            <a:off x="9622852" y="7530055"/>
            <a:ext cx="541412" cy="787013"/>
          </a:xfrm>
          <a:custGeom>
            <a:avLst/>
            <a:gdLst>
              <a:gd name="connsiteX0" fmla="*/ 179516 w 541412"/>
              <a:gd name="connsiteY0" fmla="*/ 539525 h 787013"/>
              <a:gd name="connsiteX1" fmla="*/ 380684 w 541412"/>
              <a:gd name="connsiteY1" fmla="*/ 416081 h 787013"/>
              <a:gd name="connsiteX2" fmla="*/ 357824 w 541412"/>
              <a:gd name="connsiteY2" fmla="*/ 246917 h 787013"/>
              <a:gd name="connsiteX3" fmla="*/ 472124 w 541412"/>
              <a:gd name="connsiteY3" fmla="*/ 498377 h 787013"/>
              <a:gd name="connsiteX4" fmla="*/ 376112 w 541412"/>
              <a:gd name="connsiteY4" fmla="*/ 589817 h 787013"/>
              <a:gd name="connsiteX5" fmla="*/ 467552 w 541412"/>
              <a:gd name="connsiteY5" fmla="*/ 585245 h 787013"/>
              <a:gd name="connsiteX6" fmla="*/ 1208 w 541412"/>
              <a:gd name="connsiteY6" fmla="*/ 786413 h 787013"/>
              <a:gd name="connsiteX7" fmla="*/ 330392 w 541412"/>
              <a:gd name="connsiteY7" fmla="*/ 649253 h 787013"/>
              <a:gd name="connsiteX8" fmla="*/ 261812 w 541412"/>
              <a:gd name="connsiteY8" fmla="*/ 708689 h 787013"/>
              <a:gd name="connsiteX9" fmla="*/ 540704 w 541412"/>
              <a:gd name="connsiteY9" fmla="*/ 608105 h 787013"/>
              <a:gd name="connsiteX10" fmla="*/ 165800 w 541412"/>
              <a:gd name="connsiteY10" fmla="*/ 694973 h 787013"/>
              <a:gd name="connsiteX11" fmla="*/ 398972 w 541412"/>
              <a:gd name="connsiteY11" fmla="*/ 603533 h 787013"/>
              <a:gd name="connsiteX12" fmla="*/ 494984 w 541412"/>
              <a:gd name="connsiteY12" fmla="*/ 365789 h 787013"/>
              <a:gd name="connsiteX13" fmla="*/ 490412 w 541412"/>
              <a:gd name="connsiteY13" fmla="*/ 420653 h 787013"/>
              <a:gd name="connsiteX14" fmla="*/ 408116 w 541412"/>
              <a:gd name="connsiteY14" fmla="*/ 29 h 787013"/>
              <a:gd name="connsiteX15" fmla="*/ 462980 w 541412"/>
              <a:gd name="connsiteY15" fmla="*/ 443513 h 787013"/>
              <a:gd name="connsiteX16" fmla="*/ 398972 w 541412"/>
              <a:gd name="connsiteY16" fmla="*/ 333785 h 787013"/>
              <a:gd name="connsiteX17" fmla="*/ 348680 w 541412"/>
              <a:gd name="connsiteY17" fmla="*/ 265205 h 787013"/>
              <a:gd name="connsiteX18" fmla="*/ 366968 w 541412"/>
              <a:gd name="connsiteY18" fmla="*/ 333785 h 787013"/>
              <a:gd name="connsiteX19" fmla="*/ 357824 w 541412"/>
              <a:gd name="connsiteY19" fmla="*/ 379505 h 787013"/>
              <a:gd name="connsiteX20" fmla="*/ 325820 w 541412"/>
              <a:gd name="connsiteY20" fmla="*/ 402365 h 787013"/>
              <a:gd name="connsiteX21" fmla="*/ 467552 w 541412"/>
              <a:gd name="connsiteY21" fmla="*/ 370361 h 787013"/>
              <a:gd name="connsiteX22" fmla="*/ 179516 w 541412"/>
              <a:gd name="connsiteY22" fmla="*/ 539525 h 7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1412" h="787013">
                <a:moveTo>
                  <a:pt x="179516" y="539525"/>
                </a:moveTo>
                <a:cubicBezTo>
                  <a:pt x="165038" y="547145"/>
                  <a:pt x="350966" y="464849"/>
                  <a:pt x="380684" y="416081"/>
                </a:cubicBezTo>
                <a:cubicBezTo>
                  <a:pt x="410402" y="367313"/>
                  <a:pt x="342584" y="233201"/>
                  <a:pt x="357824" y="246917"/>
                </a:cubicBezTo>
                <a:cubicBezTo>
                  <a:pt x="373064" y="260633"/>
                  <a:pt x="469076" y="441227"/>
                  <a:pt x="472124" y="498377"/>
                </a:cubicBezTo>
                <a:cubicBezTo>
                  <a:pt x="475172" y="555527"/>
                  <a:pt x="376874" y="575339"/>
                  <a:pt x="376112" y="589817"/>
                </a:cubicBezTo>
                <a:cubicBezTo>
                  <a:pt x="375350" y="604295"/>
                  <a:pt x="530036" y="552479"/>
                  <a:pt x="467552" y="585245"/>
                </a:cubicBezTo>
                <a:cubicBezTo>
                  <a:pt x="405068" y="618011"/>
                  <a:pt x="24068" y="775745"/>
                  <a:pt x="1208" y="786413"/>
                </a:cubicBezTo>
                <a:cubicBezTo>
                  <a:pt x="-21652" y="797081"/>
                  <a:pt x="286958" y="662207"/>
                  <a:pt x="330392" y="649253"/>
                </a:cubicBezTo>
                <a:cubicBezTo>
                  <a:pt x="373826" y="636299"/>
                  <a:pt x="226760" y="715547"/>
                  <a:pt x="261812" y="708689"/>
                </a:cubicBezTo>
                <a:cubicBezTo>
                  <a:pt x="296864" y="701831"/>
                  <a:pt x="556706" y="610391"/>
                  <a:pt x="540704" y="608105"/>
                </a:cubicBezTo>
                <a:cubicBezTo>
                  <a:pt x="524702" y="605819"/>
                  <a:pt x="189422" y="695735"/>
                  <a:pt x="165800" y="694973"/>
                </a:cubicBezTo>
                <a:cubicBezTo>
                  <a:pt x="142178" y="694211"/>
                  <a:pt x="344108" y="658397"/>
                  <a:pt x="398972" y="603533"/>
                </a:cubicBezTo>
                <a:cubicBezTo>
                  <a:pt x="453836" y="548669"/>
                  <a:pt x="479744" y="396269"/>
                  <a:pt x="494984" y="365789"/>
                </a:cubicBezTo>
                <a:cubicBezTo>
                  <a:pt x="510224" y="335309"/>
                  <a:pt x="504890" y="481613"/>
                  <a:pt x="490412" y="420653"/>
                </a:cubicBezTo>
                <a:cubicBezTo>
                  <a:pt x="475934" y="359693"/>
                  <a:pt x="412688" y="-3781"/>
                  <a:pt x="408116" y="29"/>
                </a:cubicBezTo>
                <a:cubicBezTo>
                  <a:pt x="403544" y="3839"/>
                  <a:pt x="464504" y="387887"/>
                  <a:pt x="462980" y="443513"/>
                </a:cubicBezTo>
                <a:cubicBezTo>
                  <a:pt x="461456" y="499139"/>
                  <a:pt x="418022" y="363503"/>
                  <a:pt x="398972" y="333785"/>
                </a:cubicBezTo>
                <a:cubicBezTo>
                  <a:pt x="379922" y="304067"/>
                  <a:pt x="354014" y="265205"/>
                  <a:pt x="348680" y="265205"/>
                </a:cubicBezTo>
                <a:cubicBezTo>
                  <a:pt x="343346" y="265205"/>
                  <a:pt x="365444" y="314735"/>
                  <a:pt x="366968" y="333785"/>
                </a:cubicBezTo>
                <a:cubicBezTo>
                  <a:pt x="368492" y="352835"/>
                  <a:pt x="364682" y="368075"/>
                  <a:pt x="357824" y="379505"/>
                </a:cubicBezTo>
                <a:cubicBezTo>
                  <a:pt x="350966" y="390935"/>
                  <a:pt x="307532" y="403889"/>
                  <a:pt x="325820" y="402365"/>
                </a:cubicBezTo>
                <a:cubicBezTo>
                  <a:pt x="344108" y="400841"/>
                  <a:pt x="488126" y="351311"/>
                  <a:pt x="467552" y="370361"/>
                </a:cubicBezTo>
                <a:cubicBezTo>
                  <a:pt x="446978" y="389411"/>
                  <a:pt x="193994" y="531905"/>
                  <a:pt x="179516" y="53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0CCD7760-9E20-0DD7-55B3-2D4DC33EC270}"/>
              </a:ext>
            </a:extLst>
          </p:cNvPr>
          <p:cNvSpPr/>
          <p:nvPr/>
        </p:nvSpPr>
        <p:spPr>
          <a:xfrm>
            <a:off x="9171369" y="6757334"/>
            <a:ext cx="663044" cy="932789"/>
          </a:xfrm>
          <a:custGeom>
            <a:avLst/>
            <a:gdLst>
              <a:gd name="connsiteX0" fmla="*/ 388683 w 663044"/>
              <a:gd name="connsiteY0" fmla="*/ 82 h 932789"/>
              <a:gd name="connsiteX1" fmla="*/ 374967 w 663044"/>
              <a:gd name="connsiteY1" fmla="*/ 516718 h 932789"/>
              <a:gd name="connsiteX2" fmla="*/ 420687 w 663044"/>
              <a:gd name="connsiteY2" fmla="*/ 608158 h 932789"/>
              <a:gd name="connsiteX3" fmla="*/ 370395 w 663044"/>
              <a:gd name="connsiteY3" fmla="*/ 585298 h 932789"/>
              <a:gd name="connsiteX4" fmla="*/ 663003 w 663044"/>
              <a:gd name="connsiteY4" fmla="*/ 932770 h 932789"/>
              <a:gd name="connsiteX5" fmla="*/ 388683 w 663044"/>
              <a:gd name="connsiteY5" fmla="*/ 599014 h 932789"/>
              <a:gd name="connsiteX6" fmla="*/ 63 w 663044"/>
              <a:gd name="connsiteY6" fmla="*/ 86950 h 932789"/>
              <a:gd name="connsiteX7" fmla="*/ 356679 w 663044"/>
              <a:gd name="connsiteY7" fmla="*/ 493858 h 932789"/>
              <a:gd name="connsiteX8" fmla="*/ 173799 w 663044"/>
              <a:gd name="connsiteY8" fmla="*/ 141814 h 932789"/>
              <a:gd name="connsiteX9" fmla="*/ 352107 w 663044"/>
              <a:gd name="connsiteY9" fmla="*/ 466426 h 932789"/>
              <a:gd name="connsiteX10" fmla="*/ 361251 w 663044"/>
              <a:gd name="connsiteY10" fmla="*/ 557866 h 932789"/>
              <a:gd name="connsiteX11" fmla="*/ 388683 w 663044"/>
              <a:gd name="connsiteY11" fmla="*/ 82 h 93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044" h="932789">
                <a:moveTo>
                  <a:pt x="388683" y="82"/>
                </a:moveTo>
                <a:cubicBezTo>
                  <a:pt x="390969" y="-6776"/>
                  <a:pt x="369633" y="415372"/>
                  <a:pt x="374967" y="516718"/>
                </a:cubicBezTo>
                <a:cubicBezTo>
                  <a:pt x="380301" y="618064"/>
                  <a:pt x="421449" y="596728"/>
                  <a:pt x="420687" y="608158"/>
                </a:cubicBezTo>
                <a:cubicBezTo>
                  <a:pt x="419925" y="619588"/>
                  <a:pt x="330009" y="531196"/>
                  <a:pt x="370395" y="585298"/>
                </a:cubicBezTo>
                <a:cubicBezTo>
                  <a:pt x="410781" y="639400"/>
                  <a:pt x="659955" y="930484"/>
                  <a:pt x="663003" y="932770"/>
                </a:cubicBezTo>
                <a:cubicBezTo>
                  <a:pt x="666051" y="935056"/>
                  <a:pt x="499173" y="739984"/>
                  <a:pt x="388683" y="599014"/>
                </a:cubicBezTo>
                <a:cubicBezTo>
                  <a:pt x="278193" y="458044"/>
                  <a:pt x="5397" y="104476"/>
                  <a:pt x="63" y="86950"/>
                </a:cubicBezTo>
                <a:cubicBezTo>
                  <a:pt x="-5271" y="69424"/>
                  <a:pt x="327723" y="484714"/>
                  <a:pt x="356679" y="493858"/>
                </a:cubicBezTo>
                <a:cubicBezTo>
                  <a:pt x="385635" y="503002"/>
                  <a:pt x="174561" y="146386"/>
                  <a:pt x="173799" y="141814"/>
                </a:cubicBezTo>
                <a:cubicBezTo>
                  <a:pt x="173037" y="137242"/>
                  <a:pt x="320865" y="397084"/>
                  <a:pt x="352107" y="466426"/>
                </a:cubicBezTo>
                <a:cubicBezTo>
                  <a:pt x="383349" y="535768"/>
                  <a:pt x="354393" y="631018"/>
                  <a:pt x="361251" y="557866"/>
                </a:cubicBezTo>
                <a:cubicBezTo>
                  <a:pt x="368109" y="484714"/>
                  <a:pt x="386397" y="6940"/>
                  <a:pt x="38868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303FB891-A25D-B250-4112-C20F2C88D647}"/>
              </a:ext>
            </a:extLst>
          </p:cNvPr>
          <p:cNvSpPr/>
          <p:nvPr/>
        </p:nvSpPr>
        <p:spPr>
          <a:xfrm>
            <a:off x="6743384" y="4413250"/>
            <a:ext cx="898841" cy="206538"/>
          </a:xfrm>
          <a:custGeom>
            <a:avLst/>
            <a:gdLst>
              <a:gd name="connsiteX0" fmla="*/ 898841 w 898841"/>
              <a:gd name="connsiteY0" fmla="*/ 0 h 206538"/>
              <a:gd name="connsiteX1" fmla="*/ 13016 w 898841"/>
              <a:gd name="connsiteY1" fmla="*/ 28575 h 206538"/>
              <a:gd name="connsiteX2" fmla="*/ 355916 w 898841"/>
              <a:gd name="connsiteY2" fmla="*/ 15875 h 206538"/>
              <a:gd name="connsiteX3" fmla="*/ 152716 w 898841"/>
              <a:gd name="connsiteY3" fmla="*/ 149225 h 206538"/>
              <a:gd name="connsiteX4" fmla="*/ 203516 w 898841"/>
              <a:gd name="connsiteY4" fmla="*/ 123825 h 206538"/>
              <a:gd name="connsiteX5" fmla="*/ 305116 w 898841"/>
              <a:gd name="connsiteY5" fmla="*/ 206375 h 206538"/>
              <a:gd name="connsiteX6" fmla="*/ 241616 w 898841"/>
              <a:gd name="connsiteY6" fmla="*/ 142875 h 206538"/>
              <a:gd name="connsiteX7" fmla="*/ 282891 w 898841"/>
              <a:gd name="connsiteY7" fmla="*/ 69850 h 206538"/>
              <a:gd name="connsiteX8" fmla="*/ 371791 w 898841"/>
              <a:gd name="connsiteY8" fmla="*/ 6350 h 206538"/>
              <a:gd name="connsiteX9" fmla="*/ 324166 w 898841"/>
              <a:gd name="connsiteY9" fmla="*/ 9525 h 206538"/>
              <a:gd name="connsiteX10" fmla="*/ 898841 w 898841"/>
              <a:gd name="connsiteY10" fmla="*/ 0 h 20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8841" h="206538">
                <a:moveTo>
                  <a:pt x="898841" y="0"/>
                </a:moveTo>
                <a:lnTo>
                  <a:pt x="13016" y="28575"/>
                </a:lnTo>
                <a:cubicBezTo>
                  <a:pt x="-77471" y="31221"/>
                  <a:pt x="332633" y="-4233"/>
                  <a:pt x="355916" y="15875"/>
                </a:cubicBezTo>
                <a:cubicBezTo>
                  <a:pt x="379199" y="35983"/>
                  <a:pt x="178116" y="131233"/>
                  <a:pt x="152716" y="149225"/>
                </a:cubicBezTo>
                <a:cubicBezTo>
                  <a:pt x="127316" y="167217"/>
                  <a:pt x="178116" y="114300"/>
                  <a:pt x="203516" y="123825"/>
                </a:cubicBezTo>
                <a:cubicBezTo>
                  <a:pt x="228916" y="133350"/>
                  <a:pt x="298766" y="203200"/>
                  <a:pt x="305116" y="206375"/>
                </a:cubicBezTo>
                <a:cubicBezTo>
                  <a:pt x="311466" y="209550"/>
                  <a:pt x="245320" y="165629"/>
                  <a:pt x="241616" y="142875"/>
                </a:cubicBezTo>
                <a:cubicBezTo>
                  <a:pt x="237912" y="120121"/>
                  <a:pt x="261195" y="92604"/>
                  <a:pt x="282891" y="69850"/>
                </a:cubicBezTo>
                <a:cubicBezTo>
                  <a:pt x="304587" y="47096"/>
                  <a:pt x="364912" y="16404"/>
                  <a:pt x="371791" y="6350"/>
                </a:cubicBezTo>
                <a:cubicBezTo>
                  <a:pt x="378670" y="-3704"/>
                  <a:pt x="324166" y="9525"/>
                  <a:pt x="324166" y="9525"/>
                </a:cubicBezTo>
                <a:lnTo>
                  <a:pt x="89884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3F2B7B84-7427-26AD-D47D-C6D6EDFD831D}"/>
              </a:ext>
            </a:extLst>
          </p:cNvPr>
          <p:cNvSpPr/>
          <p:nvPr/>
        </p:nvSpPr>
        <p:spPr>
          <a:xfrm>
            <a:off x="7837312" y="4561380"/>
            <a:ext cx="752183" cy="1349765"/>
          </a:xfrm>
          <a:custGeom>
            <a:avLst/>
            <a:gdLst>
              <a:gd name="connsiteX0" fmla="*/ 30338 w 752183"/>
              <a:gd name="connsiteY0" fmla="*/ 42370 h 1349765"/>
              <a:gd name="connsiteX1" fmla="*/ 81138 w 752183"/>
              <a:gd name="connsiteY1" fmla="*/ 102695 h 1349765"/>
              <a:gd name="connsiteX2" fmla="*/ 436738 w 752183"/>
              <a:gd name="connsiteY2" fmla="*/ 566245 h 1349765"/>
              <a:gd name="connsiteX3" fmla="*/ 439913 w 752183"/>
              <a:gd name="connsiteY3" fmla="*/ 490045 h 1349765"/>
              <a:gd name="connsiteX4" fmla="*/ 738363 w 752183"/>
              <a:gd name="connsiteY4" fmla="*/ 1337770 h 1349765"/>
              <a:gd name="connsiteX5" fmla="*/ 633588 w 752183"/>
              <a:gd name="connsiteY5" fmla="*/ 937720 h 1349765"/>
              <a:gd name="connsiteX6" fmla="*/ 36688 w 752183"/>
              <a:gd name="connsiteY6" fmla="*/ 232870 h 1349765"/>
              <a:gd name="connsiteX7" fmla="*/ 531988 w 752183"/>
              <a:gd name="connsiteY7" fmla="*/ 820245 h 1349765"/>
              <a:gd name="connsiteX8" fmla="*/ 401813 w 752183"/>
              <a:gd name="connsiteY8" fmla="*/ 496395 h 1349765"/>
              <a:gd name="connsiteX9" fmla="*/ 201788 w 752183"/>
              <a:gd name="connsiteY9" fmla="*/ 36020 h 1349765"/>
              <a:gd name="connsiteX10" fmla="*/ 465313 w 752183"/>
              <a:gd name="connsiteY10" fmla="*/ 623395 h 1349765"/>
              <a:gd name="connsiteX11" fmla="*/ 30338 w 752183"/>
              <a:gd name="connsiteY11" fmla="*/ 42370 h 134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183" h="1349765">
                <a:moveTo>
                  <a:pt x="30338" y="42370"/>
                </a:moveTo>
                <a:cubicBezTo>
                  <a:pt x="-33691" y="-44413"/>
                  <a:pt x="13405" y="15383"/>
                  <a:pt x="81138" y="102695"/>
                </a:cubicBezTo>
                <a:cubicBezTo>
                  <a:pt x="148871" y="190007"/>
                  <a:pt x="376942" y="501687"/>
                  <a:pt x="436738" y="566245"/>
                </a:cubicBezTo>
                <a:cubicBezTo>
                  <a:pt x="496534" y="630803"/>
                  <a:pt x="389642" y="361458"/>
                  <a:pt x="439913" y="490045"/>
                </a:cubicBezTo>
                <a:cubicBezTo>
                  <a:pt x="490184" y="618633"/>
                  <a:pt x="706084" y="1263158"/>
                  <a:pt x="738363" y="1337770"/>
                </a:cubicBezTo>
                <a:cubicBezTo>
                  <a:pt x="770642" y="1412382"/>
                  <a:pt x="750534" y="1121870"/>
                  <a:pt x="633588" y="937720"/>
                </a:cubicBezTo>
                <a:cubicBezTo>
                  <a:pt x="516642" y="753570"/>
                  <a:pt x="53621" y="252449"/>
                  <a:pt x="36688" y="232870"/>
                </a:cubicBezTo>
                <a:cubicBezTo>
                  <a:pt x="19755" y="213291"/>
                  <a:pt x="471134" y="776324"/>
                  <a:pt x="531988" y="820245"/>
                </a:cubicBezTo>
                <a:cubicBezTo>
                  <a:pt x="592842" y="864166"/>
                  <a:pt x="456846" y="627099"/>
                  <a:pt x="401813" y="496395"/>
                </a:cubicBezTo>
                <a:cubicBezTo>
                  <a:pt x="346780" y="365691"/>
                  <a:pt x="191205" y="14853"/>
                  <a:pt x="201788" y="36020"/>
                </a:cubicBezTo>
                <a:cubicBezTo>
                  <a:pt x="212371" y="57187"/>
                  <a:pt x="498121" y="627628"/>
                  <a:pt x="465313" y="623395"/>
                </a:cubicBezTo>
                <a:cubicBezTo>
                  <a:pt x="432505" y="619162"/>
                  <a:pt x="94367" y="129153"/>
                  <a:pt x="30338" y="42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0F1D0E41-EF49-C265-028B-69AE10C30FBF}"/>
              </a:ext>
            </a:extLst>
          </p:cNvPr>
          <p:cNvSpPr/>
          <p:nvPr/>
        </p:nvSpPr>
        <p:spPr>
          <a:xfrm>
            <a:off x="8036629" y="5490949"/>
            <a:ext cx="281884" cy="874950"/>
          </a:xfrm>
          <a:custGeom>
            <a:avLst/>
            <a:gdLst>
              <a:gd name="connsiteX0" fmla="*/ 56446 w 281884"/>
              <a:gd name="connsiteY0" fmla="*/ 1801 h 874950"/>
              <a:gd name="connsiteX1" fmla="*/ 24696 w 281884"/>
              <a:gd name="connsiteY1" fmla="*/ 525676 h 874950"/>
              <a:gd name="connsiteX2" fmla="*/ 53271 w 281884"/>
              <a:gd name="connsiteY2" fmla="*/ 452651 h 874950"/>
              <a:gd name="connsiteX3" fmla="*/ 85021 w 281884"/>
              <a:gd name="connsiteY3" fmla="*/ 646326 h 874950"/>
              <a:gd name="connsiteX4" fmla="*/ 85021 w 281884"/>
              <a:gd name="connsiteY4" fmla="*/ 595526 h 874950"/>
              <a:gd name="connsiteX5" fmla="*/ 135821 w 281884"/>
              <a:gd name="connsiteY5" fmla="*/ 719351 h 874950"/>
              <a:gd name="connsiteX6" fmla="*/ 116771 w 281884"/>
              <a:gd name="connsiteY6" fmla="*/ 595526 h 874950"/>
              <a:gd name="connsiteX7" fmla="*/ 281871 w 281884"/>
              <a:gd name="connsiteY7" fmla="*/ 874926 h 874950"/>
              <a:gd name="connsiteX8" fmla="*/ 107246 w 281884"/>
              <a:gd name="connsiteY8" fmla="*/ 611401 h 874950"/>
              <a:gd name="connsiteX9" fmla="*/ 78671 w 281884"/>
              <a:gd name="connsiteY9" fmla="*/ 563776 h 874950"/>
              <a:gd name="connsiteX10" fmla="*/ 40571 w 281884"/>
              <a:gd name="connsiteY10" fmla="*/ 443126 h 874950"/>
              <a:gd name="connsiteX11" fmla="*/ 27871 w 281884"/>
              <a:gd name="connsiteY11" fmla="*/ 449476 h 874950"/>
              <a:gd name="connsiteX12" fmla="*/ 2471 w 281884"/>
              <a:gd name="connsiteY12" fmla="*/ 347876 h 874950"/>
              <a:gd name="connsiteX13" fmla="*/ 5646 w 281884"/>
              <a:gd name="connsiteY13" fmla="*/ 735226 h 874950"/>
              <a:gd name="connsiteX14" fmla="*/ 56446 w 281884"/>
              <a:gd name="connsiteY14" fmla="*/ 1801 h 87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884" h="874950">
                <a:moveTo>
                  <a:pt x="56446" y="1801"/>
                </a:moveTo>
                <a:cubicBezTo>
                  <a:pt x="59621" y="-33124"/>
                  <a:pt x="25225" y="450534"/>
                  <a:pt x="24696" y="525676"/>
                </a:cubicBezTo>
                <a:cubicBezTo>
                  <a:pt x="24167" y="600818"/>
                  <a:pt x="43217" y="432543"/>
                  <a:pt x="53271" y="452651"/>
                </a:cubicBezTo>
                <a:cubicBezTo>
                  <a:pt x="63325" y="472759"/>
                  <a:pt x="79729" y="622513"/>
                  <a:pt x="85021" y="646326"/>
                </a:cubicBezTo>
                <a:cubicBezTo>
                  <a:pt x="90313" y="670139"/>
                  <a:pt x="76554" y="583355"/>
                  <a:pt x="85021" y="595526"/>
                </a:cubicBezTo>
                <a:cubicBezTo>
                  <a:pt x="93488" y="607697"/>
                  <a:pt x="130529" y="719351"/>
                  <a:pt x="135821" y="719351"/>
                </a:cubicBezTo>
                <a:cubicBezTo>
                  <a:pt x="141113" y="719351"/>
                  <a:pt x="92429" y="569597"/>
                  <a:pt x="116771" y="595526"/>
                </a:cubicBezTo>
                <a:cubicBezTo>
                  <a:pt x="141113" y="621455"/>
                  <a:pt x="283459" y="872280"/>
                  <a:pt x="281871" y="874926"/>
                </a:cubicBezTo>
                <a:cubicBezTo>
                  <a:pt x="280284" y="877572"/>
                  <a:pt x="141113" y="663259"/>
                  <a:pt x="107246" y="611401"/>
                </a:cubicBezTo>
                <a:cubicBezTo>
                  <a:pt x="73379" y="559543"/>
                  <a:pt x="89784" y="591822"/>
                  <a:pt x="78671" y="563776"/>
                </a:cubicBezTo>
                <a:cubicBezTo>
                  <a:pt x="67559" y="535730"/>
                  <a:pt x="49038" y="462176"/>
                  <a:pt x="40571" y="443126"/>
                </a:cubicBezTo>
                <a:cubicBezTo>
                  <a:pt x="32104" y="424076"/>
                  <a:pt x="34221" y="465351"/>
                  <a:pt x="27871" y="449476"/>
                </a:cubicBezTo>
                <a:cubicBezTo>
                  <a:pt x="21521" y="433601"/>
                  <a:pt x="6175" y="300251"/>
                  <a:pt x="2471" y="347876"/>
                </a:cubicBezTo>
                <a:cubicBezTo>
                  <a:pt x="-1233" y="395501"/>
                  <a:pt x="-1233" y="790259"/>
                  <a:pt x="5646" y="735226"/>
                </a:cubicBezTo>
                <a:cubicBezTo>
                  <a:pt x="12525" y="680193"/>
                  <a:pt x="53271" y="36726"/>
                  <a:pt x="56446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BFD668DD-6C5A-B7D1-1A04-D0CDF066F5D9}"/>
              </a:ext>
            </a:extLst>
          </p:cNvPr>
          <p:cNvSpPr/>
          <p:nvPr/>
        </p:nvSpPr>
        <p:spPr>
          <a:xfrm>
            <a:off x="8007350" y="5441823"/>
            <a:ext cx="3880" cy="974449"/>
          </a:xfrm>
          <a:custGeom>
            <a:avLst/>
            <a:gdLst>
              <a:gd name="connsiteX0" fmla="*/ 3175 w 3880"/>
              <a:gd name="connsiteY0" fmla="*/ 25527 h 974449"/>
              <a:gd name="connsiteX1" fmla="*/ 3175 w 3880"/>
              <a:gd name="connsiteY1" fmla="*/ 803402 h 974449"/>
              <a:gd name="connsiteX2" fmla="*/ 0 w 3880"/>
              <a:gd name="connsiteY2" fmla="*/ 933577 h 974449"/>
              <a:gd name="connsiteX3" fmla="*/ 3175 w 3880"/>
              <a:gd name="connsiteY3" fmla="*/ 254127 h 974449"/>
              <a:gd name="connsiteX4" fmla="*/ 3175 w 3880"/>
              <a:gd name="connsiteY4" fmla="*/ 25527 h 97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0" h="974449">
                <a:moveTo>
                  <a:pt x="3175" y="25527"/>
                </a:moveTo>
                <a:cubicBezTo>
                  <a:pt x="3175" y="117073"/>
                  <a:pt x="3704" y="652060"/>
                  <a:pt x="3175" y="803402"/>
                </a:cubicBezTo>
                <a:cubicBezTo>
                  <a:pt x="2646" y="954744"/>
                  <a:pt x="0" y="1025123"/>
                  <a:pt x="0" y="933577"/>
                </a:cubicBezTo>
                <a:cubicBezTo>
                  <a:pt x="0" y="842031"/>
                  <a:pt x="1588" y="401235"/>
                  <a:pt x="3175" y="254127"/>
                </a:cubicBezTo>
                <a:cubicBezTo>
                  <a:pt x="4762" y="107019"/>
                  <a:pt x="3175" y="-66019"/>
                  <a:pt x="3175" y="25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E26DF5DF-379B-B87B-63F4-6BE1E27EF8E3}"/>
              </a:ext>
            </a:extLst>
          </p:cNvPr>
          <p:cNvSpPr/>
          <p:nvPr/>
        </p:nvSpPr>
        <p:spPr>
          <a:xfrm>
            <a:off x="7886138" y="5039026"/>
            <a:ext cx="772326" cy="1194024"/>
          </a:xfrm>
          <a:custGeom>
            <a:avLst/>
            <a:gdLst>
              <a:gd name="connsiteX0" fmla="*/ 3737 w 772326"/>
              <a:gd name="connsiteY0" fmla="*/ 6049 h 1194024"/>
              <a:gd name="connsiteX1" fmla="*/ 486337 w 772326"/>
              <a:gd name="connsiteY1" fmla="*/ 637874 h 1194024"/>
              <a:gd name="connsiteX2" fmla="*/ 486337 w 772326"/>
              <a:gd name="connsiteY2" fmla="*/ 587074 h 1194024"/>
              <a:gd name="connsiteX3" fmla="*/ 772087 w 772326"/>
              <a:gd name="connsiteY3" fmla="*/ 1193499 h 1194024"/>
              <a:gd name="connsiteX4" fmla="*/ 432362 w 772326"/>
              <a:gd name="connsiteY4" fmla="*/ 469599 h 1194024"/>
              <a:gd name="connsiteX5" fmla="*/ 502212 w 772326"/>
              <a:gd name="connsiteY5" fmla="*/ 634699 h 1194024"/>
              <a:gd name="connsiteX6" fmla="*/ 235512 w 772326"/>
              <a:gd name="connsiteY6" fmla="*/ 291799 h 1194024"/>
              <a:gd name="connsiteX7" fmla="*/ 260912 w 772326"/>
              <a:gd name="connsiteY7" fmla="*/ 317199 h 1194024"/>
              <a:gd name="connsiteX8" fmla="*/ 3737 w 772326"/>
              <a:gd name="connsiteY8" fmla="*/ 6049 h 119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326" h="1194024">
                <a:moveTo>
                  <a:pt x="3737" y="6049"/>
                </a:moveTo>
                <a:cubicBezTo>
                  <a:pt x="41308" y="59495"/>
                  <a:pt x="405904" y="541036"/>
                  <a:pt x="486337" y="637874"/>
                </a:cubicBezTo>
                <a:cubicBezTo>
                  <a:pt x="566770" y="734712"/>
                  <a:pt x="438712" y="494470"/>
                  <a:pt x="486337" y="587074"/>
                </a:cubicBezTo>
                <a:cubicBezTo>
                  <a:pt x="533962" y="679678"/>
                  <a:pt x="781083" y="1213078"/>
                  <a:pt x="772087" y="1193499"/>
                </a:cubicBezTo>
                <a:cubicBezTo>
                  <a:pt x="763091" y="1173920"/>
                  <a:pt x="477341" y="562732"/>
                  <a:pt x="432362" y="469599"/>
                </a:cubicBezTo>
                <a:cubicBezTo>
                  <a:pt x="387383" y="376466"/>
                  <a:pt x="535020" y="664332"/>
                  <a:pt x="502212" y="634699"/>
                </a:cubicBezTo>
                <a:cubicBezTo>
                  <a:pt x="469404" y="605066"/>
                  <a:pt x="275729" y="344716"/>
                  <a:pt x="235512" y="291799"/>
                </a:cubicBezTo>
                <a:cubicBezTo>
                  <a:pt x="195295" y="238882"/>
                  <a:pt x="298483" y="364824"/>
                  <a:pt x="260912" y="317199"/>
                </a:cubicBezTo>
                <a:cubicBezTo>
                  <a:pt x="223341" y="269574"/>
                  <a:pt x="-33834" y="-47397"/>
                  <a:pt x="3737" y="6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666A61F9-5733-E3AA-2299-A9A000CBB715}"/>
              </a:ext>
            </a:extLst>
          </p:cNvPr>
          <p:cNvSpPr/>
          <p:nvPr/>
        </p:nvSpPr>
        <p:spPr>
          <a:xfrm>
            <a:off x="6540009" y="2140568"/>
            <a:ext cx="1492009" cy="1610389"/>
          </a:xfrm>
          <a:custGeom>
            <a:avLst/>
            <a:gdLst>
              <a:gd name="connsiteX0" fmla="*/ 491 w 1492009"/>
              <a:gd name="connsiteY0" fmla="*/ 15257 h 1610389"/>
              <a:gd name="connsiteX1" fmla="*/ 86216 w 1492009"/>
              <a:gd name="connsiteY1" fmla="*/ 628032 h 1610389"/>
              <a:gd name="connsiteX2" fmla="*/ 41766 w 1492009"/>
              <a:gd name="connsiteY2" fmla="*/ 294657 h 1610389"/>
              <a:gd name="connsiteX3" fmla="*/ 54466 w 1492009"/>
              <a:gd name="connsiteY3" fmla="*/ 237507 h 1610389"/>
              <a:gd name="connsiteX4" fmla="*/ 114791 w 1492009"/>
              <a:gd name="connsiteY4" fmla="*/ 529607 h 1610389"/>
              <a:gd name="connsiteX5" fmla="*/ 308466 w 1492009"/>
              <a:gd name="connsiteY5" fmla="*/ 913782 h 1610389"/>
              <a:gd name="connsiteX6" fmla="*/ 321166 w 1492009"/>
              <a:gd name="connsiteY6" fmla="*/ 891557 h 1610389"/>
              <a:gd name="connsiteX7" fmla="*/ 616441 w 1492009"/>
              <a:gd name="connsiteY7" fmla="*/ 1209057 h 1610389"/>
              <a:gd name="connsiteX8" fmla="*/ 606916 w 1492009"/>
              <a:gd name="connsiteY8" fmla="*/ 1164607 h 1610389"/>
              <a:gd name="connsiteX9" fmla="*/ 956166 w 1492009"/>
              <a:gd name="connsiteY9" fmla="*/ 1434482 h 1610389"/>
              <a:gd name="connsiteX10" fmla="*/ 756141 w 1492009"/>
              <a:gd name="connsiteY10" fmla="*/ 1399557 h 1610389"/>
              <a:gd name="connsiteX11" fmla="*/ 1483216 w 1492009"/>
              <a:gd name="connsiteY11" fmla="*/ 1609107 h 1610389"/>
              <a:gd name="connsiteX12" fmla="*/ 1118091 w 1492009"/>
              <a:gd name="connsiteY12" fmla="*/ 1469407 h 1610389"/>
              <a:gd name="connsiteX13" fmla="*/ 514841 w 1492009"/>
              <a:gd name="connsiteY13" fmla="*/ 1116982 h 1610389"/>
              <a:gd name="connsiteX14" fmla="*/ 537066 w 1492009"/>
              <a:gd name="connsiteY14" fmla="*/ 1136032 h 1610389"/>
              <a:gd name="connsiteX15" fmla="*/ 70341 w 1492009"/>
              <a:gd name="connsiteY15" fmla="*/ 459757 h 1610389"/>
              <a:gd name="connsiteX16" fmla="*/ 114791 w 1492009"/>
              <a:gd name="connsiteY16" fmla="*/ 551832 h 1610389"/>
              <a:gd name="connsiteX17" fmla="*/ 79866 w 1492009"/>
              <a:gd name="connsiteY17" fmla="*/ 69232 h 1610389"/>
              <a:gd name="connsiteX18" fmla="*/ 51291 w 1492009"/>
              <a:gd name="connsiteY18" fmla="*/ 174007 h 1610389"/>
              <a:gd name="connsiteX19" fmla="*/ 491 w 1492009"/>
              <a:gd name="connsiteY19" fmla="*/ 15257 h 1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92009" h="1610389">
                <a:moveTo>
                  <a:pt x="491" y="15257"/>
                </a:moveTo>
                <a:cubicBezTo>
                  <a:pt x="6312" y="90928"/>
                  <a:pt x="79337" y="581465"/>
                  <a:pt x="86216" y="628032"/>
                </a:cubicBezTo>
                <a:cubicBezTo>
                  <a:pt x="93095" y="674599"/>
                  <a:pt x="47058" y="359744"/>
                  <a:pt x="41766" y="294657"/>
                </a:cubicBezTo>
                <a:cubicBezTo>
                  <a:pt x="36474" y="229570"/>
                  <a:pt x="42295" y="198349"/>
                  <a:pt x="54466" y="237507"/>
                </a:cubicBezTo>
                <a:cubicBezTo>
                  <a:pt x="66637" y="276665"/>
                  <a:pt x="72458" y="416894"/>
                  <a:pt x="114791" y="529607"/>
                </a:cubicBezTo>
                <a:cubicBezTo>
                  <a:pt x="157124" y="642320"/>
                  <a:pt x="274070" y="853457"/>
                  <a:pt x="308466" y="913782"/>
                </a:cubicBezTo>
                <a:cubicBezTo>
                  <a:pt x="342862" y="974107"/>
                  <a:pt x="269837" y="842345"/>
                  <a:pt x="321166" y="891557"/>
                </a:cubicBezTo>
                <a:cubicBezTo>
                  <a:pt x="372495" y="940769"/>
                  <a:pt x="568816" y="1163549"/>
                  <a:pt x="616441" y="1209057"/>
                </a:cubicBezTo>
                <a:cubicBezTo>
                  <a:pt x="664066" y="1254565"/>
                  <a:pt x="550295" y="1127036"/>
                  <a:pt x="606916" y="1164607"/>
                </a:cubicBezTo>
                <a:cubicBezTo>
                  <a:pt x="663537" y="1202178"/>
                  <a:pt x="931295" y="1395324"/>
                  <a:pt x="956166" y="1434482"/>
                </a:cubicBezTo>
                <a:cubicBezTo>
                  <a:pt x="981037" y="1473640"/>
                  <a:pt x="668299" y="1370453"/>
                  <a:pt x="756141" y="1399557"/>
                </a:cubicBezTo>
                <a:cubicBezTo>
                  <a:pt x="843983" y="1428661"/>
                  <a:pt x="1422891" y="1597465"/>
                  <a:pt x="1483216" y="1609107"/>
                </a:cubicBezTo>
                <a:cubicBezTo>
                  <a:pt x="1543541" y="1620749"/>
                  <a:pt x="1279487" y="1551428"/>
                  <a:pt x="1118091" y="1469407"/>
                </a:cubicBezTo>
                <a:cubicBezTo>
                  <a:pt x="956695" y="1387386"/>
                  <a:pt x="611678" y="1172544"/>
                  <a:pt x="514841" y="1116982"/>
                </a:cubicBezTo>
                <a:cubicBezTo>
                  <a:pt x="418004" y="1061420"/>
                  <a:pt x="611149" y="1245570"/>
                  <a:pt x="537066" y="1136032"/>
                </a:cubicBezTo>
                <a:cubicBezTo>
                  <a:pt x="462983" y="1026495"/>
                  <a:pt x="140720" y="557124"/>
                  <a:pt x="70341" y="459757"/>
                </a:cubicBezTo>
                <a:cubicBezTo>
                  <a:pt x="-38" y="362390"/>
                  <a:pt x="113204" y="616919"/>
                  <a:pt x="114791" y="551832"/>
                </a:cubicBezTo>
                <a:cubicBezTo>
                  <a:pt x="116378" y="486745"/>
                  <a:pt x="90449" y="132203"/>
                  <a:pt x="79866" y="69232"/>
                </a:cubicBezTo>
                <a:cubicBezTo>
                  <a:pt x="69283" y="6261"/>
                  <a:pt x="60287" y="178240"/>
                  <a:pt x="51291" y="174007"/>
                </a:cubicBezTo>
                <a:cubicBezTo>
                  <a:pt x="42295" y="169774"/>
                  <a:pt x="-5330" y="-60414"/>
                  <a:pt x="491" y="15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0DFF7D28-7FC8-7225-DC30-923EFAD174B7}"/>
              </a:ext>
            </a:extLst>
          </p:cNvPr>
          <p:cNvSpPr/>
          <p:nvPr/>
        </p:nvSpPr>
        <p:spPr>
          <a:xfrm>
            <a:off x="6714280" y="2785159"/>
            <a:ext cx="1439625" cy="828959"/>
          </a:xfrm>
          <a:custGeom>
            <a:avLst/>
            <a:gdLst>
              <a:gd name="connsiteX0" fmla="*/ 57995 w 1439625"/>
              <a:gd name="connsiteY0" fmla="*/ 27891 h 828959"/>
              <a:gd name="connsiteX1" fmla="*/ 102445 w 1439625"/>
              <a:gd name="connsiteY1" fmla="*/ 78691 h 828959"/>
              <a:gd name="connsiteX2" fmla="*/ 867620 w 1439625"/>
              <a:gd name="connsiteY2" fmla="*/ 551766 h 828959"/>
              <a:gd name="connsiteX3" fmla="*/ 851745 w 1439625"/>
              <a:gd name="connsiteY3" fmla="*/ 545416 h 828959"/>
              <a:gd name="connsiteX4" fmla="*/ 1150195 w 1439625"/>
              <a:gd name="connsiteY4" fmla="*/ 808941 h 828959"/>
              <a:gd name="connsiteX5" fmla="*/ 962870 w 1439625"/>
              <a:gd name="connsiteY5" fmla="*/ 761316 h 828959"/>
              <a:gd name="connsiteX6" fmla="*/ 308820 w 1439625"/>
              <a:gd name="connsiteY6" fmla="*/ 370791 h 828959"/>
              <a:gd name="connsiteX7" fmla="*/ 953345 w 1439625"/>
              <a:gd name="connsiteY7" fmla="*/ 767666 h 828959"/>
              <a:gd name="connsiteX8" fmla="*/ 1134320 w 1439625"/>
              <a:gd name="connsiteY8" fmla="*/ 805766 h 828959"/>
              <a:gd name="connsiteX9" fmla="*/ 1207345 w 1439625"/>
              <a:gd name="connsiteY9" fmla="*/ 653366 h 828959"/>
              <a:gd name="connsiteX10" fmla="*/ 1439120 w 1439625"/>
              <a:gd name="connsiteY10" fmla="*/ 418416 h 828959"/>
              <a:gd name="connsiteX11" fmla="*/ 1137495 w 1439625"/>
              <a:gd name="connsiteY11" fmla="*/ 745441 h 828959"/>
              <a:gd name="connsiteX12" fmla="*/ 1067645 w 1439625"/>
              <a:gd name="connsiteY12" fmla="*/ 615266 h 828959"/>
              <a:gd name="connsiteX13" fmla="*/ 835870 w 1439625"/>
              <a:gd name="connsiteY13" fmla="*/ 446991 h 828959"/>
              <a:gd name="connsiteX14" fmla="*/ 1118445 w 1439625"/>
              <a:gd name="connsiteY14" fmla="*/ 640666 h 828959"/>
              <a:gd name="connsiteX15" fmla="*/ 1026370 w 1439625"/>
              <a:gd name="connsiteY15" fmla="*/ 656541 h 828959"/>
              <a:gd name="connsiteX16" fmla="*/ 489795 w 1439625"/>
              <a:gd name="connsiteY16" fmla="*/ 351741 h 828959"/>
              <a:gd name="connsiteX17" fmla="*/ 391370 w 1439625"/>
              <a:gd name="connsiteY17" fmla="*/ 335866 h 828959"/>
              <a:gd name="connsiteX18" fmla="*/ 569170 w 1439625"/>
              <a:gd name="connsiteY18" fmla="*/ 364441 h 828959"/>
              <a:gd name="connsiteX19" fmla="*/ 57995 w 1439625"/>
              <a:gd name="connsiteY19" fmla="*/ 27891 h 82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39625" h="828959">
                <a:moveTo>
                  <a:pt x="57995" y="27891"/>
                </a:moveTo>
                <a:cubicBezTo>
                  <a:pt x="-19793" y="-19734"/>
                  <a:pt x="-32493" y="-8622"/>
                  <a:pt x="102445" y="78691"/>
                </a:cubicBezTo>
                <a:cubicBezTo>
                  <a:pt x="237383" y="166004"/>
                  <a:pt x="742737" y="473979"/>
                  <a:pt x="867620" y="551766"/>
                </a:cubicBezTo>
                <a:cubicBezTo>
                  <a:pt x="992503" y="629553"/>
                  <a:pt x="804649" y="502554"/>
                  <a:pt x="851745" y="545416"/>
                </a:cubicBezTo>
                <a:cubicBezTo>
                  <a:pt x="898841" y="588279"/>
                  <a:pt x="1131674" y="772958"/>
                  <a:pt x="1150195" y="808941"/>
                </a:cubicBezTo>
                <a:cubicBezTo>
                  <a:pt x="1168716" y="844924"/>
                  <a:pt x="1103099" y="834341"/>
                  <a:pt x="962870" y="761316"/>
                </a:cubicBezTo>
                <a:cubicBezTo>
                  <a:pt x="822641" y="688291"/>
                  <a:pt x="310408" y="369733"/>
                  <a:pt x="308820" y="370791"/>
                </a:cubicBezTo>
                <a:cubicBezTo>
                  <a:pt x="307232" y="371849"/>
                  <a:pt x="815762" y="695170"/>
                  <a:pt x="953345" y="767666"/>
                </a:cubicBezTo>
                <a:cubicBezTo>
                  <a:pt x="1090928" y="840162"/>
                  <a:pt x="1091987" y="824816"/>
                  <a:pt x="1134320" y="805766"/>
                </a:cubicBezTo>
                <a:cubicBezTo>
                  <a:pt x="1176653" y="786716"/>
                  <a:pt x="1156545" y="717924"/>
                  <a:pt x="1207345" y="653366"/>
                </a:cubicBezTo>
                <a:cubicBezTo>
                  <a:pt x="1258145" y="588808"/>
                  <a:pt x="1450762" y="403070"/>
                  <a:pt x="1439120" y="418416"/>
                </a:cubicBezTo>
                <a:cubicBezTo>
                  <a:pt x="1427478" y="433762"/>
                  <a:pt x="1199407" y="712633"/>
                  <a:pt x="1137495" y="745441"/>
                </a:cubicBezTo>
                <a:cubicBezTo>
                  <a:pt x="1075583" y="778249"/>
                  <a:pt x="1117916" y="665008"/>
                  <a:pt x="1067645" y="615266"/>
                </a:cubicBezTo>
                <a:cubicBezTo>
                  <a:pt x="1017374" y="565524"/>
                  <a:pt x="827403" y="442758"/>
                  <a:pt x="835870" y="446991"/>
                </a:cubicBezTo>
                <a:cubicBezTo>
                  <a:pt x="844337" y="451224"/>
                  <a:pt x="1086695" y="605741"/>
                  <a:pt x="1118445" y="640666"/>
                </a:cubicBezTo>
                <a:cubicBezTo>
                  <a:pt x="1150195" y="675591"/>
                  <a:pt x="1131145" y="704695"/>
                  <a:pt x="1026370" y="656541"/>
                </a:cubicBezTo>
                <a:cubicBezTo>
                  <a:pt x="921595" y="608387"/>
                  <a:pt x="595628" y="405187"/>
                  <a:pt x="489795" y="351741"/>
                </a:cubicBezTo>
                <a:cubicBezTo>
                  <a:pt x="383962" y="298295"/>
                  <a:pt x="391370" y="335866"/>
                  <a:pt x="391370" y="335866"/>
                </a:cubicBezTo>
                <a:cubicBezTo>
                  <a:pt x="404599" y="337983"/>
                  <a:pt x="623674" y="416299"/>
                  <a:pt x="569170" y="364441"/>
                </a:cubicBezTo>
                <a:cubicBezTo>
                  <a:pt x="514666" y="312583"/>
                  <a:pt x="135783" y="75516"/>
                  <a:pt x="57995" y="27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73EA33D4-7EC6-5985-8F76-0DD5BFA56E86}"/>
              </a:ext>
            </a:extLst>
          </p:cNvPr>
          <p:cNvSpPr/>
          <p:nvPr/>
        </p:nvSpPr>
        <p:spPr>
          <a:xfrm>
            <a:off x="6525640" y="688948"/>
            <a:ext cx="608783" cy="1636902"/>
          </a:xfrm>
          <a:custGeom>
            <a:avLst/>
            <a:gdLst>
              <a:gd name="connsiteX0" fmla="*/ 545085 w 608783"/>
              <a:gd name="connsiteY0" fmla="*/ 38127 h 1636902"/>
              <a:gd name="connsiteX1" fmla="*/ 160910 w 608783"/>
              <a:gd name="connsiteY1" fmla="*/ 581052 h 1636902"/>
              <a:gd name="connsiteX2" fmla="*/ 176785 w 608783"/>
              <a:gd name="connsiteY2" fmla="*/ 581052 h 1636902"/>
              <a:gd name="connsiteX3" fmla="*/ 81535 w 608783"/>
              <a:gd name="connsiteY3" fmla="*/ 885852 h 1636902"/>
              <a:gd name="connsiteX4" fmla="*/ 8510 w 608783"/>
              <a:gd name="connsiteY4" fmla="*/ 1231927 h 1636902"/>
              <a:gd name="connsiteX5" fmla="*/ 46610 w 608783"/>
              <a:gd name="connsiteY5" fmla="*/ 1117627 h 1636902"/>
              <a:gd name="connsiteX6" fmla="*/ 2160 w 608783"/>
              <a:gd name="connsiteY6" fmla="*/ 1298602 h 1636902"/>
              <a:gd name="connsiteX7" fmla="*/ 11685 w 608783"/>
              <a:gd name="connsiteY7" fmla="*/ 1222402 h 1636902"/>
              <a:gd name="connsiteX8" fmla="*/ 52960 w 608783"/>
              <a:gd name="connsiteY8" fmla="*/ 1635152 h 1636902"/>
              <a:gd name="connsiteX9" fmla="*/ 30735 w 608783"/>
              <a:gd name="connsiteY9" fmla="*/ 1355752 h 1636902"/>
              <a:gd name="connsiteX10" fmla="*/ 56135 w 608783"/>
              <a:gd name="connsiteY10" fmla="*/ 993802 h 1636902"/>
              <a:gd name="connsiteX11" fmla="*/ 411735 w 608783"/>
              <a:gd name="connsiteY11" fmla="*/ 355627 h 1636902"/>
              <a:gd name="connsiteX12" fmla="*/ 148210 w 608783"/>
              <a:gd name="connsiteY12" fmla="*/ 869977 h 1636902"/>
              <a:gd name="connsiteX13" fmla="*/ 78360 w 608783"/>
              <a:gd name="connsiteY13" fmla="*/ 1517677 h 1636902"/>
              <a:gd name="connsiteX14" fmla="*/ 164085 w 608783"/>
              <a:gd name="connsiteY14" fmla="*/ 673127 h 1636902"/>
              <a:gd name="connsiteX15" fmla="*/ 176785 w 608783"/>
              <a:gd name="connsiteY15" fmla="*/ 689002 h 1636902"/>
              <a:gd name="connsiteX16" fmla="*/ 379985 w 608783"/>
              <a:gd name="connsiteY16" fmla="*/ 177827 h 1636902"/>
              <a:gd name="connsiteX17" fmla="*/ 265685 w 608783"/>
              <a:gd name="connsiteY17" fmla="*/ 425477 h 1636902"/>
              <a:gd name="connsiteX18" fmla="*/ 608585 w 608783"/>
              <a:gd name="connsiteY18" fmla="*/ 27 h 1636902"/>
              <a:gd name="connsiteX19" fmla="*/ 316485 w 608783"/>
              <a:gd name="connsiteY19" fmla="*/ 403252 h 1636902"/>
              <a:gd name="connsiteX20" fmla="*/ 399035 w 608783"/>
              <a:gd name="connsiteY20" fmla="*/ 228627 h 1636902"/>
              <a:gd name="connsiteX21" fmla="*/ 300610 w 608783"/>
              <a:gd name="connsiteY21" fmla="*/ 320702 h 1636902"/>
              <a:gd name="connsiteX22" fmla="*/ 545085 w 608783"/>
              <a:gd name="connsiteY22" fmla="*/ 38127 h 163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8783" h="1636902">
                <a:moveTo>
                  <a:pt x="545085" y="38127"/>
                </a:moveTo>
                <a:cubicBezTo>
                  <a:pt x="521802" y="81519"/>
                  <a:pt x="222293" y="490565"/>
                  <a:pt x="160910" y="581052"/>
                </a:cubicBezTo>
                <a:cubicBezTo>
                  <a:pt x="99527" y="671540"/>
                  <a:pt x="190014" y="530252"/>
                  <a:pt x="176785" y="581052"/>
                </a:cubicBezTo>
                <a:cubicBezTo>
                  <a:pt x="163556" y="631852"/>
                  <a:pt x="109581" y="777373"/>
                  <a:pt x="81535" y="885852"/>
                </a:cubicBezTo>
                <a:cubicBezTo>
                  <a:pt x="53489" y="994331"/>
                  <a:pt x="14331" y="1193298"/>
                  <a:pt x="8510" y="1231927"/>
                </a:cubicBezTo>
                <a:cubicBezTo>
                  <a:pt x="2689" y="1270556"/>
                  <a:pt x="47668" y="1106515"/>
                  <a:pt x="46610" y="1117627"/>
                </a:cubicBezTo>
                <a:cubicBezTo>
                  <a:pt x="45552" y="1128739"/>
                  <a:pt x="7981" y="1281140"/>
                  <a:pt x="2160" y="1298602"/>
                </a:cubicBezTo>
                <a:cubicBezTo>
                  <a:pt x="-3661" y="1316064"/>
                  <a:pt x="3218" y="1166310"/>
                  <a:pt x="11685" y="1222402"/>
                </a:cubicBezTo>
                <a:cubicBezTo>
                  <a:pt x="20152" y="1278494"/>
                  <a:pt x="49785" y="1612927"/>
                  <a:pt x="52960" y="1635152"/>
                </a:cubicBezTo>
                <a:cubicBezTo>
                  <a:pt x="56135" y="1657377"/>
                  <a:pt x="30206" y="1462644"/>
                  <a:pt x="30735" y="1355752"/>
                </a:cubicBezTo>
                <a:cubicBezTo>
                  <a:pt x="31264" y="1248860"/>
                  <a:pt x="-7365" y="1160490"/>
                  <a:pt x="56135" y="993802"/>
                </a:cubicBezTo>
                <a:cubicBezTo>
                  <a:pt x="119635" y="827115"/>
                  <a:pt x="396389" y="376264"/>
                  <a:pt x="411735" y="355627"/>
                </a:cubicBezTo>
                <a:cubicBezTo>
                  <a:pt x="427081" y="334990"/>
                  <a:pt x="203772" y="676302"/>
                  <a:pt x="148210" y="869977"/>
                </a:cubicBezTo>
                <a:cubicBezTo>
                  <a:pt x="92647" y="1063652"/>
                  <a:pt x="75714" y="1550485"/>
                  <a:pt x="78360" y="1517677"/>
                </a:cubicBezTo>
                <a:cubicBezTo>
                  <a:pt x="81006" y="1484869"/>
                  <a:pt x="147681" y="811239"/>
                  <a:pt x="164085" y="673127"/>
                </a:cubicBezTo>
                <a:cubicBezTo>
                  <a:pt x="180489" y="535015"/>
                  <a:pt x="140802" y="771552"/>
                  <a:pt x="176785" y="689002"/>
                </a:cubicBezTo>
                <a:cubicBezTo>
                  <a:pt x="212768" y="606452"/>
                  <a:pt x="365168" y="221748"/>
                  <a:pt x="379985" y="177827"/>
                </a:cubicBezTo>
                <a:cubicBezTo>
                  <a:pt x="394802" y="133906"/>
                  <a:pt x="227585" y="455110"/>
                  <a:pt x="265685" y="425477"/>
                </a:cubicBezTo>
                <a:cubicBezTo>
                  <a:pt x="303785" y="395844"/>
                  <a:pt x="600118" y="3731"/>
                  <a:pt x="608585" y="27"/>
                </a:cubicBezTo>
                <a:cubicBezTo>
                  <a:pt x="617052" y="-3677"/>
                  <a:pt x="351410" y="365152"/>
                  <a:pt x="316485" y="403252"/>
                </a:cubicBezTo>
                <a:cubicBezTo>
                  <a:pt x="281560" y="441352"/>
                  <a:pt x="401681" y="242385"/>
                  <a:pt x="399035" y="228627"/>
                </a:cubicBezTo>
                <a:cubicBezTo>
                  <a:pt x="396389" y="214869"/>
                  <a:pt x="277327" y="350864"/>
                  <a:pt x="300610" y="320702"/>
                </a:cubicBezTo>
                <a:cubicBezTo>
                  <a:pt x="323893" y="290540"/>
                  <a:pt x="568368" y="-5265"/>
                  <a:pt x="545085" y="38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8B54B1FE-D5D0-5C69-6F7F-468276B677C6}"/>
              </a:ext>
            </a:extLst>
          </p:cNvPr>
          <p:cNvSpPr/>
          <p:nvPr/>
        </p:nvSpPr>
        <p:spPr>
          <a:xfrm>
            <a:off x="6940336" y="424876"/>
            <a:ext cx="495914" cy="487308"/>
          </a:xfrm>
          <a:custGeom>
            <a:avLst/>
            <a:gdLst>
              <a:gd name="connsiteX0" fmla="*/ 28789 w 495914"/>
              <a:gd name="connsiteY0" fmla="*/ 397449 h 487308"/>
              <a:gd name="connsiteX1" fmla="*/ 38314 w 495914"/>
              <a:gd name="connsiteY1" fmla="*/ 467299 h 487308"/>
              <a:gd name="connsiteX2" fmla="*/ 495514 w 495914"/>
              <a:gd name="connsiteY2" fmla="*/ 574 h 487308"/>
              <a:gd name="connsiteX3" fmla="*/ 120864 w 495914"/>
              <a:gd name="connsiteY3" fmla="*/ 368874 h 487308"/>
              <a:gd name="connsiteX4" fmla="*/ 235164 w 495914"/>
              <a:gd name="connsiteY4" fmla="*/ 267274 h 487308"/>
              <a:gd name="connsiteX5" fmla="*/ 12914 w 495914"/>
              <a:gd name="connsiteY5" fmla="*/ 467299 h 487308"/>
              <a:gd name="connsiteX6" fmla="*/ 63714 w 495914"/>
              <a:gd name="connsiteY6" fmla="*/ 356174 h 487308"/>
              <a:gd name="connsiteX7" fmla="*/ 28789 w 495914"/>
              <a:gd name="connsiteY7" fmla="*/ 397449 h 48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914" h="487308">
                <a:moveTo>
                  <a:pt x="28789" y="397449"/>
                </a:moveTo>
                <a:cubicBezTo>
                  <a:pt x="24556" y="415970"/>
                  <a:pt x="-39473" y="533445"/>
                  <a:pt x="38314" y="467299"/>
                </a:cubicBezTo>
                <a:cubicBezTo>
                  <a:pt x="116101" y="401153"/>
                  <a:pt x="481756" y="16978"/>
                  <a:pt x="495514" y="574"/>
                </a:cubicBezTo>
                <a:cubicBezTo>
                  <a:pt x="509272" y="-15830"/>
                  <a:pt x="164256" y="324424"/>
                  <a:pt x="120864" y="368874"/>
                </a:cubicBezTo>
                <a:cubicBezTo>
                  <a:pt x="77472" y="413324"/>
                  <a:pt x="253156" y="250870"/>
                  <a:pt x="235164" y="267274"/>
                </a:cubicBezTo>
                <a:cubicBezTo>
                  <a:pt x="217172" y="283678"/>
                  <a:pt x="41489" y="452482"/>
                  <a:pt x="12914" y="467299"/>
                </a:cubicBezTo>
                <a:cubicBezTo>
                  <a:pt x="-15661" y="482116"/>
                  <a:pt x="58422" y="368874"/>
                  <a:pt x="63714" y="356174"/>
                </a:cubicBezTo>
                <a:cubicBezTo>
                  <a:pt x="69006" y="343474"/>
                  <a:pt x="33022" y="378928"/>
                  <a:pt x="28789" y="397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3B643A45-51BB-911E-1C13-D5B102CD9F32}"/>
              </a:ext>
            </a:extLst>
          </p:cNvPr>
          <p:cNvSpPr/>
          <p:nvPr/>
        </p:nvSpPr>
        <p:spPr>
          <a:xfrm>
            <a:off x="6882952" y="106225"/>
            <a:ext cx="1702505" cy="782489"/>
          </a:xfrm>
          <a:custGeom>
            <a:avLst/>
            <a:gdLst>
              <a:gd name="connsiteX0" fmla="*/ 1702248 w 1702505"/>
              <a:gd name="connsiteY0" fmla="*/ 90625 h 782489"/>
              <a:gd name="connsiteX1" fmla="*/ 800548 w 1702505"/>
              <a:gd name="connsiteY1" fmla="*/ 176350 h 782489"/>
              <a:gd name="connsiteX2" fmla="*/ 873573 w 1702505"/>
              <a:gd name="connsiteY2" fmla="*/ 166825 h 782489"/>
              <a:gd name="connsiteX3" fmla="*/ 622748 w 1702505"/>
              <a:gd name="connsiteY3" fmla="*/ 281125 h 782489"/>
              <a:gd name="connsiteX4" fmla="*/ 717998 w 1702505"/>
              <a:gd name="connsiteY4" fmla="*/ 249375 h 782489"/>
              <a:gd name="connsiteX5" fmla="*/ 165548 w 1702505"/>
              <a:gd name="connsiteY5" fmla="*/ 614500 h 782489"/>
              <a:gd name="connsiteX6" fmla="*/ 273498 w 1702505"/>
              <a:gd name="connsiteY6" fmla="*/ 525600 h 782489"/>
              <a:gd name="connsiteX7" fmla="*/ 32198 w 1702505"/>
              <a:gd name="connsiteY7" fmla="*/ 766900 h 782489"/>
              <a:gd name="connsiteX8" fmla="*/ 1111698 w 1702505"/>
              <a:gd name="connsiteY8" fmla="*/ 4900 h 782489"/>
              <a:gd name="connsiteX9" fmla="*/ 568773 w 1702505"/>
              <a:gd name="connsiteY9" fmla="*/ 420825 h 782489"/>
              <a:gd name="connsiteX10" fmla="*/ 1133923 w 1702505"/>
              <a:gd name="connsiteY10" fmla="*/ 23950 h 782489"/>
              <a:gd name="connsiteX11" fmla="*/ 810073 w 1702505"/>
              <a:gd name="connsiteY11" fmla="*/ 227150 h 782489"/>
              <a:gd name="connsiteX12" fmla="*/ 1419673 w 1702505"/>
              <a:gd name="connsiteY12" fmla="*/ 30300 h 782489"/>
              <a:gd name="connsiteX13" fmla="*/ 898973 w 1702505"/>
              <a:gd name="connsiteY13" fmla="*/ 135075 h 782489"/>
              <a:gd name="connsiteX14" fmla="*/ 1702248 w 1702505"/>
              <a:gd name="connsiteY14" fmla="*/ 90625 h 78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2505" h="782489">
                <a:moveTo>
                  <a:pt x="1702248" y="90625"/>
                </a:moveTo>
                <a:cubicBezTo>
                  <a:pt x="1685844" y="97504"/>
                  <a:pt x="938660" y="163650"/>
                  <a:pt x="800548" y="176350"/>
                </a:cubicBezTo>
                <a:cubicBezTo>
                  <a:pt x="662436" y="189050"/>
                  <a:pt x="903206" y="149363"/>
                  <a:pt x="873573" y="166825"/>
                </a:cubicBezTo>
                <a:cubicBezTo>
                  <a:pt x="843940" y="184287"/>
                  <a:pt x="648677" y="267367"/>
                  <a:pt x="622748" y="281125"/>
                </a:cubicBezTo>
                <a:cubicBezTo>
                  <a:pt x="596819" y="294883"/>
                  <a:pt x="794198" y="193813"/>
                  <a:pt x="717998" y="249375"/>
                </a:cubicBezTo>
                <a:cubicBezTo>
                  <a:pt x="641798" y="304937"/>
                  <a:pt x="239631" y="568463"/>
                  <a:pt x="165548" y="614500"/>
                </a:cubicBezTo>
                <a:cubicBezTo>
                  <a:pt x="91465" y="660537"/>
                  <a:pt x="295723" y="500200"/>
                  <a:pt x="273498" y="525600"/>
                </a:cubicBezTo>
                <a:cubicBezTo>
                  <a:pt x="251273" y="551000"/>
                  <a:pt x="-107502" y="853683"/>
                  <a:pt x="32198" y="766900"/>
                </a:cubicBezTo>
                <a:cubicBezTo>
                  <a:pt x="171898" y="680117"/>
                  <a:pt x="1022269" y="62579"/>
                  <a:pt x="1111698" y="4900"/>
                </a:cubicBezTo>
                <a:cubicBezTo>
                  <a:pt x="1201127" y="-52779"/>
                  <a:pt x="565069" y="417650"/>
                  <a:pt x="568773" y="420825"/>
                </a:cubicBezTo>
                <a:cubicBezTo>
                  <a:pt x="572477" y="424000"/>
                  <a:pt x="1093706" y="56229"/>
                  <a:pt x="1133923" y="23950"/>
                </a:cubicBezTo>
                <a:cubicBezTo>
                  <a:pt x="1174140" y="-8329"/>
                  <a:pt x="762448" y="226092"/>
                  <a:pt x="810073" y="227150"/>
                </a:cubicBezTo>
                <a:cubicBezTo>
                  <a:pt x="857698" y="228208"/>
                  <a:pt x="1404856" y="45646"/>
                  <a:pt x="1419673" y="30300"/>
                </a:cubicBezTo>
                <a:cubicBezTo>
                  <a:pt x="1434490" y="14954"/>
                  <a:pt x="850819" y="122904"/>
                  <a:pt x="898973" y="135075"/>
                </a:cubicBezTo>
                <a:cubicBezTo>
                  <a:pt x="947127" y="147246"/>
                  <a:pt x="1718652" y="83746"/>
                  <a:pt x="1702248" y="90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75274180-74CA-C8FB-41D0-7A8C06492CAE}"/>
              </a:ext>
            </a:extLst>
          </p:cNvPr>
          <p:cNvSpPr/>
          <p:nvPr/>
        </p:nvSpPr>
        <p:spPr>
          <a:xfrm>
            <a:off x="8190929" y="173818"/>
            <a:ext cx="1537271" cy="680257"/>
          </a:xfrm>
          <a:custGeom>
            <a:avLst/>
            <a:gdLst>
              <a:gd name="connsiteX0" fmla="*/ 57721 w 1537271"/>
              <a:gd name="connsiteY0" fmla="*/ 807 h 680257"/>
              <a:gd name="connsiteX1" fmla="*/ 530796 w 1537271"/>
              <a:gd name="connsiteY1" fmla="*/ 10332 h 680257"/>
              <a:gd name="connsiteX2" fmla="*/ 483171 w 1537271"/>
              <a:gd name="connsiteY2" fmla="*/ 19857 h 680257"/>
              <a:gd name="connsiteX3" fmla="*/ 619696 w 1537271"/>
              <a:gd name="connsiteY3" fmla="*/ 61132 h 680257"/>
              <a:gd name="connsiteX4" fmla="*/ 1019746 w 1537271"/>
              <a:gd name="connsiteY4" fmla="*/ 204007 h 680257"/>
              <a:gd name="connsiteX5" fmla="*/ 1013396 w 1537271"/>
              <a:gd name="connsiteY5" fmla="*/ 200832 h 680257"/>
              <a:gd name="connsiteX6" fmla="*/ 1537271 w 1537271"/>
              <a:gd name="connsiteY6" fmla="*/ 680257 h 680257"/>
              <a:gd name="connsiteX7" fmla="*/ 934021 w 1537271"/>
              <a:gd name="connsiteY7" fmla="*/ 127807 h 680257"/>
              <a:gd name="connsiteX8" fmla="*/ 959421 w 1537271"/>
              <a:gd name="connsiteY8" fmla="*/ 184957 h 680257"/>
              <a:gd name="connsiteX9" fmla="*/ 502221 w 1537271"/>
              <a:gd name="connsiteY9" fmla="*/ 67482 h 680257"/>
              <a:gd name="connsiteX10" fmla="*/ 737171 w 1537271"/>
              <a:gd name="connsiteY10" fmla="*/ 108757 h 680257"/>
              <a:gd name="connsiteX11" fmla="*/ 470471 w 1537271"/>
              <a:gd name="connsiteY11" fmla="*/ 48432 h 680257"/>
              <a:gd name="connsiteX12" fmla="*/ 571 w 1537271"/>
              <a:gd name="connsiteY12" fmla="*/ 38907 h 680257"/>
              <a:gd name="connsiteX13" fmla="*/ 572071 w 1537271"/>
              <a:gd name="connsiteY13" fmla="*/ 32557 h 680257"/>
              <a:gd name="connsiteX14" fmla="*/ 57721 w 1537271"/>
              <a:gd name="connsiteY14" fmla="*/ 807 h 68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7271" h="680257">
                <a:moveTo>
                  <a:pt x="57721" y="807"/>
                </a:moveTo>
                <a:cubicBezTo>
                  <a:pt x="50842" y="-2897"/>
                  <a:pt x="459888" y="7157"/>
                  <a:pt x="530796" y="10332"/>
                </a:cubicBezTo>
                <a:cubicBezTo>
                  <a:pt x="601704" y="13507"/>
                  <a:pt x="468354" y="11390"/>
                  <a:pt x="483171" y="19857"/>
                </a:cubicBezTo>
                <a:cubicBezTo>
                  <a:pt x="497988" y="28324"/>
                  <a:pt x="530267" y="30440"/>
                  <a:pt x="619696" y="61132"/>
                </a:cubicBezTo>
                <a:cubicBezTo>
                  <a:pt x="709125" y="91824"/>
                  <a:pt x="954129" y="180724"/>
                  <a:pt x="1019746" y="204007"/>
                </a:cubicBezTo>
                <a:cubicBezTo>
                  <a:pt x="1085363" y="227290"/>
                  <a:pt x="1013396" y="200832"/>
                  <a:pt x="1013396" y="200832"/>
                </a:cubicBezTo>
                <a:lnTo>
                  <a:pt x="1537271" y="680257"/>
                </a:lnTo>
                <a:cubicBezTo>
                  <a:pt x="1524042" y="668086"/>
                  <a:pt x="1030329" y="210357"/>
                  <a:pt x="934021" y="127807"/>
                </a:cubicBezTo>
                <a:cubicBezTo>
                  <a:pt x="837713" y="45257"/>
                  <a:pt x="1031388" y="195011"/>
                  <a:pt x="959421" y="184957"/>
                </a:cubicBezTo>
                <a:cubicBezTo>
                  <a:pt x="887454" y="174903"/>
                  <a:pt x="539263" y="80182"/>
                  <a:pt x="502221" y="67482"/>
                </a:cubicBezTo>
                <a:cubicBezTo>
                  <a:pt x="465179" y="54782"/>
                  <a:pt x="742463" y="111932"/>
                  <a:pt x="737171" y="108757"/>
                </a:cubicBezTo>
                <a:cubicBezTo>
                  <a:pt x="731879" y="105582"/>
                  <a:pt x="593238" y="60074"/>
                  <a:pt x="470471" y="48432"/>
                </a:cubicBezTo>
                <a:cubicBezTo>
                  <a:pt x="347704" y="36790"/>
                  <a:pt x="-16362" y="41553"/>
                  <a:pt x="571" y="38907"/>
                </a:cubicBezTo>
                <a:cubicBezTo>
                  <a:pt x="17504" y="36261"/>
                  <a:pt x="560429" y="38907"/>
                  <a:pt x="572071" y="32557"/>
                </a:cubicBezTo>
                <a:cubicBezTo>
                  <a:pt x="583713" y="26207"/>
                  <a:pt x="64600" y="4511"/>
                  <a:pt x="57721" y="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B9EB32F8-1896-A761-D4D9-3013DB88DB6B}"/>
              </a:ext>
            </a:extLst>
          </p:cNvPr>
          <p:cNvSpPr/>
          <p:nvPr/>
        </p:nvSpPr>
        <p:spPr>
          <a:xfrm>
            <a:off x="9060461" y="343225"/>
            <a:ext cx="934458" cy="1009709"/>
          </a:xfrm>
          <a:custGeom>
            <a:avLst/>
            <a:gdLst>
              <a:gd name="connsiteX0" fmla="*/ 197839 w 934458"/>
              <a:gd name="connsiteY0" fmla="*/ 6025 h 1009709"/>
              <a:gd name="connsiteX1" fmla="*/ 629639 w 934458"/>
              <a:gd name="connsiteY1" fmla="*/ 466400 h 1009709"/>
              <a:gd name="connsiteX2" fmla="*/ 934439 w 934458"/>
              <a:gd name="connsiteY2" fmla="*/ 1009325 h 1009709"/>
              <a:gd name="connsiteX3" fmla="*/ 642339 w 934458"/>
              <a:gd name="connsiteY3" fmla="*/ 545775 h 1009709"/>
              <a:gd name="connsiteX4" fmla="*/ 185139 w 934458"/>
              <a:gd name="connsiteY4" fmla="*/ 139375 h 1009709"/>
              <a:gd name="connsiteX5" fmla="*/ 740764 w 934458"/>
              <a:gd name="connsiteY5" fmla="*/ 612450 h 1009709"/>
              <a:gd name="connsiteX6" fmla="*/ 432789 w 934458"/>
              <a:gd name="connsiteY6" fmla="*/ 263200 h 1009709"/>
              <a:gd name="connsiteX7" fmla="*/ 270864 w 934458"/>
              <a:gd name="connsiteY7" fmla="*/ 155250 h 1009709"/>
              <a:gd name="connsiteX8" fmla="*/ 321664 w 934458"/>
              <a:gd name="connsiteY8" fmla="*/ 209225 h 1009709"/>
              <a:gd name="connsiteX9" fmla="*/ 4164 w 934458"/>
              <a:gd name="connsiteY9" fmla="*/ 2850 h 1009709"/>
              <a:gd name="connsiteX10" fmla="*/ 585189 w 934458"/>
              <a:gd name="connsiteY10" fmla="*/ 387025 h 1009709"/>
              <a:gd name="connsiteX11" fmla="*/ 197839 w 934458"/>
              <a:gd name="connsiteY11" fmla="*/ 6025 h 100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4458" h="1009709">
                <a:moveTo>
                  <a:pt x="197839" y="6025"/>
                </a:moveTo>
                <a:cubicBezTo>
                  <a:pt x="205247" y="19254"/>
                  <a:pt x="506872" y="299183"/>
                  <a:pt x="629639" y="466400"/>
                </a:cubicBezTo>
                <a:cubicBezTo>
                  <a:pt x="752406" y="633617"/>
                  <a:pt x="932322" y="996096"/>
                  <a:pt x="934439" y="1009325"/>
                </a:cubicBezTo>
                <a:cubicBezTo>
                  <a:pt x="936556" y="1022554"/>
                  <a:pt x="767222" y="690767"/>
                  <a:pt x="642339" y="545775"/>
                </a:cubicBezTo>
                <a:cubicBezTo>
                  <a:pt x="517456" y="400783"/>
                  <a:pt x="168735" y="128263"/>
                  <a:pt x="185139" y="139375"/>
                </a:cubicBezTo>
                <a:cubicBezTo>
                  <a:pt x="201543" y="150487"/>
                  <a:pt x="699489" y="591813"/>
                  <a:pt x="740764" y="612450"/>
                </a:cubicBezTo>
                <a:cubicBezTo>
                  <a:pt x="782039" y="633088"/>
                  <a:pt x="511106" y="339400"/>
                  <a:pt x="432789" y="263200"/>
                </a:cubicBezTo>
                <a:cubicBezTo>
                  <a:pt x="354472" y="187000"/>
                  <a:pt x="289385" y="164246"/>
                  <a:pt x="270864" y="155250"/>
                </a:cubicBezTo>
                <a:cubicBezTo>
                  <a:pt x="252343" y="146254"/>
                  <a:pt x="366114" y="234625"/>
                  <a:pt x="321664" y="209225"/>
                </a:cubicBezTo>
                <a:cubicBezTo>
                  <a:pt x="277214" y="183825"/>
                  <a:pt x="-39757" y="-26783"/>
                  <a:pt x="4164" y="2850"/>
                </a:cubicBezTo>
                <a:cubicBezTo>
                  <a:pt x="48085" y="32483"/>
                  <a:pt x="549735" y="385967"/>
                  <a:pt x="585189" y="387025"/>
                </a:cubicBezTo>
                <a:cubicBezTo>
                  <a:pt x="620643" y="388083"/>
                  <a:pt x="190431" y="-7204"/>
                  <a:pt x="197839" y="6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BA6706C3-1681-0A85-C21F-1607E1987B65}"/>
              </a:ext>
            </a:extLst>
          </p:cNvPr>
          <p:cNvSpPr/>
          <p:nvPr/>
        </p:nvSpPr>
        <p:spPr>
          <a:xfrm>
            <a:off x="9613570" y="1052000"/>
            <a:ext cx="446903" cy="958915"/>
          </a:xfrm>
          <a:custGeom>
            <a:avLst/>
            <a:gdLst>
              <a:gd name="connsiteX0" fmla="*/ 159080 w 446903"/>
              <a:gd name="connsiteY0" fmla="*/ 11625 h 958915"/>
              <a:gd name="connsiteX1" fmla="*/ 228930 w 446903"/>
              <a:gd name="connsiteY1" fmla="*/ 75125 h 958915"/>
              <a:gd name="connsiteX2" fmla="*/ 441655 w 446903"/>
              <a:gd name="connsiteY2" fmla="*/ 475175 h 958915"/>
              <a:gd name="connsiteX3" fmla="*/ 384505 w 446903"/>
              <a:gd name="connsiteY3" fmla="*/ 392625 h 958915"/>
              <a:gd name="connsiteX4" fmla="*/ 413080 w 446903"/>
              <a:gd name="connsiteY4" fmla="*/ 465650 h 958915"/>
              <a:gd name="connsiteX5" fmla="*/ 444830 w 446903"/>
              <a:gd name="connsiteY5" fmla="*/ 957775 h 958915"/>
              <a:gd name="connsiteX6" fmla="*/ 397205 w 446903"/>
              <a:gd name="connsiteY6" fmla="*/ 310075 h 958915"/>
              <a:gd name="connsiteX7" fmla="*/ 397205 w 446903"/>
              <a:gd name="connsiteY7" fmla="*/ 506925 h 958915"/>
              <a:gd name="connsiteX8" fmla="*/ 327355 w 446903"/>
              <a:gd name="connsiteY8" fmla="*/ 246575 h 958915"/>
              <a:gd name="connsiteX9" fmla="*/ 330530 w 446903"/>
              <a:gd name="connsiteY9" fmla="*/ 300550 h 958915"/>
              <a:gd name="connsiteX10" fmla="*/ 330 w 446903"/>
              <a:gd name="connsiteY10" fmla="*/ 65600 h 958915"/>
              <a:gd name="connsiteX11" fmla="*/ 267030 w 446903"/>
              <a:gd name="connsiteY11" fmla="*/ 221175 h 958915"/>
              <a:gd name="connsiteX12" fmla="*/ 159080 w 446903"/>
              <a:gd name="connsiteY12" fmla="*/ 11625 h 95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903" h="958915">
                <a:moveTo>
                  <a:pt x="159080" y="11625"/>
                </a:moveTo>
                <a:cubicBezTo>
                  <a:pt x="152730" y="-12717"/>
                  <a:pt x="181834" y="-2133"/>
                  <a:pt x="228930" y="75125"/>
                </a:cubicBezTo>
                <a:cubicBezTo>
                  <a:pt x="276026" y="152383"/>
                  <a:pt x="415726" y="422258"/>
                  <a:pt x="441655" y="475175"/>
                </a:cubicBezTo>
                <a:cubicBezTo>
                  <a:pt x="467584" y="528092"/>
                  <a:pt x="389267" y="394212"/>
                  <a:pt x="384505" y="392625"/>
                </a:cubicBezTo>
                <a:cubicBezTo>
                  <a:pt x="379743" y="391038"/>
                  <a:pt x="403026" y="371458"/>
                  <a:pt x="413080" y="465650"/>
                </a:cubicBezTo>
                <a:cubicBezTo>
                  <a:pt x="423134" y="559842"/>
                  <a:pt x="447476" y="983704"/>
                  <a:pt x="444830" y="957775"/>
                </a:cubicBezTo>
                <a:cubicBezTo>
                  <a:pt x="442184" y="931846"/>
                  <a:pt x="405142" y="385217"/>
                  <a:pt x="397205" y="310075"/>
                </a:cubicBezTo>
                <a:cubicBezTo>
                  <a:pt x="389268" y="234933"/>
                  <a:pt x="408847" y="517508"/>
                  <a:pt x="397205" y="506925"/>
                </a:cubicBezTo>
                <a:cubicBezTo>
                  <a:pt x="385563" y="496342"/>
                  <a:pt x="338468" y="280971"/>
                  <a:pt x="327355" y="246575"/>
                </a:cubicBezTo>
                <a:cubicBezTo>
                  <a:pt x="316242" y="212179"/>
                  <a:pt x="385034" y="330712"/>
                  <a:pt x="330530" y="300550"/>
                </a:cubicBezTo>
                <a:cubicBezTo>
                  <a:pt x="276026" y="270388"/>
                  <a:pt x="10913" y="78829"/>
                  <a:pt x="330" y="65600"/>
                </a:cubicBezTo>
                <a:cubicBezTo>
                  <a:pt x="-10253" y="52371"/>
                  <a:pt x="236338" y="228054"/>
                  <a:pt x="267030" y="221175"/>
                </a:cubicBezTo>
                <a:cubicBezTo>
                  <a:pt x="297722" y="214296"/>
                  <a:pt x="165430" y="35967"/>
                  <a:pt x="159080" y="11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2DC7E60F-CF29-F038-92B4-DCF51730A423}"/>
              </a:ext>
            </a:extLst>
          </p:cNvPr>
          <p:cNvSpPr/>
          <p:nvPr/>
        </p:nvSpPr>
        <p:spPr>
          <a:xfrm>
            <a:off x="9342107" y="1873084"/>
            <a:ext cx="821546" cy="1537762"/>
          </a:xfrm>
          <a:custGeom>
            <a:avLst/>
            <a:gdLst>
              <a:gd name="connsiteX0" fmla="*/ 681368 w 821546"/>
              <a:gd name="connsiteY0" fmla="*/ 166 h 1537762"/>
              <a:gd name="connsiteX1" fmla="*/ 576593 w 821546"/>
              <a:gd name="connsiteY1" fmla="*/ 635166 h 1537762"/>
              <a:gd name="connsiteX2" fmla="*/ 636918 w 821546"/>
              <a:gd name="connsiteY2" fmla="*/ 578016 h 1537762"/>
              <a:gd name="connsiteX3" fmla="*/ 452768 w 821546"/>
              <a:gd name="connsiteY3" fmla="*/ 978066 h 1537762"/>
              <a:gd name="connsiteX4" fmla="*/ 484518 w 821546"/>
              <a:gd name="connsiteY4" fmla="*/ 930441 h 1537762"/>
              <a:gd name="connsiteX5" fmla="*/ 1918 w 821546"/>
              <a:gd name="connsiteY5" fmla="*/ 1533691 h 1537762"/>
              <a:gd name="connsiteX6" fmla="*/ 335293 w 821546"/>
              <a:gd name="connsiteY6" fmla="*/ 1152691 h 1537762"/>
              <a:gd name="connsiteX7" fmla="*/ 814718 w 821546"/>
              <a:gd name="connsiteY7" fmla="*/ 362116 h 1537762"/>
              <a:gd name="connsiteX8" fmla="*/ 624218 w 821546"/>
              <a:gd name="connsiteY8" fmla="*/ 701841 h 1537762"/>
              <a:gd name="connsiteX9" fmla="*/ 681368 w 821546"/>
              <a:gd name="connsiteY9" fmla="*/ 166 h 153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546" h="1537762">
                <a:moveTo>
                  <a:pt x="681368" y="166"/>
                </a:moveTo>
                <a:cubicBezTo>
                  <a:pt x="673430" y="-10947"/>
                  <a:pt x="584001" y="538858"/>
                  <a:pt x="576593" y="635166"/>
                </a:cubicBezTo>
                <a:cubicBezTo>
                  <a:pt x="569185" y="731474"/>
                  <a:pt x="657555" y="520866"/>
                  <a:pt x="636918" y="578016"/>
                </a:cubicBezTo>
                <a:cubicBezTo>
                  <a:pt x="616281" y="635166"/>
                  <a:pt x="478168" y="919329"/>
                  <a:pt x="452768" y="978066"/>
                </a:cubicBezTo>
                <a:cubicBezTo>
                  <a:pt x="427368" y="1036803"/>
                  <a:pt x="559660" y="837837"/>
                  <a:pt x="484518" y="930441"/>
                </a:cubicBezTo>
                <a:cubicBezTo>
                  <a:pt x="409376" y="1023045"/>
                  <a:pt x="26789" y="1496649"/>
                  <a:pt x="1918" y="1533691"/>
                </a:cubicBezTo>
                <a:cubicBezTo>
                  <a:pt x="-22953" y="1570733"/>
                  <a:pt x="199826" y="1347953"/>
                  <a:pt x="335293" y="1152691"/>
                </a:cubicBezTo>
                <a:cubicBezTo>
                  <a:pt x="470760" y="957429"/>
                  <a:pt x="766564" y="437258"/>
                  <a:pt x="814718" y="362116"/>
                </a:cubicBezTo>
                <a:cubicBezTo>
                  <a:pt x="862872" y="286974"/>
                  <a:pt x="641151" y="765870"/>
                  <a:pt x="624218" y="701841"/>
                </a:cubicBezTo>
                <a:cubicBezTo>
                  <a:pt x="607285" y="637812"/>
                  <a:pt x="689306" y="11279"/>
                  <a:pt x="681368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7C064841-85DC-8F14-E81D-35A435A96664}"/>
              </a:ext>
            </a:extLst>
          </p:cNvPr>
          <p:cNvSpPr/>
          <p:nvPr/>
        </p:nvSpPr>
        <p:spPr>
          <a:xfrm>
            <a:off x="5120734" y="4075427"/>
            <a:ext cx="476435" cy="850399"/>
          </a:xfrm>
          <a:custGeom>
            <a:avLst/>
            <a:gdLst>
              <a:gd name="connsiteX0" fmla="*/ 469463 w 476435"/>
              <a:gd name="connsiteY0" fmla="*/ 12188 h 850399"/>
              <a:gd name="connsiteX1" fmla="*/ 93817 w 476435"/>
              <a:gd name="connsiteY1" fmla="*/ 565771 h 850399"/>
              <a:gd name="connsiteX2" fmla="*/ 4849 w 476435"/>
              <a:gd name="connsiteY2" fmla="*/ 847505 h 850399"/>
              <a:gd name="connsiteX3" fmla="*/ 197614 w 476435"/>
              <a:gd name="connsiteY3" fmla="*/ 402662 h 850399"/>
              <a:gd name="connsiteX4" fmla="*/ 163015 w 476435"/>
              <a:gd name="connsiteY4" fmla="*/ 447146 h 850399"/>
              <a:gd name="connsiteX5" fmla="*/ 19677 w 476435"/>
              <a:gd name="connsiteY5" fmla="*/ 733823 h 850399"/>
              <a:gd name="connsiteX6" fmla="*/ 316239 w 476435"/>
              <a:gd name="connsiteY6" fmla="*/ 224724 h 850399"/>
              <a:gd name="connsiteX7" fmla="*/ 469463 w 476435"/>
              <a:gd name="connsiteY7" fmla="*/ 12188 h 85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435" h="850399">
                <a:moveTo>
                  <a:pt x="469463" y="12188"/>
                </a:moveTo>
                <a:cubicBezTo>
                  <a:pt x="432393" y="69029"/>
                  <a:pt x="171253" y="426552"/>
                  <a:pt x="93817" y="565771"/>
                </a:cubicBezTo>
                <a:cubicBezTo>
                  <a:pt x="16381" y="704990"/>
                  <a:pt x="-12451" y="874690"/>
                  <a:pt x="4849" y="847505"/>
                </a:cubicBezTo>
                <a:cubicBezTo>
                  <a:pt x="22148" y="820320"/>
                  <a:pt x="171253" y="469388"/>
                  <a:pt x="197614" y="402662"/>
                </a:cubicBezTo>
                <a:cubicBezTo>
                  <a:pt x="223975" y="335936"/>
                  <a:pt x="192671" y="391952"/>
                  <a:pt x="163015" y="447146"/>
                </a:cubicBezTo>
                <a:cubicBezTo>
                  <a:pt x="133359" y="502340"/>
                  <a:pt x="-5860" y="770893"/>
                  <a:pt x="19677" y="733823"/>
                </a:cubicBezTo>
                <a:cubicBezTo>
                  <a:pt x="45214" y="696753"/>
                  <a:pt x="245394" y="340054"/>
                  <a:pt x="316239" y="224724"/>
                </a:cubicBezTo>
                <a:cubicBezTo>
                  <a:pt x="387084" y="109394"/>
                  <a:pt x="506533" y="-44653"/>
                  <a:pt x="469463" y="1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5DF361C1-A83F-B439-7FA1-599EC409000B}"/>
              </a:ext>
            </a:extLst>
          </p:cNvPr>
          <p:cNvSpPr/>
          <p:nvPr/>
        </p:nvSpPr>
        <p:spPr>
          <a:xfrm>
            <a:off x="7478833" y="4700502"/>
            <a:ext cx="63779" cy="138418"/>
          </a:xfrm>
          <a:custGeom>
            <a:avLst/>
            <a:gdLst>
              <a:gd name="connsiteX0" fmla="*/ 63731 w 63779"/>
              <a:gd name="connsiteY0" fmla="*/ 8 h 138418"/>
              <a:gd name="connsiteX1" fmla="*/ 14304 w 63779"/>
              <a:gd name="connsiteY1" fmla="*/ 79092 h 138418"/>
              <a:gd name="connsiteX2" fmla="*/ 4419 w 63779"/>
              <a:gd name="connsiteY2" fmla="*/ 138404 h 138418"/>
              <a:gd name="connsiteX3" fmla="*/ 4419 w 63779"/>
              <a:gd name="connsiteY3" fmla="*/ 84034 h 138418"/>
              <a:gd name="connsiteX4" fmla="*/ 63731 w 63779"/>
              <a:gd name="connsiteY4" fmla="*/ 8 h 13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79" h="138418">
                <a:moveTo>
                  <a:pt x="63731" y="8"/>
                </a:moveTo>
                <a:cubicBezTo>
                  <a:pt x="65378" y="-816"/>
                  <a:pt x="24189" y="56026"/>
                  <a:pt x="14304" y="79092"/>
                </a:cubicBezTo>
                <a:cubicBezTo>
                  <a:pt x="4419" y="102158"/>
                  <a:pt x="6066" y="137580"/>
                  <a:pt x="4419" y="138404"/>
                </a:cubicBezTo>
                <a:cubicBezTo>
                  <a:pt x="2772" y="139228"/>
                  <a:pt x="-4643" y="103805"/>
                  <a:pt x="4419" y="84034"/>
                </a:cubicBezTo>
                <a:cubicBezTo>
                  <a:pt x="13481" y="64263"/>
                  <a:pt x="62084" y="832"/>
                  <a:pt x="6373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85B10A6B-9475-FD76-A3ED-9698938F7B01}"/>
              </a:ext>
            </a:extLst>
          </p:cNvPr>
          <p:cNvSpPr/>
          <p:nvPr/>
        </p:nvSpPr>
        <p:spPr>
          <a:xfrm>
            <a:off x="3676982" y="4521485"/>
            <a:ext cx="214689" cy="431340"/>
          </a:xfrm>
          <a:custGeom>
            <a:avLst/>
            <a:gdLst>
              <a:gd name="connsiteX0" fmla="*/ 389 w 214689"/>
              <a:gd name="connsiteY0" fmla="*/ 1088 h 431340"/>
              <a:gd name="connsiteX1" fmla="*/ 128899 w 214689"/>
              <a:gd name="connsiteY1" fmla="*/ 248223 h 431340"/>
              <a:gd name="connsiteX2" fmla="*/ 212925 w 214689"/>
              <a:gd name="connsiteY2" fmla="*/ 426160 h 431340"/>
              <a:gd name="connsiteX3" fmla="*/ 173383 w 214689"/>
              <a:gd name="connsiteY3" fmla="*/ 352020 h 431340"/>
              <a:gd name="connsiteX4" fmla="*/ 389 w 214689"/>
              <a:gd name="connsiteY4" fmla="*/ 1088 h 43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89" h="431340">
                <a:moveTo>
                  <a:pt x="389" y="1088"/>
                </a:moveTo>
                <a:cubicBezTo>
                  <a:pt x="-7025" y="-16212"/>
                  <a:pt x="93476" y="177378"/>
                  <a:pt x="128899" y="248223"/>
                </a:cubicBezTo>
                <a:cubicBezTo>
                  <a:pt x="164322" y="319068"/>
                  <a:pt x="205511" y="408861"/>
                  <a:pt x="212925" y="426160"/>
                </a:cubicBezTo>
                <a:cubicBezTo>
                  <a:pt x="220339" y="443460"/>
                  <a:pt x="203863" y="417099"/>
                  <a:pt x="173383" y="352020"/>
                </a:cubicBezTo>
                <a:cubicBezTo>
                  <a:pt x="142903" y="286941"/>
                  <a:pt x="7803" y="18388"/>
                  <a:pt x="389" y="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519F0424-46BF-29E2-4ECB-0C39A8853C31}"/>
              </a:ext>
            </a:extLst>
          </p:cNvPr>
          <p:cNvSpPr/>
          <p:nvPr/>
        </p:nvSpPr>
        <p:spPr>
          <a:xfrm>
            <a:off x="3930720" y="4985801"/>
            <a:ext cx="492355" cy="306407"/>
          </a:xfrm>
          <a:custGeom>
            <a:avLst/>
            <a:gdLst>
              <a:gd name="connsiteX0" fmla="*/ 3671 w 492355"/>
              <a:gd name="connsiteY0" fmla="*/ 1386 h 306407"/>
              <a:gd name="connsiteX1" fmla="*/ 211265 w 492355"/>
              <a:gd name="connsiteY1" fmla="*/ 144724 h 306407"/>
              <a:gd name="connsiteX2" fmla="*/ 483114 w 492355"/>
              <a:gd name="connsiteY2" fmla="*/ 302891 h 306407"/>
              <a:gd name="connsiteX3" fmla="*/ 389202 w 492355"/>
              <a:gd name="connsiteY3" fmla="*/ 233693 h 306407"/>
              <a:gd name="connsiteX4" fmla="*/ 3671 w 492355"/>
              <a:gd name="connsiteY4" fmla="*/ 1386 h 30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55" h="306407">
                <a:moveTo>
                  <a:pt x="3671" y="1386"/>
                </a:moveTo>
                <a:cubicBezTo>
                  <a:pt x="-25985" y="-13442"/>
                  <a:pt x="131358" y="94473"/>
                  <a:pt x="211265" y="144724"/>
                </a:cubicBezTo>
                <a:cubicBezTo>
                  <a:pt x="291172" y="194975"/>
                  <a:pt x="453458" y="288063"/>
                  <a:pt x="483114" y="302891"/>
                </a:cubicBezTo>
                <a:cubicBezTo>
                  <a:pt x="512770" y="317719"/>
                  <a:pt x="468285" y="283944"/>
                  <a:pt x="389202" y="233693"/>
                </a:cubicBezTo>
                <a:cubicBezTo>
                  <a:pt x="310119" y="183442"/>
                  <a:pt x="33327" y="16214"/>
                  <a:pt x="3671" y="1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6FC5B006-3719-0322-1789-030D22D37E14}"/>
              </a:ext>
            </a:extLst>
          </p:cNvPr>
          <p:cNvSpPr/>
          <p:nvPr/>
        </p:nvSpPr>
        <p:spPr>
          <a:xfrm>
            <a:off x="3474704" y="4547115"/>
            <a:ext cx="291652" cy="479622"/>
          </a:xfrm>
          <a:custGeom>
            <a:avLst/>
            <a:gdLst>
              <a:gd name="connsiteX0" fmla="*/ 16 w 291652"/>
              <a:gd name="connsiteY0" fmla="*/ 171 h 479622"/>
              <a:gd name="connsiteX1" fmla="*/ 168068 w 291652"/>
              <a:gd name="connsiteY1" fmla="*/ 148453 h 479622"/>
              <a:gd name="connsiteX2" fmla="*/ 291635 w 291652"/>
              <a:gd name="connsiteY2" fmla="*/ 479614 h 479622"/>
              <a:gd name="connsiteX3" fmla="*/ 177953 w 291652"/>
              <a:gd name="connsiteY3" fmla="*/ 138567 h 479622"/>
              <a:gd name="connsiteX4" fmla="*/ 291635 w 291652"/>
              <a:gd name="connsiteY4" fmla="*/ 336275 h 479622"/>
              <a:gd name="connsiteX5" fmla="*/ 177953 w 291652"/>
              <a:gd name="connsiteY5" fmla="*/ 123739 h 479622"/>
              <a:gd name="connsiteX6" fmla="*/ 16 w 291652"/>
              <a:gd name="connsiteY6" fmla="*/ 171 h 47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52" h="479622">
                <a:moveTo>
                  <a:pt x="16" y="171"/>
                </a:moveTo>
                <a:cubicBezTo>
                  <a:pt x="-1631" y="4290"/>
                  <a:pt x="119465" y="68546"/>
                  <a:pt x="168068" y="148453"/>
                </a:cubicBezTo>
                <a:cubicBezTo>
                  <a:pt x="216671" y="228360"/>
                  <a:pt x="289988" y="481262"/>
                  <a:pt x="291635" y="479614"/>
                </a:cubicBezTo>
                <a:cubicBezTo>
                  <a:pt x="293282" y="477966"/>
                  <a:pt x="177953" y="162457"/>
                  <a:pt x="177953" y="138567"/>
                </a:cubicBezTo>
                <a:cubicBezTo>
                  <a:pt x="177953" y="114677"/>
                  <a:pt x="291635" y="338746"/>
                  <a:pt x="291635" y="336275"/>
                </a:cubicBezTo>
                <a:cubicBezTo>
                  <a:pt x="291635" y="333804"/>
                  <a:pt x="223261" y="180580"/>
                  <a:pt x="177953" y="123739"/>
                </a:cubicBezTo>
                <a:cubicBezTo>
                  <a:pt x="132645" y="66898"/>
                  <a:pt x="1663" y="-3948"/>
                  <a:pt x="16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D4CD7E9E-8ADE-F0B0-D7FF-2435D7545A60}"/>
              </a:ext>
            </a:extLst>
          </p:cNvPr>
          <p:cNvSpPr/>
          <p:nvPr/>
        </p:nvSpPr>
        <p:spPr>
          <a:xfrm>
            <a:off x="2322591" y="4403001"/>
            <a:ext cx="890194" cy="282832"/>
          </a:xfrm>
          <a:custGeom>
            <a:avLst/>
            <a:gdLst>
              <a:gd name="connsiteX0" fmla="*/ 479 w 890194"/>
              <a:gd name="connsiteY0" fmla="*/ 119572 h 282832"/>
              <a:gd name="connsiteX1" fmla="*/ 356354 w 890194"/>
              <a:gd name="connsiteY1" fmla="*/ 15775 h 282832"/>
              <a:gd name="connsiteX2" fmla="*/ 643031 w 890194"/>
              <a:gd name="connsiteY2" fmla="*/ 109687 h 282832"/>
              <a:gd name="connsiteX3" fmla="*/ 638088 w 890194"/>
              <a:gd name="connsiteY3" fmla="*/ 55317 h 282832"/>
              <a:gd name="connsiteX4" fmla="*/ 890166 w 890194"/>
              <a:gd name="connsiteY4" fmla="*/ 282681 h 282832"/>
              <a:gd name="connsiteX5" fmla="*/ 652916 w 890194"/>
              <a:gd name="connsiteY5" fmla="*/ 89916 h 282832"/>
              <a:gd name="connsiteX6" fmla="*/ 390953 w 890194"/>
              <a:gd name="connsiteY6" fmla="*/ 55317 h 282832"/>
              <a:gd name="connsiteX7" fmla="*/ 435437 w 890194"/>
              <a:gd name="connsiteY7" fmla="*/ 947 h 282832"/>
              <a:gd name="connsiteX8" fmla="*/ 479 w 890194"/>
              <a:gd name="connsiteY8" fmla="*/ 119572 h 28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194" h="282832">
                <a:moveTo>
                  <a:pt x="479" y="119572"/>
                </a:moveTo>
                <a:cubicBezTo>
                  <a:pt x="-12702" y="122043"/>
                  <a:pt x="249262" y="17422"/>
                  <a:pt x="356354" y="15775"/>
                </a:cubicBezTo>
                <a:cubicBezTo>
                  <a:pt x="463446" y="14127"/>
                  <a:pt x="596075" y="103097"/>
                  <a:pt x="643031" y="109687"/>
                </a:cubicBezTo>
                <a:cubicBezTo>
                  <a:pt x="689987" y="116277"/>
                  <a:pt x="596899" y="26485"/>
                  <a:pt x="638088" y="55317"/>
                </a:cubicBezTo>
                <a:cubicBezTo>
                  <a:pt x="679277" y="84149"/>
                  <a:pt x="887695" y="276915"/>
                  <a:pt x="890166" y="282681"/>
                </a:cubicBezTo>
                <a:cubicBezTo>
                  <a:pt x="892637" y="288447"/>
                  <a:pt x="736118" y="127810"/>
                  <a:pt x="652916" y="89916"/>
                </a:cubicBezTo>
                <a:cubicBezTo>
                  <a:pt x="569714" y="52022"/>
                  <a:pt x="427199" y="70145"/>
                  <a:pt x="390953" y="55317"/>
                </a:cubicBezTo>
                <a:cubicBezTo>
                  <a:pt x="354707" y="40489"/>
                  <a:pt x="493926" y="-7291"/>
                  <a:pt x="435437" y="947"/>
                </a:cubicBezTo>
                <a:cubicBezTo>
                  <a:pt x="376948" y="9185"/>
                  <a:pt x="13660" y="117101"/>
                  <a:pt x="479" y="119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6B2E9CC2-D6F2-E028-502E-853076CC8755}"/>
              </a:ext>
            </a:extLst>
          </p:cNvPr>
          <p:cNvSpPr/>
          <p:nvPr/>
        </p:nvSpPr>
        <p:spPr>
          <a:xfrm>
            <a:off x="3015034" y="4666542"/>
            <a:ext cx="40608" cy="612702"/>
          </a:xfrm>
          <a:custGeom>
            <a:avLst/>
            <a:gdLst>
              <a:gd name="connsiteX0" fmla="*/ 24728 w 40608"/>
              <a:gd name="connsiteY0" fmla="*/ 4312 h 612702"/>
              <a:gd name="connsiteX1" fmla="*/ 34614 w 40608"/>
              <a:gd name="connsiteY1" fmla="*/ 108109 h 612702"/>
              <a:gd name="connsiteX2" fmla="*/ 15 w 40608"/>
              <a:gd name="connsiteY2" fmla="*/ 612264 h 612702"/>
              <a:gd name="connsiteX3" fmla="*/ 39556 w 40608"/>
              <a:gd name="connsiteY3" fmla="*/ 192135 h 612702"/>
              <a:gd name="connsiteX4" fmla="*/ 24728 w 40608"/>
              <a:gd name="connsiteY4" fmla="*/ 4312 h 61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" h="612702">
                <a:moveTo>
                  <a:pt x="24728" y="4312"/>
                </a:moveTo>
                <a:cubicBezTo>
                  <a:pt x="23904" y="-9692"/>
                  <a:pt x="38733" y="6784"/>
                  <a:pt x="34614" y="108109"/>
                </a:cubicBezTo>
                <a:cubicBezTo>
                  <a:pt x="30495" y="209434"/>
                  <a:pt x="-809" y="598260"/>
                  <a:pt x="15" y="612264"/>
                </a:cubicBezTo>
                <a:cubicBezTo>
                  <a:pt x="839" y="626268"/>
                  <a:pt x="33790" y="300874"/>
                  <a:pt x="39556" y="192135"/>
                </a:cubicBezTo>
                <a:cubicBezTo>
                  <a:pt x="45322" y="83396"/>
                  <a:pt x="25552" y="18316"/>
                  <a:pt x="24728" y="4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2E5BC0FA-7F1B-E0EB-5B2C-2DA30BFB7FFC}"/>
              </a:ext>
            </a:extLst>
          </p:cNvPr>
          <p:cNvSpPr/>
          <p:nvPr/>
        </p:nvSpPr>
        <p:spPr>
          <a:xfrm>
            <a:off x="2094215" y="4412553"/>
            <a:ext cx="362644" cy="842437"/>
          </a:xfrm>
          <a:custGeom>
            <a:avLst/>
            <a:gdLst>
              <a:gd name="connsiteX0" fmla="*/ 362308 w 362644"/>
              <a:gd name="connsiteY0" fmla="*/ 1281 h 842437"/>
              <a:gd name="connsiteX1" fmla="*/ 134944 w 362644"/>
              <a:gd name="connsiteY1" fmla="*/ 317613 h 842437"/>
              <a:gd name="connsiteX2" fmla="*/ 1491 w 362644"/>
              <a:gd name="connsiteY2" fmla="*/ 841540 h 842437"/>
              <a:gd name="connsiteX3" fmla="*/ 80574 w 362644"/>
              <a:gd name="connsiteY3" fmla="*/ 431296 h 842437"/>
              <a:gd name="connsiteX4" fmla="*/ 362308 w 362644"/>
              <a:gd name="connsiteY4" fmla="*/ 1281 h 84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44" h="842437">
                <a:moveTo>
                  <a:pt x="362308" y="1281"/>
                </a:moveTo>
                <a:cubicBezTo>
                  <a:pt x="371370" y="-17666"/>
                  <a:pt x="195080" y="177570"/>
                  <a:pt x="134944" y="317613"/>
                </a:cubicBezTo>
                <a:cubicBezTo>
                  <a:pt x="74808" y="457656"/>
                  <a:pt x="10553" y="822593"/>
                  <a:pt x="1491" y="841540"/>
                </a:cubicBezTo>
                <a:cubicBezTo>
                  <a:pt x="-7571" y="860487"/>
                  <a:pt x="25381" y="574634"/>
                  <a:pt x="80574" y="431296"/>
                </a:cubicBezTo>
                <a:cubicBezTo>
                  <a:pt x="135767" y="287958"/>
                  <a:pt x="353246" y="20228"/>
                  <a:pt x="362308" y="1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D5111EA4-A9A4-6123-1902-AAD58620667A}"/>
              </a:ext>
            </a:extLst>
          </p:cNvPr>
          <p:cNvSpPr/>
          <p:nvPr/>
        </p:nvSpPr>
        <p:spPr>
          <a:xfrm>
            <a:off x="2708443" y="4674490"/>
            <a:ext cx="129998" cy="1035027"/>
          </a:xfrm>
          <a:custGeom>
            <a:avLst/>
            <a:gdLst>
              <a:gd name="connsiteX0" fmla="*/ 158 w 129998"/>
              <a:gd name="connsiteY0" fmla="*/ 1307 h 1035027"/>
              <a:gd name="connsiteX1" fmla="*/ 94069 w 129998"/>
              <a:gd name="connsiteY1" fmla="*/ 362124 h 1035027"/>
              <a:gd name="connsiteX2" fmla="*/ 123726 w 129998"/>
              <a:gd name="connsiteY2" fmla="*/ 1034332 h 1035027"/>
              <a:gd name="connsiteX3" fmla="*/ 118783 w 129998"/>
              <a:gd name="connsiteY3" fmla="*/ 480749 h 1035027"/>
              <a:gd name="connsiteX4" fmla="*/ 158 w 129998"/>
              <a:gd name="connsiteY4" fmla="*/ 1307 h 103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98" h="1035027">
                <a:moveTo>
                  <a:pt x="158" y="1307"/>
                </a:moveTo>
                <a:cubicBezTo>
                  <a:pt x="-3961" y="-18464"/>
                  <a:pt x="73474" y="189953"/>
                  <a:pt x="94069" y="362124"/>
                </a:cubicBezTo>
                <a:cubicBezTo>
                  <a:pt x="114664" y="534295"/>
                  <a:pt x="119607" y="1014561"/>
                  <a:pt x="123726" y="1034332"/>
                </a:cubicBezTo>
                <a:cubicBezTo>
                  <a:pt x="127845" y="1054103"/>
                  <a:pt x="137730" y="647153"/>
                  <a:pt x="118783" y="480749"/>
                </a:cubicBezTo>
                <a:cubicBezTo>
                  <a:pt x="99836" y="314345"/>
                  <a:pt x="4277" y="21078"/>
                  <a:pt x="158" y="1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7011E3DF-C588-6ABC-A9E3-9017911C7FE4}"/>
              </a:ext>
            </a:extLst>
          </p:cNvPr>
          <p:cNvSpPr/>
          <p:nvPr/>
        </p:nvSpPr>
        <p:spPr>
          <a:xfrm>
            <a:off x="2301813" y="4764732"/>
            <a:ext cx="125073" cy="914756"/>
          </a:xfrm>
          <a:custGeom>
            <a:avLst/>
            <a:gdLst>
              <a:gd name="connsiteX0" fmla="*/ 125054 w 125073"/>
              <a:gd name="connsiteY0" fmla="*/ 33 h 914756"/>
              <a:gd name="connsiteX1" fmla="*/ 11372 w 125073"/>
              <a:gd name="connsiteY1" fmla="*/ 692012 h 914756"/>
              <a:gd name="connsiteX2" fmla="*/ 50913 w 125073"/>
              <a:gd name="connsiteY2" fmla="*/ 914433 h 914756"/>
              <a:gd name="connsiteX3" fmla="*/ 1486 w 125073"/>
              <a:gd name="connsiteY3" fmla="*/ 721668 h 914756"/>
              <a:gd name="connsiteX4" fmla="*/ 125054 w 125073"/>
              <a:gd name="connsiteY4" fmla="*/ 33 h 91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73" h="914756">
                <a:moveTo>
                  <a:pt x="125054" y="33"/>
                </a:moveTo>
                <a:cubicBezTo>
                  <a:pt x="126702" y="-4910"/>
                  <a:pt x="23729" y="539612"/>
                  <a:pt x="11372" y="692012"/>
                </a:cubicBezTo>
                <a:cubicBezTo>
                  <a:pt x="-985" y="844412"/>
                  <a:pt x="52561" y="909490"/>
                  <a:pt x="50913" y="914433"/>
                </a:cubicBezTo>
                <a:cubicBezTo>
                  <a:pt x="49265" y="919376"/>
                  <a:pt x="-10047" y="868301"/>
                  <a:pt x="1486" y="721668"/>
                </a:cubicBezTo>
                <a:cubicBezTo>
                  <a:pt x="13019" y="575035"/>
                  <a:pt x="123406" y="4976"/>
                  <a:pt x="12505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C4668F75-E81F-EE23-AEC4-413ECDA74997}"/>
              </a:ext>
            </a:extLst>
          </p:cNvPr>
          <p:cNvSpPr/>
          <p:nvPr/>
        </p:nvSpPr>
        <p:spPr>
          <a:xfrm>
            <a:off x="2563356" y="5626485"/>
            <a:ext cx="176536" cy="990528"/>
          </a:xfrm>
          <a:custGeom>
            <a:avLst/>
            <a:gdLst>
              <a:gd name="connsiteX0" fmla="*/ 1907 w 176536"/>
              <a:gd name="connsiteY0" fmla="*/ 8196 h 990528"/>
              <a:gd name="connsiteX1" fmla="*/ 174901 w 176536"/>
              <a:gd name="connsiteY1" fmla="*/ 976966 h 990528"/>
              <a:gd name="connsiteX2" fmla="*/ 85933 w 176536"/>
              <a:gd name="connsiteY2" fmla="*/ 537065 h 990528"/>
              <a:gd name="connsiteX3" fmla="*/ 1907 w 176536"/>
              <a:gd name="connsiteY3" fmla="*/ 8196 h 9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6" h="990528">
                <a:moveTo>
                  <a:pt x="1907" y="8196"/>
                </a:moveTo>
                <a:cubicBezTo>
                  <a:pt x="16735" y="81513"/>
                  <a:pt x="160897" y="888821"/>
                  <a:pt x="174901" y="976966"/>
                </a:cubicBezTo>
                <a:cubicBezTo>
                  <a:pt x="188905" y="1065111"/>
                  <a:pt x="108999" y="700998"/>
                  <a:pt x="85933" y="537065"/>
                </a:cubicBezTo>
                <a:cubicBezTo>
                  <a:pt x="62867" y="373132"/>
                  <a:pt x="-12921" y="-65121"/>
                  <a:pt x="1907" y="8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817785B2-4FA5-8872-28FE-76A8F0F48FC0}"/>
              </a:ext>
            </a:extLst>
          </p:cNvPr>
          <p:cNvSpPr/>
          <p:nvPr/>
        </p:nvSpPr>
        <p:spPr>
          <a:xfrm>
            <a:off x="3504321" y="5371008"/>
            <a:ext cx="157174" cy="754242"/>
          </a:xfrm>
          <a:custGeom>
            <a:avLst/>
            <a:gdLst>
              <a:gd name="connsiteX0" fmla="*/ 55 w 157174"/>
              <a:gd name="connsiteY0" fmla="*/ 1710 h 754242"/>
              <a:gd name="connsiteX1" fmla="*/ 103852 w 157174"/>
              <a:gd name="connsiteY1" fmla="*/ 258730 h 754242"/>
              <a:gd name="connsiteX2" fmla="*/ 153279 w 157174"/>
              <a:gd name="connsiteY2" fmla="*/ 728287 h 754242"/>
              <a:gd name="connsiteX3" fmla="*/ 143394 w 157174"/>
              <a:gd name="connsiteY3" fmla="*/ 654147 h 754242"/>
              <a:gd name="connsiteX4" fmla="*/ 59368 w 157174"/>
              <a:gd name="connsiteY4" fmla="*/ 322986 h 754242"/>
              <a:gd name="connsiteX5" fmla="*/ 123623 w 157174"/>
              <a:gd name="connsiteY5" fmla="*/ 540464 h 754242"/>
              <a:gd name="connsiteX6" fmla="*/ 118680 w 157174"/>
              <a:gd name="connsiteY6" fmla="*/ 377355 h 754242"/>
              <a:gd name="connsiteX7" fmla="*/ 55 w 157174"/>
              <a:gd name="connsiteY7" fmla="*/ 1710 h 75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74" h="754242">
                <a:moveTo>
                  <a:pt x="55" y="1710"/>
                </a:moveTo>
                <a:cubicBezTo>
                  <a:pt x="-2416" y="-18061"/>
                  <a:pt x="78315" y="137634"/>
                  <a:pt x="103852" y="258730"/>
                </a:cubicBezTo>
                <a:cubicBezTo>
                  <a:pt x="129389" y="379826"/>
                  <a:pt x="146689" y="662384"/>
                  <a:pt x="153279" y="728287"/>
                </a:cubicBezTo>
                <a:cubicBezTo>
                  <a:pt x="159869" y="794190"/>
                  <a:pt x="159046" y="721697"/>
                  <a:pt x="143394" y="654147"/>
                </a:cubicBezTo>
                <a:cubicBezTo>
                  <a:pt x="127742" y="586597"/>
                  <a:pt x="62663" y="341933"/>
                  <a:pt x="59368" y="322986"/>
                </a:cubicBezTo>
                <a:cubicBezTo>
                  <a:pt x="56073" y="304039"/>
                  <a:pt x="113738" y="531403"/>
                  <a:pt x="123623" y="540464"/>
                </a:cubicBezTo>
                <a:cubicBezTo>
                  <a:pt x="133508" y="549525"/>
                  <a:pt x="133508" y="466324"/>
                  <a:pt x="118680" y="377355"/>
                </a:cubicBezTo>
                <a:cubicBezTo>
                  <a:pt x="103852" y="288387"/>
                  <a:pt x="2526" y="21481"/>
                  <a:pt x="55" y="1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C3ED942C-2590-0687-1C44-3A4C633CE5A2}"/>
              </a:ext>
            </a:extLst>
          </p:cNvPr>
          <p:cNvSpPr/>
          <p:nvPr/>
        </p:nvSpPr>
        <p:spPr>
          <a:xfrm>
            <a:off x="3270893" y="4820197"/>
            <a:ext cx="221542" cy="516077"/>
          </a:xfrm>
          <a:custGeom>
            <a:avLst/>
            <a:gdLst>
              <a:gd name="connsiteX0" fmla="*/ 410 w 221542"/>
              <a:gd name="connsiteY0" fmla="*/ 1185 h 516077"/>
              <a:gd name="connsiteX1" fmla="*/ 122656 w 221542"/>
              <a:gd name="connsiteY1" fmla="*/ 226117 h 516077"/>
              <a:gd name="connsiteX2" fmla="*/ 220452 w 221542"/>
              <a:gd name="connsiteY2" fmla="*/ 514618 h 516077"/>
              <a:gd name="connsiteX3" fmla="*/ 166664 w 221542"/>
              <a:gd name="connsiteY3" fmla="*/ 323914 h 516077"/>
              <a:gd name="connsiteX4" fmla="*/ 410 w 221542"/>
              <a:gd name="connsiteY4" fmla="*/ 1185 h 5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42" h="516077">
                <a:moveTo>
                  <a:pt x="410" y="1185"/>
                </a:moveTo>
                <a:cubicBezTo>
                  <a:pt x="-6925" y="-15114"/>
                  <a:pt x="85982" y="140545"/>
                  <a:pt x="122656" y="226117"/>
                </a:cubicBezTo>
                <a:cubicBezTo>
                  <a:pt x="159330" y="311689"/>
                  <a:pt x="213117" y="498319"/>
                  <a:pt x="220452" y="514618"/>
                </a:cubicBezTo>
                <a:cubicBezTo>
                  <a:pt x="227787" y="530917"/>
                  <a:pt x="196818" y="407041"/>
                  <a:pt x="166664" y="323914"/>
                </a:cubicBezTo>
                <a:cubicBezTo>
                  <a:pt x="136510" y="240787"/>
                  <a:pt x="7745" y="17484"/>
                  <a:pt x="410" y="1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6EA4DEE7-5DC4-5B91-71C8-3DC67C5A7D8B}"/>
              </a:ext>
            </a:extLst>
          </p:cNvPr>
          <p:cNvSpPr/>
          <p:nvPr/>
        </p:nvSpPr>
        <p:spPr>
          <a:xfrm>
            <a:off x="3110718" y="4911289"/>
            <a:ext cx="68442" cy="1009451"/>
          </a:xfrm>
          <a:custGeom>
            <a:avLst/>
            <a:gdLst>
              <a:gd name="connsiteX0" fmla="*/ 67678 w 68442"/>
              <a:gd name="connsiteY0" fmla="*/ 3000 h 1009451"/>
              <a:gd name="connsiteX1" fmla="*/ 48118 w 68442"/>
              <a:gd name="connsiteY1" fmla="*/ 487094 h 1009451"/>
              <a:gd name="connsiteX2" fmla="*/ 4110 w 68442"/>
              <a:gd name="connsiteY2" fmla="*/ 932069 h 1009451"/>
              <a:gd name="connsiteX3" fmla="*/ 4110 w 68442"/>
              <a:gd name="connsiteY3" fmla="*/ 990747 h 1009451"/>
              <a:gd name="connsiteX4" fmla="*/ 23669 w 68442"/>
              <a:gd name="connsiteY4" fmla="*/ 726696 h 1009451"/>
              <a:gd name="connsiteX5" fmla="*/ 67678 w 68442"/>
              <a:gd name="connsiteY5" fmla="*/ 3000 h 10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2" h="1009451">
                <a:moveTo>
                  <a:pt x="67678" y="3000"/>
                </a:moveTo>
                <a:cubicBezTo>
                  <a:pt x="71753" y="-36934"/>
                  <a:pt x="58713" y="332249"/>
                  <a:pt x="48118" y="487094"/>
                </a:cubicBezTo>
                <a:cubicBezTo>
                  <a:pt x="37523" y="641939"/>
                  <a:pt x="11445" y="848127"/>
                  <a:pt x="4110" y="932069"/>
                </a:cubicBezTo>
                <a:cubicBezTo>
                  <a:pt x="-3225" y="1016011"/>
                  <a:pt x="850" y="1024976"/>
                  <a:pt x="4110" y="990747"/>
                </a:cubicBezTo>
                <a:cubicBezTo>
                  <a:pt x="7370" y="956518"/>
                  <a:pt x="9000" y="892950"/>
                  <a:pt x="23669" y="726696"/>
                </a:cubicBezTo>
                <a:cubicBezTo>
                  <a:pt x="38338" y="560442"/>
                  <a:pt x="63603" y="42934"/>
                  <a:pt x="67678" y="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5C622C89-42D7-6D48-2580-FF27B40E58E3}"/>
              </a:ext>
            </a:extLst>
          </p:cNvPr>
          <p:cNvSpPr/>
          <p:nvPr/>
        </p:nvSpPr>
        <p:spPr>
          <a:xfrm>
            <a:off x="5957931" y="4261572"/>
            <a:ext cx="371581" cy="533869"/>
          </a:xfrm>
          <a:custGeom>
            <a:avLst/>
            <a:gdLst>
              <a:gd name="connsiteX0" fmla="*/ 219441 w 371581"/>
              <a:gd name="connsiteY0" fmla="*/ 111 h 533869"/>
              <a:gd name="connsiteX1" fmla="*/ 310467 w 371581"/>
              <a:gd name="connsiteY1" fmla="*/ 211127 h 533869"/>
              <a:gd name="connsiteX2" fmla="*/ 150 w 371581"/>
              <a:gd name="connsiteY2" fmla="*/ 533856 h 533869"/>
              <a:gd name="connsiteX3" fmla="*/ 355980 w 371581"/>
              <a:gd name="connsiteY3" fmla="*/ 198714 h 533869"/>
              <a:gd name="connsiteX4" fmla="*/ 310467 w 371581"/>
              <a:gd name="connsiteY4" fmla="*/ 227677 h 533869"/>
              <a:gd name="connsiteX5" fmla="*/ 331155 w 371581"/>
              <a:gd name="connsiteY5" fmla="*/ 182164 h 533869"/>
              <a:gd name="connsiteX6" fmla="*/ 219441 w 371581"/>
              <a:gd name="connsiteY6" fmla="*/ 111 h 53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581" h="533869">
                <a:moveTo>
                  <a:pt x="219441" y="111"/>
                </a:moveTo>
                <a:cubicBezTo>
                  <a:pt x="215993" y="4938"/>
                  <a:pt x="347016" y="122170"/>
                  <a:pt x="310467" y="211127"/>
                </a:cubicBezTo>
                <a:cubicBezTo>
                  <a:pt x="273919" y="300085"/>
                  <a:pt x="-7436" y="535925"/>
                  <a:pt x="150" y="533856"/>
                </a:cubicBezTo>
                <a:cubicBezTo>
                  <a:pt x="7735" y="531787"/>
                  <a:pt x="304261" y="249744"/>
                  <a:pt x="355980" y="198714"/>
                </a:cubicBezTo>
                <a:cubicBezTo>
                  <a:pt x="407700" y="147684"/>
                  <a:pt x="314605" y="230435"/>
                  <a:pt x="310467" y="227677"/>
                </a:cubicBezTo>
                <a:cubicBezTo>
                  <a:pt x="306329" y="224919"/>
                  <a:pt x="344257" y="215954"/>
                  <a:pt x="331155" y="182164"/>
                </a:cubicBezTo>
                <a:cubicBezTo>
                  <a:pt x="318053" y="148374"/>
                  <a:pt x="222889" y="-4716"/>
                  <a:pt x="21944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44C30EDE-8C2B-3CAA-EF1C-652AA4F3C40B}"/>
              </a:ext>
            </a:extLst>
          </p:cNvPr>
          <p:cNvSpPr/>
          <p:nvPr/>
        </p:nvSpPr>
        <p:spPr>
          <a:xfrm>
            <a:off x="3731503" y="4389944"/>
            <a:ext cx="175010" cy="335174"/>
          </a:xfrm>
          <a:custGeom>
            <a:avLst/>
            <a:gdLst>
              <a:gd name="connsiteX0" fmla="*/ 174350 w 175010"/>
              <a:gd name="connsiteY0" fmla="*/ 4 h 335174"/>
              <a:gd name="connsiteX1" fmla="*/ 66774 w 175010"/>
              <a:gd name="connsiteY1" fmla="*/ 86892 h 335174"/>
              <a:gd name="connsiteX2" fmla="*/ 153663 w 175010"/>
              <a:gd name="connsiteY2" fmla="*/ 335146 h 335174"/>
              <a:gd name="connsiteX3" fmla="*/ 46086 w 175010"/>
              <a:gd name="connsiteY3" fmla="*/ 70342 h 335174"/>
              <a:gd name="connsiteX4" fmla="*/ 4711 w 175010"/>
              <a:gd name="connsiteY4" fmla="*/ 82755 h 335174"/>
              <a:gd name="connsiteX5" fmla="*/ 174350 w 175010"/>
              <a:gd name="connsiteY5" fmla="*/ 4 h 33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10" h="335174">
                <a:moveTo>
                  <a:pt x="174350" y="4"/>
                </a:moveTo>
                <a:cubicBezTo>
                  <a:pt x="184694" y="693"/>
                  <a:pt x="70222" y="31035"/>
                  <a:pt x="66774" y="86892"/>
                </a:cubicBezTo>
                <a:cubicBezTo>
                  <a:pt x="63326" y="142749"/>
                  <a:pt x="157111" y="337904"/>
                  <a:pt x="153663" y="335146"/>
                </a:cubicBezTo>
                <a:cubicBezTo>
                  <a:pt x="150215" y="332388"/>
                  <a:pt x="70911" y="112407"/>
                  <a:pt x="46086" y="70342"/>
                </a:cubicBezTo>
                <a:cubicBezTo>
                  <a:pt x="21261" y="28277"/>
                  <a:pt x="-12529" y="94478"/>
                  <a:pt x="4711" y="82755"/>
                </a:cubicBezTo>
                <a:cubicBezTo>
                  <a:pt x="21951" y="71032"/>
                  <a:pt x="164006" y="-685"/>
                  <a:pt x="17435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17CFC38F-AFDE-6937-D48F-8027F5D10E25}"/>
              </a:ext>
            </a:extLst>
          </p:cNvPr>
          <p:cNvSpPr/>
          <p:nvPr/>
        </p:nvSpPr>
        <p:spPr>
          <a:xfrm>
            <a:off x="3483823" y="4363388"/>
            <a:ext cx="419523" cy="92760"/>
          </a:xfrm>
          <a:custGeom>
            <a:avLst/>
            <a:gdLst>
              <a:gd name="connsiteX0" fmla="*/ 0 w 419523"/>
              <a:gd name="connsiteY0" fmla="*/ 92760 h 92760"/>
              <a:gd name="connsiteX1" fmla="*/ 409618 w 419523"/>
              <a:gd name="connsiteY1" fmla="*/ 1734 h 92760"/>
              <a:gd name="connsiteX2" fmla="*/ 302041 w 419523"/>
              <a:gd name="connsiteY2" fmla="*/ 30697 h 92760"/>
              <a:gd name="connsiteX3" fmla="*/ 0 w 419523"/>
              <a:gd name="connsiteY3" fmla="*/ 92760 h 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523" h="92760">
                <a:moveTo>
                  <a:pt x="0" y="92760"/>
                </a:moveTo>
                <a:lnTo>
                  <a:pt x="409618" y="1734"/>
                </a:lnTo>
                <a:cubicBezTo>
                  <a:pt x="459958" y="-8610"/>
                  <a:pt x="302041" y="30697"/>
                  <a:pt x="302041" y="30697"/>
                </a:cubicBezTo>
                <a:lnTo>
                  <a:pt x="0" y="927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83E92033-27F5-6032-1C8D-BA7960645F4C}"/>
              </a:ext>
            </a:extLst>
          </p:cNvPr>
          <p:cNvSpPr/>
          <p:nvPr/>
        </p:nvSpPr>
        <p:spPr>
          <a:xfrm>
            <a:off x="3322269" y="4559209"/>
            <a:ext cx="294875" cy="584152"/>
          </a:xfrm>
          <a:custGeom>
            <a:avLst/>
            <a:gdLst>
              <a:gd name="connsiteX0" fmla="*/ 189 w 294875"/>
              <a:gd name="connsiteY0" fmla="*/ 378 h 584152"/>
              <a:gd name="connsiteX1" fmla="*/ 190517 w 294875"/>
              <a:gd name="connsiteY1" fmla="*/ 265182 h 584152"/>
              <a:gd name="connsiteX2" fmla="*/ 293955 w 294875"/>
              <a:gd name="connsiteY2" fmla="*/ 583774 h 584152"/>
              <a:gd name="connsiteX3" fmla="*/ 227755 w 294875"/>
              <a:gd name="connsiteY3" fmla="*/ 323108 h 584152"/>
              <a:gd name="connsiteX4" fmla="*/ 189 w 294875"/>
              <a:gd name="connsiteY4" fmla="*/ 378 h 58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75" h="584152">
                <a:moveTo>
                  <a:pt x="189" y="378"/>
                </a:moveTo>
                <a:cubicBezTo>
                  <a:pt x="-6017" y="-9276"/>
                  <a:pt x="141556" y="167949"/>
                  <a:pt x="190517" y="265182"/>
                </a:cubicBezTo>
                <a:cubicBezTo>
                  <a:pt x="239478" y="362415"/>
                  <a:pt x="287749" y="574120"/>
                  <a:pt x="293955" y="583774"/>
                </a:cubicBezTo>
                <a:cubicBezTo>
                  <a:pt x="300161" y="593428"/>
                  <a:pt x="274647" y="416203"/>
                  <a:pt x="227755" y="323108"/>
                </a:cubicBezTo>
                <a:cubicBezTo>
                  <a:pt x="180863" y="230013"/>
                  <a:pt x="6395" y="10032"/>
                  <a:pt x="189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9363A591-3E19-B157-495E-E7597C0E54DE}"/>
              </a:ext>
            </a:extLst>
          </p:cNvPr>
          <p:cNvSpPr/>
          <p:nvPr/>
        </p:nvSpPr>
        <p:spPr>
          <a:xfrm>
            <a:off x="3752756" y="5577322"/>
            <a:ext cx="45557" cy="422218"/>
          </a:xfrm>
          <a:custGeom>
            <a:avLst/>
            <a:gdLst>
              <a:gd name="connsiteX0" fmla="*/ 8 w 45557"/>
              <a:gd name="connsiteY0" fmla="*/ 104 h 422218"/>
              <a:gd name="connsiteX1" fmla="*/ 41383 w 45557"/>
              <a:gd name="connsiteY1" fmla="*/ 186294 h 422218"/>
              <a:gd name="connsiteX2" fmla="*/ 8283 w 45557"/>
              <a:gd name="connsiteY2" fmla="*/ 422135 h 422218"/>
              <a:gd name="connsiteX3" fmla="*/ 45521 w 45557"/>
              <a:gd name="connsiteY3" fmla="*/ 211120 h 422218"/>
              <a:gd name="connsiteX4" fmla="*/ 8 w 45557"/>
              <a:gd name="connsiteY4" fmla="*/ 104 h 4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57" h="422218">
                <a:moveTo>
                  <a:pt x="8" y="104"/>
                </a:moveTo>
                <a:cubicBezTo>
                  <a:pt x="-682" y="-4034"/>
                  <a:pt x="40004" y="115956"/>
                  <a:pt x="41383" y="186294"/>
                </a:cubicBezTo>
                <a:cubicBezTo>
                  <a:pt x="42762" y="256632"/>
                  <a:pt x="7593" y="417997"/>
                  <a:pt x="8283" y="422135"/>
                </a:cubicBezTo>
                <a:cubicBezTo>
                  <a:pt x="8973" y="426273"/>
                  <a:pt x="46900" y="275942"/>
                  <a:pt x="45521" y="211120"/>
                </a:cubicBezTo>
                <a:cubicBezTo>
                  <a:pt x="44142" y="146298"/>
                  <a:pt x="698" y="4242"/>
                  <a:pt x="8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3F4ACDF9-5C5B-D351-26DB-97E9EF5C9EA3}"/>
              </a:ext>
            </a:extLst>
          </p:cNvPr>
          <p:cNvSpPr/>
          <p:nvPr/>
        </p:nvSpPr>
        <p:spPr>
          <a:xfrm>
            <a:off x="5772671" y="3314664"/>
            <a:ext cx="347154" cy="839952"/>
          </a:xfrm>
          <a:custGeom>
            <a:avLst/>
            <a:gdLst>
              <a:gd name="connsiteX0" fmla="*/ 278879 w 347154"/>
              <a:gd name="connsiteY0" fmla="*/ 36 h 839952"/>
              <a:gd name="connsiteX1" fmla="*/ 72504 w 347154"/>
              <a:gd name="connsiteY1" fmla="*/ 101636 h 839952"/>
              <a:gd name="connsiteX2" fmla="*/ 132829 w 347154"/>
              <a:gd name="connsiteY2" fmla="*/ 79411 h 839952"/>
              <a:gd name="connsiteX3" fmla="*/ 2654 w 347154"/>
              <a:gd name="connsiteY3" fmla="*/ 133386 h 839952"/>
              <a:gd name="connsiteX4" fmla="*/ 43929 w 347154"/>
              <a:gd name="connsiteY4" fmla="*/ 101636 h 839952"/>
              <a:gd name="connsiteX5" fmla="*/ 28054 w 347154"/>
              <a:gd name="connsiteY5" fmla="*/ 422311 h 839952"/>
              <a:gd name="connsiteX6" fmla="*/ 31229 w 347154"/>
              <a:gd name="connsiteY6" fmla="*/ 358811 h 839952"/>
              <a:gd name="connsiteX7" fmla="*/ 82029 w 347154"/>
              <a:gd name="connsiteY7" fmla="*/ 708061 h 839952"/>
              <a:gd name="connsiteX8" fmla="*/ 88379 w 347154"/>
              <a:gd name="connsiteY8" fmla="*/ 673136 h 839952"/>
              <a:gd name="connsiteX9" fmla="*/ 228079 w 347154"/>
              <a:gd name="connsiteY9" fmla="*/ 781086 h 839952"/>
              <a:gd name="connsiteX10" fmla="*/ 221729 w 347154"/>
              <a:gd name="connsiteY10" fmla="*/ 727111 h 839952"/>
              <a:gd name="connsiteX11" fmla="*/ 345554 w 347154"/>
              <a:gd name="connsiteY11" fmla="*/ 838236 h 839952"/>
              <a:gd name="connsiteX12" fmla="*/ 288404 w 347154"/>
              <a:gd name="connsiteY12" fmla="*/ 777911 h 839952"/>
              <a:gd name="connsiteX13" fmla="*/ 234429 w 347154"/>
              <a:gd name="connsiteY13" fmla="*/ 565186 h 839952"/>
              <a:gd name="connsiteX14" fmla="*/ 151879 w 347154"/>
              <a:gd name="connsiteY14" fmla="*/ 330236 h 839952"/>
              <a:gd name="connsiteX15" fmla="*/ 231254 w 347154"/>
              <a:gd name="connsiteY15" fmla="*/ 444536 h 839952"/>
              <a:gd name="connsiteX16" fmla="*/ 177279 w 347154"/>
              <a:gd name="connsiteY16" fmla="*/ 158786 h 839952"/>
              <a:gd name="connsiteX17" fmla="*/ 186804 w 347154"/>
              <a:gd name="connsiteY17" fmla="*/ 247686 h 839952"/>
              <a:gd name="connsiteX18" fmla="*/ 183629 w 347154"/>
              <a:gd name="connsiteY18" fmla="*/ 139736 h 839952"/>
              <a:gd name="connsiteX19" fmla="*/ 151879 w 347154"/>
              <a:gd name="connsiteY19" fmla="*/ 152436 h 839952"/>
              <a:gd name="connsiteX20" fmla="*/ 199504 w 347154"/>
              <a:gd name="connsiteY20" fmla="*/ 92111 h 839952"/>
              <a:gd name="connsiteX21" fmla="*/ 123304 w 347154"/>
              <a:gd name="connsiteY21" fmla="*/ 114336 h 839952"/>
              <a:gd name="connsiteX22" fmla="*/ 278879 w 347154"/>
              <a:gd name="connsiteY22" fmla="*/ 36 h 8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7154" h="839952">
                <a:moveTo>
                  <a:pt x="278879" y="36"/>
                </a:moveTo>
                <a:cubicBezTo>
                  <a:pt x="270412" y="-2081"/>
                  <a:pt x="96846" y="88407"/>
                  <a:pt x="72504" y="101636"/>
                </a:cubicBezTo>
                <a:cubicBezTo>
                  <a:pt x="48162" y="114865"/>
                  <a:pt x="144471" y="74119"/>
                  <a:pt x="132829" y="79411"/>
                </a:cubicBezTo>
                <a:cubicBezTo>
                  <a:pt x="121187" y="84703"/>
                  <a:pt x="17471" y="129682"/>
                  <a:pt x="2654" y="133386"/>
                </a:cubicBezTo>
                <a:cubicBezTo>
                  <a:pt x="-12163" y="137090"/>
                  <a:pt x="39696" y="53482"/>
                  <a:pt x="43929" y="101636"/>
                </a:cubicBezTo>
                <a:cubicBezTo>
                  <a:pt x="48162" y="149790"/>
                  <a:pt x="30171" y="379449"/>
                  <a:pt x="28054" y="422311"/>
                </a:cubicBezTo>
                <a:cubicBezTo>
                  <a:pt x="25937" y="465173"/>
                  <a:pt x="22233" y="311186"/>
                  <a:pt x="31229" y="358811"/>
                </a:cubicBezTo>
                <a:cubicBezTo>
                  <a:pt x="40225" y="406436"/>
                  <a:pt x="72504" y="655674"/>
                  <a:pt x="82029" y="708061"/>
                </a:cubicBezTo>
                <a:cubicBezTo>
                  <a:pt x="91554" y="760448"/>
                  <a:pt x="64037" y="660965"/>
                  <a:pt x="88379" y="673136"/>
                </a:cubicBezTo>
                <a:cubicBezTo>
                  <a:pt x="112721" y="685307"/>
                  <a:pt x="205854" y="772090"/>
                  <a:pt x="228079" y="781086"/>
                </a:cubicBezTo>
                <a:cubicBezTo>
                  <a:pt x="250304" y="790082"/>
                  <a:pt x="202150" y="717586"/>
                  <a:pt x="221729" y="727111"/>
                </a:cubicBezTo>
                <a:cubicBezTo>
                  <a:pt x="241308" y="736636"/>
                  <a:pt x="334442" y="829769"/>
                  <a:pt x="345554" y="838236"/>
                </a:cubicBezTo>
                <a:cubicBezTo>
                  <a:pt x="356666" y="846703"/>
                  <a:pt x="306925" y="823419"/>
                  <a:pt x="288404" y="777911"/>
                </a:cubicBezTo>
                <a:cubicBezTo>
                  <a:pt x="269883" y="732403"/>
                  <a:pt x="257183" y="639798"/>
                  <a:pt x="234429" y="565186"/>
                </a:cubicBezTo>
                <a:cubicBezTo>
                  <a:pt x="211675" y="490574"/>
                  <a:pt x="152408" y="350344"/>
                  <a:pt x="151879" y="330236"/>
                </a:cubicBezTo>
                <a:cubicBezTo>
                  <a:pt x="151350" y="310128"/>
                  <a:pt x="227021" y="473111"/>
                  <a:pt x="231254" y="444536"/>
                </a:cubicBezTo>
                <a:cubicBezTo>
                  <a:pt x="235487" y="415961"/>
                  <a:pt x="184687" y="191594"/>
                  <a:pt x="177279" y="158786"/>
                </a:cubicBezTo>
                <a:cubicBezTo>
                  <a:pt x="169871" y="125978"/>
                  <a:pt x="185746" y="250861"/>
                  <a:pt x="186804" y="247686"/>
                </a:cubicBezTo>
                <a:cubicBezTo>
                  <a:pt x="187862" y="244511"/>
                  <a:pt x="189450" y="155611"/>
                  <a:pt x="183629" y="139736"/>
                </a:cubicBezTo>
                <a:cubicBezTo>
                  <a:pt x="177808" y="123861"/>
                  <a:pt x="149233" y="160373"/>
                  <a:pt x="151879" y="152436"/>
                </a:cubicBezTo>
                <a:cubicBezTo>
                  <a:pt x="154525" y="144499"/>
                  <a:pt x="204266" y="98461"/>
                  <a:pt x="199504" y="92111"/>
                </a:cubicBezTo>
                <a:cubicBezTo>
                  <a:pt x="194742" y="85761"/>
                  <a:pt x="111662" y="127565"/>
                  <a:pt x="123304" y="114336"/>
                </a:cubicBezTo>
                <a:cubicBezTo>
                  <a:pt x="134946" y="101107"/>
                  <a:pt x="287346" y="2153"/>
                  <a:pt x="278879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ABB70281-A21F-5B3A-0035-8D3DDD75121E}"/>
              </a:ext>
            </a:extLst>
          </p:cNvPr>
          <p:cNvSpPr/>
          <p:nvPr/>
        </p:nvSpPr>
        <p:spPr>
          <a:xfrm>
            <a:off x="3852585" y="2074428"/>
            <a:ext cx="523401" cy="585877"/>
          </a:xfrm>
          <a:custGeom>
            <a:avLst/>
            <a:gdLst>
              <a:gd name="connsiteX0" fmla="*/ 176490 w 523401"/>
              <a:gd name="connsiteY0" fmla="*/ 135372 h 585877"/>
              <a:gd name="connsiteX1" fmla="*/ 452715 w 523401"/>
              <a:gd name="connsiteY1" fmla="*/ 287772 h 585877"/>
              <a:gd name="connsiteX2" fmla="*/ 522565 w 523401"/>
              <a:gd name="connsiteY2" fmla="*/ 284597 h 585877"/>
              <a:gd name="connsiteX3" fmla="*/ 487640 w 523401"/>
              <a:gd name="connsiteY3" fmla="*/ 294122 h 585877"/>
              <a:gd name="connsiteX4" fmla="*/ 433665 w 523401"/>
              <a:gd name="connsiteY4" fmla="*/ 335397 h 585877"/>
              <a:gd name="connsiteX5" fmla="*/ 332065 w 523401"/>
              <a:gd name="connsiteY5" fmla="*/ 570347 h 585877"/>
              <a:gd name="connsiteX6" fmla="*/ 332065 w 523401"/>
              <a:gd name="connsiteY6" fmla="*/ 532247 h 585877"/>
              <a:gd name="connsiteX7" fmla="*/ 227290 w 523401"/>
              <a:gd name="connsiteY7" fmla="*/ 278247 h 585877"/>
              <a:gd name="connsiteX8" fmla="*/ 230465 w 523401"/>
              <a:gd name="connsiteY8" fmla="*/ 306822 h 585877"/>
              <a:gd name="connsiteX9" fmla="*/ 249515 w 523401"/>
              <a:gd name="connsiteY9" fmla="*/ 475097 h 585877"/>
              <a:gd name="connsiteX10" fmla="*/ 249515 w 523401"/>
              <a:gd name="connsiteY10" fmla="*/ 449697 h 585877"/>
              <a:gd name="connsiteX11" fmla="*/ 239990 w 523401"/>
              <a:gd name="connsiteY11" fmla="*/ 319522 h 585877"/>
              <a:gd name="connsiteX12" fmla="*/ 189190 w 523401"/>
              <a:gd name="connsiteY12" fmla="*/ 227447 h 585877"/>
              <a:gd name="connsiteX13" fmla="*/ 5040 w 523401"/>
              <a:gd name="connsiteY13" fmla="*/ 5197 h 585877"/>
              <a:gd name="connsiteX14" fmla="*/ 68540 w 523401"/>
              <a:gd name="connsiteY14" fmla="*/ 84572 h 585877"/>
              <a:gd name="connsiteX15" fmla="*/ 243165 w 523401"/>
              <a:gd name="connsiteY15" fmla="*/ 243322 h 585877"/>
              <a:gd name="connsiteX16" fmla="*/ 176490 w 523401"/>
              <a:gd name="connsiteY16" fmla="*/ 135372 h 5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3401" h="585877">
                <a:moveTo>
                  <a:pt x="176490" y="135372"/>
                </a:moveTo>
                <a:cubicBezTo>
                  <a:pt x="211415" y="142780"/>
                  <a:pt x="395036" y="262901"/>
                  <a:pt x="452715" y="287772"/>
                </a:cubicBezTo>
                <a:cubicBezTo>
                  <a:pt x="510394" y="312643"/>
                  <a:pt x="516744" y="283539"/>
                  <a:pt x="522565" y="284597"/>
                </a:cubicBezTo>
                <a:cubicBezTo>
                  <a:pt x="528386" y="285655"/>
                  <a:pt x="502457" y="285655"/>
                  <a:pt x="487640" y="294122"/>
                </a:cubicBezTo>
                <a:cubicBezTo>
                  <a:pt x="472823" y="302589"/>
                  <a:pt x="459594" y="289360"/>
                  <a:pt x="433665" y="335397"/>
                </a:cubicBezTo>
                <a:cubicBezTo>
                  <a:pt x="407736" y="381435"/>
                  <a:pt x="348998" y="537539"/>
                  <a:pt x="332065" y="570347"/>
                </a:cubicBezTo>
                <a:cubicBezTo>
                  <a:pt x="315132" y="603155"/>
                  <a:pt x="349527" y="580930"/>
                  <a:pt x="332065" y="532247"/>
                </a:cubicBezTo>
                <a:cubicBezTo>
                  <a:pt x="314603" y="483564"/>
                  <a:pt x="244223" y="315818"/>
                  <a:pt x="227290" y="278247"/>
                </a:cubicBezTo>
                <a:cubicBezTo>
                  <a:pt x="210357" y="240676"/>
                  <a:pt x="226761" y="274014"/>
                  <a:pt x="230465" y="306822"/>
                </a:cubicBezTo>
                <a:cubicBezTo>
                  <a:pt x="234169" y="339630"/>
                  <a:pt x="246340" y="451285"/>
                  <a:pt x="249515" y="475097"/>
                </a:cubicBezTo>
                <a:cubicBezTo>
                  <a:pt x="252690" y="498910"/>
                  <a:pt x="251103" y="475626"/>
                  <a:pt x="249515" y="449697"/>
                </a:cubicBezTo>
                <a:cubicBezTo>
                  <a:pt x="247928" y="423768"/>
                  <a:pt x="250044" y="356564"/>
                  <a:pt x="239990" y="319522"/>
                </a:cubicBezTo>
                <a:cubicBezTo>
                  <a:pt x="229936" y="282480"/>
                  <a:pt x="228348" y="279835"/>
                  <a:pt x="189190" y="227447"/>
                </a:cubicBezTo>
                <a:cubicBezTo>
                  <a:pt x="150032" y="175060"/>
                  <a:pt x="25148" y="29009"/>
                  <a:pt x="5040" y="5197"/>
                </a:cubicBezTo>
                <a:cubicBezTo>
                  <a:pt x="-15068" y="-18615"/>
                  <a:pt x="28853" y="44885"/>
                  <a:pt x="68540" y="84572"/>
                </a:cubicBezTo>
                <a:cubicBezTo>
                  <a:pt x="108227" y="124259"/>
                  <a:pt x="220940" y="231151"/>
                  <a:pt x="243165" y="243322"/>
                </a:cubicBezTo>
                <a:cubicBezTo>
                  <a:pt x="265390" y="255493"/>
                  <a:pt x="141565" y="127964"/>
                  <a:pt x="176490" y="135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3F7B3737-62C6-C8FF-BE95-0F7A349AC688}"/>
              </a:ext>
            </a:extLst>
          </p:cNvPr>
          <p:cNvSpPr/>
          <p:nvPr/>
        </p:nvSpPr>
        <p:spPr>
          <a:xfrm>
            <a:off x="3836282" y="1902586"/>
            <a:ext cx="281904" cy="447815"/>
          </a:xfrm>
          <a:custGeom>
            <a:avLst/>
            <a:gdLst>
              <a:gd name="connsiteX0" fmla="*/ 5468 w 281904"/>
              <a:gd name="connsiteY0" fmla="*/ 8764 h 447815"/>
              <a:gd name="connsiteX1" fmla="*/ 186443 w 281904"/>
              <a:gd name="connsiteY1" fmla="*/ 275464 h 447815"/>
              <a:gd name="connsiteX2" fmla="*/ 268993 w 281904"/>
              <a:gd name="connsiteY2" fmla="*/ 431039 h 447815"/>
              <a:gd name="connsiteX3" fmla="*/ 256293 w 281904"/>
              <a:gd name="connsiteY3" fmla="*/ 408814 h 447815"/>
              <a:gd name="connsiteX4" fmla="*/ 30868 w 281904"/>
              <a:gd name="connsiteY4" fmla="*/ 123064 h 447815"/>
              <a:gd name="connsiteX5" fmla="*/ 43568 w 281904"/>
              <a:gd name="connsiteY5" fmla="*/ 148464 h 447815"/>
              <a:gd name="connsiteX6" fmla="*/ 46743 w 281904"/>
              <a:gd name="connsiteY6" fmla="*/ 72264 h 447815"/>
              <a:gd name="connsiteX7" fmla="*/ 5468 w 281904"/>
              <a:gd name="connsiteY7" fmla="*/ 8764 h 4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04" h="447815">
                <a:moveTo>
                  <a:pt x="5468" y="8764"/>
                </a:moveTo>
                <a:cubicBezTo>
                  <a:pt x="28751" y="42631"/>
                  <a:pt x="142522" y="205085"/>
                  <a:pt x="186443" y="275464"/>
                </a:cubicBezTo>
                <a:cubicBezTo>
                  <a:pt x="230364" y="345843"/>
                  <a:pt x="268993" y="431039"/>
                  <a:pt x="268993" y="431039"/>
                </a:cubicBezTo>
                <a:cubicBezTo>
                  <a:pt x="280635" y="453264"/>
                  <a:pt x="295980" y="460143"/>
                  <a:pt x="256293" y="408814"/>
                </a:cubicBezTo>
                <a:cubicBezTo>
                  <a:pt x="216606" y="357485"/>
                  <a:pt x="66322" y="166456"/>
                  <a:pt x="30868" y="123064"/>
                </a:cubicBezTo>
                <a:cubicBezTo>
                  <a:pt x="-4586" y="79672"/>
                  <a:pt x="40922" y="156931"/>
                  <a:pt x="43568" y="148464"/>
                </a:cubicBezTo>
                <a:cubicBezTo>
                  <a:pt x="46214" y="139997"/>
                  <a:pt x="53093" y="96076"/>
                  <a:pt x="46743" y="72264"/>
                </a:cubicBezTo>
                <a:cubicBezTo>
                  <a:pt x="40393" y="48452"/>
                  <a:pt x="-17815" y="-25103"/>
                  <a:pt x="5468" y="8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121C42A1-54FB-2D2A-969D-422F8AA107D9}"/>
              </a:ext>
            </a:extLst>
          </p:cNvPr>
          <p:cNvSpPr/>
          <p:nvPr/>
        </p:nvSpPr>
        <p:spPr>
          <a:xfrm>
            <a:off x="4146338" y="2365237"/>
            <a:ext cx="233938" cy="919678"/>
          </a:xfrm>
          <a:custGeom>
            <a:avLst/>
            <a:gdLst>
              <a:gd name="connsiteX0" fmla="*/ 104987 w 233938"/>
              <a:gd name="connsiteY0" fmla="*/ 66813 h 919678"/>
              <a:gd name="connsiteX1" fmla="*/ 158962 w 233938"/>
              <a:gd name="connsiteY1" fmla="*/ 260488 h 919678"/>
              <a:gd name="connsiteX2" fmla="*/ 222462 w 233938"/>
              <a:gd name="connsiteY2" fmla="*/ 863738 h 919678"/>
              <a:gd name="connsiteX3" fmla="*/ 219287 w 233938"/>
              <a:gd name="connsiteY3" fmla="*/ 828813 h 919678"/>
              <a:gd name="connsiteX4" fmla="*/ 76412 w 233938"/>
              <a:gd name="connsiteY4" fmla="*/ 295413 h 919678"/>
              <a:gd name="connsiteX5" fmla="*/ 111337 w 233938"/>
              <a:gd name="connsiteY5" fmla="*/ 377963 h 919678"/>
              <a:gd name="connsiteX6" fmla="*/ 212 w 233938"/>
              <a:gd name="connsiteY6" fmla="*/ 9663 h 919678"/>
              <a:gd name="connsiteX7" fmla="*/ 82762 w 233938"/>
              <a:gd name="connsiteY7" fmla="*/ 190638 h 919678"/>
              <a:gd name="connsiteX8" fmla="*/ 63712 w 233938"/>
              <a:gd name="connsiteY8" fmla="*/ 138 h 919678"/>
              <a:gd name="connsiteX9" fmla="*/ 130387 w 233938"/>
              <a:gd name="connsiteY9" fmla="*/ 158888 h 919678"/>
              <a:gd name="connsiteX10" fmla="*/ 104987 w 233938"/>
              <a:gd name="connsiteY10" fmla="*/ 66813 h 91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938" h="919678">
                <a:moveTo>
                  <a:pt x="104987" y="66813"/>
                </a:moveTo>
                <a:cubicBezTo>
                  <a:pt x="109749" y="83746"/>
                  <a:pt x="139383" y="127667"/>
                  <a:pt x="158962" y="260488"/>
                </a:cubicBezTo>
                <a:cubicBezTo>
                  <a:pt x="178541" y="393309"/>
                  <a:pt x="212408" y="769017"/>
                  <a:pt x="222462" y="863738"/>
                </a:cubicBezTo>
                <a:cubicBezTo>
                  <a:pt x="232516" y="958459"/>
                  <a:pt x="243629" y="923534"/>
                  <a:pt x="219287" y="828813"/>
                </a:cubicBezTo>
                <a:cubicBezTo>
                  <a:pt x="194945" y="734092"/>
                  <a:pt x="94404" y="370555"/>
                  <a:pt x="76412" y="295413"/>
                </a:cubicBezTo>
                <a:cubicBezTo>
                  <a:pt x="58420" y="220271"/>
                  <a:pt x="124037" y="425588"/>
                  <a:pt x="111337" y="377963"/>
                </a:cubicBezTo>
                <a:cubicBezTo>
                  <a:pt x="98637" y="330338"/>
                  <a:pt x="4974" y="40884"/>
                  <a:pt x="212" y="9663"/>
                </a:cubicBezTo>
                <a:cubicBezTo>
                  <a:pt x="-4550" y="-21558"/>
                  <a:pt x="72179" y="192226"/>
                  <a:pt x="82762" y="190638"/>
                </a:cubicBezTo>
                <a:cubicBezTo>
                  <a:pt x="93345" y="189051"/>
                  <a:pt x="55775" y="5430"/>
                  <a:pt x="63712" y="138"/>
                </a:cubicBezTo>
                <a:cubicBezTo>
                  <a:pt x="71649" y="-5154"/>
                  <a:pt x="122979" y="142484"/>
                  <a:pt x="130387" y="158888"/>
                </a:cubicBezTo>
                <a:cubicBezTo>
                  <a:pt x="137795" y="175292"/>
                  <a:pt x="100225" y="49880"/>
                  <a:pt x="104987" y="66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BE8CC265-091D-26E1-7D2D-1257280983DD}"/>
              </a:ext>
            </a:extLst>
          </p:cNvPr>
          <p:cNvSpPr/>
          <p:nvPr/>
        </p:nvSpPr>
        <p:spPr>
          <a:xfrm>
            <a:off x="4033827" y="2618710"/>
            <a:ext cx="338600" cy="1581764"/>
          </a:xfrm>
          <a:custGeom>
            <a:avLst/>
            <a:gdLst>
              <a:gd name="connsiteX0" fmla="*/ 169873 w 338600"/>
              <a:gd name="connsiteY0" fmla="*/ 311815 h 1581764"/>
              <a:gd name="connsiteX1" fmla="*/ 211148 w 338600"/>
              <a:gd name="connsiteY1" fmla="*/ 565815 h 1581764"/>
              <a:gd name="connsiteX2" fmla="*/ 217498 w 338600"/>
              <a:gd name="connsiteY2" fmla="*/ 956340 h 1581764"/>
              <a:gd name="connsiteX3" fmla="*/ 220673 w 338600"/>
              <a:gd name="connsiteY3" fmla="*/ 908715 h 1581764"/>
              <a:gd name="connsiteX4" fmla="*/ 166698 w 338600"/>
              <a:gd name="connsiteY4" fmla="*/ 1254790 h 1581764"/>
              <a:gd name="connsiteX5" fmla="*/ 4773 w 338600"/>
              <a:gd name="connsiteY5" fmla="*/ 1569115 h 1581764"/>
              <a:gd name="connsiteX6" fmla="*/ 39698 w 338600"/>
              <a:gd name="connsiteY6" fmla="*/ 1524665 h 1581764"/>
              <a:gd name="connsiteX7" fmla="*/ 242898 w 338600"/>
              <a:gd name="connsiteY7" fmla="*/ 1257965 h 1581764"/>
              <a:gd name="connsiteX8" fmla="*/ 338148 w 338600"/>
              <a:gd name="connsiteY8" fmla="*/ 661065 h 1581764"/>
              <a:gd name="connsiteX9" fmla="*/ 207973 w 338600"/>
              <a:gd name="connsiteY9" fmla="*/ 26065 h 1581764"/>
              <a:gd name="connsiteX10" fmla="*/ 230198 w 338600"/>
              <a:gd name="connsiteY10" fmla="*/ 149890 h 1581764"/>
              <a:gd name="connsiteX11" fmla="*/ 242898 w 338600"/>
              <a:gd name="connsiteY11" fmla="*/ 407065 h 1581764"/>
              <a:gd name="connsiteX12" fmla="*/ 169873 w 338600"/>
              <a:gd name="connsiteY12" fmla="*/ 311815 h 15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600" h="1581764">
                <a:moveTo>
                  <a:pt x="169873" y="311815"/>
                </a:moveTo>
                <a:cubicBezTo>
                  <a:pt x="164581" y="338273"/>
                  <a:pt x="203210" y="458394"/>
                  <a:pt x="211148" y="565815"/>
                </a:cubicBezTo>
                <a:cubicBezTo>
                  <a:pt x="219086" y="673236"/>
                  <a:pt x="215911" y="899190"/>
                  <a:pt x="217498" y="956340"/>
                </a:cubicBezTo>
                <a:cubicBezTo>
                  <a:pt x="219086" y="1013490"/>
                  <a:pt x="229140" y="858973"/>
                  <a:pt x="220673" y="908715"/>
                </a:cubicBezTo>
                <a:cubicBezTo>
                  <a:pt x="212206" y="958457"/>
                  <a:pt x="202681" y="1144723"/>
                  <a:pt x="166698" y="1254790"/>
                </a:cubicBezTo>
                <a:cubicBezTo>
                  <a:pt x="130715" y="1364857"/>
                  <a:pt x="25940" y="1524136"/>
                  <a:pt x="4773" y="1569115"/>
                </a:cubicBezTo>
                <a:cubicBezTo>
                  <a:pt x="-16394" y="1614094"/>
                  <a:pt x="39698" y="1524665"/>
                  <a:pt x="39698" y="1524665"/>
                </a:cubicBezTo>
                <a:cubicBezTo>
                  <a:pt x="79385" y="1472807"/>
                  <a:pt x="193156" y="1401898"/>
                  <a:pt x="242898" y="1257965"/>
                </a:cubicBezTo>
                <a:cubicBezTo>
                  <a:pt x="292640" y="1114032"/>
                  <a:pt x="343969" y="866382"/>
                  <a:pt x="338148" y="661065"/>
                </a:cubicBezTo>
                <a:cubicBezTo>
                  <a:pt x="332327" y="455748"/>
                  <a:pt x="225965" y="111261"/>
                  <a:pt x="207973" y="26065"/>
                </a:cubicBezTo>
                <a:cubicBezTo>
                  <a:pt x="189981" y="-59131"/>
                  <a:pt x="224377" y="86390"/>
                  <a:pt x="230198" y="149890"/>
                </a:cubicBezTo>
                <a:cubicBezTo>
                  <a:pt x="236019" y="213390"/>
                  <a:pt x="251365" y="377432"/>
                  <a:pt x="242898" y="407065"/>
                </a:cubicBezTo>
                <a:cubicBezTo>
                  <a:pt x="234431" y="436698"/>
                  <a:pt x="175165" y="285357"/>
                  <a:pt x="169873" y="311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29F6D17F-9901-6EB5-DF82-D52EEB3E0939}"/>
              </a:ext>
            </a:extLst>
          </p:cNvPr>
          <p:cNvSpPr/>
          <p:nvPr/>
        </p:nvSpPr>
        <p:spPr>
          <a:xfrm>
            <a:off x="3941801" y="2218289"/>
            <a:ext cx="230228" cy="2098670"/>
          </a:xfrm>
          <a:custGeom>
            <a:avLst/>
            <a:gdLst>
              <a:gd name="connsiteX0" fmla="*/ 75028 w 230228"/>
              <a:gd name="connsiteY0" fmla="*/ 2397 h 2098670"/>
              <a:gd name="connsiteX1" fmla="*/ 205656 w 230228"/>
              <a:gd name="connsiteY1" fmla="*/ 729018 h 2098670"/>
              <a:gd name="connsiteX2" fmla="*/ 9713 w 230228"/>
              <a:gd name="connsiteY2" fmla="*/ 2027140 h 2098670"/>
              <a:gd name="connsiteX3" fmla="*/ 50535 w 230228"/>
              <a:gd name="connsiteY3" fmla="*/ 1782211 h 2098670"/>
              <a:gd name="connsiteX4" fmla="*/ 230149 w 230228"/>
              <a:gd name="connsiteY4" fmla="*/ 541240 h 2098670"/>
              <a:gd name="connsiteX5" fmla="*/ 75028 w 230228"/>
              <a:gd name="connsiteY5" fmla="*/ 2397 h 20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28" h="2098670">
                <a:moveTo>
                  <a:pt x="75028" y="2397"/>
                </a:moveTo>
                <a:cubicBezTo>
                  <a:pt x="70946" y="33693"/>
                  <a:pt x="216542" y="391561"/>
                  <a:pt x="205656" y="729018"/>
                </a:cubicBezTo>
                <a:cubicBezTo>
                  <a:pt x="194770" y="1066475"/>
                  <a:pt x="35566" y="1851608"/>
                  <a:pt x="9713" y="2027140"/>
                </a:cubicBezTo>
                <a:cubicBezTo>
                  <a:pt x="-16141" y="2202672"/>
                  <a:pt x="13796" y="2029861"/>
                  <a:pt x="50535" y="1782211"/>
                </a:cubicBezTo>
                <a:cubicBezTo>
                  <a:pt x="87274" y="1534561"/>
                  <a:pt x="226067" y="831072"/>
                  <a:pt x="230149" y="541240"/>
                </a:cubicBezTo>
                <a:cubicBezTo>
                  <a:pt x="234231" y="251408"/>
                  <a:pt x="79110" y="-28899"/>
                  <a:pt x="75028" y="2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2613754F-2639-4B0D-F647-29809C5719DA}"/>
              </a:ext>
            </a:extLst>
          </p:cNvPr>
          <p:cNvSpPr/>
          <p:nvPr/>
        </p:nvSpPr>
        <p:spPr>
          <a:xfrm>
            <a:off x="3608609" y="2140409"/>
            <a:ext cx="287305" cy="2254137"/>
          </a:xfrm>
          <a:custGeom>
            <a:avLst/>
            <a:gdLst>
              <a:gd name="connsiteX0" fmla="*/ 285755 w 287305"/>
              <a:gd name="connsiteY0" fmla="*/ 14962 h 2254137"/>
              <a:gd name="connsiteX1" fmla="*/ 138798 w 287305"/>
              <a:gd name="connsiteY1" fmla="*/ 978348 h 2254137"/>
              <a:gd name="connsiteX2" fmla="*/ 8170 w 287305"/>
              <a:gd name="connsiteY2" fmla="*/ 2219320 h 2254137"/>
              <a:gd name="connsiteX3" fmla="*/ 40827 w 287305"/>
              <a:gd name="connsiteY3" fmla="*/ 1745791 h 2254137"/>
              <a:gd name="connsiteX4" fmla="*/ 285755 w 287305"/>
              <a:gd name="connsiteY4" fmla="*/ 14962 h 225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05" h="2254137">
                <a:moveTo>
                  <a:pt x="285755" y="14962"/>
                </a:moveTo>
                <a:cubicBezTo>
                  <a:pt x="302084" y="-112945"/>
                  <a:pt x="185062" y="610955"/>
                  <a:pt x="138798" y="978348"/>
                </a:cubicBezTo>
                <a:cubicBezTo>
                  <a:pt x="92534" y="1345741"/>
                  <a:pt x="24498" y="2091413"/>
                  <a:pt x="8170" y="2219320"/>
                </a:cubicBezTo>
                <a:cubicBezTo>
                  <a:pt x="-8159" y="2347227"/>
                  <a:pt x="-1355" y="2107741"/>
                  <a:pt x="40827" y="1745791"/>
                </a:cubicBezTo>
                <a:cubicBezTo>
                  <a:pt x="83009" y="1383841"/>
                  <a:pt x="269426" y="142869"/>
                  <a:pt x="285755" y="14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41A41CE7-7074-A67E-4036-81FF3CC3A711}"/>
              </a:ext>
            </a:extLst>
          </p:cNvPr>
          <p:cNvSpPr/>
          <p:nvPr/>
        </p:nvSpPr>
        <p:spPr>
          <a:xfrm>
            <a:off x="3941626" y="2262669"/>
            <a:ext cx="128115" cy="1433730"/>
          </a:xfrm>
          <a:custGeom>
            <a:avLst/>
            <a:gdLst>
              <a:gd name="connsiteX0" fmla="*/ 9888 w 128115"/>
              <a:gd name="connsiteY0" fmla="*/ 4 h 1433730"/>
              <a:gd name="connsiteX1" fmla="*/ 117190 w 128115"/>
              <a:gd name="connsiteY1" fmla="*/ 611160 h 1433730"/>
              <a:gd name="connsiteX2" fmla="*/ 558 w 128115"/>
              <a:gd name="connsiteY2" fmla="*/ 1427588 h 1433730"/>
              <a:gd name="connsiteX3" fmla="*/ 75203 w 128115"/>
              <a:gd name="connsiteY3" fmla="*/ 965723 h 1433730"/>
              <a:gd name="connsiteX4" fmla="*/ 126521 w 128115"/>
              <a:gd name="connsiteY4" fmla="*/ 601829 h 1433730"/>
              <a:gd name="connsiteX5" fmla="*/ 9888 w 128115"/>
              <a:gd name="connsiteY5" fmla="*/ 4 h 143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115" h="1433730">
                <a:moveTo>
                  <a:pt x="9888" y="4"/>
                </a:moveTo>
                <a:cubicBezTo>
                  <a:pt x="8333" y="1559"/>
                  <a:pt x="118745" y="373229"/>
                  <a:pt x="117190" y="611160"/>
                </a:cubicBezTo>
                <a:cubicBezTo>
                  <a:pt x="115635" y="849091"/>
                  <a:pt x="7556" y="1368494"/>
                  <a:pt x="558" y="1427588"/>
                </a:cubicBezTo>
                <a:cubicBezTo>
                  <a:pt x="-6440" y="1486682"/>
                  <a:pt x="54209" y="1103349"/>
                  <a:pt x="75203" y="965723"/>
                </a:cubicBezTo>
                <a:cubicBezTo>
                  <a:pt x="96197" y="828097"/>
                  <a:pt x="136629" y="757339"/>
                  <a:pt x="126521" y="601829"/>
                </a:cubicBezTo>
                <a:cubicBezTo>
                  <a:pt x="116413" y="446319"/>
                  <a:pt x="11443" y="-1551"/>
                  <a:pt x="988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4EF2679D-F290-DE3F-2670-AE2E3872C7AC}"/>
              </a:ext>
            </a:extLst>
          </p:cNvPr>
          <p:cNvSpPr/>
          <p:nvPr/>
        </p:nvSpPr>
        <p:spPr>
          <a:xfrm>
            <a:off x="3922382" y="2262663"/>
            <a:ext cx="143270" cy="1836593"/>
          </a:xfrm>
          <a:custGeom>
            <a:avLst/>
            <a:gdLst>
              <a:gd name="connsiteX0" fmla="*/ 71120 w 143270"/>
              <a:gd name="connsiteY0" fmla="*/ 10 h 1836593"/>
              <a:gd name="connsiteX1" fmla="*/ 1140 w 143270"/>
              <a:gd name="connsiteY1" fmla="*/ 690476 h 1836593"/>
              <a:gd name="connsiteX2" fmla="*/ 141100 w 143270"/>
              <a:gd name="connsiteY2" fmla="*/ 1805484 h 1836593"/>
              <a:gd name="connsiteX3" fmla="*/ 80451 w 143270"/>
              <a:gd name="connsiteY3" fmla="*/ 1455586 h 1836593"/>
              <a:gd name="connsiteX4" fmla="*/ 1140 w 143270"/>
              <a:gd name="connsiteY4" fmla="*/ 704472 h 1836593"/>
              <a:gd name="connsiteX5" fmla="*/ 71120 w 143270"/>
              <a:gd name="connsiteY5" fmla="*/ 10 h 183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70" h="1836593">
                <a:moveTo>
                  <a:pt x="71120" y="10"/>
                </a:moveTo>
                <a:cubicBezTo>
                  <a:pt x="71120" y="-2323"/>
                  <a:pt x="-10523" y="389564"/>
                  <a:pt x="1140" y="690476"/>
                </a:cubicBezTo>
                <a:cubicBezTo>
                  <a:pt x="12803" y="991388"/>
                  <a:pt x="127882" y="1677966"/>
                  <a:pt x="141100" y="1805484"/>
                </a:cubicBezTo>
                <a:cubicBezTo>
                  <a:pt x="154319" y="1933002"/>
                  <a:pt x="103778" y="1639088"/>
                  <a:pt x="80451" y="1455586"/>
                </a:cubicBezTo>
                <a:cubicBezTo>
                  <a:pt x="57124" y="1272084"/>
                  <a:pt x="4250" y="942403"/>
                  <a:pt x="1140" y="704472"/>
                </a:cubicBezTo>
                <a:cubicBezTo>
                  <a:pt x="-1970" y="466541"/>
                  <a:pt x="71120" y="2343"/>
                  <a:pt x="7112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A5BF5B79-E1CF-4990-F688-0DE9F0E871FC}"/>
              </a:ext>
            </a:extLst>
          </p:cNvPr>
          <p:cNvSpPr/>
          <p:nvPr/>
        </p:nvSpPr>
        <p:spPr>
          <a:xfrm>
            <a:off x="3801289" y="2270333"/>
            <a:ext cx="164236" cy="1991202"/>
          </a:xfrm>
          <a:custGeom>
            <a:avLst/>
            <a:gdLst>
              <a:gd name="connsiteX0" fmla="*/ 164221 w 164236"/>
              <a:gd name="connsiteY0" fmla="*/ 1671 h 1991202"/>
              <a:gd name="connsiteX1" fmla="*/ 14931 w 164236"/>
              <a:gd name="connsiteY1" fmla="*/ 1056030 h 1991202"/>
              <a:gd name="connsiteX2" fmla="*/ 5601 w 164236"/>
              <a:gd name="connsiteY2" fmla="*/ 1984426 h 1991202"/>
              <a:gd name="connsiteX3" fmla="*/ 935 w 164236"/>
              <a:gd name="connsiteY3" fmla="*/ 1443251 h 1991202"/>
              <a:gd name="connsiteX4" fmla="*/ 24262 w 164236"/>
              <a:gd name="connsiteY4" fmla="*/ 827430 h 1991202"/>
              <a:gd name="connsiteX5" fmla="*/ 164221 w 164236"/>
              <a:gd name="connsiteY5" fmla="*/ 1671 h 199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236" h="1991202">
                <a:moveTo>
                  <a:pt x="164221" y="1671"/>
                </a:moveTo>
                <a:cubicBezTo>
                  <a:pt x="162666" y="39771"/>
                  <a:pt x="41368" y="725571"/>
                  <a:pt x="14931" y="1056030"/>
                </a:cubicBezTo>
                <a:cubicBezTo>
                  <a:pt x="-11506" y="1386489"/>
                  <a:pt x="7934" y="1919889"/>
                  <a:pt x="5601" y="1984426"/>
                </a:cubicBezTo>
                <a:cubicBezTo>
                  <a:pt x="3268" y="2048963"/>
                  <a:pt x="-2175" y="1636084"/>
                  <a:pt x="935" y="1443251"/>
                </a:cubicBezTo>
                <a:cubicBezTo>
                  <a:pt x="4045" y="1250418"/>
                  <a:pt x="-2175" y="1067693"/>
                  <a:pt x="24262" y="827430"/>
                </a:cubicBezTo>
                <a:cubicBezTo>
                  <a:pt x="50699" y="587167"/>
                  <a:pt x="165776" y="-36429"/>
                  <a:pt x="164221" y="1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F0A11922-0053-DDF3-AE29-E90DFB312C9E}"/>
              </a:ext>
            </a:extLst>
          </p:cNvPr>
          <p:cNvSpPr/>
          <p:nvPr/>
        </p:nvSpPr>
        <p:spPr>
          <a:xfrm>
            <a:off x="3741570" y="3508147"/>
            <a:ext cx="85232" cy="793576"/>
          </a:xfrm>
          <a:custGeom>
            <a:avLst/>
            <a:gdLst>
              <a:gd name="connsiteX0" fmla="*/ 46659 w 85232"/>
              <a:gd name="connsiteY0" fmla="*/ 163 h 793576"/>
              <a:gd name="connsiteX1" fmla="*/ 79316 w 85232"/>
              <a:gd name="connsiteY1" fmla="*/ 452698 h 793576"/>
              <a:gd name="connsiteX2" fmla="*/ 6 w 85232"/>
              <a:gd name="connsiteY2" fmla="*/ 793265 h 793576"/>
              <a:gd name="connsiteX3" fmla="*/ 83981 w 85232"/>
              <a:gd name="connsiteY3" fmla="*/ 504016 h 793576"/>
              <a:gd name="connsiteX4" fmla="*/ 46659 w 85232"/>
              <a:gd name="connsiteY4" fmla="*/ 163 h 7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32" h="793576">
                <a:moveTo>
                  <a:pt x="46659" y="163"/>
                </a:moveTo>
                <a:cubicBezTo>
                  <a:pt x="45882" y="-8390"/>
                  <a:pt x="87092" y="320514"/>
                  <a:pt x="79316" y="452698"/>
                </a:cubicBezTo>
                <a:cubicBezTo>
                  <a:pt x="71540" y="584882"/>
                  <a:pt x="-771" y="784712"/>
                  <a:pt x="6" y="793265"/>
                </a:cubicBezTo>
                <a:cubicBezTo>
                  <a:pt x="783" y="801818"/>
                  <a:pt x="74651" y="632312"/>
                  <a:pt x="83981" y="504016"/>
                </a:cubicBezTo>
                <a:cubicBezTo>
                  <a:pt x="93311" y="375720"/>
                  <a:pt x="47436" y="8716"/>
                  <a:pt x="46659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A13F1C04-07E5-D0DC-174E-33FBB7F9FB4B}"/>
              </a:ext>
            </a:extLst>
          </p:cNvPr>
          <p:cNvSpPr/>
          <p:nvPr/>
        </p:nvSpPr>
        <p:spPr>
          <a:xfrm>
            <a:off x="4357272" y="4063199"/>
            <a:ext cx="193220" cy="339476"/>
          </a:xfrm>
          <a:custGeom>
            <a:avLst/>
            <a:gdLst>
              <a:gd name="connsiteX0" fmla="*/ 124 w 193220"/>
              <a:gd name="connsiteY0" fmla="*/ 283 h 339476"/>
              <a:gd name="connsiteX1" fmla="*/ 182071 w 193220"/>
              <a:gd name="connsiteY1" fmla="*/ 322189 h 339476"/>
              <a:gd name="connsiteX2" fmla="*/ 154079 w 193220"/>
              <a:gd name="connsiteY2" fmla="*/ 266205 h 339476"/>
              <a:gd name="connsiteX3" fmla="*/ 124 w 193220"/>
              <a:gd name="connsiteY3" fmla="*/ 283 h 33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20" h="339476">
                <a:moveTo>
                  <a:pt x="124" y="283"/>
                </a:moveTo>
                <a:cubicBezTo>
                  <a:pt x="4789" y="9614"/>
                  <a:pt x="156412" y="277869"/>
                  <a:pt x="182071" y="322189"/>
                </a:cubicBezTo>
                <a:cubicBezTo>
                  <a:pt x="207730" y="366509"/>
                  <a:pt x="185181" y="317523"/>
                  <a:pt x="154079" y="266205"/>
                </a:cubicBezTo>
                <a:cubicBezTo>
                  <a:pt x="122977" y="214887"/>
                  <a:pt x="-4541" y="-9048"/>
                  <a:pt x="124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DE005448-6D6C-7975-A63D-BE92EA00572C}"/>
              </a:ext>
            </a:extLst>
          </p:cNvPr>
          <p:cNvSpPr/>
          <p:nvPr/>
        </p:nvSpPr>
        <p:spPr>
          <a:xfrm>
            <a:off x="5588859" y="3992852"/>
            <a:ext cx="182218" cy="304444"/>
          </a:xfrm>
          <a:custGeom>
            <a:avLst/>
            <a:gdLst>
              <a:gd name="connsiteX0" fmla="*/ 182125 w 182218"/>
              <a:gd name="connsiteY0" fmla="*/ 650 h 304444"/>
              <a:gd name="connsiteX1" fmla="*/ 65492 w 182218"/>
              <a:gd name="connsiteY1" fmla="*/ 168601 h 304444"/>
              <a:gd name="connsiteX2" fmla="*/ 178 w 182218"/>
              <a:gd name="connsiteY2" fmla="*/ 303895 h 304444"/>
              <a:gd name="connsiteX3" fmla="*/ 84153 w 182218"/>
              <a:gd name="connsiteY3" fmla="*/ 117283 h 304444"/>
              <a:gd name="connsiteX4" fmla="*/ 182125 w 182218"/>
              <a:gd name="connsiteY4" fmla="*/ 650 h 30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218" h="304444">
                <a:moveTo>
                  <a:pt x="182125" y="650"/>
                </a:moveTo>
                <a:cubicBezTo>
                  <a:pt x="179015" y="9203"/>
                  <a:pt x="95817" y="118060"/>
                  <a:pt x="65492" y="168601"/>
                </a:cubicBezTo>
                <a:cubicBezTo>
                  <a:pt x="35167" y="219142"/>
                  <a:pt x="-2932" y="312448"/>
                  <a:pt x="178" y="303895"/>
                </a:cubicBezTo>
                <a:cubicBezTo>
                  <a:pt x="3288" y="295342"/>
                  <a:pt x="58494" y="164714"/>
                  <a:pt x="84153" y="117283"/>
                </a:cubicBezTo>
                <a:cubicBezTo>
                  <a:pt x="109812" y="69852"/>
                  <a:pt x="185235" y="-7903"/>
                  <a:pt x="182125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F87DE3A5-6A48-3443-0E4B-1A1E289B2BD9}"/>
              </a:ext>
            </a:extLst>
          </p:cNvPr>
          <p:cNvSpPr/>
          <p:nvPr/>
        </p:nvSpPr>
        <p:spPr>
          <a:xfrm>
            <a:off x="4515994" y="2872574"/>
            <a:ext cx="298898" cy="383773"/>
          </a:xfrm>
          <a:custGeom>
            <a:avLst/>
            <a:gdLst>
              <a:gd name="connsiteX0" fmla="*/ 22 w 298898"/>
              <a:gd name="connsiteY0" fmla="*/ 1255 h 383773"/>
              <a:gd name="connsiteX1" fmla="*/ 200630 w 298898"/>
              <a:gd name="connsiteY1" fmla="*/ 379144 h 383773"/>
              <a:gd name="connsiteX2" fmla="*/ 130651 w 298898"/>
              <a:gd name="connsiteY2" fmla="*/ 215859 h 383773"/>
              <a:gd name="connsiteX3" fmla="*/ 298602 w 298898"/>
              <a:gd name="connsiteY3" fmla="*/ 281173 h 383773"/>
              <a:gd name="connsiteX4" fmla="*/ 172639 w 298898"/>
              <a:gd name="connsiteY4" fmla="*/ 173871 h 383773"/>
              <a:gd name="connsiteX5" fmla="*/ 214626 w 298898"/>
              <a:gd name="connsiteY5" fmla="*/ 253181 h 383773"/>
              <a:gd name="connsiteX6" fmla="*/ 22 w 298898"/>
              <a:gd name="connsiteY6" fmla="*/ 1255 h 38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898" h="383773">
                <a:moveTo>
                  <a:pt x="22" y="1255"/>
                </a:moveTo>
                <a:cubicBezTo>
                  <a:pt x="-2311" y="22249"/>
                  <a:pt x="178859" y="343377"/>
                  <a:pt x="200630" y="379144"/>
                </a:cubicBezTo>
                <a:cubicBezTo>
                  <a:pt x="222402" y="414911"/>
                  <a:pt x="114322" y="232187"/>
                  <a:pt x="130651" y="215859"/>
                </a:cubicBezTo>
                <a:cubicBezTo>
                  <a:pt x="146980" y="199531"/>
                  <a:pt x="291604" y="288171"/>
                  <a:pt x="298602" y="281173"/>
                </a:cubicBezTo>
                <a:cubicBezTo>
                  <a:pt x="305600" y="274175"/>
                  <a:pt x="186635" y="178536"/>
                  <a:pt x="172639" y="173871"/>
                </a:cubicBezTo>
                <a:cubicBezTo>
                  <a:pt x="158643" y="169206"/>
                  <a:pt x="239508" y="277285"/>
                  <a:pt x="214626" y="253181"/>
                </a:cubicBezTo>
                <a:cubicBezTo>
                  <a:pt x="189744" y="229077"/>
                  <a:pt x="2355" y="-19739"/>
                  <a:pt x="22" y="1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74D1A496-10D4-D956-839D-E11A0879B00C}"/>
              </a:ext>
            </a:extLst>
          </p:cNvPr>
          <p:cNvSpPr/>
          <p:nvPr/>
        </p:nvSpPr>
        <p:spPr>
          <a:xfrm>
            <a:off x="5331411" y="3442936"/>
            <a:ext cx="183153" cy="261471"/>
          </a:xfrm>
          <a:custGeom>
            <a:avLst/>
            <a:gdLst>
              <a:gd name="connsiteX0" fmla="*/ 182981 w 183153"/>
              <a:gd name="connsiteY0" fmla="*/ 60 h 261471"/>
              <a:gd name="connsiteX1" fmla="*/ 66348 w 183153"/>
              <a:gd name="connsiteY1" fmla="*/ 158680 h 261471"/>
              <a:gd name="connsiteX2" fmla="*/ 1034 w 183153"/>
              <a:gd name="connsiteY2" fmla="*/ 261317 h 261471"/>
              <a:gd name="connsiteX3" fmla="*/ 38356 w 183153"/>
              <a:gd name="connsiteY3" fmla="*/ 177342 h 261471"/>
              <a:gd name="connsiteX4" fmla="*/ 182981 w 183153"/>
              <a:gd name="connsiteY4" fmla="*/ 60 h 26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53" h="261471">
                <a:moveTo>
                  <a:pt x="182981" y="60"/>
                </a:moveTo>
                <a:cubicBezTo>
                  <a:pt x="187646" y="-3050"/>
                  <a:pt x="96672" y="115137"/>
                  <a:pt x="66348" y="158680"/>
                </a:cubicBezTo>
                <a:cubicBezTo>
                  <a:pt x="36024" y="202223"/>
                  <a:pt x="5699" y="258207"/>
                  <a:pt x="1034" y="261317"/>
                </a:cubicBezTo>
                <a:cubicBezTo>
                  <a:pt x="-3631" y="264427"/>
                  <a:pt x="7254" y="220107"/>
                  <a:pt x="38356" y="177342"/>
                </a:cubicBezTo>
                <a:cubicBezTo>
                  <a:pt x="69458" y="134577"/>
                  <a:pt x="178316" y="3170"/>
                  <a:pt x="182981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F1490264-34A8-CB7C-3254-86AA0DCD56FF}"/>
              </a:ext>
            </a:extLst>
          </p:cNvPr>
          <p:cNvSpPr/>
          <p:nvPr/>
        </p:nvSpPr>
        <p:spPr>
          <a:xfrm>
            <a:off x="6067399" y="3321033"/>
            <a:ext cx="153046" cy="772845"/>
          </a:xfrm>
          <a:custGeom>
            <a:avLst/>
            <a:gdLst>
              <a:gd name="connsiteX0" fmla="*/ 26 w 153046"/>
              <a:gd name="connsiteY0" fmla="*/ 17 h 772845"/>
              <a:gd name="connsiteX1" fmla="*/ 130201 w 153046"/>
              <a:gd name="connsiteY1" fmla="*/ 365142 h 772845"/>
              <a:gd name="connsiteX2" fmla="*/ 34951 w 153046"/>
              <a:gd name="connsiteY2" fmla="*/ 771542 h 772845"/>
              <a:gd name="connsiteX3" fmla="*/ 107976 w 153046"/>
              <a:gd name="connsiteY3" fmla="*/ 488967 h 772845"/>
              <a:gd name="connsiteX4" fmla="*/ 142901 w 153046"/>
              <a:gd name="connsiteY4" fmla="*/ 333392 h 772845"/>
              <a:gd name="connsiteX5" fmla="*/ 142901 w 153046"/>
              <a:gd name="connsiteY5" fmla="*/ 349267 h 772845"/>
              <a:gd name="connsiteX6" fmla="*/ 26 w 153046"/>
              <a:gd name="connsiteY6" fmla="*/ 17 h 7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46" h="772845">
                <a:moveTo>
                  <a:pt x="26" y="17"/>
                </a:moveTo>
                <a:cubicBezTo>
                  <a:pt x="-2091" y="2663"/>
                  <a:pt x="124380" y="236555"/>
                  <a:pt x="130201" y="365142"/>
                </a:cubicBezTo>
                <a:cubicBezTo>
                  <a:pt x="136022" y="493729"/>
                  <a:pt x="38655" y="750904"/>
                  <a:pt x="34951" y="771542"/>
                </a:cubicBezTo>
                <a:cubicBezTo>
                  <a:pt x="31247" y="792180"/>
                  <a:pt x="89984" y="561992"/>
                  <a:pt x="107976" y="488967"/>
                </a:cubicBezTo>
                <a:cubicBezTo>
                  <a:pt x="125968" y="415942"/>
                  <a:pt x="142901" y="333392"/>
                  <a:pt x="142901" y="333392"/>
                </a:cubicBezTo>
                <a:cubicBezTo>
                  <a:pt x="148722" y="310109"/>
                  <a:pt x="162480" y="400596"/>
                  <a:pt x="142901" y="349267"/>
                </a:cubicBezTo>
                <a:cubicBezTo>
                  <a:pt x="123322" y="297938"/>
                  <a:pt x="2143" y="-2629"/>
                  <a:pt x="2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7A48B8A0-30EF-5ADB-32DE-ACA0BE516CE3}"/>
              </a:ext>
            </a:extLst>
          </p:cNvPr>
          <p:cNvSpPr/>
          <p:nvPr/>
        </p:nvSpPr>
        <p:spPr>
          <a:xfrm>
            <a:off x="6058329" y="3282881"/>
            <a:ext cx="69547" cy="838678"/>
          </a:xfrm>
          <a:custGeom>
            <a:avLst/>
            <a:gdLst>
              <a:gd name="connsiteX0" fmla="*/ 2746 w 69547"/>
              <a:gd name="connsiteY0" fmla="*/ 69 h 838678"/>
              <a:gd name="connsiteX1" fmla="*/ 5921 w 69547"/>
              <a:gd name="connsiteY1" fmla="*/ 279469 h 838678"/>
              <a:gd name="connsiteX2" fmla="*/ 69421 w 69547"/>
              <a:gd name="connsiteY2" fmla="*/ 835094 h 838678"/>
              <a:gd name="connsiteX3" fmla="*/ 21796 w 69547"/>
              <a:gd name="connsiteY3" fmla="*/ 508069 h 838678"/>
              <a:gd name="connsiteX4" fmla="*/ 5921 w 69547"/>
              <a:gd name="connsiteY4" fmla="*/ 301694 h 838678"/>
              <a:gd name="connsiteX5" fmla="*/ 2746 w 69547"/>
              <a:gd name="connsiteY5" fmla="*/ 69 h 83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7" h="838678">
                <a:moveTo>
                  <a:pt x="2746" y="69"/>
                </a:moveTo>
                <a:cubicBezTo>
                  <a:pt x="2746" y="-3635"/>
                  <a:pt x="-5191" y="140298"/>
                  <a:pt x="5921" y="279469"/>
                </a:cubicBezTo>
                <a:cubicBezTo>
                  <a:pt x="17033" y="418640"/>
                  <a:pt x="66775" y="796994"/>
                  <a:pt x="69421" y="835094"/>
                </a:cubicBezTo>
                <a:cubicBezTo>
                  <a:pt x="72067" y="873194"/>
                  <a:pt x="32379" y="596969"/>
                  <a:pt x="21796" y="508069"/>
                </a:cubicBezTo>
                <a:cubicBezTo>
                  <a:pt x="11213" y="419169"/>
                  <a:pt x="8567" y="382656"/>
                  <a:pt x="5921" y="301694"/>
                </a:cubicBezTo>
                <a:cubicBezTo>
                  <a:pt x="3275" y="220732"/>
                  <a:pt x="2746" y="3773"/>
                  <a:pt x="274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25AFD0BB-C303-07DE-C0B3-A0F339192787}"/>
              </a:ext>
            </a:extLst>
          </p:cNvPr>
          <p:cNvSpPr/>
          <p:nvPr/>
        </p:nvSpPr>
        <p:spPr>
          <a:xfrm>
            <a:off x="6213424" y="3028421"/>
            <a:ext cx="63573" cy="705918"/>
          </a:xfrm>
          <a:custGeom>
            <a:avLst/>
            <a:gdLst>
              <a:gd name="connsiteX0" fmla="*/ 44501 w 63573"/>
              <a:gd name="connsiteY0" fmla="*/ 529 h 705918"/>
              <a:gd name="connsiteX1" fmla="*/ 54026 w 63573"/>
              <a:gd name="connsiteY1" fmla="*/ 356129 h 705918"/>
              <a:gd name="connsiteX2" fmla="*/ 51 w 63573"/>
              <a:gd name="connsiteY2" fmla="*/ 705379 h 705918"/>
              <a:gd name="connsiteX3" fmla="*/ 44501 w 63573"/>
              <a:gd name="connsiteY3" fmla="*/ 432329 h 705918"/>
              <a:gd name="connsiteX4" fmla="*/ 63551 w 63573"/>
              <a:gd name="connsiteY4" fmla="*/ 279929 h 705918"/>
              <a:gd name="connsiteX5" fmla="*/ 44501 w 63573"/>
              <a:gd name="connsiteY5" fmla="*/ 529 h 70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73" h="705918">
                <a:moveTo>
                  <a:pt x="44501" y="529"/>
                </a:moveTo>
                <a:cubicBezTo>
                  <a:pt x="42914" y="13229"/>
                  <a:pt x="61434" y="238654"/>
                  <a:pt x="54026" y="356129"/>
                </a:cubicBezTo>
                <a:cubicBezTo>
                  <a:pt x="46618" y="473604"/>
                  <a:pt x="1638" y="692679"/>
                  <a:pt x="51" y="705379"/>
                </a:cubicBezTo>
                <a:cubicBezTo>
                  <a:pt x="-1536" y="718079"/>
                  <a:pt x="33918" y="503237"/>
                  <a:pt x="44501" y="432329"/>
                </a:cubicBezTo>
                <a:cubicBezTo>
                  <a:pt x="55084" y="361421"/>
                  <a:pt x="64080" y="352954"/>
                  <a:pt x="63551" y="279929"/>
                </a:cubicBezTo>
                <a:cubicBezTo>
                  <a:pt x="63022" y="206904"/>
                  <a:pt x="46088" y="-12171"/>
                  <a:pt x="44501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E56B2976-9298-6A16-AB12-BBBF27DC9EC3}"/>
              </a:ext>
            </a:extLst>
          </p:cNvPr>
          <p:cNvSpPr/>
          <p:nvPr/>
        </p:nvSpPr>
        <p:spPr>
          <a:xfrm>
            <a:off x="6281888" y="2930765"/>
            <a:ext cx="143299" cy="1174663"/>
          </a:xfrm>
          <a:custGeom>
            <a:avLst/>
            <a:gdLst>
              <a:gd name="connsiteX0" fmla="*/ 1437 w 143299"/>
              <a:gd name="connsiteY0" fmla="*/ 21985 h 1174663"/>
              <a:gd name="connsiteX1" fmla="*/ 99862 w 143299"/>
              <a:gd name="connsiteY1" fmla="*/ 587135 h 1174663"/>
              <a:gd name="connsiteX2" fmla="*/ 99862 w 143299"/>
              <a:gd name="connsiteY2" fmla="*/ 815735 h 1174663"/>
              <a:gd name="connsiteX3" fmla="*/ 141137 w 143299"/>
              <a:gd name="connsiteY3" fmla="*/ 761760 h 1174663"/>
              <a:gd name="connsiteX4" fmla="*/ 23662 w 143299"/>
              <a:gd name="connsiteY4" fmla="*/ 1174510 h 1174663"/>
              <a:gd name="connsiteX5" fmla="*/ 134787 w 143299"/>
              <a:gd name="connsiteY5" fmla="*/ 809385 h 1174663"/>
              <a:gd name="connsiteX6" fmla="*/ 125262 w 143299"/>
              <a:gd name="connsiteY6" fmla="*/ 752235 h 1174663"/>
              <a:gd name="connsiteX7" fmla="*/ 45887 w 143299"/>
              <a:gd name="connsiteY7" fmla="*/ 174385 h 1174663"/>
              <a:gd name="connsiteX8" fmla="*/ 1437 w 143299"/>
              <a:gd name="connsiteY8" fmla="*/ 21985 h 11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99" h="1174663">
                <a:moveTo>
                  <a:pt x="1437" y="21985"/>
                </a:moveTo>
                <a:cubicBezTo>
                  <a:pt x="10433" y="90777"/>
                  <a:pt x="83458" y="454843"/>
                  <a:pt x="99862" y="587135"/>
                </a:cubicBezTo>
                <a:cubicBezTo>
                  <a:pt x="116266" y="719427"/>
                  <a:pt x="92983" y="786631"/>
                  <a:pt x="99862" y="815735"/>
                </a:cubicBezTo>
                <a:cubicBezTo>
                  <a:pt x="106741" y="844839"/>
                  <a:pt x="153837" y="701964"/>
                  <a:pt x="141137" y="761760"/>
                </a:cubicBezTo>
                <a:cubicBezTo>
                  <a:pt x="128437" y="821556"/>
                  <a:pt x="24720" y="1166573"/>
                  <a:pt x="23662" y="1174510"/>
                </a:cubicBezTo>
                <a:cubicBezTo>
                  <a:pt x="22604" y="1182447"/>
                  <a:pt x="117854" y="879764"/>
                  <a:pt x="134787" y="809385"/>
                </a:cubicBezTo>
                <a:cubicBezTo>
                  <a:pt x="151720" y="739006"/>
                  <a:pt x="140079" y="858068"/>
                  <a:pt x="125262" y="752235"/>
                </a:cubicBezTo>
                <a:cubicBezTo>
                  <a:pt x="110445" y="646402"/>
                  <a:pt x="63879" y="291331"/>
                  <a:pt x="45887" y="174385"/>
                </a:cubicBezTo>
                <a:cubicBezTo>
                  <a:pt x="27895" y="57439"/>
                  <a:pt x="-7559" y="-46807"/>
                  <a:pt x="1437" y="21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28D03AD1-1573-6E0E-59C9-CCA7E480D037}"/>
              </a:ext>
            </a:extLst>
          </p:cNvPr>
          <p:cNvSpPr/>
          <p:nvPr/>
        </p:nvSpPr>
        <p:spPr>
          <a:xfrm>
            <a:off x="5073172" y="3470273"/>
            <a:ext cx="171105" cy="853310"/>
          </a:xfrm>
          <a:custGeom>
            <a:avLst/>
            <a:gdLst>
              <a:gd name="connsiteX0" fmla="*/ 159228 w 171105"/>
              <a:gd name="connsiteY0" fmla="*/ 2 h 853310"/>
              <a:gd name="connsiteX1" fmla="*/ 159228 w 171105"/>
              <a:gd name="connsiteY1" fmla="*/ 530227 h 853310"/>
              <a:gd name="connsiteX2" fmla="*/ 478 w 171105"/>
              <a:gd name="connsiteY2" fmla="*/ 850902 h 853310"/>
              <a:gd name="connsiteX3" fmla="*/ 111603 w 171105"/>
              <a:gd name="connsiteY3" fmla="*/ 669927 h 853310"/>
              <a:gd name="connsiteX4" fmla="*/ 156053 w 171105"/>
              <a:gd name="connsiteY4" fmla="*/ 536577 h 853310"/>
              <a:gd name="connsiteX5" fmla="*/ 159228 w 171105"/>
              <a:gd name="connsiteY5" fmla="*/ 2 h 85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05" h="853310">
                <a:moveTo>
                  <a:pt x="159228" y="2"/>
                </a:moveTo>
                <a:cubicBezTo>
                  <a:pt x="159757" y="-1056"/>
                  <a:pt x="185686" y="388410"/>
                  <a:pt x="159228" y="530227"/>
                </a:cubicBezTo>
                <a:cubicBezTo>
                  <a:pt x="132770" y="672044"/>
                  <a:pt x="8415" y="827619"/>
                  <a:pt x="478" y="850902"/>
                </a:cubicBezTo>
                <a:cubicBezTo>
                  <a:pt x="-7460" y="874185"/>
                  <a:pt x="85674" y="722314"/>
                  <a:pt x="111603" y="669927"/>
                </a:cubicBezTo>
                <a:cubicBezTo>
                  <a:pt x="137532" y="617540"/>
                  <a:pt x="144411" y="642940"/>
                  <a:pt x="156053" y="536577"/>
                </a:cubicBezTo>
                <a:cubicBezTo>
                  <a:pt x="167695" y="430215"/>
                  <a:pt x="158699" y="1060"/>
                  <a:pt x="1592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3054A42C-0EBE-E998-5001-0C040ED4F59C}"/>
              </a:ext>
            </a:extLst>
          </p:cNvPr>
          <p:cNvSpPr/>
          <p:nvPr/>
        </p:nvSpPr>
        <p:spPr>
          <a:xfrm>
            <a:off x="5146675" y="3333274"/>
            <a:ext cx="31951" cy="250864"/>
          </a:xfrm>
          <a:custGeom>
            <a:avLst/>
            <a:gdLst>
              <a:gd name="connsiteX0" fmla="*/ 0 w 31951"/>
              <a:gd name="connsiteY0" fmla="*/ 476 h 250864"/>
              <a:gd name="connsiteX1" fmla="*/ 28575 w 31951"/>
              <a:gd name="connsiteY1" fmla="*/ 241776 h 250864"/>
              <a:gd name="connsiteX2" fmla="*/ 28575 w 31951"/>
              <a:gd name="connsiteY2" fmla="*/ 181451 h 250864"/>
              <a:gd name="connsiteX3" fmla="*/ 0 w 31951"/>
              <a:gd name="connsiteY3" fmla="*/ 476 h 25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1" h="250864">
                <a:moveTo>
                  <a:pt x="0" y="476"/>
                </a:moveTo>
                <a:cubicBezTo>
                  <a:pt x="0" y="10530"/>
                  <a:pt x="23813" y="211614"/>
                  <a:pt x="28575" y="241776"/>
                </a:cubicBezTo>
                <a:cubicBezTo>
                  <a:pt x="33338" y="271939"/>
                  <a:pt x="32808" y="220609"/>
                  <a:pt x="28575" y="181451"/>
                </a:cubicBezTo>
                <a:cubicBezTo>
                  <a:pt x="24342" y="142293"/>
                  <a:pt x="0" y="-9578"/>
                  <a:pt x="0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CB9B76F9-7E1C-2D42-0178-918B60E7E16D}"/>
              </a:ext>
            </a:extLst>
          </p:cNvPr>
          <p:cNvSpPr/>
          <p:nvPr/>
        </p:nvSpPr>
        <p:spPr>
          <a:xfrm>
            <a:off x="6743116" y="5390753"/>
            <a:ext cx="146685" cy="992230"/>
          </a:xfrm>
          <a:custGeom>
            <a:avLst/>
            <a:gdLst>
              <a:gd name="connsiteX0" fmla="*/ 146634 w 146685"/>
              <a:gd name="connsiteY0" fmla="*/ 397 h 992230"/>
              <a:gd name="connsiteX1" fmla="*/ 25984 w 146685"/>
              <a:gd name="connsiteY1" fmla="*/ 613172 h 992230"/>
              <a:gd name="connsiteX2" fmla="*/ 6934 w 146685"/>
              <a:gd name="connsiteY2" fmla="*/ 990997 h 992230"/>
              <a:gd name="connsiteX3" fmla="*/ 10109 w 146685"/>
              <a:gd name="connsiteY3" fmla="*/ 708422 h 992230"/>
              <a:gd name="connsiteX4" fmla="*/ 146634 w 146685"/>
              <a:gd name="connsiteY4" fmla="*/ 397 h 99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85" h="992230">
                <a:moveTo>
                  <a:pt x="146634" y="397"/>
                </a:moveTo>
                <a:cubicBezTo>
                  <a:pt x="149280" y="-15478"/>
                  <a:pt x="49267" y="448072"/>
                  <a:pt x="25984" y="613172"/>
                </a:cubicBezTo>
                <a:cubicBezTo>
                  <a:pt x="2701" y="778272"/>
                  <a:pt x="9580" y="975122"/>
                  <a:pt x="6934" y="990997"/>
                </a:cubicBezTo>
                <a:cubicBezTo>
                  <a:pt x="4288" y="1006872"/>
                  <a:pt x="-8941" y="867172"/>
                  <a:pt x="10109" y="708422"/>
                </a:cubicBezTo>
                <a:cubicBezTo>
                  <a:pt x="29159" y="549672"/>
                  <a:pt x="143988" y="16272"/>
                  <a:pt x="146634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650A31E1-49DE-E402-ED77-111978C83CEE}"/>
              </a:ext>
            </a:extLst>
          </p:cNvPr>
          <p:cNvSpPr/>
          <p:nvPr/>
        </p:nvSpPr>
        <p:spPr>
          <a:xfrm>
            <a:off x="7125022" y="5650922"/>
            <a:ext cx="66370" cy="732913"/>
          </a:xfrm>
          <a:custGeom>
            <a:avLst/>
            <a:gdLst>
              <a:gd name="connsiteX0" fmla="*/ 66353 w 66370"/>
              <a:gd name="connsiteY0" fmla="*/ 578 h 732913"/>
              <a:gd name="connsiteX1" fmla="*/ 6028 w 66370"/>
              <a:gd name="connsiteY1" fmla="*/ 543503 h 732913"/>
              <a:gd name="connsiteX2" fmla="*/ 2853 w 66370"/>
              <a:gd name="connsiteY2" fmla="*/ 730828 h 732913"/>
              <a:gd name="connsiteX3" fmla="*/ 12378 w 66370"/>
              <a:gd name="connsiteY3" fmla="*/ 445078 h 732913"/>
              <a:gd name="connsiteX4" fmla="*/ 66353 w 66370"/>
              <a:gd name="connsiteY4" fmla="*/ 578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0" h="732913">
                <a:moveTo>
                  <a:pt x="66353" y="578"/>
                </a:moveTo>
                <a:cubicBezTo>
                  <a:pt x="65295" y="16982"/>
                  <a:pt x="16611" y="421795"/>
                  <a:pt x="6028" y="543503"/>
                </a:cubicBezTo>
                <a:cubicBezTo>
                  <a:pt x="-4555" y="665211"/>
                  <a:pt x="1795" y="747232"/>
                  <a:pt x="2853" y="730828"/>
                </a:cubicBezTo>
                <a:cubicBezTo>
                  <a:pt x="3911" y="714424"/>
                  <a:pt x="3911" y="568903"/>
                  <a:pt x="12378" y="445078"/>
                </a:cubicBezTo>
                <a:cubicBezTo>
                  <a:pt x="20845" y="321253"/>
                  <a:pt x="67411" y="-15826"/>
                  <a:pt x="66353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16435684-7320-5167-0C68-9FC798A182B4}"/>
              </a:ext>
            </a:extLst>
          </p:cNvPr>
          <p:cNvSpPr/>
          <p:nvPr/>
        </p:nvSpPr>
        <p:spPr>
          <a:xfrm>
            <a:off x="5041262" y="5921226"/>
            <a:ext cx="32397" cy="854921"/>
          </a:xfrm>
          <a:custGeom>
            <a:avLst/>
            <a:gdLst>
              <a:gd name="connsiteX0" fmla="*/ 638 w 32397"/>
              <a:gd name="connsiteY0" fmla="*/ 149 h 854921"/>
              <a:gd name="connsiteX1" fmla="*/ 6988 w 32397"/>
              <a:gd name="connsiteY1" fmla="*/ 581174 h 854921"/>
              <a:gd name="connsiteX2" fmla="*/ 32388 w 32397"/>
              <a:gd name="connsiteY2" fmla="*/ 854224 h 854921"/>
              <a:gd name="connsiteX3" fmla="*/ 3813 w 32397"/>
              <a:gd name="connsiteY3" fmla="*/ 638324 h 854921"/>
              <a:gd name="connsiteX4" fmla="*/ 638 w 32397"/>
              <a:gd name="connsiteY4" fmla="*/ 149 h 85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7" h="854921">
                <a:moveTo>
                  <a:pt x="638" y="149"/>
                </a:moveTo>
                <a:cubicBezTo>
                  <a:pt x="1167" y="-9376"/>
                  <a:pt x="1696" y="438828"/>
                  <a:pt x="6988" y="581174"/>
                </a:cubicBezTo>
                <a:cubicBezTo>
                  <a:pt x="12280" y="723520"/>
                  <a:pt x="32917" y="844699"/>
                  <a:pt x="32388" y="854224"/>
                </a:cubicBezTo>
                <a:cubicBezTo>
                  <a:pt x="31859" y="863749"/>
                  <a:pt x="9105" y="774849"/>
                  <a:pt x="3813" y="638324"/>
                </a:cubicBezTo>
                <a:cubicBezTo>
                  <a:pt x="-1479" y="501799"/>
                  <a:pt x="109" y="9674"/>
                  <a:pt x="638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318321B9-57EE-A93B-7BE1-913A6F0C6A47}"/>
              </a:ext>
            </a:extLst>
          </p:cNvPr>
          <p:cNvSpPr/>
          <p:nvPr/>
        </p:nvSpPr>
        <p:spPr>
          <a:xfrm>
            <a:off x="3917926" y="6045185"/>
            <a:ext cx="184222" cy="654388"/>
          </a:xfrm>
          <a:custGeom>
            <a:avLst/>
            <a:gdLst>
              <a:gd name="connsiteX0" fmla="*/ 24 w 184222"/>
              <a:gd name="connsiteY0" fmla="*/ 15 h 654388"/>
              <a:gd name="connsiteX1" fmla="*/ 41299 w 184222"/>
              <a:gd name="connsiteY1" fmla="*/ 323865 h 654388"/>
              <a:gd name="connsiteX2" fmla="*/ 6374 w 184222"/>
              <a:gd name="connsiteY2" fmla="*/ 654065 h 654388"/>
              <a:gd name="connsiteX3" fmla="*/ 50824 w 184222"/>
              <a:gd name="connsiteY3" fmla="*/ 377840 h 654388"/>
              <a:gd name="connsiteX4" fmla="*/ 184174 w 184222"/>
              <a:gd name="connsiteY4" fmla="*/ 28590 h 654388"/>
              <a:gd name="connsiteX5" fmla="*/ 34949 w 184222"/>
              <a:gd name="connsiteY5" fmla="*/ 396890 h 654388"/>
              <a:gd name="connsiteX6" fmla="*/ 34949 w 184222"/>
              <a:gd name="connsiteY6" fmla="*/ 336565 h 654388"/>
              <a:gd name="connsiteX7" fmla="*/ 24 w 184222"/>
              <a:gd name="connsiteY7" fmla="*/ 15 h 6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222" h="654388">
                <a:moveTo>
                  <a:pt x="24" y="15"/>
                </a:moveTo>
                <a:cubicBezTo>
                  <a:pt x="1082" y="-2102"/>
                  <a:pt x="40241" y="214857"/>
                  <a:pt x="41299" y="323865"/>
                </a:cubicBezTo>
                <a:cubicBezTo>
                  <a:pt x="42357" y="432873"/>
                  <a:pt x="4787" y="645069"/>
                  <a:pt x="6374" y="654065"/>
                </a:cubicBezTo>
                <a:cubicBezTo>
                  <a:pt x="7961" y="663061"/>
                  <a:pt x="21191" y="482086"/>
                  <a:pt x="50824" y="377840"/>
                </a:cubicBezTo>
                <a:cubicBezTo>
                  <a:pt x="80457" y="273594"/>
                  <a:pt x="186820" y="25415"/>
                  <a:pt x="184174" y="28590"/>
                </a:cubicBezTo>
                <a:cubicBezTo>
                  <a:pt x="181528" y="31765"/>
                  <a:pt x="59820" y="345561"/>
                  <a:pt x="34949" y="396890"/>
                </a:cubicBezTo>
                <a:cubicBezTo>
                  <a:pt x="10078" y="448219"/>
                  <a:pt x="37595" y="400594"/>
                  <a:pt x="34949" y="336565"/>
                </a:cubicBezTo>
                <a:cubicBezTo>
                  <a:pt x="32303" y="272536"/>
                  <a:pt x="-1034" y="2132"/>
                  <a:pt x="2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863A5C2B-BAED-9211-E73E-FED9BC2AB35E}"/>
              </a:ext>
            </a:extLst>
          </p:cNvPr>
          <p:cNvSpPr/>
          <p:nvPr/>
        </p:nvSpPr>
        <p:spPr>
          <a:xfrm>
            <a:off x="2124325" y="5280132"/>
            <a:ext cx="237875" cy="1190520"/>
          </a:xfrm>
          <a:custGeom>
            <a:avLst/>
            <a:gdLst>
              <a:gd name="connsiteX0" fmla="*/ 2925 w 237875"/>
              <a:gd name="connsiteY0" fmla="*/ 18943 h 1190520"/>
              <a:gd name="connsiteX1" fmla="*/ 110875 w 237875"/>
              <a:gd name="connsiteY1" fmla="*/ 822218 h 1190520"/>
              <a:gd name="connsiteX2" fmla="*/ 110875 w 237875"/>
              <a:gd name="connsiteY2" fmla="*/ 784118 h 1190520"/>
              <a:gd name="connsiteX3" fmla="*/ 237875 w 237875"/>
              <a:gd name="connsiteY3" fmla="*/ 1190518 h 1190520"/>
              <a:gd name="connsiteX4" fmla="*/ 110875 w 237875"/>
              <a:gd name="connsiteY4" fmla="*/ 790468 h 1190520"/>
              <a:gd name="connsiteX5" fmla="*/ 104525 w 237875"/>
              <a:gd name="connsiteY5" fmla="*/ 831743 h 1190520"/>
              <a:gd name="connsiteX6" fmla="*/ 37850 w 237875"/>
              <a:gd name="connsiteY6" fmla="*/ 298343 h 1190520"/>
              <a:gd name="connsiteX7" fmla="*/ 2925 w 237875"/>
              <a:gd name="connsiteY7" fmla="*/ 18943 h 11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875" h="1190520">
                <a:moveTo>
                  <a:pt x="2925" y="18943"/>
                </a:moveTo>
                <a:cubicBezTo>
                  <a:pt x="15096" y="106255"/>
                  <a:pt x="92883" y="694689"/>
                  <a:pt x="110875" y="822218"/>
                </a:cubicBezTo>
                <a:cubicBezTo>
                  <a:pt x="128867" y="949747"/>
                  <a:pt x="89708" y="722735"/>
                  <a:pt x="110875" y="784118"/>
                </a:cubicBezTo>
                <a:cubicBezTo>
                  <a:pt x="132042" y="845501"/>
                  <a:pt x="237875" y="1189460"/>
                  <a:pt x="237875" y="1190518"/>
                </a:cubicBezTo>
                <a:cubicBezTo>
                  <a:pt x="237875" y="1191576"/>
                  <a:pt x="133100" y="850264"/>
                  <a:pt x="110875" y="790468"/>
                </a:cubicBezTo>
                <a:cubicBezTo>
                  <a:pt x="88650" y="730672"/>
                  <a:pt x="116696" y="913764"/>
                  <a:pt x="104525" y="831743"/>
                </a:cubicBezTo>
                <a:cubicBezTo>
                  <a:pt x="92354" y="749722"/>
                  <a:pt x="56371" y="429576"/>
                  <a:pt x="37850" y="298343"/>
                </a:cubicBezTo>
                <a:cubicBezTo>
                  <a:pt x="19329" y="167110"/>
                  <a:pt x="-9246" y="-68369"/>
                  <a:pt x="2925" y="18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D2E958B3-FEFF-28C9-BF63-B0F08B363256}"/>
              </a:ext>
            </a:extLst>
          </p:cNvPr>
          <p:cNvSpPr/>
          <p:nvPr/>
        </p:nvSpPr>
        <p:spPr>
          <a:xfrm>
            <a:off x="2087387" y="5287742"/>
            <a:ext cx="158333" cy="1172106"/>
          </a:xfrm>
          <a:custGeom>
            <a:avLst/>
            <a:gdLst>
              <a:gd name="connsiteX0" fmla="*/ 4938 w 158333"/>
              <a:gd name="connsiteY0" fmla="*/ 68483 h 1172106"/>
              <a:gd name="connsiteX1" fmla="*/ 23988 w 158333"/>
              <a:gd name="connsiteY1" fmla="*/ 125633 h 1172106"/>
              <a:gd name="connsiteX2" fmla="*/ 157338 w 158333"/>
              <a:gd name="connsiteY2" fmla="*/ 1163858 h 1172106"/>
              <a:gd name="connsiteX3" fmla="*/ 81138 w 158333"/>
              <a:gd name="connsiteY3" fmla="*/ 582833 h 1172106"/>
              <a:gd name="connsiteX4" fmla="*/ 4938 w 158333"/>
              <a:gd name="connsiteY4" fmla="*/ 68483 h 117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33" h="1172106">
                <a:moveTo>
                  <a:pt x="4938" y="68483"/>
                </a:moveTo>
                <a:cubicBezTo>
                  <a:pt x="-4587" y="-7717"/>
                  <a:pt x="-1412" y="-56929"/>
                  <a:pt x="23988" y="125633"/>
                </a:cubicBezTo>
                <a:cubicBezTo>
                  <a:pt x="49388" y="308195"/>
                  <a:pt x="147813" y="1087658"/>
                  <a:pt x="157338" y="1163858"/>
                </a:cubicBezTo>
                <a:cubicBezTo>
                  <a:pt x="166863" y="1240058"/>
                  <a:pt x="105480" y="768041"/>
                  <a:pt x="81138" y="582833"/>
                </a:cubicBezTo>
                <a:cubicBezTo>
                  <a:pt x="56796" y="397625"/>
                  <a:pt x="14463" y="144683"/>
                  <a:pt x="4938" y="68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5ECB0723-1DFA-ED99-50A5-4E6C217F8AAC}"/>
              </a:ext>
            </a:extLst>
          </p:cNvPr>
          <p:cNvSpPr/>
          <p:nvPr/>
        </p:nvSpPr>
        <p:spPr>
          <a:xfrm>
            <a:off x="2212920" y="6254251"/>
            <a:ext cx="266976" cy="1404910"/>
          </a:xfrm>
          <a:custGeom>
            <a:avLst/>
            <a:gdLst>
              <a:gd name="connsiteX0" fmla="*/ 55 w 266976"/>
              <a:gd name="connsiteY0" fmla="*/ 499 h 1404910"/>
              <a:gd name="connsiteX1" fmla="*/ 174680 w 266976"/>
              <a:gd name="connsiteY1" fmla="*/ 806949 h 1404910"/>
              <a:gd name="connsiteX2" fmla="*/ 266755 w 266976"/>
              <a:gd name="connsiteY2" fmla="*/ 1403849 h 1404910"/>
              <a:gd name="connsiteX3" fmla="*/ 193730 w 266976"/>
              <a:gd name="connsiteY3" fmla="*/ 927599 h 1404910"/>
              <a:gd name="connsiteX4" fmla="*/ 55 w 266976"/>
              <a:gd name="connsiteY4" fmla="*/ 499 h 140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76" h="1404910">
                <a:moveTo>
                  <a:pt x="55" y="499"/>
                </a:moveTo>
                <a:cubicBezTo>
                  <a:pt x="-3120" y="-19609"/>
                  <a:pt x="130230" y="573057"/>
                  <a:pt x="174680" y="806949"/>
                </a:cubicBezTo>
                <a:cubicBezTo>
                  <a:pt x="219130" y="1040841"/>
                  <a:pt x="263580" y="1383741"/>
                  <a:pt x="266755" y="1403849"/>
                </a:cubicBezTo>
                <a:cubicBezTo>
                  <a:pt x="269930" y="1423957"/>
                  <a:pt x="238709" y="1154612"/>
                  <a:pt x="193730" y="927599"/>
                </a:cubicBezTo>
                <a:cubicBezTo>
                  <a:pt x="148751" y="700587"/>
                  <a:pt x="3230" y="20607"/>
                  <a:pt x="55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9D6C487A-E425-DB7F-EC49-68DB8C87B765}"/>
              </a:ext>
            </a:extLst>
          </p:cNvPr>
          <p:cNvSpPr/>
          <p:nvPr/>
        </p:nvSpPr>
        <p:spPr>
          <a:xfrm>
            <a:off x="3629359" y="5610192"/>
            <a:ext cx="179574" cy="1055720"/>
          </a:xfrm>
          <a:custGeom>
            <a:avLst/>
            <a:gdLst>
              <a:gd name="connsiteX0" fmla="*/ 25066 w 179574"/>
              <a:gd name="connsiteY0" fmla="*/ 33 h 1055720"/>
              <a:gd name="connsiteX1" fmla="*/ 37766 w 179574"/>
              <a:gd name="connsiteY1" fmla="*/ 403258 h 1055720"/>
              <a:gd name="connsiteX2" fmla="*/ 66341 w 179574"/>
              <a:gd name="connsiteY2" fmla="*/ 603283 h 1055720"/>
              <a:gd name="connsiteX3" fmla="*/ 28241 w 179574"/>
              <a:gd name="connsiteY3" fmla="*/ 488983 h 1055720"/>
              <a:gd name="connsiteX4" fmla="*/ 177466 w 179574"/>
              <a:gd name="connsiteY4" fmla="*/ 1047783 h 1055720"/>
              <a:gd name="connsiteX5" fmla="*/ 113966 w 179574"/>
              <a:gd name="connsiteY5" fmla="*/ 809658 h 1055720"/>
              <a:gd name="connsiteX6" fmla="*/ 85391 w 179574"/>
              <a:gd name="connsiteY6" fmla="*/ 689008 h 1055720"/>
              <a:gd name="connsiteX7" fmla="*/ 94916 w 179574"/>
              <a:gd name="connsiteY7" fmla="*/ 346108 h 1055720"/>
              <a:gd name="connsiteX8" fmla="*/ 98091 w 179574"/>
              <a:gd name="connsiteY8" fmla="*/ 428658 h 1055720"/>
              <a:gd name="connsiteX9" fmla="*/ 75866 w 179574"/>
              <a:gd name="connsiteY9" fmla="*/ 542958 h 1055720"/>
              <a:gd name="connsiteX10" fmla="*/ 66341 w 179574"/>
              <a:gd name="connsiteY10" fmla="*/ 606458 h 1055720"/>
              <a:gd name="connsiteX11" fmla="*/ 56816 w 179574"/>
              <a:gd name="connsiteY11" fmla="*/ 485808 h 1055720"/>
              <a:gd name="connsiteX12" fmla="*/ 2841 w 179574"/>
              <a:gd name="connsiteY12" fmla="*/ 288958 h 1055720"/>
              <a:gd name="connsiteX13" fmla="*/ 12366 w 179574"/>
              <a:gd name="connsiteY13" fmla="*/ 425483 h 1055720"/>
              <a:gd name="connsiteX14" fmla="*/ 25066 w 179574"/>
              <a:gd name="connsiteY14" fmla="*/ 33 h 10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574" h="1055720">
                <a:moveTo>
                  <a:pt x="25066" y="33"/>
                </a:moveTo>
                <a:cubicBezTo>
                  <a:pt x="29299" y="-3671"/>
                  <a:pt x="30887" y="302716"/>
                  <a:pt x="37766" y="403258"/>
                </a:cubicBezTo>
                <a:cubicBezTo>
                  <a:pt x="44645" y="503800"/>
                  <a:pt x="67928" y="588996"/>
                  <a:pt x="66341" y="603283"/>
                </a:cubicBezTo>
                <a:cubicBezTo>
                  <a:pt x="64754" y="617570"/>
                  <a:pt x="9720" y="414900"/>
                  <a:pt x="28241" y="488983"/>
                </a:cubicBezTo>
                <a:cubicBezTo>
                  <a:pt x="46762" y="563066"/>
                  <a:pt x="177466" y="1047783"/>
                  <a:pt x="177466" y="1047783"/>
                </a:cubicBezTo>
                <a:cubicBezTo>
                  <a:pt x="191753" y="1101229"/>
                  <a:pt x="129312" y="869454"/>
                  <a:pt x="113966" y="809658"/>
                </a:cubicBezTo>
                <a:cubicBezTo>
                  <a:pt x="98620" y="749862"/>
                  <a:pt x="88566" y="766266"/>
                  <a:pt x="85391" y="689008"/>
                </a:cubicBezTo>
                <a:cubicBezTo>
                  <a:pt x="82216" y="611750"/>
                  <a:pt x="92799" y="389500"/>
                  <a:pt x="94916" y="346108"/>
                </a:cubicBezTo>
                <a:cubicBezTo>
                  <a:pt x="97033" y="302716"/>
                  <a:pt x="101266" y="395850"/>
                  <a:pt x="98091" y="428658"/>
                </a:cubicBezTo>
                <a:cubicBezTo>
                  <a:pt x="94916" y="461466"/>
                  <a:pt x="81158" y="513325"/>
                  <a:pt x="75866" y="542958"/>
                </a:cubicBezTo>
                <a:cubicBezTo>
                  <a:pt x="70574" y="572591"/>
                  <a:pt x="69516" y="615983"/>
                  <a:pt x="66341" y="606458"/>
                </a:cubicBezTo>
                <a:cubicBezTo>
                  <a:pt x="63166" y="596933"/>
                  <a:pt x="67399" y="538725"/>
                  <a:pt x="56816" y="485808"/>
                </a:cubicBezTo>
                <a:cubicBezTo>
                  <a:pt x="46233" y="432891"/>
                  <a:pt x="10249" y="299012"/>
                  <a:pt x="2841" y="288958"/>
                </a:cubicBezTo>
                <a:cubicBezTo>
                  <a:pt x="-4567" y="278904"/>
                  <a:pt x="3899" y="470991"/>
                  <a:pt x="12366" y="425483"/>
                </a:cubicBezTo>
                <a:cubicBezTo>
                  <a:pt x="20833" y="379975"/>
                  <a:pt x="20833" y="3737"/>
                  <a:pt x="2506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9C40D790-307D-87B7-C8C3-0B6FBEE0D435}"/>
              </a:ext>
            </a:extLst>
          </p:cNvPr>
          <p:cNvSpPr/>
          <p:nvPr/>
        </p:nvSpPr>
        <p:spPr>
          <a:xfrm>
            <a:off x="3896225" y="5649200"/>
            <a:ext cx="293950" cy="392900"/>
          </a:xfrm>
          <a:custGeom>
            <a:avLst/>
            <a:gdLst>
              <a:gd name="connsiteX0" fmla="*/ 409 w 293950"/>
              <a:gd name="connsiteY0" fmla="*/ 350 h 392900"/>
              <a:gd name="connsiteX1" fmla="*/ 266002 w 293950"/>
              <a:gd name="connsiteY1" fmla="*/ 303885 h 392900"/>
              <a:gd name="connsiteX2" fmla="*/ 277385 w 293950"/>
              <a:gd name="connsiteY2" fmla="*/ 391152 h 392900"/>
              <a:gd name="connsiteX3" fmla="*/ 292562 w 293950"/>
              <a:gd name="connsiteY3" fmla="*/ 353210 h 392900"/>
              <a:gd name="connsiteX4" fmla="*/ 239443 w 293950"/>
              <a:gd name="connsiteY4" fmla="*/ 246973 h 392900"/>
              <a:gd name="connsiteX5" fmla="*/ 72499 w 293950"/>
              <a:gd name="connsiteY5" fmla="*/ 265944 h 392900"/>
              <a:gd name="connsiteX6" fmla="*/ 201501 w 293950"/>
              <a:gd name="connsiteY6" fmla="*/ 243178 h 392900"/>
              <a:gd name="connsiteX7" fmla="*/ 409 w 293950"/>
              <a:gd name="connsiteY7" fmla="*/ 350 h 39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50" h="392900">
                <a:moveTo>
                  <a:pt x="409" y="350"/>
                </a:moveTo>
                <a:cubicBezTo>
                  <a:pt x="11159" y="10468"/>
                  <a:pt x="219839" y="238751"/>
                  <a:pt x="266002" y="303885"/>
                </a:cubicBezTo>
                <a:cubicBezTo>
                  <a:pt x="312165" y="369019"/>
                  <a:pt x="272958" y="382931"/>
                  <a:pt x="277385" y="391152"/>
                </a:cubicBezTo>
                <a:cubicBezTo>
                  <a:pt x="281812" y="399373"/>
                  <a:pt x="298886" y="377240"/>
                  <a:pt x="292562" y="353210"/>
                </a:cubicBezTo>
                <a:cubicBezTo>
                  <a:pt x="286238" y="329180"/>
                  <a:pt x="276120" y="261517"/>
                  <a:pt x="239443" y="246973"/>
                </a:cubicBezTo>
                <a:cubicBezTo>
                  <a:pt x="202766" y="232429"/>
                  <a:pt x="78823" y="266577"/>
                  <a:pt x="72499" y="265944"/>
                </a:cubicBezTo>
                <a:cubicBezTo>
                  <a:pt x="66175" y="265311"/>
                  <a:pt x="209089" y="284282"/>
                  <a:pt x="201501" y="243178"/>
                </a:cubicBezTo>
                <a:cubicBezTo>
                  <a:pt x="193913" y="202074"/>
                  <a:pt x="-10341" y="-9768"/>
                  <a:pt x="409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F000D67E-00AF-3CB6-666A-319399C0E739}"/>
              </a:ext>
            </a:extLst>
          </p:cNvPr>
          <p:cNvSpPr/>
          <p:nvPr/>
        </p:nvSpPr>
        <p:spPr>
          <a:xfrm>
            <a:off x="6013681" y="5569851"/>
            <a:ext cx="303662" cy="933481"/>
          </a:xfrm>
          <a:custGeom>
            <a:avLst/>
            <a:gdLst>
              <a:gd name="connsiteX0" fmla="*/ 303647 w 303662"/>
              <a:gd name="connsiteY0" fmla="*/ 21 h 933481"/>
              <a:gd name="connsiteX1" fmla="*/ 79790 w 303662"/>
              <a:gd name="connsiteY1" fmla="*/ 645034 h 933481"/>
              <a:gd name="connsiteX2" fmla="*/ 112 w 303662"/>
              <a:gd name="connsiteY2" fmla="*/ 933392 h 933481"/>
              <a:gd name="connsiteX3" fmla="*/ 68407 w 303662"/>
              <a:gd name="connsiteY3" fmla="*/ 667799 h 933481"/>
              <a:gd name="connsiteX4" fmla="*/ 303647 w 303662"/>
              <a:gd name="connsiteY4" fmla="*/ 21 h 93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62" h="933481">
                <a:moveTo>
                  <a:pt x="303647" y="21"/>
                </a:moveTo>
                <a:cubicBezTo>
                  <a:pt x="305544" y="-3773"/>
                  <a:pt x="130379" y="489472"/>
                  <a:pt x="79790" y="645034"/>
                </a:cubicBezTo>
                <a:cubicBezTo>
                  <a:pt x="29201" y="800596"/>
                  <a:pt x="2009" y="929598"/>
                  <a:pt x="112" y="933392"/>
                </a:cubicBezTo>
                <a:cubicBezTo>
                  <a:pt x="-1785" y="937186"/>
                  <a:pt x="20347" y="819567"/>
                  <a:pt x="68407" y="667799"/>
                </a:cubicBezTo>
                <a:cubicBezTo>
                  <a:pt x="116467" y="516031"/>
                  <a:pt x="301750" y="3815"/>
                  <a:pt x="30364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E1367B0E-F53D-FFB6-02C0-E87450888CCC}"/>
              </a:ext>
            </a:extLst>
          </p:cNvPr>
          <p:cNvSpPr/>
          <p:nvPr/>
        </p:nvSpPr>
        <p:spPr>
          <a:xfrm>
            <a:off x="2484825" y="7321544"/>
            <a:ext cx="213936" cy="1016006"/>
          </a:xfrm>
          <a:custGeom>
            <a:avLst/>
            <a:gdLst>
              <a:gd name="connsiteX0" fmla="*/ 42475 w 213936"/>
              <a:gd name="connsiteY0" fmla="*/ 6 h 1016006"/>
              <a:gd name="connsiteX1" fmla="*/ 23425 w 213936"/>
              <a:gd name="connsiteY1" fmla="*/ 450856 h 1016006"/>
              <a:gd name="connsiteX2" fmla="*/ 213925 w 213936"/>
              <a:gd name="connsiteY2" fmla="*/ 1016006 h 1016006"/>
              <a:gd name="connsiteX3" fmla="*/ 13900 w 213936"/>
              <a:gd name="connsiteY3" fmla="*/ 450856 h 1016006"/>
              <a:gd name="connsiteX4" fmla="*/ 20250 w 213936"/>
              <a:gd name="connsiteY4" fmla="*/ 460381 h 1016006"/>
              <a:gd name="connsiteX5" fmla="*/ 42475 w 213936"/>
              <a:gd name="connsiteY5" fmla="*/ 6 h 10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36" h="1016006">
                <a:moveTo>
                  <a:pt x="42475" y="6"/>
                </a:moveTo>
                <a:cubicBezTo>
                  <a:pt x="43004" y="-1581"/>
                  <a:pt x="-5150" y="281523"/>
                  <a:pt x="23425" y="450856"/>
                </a:cubicBezTo>
                <a:cubicBezTo>
                  <a:pt x="52000" y="620189"/>
                  <a:pt x="215512" y="1016006"/>
                  <a:pt x="213925" y="1016006"/>
                </a:cubicBezTo>
                <a:cubicBezTo>
                  <a:pt x="212338" y="1016006"/>
                  <a:pt x="13900" y="450856"/>
                  <a:pt x="13900" y="450856"/>
                </a:cubicBezTo>
                <a:cubicBezTo>
                  <a:pt x="-18379" y="358252"/>
                  <a:pt x="14958" y="530760"/>
                  <a:pt x="20250" y="460381"/>
                </a:cubicBezTo>
                <a:cubicBezTo>
                  <a:pt x="25542" y="390002"/>
                  <a:pt x="41946" y="1593"/>
                  <a:pt x="4247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18BF5D32-8999-F74D-ED8E-D6F5729D4397}"/>
              </a:ext>
            </a:extLst>
          </p:cNvPr>
          <p:cNvSpPr/>
          <p:nvPr/>
        </p:nvSpPr>
        <p:spPr>
          <a:xfrm>
            <a:off x="2654883" y="8255168"/>
            <a:ext cx="433637" cy="1290766"/>
          </a:xfrm>
          <a:custGeom>
            <a:avLst/>
            <a:gdLst>
              <a:gd name="connsiteX0" fmla="*/ 2592 w 433637"/>
              <a:gd name="connsiteY0" fmla="*/ 9357 h 1290766"/>
              <a:gd name="connsiteX1" fmla="*/ 208967 w 433637"/>
              <a:gd name="connsiteY1" fmla="*/ 698332 h 1290766"/>
              <a:gd name="connsiteX2" fmla="*/ 215317 w 433637"/>
              <a:gd name="connsiteY2" fmla="*/ 644357 h 1290766"/>
              <a:gd name="connsiteX3" fmla="*/ 335967 w 433637"/>
              <a:gd name="connsiteY3" fmla="*/ 1022182 h 1290766"/>
              <a:gd name="connsiteX4" fmla="*/ 431217 w 433637"/>
              <a:gd name="connsiteY4" fmla="*/ 1282532 h 1290766"/>
              <a:gd name="connsiteX5" fmla="*/ 234367 w 433637"/>
              <a:gd name="connsiteY5" fmla="*/ 711032 h 1290766"/>
              <a:gd name="connsiteX6" fmla="*/ 224842 w 433637"/>
              <a:gd name="connsiteY6" fmla="*/ 736432 h 1290766"/>
              <a:gd name="connsiteX7" fmla="*/ 135942 w 433637"/>
              <a:gd name="connsiteY7" fmla="*/ 384007 h 1290766"/>
              <a:gd name="connsiteX8" fmla="*/ 72442 w 433637"/>
              <a:gd name="connsiteY8" fmla="*/ 209382 h 1290766"/>
              <a:gd name="connsiteX9" fmla="*/ 91492 w 433637"/>
              <a:gd name="connsiteY9" fmla="*/ 291932 h 1290766"/>
              <a:gd name="connsiteX10" fmla="*/ 2592 w 433637"/>
              <a:gd name="connsiteY10" fmla="*/ 9357 h 129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637" h="1290766">
                <a:moveTo>
                  <a:pt x="2592" y="9357"/>
                </a:moveTo>
                <a:cubicBezTo>
                  <a:pt x="22171" y="77090"/>
                  <a:pt x="173513" y="592499"/>
                  <a:pt x="208967" y="698332"/>
                </a:cubicBezTo>
                <a:cubicBezTo>
                  <a:pt x="244421" y="804165"/>
                  <a:pt x="194150" y="590382"/>
                  <a:pt x="215317" y="644357"/>
                </a:cubicBezTo>
                <a:cubicBezTo>
                  <a:pt x="236484" y="698332"/>
                  <a:pt x="299984" y="915820"/>
                  <a:pt x="335967" y="1022182"/>
                </a:cubicBezTo>
                <a:cubicBezTo>
                  <a:pt x="371950" y="1128544"/>
                  <a:pt x="448150" y="1334390"/>
                  <a:pt x="431217" y="1282532"/>
                </a:cubicBezTo>
                <a:cubicBezTo>
                  <a:pt x="414284" y="1230674"/>
                  <a:pt x="268763" y="802049"/>
                  <a:pt x="234367" y="711032"/>
                </a:cubicBezTo>
                <a:cubicBezTo>
                  <a:pt x="199971" y="620015"/>
                  <a:pt x="241246" y="790936"/>
                  <a:pt x="224842" y="736432"/>
                </a:cubicBezTo>
                <a:cubicBezTo>
                  <a:pt x="208438" y="681928"/>
                  <a:pt x="161342" y="471849"/>
                  <a:pt x="135942" y="384007"/>
                </a:cubicBezTo>
                <a:cubicBezTo>
                  <a:pt x="110542" y="296165"/>
                  <a:pt x="79850" y="224728"/>
                  <a:pt x="72442" y="209382"/>
                </a:cubicBezTo>
                <a:cubicBezTo>
                  <a:pt x="65034" y="194036"/>
                  <a:pt x="102605" y="321036"/>
                  <a:pt x="91492" y="291932"/>
                </a:cubicBezTo>
                <a:cubicBezTo>
                  <a:pt x="80380" y="262828"/>
                  <a:pt x="-16987" y="-58376"/>
                  <a:pt x="2592" y="9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5A046D1B-76C3-4C19-251A-FB1E8D612D73}"/>
              </a:ext>
            </a:extLst>
          </p:cNvPr>
          <p:cNvSpPr/>
          <p:nvPr/>
        </p:nvSpPr>
        <p:spPr>
          <a:xfrm>
            <a:off x="3692290" y="6285101"/>
            <a:ext cx="308522" cy="1222110"/>
          </a:xfrm>
          <a:custGeom>
            <a:avLst/>
            <a:gdLst>
              <a:gd name="connsiteX0" fmla="*/ 235 w 308522"/>
              <a:gd name="connsiteY0" fmla="*/ 1399 h 1222110"/>
              <a:gd name="connsiteX1" fmla="*/ 149460 w 308522"/>
              <a:gd name="connsiteY1" fmla="*/ 547499 h 1222110"/>
              <a:gd name="connsiteX2" fmla="*/ 308210 w 308522"/>
              <a:gd name="connsiteY2" fmla="*/ 1220599 h 1222110"/>
              <a:gd name="connsiteX3" fmla="*/ 184385 w 308522"/>
              <a:gd name="connsiteY3" fmla="*/ 709424 h 1222110"/>
              <a:gd name="connsiteX4" fmla="*/ 235 w 308522"/>
              <a:gd name="connsiteY4" fmla="*/ 1399 h 122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22" h="1222110">
                <a:moveTo>
                  <a:pt x="235" y="1399"/>
                </a:moveTo>
                <a:cubicBezTo>
                  <a:pt x="-5586" y="-25589"/>
                  <a:pt x="98131" y="344299"/>
                  <a:pt x="149460" y="547499"/>
                </a:cubicBezTo>
                <a:cubicBezTo>
                  <a:pt x="200789" y="750699"/>
                  <a:pt x="302389" y="1193611"/>
                  <a:pt x="308210" y="1220599"/>
                </a:cubicBezTo>
                <a:cubicBezTo>
                  <a:pt x="314031" y="1247587"/>
                  <a:pt x="237302" y="906803"/>
                  <a:pt x="184385" y="709424"/>
                </a:cubicBezTo>
                <a:cubicBezTo>
                  <a:pt x="131468" y="512045"/>
                  <a:pt x="6056" y="28387"/>
                  <a:pt x="235" y="1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04F65A9B-45C5-3285-3AF8-174234EE3EBE}"/>
              </a:ext>
            </a:extLst>
          </p:cNvPr>
          <p:cNvSpPr/>
          <p:nvPr/>
        </p:nvSpPr>
        <p:spPr>
          <a:xfrm>
            <a:off x="3922900" y="7226337"/>
            <a:ext cx="158013" cy="1003445"/>
          </a:xfrm>
          <a:custGeom>
            <a:avLst/>
            <a:gdLst>
              <a:gd name="connsiteX0" fmla="*/ 1400 w 158013"/>
              <a:gd name="connsiteY0" fmla="*/ 15838 h 1003445"/>
              <a:gd name="connsiteX1" fmla="*/ 103000 w 158013"/>
              <a:gd name="connsiteY1" fmla="*/ 415888 h 1003445"/>
              <a:gd name="connsiteX2" fmla="*/ 156975 w 158013"/>
              <a:gd name="connsiteY2" fmla="*/ 996913 h 1003445"/>
              <a:gd name="connsiteX3" fmla="*/ 131575 w 158013"/>
              <a:gd name="connsiteY3" fmla="*/ 692113 h 1003445"/>
              <a:gd name="connsiteX4" fmla="*/ 49025 w 158013"/>
              <a:gd name="connsiteY4" fmla="*/ 136488 h 1003445"/>
              <a:gd name="connsiteX5" fmla="*/ 1400 w 158013"/>
              <a:gd name="connsiteY5" fmla="*/ 15838 h 100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13" h="1003445">
                <a:moveTo>
                  <a:pt x="1400" y="15838"/>
                </a:moveTo>
                <a:cubicBezTo>
                  <a:pt x="10396" y="62405"/>
                  <a:pt x="77071" y="252376"/>
                  <a:pt x="103000" y="415888"/>
                </a:cubicBezTo>
                <a:cubicBezTo>
                  <a:pt x="128929" y="579400"/>
                  <a:pt x="152213" y="950876"/>
                  <a:pt x="156975" y="996913"/>
                </a:cubicBezTo>
                <a:cubicBezTo>
                  <a:pt x="161738" y="1042951"/>
                  <a:pt x="149567" y="835517"/>
                  <a:pt x="131575" y="692113"/>
                </a:cubicBezTo>
                <a:cubicBezTo>
                  <a:pt x="113583" y="548709"/>
                  <a:pt x="69133" y="242851"/>
                  <a:pt x="49025" y="136488"/>
                </a:cubicBezTo>
                <a:cubicBezTo>
                  <a:pt x="28917" y="30126"/>
                  <a:pt x="-7596" y="-30729"/>
                  <a:pt x="1400" y="15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E3289913-FF81-8CE2-C0BC-C457A0368080}"/>
              </a:ext>
            </a:extLst>
          </p:cNvPr>
          <p:cNvSpPr/>
          <p:nvPr/>
        </p:nvSpPr>
        <p:spPr>
          <a:xfrm>
            <a:off x="3873375" y="7743303"/>
            <a:ext cx="210412" cy="632800"/>
          </a:xfrm>
          <a:custGeom>
            <a:avLst/>
            <a:gdLst>
              <a:gd name="connsiteX0" fmla="*/ 130300 w 210412"/>
              <a:gd name="connsiteY0" fmla="*/ 522 h 632800"/>
              <a:gd name="connsiteX1" fmla="*/ 158875 w 210412"/>
              <a:gd name="connsiteY1" fmla="*/ 387872 h 632800"/>
              <a:gd name="connsiteX2" fmla="*/ 206500 w 210412"/>
              <a:gd name="connsiteY2" fmla="*/ 622822 h 632800"/>
              <a:gd name="connsiteX3" fmla="*/ 184275 w 210412"/>
              <a:gd name="connsiteY3" fmla="*/ 556147 h 632800"/>
              <a:gd name="connsiteX4" fmla="*/ 125 w 210412"/>
              <a:gd name="connsiteY4" fmla="*/ 257697 h 632800"/>
              <a:gd name="connsiteX5" fmla="*/ 155700 w 210412"/>
              <a:gd name="connsiteY5" fmla="*/ 489472 h 632800"/>
              <a:gd name="connsiteX6" fmla="*/ 171575 w 210412"/>
              <a:gd name="connsiteY6" fmla="*/ 533922 h 632800"/>
              <a:gd name="connsiteX7" fmla="*/ 155700 w 210412"/>
              <a:gd name="connsiteY7" fmla="*/ 292622 h 632800"/>
              <a:gd name="connsiteX8" fmla="*/ 184275 w 210412"/>
              <a:gd name="connsiteY8" fmla="*/ 206897 h 632800"/>
              <a:gd name="connsiteX9" fmla="*/ 152525 w 210412"/>
              <a:gd name="connsiteY9" fmla="*/ 302147 h 632800"/>
              <a:gd name="connsiteX10" fmla="*/ 130300 w 210412"/>
              <a:gd name="connsiteY10" fmla="*/ 522 h 6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412" h="632800">
                <a:moveTo>
                  <a:pt x="130300" y="522"/>
                </a:moveTo>
                <a:cubicBezTo>
                  <a:pt x="131358" y="14809"/>
                  <a:pt x="146175" y="284155"/>
                  <a:pt x="158875" y="387872"/>
                </a:cubicBezTo>
                <a:cubicBezTo>
                  <a:pt x="171575" y="491589"/>
                  <a:pt x="202267" y="594776"/>
                  <a:pt x="206500" y="622822"/>
                </a:cubicBezTo>
                <a:cubicBezTo>
                  <a:pt x="210733" y="650868"/>
                  <a:pt x="218671" y="617001"/>
                  <a:pt x="184275" y="556147"/>
                </a:cubicBezTo>
                <a:cubicBezTo>
                  <a:pt x="149879" y="495293"/>
                  <a:pt x="4887" y="268809"/>
                  <a:pt x="125" y="257697"/>
                </a:cubicBezTo>
                <a:cubicBezTo>
                  <a:pt x="-4637" y="246585"/>
                  <a:pt x="127125" y="443434"/>
                  <a:pt x="155700" y="489472"/>
                </a:cubicBezTo>
                <a:cubicBezTo>
                  <a:pt x="184275" y="535510"/>
                  <a:pt x="171575" y="566730"/>
                  <a:pt x="171575" y="533922"/>
                </a:cubicBezTo>
                <a:cubicBezTo>
                  <a:pt x="171575" y="501114"/>
                  <a:pt x="153583" y="347126"/>
                  <a:pt x="155700" y="292622"/>
                </a:cubicBezTo>
                <a:cubicBezTo>
                  <a:pt x="157817" y="238118"/>
                  <a:pt x="184275" y="206897"/>
                  <a:pt x="184275" y="206897"/>
                </a:cubicBezTo>
                <a:cubicBezTo>
                  <a:pt x="183746" y="208484"/>
                  <a:pt x="160462" y="334955"/>
                  <a:pt x="152525" y="302147"/>
                </a:cubicBezTo>
                <a:cubicBezTo>
                  <a:pt x="144588" y="269339"/>
                  <a:pt x="129242" y="-13765"/>
                  <a:pt x="130300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7A3D41C9-F805-4E41-9556-DA10B9E9529A}"/>
              </a:ext>
            </a:extLst>
          </p:cNvPr>
          <p:cNvSpPr/>
          <p:nvPr/>
        </p:nvSpPr>
        <p:spPr>
          <a:xfrm>
            <a:off x="3901210" y="7365805"/>
            <a:ext cx="116743" cy="604951"/>
          </a:xfrm>
          <a:custGeom>
            <a:avLst/>
            <a:gdLst>
              <a:gd name="connsiteX0" fmla="*/ 865 w 116743"/>
              <a:gd name="connsiteY0" fmla="*/ 3370 h 604951"/>
              <a:gd name="connsiteX1" fmla="*/ 115165 w 116743"/>
              <a:gd name="connsiteY1" fmla="*/ 593920 h 604951"/>
              <a:gd name="connsiteX2" fmla="*/ 64365 w 116743"/>
              <a:gd name="connsiteY2" fmla="*/ 362145 h 604951"/>
              <a:gd name="connsiteX3" fmla="*/ 865 w 116743"/>
              <a:gd name="connsiteY3" fmla="*/ 3370 h 60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3" h="604951">
                <a:moveTo>
                  <a:pt x="865" y="3370"/>
                </a:moveTo>
                <a:cubicBezTo>
                  <a:pt x="9332" y="41999"/>
                  <a:pt x="104582" y="534124"/>
                  <a:pt x="115165" y="593920"/>
                </a:cubicBezTo>
                <a:cubicBezTo>
                  <a:pt x="125748" y="653716"/>
                  <a:pt x="80240" y="455278"/>
                  <a:pt x="64365" y="362145"/>
                </a:cubicBezTo>
                <a:cubicBezTo>
                  <a:pt x="48490" y="269012"/>
                  <a:pt x="-7602" y="-35259"/>
                  <a:pt x="865" y="3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846E6EC0-ABCC-69E3-36BF-40BC2AD06FBA}"/>
              </a:ext>
            </a:extLst>
          </p:cNvPr>
          <p:cNvSpPr/>
          <p:nvPr/>
        </p:nvSpPr>
        <p:spPr>
          <a:xfrm>
            <a:off x="4075272" y="8223138"/>
            <a:ext cx="130124" cy="524605"/>
          </a:xfrm>
          <a:custGeom>
            <a:avLst/>
            <a:gdLst>
              <a:gd name="connsiteX0" fmla="*/ 1428 w 130124"/>
              <a:gd name="connsiteY0" fmla="*/ 112 h 524605"/>
              <a:gd name="connsiteX1" fmla="*/ 20478 w 130124"/>
              <a:gd name="connsiteY1" fmla="*/ 263637 h 524605"/>
              <a:gd name="connsiteX2" fmla="*/ 128428 w 130124"/>
              <a:gd name="connsiteY2" fmla="*/ 517637 h 524605"/>
              <a:gd name="connsiteX3" fmla="*/ 80803 w 130124"/>
              <a:gd name="connsiteY3" fmla="*/ 435087 h 524605"/>
              <a:gd name="connsiteX4" fmla="*/ 4603 w 130124"/>
              <a:gd name="connsiteY4" fmla="*/ 244587 h 524605"/>
              <a:gd name="connsiteX5" fmla="*/ 7778 w 130124"/>
              <a:gd name="connsiteY5" fmla="*/ 295387 h 524605"/>
              <a:gd name="connsiteX6" fmla="*/ 1428 w 130124"/>
              <a:gd name="connsiteY6" fmla="*/ 112 h 52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24" h="524605">
                <a:moveTo>
                  <a:pt x="1428" y="112"/>
                </a:moveTo>
                <a:cubicBezTo>
                  <a:pt x="3545" y="-5180"/>
                  <a:pt x="-689" y="177383"/>
                  <a:pt x="20478" y="263637"/>
                </a:cubicBezTo>
                <a:cubicBezTo>
                  <a:pt x="41645" y="349891"/>
                  <a:pt x="118374" y="489062"/>
                  <a:pt x="128428" y="517637"/>
                </a:cubicBezTo>
                <a:cubicBezTo>
                  <a:pt x="138482" y="546212"/>
                  <a:pt x="101441" y="480595"/>
                  <a:pt x="80803" y="435087"/>
                </a:cubicBezTo>
                <a:cubicBezTo>
                  <a:pt x="60165" y="389579"/>
                  <a:pt x="16774" y="267870"/>
                  <a:pt x="4603" y="244587"/>
                </a:cubicBezTo>
                <a:cubicBezTo>
                  <a:pt x="-7568" y="221304"/>
                  <a:pt x="8307" y="329783"/>
                  <a:pt x="7778" y="295387"/>
                </a:cubicBezTo>
                <a:cubicBezTo>
                  <a:pt x="7249" y="260991"/>
                  <a:pt x="-689" y="5404"/>
                  <a:pt x="142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50C8B29D-12C1-8BD5-FE89-CA69A6578C36}"/>
              </a:ext>
            </a:extLst>
          </p:cNvPr>
          <p:cNvSpPr/>
          <p:nvPr/>
        </p:nvSpPr>
        <p:spPr>
          <a:xfrm>
            <a:off x="5146343" y="9030242"/>
            <a:ext cx="1047430" cy="533302"/>
          </a:xfrm>
          <a:custGeom>
            <a:avLst/>
            <a:gdLst>
              <a:gd name="connsiteX0" fmla="*/ 3173 w 1047430"/>
              <a:gd name="connsiteY0" fmla="*/ 530853 h 533302"/>
              <a:gd name="connsiteX1" fmla="*/ 676941 w 1047430"/>
              <a:gd name="connsiteY1" fmla="*/ 375779 h 533302"/>
              <a:gd name="connsiteX2" fmla="*/ 569994 w 1047430"/>
              <a:gd name="connsiteY2" fmla="*/ 370432 h 533302"/>
              <a:gd name="connsiteX3" fmla="*/ 1045910 w 1047430"/>
              <a:gd name="connsiteY3" fmla="*/ 1463 h 533302"/>
              <a:gd name="connsiteX4" fmla="*/ 714373 w 1047430"/>
              <a:gd name="connsiteY4" fmla="*/ 247442 h 533302"/>
              <a:gd name="connsiteX5" fmla="*/ 521868 w 1047430"/>
              <a:gd name="connsiteY5" fmla="*/ 397169 h 533302"/>
              <a:gd name="connsiteX6" fmla="*/ 569994 w 1047430"/>
              <a:gd name="connsiteY6" fmla="*/ 375779 h 533302"/>
              <a:gd name="connsiteX7" fmla="*/ 425615 w 1047430"/>
              <a:gd name="connsiteY7" fmla="*/ 439947 h 533302"/>
              <a:gd name="connsiteX8" fmla="*/ 366794 w 1047430"/>
              <a:gd name="connsiteY8" fmla="*/ 466684 h 533302"/>
              <a:gd name="connsiteX9" fmla="*/ 420268 w 1047430"/>
              <a:gd name="connsiteY9" fmla="*/ 472032 h 533302"/>
              <a:gd name="connsiteX10" fmla="*/ 3173 w 1047430"/>
              <a:gd name="connsiteY10" fmla="*/ 530853 h 53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430" h="533302">
                <a:moveTo>
                  <a:pt x="3173" y="530853"/>
                </a:moveTo>
                <a:cubicBezTo>
                  <a:pt x="45952" y="514811"/>
                  <a:pt x="582471" y="402516"/>
                  <a:pt x="676941" y="375779"/>
                </a:cubicBezTo>
                <a:cubicBezTo>
                  <a:pt x="771411" y="349042"/>
                  <a:pt x="508499" y="432818"/>
                  <a:pt x="569994" y="370432"/>
                </a:cubicBezTo>
                <a:cubicBezTo>
                  <a:pt x="631489" y="308046"/>
                  <a:pt x="1021847" y="21961"/>
                  <a:pt x="1045910" y="1463"/>
                </a:cubicBezTo>
                <a:cubicBezTo>
                  <a:pt x="1069973" y="-19035"/>
                  <a:pt x="801713" y="181491"/>
                  <a:pt x="714373" y="247442"/>
                </a:cubicBezTo>
                <a:cubicBezTo>
                  <a:pt x="627033" y="313393"/>
                  <a:pt x="545931" y="375779"/>
                  <a:pt x="521868" y="397169"/>
                </a:cubicBezTo>
                <a:cubicBezTo>
                  <a:pt x="497805" y="418558"/>
                  <a:pt x="569994" y="375779"/>
                  <a:pt x="569994" y="375779"/>
                </a:cubicBezTo>
                <a:lnTo>
                  <a:pt x="425615" y="439947"/>
                </a:lnTo>
                <a:cubicBezTo>
                  <a:pt x="391748" y="455098"/>
                  <a:pt x="367685" y="461337"/>
                  <a:pt x="366794" y="466684"/>
                </a:cubicBezTo>
                <a:cubicBezTo>
                  <a:pt x="365903" y="472031"/>
                  <a:pt x="477307" y="464902"/>
                  <a:pt x="420268" y="472032"/>
                </a:cubicBezTo>
                <a:cubicBezTo>
                  <a:pt x="363229" y="479162"/>
                  <a:pt x="-39606" y="546895"/>
                  <a:pt x="3173" y="530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028B3F16-9AC7-E168-13E3-E78E95436867}"/>
              </a:ext>
            </a:extLst>
          </p:cNvPr>
          <p:cNvSpPr/>
          <p:nvPr/>
        </p:nvSpPr>
        <p:spPr>
          <a:xfrm>
            <a:off x="6023579" y="8714445"/>
            <a:ext cx="891837" cy="543944"/>
          </a:xfrm>
          <a:custGeom>
            <a:avLst/>
            <a:gdLst>
              <a:gd name="connsiteX0" fmla="*/ 891837 w 891837"/>
              <a:gd name="connsiteY0" fmla="*/ 0 h 543944"/>
              <a:gd name="connsiteX1" fmla="*/ 7208 w 891837"/>
              <a:gd name="connsiteY1" fmla="*/ 540134 h 543944"/>
              <a:gd name="connsiteX2" fmla="*/ 449522 w 891837"/>
              <a:gd name="connsiteY2" fmla="*/ 255181 h 543944"/>
              <a:gd name="connsiteX3" fmla="*/ 891837 w 891837"/>
              <a:gd name="connsiteY3" fmla="*/ 0 h 5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37" h="543944">
                <a:moveTo>
                  <a:pt x="891837" y="0"/>
                </a:moveTo>
                <a:lnTo>
                  <a:pt x="7208" y="540134"/>
                </a:lnTo>
                <a:cubicBezTo>
                  <a:pt x="-66511" y="582664"/>
                  <a:pt x="449522" y="255181"/>
                  <a:pt x="449522" y="255181"/>
                </a:cubicBezTo>
                <a:lnTo>
                  <a:pt x="891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97DB41A0-77F4-C971-D1C7-7783A5117BA7}"/>
              </a:ext>
            </a:extLst>
          </p:cNvPr>
          <p:cNvSpPr/>
          <p:nvPr/>
        </p:nvSpPr>
        <p:spPr>
          <a:xfrm>
            <a:off x="6239086" y="8557083"/>
            <a:ext cx="1003813" cy="631978"/>
          </a:xfrm>
          <a:custGeom>
            <a:avLst/>
            <a:gdLst>
              <a:gd name="connsiteX0" fmla="*/ 1003813 w 1003813"/>
              <a:gd name="connsiteY0" fmla="*/ 0 h 631978"/>
              <a:gd name="connsiteX1" fmla="*/ 344594 w 1003813"/>
              <a:gd name="connsiteY1" fmla="*/ 408290 h 631978"/>
              <a:gd name="connsiteX2" fmla="*/ 42629 w 1003813"/>
              <a:gd name="connsiteY2" fmla="*/ 599676 h 631978"/>
              <a:gd name="connsiteX3" fmla="*/ 408389 w 1003813"/>
              <a:gd name="connsiteY3" fmla="*/ 259434 h 631978"/>
              <a:gd name="connsiteX4" fmla="*/ 93666 w 1003813"/>
              <a:gd name="connsiteY4" fmla="*/ 552893 h 631978"/>
              <a:gd name="connsiteX5" fmla="*/ 12858 w 1003813"/>
              <a:gd name="connsiteY5" fmla="*/ 625194 h 631978"/>
              <a:gd name="connsiteX6" fmla="*/ 323329 w 1003813"/>
              <a:gd name="connsiteY6" fmla="*/ 421049 h 631978"/>
              <a:gd name="connsiteX7" fmla="*/ 714607 w 1003813"/>
              <a:gd name="connsiteY7" fmla="*/ 157362 h 631978"/>
              <a:gd name="connsiteX8" fmla="*/ 523221 w 1003813"/>
              <a:gd name="connsiteY8" fmla="*/ 267940 h 631978"/>
              <a:gd name="connsiteX9" fmla="*/ 1003813 w 1003813"/>
              <a:gd name="connsiteY9" fmla="*/ 0 h 63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813" h="631978">
                <a:moveTo>
                  <a:pt x="1003813" y="0"/>
                </a:moveTo>
                <a:lnTo>
                  <a:pt x="344594" y="408290"/>
                </a:lnTo>
                <a:cubicBezTo>
                  <a:pt x="184397" y="508236"/>
                  <a:pt x="31997" y="624485"/>
                  <a:pt x="42629" y="599676"/>
                </a:cubicBezTo>
                <a:cubicBezTo>
                  <a:pt x="53261" y="574867"/>
                  <a:pt x="399883" y="267231"/>
                  <a:pt x="408389" y="259434"/>
                </a:cubicBezTo>
                <a:cubicBezTo>
                  <a:pt x="416895" y="251637"/>
                  <a:pt x="159588" y="491933"/>
                  <a:pt x="93666" y="552893"/>
                </a:cubicBezTo>
                <a:cubicBezTo>
                  <a:pt x="27744" y="613853"/>
                  <a:pt x="-25419" y="647168"/>
                  <a:pt x="12858" y="625194"/>
                </a:cubicBezTo>
                <a:cubicBezTo>
                  <a:pt x="51135" y="603220"/>
                  <a:pt x="323329" y="421049"/>
                  <a:pt x="323329" y="421049"/>
                </a:cubicBezTo>
                <a:lnTo>
                  <a:pt x="714607" y="157362"/>
                </a:lnTo>
                <a:cubicBezTo>
                  <a:pt x="747922" y="131844"/>
                  <a:pt x="523221" y="267940"/>
                  <a:pt x="523221" y="267940"/>
                </a:cubicBezTo>
                <a:lnTo>
                  <a:pt x="10038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5B2973CE-28D4-A3C1-FBE6-94FEBEBB33AE}"/>
              </a:ext>
            </a:extLst>
          </p:cNvPr>
          <p:cNvSpPr/>
          <p:nvPr/>
        </p:nvSpPr>
        <p:spPr>
          <a:xfrm>
            <a:off x="5472433" y="8977947"/>
            <a:ext cx="805225" cy="557753"/>
          </a:xfrm>
          <a:custGeom>
            <a:avLst/>
            <a:gdLst>
              <a:gd name="connsiteX0" fmla="*/ 1208 w 805225"/>
              <a:gd name="connsiteY0" fmla="*/ 557331 h 557753"/>
              <a:gd name="connsiteX1" fmla="*/ 702957 w 805225"/>
              <a:gd name="connsiteY1" fmla="*/ 208583 h 557753"/>
              <a:gd name="connsiteX2" fmla="*/ 554101 w 805225"/>
              <a:gd name="connsiteY2" fmla="*/ 285138 h 557753"/>
              <a:gd name="connsiteX3" fmla="*/ 583872 w 805225"/>
              <a:gd name="connsiteY3" fmla="*/ 238354 h 557753"/>
              <a:gd name="connsiteX4" fmla="*/ 805029 w 805225"/>
              <a:gd name="connsiteY4" fmla="*/ 185 h 557753"/>
              <a:gd name="connsiteX5" fmla="*/ 541342 w 805225"/>
              <a:gd name="connsiteY5" fmla="*/ 280885 h 557753"/>
              <a:gd name="connsiteX6" fmla="*/ 486053 w 805225"/>
              <a:gd name="connsiteY6" fmla="*/ 323415 h 557753"/>
              <a:gd name="connsiteX7" fmla="*/ 532836 w 805225"/>
              <a:gd name="connsiteY7" fmla="*/ 280885 h 557753"/>
              <a:gd name="connsiteX8" fmla="*/ 1208 w 805225"/>
              <a:gd name="connsiteY8" fmla="*/ 557331 h 55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225" h="557753">
                <a:moveTo>
                  <a:pt x="1208" y="557331"/>
                </a:moveTo>
                <a:cubicBezTo>
                  <a:pt x="29561" y="545281"/>
                  <a:pt x="610808" y="253948"/>
                  <a:pt x="702957" y="208583"/>
                </a:cubicBezTo>
                <a:cubicBezTo>
                  <a:pt x="795106" y="163218"/>
                  <a:pt x="573948" y="280176"/>
                  <a:pt x="554101" y="285138"/>
                </a:cubicBezTo>
                <a:cubicBezTo>
                  <a:pt x="534254" y="290100"/>
                  <a:pt x="542051" y="285846"/>
                  <a:pt x="583872" y="238354"/>
                </a:cubicBezTo>
                <a:cubicBezTo>
                  <a:pt x="625693" y="190862"/>
                  <a:pt x="812117" y="-6904"/>
                  <a:pt x="805029" y="185"/>
                </a:cubicBezTo>
                <a:cubicBezTo>
                  <a:pt x="797941" y="7273"/>
                  <a:pt x="594504" y="227014"/>
                  <a:pt x="541342" y="280885"/>
                </a:cubicBezTo>
                <a:cubicBezTo>
                  <a:pt x="488180" y="334756"/>
                  <a:pt x="487471" y="323415"/>
                  <a:pt x="486053" y="323415"/>
                </a:cubicBezTo>
                <a:cubicBezTo>
                  <a:pt x="484635" y="323415"/>
                  <a:pt x="613643" y="241899"/>
                  <a:pt x="532836" y="280885"/>
                </a:cubicBezTo>
                <a:cubicBezTo>
                  <a:pt x="452029" y="319871"/>
                  <a:pt x="-27145" y="569381"/>
                  <a:pt x="1208" y="557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E752EF48-1CEB-7A3B-82B9-7955A0165AD0}"/>
              </a:ext>
            </a:extLst>
          </p:cNvPr>
          <p:cNvSpPr/>
          <p:nvPr/>
        </p:nvSpPr>
        <p:spPr>
          <a:xfrm>
            <a:off x="4041775" y="8434598"/>
            <a:ext cx="1578348" cy="290302"/>
          </a:xfrm>
          <a:custGeom>
            <a:avLst/>
            <a:gdLst>
              <a:gd name="connsiteX0" fmla="*/ 0 w 1578348"/>
              <a:gd name="connsiteY0" fmla="*/ 287127 h 290302"/>
              <a:gd name="connsiteX1" fmla="*/ 714375 w 1578348"/>
              <a:gd name="connsiteY1" fmla="*/ 239502 h 290302"/>
              <a:gd name="connsiteX2" fmla="*/ 644525 w 1578348"/>
              <a:gd name="connsiteY2" fmla="*/ 242677 h 290302"/>
              <a:gd name="connsiteX3" fmla="*/ 1571625 w 1578348"/>
              <a:gd name="connsiteY3" fmla="*/ 1377 h 290302"/>
              <a:gd name="connsiteX4" fmla="*/ 1031875 w 1578348"/>
              <a:gd name="connsiteY4" fmla="*/ 150602 h 290302"/>
              <a:gd name="connsiteX5" fmla="*/ 447675 w 1578348"/>
              <a:gd name="connsiteY5" fmla="*/ 287127 h 290302"/>
              <a:gd name="connsiteX6" fmla="*/ 565150 w 1578348"/>
              <a:gd name="connsiteY6" fmla="*/ 249027 h 290302"/>
              <a:gd name="connsiteX7" fmla="*/ 130175 w 1578348"/>
              <a:gd name="connsiteY7" fmla="*/ 277602 h 290302"/>
              <a:gd name="connsiteX8" fmla="*/ 346075 w 1578348"/>
              <a:gd name="connsiteY8" fmla="*/ 290302 h 290302"/>
              <a:gd name="connsiteX9" fmla="*/ 0 w 1578348"/>
              <a:gd name="connsiteY9" fmla="*/ 287127 h 29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8348" h="290302">
                <a:moveTo>
                  <a:pt x="0" y="287127"/>
                </a:moveTo>
                <a:lnTo>
                  <a:pt x="714375" y="239502"/>
                </a:lnTo>
                <a:cubicBezTo>
                  <a:pt x="821796" y="232094"/>
                  <a:pt x="501650" y="282364"/>
                  <a:pt x="644525" y="242677"/>
                </a:cubicBezTo>
                <a:cubicBezTo>
                  <a:pt x="787400" y="202989"/>
                  <a:pt x="1507067" y="16723"/>
                  <a:pt x="1571625" y="1377"/>
                </a:cubicBezTo>
                <a:cubicBezTo>
                  <a:pt x="1636183" y="-13969"/>
                  <a:pt x="1219200" y="102977"/>
                  <a:pt x="1031875" y="150602"/>
                </a:cubicBezTo>
                <a:cubicBezTo>
                  <a:pt x="844550" y="198227"/>
                  <a:pt x="525463" y="270723"/>
                  <a:pt x="447675" y="287127"/>
                </a:cubicBezTo>
                <a:cubicBezTo>
                  <a:pt x="369888" y="303531"/>
                  <a:pt x="618067" y="250614"/>
                  <a:pt x="565150" y="249027"/>
                </a:cubicBezTo>
                <a:cubicBezTo>
                  <a:pt x="512233" y="247440"/>
                  <a:pt x="166687" y="270723"/>
                  <a:pt x="130175" y="277602"/>
                </a:cubicBezTo>
                <a:cubicBezTo>
                  <a:pt x="93663" y="284481"/>
                  <a:pt x="346075" y="290302"/>
                  <a:pt x="346075" y="290302"/>
                </a:cubicBezTo>
                <a:lnTo>
                  <a:pt x="0" y="287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B4D2455C-FC97-79E1-E0C4-711B6184072A}"/>
              </a:ext>
            </a:extLst>
          </p:cNvPr>
          <p:cNvSpPr/>
          <p:nvPr/>
        </p:nvSpPr>
        <p:spPr>
          <a:xfrm>
            <a:off x="4023540" y="8826352"/>
            <a:ext cx="94814" cy="398538"/>
          </a:xfrm>
          <a:custGeom>
            <a:avLst/>
            <a:gdLst>
              <a:gd name="connsiteX0" fmla="*/ 78560 w 94814"/>
              <a:gd name="connsiteY0" fmla="*/ 148 h 398538"/>
              <a:gd name="connsiteX1" fmla="*/ 27760 w 94814"/>
              <a:gd name="connsiteY1" fmla="*/ 149373 h 398538"/>
              <a:gd name="connsiteX2" fmla="*/ 94435 w 94814"/>
              <a:gd name="connsiteY2" fmla="*/ 397023 h 398538"/>
              <a:gd name="connsiteX3" fmla="*/ 53160 w 94814"/>
              <a:gd name="connsiteY3" fmla="*/ 247798 h 398538"/>
              <a:gd name="connsiteX4" fmla="*/ 15060 w 94814"/>
              <a:gd name="connsiteY4" fmla="*/ 130323 h 398538"/>
              <a:gd name="connsiteX5" fmla="*/ 2360 w 94814"/>
              <a:gd name="connsiteY5" fmla="*/ 174773 h 398538"/>
              <a:gd name="connsiteX6" fmla="*/ 78560 w 94814"/>
              <a:gd name="connsiteY6" fmla="*/ 148 h 39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14" h="398538">
                <a:moveTo>
                  <a:pt x="78560" y="148"/>
                </a:moveTo>
                <a:cubicBezTo>
                  <a:pt x="82793" y="-4085"/>
                  <a:pt x="25114" y="83227"/>
                  <a:pt x="27760" y="149373"/>
                </a:cubicBezTo>
                <a:cubicBezTo>
                  <a:pt x="30406" y="215519"/>
                  <a:pt x="90202" y="380619"/>
                  <a:pt x="94435" y="397023"/>
                </a:cubicBezTo>
                <a:cubicBezTo>
                  <a:pt x="98668" y="413427"/>
                  <a:pt x="66389" y="292248"/>
                  <a:pt x="53160" y="247798"/>
                </a:cubicBezTo>
                <a:cubicBezTo>
                  <a:pt x="39931" y="203348"/>
                  <a:pt x="23527" y="142494"/>
                  <a:pt x="15060" y="130323"/>
                </a:cubicBezTo>
                <a:cubicBezTo>
                  <a:pt x="6593" y="118152"/>
                  <a:pt x="-5048" y="192235"/>
                  <a:pt x="2360" y="174773"/>
                </a:cubicBezTo>
                <a:cubicBezTo>
                  <a:pt x="9768" y="157311"/>
                  <a:pt x="74327" y="4381"/>
                  <a:pt x="78560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8D797E74-65CF-A632-2E7E-F3D12787582C}"/>
              </a:ext>
            </a:extLst>
          </p:cNvPr>
          <p:cNvSpPr/>
          <p:nvPr/>
        </p:nvSpPr>
        <p:spPr>
          <a:xfrm>
            <a:off x="4921250" y="8242680"/>
            <a:ext cx="1399804" cy="437770"/>
          </a:xfrm>
          <a:custGeom>
            <a:avLst/>
            <a:gdLst>
              <a:gd name="connsiteX0" fmla="*/ 0 w 1399804"/>
              <a:gd name="connsiteY0" fmla="*/ 437770 h 437770"/>
              <a:gd name="connsiteX1" fmla="*/ 1333500 w 1399804"/>
              <a:gd name="connsiteY1" fmla="*/ 18670 h 437770"/>
              <a:gd name="connsiteX2" fmla="*/ 1076325 w 1399804"/>
              <a:gd name="connsiteY2" fmla="*/ 107570 h 437770"/>
              <a:gd name="connsiteX3" fmla="*/ 0 w 1399804"/>
              <a:gd name="connsiteY3" fmla="*/ 437770 h 4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9804" h="437770">
                <a:moveTo>
                  <a:pt x="0" y="437770"/>
                </a:moveTo>
                <a:cubicBezTo>
                  <a:pt x="42862" y="422953"/>
                  <a:pt x="1154112" y="73703"/>
                  <a:pt x="1333500" y="18670"/>
                </a:cubicBezTo>
                <a:cubicBezTo>
                  <a:pt x="1512888" y="-36363"/>
                  <a:pt x="1294871" y="41424"/>
                  <a:pt x="1076325" y="107570"/>
                </a:cubicBezTo>
                <a:lnTo>
                  <a:pt x="0" y="4377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3E2DCA78-CE7C-6A2C-3D03-70485B84D0AC}"/>
              </a:ext>
            </a:extLst>
          </p:cNvPr>
          <p:cNvSpPr/>
          <p:nvPr/>
        </p:nvSpPr>
        <p:spPr>
          <a:xfrm>
            <a:off x="5146675" y="8401050"/>
            <a:ext cx="1101725" cy="501650"/>
          </a:xfrm>
          <a:custGeom>
            <a:avLst/>
            <a:gdLst>
              <a:gd name="connsiteX0" fmla="*/ 1101725 w 1101725"/>
              <a:gd name="connsiteY0" fmla="*/ 0 h 501650"/>
              <a:gd name="connsiteX1" fmla="*/ 434975 w 1101725"/>
              <a:gd name="connsiteY1" fmla="*/ 336550 h 501650"/>
              <a:gd name="connsiteX2" fmla="*/ 504825 w 1101725"/>
              <a:gd name="connsiteY2" fmla="*/ 314325 h 501650"/>
              <a:gd name="connsiteX3" fmla="*/ 0 w 1101725"/>
              <a:gd name="connsiteY3" fmla="*/ 501650 h 501650"/>
              <a:gd name="connsiteX4" fmla="*/ 647700 w 1101725"/>
              <a:gd name="connsiteY4" fmla="*/ 257175 h 501650"/>
              <a:gd name="connsiteX5" fmla="*/ 581025 w 1101725"/>
              <a:gd name="connsiteY5" fmla="*/ 269875 h 501650"/>
              <a:gd name="connsiteX6" fmla="*/ 774700 w 1101725"/>
              <a:gd name="connsiteY6" fmla="*/ 158750 h 501650"/>
              <a:gd name="connsiteX7" fmla="*/ 682625 w 1101725"/>
              <a:gd name="connsiteY7" fmla="*/ 196850 h 501650"/>
              <a:gd name="connsiteX8" fmla="*/ 1101725 w 1101725"/>
              <a:gd name="connsiteY8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725" h="501650">
                <a:moveTo>
                  <a:pt x="1101725" y="0"/>
                </a:moveTo>
                <a:cubicBezTo>
                  <a:pt x="1060450" y="23283"/>
                  <a:pt x="534458" y="284163"/>
                  <a:pt x="434975" y="336550"/>
                </a:cubicBezTo>
                <a:cubicBezTo>
                  <a:pt x="335492" y="388937"/>
                  <a:pt x="504825" y="314325"/>
                  <a:pt x="504825" y="314325"/>
                </a:cubicBezTo>
                <a:lnTo>
                  <a:pt x="0" y="501650"/>
                </a:lnTo>
                <a:cubicBezTo>
                  <a:pt x="23812" y="492125"/>
                  <a:pt x="550863" y="295804"/>
                  <a:pt x="647700" y="257175"/>
                </a:cubicBezTo>
                <a:cubicBezTo>
                  <a:pt x="744537" y="218546"/>
                  <a:pt x="559858" y="286279"/>
                  <a:pt x="581025" y="269875"/>
                </a:cubicBezTo>
                <a:cubicBezTo>
                  <a:pt x="602192" y="253471"/>
                  <a:pt x="757767" y="170921"/>
                  <a:pt x="774700" y="158750"/>
                </a:cubicBezTo>
                <a:cubicBezTo>
                  <a:pt x="791633" y="146579"/>
                  <a:pt x="624417" y="223837"/>
                  <a:pt x="682625" y="196850"/>
                </a:cubicBezTo>
                <a:lnTo>
                  <a:pt x="110172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843892C6-D35A-FF21-5A18-7E175E395FFA}"/>
              </a:ext>
            </a:extLst>
          </p:cNvPr>
          <p:cNvSpPr/>
          <p:nvPr/>
        </p:nvSpPr>
        <p:spPr>
          <a:xfrm>
            <a:off x="4648019" y="9089788"/>
            <a:ext cx="1025150" cy="168555"/>
          </a:xfrm>
          <a:custGeom>
            <a:avLst/>
            <a:gdLst>
              <a:gd name="connsiteX0" fmla="*/ 181 w 1025150"/>
              <a:gd name="connsiteY0" fmla="*/ 168512 h 168555"/>
              <a:gd name="connsiteX1" fmla="*/ 625656 w 1025150"/>
              <a:gd name="connsiteY1" fmla="*/ 12937 h 168555"/>
              <a:gd name="connsiteX2" fmla="*/ 1019356 w 1025150"/>
              <a:gd name="connsiteY2" fmla="*/ 12937 h 168555"/>
              <a:gd name="connsiteX3" fmla="*/ 832031 w 1025150"/>
              <a:gd name="connsiteY3" fmla="*/ 237 h 168555"/>
              <a:gd name="connsiteX4" fmla="*/ 444681 w 1025150"/>
              <a:gd name="connsiteY4" fmla="*/ 25637 h 168555"/>
              <a:gd name="connsiteX5" fmla="*/ 558981 w 1025150"/>
              <a:gd name="connsiteY5" fmla="*/ 28812 h 168555"/>
              <a:gd name="connsiteX6" fmla="*/ 181 w 1025150"/>
              <a:gd name="connsiteY6" fmla="*/ 168512 h 16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150" h="168555">
                <a:moveTo>
                  <a:pt x="181" y="168512"/>
                </a:moveTo>
                <a:cubicBezTo>
                  <a:pt x="11294" y="165866"/>
                  <a:pt x="455794" y="38866"/>
                  <a:pt x="625656" y="12937"/>
                </a:cubicBezTo>
                <a:cubicBezTo>
                  <a:pt x="795519" y="-12992"/>
                  <a:pt x="984960" y="15054"/>
                  <a:pt x="1019356" y="12937"/>
                </a:cubicBezTo>
                <a:cubicBezTo>
                  <a:pt x="1053752" y="10820"/>
                  <a:pt x="927810" y="-1880"/>
                  <a:pt x="832031" y="237"/>
                </a:cubicBezTo>
                <a:cubicBezTo>
                  <a:pt x="736252" y="2354"/>
                  <a:pt x="490189" y="20875"/>
                  <a:pt x="444681" y="25637"/>
                </a:cubicBezTo>
                <a:cubicBezTo>
                  <a:pt x="399173" y="30399"/>
                  <a:pt x="625656" y="6587"/>
                  <a:pt x="558981" y="28812"/>
                </a:cubicBezTo>
                <a:cubicBezTo>
                  <a:pt x="492306" y="51037"/>
                  <a:pt x="-10932" y="171158"/>
                  <a:pt x="181" y="168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ED8DC501-E1B9-7E7F-BAFC-EB094083DEF7}"/>
              </a:ext>
            </a:extLst>
          </p:cNvPr>
          <p:cNvSpPr/>
          <p:nvPr/>
        </p:nvSpPr>
        <p:spPr>
          <a:xfrm>
            <a:off x="4454525" y="8912225"/>
            <a:ext cx="673548" cy="200030"/>
          </a:xfrm>
          <a:custGeom>
            <a:avLst/>
            <a:gdLst>
              <a:gd name="connsiteX0" fmla="*/ 0 w 673548"/>
              <a:gd name="connsiteY0" fmla="*/ 0 h 200030"/>
              <a:gd name="connsiteX1" fmla="*/ 631825 w 673548"/>
              <a:gd name="connsiteY1" fmla="*/ 19050 h 200030"/>
              <a:gd name="connsiteX2" fmla="*/ 561975 w 673548"/>
              <a:gd name="connsiteY2" fmla="*/ 28575 h 200030"/>
              <a:gd name="connsiteX3" fmla="*/ 142875 w 673548"/>
              <a:gd name="connsiteY3" fmla="*/ 200025 h 200030"/>
              <a:gd name="connsiteX4" fmla="*/ 600075 w 673548"/>
              <a:gd name="connsiteY4" fmla="*/ 22225 h 200030"/>
              <a:gd name="connsiteX5" fmla="*/ 514350 w 673548"/>
              <a:gd name="connsiteY5" fmla="*/ 22225 h 200030"/>
              <a:gd name="connsiteX6" fmla="*/ 371475 w 673548"/>
              <a:gd name="connsiteY6" fmla="*/ 12700 h 200030"/>
              <a:gd name="connsiteX7" fmla="*/ 511175 w 673548"/>
              <a:gd name="connsiteY7" fmla="*/ 22225 h 200030"/>
              <a:gd name="connsiteX8" fmla="*/ 0 w 673548"/>
              <a:gd name="connsiteY8" fmla="*/ 0 h 2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548" h="200030">
                <a:moveTo>
                  <a:pt x="0" y="0"/>
                </a:moveTo>
                <a:lnTo>
                  <a:pt x="631825" y="19050"/>
                </a:lnTo>
                <a:cubicBezTo>
                  <a:pt x="725487" y="23812"/>
                  <a:pt x="643467" y="-1587"/>
                  <a:pt x="561975" y="28575"/>
                </a:cubicBezTo>
                <a:cubicBezTo>
                  <a:pt x="480483" y="58737"/>
                  <a:pt x="136525" y="201083"/>
                  <a:pt x="142875" y="200025"/>
                </a:cubicBezTo>
                <a:cubicBezTo>
                  <a:pt x="149225" y="198967"/>
                  <a:pt x="538163" y="51858"/>
                  <a:pt x="600075" y="22225"/>
                </a:cubicBezTo>
                <a:cubicBezTo>
                  <a:pt x="661987" y="-7408"/>
                  <a:pt x="552450" y="23813"/>
                  <a:pt x="514350" y="22225"/>
                </a:cubicBezTo>
                <a:cubicBezTo>
                  <a:pt x="476250" y="20637"/>
                  <a:pt x="372004" y="12700"/>
                  <a:pt x="371475" y="12700"/>
                </a:cubicBezTo>
                <a:cubicBezTo>
                  <a:pt x="370946" y="12700"/>
                  <a:pt x="511175" y="22225"/>
                  <a:pt x="51117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E9A222DA-D52A-49A1-4AA6-4E069ADF7163}"/>
              </a:ext>
            </a:extLst>
          </p:cNvPr>
          <p:cNvSpPr/>
          <p:nvPr/>
        </p:nvSpPr>
        <p:spPr>
          <a:xfrm>
            <a:off x="5989646" y="8492723"/>
            <a:ext cx="1056221" cy="432927"/>
          </a:xfrm>
          <a:custGeom>
            <a:avLst/>
            <a:gdLst>
              <a:gd name="connsiteX0" fmla="*/ 14279 w 1056221"/>
              <a:gd name="connsiteY0" fmla="*/ 425852 h 432927"/>
              <a:gd name="connsiteX1" fmla="*/ 560379 w 1056221"/>
              <a:gd name="connsiteY1" fmla="*/ 127402 h 432927"/>
              <a:gd name="connsiteX2" fmla="*/ 1046154 w 1056221"/>
              <a:gd name="connsiteY2" fmla="*/ 3577 h 432927"/>
              <a:gd name="connsiteX3" fmla="*/ 858829 w 1056221"/>
              <a:gd name="connsiteY3" fmla="*/ 41677 h 432927"/>
              <a:gd name="connsiteX4" fmla="*/ 500054 w 1056221"/>
              <a:gd name="connsiteY4" fmla="*/ 127402 h 432927"/>
              <a:gd name="connsiteX5" fmla="*/ 538154 w 1056221"/>
              <a:gd name="connsiteY5" fmla="*/ 117877 h 432927"/>
              <a:gd name="connsiteX6" fmla="*/ 188904 w 1056221"/>
              <a:gd name="connsiteY6" fmla="*/ 321077 h 432927"/>
              <a:gd name="connsiteX7" fmla="*/ 14279 w 1056221"/>
              <a:gd name="connsiteY7" fmla="*/ 425852 h 43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221" h="432927">
                <a:moveTo>
                  <a:pt x="14279" y="425852"/>
                </a:moveTo>
                <a:cubicBezTo>
                  <a:pt x="76191" y="393573"/>
                  <a:pt x="388400" y="197781"/>
                  <a:pt x="560379" y="127402"/>
                </a:cubicBezTo>
                <a:cubicBezTo>
                  <a:pt x="732358" y="57023"/>
                  <a:pt x="996412" y="17864"/>
                  <a:pt x="1046154" y="3577"/>
                </a:cubicBezTo>
                <a:cubicBezTo>
                  <a:pt x="1095896" y="-10711"/>
                  <a:pt x="949846" y="21040"/>
                  <a:pt x="858829" y="41677"/>
                </a:cubicBezTo>
                <a:cubicBezTo>
                  <a:pt x="767812" y="62314"/>
                  <a:pt x="553500" y="114702"/>
                  <a:pt x="500054" y="127402"/>
                </a:cubicBezTo>
                <a:cubicBezTo>
                  <a:pt x="446608" y="140102"/>
                  <a:pt x="590012" y="85598"/>
                  <a:pt x="538154" y="117877"/>
                </a:cubicBezTo>
                <a:cubicBezTo>
                  <a:pt x="486296" y="150156"/>
                  <a:pt x="270925" y="269748"/>
                  <a:pt x="188904" y="321077"/>
                </a:cubicBezTo>
                <a:cubicBezTo>
                  <a:pt x="106883" y="372406"/>
                  <a:pt x="-47633" y="458131"/>
                  <a:pt x="14279" y="425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CC7B8B9C-1587-0A4A-B38A-CAC2F1DC111B}"/>
              </a:ext>
            </a:extLst>
          </p:cNvPr>
          <p:cNvSpPr/>
          <p:nvPr/>
        </p:nvSpPr>
        <p:spPr>
          <a:xfrm>
            <a:off x="5597525" y="7961897"/>
            <a:ext cx="1339411" cy="464553"/>
          </a:xfrm>
          <a:custGeom>
            <a:avLst/>
            <a:gdLst>
              <a:gd name="connsiteX0" fmla="*/ 0 w 1339411"/>
              <a:gd name="connsiteY0" fmla="*/ 464553 h 464553"/>
              <a:gd name="connsiteX1" fmla="*/ 1285875 w 1339411"/>
              <a:gd name="connsiteY1" fmla="*/ 20053 h 464553"/>
              <a:gd name="connsiteX2" fmla="*/ 1114425 w 1339411"/>
              <a:gd name="connsiteY2" fmla="*/ 70853 h 464553"/>
              <a:gd name="connsiteX3" fmla="*/ 0 w 1339411"/>
              <a:gd name="connsiteY3" fmla="*/ 464553 h 46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411" h="464553">
                <a:moveTo>
                  <a:pt x="0" y="464553"/>
                </a:moveTo>
                <a:lnTo>
                  <a:pt x="1285875" y="20053"/>
                </a:lnTo>
                <a:cubicBezTo>
                  <a:pt x="1471613" y="-45564"/>
                  <a:pt x="1114425" y="70853"/>
                  <a:pt x="1114425" y="70853"/>
                </a:cubicBezTo>
                <a:lnTo>
                  <a:pt x="0" y="4645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412EF82B-7C69-8275-EC99-F9CE6006EFBE}"/>
              </a:ext>
            </a:extLst>
          </p:cNvPr>
          <p:cNvSpPr/>
          <p:nvPr/>
        </p:nvSpPr>
        <p:spPr>
          <a:xfrm>
            <a:off x="6911975" y="7566022"/>
            <a:ext cx="1070066" cy="371478"/>
          </a:xfrm>
          <a:custGeom>
            <a:avLst/>
            <a:gdLst>
              <a:gd name="connsiteX0" fmla="*/ 0 w 1070066"/>
              <a:gd name="connsiteY0" fmla="*/ 371478 h 371478"/>
              <a:gd name="connsiteX1" fmla="*/ 730250 w 1070066"/>
              <a:gd name="connsiteY1" fmla="*/ 104778 h 371478"/>
              <a:gd name="connsiteX2" fmla="*/ 1069975 w 1070066"/>
              <a:gd name="connsiteY2" fmla="*/ 3 h 371478"/>
              <a:gd name="connsiteX3" fmla="*/ 758825 w 1070066"/>
              <a:gd name="connsiteY3" fmla="*/ 101603 h 371478"/>
              <a:gd name="connsiteX4" fmla="*/ 263525 w 1070066"/>
              <a:gd name="connsiteY4" fmla="*/ 282578 h 371478"/>
              <a:gd name="connsiteX5" fmla="*/ 0 w 1070066"/>
              <a:gd name="connsiteY5" fmla="*/ 371478 h 37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0066" h="371478">
                <a:moveTo>
                  <a:pt x="0" y="371478"/>
                </a:moveTo>
                <a:lnTo>
                  <a:pt x="730250" y="104778"/>
                </a:lnTo>
                <a:cubicBezTo>
                  <a:pt x="908579" y="42866"/>
                  <a:pt x="1065213" y="532"/>
                  <a:pt x="1069975" y="3"/>
                </a:cubicBezTo>
                <a:cubicBezTo>
                  <a:pt x="1074738" y="-526"/>
                  <a:pt x="893233" y="54507"/>
                  <a:pt x="758825" y="101603"/>
                </a:cubicBezTo>
                <a:cubicBezTo>
                  <a:pt x="624417" y="148699"/>
                  <a:pt x="263525" y="282578"/>
                  <a:pt x="263525" y="282578"/>
                </a:cubicBezTo>
                <a:lnTo>
                  <a:pt x="0" y="3714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D1DE664F-E0C4-16AC-D142-4C06AFBCCD6F}"/>
              </a:ext>
            </a:extLst>
          </p:cNvPr>
          <p:cNvSpPr/>
          <p:nvPr/>
        </p:nvSpPr>
        <p:spPr>
          <a:xfrm>
            <a:off x="7005730" y="8180334"/>
            <a:ext cx="959091" cy="421469"/>
          </a:xfrm>
          <a:custGeom>
            <a:avLst/>
            <a:gdLst>
              <a:gd name="connsiteX0" fmla="*/ 7845 w 959091"/>
              <a:gd name="connsiteY0" fmla="*/ 417566 h 421469"/>
              <a:gd name="connsiteX1" fmla="*/ 601570 w 959091"/>
              <a:gd name="connsiteY1" fmla="*/ 52441 h 421469"/>
              <a:gd name="connsiteX2" fmla="*/ 957170 w 959091"/>
              <a:gd name="connsiteY2" fmla="*/ 1641 h 421469"/>
              <a:gd name="connsiteX3" fmla="*/ 738095 w 959091"/>
              <a:gd name="connsiteY3" fmla="*/ 14341 h 421469"/>
              <a:gd name="connsiteX4" fmla="*/ 620620 w 959091"/>
              <a:gd name="connsiteY4" fmla="*/ 33391 h 421469"/>
              <a:gd name="connsiteX5" fmla="*/ 541245 w 959091"/>
              <a:gd name="connsiteY5" fmla="*/ 84191 h 421469"/>
              <a:gd name="connsiteX6" fmla="*/ 277720 w 959091"/>
              <a:gd name="connsiteY6" fmla="*/ 236591 h 421469"/>
              <a:gd name="connsiteX7" fmla="*/ 7845 w 959091"/>
              <a:gd name="connsiteY7" fmla="*/ 417566 h 4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091" h="421469">
                <a:moveTo>
                  <a:pt x="7845" y="417566"/>
                </a:moveTo>
                <a:cubicBezTo>
                  <a:pt x="61820" y="386874"/>
                  <a:pt x="443349" y="121762"/>
                  <a:pt x="601570" y="52441"/>
                </a:cubicBezTo>
                <a:cubicBezTo>
                  <a:pt x="759791" y="-16880"/>
                  <a:pt x="934416" y="7991"/>
                  <a:pt x="957170" y="1641"/>
                </a:cubicBezTo>
                <a:cubicBezTo>
                  <a:pt x="979924" y="-4709"/>
                  <a:pt x="794187" y="9049"/>
                  <a:pt x="738095" y="14341"/>
                </a:cubicBezTo>
                <a:cubicBezTo>
                  <a:pt x="682003" y="19633"/>
                  <a:pt x="653428" y="21749"/>
                  <a:pt x="620620" y="33391"/>
                </a:cubicBezTo>
                <a:cubicBezTo>
                  <a:pt x="587812" y="45033"/>
                  <a:pt x="598395" y="50324"/>
                  <a:pt x="541245" y="84191"/>
                </a:cubicBezTo>
                <a:cubicBezTo>
                  <a:pt x="484095" y="118058"/>
                  <a:pt x="362387" y="183674"/>
                  <a:pt x="277720" y="236591"/>
                </a:cubicBezTo>
                <a:cubicBezTo>
                  <a:pt x="193053" y="289508"/>
                  <a:pt x="-46130" y="448258"/>
                  <a:pt x="7845" y="417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8739D243-9D68-64E8-F15C-17D2AD1AD760}"/>
              </a:ext>
            </a:extLst>
          </p:cNvPr>
          <p:cNvSpPr/>
          <p:nvPr/>
        </p:nvSpPr>
        <p:spPr>
          <a:xfrm>
            <a:off x="7117533" y="8260929"/>
            <a:ext cx="873991" cy="366022"/>
          </a:xfrm>
          <a:custGeom>
            <a:avLst/>
            <a:gdLst>
              <a:gd name="connsiteX0" fmla="*/ 817 w 873991"/>
              <a:gd name="connsiteY0" fmla="*/ 365546 h 366022"/>
              <a:gd name="connsiteX1" fmla="*/ 534217 w 873991"/>
              <a:gd name="connsiteY1" fmla="*/ 51221 h 366022"/>
              <a:gd name="connsiteX2" fmla="*/ 429442 w 873991"/>
              <a:gd name="connsiteY2" fmla="*/ 114721 h 366022"/>
              <a:gd name="connsiteX3" fmla="*/ 670742 w 873991"/>
              <a:gd name="connsiteY3" fmla="*/ 25821 h 366022"/>
              <a:gd name="connsiteX4" fmla="*/ 623117 w 873991"/>
              <a:gd name="connsiteY4" fmla="*/ 41696 h 366022"/>
              <a:gd name="connsiteX5" fmla="*/ 705667 w 873991"/>
              <a:gd name="connsiteY5" fmla="*/ 6771 h 366022"/>
              <a:gd name="connsiteX6" fmla="*/ 873942 w 873991"/>
              <a:gd name="connsiteY6" fmla="*/ 421 h 366022"/>
              <a:gd name="connsiteX7" fmla="*/ 721542 w 873991"/>
              <a:gd name="connsiteY7" fmla="*/ 13121 h 366022"/>
              <a:gd name="connsiteX8" fmla="*/ 572317 w 873991"/>
              <a:gd name="connsiteY8" fmla="*/ 48046 h 366022"/>
              <a:gd name="connsiteX9" fmla="*/ 391342 w 873991"/>
              <a:gd name="connsiteY9" fmla="*/ 140121 h 366022"/>
              <a:gd name="connsiteX10" fmla="*/ 442142 w 873991"/>
              <a:gd name="connsiteY10" fmla="*/ 95671 h 366022"/>
              <a:gd name="connsiteX11" fmla="*/ 207192 w 873991"/>
              <a:gd name="connsiteY11" fmla="*/ 171871 h 366022"/>
              <a:gd name="connsiteX12" fmla="*/ 407217 w 873991"/>
              <a:gd name="connsiteY12" fmla="*/ 124246 h 366022"/>
              <a:gd name="connsiteX13" fmla="*/ 817 w 873991"/>
              <a:gd name="connsiteY13" fmla="*/ 365546 h 36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3991" h="366022">
                <a:moveTo>
                  <a:pt x="817" y="365546"/>
                </a:moveTo>
                <a:cubicBezTo>
                  <a:pt x="21984" y="353375"/>
                  <a:pt x="462780" y="93025"/>
                  <a:pt x="534217" y="51221"/>
                </a:cubicBezTo>
                <a:cubicBezTo>
                  <a:pt x="605654" y="9417"/>
                  <a:pt x="406688" y="118954"/>
                  <a:pt x="429442" y="114721"/>
                </a:cubicBezTo>
                <a:cubicBezTo>
                  <a:pt x="452196" y="110488"/>
                  <a:pt x="638463" y="37992"/>
                  <a:pt x="670742" y="25821"/>
                </a:cubicBezTo>
                <a:cubicBezTo>
                  <a:pt x="703021" y="13650"/>
                  <a:pt x="617296" y="44871"/>
                  <a:pt x="623117" y="41696"/>
                </a:cubicBezTo>
                <a:cubicBezTo>
                  <a:pt x="628938" y="38521"/>
                  <a:pt x="663863" y="13650"/>
                  <a:pt x="705667" y="6771"/>
                </a:cubicBezTo>
                <a:cubicBezTo>
                  <a:pt x="747471" y="-108"/>
                  <a:pt x="871296" y="-637"/>
                  <a:pt x="873942" y="421"/>
                </a:cubicBezTo>
                <a:cubicBezTo>
                  <a:pt x="876588" y="1479"/>
                  <a:pt x="771813" y="5184"/>
                  <a:pt x="721542" y="13121"/>
                </a:cubicBezTo>
                <a:cubicBezTo>
                  <a:pt x="671271" y="21058"/>
                  <a:pt x="627350" y="26879"/>
                  <a:pt x="572317" y="48046"/>
                </a:cubicBezTo>
                <a:cubicBezTo>
                  <a:pt x="517284" y="69213"/>
                  <a:pt x="413038" y="132184"/>
                  <a:pt x="391342" y="140121"/>
                </a:cubicBezTo>
                <a:cubicBezTo>
                  <a:pt x="369646" y="148058"/>
                  <a:pt x="472834" y="90379"/>
                  <a:pt x="442142" y="95671"/>
                </a:cubicBezTo>
                <a:cubicBezTo>
                  <a:pt x="411450" y="100963"/>
                  <a:pt x="213013" y="167109"/>
                  <a:pt x="207192" y="171871"/>
                </a:cubicBezTo>
                <a:cubicBezTo>
                  <a:pt x="201371" y="176633"/>
                  <a:pt x="437909" y="95671"/>
                  <a:pt x="407217" y="124246"/>
                </a:cubicBezTo>
                <a:cubicBezTo>
                  <a:pt x="376525" y="152821"/>
                  <a:pt x="-20350" y="377717"/>
                  <a:pt x="817" y="36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4E79C6F6-1C05-170B-F26C-FB966139C85E}"/>
              </a:ext>
            </a:extLst>
          </p:cNvPr>
          <p:cNvSpPr/>
          <p:nvPr/>
        </p:nvSpPr>
        <p:spPr>
          <a:xfrm>
            <a:off x="7725660" y="7514155"/>
            <a:ext cx="430114" cy="172014"/>
          </a:xfrm>
          <a:custGeom>
            <a:avLst/>
            <a:gdLst>
              <a:gd name="connsiteX0" fmla="*/ 5465 w 430114"/>
              <a:gd name="connsiteY0" fmla="*/ 169345 h 172014"/>
              <a:gd name="connsiteX1" fmla="*/ 408690 w 430114"/>
              <a:gd name="connsiteY1" fmla="*/ 10595 h 172014"/>
              <a:gd name="connsiteX2" fmla="*/ 364240 w 430114"/>
              <a:gd name="connsiteY2" fmla="*/ 29645 h 172014"/>
              <a:gd name="connsiteX3" fmla="*/ 275340 w 430114"/>
              <a:gd name="connsiteY3" fmla="*/ 150295 h 172014"/>
              <a:gd name="connsiteX4" fmla="*/ 361065 w 430114"/>
              <a:gd name="connsiteY4" fmla="*/ 26470 h 172014"/>
              <a:gd name="connsiteX5" fmla="*/ 294390 w 430114"/>
              <a:gd name="connsiteY5" fmla="*/ 61395 h 172014"/>
              <a:gd name="connsiteX6" fmla="*/ 202315 w 430114"/>
              <a:gd name="connsiteY6" fmla="*/ 166170 h 172014"/>
              <a:gd name="connsiteX7" fmla="*/ 278515 w 430114"/>
              <a:gd name="connsiteY7" fmla="*/ 61395 h 172014"/>
              <a:gd name="connsiteX8" fmla="*/ 183265 w 430114"/>
              <a:gd name="connsiteY8" fmla="*/ 105845 h 172014"/>
              <a:gd name="connsiteX9" fmla="*/ 5465 w 430114"/>
              <a:gd name="connsiteY9" fmla="*/ 169345 h 1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114" h="172014">
                <a:moveTo>
                  <a:pt x="5465" y="169345"/>
                </a:moveTo>
                <a:cubicBezTo>
                  <a:pt x="43036" y="153470"/>
                  <a:pt x="348894" y="33878"/>
                  <a:pt x="408690" y="10595"/>
                </a:cubicBezTo>
                <a:cubicBezTo>
                  <a:pt x="468486" y="-12688"/>
                  <a:pt x="386465" y="6362"/>
                  <a:pt x="364240" y="29645"/>
                </a:cubicBezTo>
                <a:cubicBezTo>
                  <a:pt x="342015" y="52928"/>
                  <a:pt x="275869" y="150824"/>
                  <a:pt x="275340" y="150295"/>
                </a:cubicBezTo>
                <a:cubicBezTo>
                  <a:pt x="274811" y="149766"/>
                  <a:pt x="357890" y="41287"/>
                  <a:pt x="361065" y="26470"/>
                </a:cubicBezTo>
                <a:cubicBezTo>
                  <a:pt x="364240" y="11653"/>
                  <a:pt x="320848" y="38112"/>
                  <a:pt x="294390" y="61395"/>
                </a:cubicBezTo>
                <a:cubicBezTo>
                  <a:pt x="267932" y="84678"/>
                  <a:pt x="204961" y="166170"/>
                  <a:pt x="202315" y="166170"/>
                </a:cubicBezTo>
                <a:cubicBezTo>
                  <a:pt x="199669" y="166170"/>
                  <a:pt x="281690" y="71449"/>
                  <a:pt x="278515" y="61395"/>
                </a:cubicBezTo>
                <a:cubicBezTo>
                  <a:pt x="275340" y="51341"/>
                  <a:pt x="231948" y="85737"/>
                  <a:pt x="183265" y="105845"/>
                </a:cubicBezTo>
                <a:cubicBezTo>
                  <a:pt x="134582" y="125953"/>
                  <a:pt x="-32106" y="185220"/>
                  <a:pt x="5465" y="169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2C7EC2ED-EBF5-19B7-00C6-238F53BA7DB1}"/>
              </a:ext>
            </a:extLst>
          </p:cNvPr>
          <p:cNvSpPr/>
          <p:nvPr/>
        </p:nvSpPr>
        <p:spPr>
          <a:xfrm>
            <a:off x="7950101" y="7529811"/>
            <a:ext cx="340238" cy="185440"/>
          </a:xfrm>
          <a:custGeom>
            <a:avLst/>
            <a:gdLst>
              <a:gd name="connsiteX0" fmla="*/ 99 w 340238"/>
              <a:gd name="connsiteY0" fmla="*/ 185439 h 185440"/>
              <a:gd name="connsiteX1" fmla="*/ 168374 w 340238"/>
              <a:gd name="connsiteY1" fmla="*/ 20339 h 185440"/>
              <a:gd name="connsiteX2" fmla="*/ 339824 w 340238"/>
              <a:gd name="connsiteY2" fmla="*/ 1289 h 185440"/>
              <a:gd name="connsiteX3" fmla="*/ 117574 w 340238"/>
              <a:gd name="connsiteY3" fmla="*/ 7639 h 185440"/>
              <a:gd name="connsiteX4" fmla="*/ 142974 w 340238"/>
              <a:gd name="connsiteY4" fmla="*/ 17164 h 185440"/>
              <a:gd name="connsiteX5" fmla="*/ 99 w 340238"/>
              <a:gd name="connsiteY5" fmla="*/ 185439 h 18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238" h="185440">
                <a:moveTo>
                  <a:pt x="99" y="185439"/>
                </a:moveTo>
                <a:cubicBezTo>
                  <a:pt x="4332" y="185968"/>
                  <a:pt x="111753" y="51031"/>
                  <a:pt x="168374" y="20339"/>
                </a:cubicBezTo>
                <a:cubicBezTo>
                  <a:pt x="224995" y="-10353"/>
                  <a:pt x="348291" y="3406"/>
                  <a:pt x="339824" y="1289"/>
                </a:cubicBezTo>
                <a:cubicBezTo>
                  <a:pt x="331357" y="-828"/>
                  <a:pt x="150382" y="4993"/>
                  <a:pt x="117574" y="7639"/>
                </a:cubicBezTo>
                <a:cubicBezTo>
                  <a:pt x="84766" y="10285"/>
                  <a:pt x="158320" y="-11411"/>
                  <a:pt x="142974" y="17164"/>
                </a:cubicBezTo>
                <a:cubicBezTo>
                  <a:pt x="127628" y="45739"/>
                  <a:pt x="-4134" y="184910"/>
                  <a:pt x="99" y="18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F995BAEA-BFCC-E160-1034-09137C8240AE}"/>
              </a:ext>
            </a:extLst>
          </p:cNvPr>
          <p:cNvSpPr/>
          <p:nvPr/>
        </p:nvSpPr>
        <p:spPr>
          <a:xfrm>
            <a:off x="8209293" y="7510647"/>
            <a:ext cx="332013" cy="138030"/>
          </a:xfrm>
          <a:custGeom>
            <a:avLst/>
            <a:gdLst>
              <a:gd name="connsiteX0" fmla="*/ 1257 w 332013"/>
              <a:gd name="connsiteY0" fmla="*/ 4578 h 138030"/>
              <a:gd name="connsiteX1" fmla="*/ 198107 w 332013"/>
              <a:gd name="connsiteY1" fmla="*/ 42678 h 138030"/>
              <a:gd name="connsiteX2" fmla="*/ 325107 w 332013"/>
              <a:gd name="connsiteY2" fmla="*/ 134753 h 138030"/>
              <a:gd name="connsiteX3" fmla="*/ 299707 w 332013"/>
              <a:gd name="connsiteY3" fmla="*/ 112528 h 138030"/>
              <a:gd name="connsiteX4" fmla="*/ 169532 w 332013"/>
              <a:gd name="connsiteY4" fmla="*/ 64903 h 138030"/>
              <a:gd name="connsiteX5" fmla="*/ 252082 w 332013"/>
              <a:gd name="connsiteY5" fmla="*/ 74428 h 138030"/>
              <a:gd name="connsiteX6" fmla="*/ 118732 w 332013"/>
              <a:gd name="connsiteY6" fmla="*/ 7753 h 138030"/>
              <a:gd name="connsiteX7" fmla="*/ 1257 w 332013"/>
              <a:gd name="connsiteY7" fmla="*/ 4578 h 13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013" h="138030">
                <a:moveTo>
                  <a:pt x="1257" y="4578"/>
                </a:moveTo>
                <a:cubicBezTo>
                  <a:pt x="14486" y="10399"/>
                  <a:pt x="144132" y="20982"/>
                  <a:pt x="198107" y="42678"/>
                </a:cubicBezTo>
                <a:cubicBezTo>
                  <a:pt x="252082" y="64374"/>
                  <a:pt x="308174" y="123111"/>
                  <a:pt x="325107" y="134753"/>
                </a:cubicBezTo>
                <a:cubicBezTo>
                  <a:pt x="342040" y="146395"/>
                  <a:pt x="325636" y="124170"/>
                  <a:pt x="299707" y="112528"/>
                </a:cubicBezTo>
                <a:cubicBezTo>
                  <a:pt x="273778" y="100886"/>
                  <a:pt x="177469" y="71253"/>
                  <a:pt x="169532" y="64903"/>
                </a:cubicBezTo>
                <a:cubicBezTo>
                  <a:pt x="161595" y="58553"/>
                  <a:pt x="260549" y="83953"/>
                  <a:pt x="252082" y="74428"/>
                </a:cubicBezTo>
                <a:cubicBezTo>
                  <a:pt x="243615" y="64903"/>
                  <a:pt x="154715" y="18336"/>
                  <a:pt x="118732" y="7753"/>
                </a:cubicBezTo>
                <a:cubicBezTo>
                  <a:pt x="82749" y="-2830"/>
                  <a:pt x="-11972" y="-1243"/>
                  <a:pt x="1257" y="4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FA4CBEB2-11BA-5F3B-66A2-F8A01738104F}"/>
              </a:ext>
            </a:extLst>
          </p:cNvPr>
          <p:cNvSpPr/>
          <p:nvPr/>
        </p:nvSpPr>
        <p:spPr>
          <a:xfrm>
            <a:off x="2979630" y="6005288"/>
            <a:ext cx="134375" cy="1123562"/>
          </a:xfrm>
          <a:custGeom>
            <a:avLst/>
            <a:gdLst>
              <a:gd name="connsiteX0" fmla="*/ 53 w 134375"/>
              <a:gd name="connsiteY0" fmla="*/ 1374 h 1123562"/>
              <a:gd name="connsiteX1" fmla="*/ 126177 w 134375"/>
              <a:gd name="connsiteY1" fmla="*/ 1073429 h 1123562"/>
              <a:gd name="connsiteX2" fmla="*/ 110411 w 134375"/>
              <a:gd name="connsiteY2" fmla="*/ 852712 h 1123562"/>
              <a:gd name="connsiteX3" fmla="*/ 53 w 134375"/>
              <a:gd name="connsiteY3" fmla="*/ 1374 h 112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75" h="1123562">
                <a:moveTo>
                  <a:pt x="53" y="1374"/>
                </a:moveTo>
                <a:cubicBezTo>
                  <a:pt x="2681" y="38160"/>
                  <a:pt x="107784" y="931539"/>
                  <a:pt x="126177" y="1073429"/>
                </a:cubicBezTo>
                <a:cubicBezTo>
                  <a:pt x="144570" y="1215319"/>
                  <a:pt x="128804" y="1028760"/>
                  <a:pt x="110411" y="852712"/>
                </a:cubicBezTo>
                <a:cubicBezTo>
                  <a:pt x="92018" y="676664"/>
                  <a:pt x="-2575" y="-35412"/>
                  <a:pt x="53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B6942765-F62E-23B3-6B75-1507719E719E}"/>
              </a:ext>
            </a:extLst>
          </p:cNvPr>
          <p:cNvSpPr/>
          <p:nvPr/>
        </p:nvSpPr>
        <p:spPr>
          <a:xfrm>
            <a:off x="3474837" y="6385034"/>
            <a:ext cx="135466" cy="1025247"/>
          </a:xfrm>
          <a:custGeom>
            <a:avLst/>
            <a:gdLst>
              <a:gd name="connsiteX0" fmla="*/ 9342 w 135466"/>
              <a:gd name="connsiteY0" fmla="*/ 0 h 1025247"/>
              <a:gd name="connsiteX1" fmla="*/ 9342 w 135466"/>
              <a:gd name="connsiteY1" fmla="*/ 63063 h 1025247"/>
              <a:gd name="connsiteX2" fmla="*/ 9342 w 135466"/>
              <a:gd name="connsiteY2" fmla="*/ 536028 h 1025247"/>
              <a:gd name="connsiteX3" fmla="*/ 135466 w 135466"/>
              <a:gd name="connsiteY3" fmla="*/ 1024759 h 1025247"/>
              <a:gd name="connsiteX4" fmla="*/ 9342 w 135466"/>
              <a:gd name="connsiteY4" fmla="*/ 614856 h 1025247"/>
              <a:gd name="connsiteX5" fmla="*/ 9342 w 135466"/>
              <a:gd name="connsiteY5" fmla="*/ 0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" h="1025247">
                <a:moveTo>
                  <a:pt x="9342" y="0"/>
                </a:moveTo>
                <a:lnTo>
                  <a:pt x="9342" y="63063"/>
                </a:lnTo>
                <a:cubicBezTo>
                  <a:pt x="9342" y="152401"/>
                  <a:pt x="-11679" y="375745"/>
                  <a:pt x="9342" y="536028"/>
                </a:cubicBezTo>
                <a:cubicBezTo>
                  <a:pt x="30363" y="696311"/>
                  <a:pt x="135466" y="1011621"/>
                  <a:pt x="135466" y="1024759"/>
                </a:cubicBezTo>
                <a:cubicBezTo>
                  <a:pt x="135466" y="1037897"/>
                  <a:pt x="30363" y="783021"/>
                  <a:pt x="9342" y="614856"/>
                </a:cubicBezTo>
                <a:cubicBezTo>
                  <a:pt x="-11679" y="446691"/>
                  <a:pt x="9342" y="91965"/>
                  <a:pt x="93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F939D5FE-4B15-31A1-4E31-A8515FD199CA}"/>
              </a:ext>
            </a:extLst>
          </p:cNvPr>
          <p:cNvSpPr/>
          <p:nvPr/>
        </p:nvSpPr>
        <p:spPr>
          <a:xfrm>
            <a:off x="2837692" y="7046899"/>
            <a:ext cx="283152" cy="837613"/>
          </a:xfrm>
          <a:custGeom>
            <a:avLst/>
            <a:gdLst>
              <a:gd name="connsiteX0" fmla="*/ 101 w 283152"/>
              <a:gd name="connsiteY0" fmla="*/ 287 h 837613"/>
              <a:gd name="connsiteX1" fmla="*/ 236584 w 283152"/>
              <a:gd name="connsiteY1" fmla="*/ 567846 h 837613"/>
              <a:gd name="connsiteX2" fmla="*/ 252349 w 283152"/>
              <a:gd name="connsiteY2" fmla="*/ 835860 h 837613"/>
              <a:gd name="connsiteX3" fmla="*/ 268115 w 283152"/>
              <a:gd name="connsiteY3" fmla="*/ 646673 h 837613"/>
              <a:gd name="connsiteX4" fmla="*/ 101 w 283152"/>
              <a:gd name="connsiteY4" fmla="*/ 287 h 8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52" h="837613">
                <a:moveTo>
                  <a:pt x="101" y="287"/>
                </a:moveTo>
                <a:cubicBezTo>
                  <a:pt x="-5154" y="-12851"/>
                  <a:pt x="194543" y="428584"/>
                  <a:pt x="236584" y="567846"/>
                </a:cubicBezTo>
                <a:cubicBezTo>
                  <a:pt x="278625" y="707108"/>
                  <a:pt x="247094" y="822722"/>
                  <a:pt x="252349" y="835860"/>
                </a:cubicBezTo>
                <a:cubicBezTo>
                  <a:pt x="257604" y="848998"/>
                  <a:pt x="307529" y="788563"/>
                  <a:pt x="268115" y="646673"/>
                </a:cubicBezTo>
                <a:cubicBezTo>
                  <a:pt x="228701" y="504783"/>
                  <a:pt x="5356" y="13425"/>
                  <a:pt x="101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B46C105A-0EE8-057C-286C-050A92DA8E09}"/>
              </a:ext>
            </a:extLst>
          </p:cNvPr>
          <p:cNvSpPr/>
          <p:nvPr/>
        </p:nvSpPr>
        <p:spPr>
          <a:xfrm>
            <a:off x="7384616" y="4975130"/>
            <a:ext cx="200179" cy="819964"/>
          </a:xfrm>
          <a:custGeom>
            <a:avLst/>
            <a:gdLst>
              <a:gd name="connsiteX0" fmla="*/ 130609 w 200179"/>
              <a:gd name="connsiteY0" fmla="*/ 95 h 819964"/>
              <a:gd name="connsiteX1" fmla="*/ 111559 w 200179"/>
              <a:gd name="connsiteY1" fmla="*/ 235045 h 819964"/>
              <a:gd name="connsiteX2" fmla="*/ 143309 w 200179"/>
              <a:gd name="connsiteY2" fmla="*/ 393795 h 819964"/>
              <a:gd name="connsiteX3" fmla="*/ 133784 w 200179"/>
              <a:gd name="connsiteY3" fmla="*/ 587470 h 819964"/>
              <a:gd name="connsiteX4" fmla="*/ 149659 w 200179"/>
              <a:gd name="connsiteY4" fmla="*/ 492220 h 819964"/>
              <a:gd name="connsiteX5" fmla="*/ 35359 w 200179"/>
              <a:gd name="connsiteY5" fmla="*/ 819245 h 819964"/>
              <a:gd name="connsiteX6" fmla="*/ 194109 w 200179"/>
              <a:gd name="connsiteY6" fmla="*/ 387445 h 819964"/>
              <a:gd name="connsiteX7" fmla="*/ 165534 w 200179"/>
              <a:gd name="connsiteY7" fmla="*/ 457295 h 819964"/>
              <a:gd name="connsiteX8" fmla="*/ 149659 w 200179"/>
              <a:gd name="connsiteY8" fmla="*/ 393795 h 819964"/>
              <a:gd name="connsiteX9" fmla="*/ 434 w 200179"/>
              <a:gd name="connsiteY9" fmla="*/ 35020 h 819964"/>
              <a:gd name="connsiteX10" fmla="*/ 105209 w 200179"/>
              <a:gd name="connsiteY10" fmla="*/ 263620 h 819964"/>
              <a:gd name="connsiteX11" fmla="*/ 130609 w 200179"/>
              <a:gd name="connsiteY11" fmla="*/ 95 h 81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179" h="819964">
                <a:moveTo>
                  <a:pt x="130609" y="95"/>
                </a:moveTo>
                <a:cubicBezTo>
                  <a:pt x="131667" y="-4667"/>
                  <a:pt x="109442" y="169428"/>
                  <a:pt x="111559" y="235045"/>
                </a:cubicBezTo>
                <a:cubicBezTo>
                  <a:pt x="113676" y="300662"/>
                  <a:pt x="139605" y="335058"/>
                  <a:pt x="143309" y="393795"/>
                </a:cubicBezTo>
                <a:cubicBezTo>
                  <a:pt x="147013" y="452532"/>
                  <a:pt x="132726" y="571066"/>
                  <a:pt x="133784" y="587470"/>
                </a:cubicBezTo>
                <a:cubicBezTo>
                  <a:pt x="134842" y="603874"/>
                  <a:pt x="166063" y="453591"/>
                  <a:pt x="149659" y="492220"/>
                </a:cubicBezTo>
                <a:cubicBezTo>
                  <a:pt x="133255" y="530849"/>
                  <a:pt x="27951" y="836707"/>
                  <a:pt x="35359" y="819245"/>
                </a:cubicBezTo>
                <a:cubicBezTo>
                  <a:pt x="42767" y="801783"/>
                  <a:pt x="172413" y="447770"/>
                  <a:pt x="194109" y="387445"/>
                </a:cubicBezTo>
                <a:cubicBezTo>
                  <a:pt x="215805" y="327120"/>
                  <a:pt x="172942" y="456237"/>
                  <a:pt x="165534" y="457295"/>
                </a:cubicBezTo>
                <a:cubicBezTo>
                  <a:pt x="158126" y="458353"/>
                  <a:pt x="177176" y="464174"/>
                  <a:pt x="149659" y="393795"/>
                </a:cubicBezTo>
                <a:cubicBezTo>
                  <a:pt x="122142" y="323416"/>
                  <a:pt x="7842" y="56716"/>
                  <a:pt x="434" y="35020"/>
                </a:cubicBezTo>
                <a:cubicBezTo>
                  <a:pt x="-6974" y="13324"/>
                  <a:pt x="82455" y="264678"/>
                  <a:pt x="105209" y="263620"/>
                </a:cubicBezTo>
                <a:cubicBezTo>
                  <a:pt x="127963" y="262562"/>
                  <a:pt x="129551" y="4857"/>
                  <a:pt x="130609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71052072-FB6F-CB87-E161-5EF6BB35D0D6}"/>
              </a:ext>
            </a:extLst>
          </p:cNvPr>
          <p:cNvSpPr/>
          <p:nvPr/>
        </p:nvSpPr>
        <p:spPr>
          <a:xfrm>
            <a:off x="2523505" y="4606627"/>
            <a:ext cx="153056" cy="747548"/>
          </a:xfrm>
          <a:custGeom>
            <a:avLst/>
            <a:gdLst>
              <a:gd name="connsiteX0" fmla="*/ 153020 w 153056"/>
              <a:gd name="connsiteY0" fmla="*/ 298 h 747548"/>
              <a:gd name="connsiteX1" fmla="*/ 26020 w 153056"/>
              <a:gd name="connsiteY1" fmla="*/ 546398 h 747548"/>
              <a:gd name="connsiteX2" fmla="*/ 620 w 153056"/>
              <a:gd name="connsiteY2" fmla="*/ 746423 h 747548"/>
              <a:gd name="connsiteX3" fmla="*/ 38720 w 153056"/>
              <a:gd name="connsiteY3" fmla="*/ 473373 h 747548"/>
              <a:gd name="connsiteX4" fmla="*/ 153020 w 153056"/>
              <a:gd name="connsiteY4" fmla="*/ 298 h 74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56" h="747548">
                <a:moveTo>
                  <a:pt x="153020" y="298"/>
                </a:moveTo>
                <a:cubicBezTo>
                  <a:pt x="150903" y="12469"/>
                  <a:pt x="51420" y="422044"/>
                  <a:pt x="26020" y="546398"/>
                </a:cubicBezTo>
                <a:cubicBezTo>
                  <a:pt x="620" y="670752"/>
                  <a:pt x="-1497" y="758594"/>
                  <a:pt x="620" y="746423"/>
                </a:cubicBezTo>
                <a:cubicBezTo>
                  <a:pt x="2737" y="734252"/>
                  <a:pt x="11733" y="595610"/>
                  <a:pt x="38720" y="473373"/>
                </a:cubicBezTo>
                <a:cubicBezTo>
                  <a:pt x="65707" y="351136"/>
                  <a:pt x="155137" y="-11873"/>
                  <a:pt x="153020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255A01BF-B3F8-F125-49FD-7E166A640951}"/>
              </a:ext>
            </a:extLst>
          </p:cNvPr>
          <p:cNvSpPr/>
          <p:nvPr/>
        </p:nvSpPr>
        <p:spPr>
          <a:xfrm>
            <a:off x="2255998" y="4553786"/>
            <a:ext cx="194898" cy="650582"/>
          </a:xfrm>
          <a:custGeom>
            <a:avLst/>
            <a:gdLst>
              <a:gd name="connsiteX0" fmla="*/ 191927 w 194898"/>
              <a:gd name="connsiteY0" fmla="*/ 11864 h 650582"/>
              <a:gd name="connsiteX1" fmla="*/ 1427 w 194898"/>
              <a:gd name="connsiteY1" fmla="*/ 646864 h 650582"/>
              <a:gd name="connsiteX2" fmla="*/ 109377 w 194898"/>
              <a:gd name="connsiteY2" fmla="*/ 262689 h 650582"/>
              <a:gd name="connsiteX3" fmla="*/ 191927 w 194898"/>
              <a:gd name="connsiteY3" fmla="*/ 11864 h 6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98" h="650582">
                <a:moveTo>
                  <a:pt x="191927" y="11864"/>
                </a:moveTo>
                <a:cubicBezTo>
                  <a:pt x="173935" y="75893"/>
                  <a:pt x="15185" y="605060"/>
                  <a:pt x="1427" y="646864"/>
                </a:cubicBezTo>
                <a:cubicBezTo>
                  <a:pt x="-12331" y="688668"/>
                  <a:pt x="77098" y="366406"/>
                  <a:pt x="109377" y="262689"/>
                </a:cubicBezTo>
                <a:cubicBezTo>
                  <a:pt x="141656" y="158972"/>
                  <a:pt x="209919" y="-52165"/>
                  <a:pt x="191927" y="1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BEA28B6B-27C9-7B52-53E5-4FFF0E5EAED0}"/>
              </a:ext>
            </a:extLst>
          </p:cNvPr>
          <p:cNvSpPr/>
          <p:nvPr/>
        </p:nvSpPr>
        <p:spPr>
          <a:xfrm>
            <a:off x="3124192" y="6016422"/>
            <a:ext cx="147611" cy="652277"/>
          </a:xfrm>
          <a:custGeom>
            <a:avLst/>
            <a:gdLst>
              <a:gd name="connsiteX0" fmla="*/ 8 w 147611"/>
              <a:gd name="connsiteY0" fmla="*/ 203 h 652277"/>
              <a:gd name="connsiteX1" fmla="*/ 133358 w 147611"/>
              <a:gd name="connsiteY1" fmla="*/ 606628 h 652277"/>
              <a:gd name="connsiteX2" fmla="*/ 127008 w 147611"/>
              <a:gd name="connsiteY2" fmla="*/ 539953 h 652277"/>
              <a:gd name="connsiteX3" fmla="*/ 8 w 147611"/>
              <a:gd name="connsiteY3" fmla="*/ 203 h 65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611" h="652277">
                <a:moveTo>
                  <a:pt x="8" y="203"/>
                </a:moveTo>
                <a:cubicBezTo>
                  <a:pt x="1066" y="11315"/>
                  <a:pt x="112191" y="516670"/>
                  <a:pt x="133358" y="606628"/>
                </a:cubicBezTo>
                <a:cubicBezTo>
                  <a:pt x="154525" y="696586"/>
                  <a:pt x="151879" y="642611"/>
                  <a:pt x="127008" y="539953"/>
                </a:cubicBezTo>
                <a:cubicBezTo>
                  <a:pt x="102137" y="437295"/>
                  <a:pt x="-1050" y="-10909"/>
                  <a:pt x="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54CBF02C-900A-143B-1639-74EB7D007C7A}"/>
              </a:ext>
            </a:extLst>
          </p:cNvPr>
          <p:cNvSpPr/>
          <p:nvPr/>
        </p:nvSpPr>
        <p:spPr>
          <a:xfrm>
            <a:off x="2748665" y="6981824"/>
            <a:ext cx="45358" cy="866786"/>
          </a:xfrm>
          <a:custGeom>
            <a:avLst/>
            <a:gdLst>
              <a:gd name="connsiteX0" fmla="*/ 45335 w 45358"/>
              <a:gd name="connsiteY0" fmla="*/ 1 h 866786"/>
              <a:gd name="connsiteX1" fmla="*/ 7235 w 45358"/>
              <a:gd name="connsiteY1" fmla="*/ 641351 h 866786"/>
              <a:gd name="connsiteX2" fmla="*/ 16760 w 45358"/>
              <a:gd name="connsiteY2" fmla="*/ 866776 h 866786"/>
              <a:gd name="connsiteX3" fmla="*/ 885 w 45358"/>
              <a:gd name="connsiteY3" fmla="*/ 635001 h 866786"/>
              <a:gd name="connsiteX4" fmla="*/ 45335 w 45358"/>
              <a:gd name="connsiteY4" fmla="*/ 1 h 86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58" h="866786">
                <a:moveTo>
                  <a:pt x="45335" y="1"/>
                </a:moveTo>
                <a:cubicBezTo>
                  <a:pt x="46393" y="1059"/>
                  <a:pt x="11997" y="496889"/>
                  <a:pt x="7235" y="641351"/>
                </a:cubicBezTo>
                <a:cubicBezTo>
                  <a:pt x="2473" y="785813"/>
                  <a:pt x="17818" y="867834"/>
                  <a:pt x="16760" y="866776"/>
                </a:cubicBezTo>
                <a:cubicBezTo>
                  <a:pt x="15702" y="865718"/>
                  <a:pt x="-4407" y="775759"/>
                  <a:pt x="885" y="635001"/>
                </a:cubicBezTo>
                <a:cubicBezTo>
                  <a:pt x="6177" y="494243"/>
                  <a:pt x="44277" y="-1057"/>
                  <a:pt x="4533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1DD62166-4E99-CA34-C01D-341D76FBF51F}"/>
              </a:ext>
            </a:extLst>
          </p:cNvPr>
          <p:cNvSpPr/>
          <p:nvPr/>
        </p:nvSpPr>
        <p:spPr>
          <a:xfrm>
            <a:off x="3330571" y="7388223"/>
            <a:ext cx="250550" cy="1312069"/>
          </a:xfrm>
          <a:custGeom>
            <a:avLst/>
            <a:gdLst>
              <a:gd name="connsiteX0" fmla="*/ 4 w 250550"/>
              <a:gd name="connsiteY0" fmla="*/ 2 h 1312069"/>
              <a:gd name="connsiteX1" fmla="*/ 225429 w 250550"/>
              <a:gd name="connsiteY1" fmla="*/ 546102 h 1312069"/>
              <a:gd name="connsiteX2" fmla="*/ 206379 w 250550"/>
              <a:gd name="connsiteY2" fmla="*/ 1311277 h 1312069"/>
              <a:gd name="connsiteX3" fmla="*/ 238129 w 250550"/>
              <a:gd name="connsiteY3" fmla="*/ 688977 h 1312069"/>
              <a:gd name="connsiteX4" fmla="*/ 231779 w 250550"/>
              <a:gd name="connsiteY4" fmla="*/ 552452 h 1312069"/>
              <a:gd name="connsiteX5" fmla="*/ 4 w 250550"/>
              <a:gd name="connsiteY5" fmla="*/ 2 h 13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50" h="1312069">
                <a:moveTo>
                  <a:pt x="4" y="2"/>
                </a:moveTo>
                <a:cubicBezTo>
                  <a:pt x="-1054" y="-1056"/>
                  <a:pt x="191033" y="327556"/>
                  <a:pt x="225429" y="546102"/>
                </a:cubicBezTo>
                <a:cubicBezTo>
                  <a:pt x="259825" y="764648"/>
                  <a:pt x="204262" y="1287464"/>
                  <a:pt x="206379" y="1311277"/>
                </a:cubicBezTo>
                <a:cubicBezTo>
                  <a:pt x="208496" y="1335090"/>
                  <a:pt x="233896" y="815448"/>
                  <a:pt x="238129" y="688977"/>
                </a:cubicBezTo>
                <a:cubicBezTo>
                  <a:pt x="242362" y="562506"/>
                  <a:pt x="267233" y="663577"/>
                  <a:pt x="231779" y="552452"/>
                </a:cubicBezTo>
                <a:cubicBezTo>
                  <a:pt x="196325" y="441327"/>
                  <a:pt x="1062" y="1060"/>
                  <a:pt x="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1866662D-58CC-C690-DF76-EEE6447D1DEE}"/>
              </a:ext>
            </a:extLst>
          </p:cNvPr>
          <p:cNvSpPr/>
          <p:nvPr/>
        </p:nvSpPr>
        <p:spPr>
          <a:xfrm>
            <a:off x="2768424" y="7917269"/>
            <a:ext cx="267292" cy="858022"/>
          </a:xfrm>
          <a:custGeom>
            <a:avLst/>
            <a:gdLst>
              <a:gd name="connsiteX0" fmla="*/ 176 w 267292"/>
              <a:gd name="connsiteY0" fmla="*/ 1181 h 858022"/>
              <a:gd name="connsiteX1" fmla="*/ 203376 w 267292"/>
              <a:gd name="connsiteY1" fmla="*/ 525056 h 858022"/>
              <a:gd name="connsiteX2" fmla="*/ 257351 w 267292"/>
              <a:gd name="connsiteY2" fmla="*/ 852081 h 858022"/>
              <a:gd name="connsiteX3" fmla="*/ 241476 w 267292"/>
              <a:gd name="connsiteY3" fmla="*/ 680631 h 858022"/>
              <a:gd name="connsiteX4" fmla="*/ 176 w 267292"/>
              <a:gd name="connsiteY4" fmla="*/ 1181 h 85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92" h="858022">
                <a:moveTo>
                  <a:pt x="176" y="1181"/>
                </a:moveTo>
                <a:cubicBezTo>
                  <a:pt x="-6174" y="-24748"/>
                  <a:pt x="160514" y="383239"/>
                  <a:pt x="203376" y="525056"/>
                </a:cubicBezTo>
                <a:cubicBezTo>
                  <a:pt x="246239" y="666873"/>
                  <a:pt x="251001" y="826152"/>
                  <a:pt x="257351" y="852081"/>
                </a:cubicBezTo>
                <a:cubicBezTo>
                  <a:pt x="263701" y="878010"/>
                  <a:pt x="282751" y="818743"/>
                  <a:pt x="241476" y="680631"/>
                </a:cubicBezTo>
                <a:cubicBezTo>
                  <a:pt x="200201" y="542519"/>
                  <a:pt x="6526" y="27110"/>
                  <a:pt x="176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389E50A0-EA5A-E545-1C3F-32D74EE8A521}"/>
              </a:ext>
            </a:extLst>
          </p:cNvPr>
          <p:cNvSpPr/>
          <p:nvPr/>
        </p:nvSpPr>
        <p:spPr>
          <a:xfrm>
            <a:off x="3192117" y="9036049"/>
            <a:ext cx="116235" cy="438152"/>
          </a:xfrm>
          <a:custGeom>
            <a:avLst/>
            <a:gdLst>
              <a:gd name="connsiteX0" fmla="*/ 11458 w 116235"/>
              <a:gd name="connsiteY0" fmla="*/ 1 h 438152"/>
              <a:gd name="connsiteX1" fmla="*/ 11458 w 116235"/>
              <a:gd name="connsiteY1" fmla="*/ 260351 h 438152"/>
              <a:gd name="connsiteX2" fmla="*/ 116233 w 116235"/>
              <a:gd name="connsiteY2" fmla="*/ 438151 h 438152"/>
              <a:gd name="connsiteX3" fmla="*/ 8283 w 116235"/>
              <a:gd name="connsiteY3" fmla="*/ 257176 h 438152"/>
              <a:gd name="connsiteX4" fmla="*/ 11458 w 116235"/>
              <a:gd name="connsiteY4" fmla="*/ 1 h 43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35" h="438152">
                <a:moveTo>
                  <a:pt x="11458" y="1"/>
                </a:moveTo>
                <a:cubicBezTo>
                  <a:pt x="11987" y="530"/>
                  <a:pt x="-6004" y="187326"/>
                  <a:pt x="11458" y="260351"/>
                </a:cubicBezTo>
                <a:cubicBezTo>
                  <a:pt x="28920" y="333376"/>
                  <a:pt x="116762" y="438680"/>
                  <a:pt x="116233" y="438151"/>
                </a:cubicBezTo>
                <a:cubicBezTo>
                  <a:pt x="115704" y="437622"/>
                  <a:pt x="28391" y="325438"/>
                  <a:pt x="8283" y="257176"/>
                </a:cubicBezTo>
                <a:cubicBezTo>
                  <a:pt x="-11825" y="188914"/>
                  <a:pt x="10929" y="-528"/>
                  <a:pt x="114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C689AFC2-60C7-4C87-5A25-C44114B67375}"/>
              </a:ext>
            </a:extLst>
          </p:cNvPr>
          <p:cNvSpPr/>
          <p:nvPr/>
        </p:nvSpPr>
        <p:spPr>
          <a:xfrm>
            <a:off x="3126738" y="8670133"/>
            <a:ext cx="16529" cy="610993"/>
          </a:xfrm>
          <a:custGeom>
            <a:avLst/>
            <a:gdLst>
              <a:gd name="connsiteX0" fmla="*/ 16512 w 16529"/>
              <a:gd name="connsiteY0" fmla="*/ 3967 h 610993"/>
              <a:gd name="connsiteX1" fmla="*/ 637 w 16529"/>
              <a:gd name="connsiteY1" fmla="*/ 600867 h 610993"/>
              <a:gd name="connsiteX2" fmla="*/ 3812 w 16529"/>
              <a:gd name="connsiteY2" fmla="*/ 353217 h 610993"/>
              <a:gd name="connsiteX3" fmla="*/ 16512 w 16529"/>
              <a:gd name="connsiteY3" fmla="*/ 3967 h 61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9" h="610993">
                <a:moveTo>
                  <a:pt x="16512" y="3967"/>
                </a:moveTo>
                <a:cubicBezTo>
                  <a:pt x="15983" y="45242"/>
                  <a:pt x="2754" y="542659"/>
                  <a:pt x="637" y="600867"/>
                </a:cubicBezTo>
                <a:cubicBezTo>
                  <a:pt x="-1480" y="659075"/>
                  <a:pt x="2224" y="451642"/>
                  <a:pt x="3812" y="353217"/>
                </a:cubicBezTo>
                <a:cubicBezTo>
                  <a:pt x="5399" y="254792"/>
                  <a:pt x="17041" y="-37308"/>
                  <a:pt x="16512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5E78A976-7C60-9AB7-1FA8-28EA069C24CC}"/>
              </a:ext>
            </a:extLst>
          </p:cNvPr>
          <p:cNvSpPr/>
          <p:nvPr/>
        </p:nvSpPr>
        <p:spPr>
          <a:xfrm>
            <a:off x="3278399" y="8994066"/>
            <a:ext cx="356981" cy="519571"/>
          </a:xfrm>
          <a:custGeom>
            <a:avLst/>
            <a:gdLst>
              <a:gd name="connsiteX0" fmla="*/ 198226 w 356981"/>
              <a:gd name="connsiteY0" fmla="*/ 709 h 519571"/>
              <a:gd name="connsiteX1" fmla="*/ 252201 w 356981"/>
              <a:gd name="connsiteY1" fmla="*/ 362659 h 519571"/>
              <a:gd name="connsiteX2" fmla="*/ 353801 w 356981"/>
              <a:gd name="connsiteY2" fmla="*/ 511884 h 519571"/>
              <a:gd name="connsiteX3" fmla="*/ 299826 w 356981"/>
              <a:gd name="connsiteY3" fmla="*/ 464259 h 519571"/>
              <a:gd name="connsiteX4" fmla="*/ 1376 w 356981"/>
              <a:gd name="connsiteY4" fmla="*/ 178509 h 519571"/>
              <a:gd name="connsiteX5" fmla="*/ 191876 w 356981"/>
              <a:gd name="connsiteY5" fmla="*/ 365834 h 519571"/>
              <a:gd name="connsiteX6" fmla="*/ 271251 w 356981"/>
              <a:gd name="connsiteY6" fmla="*/ 426159 h 519571"/>
              <a:gd name="connsiteX7" fmla="*/ 245851 w 356981"/>
              <a:gd name="connsiteY7" fmla="*/ 349959 h 519571"/>
              <a:gd name="connsiteX8" fmla="*/ 214101 w 356981"/>
              <a:gd name="connsiteY8" fmla="*/ 210259 h 519571"/>
              <a:gd name="connsiteX9" fmla="*/ 214101 w 356981"/>
              <a:gd name="connsiteY9" fmla="*/ 267409 h 519571"/>
              <a:gd name="connsiteX10" fmla="*/ 198226 w 356981"/>
              <a:gd name="connsiteY10" fmla="*/ 709 h 51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981" h="519571">
                <a:moveTo>
                  <a:pt x="198226" y="709"/>
                </a:moveTo>
                <a:cubicBezTo>
                  <a:pt x="204576" y="16584"/>
                  <a:pt x="226272" y="277463"/>
                  <a:pt x="252201" y="362659"/>
                </a:cubicBezTo>
                <a:cubicBezTo>
                  <a:pt x="278130" y="447855"/>
                  <a:pt x="345864" y="494951"/>
                  <a:pt x="353801" y="511884"/>
                </a:cubicBezTo>
                <a:cubicBezTo>
                  <a:pt x="361738" y="528817"/>
                  <a:pt x="358563" y="519821"/>
                  <a:pt x="299826" y="464259"/>
                </a:cubicBezTo>
                <a:cubicBezTo>
                  <a:pt x="241089" y="408697"/>
                  <a:pt x="19368" y="194913"/>
                  <a:pt x="1376" y="178509"/>
                </a:cubicBezTo>
                <a:cubicBezTo>
                  <a:pt x="-16616" y="162105"/>
                  <a:pt x="146897" y="324559"/>
                  <a:pt x="191876" y="365834"/>
                </a:cubicBezTo>
                <a:cubicBezTo>
                  <a:pt x="236855" y="407109"/>
                  <a:pt x="262255" y="428805"/>
                  <a:pt x="271251" y="426159"/>
                </a:cubicBezTo>
                <a:cubicBezTo>
                  <a:pt x="280247" y="423513"/>
                  <a:pt x="255376" y="385942"/>
                  <a:pt x="245851" y="349959"/>
                </a:cubicBezTo>
                <a:cubicBezTo>
                  <a:pt x="236326" y="313976"/>
                  <a:pt x="219393" y="224017"/>
                  <a:pt x="214101" y="210259"/>
                </a:cubicBezTo>
                <a:cubicBezTo>
                  <a:pt x="208809" y="196501"/>
                  <a:pt x="216218" y="294397"/>
                  <a:pt x="214101" y="267409"/>
                </a:cubicBezTo>
                <a:cubicBezTo>
                  <a:pt x="211984" y="240422"/>
                  <a:pt x="191876" y="-15166"/>
                  <a:pt x="198226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CDBDDAC4-FB9C-8A4F-D4A9-FDCAF8F3EA78}"/>
              </a:ext>
            </a:extLst>
          </p:cNvPr>
          <p:cNvSpPr/>
          <p:nvPr/>
        </p:nvSpPr>
        <p:spPr>
          <a:xfrm>
            <a:off x="6562725" y="8022990"/>
            <a:ext cx="889500" cy="416160"/>
          </a:xfrm>
          <a:custGeom>
            <a:avLst/>
            <a:gdLst>
              <a:gd name="connsiteX0" fmla="*/ 0 w 889500"/>
              <a:gd name="connsiteY0" fmla="*/ 416160 h 416160"/>
              <a:gd name="connsiteX1" fmla="*/ 517525 w 889500"/>
              <a:gd name="connsiteY1" fmla="*/ 155810 h 416160"/>
              <a:gd name="connsiteX2" fmla="*/ 873125 w 889500"/>
              <a:gd name="connsiteY2" fmla="*/ 9760 h 416160"/>
              <a:gd name="connsiteX3" fmla="*/ 796925 w 889500"/>
              <a:gd name="connsiteY3" fmla="*/ 41510 h 416160"/>
              <a:gd name="connsiteX4" fmla="*/ 504825 w 889500"/>
              <a:gd name="connsiteY4" fmla="*/ 266935 h 416160"/>
              <a:gd name="connsiteX5" fmla="*/ 781050 w 889500"/>
              <a:gd name="connsiteY5" fmla="*/ 44685 h 416160"/>
              <a:gd name="connsiteX6" fmla="*/ 612775 w 889500"/>
              <a:gd name="connsiteY6" fmla="*/ 124060 h 416160"/>
              <a:gd name="connsiteX7" fmla="*/ 0 w 889500"/>
              <a:gd name="connsiteY7" fmla="*/ 416160 h 41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500" h="416160">
                <a:moveTo>
                  <a:pt x="0" y="416160"/>
                </a:moveTo>
                <a:cubicBezTo>
                  <a:pt x="186002" y="319851"/>
                  <a:pt x="372004" y="223543"/>
                  <a:pt x="517525" y="155810"/>
                </a:cubicBezTo>
                <a:cubicBezTo>
                  <a:pt x="663046" y="88077"/>
                  <a:pt x="826558" y="28810"/>
                  <a:pt x="873125" y="9760"/>
                </a:cubicBezTo>
                <a:cubicBezTo>
                  <a:pt x="919692" y="-9290"/>
                  <a:pt x="858308" y="-1352"/>
                  <a:pt x="796925" y="41510"/>
                </a:cubicBezTo>
                <a:cubicBezTo>
                  <a:pt x="735542" y="84372"/>
                  <a:pt x="507471" y="266406"/>
                  <a:pt x="504825" y="266935"/>
                </a:cubicBezTo>
                <a:cubicBezTo>
                  <a:pt x="502179" y="267464"/>
                  <a:pt x="763058" y="68497"/>
                  <a:pt x="781050" y="44685"/>
                </a:cubicBezTo>
                <a:cubicBezTo>
                  <a:pt x="799042" y="20872"/>
                  <a:pt x="612775" y="124060"/>
                  <a:pt x="612775" y="124060"/>
                </a:cubicBezTo>
                <a:lnTo>
                  <a:pt x="0" y="4161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67AA0286-A28F-EC9F-1ECF-1D28E5A4347B}"/>
              </a:ext>
            </a:extLst>
          </p:cNvPr>
          <p:cNvSpPr/>
          <p:nvPr/>
        </p:nvSpPr>
        <p:spPr>
          <a:xfrm>
            <a:off x="5983050" y="7978367"/>
            <a:ext cx="1021526" cy="450890"/>
          </a:xfrm>
          <a:custGeom>
            <a:avLst/>
            <a:gdLst>
              <a:gd name="connsiteX0" fmla="*/ 46275 w 1021526"/>
              <a:gd name="connsiteY0" fmla="*/ 429033 h 450890"/>
              <a:gd name="connsiteX1" fmla="*/ 982900 w 1021526"/>
              <a:gd name="connsiteY1" fmla="*/ 16283 h 450890"/>
              <a:gd name="connsiteX2" fmla="*/ 855900 w 1021526"/>
              <a:gd name="connsiteY2" fmla="*/ 76608 h 450890"/>
              <a:gd name="connsiteX3" fmla="*/ 214550 w 1021526"/>
              <a:gd name="connsiteY3" fmla="*/ 359183 h 450890"/>
              <a:gd name="connsiteX4" fmla="*/ 46275 w 1021526"/>
              <a:gd name="connsiteY4" fmla="*/ 429033 h 45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526" h="450890">
                <a:moveTo>
                  <a:pt x="46275" y="429033"/>
                </a:moveTo>
                <a:lnTo>
                  <a:pt x="982900" y="16283"/>
                </a:lnTo>
                <a:cubicBezTo>
                  <a:pt x="1117838" y="-42455"/>
                  <a:pt x="855900" y="76608"/>
                  <a:pt x="855900" y="76608"/>
                </a:cubicBezTo>
                <a:lnTo>
                  <a:pt x="214550" y="359183"/>
                </a:lnTo>
                <a:cubicBezTo>
                  <a:pt x="82788" y="420037"/>
                  <a:pt x="-81783" y="486183"/>
                  <a:pt x="46275" y="429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2A320C20-5016-C58A-99A7-2008C7CCC85A}"/>
              </a:ext>
            </a:extLst>
          </p:cNvPr>
          <p:cNvSpPr/>
          <p:nvPr/>
        </p:nvSpPr>
        <p:spPr>
          <a:xfrm>
            <a:off x="7023100" y="7711791"/>
            <a:ext cx="596721" cy="266984"/>
          </a:xfrm>
          <a:custGeom>
            <a:avLst/>
            <a:gdLst>
              <a:gd name="connsiteX0" fmla="*/ 0 w 596721"/>
              <a:gd name="connsiteY0" fmla="*/ 266984 h 266984"/>
              <a:gd name="connsiteX1" fmla="*/ 571500 w 596721"/>
              <a:gd name="connsiteY1" fmla="*/ 12984 h 266984"/>
              <a:gd name="connsiteX2" fmla="*/ 447675 w 596721"/>
              <a:gd name="connsiteY2" fmla="*/ 60609 h 266984"/>
              <a:gd name="connsiteX3" fmla="*/ 0 w 596721"/>
              <a:gd name="connsiteY3" fmla="*/ 266984 h 26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721" h="266984">
                <a:moveTo>
                  <a:pt x="0" y="266984"/>
                </a:moveTo>
                <a:cubicBezTo>
                  <a:pt x="20638" y="259046"/>
                  <a:pt x="496887" y="47380"/>
                  <a:pt x="571500" y="12984"/>
                </a:cubicBezTo>
                <a:cubicBezTo>
                  <a:pt x="646113" y="-21412"/>
                  <a:pt x="540279" y="18805"/>
                  <a:pt x="447675" y="60609"/>
                </a:cubicBezTo>
                <a:lnTo>
                  <a:pt x="0" y="2669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07E86B42-3281-5269-01A7-D51D039B0F10}"/>
              </a:ext>
            </a:extLst>
          </p:cNvPr>
          <p:cNvSpPr/>
          <p:nvPr/>
        </p:nvSpPr>
        <p:spPr>
          <a:xfrm>
            <a:off x="6939623" y="7794142"/>
            <a:ext cx="519388" cy="162502"/>
          </a:xfrm>
          <a:custGeom>
            <a:avLst/>
            <a:gdLst>
              <a:gd name="connsiteX0" fmla="*/ 927 w 519388"/>
              <a:gd name="connsiteY0" fmla="*/ 162408 h 162502"/>
              <a:gd name="connsiteX1" fmla="*/ 499402 w 519388"/>
              <a:gd name="connsiteY1" fmla="*/ 10008 h 162502"/>
              <a:gd name="connsiteX2" fmla="*/ 378752 w 519388"/>
              <a:gd name="connsiteY2" fmla="*/ 32233 h 162502"/>
              <a:gd name="connsiteX3" fmla="*/ 927 w 519388"/>
              <a:gd name="connsiteY3" fmla="*/ 162408 h 16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388" h="162502">
                <a:moveTo>
                  <a:pt x="927" y="162408"/>
                </a:moveTo>
                <a:cubicBezTo>
                  <a:pt x="21035" y="158704"/>
                  <a:pt x="436431" y="31704"/>
                  <a:pt x="499402" y="10008"/>
                </a:cubicBezTo>
                <a:cubicBezTo>
                  <a:pt x="562373" y="-11688"/>
                  <a:pt x="463948" y="4716"/>
                  <a:pt x="378752" y="32233"/>
                </a:cubicBezTo>
                <a:cubicBezTo>
                  <a:pt x="293556" y="59750"/>
                  <a:pt x="-19181" y="166112"/>
                  <a:pt x="927" y="162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2A7D2850-7B4F-E518-6710-1C30A5263690}"/>
              </a:ext>
            </a:extLst>
          </p:cNvPr>
          <p:cNvSpPr/>
          <p:nvPr/>
        </p:nvSpPr>
        <p:spPr>
          <a:xfrm>
            <a:off x="7431527" y="7755699"/>
            <a:ext cx="384918" cy="233326"/>
          </a:xfrm>
          <a:custGeom>
            <a:avLst/>
            <a:gdLst>
              <a:gd name="connsiteX0" fmla="*/ 1148 w 384918"/>
              <a:gd name="connsiteY0" fmla="*/ 232601 h 233326"/>
              <a:gd name="connsiteX1" fmla="*/ 350398 w 384918"/>
              <a:gd name="connsiteY1" fmla="*/ 19876 h 233326"/>
              <a:gd name="connsiteX2" fmla="*/ 359923 w 384918"/>
              <a:gd name="connsiteY2" fmla="*/ 16701 h 233326"/>
              <a:gd name="connsiteX3" fmla="*/ 242448 w 384918"/>
              <a:gd name="connsiteY3" fmla="*/ 86551 h 233326"/>
              <a:gd name="connsiteX4" fmla="*/ 1148 w 384918"/>
              <a:gd name="connsiteY4" fmla="*/ 232601 h 2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18" h="233326">
                <a:moveTo>
                  <a:pt x="1148" y="232601"/>
                </a:moveTo>
                <a:lnTo>
                  <a:pt x="350398" y="19876"/>
                </a:lnTo>
                <a:cubicBezTo>
                  <a:pt x="410194" y="-16107"/>
                  <a:pt x="377914" y="5589"/>
                  <a:pt x="359923" y="16701"/>
                </a:cubicBezTo>
                <a:cubicBezTo>
                  <a:pt x="341932" y="27813"/>
                  <a:pt x="303302" y="48980"/>
                  <a:pt x="242448" y="86551"/>
                </a:cubicBezTo>
                <a:cubicBezTo>
                  <a:pt x="181594" y="124122"/>
                  <a:pt x="-16843" y="243713"/>
                  <a:pt x="1148" y="232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0E4DA0F0-9535-A5E5-1C9A-BA75B7137E7F}"/>
              </a:ext>
            </a:extLst>
          </p:cNvPr>
          <p:cNvSpPr/>
          <p:nvPr/>
        </p:nvSpPr>
        <p:spPr>
          <a:xfrm>
            <a:off x="7515225" y="7736454"/>
            <a:ext cx="635003" cy="280421"/>
          </a:xfrm>
          <a:custGeom>
            <a:avLst/>
            <a:gdLst>
              <a:gd name="connsiteX0" fmla="*/ 0 w 635003"/>
              <a:gd name="connsiteY0" fmla="*/ 280421 h 280421"/>
              <a:gd name="connsiteX1" fmla="*/ 358775 w 635003"/>
              <a:gd name="connsiteY1" fmla="*/ 51821 h 280421"/>
              <a:gd name="connsiteX2" fmla="*/ 276225 w 635003"/>
              <a:gd name="connsiteY2" fmla="*/ 102621 h 280421"/>
              <a:gd name="connsiteX3" fmla="*/ 447675 w 635003"/>
              <a:gd name="connsiteY3" fmla="*/ 32771 h 280421"/>
              <a:gd name="connsiteX4" fmla="*/ 412750 w 635003"/>
              <a:gd name="connsiteY4" fmla="*/ 45471 h 280421"/>
              <a:gd name="connsiteX5" fmla="*/ 581025 w 635003"/>
              <a:gd name="connsiteY5" fmla="*/ 1021 h 280421"/>
              <a:gd name="connsiteX6" fmla="*/ 514350 w 635003"/>
              <a:gd name="connsiteY6" fmla="*/ 13721 h 280421"/>
              <a:gd name="connsiteX7" fmla="*/ 542925 w 635003"/>
              <a:gd name="connsiteY7" fmla="*/ 7371 h 280421"/>
              <a:gd name="connsiteX8" fmla="*/ 635000 w 635003"/>
              <a:gd name="connsiteY8" fmla="*/ 67696 h 280421"/>
              <a:gd name="connsiteX9" fmla="*/ 546100 w 635003"/>
              <a:gd name="connsiteY9" fmla="*/ 16896 h 280421"/>
              <a:gd name="connsiteX10" fmla="*/ 466725 w 635003"/>
              <a:gd name="connsiteY10" fmla="*/ 20071 h 280421"/>
              <a:gd name="connsiteX11" fmla="*/ 396875 w 635003"/>
              <a:gd name="connsiteY11" fmla="*/ 51821 h 280421"/>
              <a:gd name="connsiteX12" fmla="*/ 441325 w 635003"/>
              <a:gd name="connsiteY12" fmla="*/ 26421 h 280421"/>
              <a:gd name="connsiteX13" fmla="*/ 219075 w 635003"/>
              <a:gd name="connsiteY13" fmla="*/ 128021 h 280421"/>
              <a:gd name="connsiteX14" fmla="*/ 285750 w 635003"/>
              <a:gd name="connsiteY14" fmla="*/ 93096 h 280421"/>
              <a:gd name="connsiteX15" fmla="*/ 0 w 635003"/>
              <a:gd name="connsiteY15" fmla="*/ 280421 h 28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5003" h="280421">
                <a:moveTo>
                  <a:pt x="0" y="280421"/>
                </a:moveTo>
                <a:cubicBezTo>
                  <a:pt x="12171" y="273542"/>
                  <a:pt x="312738" y="81454"/>
                  <a:pt x="358775" y="51821"/>
                </a:cubicBezTo>
                <a:cubicBezTo>
                  <a:pt x="404812" y="22188"/>
                  <a:pt x="261408" y="105796"/>
                  <a:pt x="276225" y="102621"/>
                </a:cubicBezTo>
                <a:cubicBezTo>
                  <a:pt x="291042" y="99446"/>
                  <a:pt x="424921" y="42296"/>
                  <a:pt x="447675" y="32771"/>
                </a:cubicBezTo>
                <a:cubicBezTo>
                  <a:pt x="470429" y="23246"/>
                  <a:pt x="390525" y="50763"/>
                  <a:pt x="412750" y="45471"/>
                </a:cubicBezTo>
                <a:cubicBezTo>
                  <a:pt x="434975" y="40179"/>
                  <a:pt x="564092" y="6313"/>
                  <a:pt x="581025" y="1021"/>
                </a:cubicBezTo>
                <a:cubicBezTo>
                  <a:pt x="597958" y="-4271"/>
                  <a:pt x="520700" y="12663"/>
                  <a:pt x="514350" y="13721"/>
                </a:cubicBezTo>
                <a:cubicBezTo>
                  <a:pt x="508000" y="14779"/>
                  <a:pt x="522817" y="-1625"/>
                  <a:pt x="542925" y="7371"/>
                </a:cubicBezTo>
                <a:cubicBezTo>
                  <a:pt x="563033" y="16367"/>
                  <a:pt x="634471" y="66109"/>
                  <a:pt x="635000" y="67696"/>
                </a:cubicBezTo>
                <a:cubicBezTo>
                  <a:pt x="635529" y="69283"/>
                  <a:pt x="574146" y="24833"/>
                  <a:pt x="546100" y="16896"/>
                </a:cubicBezTo>
                <a:cubicBezTo>
                  <a:pt x="518054" y="8958"/>
                  <a:pt x="491596" y="14250"/>
                  <a:pt x="466725" y="20071"/>
                </a:cubicBezTo>
                <a:cubicBezTo>
                  <a:pt x="441854" y="25892"/>
                  <a:pt x="401108" y="50763"/>
                  <a:pt x="396875" y="51821"/>
                </a:cubicBezTo>
                <a:cubicBezTo>
                  <a:pt x="392642" y="52879"/>
                  <a:pt x="470958" y="13721"/>
                  <a:pt x="441325" y="26421"/>
                </a:cubicBezTo>
                <a:cubicBezTo>
                  <a:pt x="411692" y="39121"/>
                  <a:pt x="245004" y="116908"/>
                  <a:pt x="219075" y="128021"/>
                </a:cubicBezTo>
                <a:cubicBezTo>
                  <a:pt x="193146" y="139133"/>
                  <a:pt x="322792" y="68754"/>
                  <a:pt x="285750" y="93096"/>
                </a:cubicBezTo>
                <a:lnTo>
                  <a:pt x="0" y="2804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A9E80D42-5BBF-4694-05EE-6670DCE47FBD}"/>
              </a:ext>
            </a:extLst>
          </p:cNvPr>
          <p:cNvSpPr/>
          <p:nvPr/>
        </p:nvSpPr>
        <p:spPr>
          <a:xfrm>
            <a:off x="7228558" y="7991053"/>
            <a:ext cx="646631" cy="356410"/>
          </a:xfrm>
          <a:custGeom>
            <a:avLst/>
            <a:gdLst>
              <a:gd name="connsiteX0" fmla="*/ 917 w 646631"/>
              <a:gd name="connsiteY0" fmla="*/ 356022 h 356410"/>
              <a:gd name="connsiteX1" fmla="*/ 620042 w 646631"/>
              <a:gd name="connsiteY1" fmla="*/ 16297 h 356410"/>
              <a:gd name="connsiteX2" fmla="*/ 483517 w 646631"/>
              <a:gd name="connsiteY2" fmla="*/ 82972 h 356410"/>
              <a:gd name="connsiteX3" fmla="*/ 917 w 646631"/>
              <a:gd name="connsiteY3" fmla="*/ 356022 h 35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631" h="356410">
                <a:moveTo>
                  <a:pt x="917" y="356022"/>
                </a:moveTo>
                <a:cubicBezTo>
                  <a:pt x="23671" y="344910"/>
                  <a:pt x="539609" y="61805"/>
                  <a:pt x="620042" y="16297"/>
                </a:cubicBezTo>
                <a:cubicBezTo>
                  <a:pt x="700475" y="-29211"/>
                  <a:pt x="581942" y="29526"/>
                  <a:pt x="483517" y="82972"/>
                </a:cubicBezTo>
                <a:cubicBezTo>
                  <a:pt x="385092" y="136418"/>
                  <a:pt x="-21837" y="367134"/>
                  <a:pt x="917" y="356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755ADA7D-6A8B-2073-320C-2DA6054B2966}"/>
              </a:ext>
            </a:extLst>
          </p:cNvPr>
          <p:cNvSpPr/>
          <p:nvPr/>
        </p:nvSpPr>
        <p:spPr>
          <a:xfrm>
            <a:off x="7949222" y="8217813"/>
            <a:ext cx="575959" cy="271716"/>
          </a:xfrm>
          <a:custGeom>
            <a:avLst/>
            <a:gdLst>
              <a:gd name="connsiteX0" fmla="*/ 4153 w 575959"/>
              <a:gd name="connsiteY0" fmla="*/ 2262 h 271716"/>
              <a:gd name="connsiteX1" fmla="*/ 229578 w 575959"/>
              <a:gd name="connsiteY1" fmla="*/ 97512 h 271716"/>
              <a:gd name="connsiteX2" fmla="*/ 569303 w 575959"/>
              <a:gd name="connsiteY2" fmla="*/ 268962 h 271716"/>
              <a:gd name="connsiteX3" fmla="*/ 423253 w 575959"/>
              <a:gd name="connsiteY3" fmla="*/ 189587 h 271716"/>
              <a:gd name="connsiteX4" fmla="*/ 4153 w 575959"/>
              <a:gd name="connsiteY4" fmla="*/ 2262 h 27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959" h="271716">
                <a:moveTo>
                  <a:pt x="4153" y="2262"/>
                </a:moveTo>
                <a:cubicBezTo>
                  <a:pt x="-28126" y="-13084"/>
                  <a:pt x="135386" y="53062"/>
                  <a:pt x="229578" y="97512"/>
                </a:cubicBezTo>
                <a:cubicBezTo>
                  <a:pt x="323770" y="141962"/>
                  <a:pt x="537024" y="253616"/>
                  <a:pt x="569303" y="268962"/>
                </a:cubicBezTo>
                <a:cubicBezTo>
                  <a:pt x="601582" y="284308"/>
                  <a:pt x="510565" y="232449"/>
                  <a:pt x="423253" y="189587"/>
                </a:cubicBezTo>
                <a:cubicBezTo>
                  <a:pt x="335941" y="146725"/>
                  <a:pt x="36432" y="17608"/>
                  <a:pt x="4153" y="2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D76E3807-E717-5CD2-F166-5F79A9ABC579}"/>
              </a:ext>
            </a:extLst>
          </p:cNvPr>
          <p:cNvSpPr/>
          <p:nvPr/>
        </p:nvSpPr>
        <p:spPr>
          <a:xfrm>
            <a:off x="7737766" y="7765100"/>
            <a:ext cx="415845" cy="268482"/>
          </a:xfrm>
          <a:custGeom>
            <a:avLst/>
            <a:gdLst>
              <a:gd name="connsiteX0" fmla="*/ 6059 w 415845"/>
              <a:gd name="connsiteY0" fmla="*/ 147000 h 268482"/>
              <a:gd name="connsiteX1" fmla="*/ 323559 w 415845"/>
              <a:gd name="connsiteY1" fmla="*/ 7300 h 268482"/>
              <a:gd name="connsiteX2" fmla="*/ 294984 w 415845"/>
              <a:gd name="connsiteY2" fmla="*/ 26350 h 268482"/>
              <a:gd name="connsiteX3" fmla="*/ 345784 w 415845"/>
              <a:gd name="connsiteY3" fmla="*/ 83500 h 268482"/>
              <a:gd name="connsiteX4" fmla="*/ 415634 w 415845"/>
              <a:gd name="connsiteY4" fmla="*/ 267650 h 268482"/>
              <a:gd name="connsiteX5" fmla="*/ 364834 w 415845"/>
              <a:gd name="connsiteY5" fmla="*/ 147000 h 268482"/>
              <a:gd name="connsiteX6" fmla="*/ 291809 w 415845"/>
              <a:gd name="connsiteY6" fmla="*/ 39050 h 268482"/>
              <a:gd name="connsiteX7" fmla="*/ 285459 w 415845"/>
              <a:gd name="connsiteY7" fmla="*/ 48575 h 268482"/>
              <a:gd name="connsiteX8" fmla="*/ 285459 w 415845"/>
              <a:gd name="connsiteY8" fmla="*/ 32700 h 268482"/>
              <a:gd name="connsiteX9" fmla="*/ 221959 w 415845"/>
              <a:gd name="connsiteY9" fmla="*/ 70800 h 268482"/>
              <a:gd name="connsiteX10" fmla="*/ 218784 w 415845"/>
              <a:gd name="connsiteY10" fmla="*/ 181925 h 268482"/>
              <a:gd name="connsiteX11" fmla="*/ 215609 w 415845"/>
              <a:gd name="connsiteY11" fmla="*/ 67625 h 268482"/>
              <a:gd name="connsiteX12" fmla="*/ 174334 w 415845"/>
              <a:gd name="connsiteY12" fmla="*/ 70800 h 268482"/>
              <a:gd name="connsiteX13" fmla="*/ 120359 w 415845"/>
              <a:gd name="connsiteY13" fmla="*/ 108900 h 268482"/>
              <a:gd name="connsiteX14" fmla="*/ 129884 w 415845"/>
              <a:gd name="connsiteY14" fmla="*/ 159700 h 268482"/>
              <a:gd name="connsiteX15" fmla="*/ 117184 w 415845"/>
              <a:gd name="connsiteY15" fmla="*/ 115250 h 268482"/>
              <a:gd name="connsiteX16" fmla="*/ 6059 w 415845"/>
              <a:gd name="connsiteY16" fmla="*/ 147000 h 26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845" h="268482">
                <a:moveTo>
                  <a:pt x="6059" y="147000"/>
                </a:moveTo>
                <a:cubicBezTo>
                  <a:pt x="40455" y="129008"/>
                  <a:pt x="275405" y="27408"/>
                  <a:pt x="323559" y="7300"/>
                </a:cubicBezTo>
                <a:cubicBezTo>
                  <a:pt x="371713" y="-12808"/>
                  <a:pt x="291280" y="13650"/>
                  <a:pt x="294984" y="26350"/>
                </a:cubicBezTo>
                <a:cubicBezTo>
                  <a:pt x="298688" y="39050"/>
                  <a:pt x="325676" y="43283"/>
                  <a:pt x="345784" y="83500"/>
                </a:cubicBezTo>
                <a:cubicBezTo>
                  <a:pt x="365892" y="123717"/>
                  <a:pt x="412459" y="257067"/>
                  <a:pt x="415634" y="267650"/>
                </a:cubicBezTo>
                <a:cubicBezTo>
                  <a:pt x="418809" y="278233"/>
                  <a:pt x="385471" y="185100"/>
                  <a:pt x="364834" y="147000"/>
                </a:cubicBezTo>
                <a:cubicBezTo>
                  <a:pt x="344197" y="108900"/>
                  <a:pt x="305038" y="55454"/>
                  <a:pt x="291809" y="39050"/>
                </a:cubicBezTo>
                <a:cubicBezTo>
                  <a:pt x="278580" y="22646"/>
                  <a:pt x="286517" y="49633"/>
                  <a:pt x="285459" y="48575"/>
                </a:cubicBezTo>
                <a:cubicBezTo>
                  <a:pt x="284401" y="47517"/>
                  <a:pt x="296042" y="28996"/>
                  <a:pt x="285459" y="32700"/>
                </a:cubicBezTo>
                <a:cubicBezTo>
                  <a:pt x="274876" y="36404"/>
                  <a:pt x="233071" y="45929"/>
                  <a:pt x="221959" y="70800"/>
                </a:cubicBezTo>
                <a:cubicBezTo>
                  <a:pt x="210847" y="95671"/>
                  <a:pt x="219842" y="182454"/>
                  <a:pt x="218784" y="181925"/>
                </a:cubicBezTo>
                <a:cubicBezTo>
                  <a:pt x="217726" y="181396"/>
                  <a:pt x="223017" y="86146"/>
                  <a:pt x="215609" y="67625"/>
                </a:cubicBezTo>
                <a:cubicBezTo>
                  <a:pt x="208201" y="49104"/>
                  <a:pt x="190209" y="63921"/>
                  <a:pt x="174334" y="70800"/>
                </a:cubicBezTo>
                <a:cubicBezTo>
                  <a:pt x="158459" y="77679"/>
                  <a:pt x="127767" y="94083"/>
                  <a:pt x="120359" y="108900"/>
                </a:cubicBezTo>
                <a:cubicBezTo>
                  <a:pt x="112951" y="123717"/>
                  <a:pt x="130413" y="158642"/>
                  <a:pt x="129884" y="159700"/>
                </a:cubicBezTo>
                <a:cubicBezTo>
                  <a:pt x="129355" y="160758"/>
                  <a:pt x="140467" y="118954"/>
                  <a:pt x="117184" y="115250"/>
                </a:cubicBezTo>
                <a:cubicBezTo>
                  <a:pt x="93901" y="111546"/>
                  <a:pt x="-28337" y="164992"/>
                  <a:pt x="6059" y="147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57F11892-EB03-4946-DE47-69A570A58F50}"/>
              </a:ext>
            </a:extLst>
          </p:cNvPr>
          <p:cNvSpPr/>
          <p:nvPr/>
        </p:nvSpPr>
        <p:spPr>
          <a:xfrm>
            <a:off x="8509000" y="7588245"/>
            <a:ext cx="361965" cy="352441"/>
          </a:xfrm>
          <a:custGeom>
            <a:avLst/>
            <a:gdLst>
              <a:gd name="connsiteX0" fmla="*/ 0 w 361965"/>
              <a:gd name="connsiteY0" fmla="*/ 5 h 352441"/>
              <a:gd name="connsiteX1" fmla="*/ 288925 w 361965"/>
              <a:gd name="connsiteY1" fmla="*/ 222255 h 352441"/>
              <a:gd name="connsiteX2" fmla="*/ 361950 w 361965"/>
              <a:gd name="connsiteY2" fmla="*/ 352430 h 352441"/>
              <a:gd name="connsiteX3" fmla="*/ 292100 w 361965"/>
              <a:gd name="connsiteY3" fmla="*/ 215905 h 352441"/>
              <a:gd name="connsiteX4" fmla="*/ 0 w 361965"/>
              <a:gd name="connsiteY4" fmla="*/ 5 h 35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65" h="352441">
                <a:moveTo>
                  <a:pt x="0" y="5"/>
                </a:moveTo>
                <a:cubicBezTo>
                  <a:pt x="-529" y="1063"/>
                  <a:pt x="228600" y="163518"/>
                  <a:pt x="288925" y="222255"/>
                </a:cubicBezTo>
                <a:cubicBezTo>
                  <a:pt x="349250" y="280992"/>
                  <a:pt x="361421" y="353488"/>
                  <a:pt x="361950" y="352430"/>
                </a:cubicBezTo>
                <a:cubicBezTo>
                  <a:pt x="362479" y="351372"/>
                  <a:pt x="349250" y="272526"/>
                  <a:pt x="292100" y="215905"/>
                </a:cubicBezTo>
                <a:cubicBezTo>
                  <a:pt x="234950" y="159284"/>
                  <a:pt x="529" y="-1053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7A917DBA-250A-2F1A-72C2-EE401BA12CB8}"/>
              </a:ext>
            </a:extLst>
          </p:cNvPr>
          <p:cNvSpPr/>
          <p:nvPr/>
        </p:nvSpPr>
        <p:spPr>
          <a:xfrm>
            <a:off x="8461364" y="7638982"/>
            <a:ext cx="241460" cy="146132"/>
          </a:xfrm>
          <a:custGeom>
            <a:avLst/>
            <a:gdLst>
              <a:gd name="connsiteX0" fmla="*/ 11 w 241460"/>
              <a:gd name="connsiteY0" fmla="*/ 123893 h 146132"/>
              <a:gd name="connsiteX1" fmla="*/ 187336 w 241460"/>
              <a:gd name="connsiteY1" fmla="*/ 104843 h 146132"/>
              <a:gd name="connsiteX2" fmla="*/ 241311 w 241460"/>
              <a:gd name="connsiteY2" fmla="*/ 146118 h 146132"/>
              <a:gd name="connsiteX3" fmla="*/ 200036 w 241460"/>
              <a:gd name="connsiteY3" fmla="*/ 108018 h 146132"/>
              <a:gd name="connsiteX4" fmla="*/ 104786 w 241460"/>
              <a:gd name="connsiteY4" fmla="*/ 68 h 146132"/>
              <a:gd name="connsiteX5" fmla="*/ 177811 w 241460"/>
              <a:gd name="connsiteY5" fmla="*/ 92143 h 146132"/>
              <a:gd name="connsiteX6" fmla="*/ 11 w 241460"/>
              <a:gd name="connsiteY6" fmla="*/ 123893 h 14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60" h="146132">
                <a:moveTo>
                  <a:pt x="11" y="123893"/>
                </a:moveTo>
                <a:cubicBezTo>
                  <a:pt x="1599" y="126010"/>
                  <a:pt x="147119" y="101139"/>
                  <a:pt x="187336" y="104843"/>
                </a:cubicBezTo>
                <a:cubicBezTo>
                  <a:pt x="227553" y="108547"/>
                  <a:pt x="239194" y="145589"/>
                  <a:pt x="241311" y="146118"/>
                </a:cubicBezTo>
                <a:cubicBezTo>
                  <a:pt x="243428" y="146647"/>
                  <a:pt x="222790" y="132360"/>
                  <a:pt x="200036" y="108018"/>
                </a:cubicBezTo>
                <a:cubicBezTo>
                  <a:pt x="177282" y="83676"/>
                  <a:pt x="108490" y="2714"/>
                  <a:pt x="104786" y="68"/>
                </a:cubicBezTo>
                <a:cubicBezTo>
                  <a:pt x="101082" y="-2578"/>
                  <a:pt x="191040" y="72564"/>
                  <a:pt x="177811" y="92143"/>
                </a:cubicBezTo>
                <a:cubicBezTo>
                  <a:pt x="164582" y="111722"/>
                  <a:pt x="-1577" y="121776"/>
                  <a:pt x="11" y="12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C520670E-B72C-133D-5B48-299CAD86166C}"/>
              </a:ext>
            </a:extLst>
          </p:cNvPr>
          <p:cNvSpPr/>
          <p:nvPr/>
        </p:nvSpPr>
        <p:spPr>
          <a:xfrm>
            <a:off x="8045442" y="7550632"/>
            <a:ext cx="305247" cy="167793"/>
          </a:xfrm>
          <a:custGeom>
            <a:avLst/>
            <a:gdLst>
              <a:gd name="connsiteX0" fmla="*/ 304808 w 305247"/>
              <a:gd name="connsiteY0" fmla="*/ 21743 h 167793"/>
              <a:gd name="connsiteX1" fmla="*/ 200033 w 305247"/>
              <a:gd name="connsiteY1" fmla="*/ 9043 h 167793"/>
              <a:gd name="connsiteX2" fmla="*/ 88908 w 305247"/>
              <a:gd name="connsiteY2" fmla="*/ 85243 h 167793"/>
              <a:gd name="connsiteX3" fmla="*/ 107958 w 305247"/>
              <a:gd name="connsiteY3" fmla="*/ 129693 h 167793"/>
              <a:gd name="connsiteX4" fmla="*/ 8 w 305247"/>
              <a:gd name="connsiteY4" fmla="*/ 126518 h 167793"/>
              <a:gd name="connsiteX5" fmla="*/ 101608 w 305247"/>
              <a:gd name="connsiteY5" fmla="*/ 167793 h 167793"/>
              <a:gd name="connsiteX6" fmla="*/ 15883 w 305247"/>
              <a:gd name="connsiteY6" fmla="*/ 126518 h 167793"/>
              <a:gd name="connsiteX7" fmla="*/ 69858 w 305247"/>
              <a:gd name="connsiteY7" fmla="*/ 113818 h 167793"/>
              <a:gd name="connsiteX8" fmla="*/ 82558 w 305247"/>
              <a:gd name="connsiteY8" fmla="*/ 72543 h 167793"/>
              <a:gd name="connsiteX9" fmla="*/ 180983 w 305247"/>
              <a:gd name="connsiteY9" fmla="*/ 5868 h 167793"/>
              <a:gd name="connsiteX10" fmla="*/ 158758 w 305247"/>
              <a:gd name="connsiteY10" fmla="*/ 5868 h 167793"/>
              <a:gd name="connsiteX11" fmla="*/ 304808 w 305247"/>
              <a:gd name="connsiteY11" fmla="*/ 21743 h 1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247" h="167793">
                <a:moveTo>
                  <a:pt x="304808" y="21743"/>
                </a:moveTo>
                <a:cubicBezTo>
                  <a:pt x="311687" y="22272"/>
                  <a:pt x="236016" y="-1540"/>
                  <a:pt x="200033" y="9043"/>
                </a:cubicBezTo>
                <a:cubicBezTo>
                  <a:pt x="164050" y="19626"/>
                  <a:pt x="104254" y="65135"/>
                  <a:pt x="88908" y="85243"/>
                </a:cubicBezTo>
                <a:cubicBezTo>
                  <a:pt x="73562" y="105351"/>
                  <a:pt x="122775" y="122814"/>
                  <a:pt x="107958" y="129693"/>
                </a:cubicBezTo>
                <a:cubicBezTo>
                  <a:pt x="93141" y="136572"/>
                  <a:pt x="1066" y="120168"/>
                  <a:pt x="8" y="126518"/>
                </a:cubicBezTo>
                <a:cubicBezTo>
                  <a:pt x="-1050" y="132868"/>
                  <a:pt x="98962" y="167793"/>
                  <a:pt x="101608" y="167793"/>
                </a:cubicBezTo>
                <a:cubicBezTo>
                  <a:pt x="104254" y="167793"/>
                  <a:pt x="21175" y="135514"/>
                  <a:pt x="15883" y="126518"/>
                </a:cubicBezTo>
                <a:cubicBezTo>
                  <a:pt x="10591" y="117522"/>
                  <a:pt x="58746" y="122814"/>
                  <a:pt x="69858" y="113818"/>
                </a:cubicBezTo>
                <a:cubicBezTo>
                  <a:pt x="80970" y="104822"/>
                  <a:pt x="64037" y="90535"/>
                  <a:pt x="82558" y="72543"/>
                </a:cubicBezTo>
                <a:cubicBezTo>
                  <a:pt x="101079" y="54551"/>
                  <a:pt x="168283" y="16980"/>
                  <a:pt x="180983" y="5868"/>
                </a:cubicBezTo>
                <a:cubicBezTo>
                  <a:pt x="193683" y="-5244"/>
                  <a:pt x="141296" y="2164"/>
                  <a:pt x="158758" y="5868"/>
                </a:cubicBezTo>
                <a:cubicBezTo>
                  <a:pt x="176220" y="9572"/>
                  <a:pt x="297929" y="21214"/>
                  <a:pt x="304808" y="21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B17FA116-D5D4-7B04-130A-6080AC2B24A3}"/>
              </a:ext>
            </a:extLst>
          </p:cNvPr>
          <p:cNvSpPr/>
          <p:nvPr/>
        </p:nvSpPr>
        <p:spPr>
          <a:xfrm>
            <a:off x="7943850" y="7562706"/>
            <a:ext cx="206626" cy="184294"/>
          </a:xfrm>
          <a:custGeom>
            <a:avLst/>
            <a:gdLst>
              <a:gd name="connsiteX0" fmla="*/ 0 w 206626"/>
              <a:gd name="connsiteY0" fmla="*/ 184294 h 184294"/>
              <a:gd name="connsiteX1" fmla="*/ 193675 w 206626"/>
              <a:gd name="connsiteY1" fmla="*/ 12844 h 184294"/>
              <a:gd name="connsiteX2" fmla="*/ 171450 w 206626"/>
              <a:gd name="connsiteY2" fmla="*/ 28719 h 184294"/>
              <a:gd name="connsiteX3" fmla="*/ 0 w 206626"/>
              <a:gd name="connsiteY3" fmla="*/ 184294 h 18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26" h="184294">
                <a:moveTo>
                  <a:pt x="0" y="184294"/>
                </a:moveTo>
                <a:cubicBezTo>
                  <a:pt x="3704" y="181648"/>
                  <a:pt x="165100" y="38773"/>
                  <a:pt x="193675" y="12844"/>
                </a:cubicBezTo>
                <a:cubicBezTo>
                  <a:pt x="222250" y="-13085"/>
                  <a:pt x="198437" y="4377"/>
                  <a:pt x="171450" y="28719"/>
                </a:cubicBezTo>
                <a:lnTo>
                  <a:pt x="0" y="1842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91A735C0-1B73-85BE-27E3-B6114F55C272}"/>
              </a:ext>
            </a:extLst>
          </p:cNvPr>
          <p:cNvSpPr/>
          <p:nvPr/>
        </p:nvSpPr>
        <p:spPr>
          <a:xfrm>
            <a:off x="8235399" y="7575314"/>
            <a:ext cx="321450" cy="120886"/>
          </a:xfrm>
          <a:custGeom>
            <a:avLst/>
            <a:gdLst>
              <a:gd name="connsiteX0" fmla="*/ 551 w 321450"/>
              <a:gd name="connsiteY0" fmla="*/ 82786 h 120886"/>
              <a:gd name="connsiteX1" fmla="*/ 156126 w 321450"/>
              <a:gd name="connsiteY1" fmla="*/ 63736 h 120886"/>
              <a:gd name="connsiteX2" fmla="*/ 225976 w 321450"/>
              <a:gd name="connsiteY2" fmla="*/ 82786 h 120886"/>
              <a:gd name="connsiteX3" fmla="*/ 200576 w 321450"/>
              <a:gd name="connsiteY3" fmla="*/ 85961 h 120886"/>
              <a:gd name="connsiteX4" fmla="*/ 321226 w 321450"/>
              <a:gd name="connsiteY4" fmla="*/ 92311 h 120886"/>
              <a:gd name="connsiteX5" fmla="*/ 232326 w 321450"/>
              <a:gd name="connsiteY5" fmla="*/ 120886 h 120886"/>
              <a:gd name="connsiteX6" fmla="*/ 295826 w 321450"/>
              <a:gd name="connsiteY6" fmla="*/ 92311 h 120886"/>
              <a:gd name="connsiteX7" fmla="*/ 216451 w 321450"/>
              <a:gd name="connsiteY7" fmla="*/ 76436 h 120886"/>
              <a:gd name="connsiteX8" fmla="*/ 92626 w 321450"/>
              <a:gd name="connsiteY8" fmla="*/ 60561 h 120886"/>
              <a:gd name="connsiteX9" fmla="*/ 124376 w 321450"/>
              <a:gd name="connsiteY9" fmla="*/ 236 h 120886"/>
              <a:gd name="connsiteX10" fmla="*/ 105326 w 321450"/>
              <a:gd name="connsiteY10" fmla="*/ 41511 h 120886"/>
              <a:gd name="connsiteX11" fmla="*/ 551 w 321450"/>
              <a:gd name="connsiteY11" fmla="*/ 82786 h 12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450" h="120886">
                <a:moveTo>
                  <a:pt x="551" y="82786"/>
                </a:moveTo>
                <a:cubicBezTo>
                  <a:pt x="9018" y="86490"/>
                  <a:pt x="118555" y="63736"/>
                  <a:pt x="156126" y="63736"/>
                </a:cubicBezTo>
                <a:cubicBezTo>
                  <a:pt x="193697" y="63736"/>
                  <a:pt x="218568" y="79082"/>
                  <a:pt x="225976" y="82786"/>
                </a:cubicBezTo>
                <a:cubicBezTo>
                  <a:pt x="233384" y="86490"/>
                  <a:pt x="184701" y="84374"/>
                  <a:pt x="200576" y="85961"/>
                </a:cubicBezTo>
                <a:cubicBezTo>
                  <a:pt x="216451" y="87549"/>
                  <a:pt x="315934" y="86490"/>
                  <a:pt x="321226" y="92311"/>
                </a:cubicBezTo>
                <a:cubicBezTo>
                  <a:pt x="326518" y="98132"/>
                  <a:pt x="236559" y="120886"/>
                  <a:pt x="232326" y="120886"/>
                </a:cubicBezTo>
                <a:cubicBezTo>
                  <a:pt x="228093" y="120886"/>
                  <a:pt x="298472" y="99719"/>
                  <a:pt x="295826" y="92311"/>
                </a:cubicBezTo>
                <a:cubicBezTo>
                  <a:pt x="293180" y="84903"/>
                  <a:pt x="250318" y="81728"/>
                  <a:pt x="216451" y="76436"/>
                </a:cubicBezTo>
                <a:cubicBezTo>
                  <a:pt x="182584" y="71144"/>
                  <a:pt x="107972" y="73261"/>
                  <a:pt x="92626" y="60561"/>
                </a:cubicBezTo>
                <a:cubicBezTo>
                  <a:pt x="77280" y="47861"/>
                  <a:pt x="122259" y="3411"/>
                  <a:pt x="124376" y="236"/>
                </a:cubicBezTo>
                <a:cubicBezTo>
                  <a:pt x="126493" y="-2939"/>
                  <a:pt x="127022" y="26694"/>
                  <a:pt x="105326" y="41511"/>
                </a:cubicBezTo>
                <a:cubicBezTo>
                  <a:pt x="83630" y="56328"/>
                  <a:pt x="-7916" y="79082"/>
                  <a:pt x="551" y="82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2802D350-974A-57EE-6A49-E9B290738C86}"/>
              </a:ext>
            </a:extLst>
          </p:cNvPr>
          <p:cNvSpPr/>
          <p:nvPr/>
        </p:nvSpPr>
        <p:spPr>
          <a:xfrm>
            <a:off x="8609855" y="7618825"/>
            <a:ext cx="303883" cy="343338"/>
          </a:xfrm>
          <a:custGeom>
            <a:avLst/>
            <a:gdLst>
              <a:gd name="connsiteX0" fmla="*/ 745 w 303883"/>
              <a:gd name="connsiteY0" fmla="*/ 1175 h 343338"/>
              <a:gd name="connsiteX1" fmla="*/ 178545 w 303883"/>
              <a:gd name="connsiteY1" fmla="*/ 163100 h 343338"/>
              <a:gd name="connsiteX2" fmla="*/ 299195 w 303883"/>
              <a:gd name="connsiteY2" fmla="*/ 340900 h 343338"/>
              <a:gd name="connsiteX3" fmla="*/ 251570 w 303883"/>
              <a:gd name="connsiteY3" fmla="*/ 248825 h 343338"/>
              <a:gd name="connsiteX4" fmla="*/ 745 w 303883"/>
              <a:gd name="connsiteY4" fmla="*/ 1175 h 34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83" h="343338">
                <a:moveTo>
                  <a:pt x="745" y="1175"/>
                </a:moveTo>
                <a:cubicBezTo>
                  <a:pt x="-11426" y="-13112"/>
                  <a:pt x="128803" y="106479"/>
                  <a:pt x="178545" y="163100"/>
                </a:cubicBezTo>
                <a:cubicBezTo>
                  <a:pt x="228287" y="219721"/>
                  <a:pt x="287024" y="326613"/>
                  <a:pt x="299195" y="340900"/>
                </a:cubicBezTo>
                <a:cubicBezTo>
                  <a:pt x="311366" y="355187"/>
                  <a:pt x="301312" y="304388"/>
                  <a:pt x="251570" y="248825"/>
                </a:cubicBezTo>
                <a:cubicBezTo>
                  <a:pt x="201828" y="193263"/>
                  <a:pt x="12916" y="15462"/>
                  <a:pt x="745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7C5FD811-E409-B9BE-8F1B-C9027A4E3E62}"/>
              </a:ext>
            </a:extLst>
          </p:cNvPr>
          <p:cNvSpPr/>
          <p:nvPr/>
        </p:nvSpPr>
        <p:spPr>
          <a:xfrm>
            <a:off x="8934263" y="7943841"/>
            <a:ext cx="451037" cy="69859"/>
          </a:xfrm>
          <a:custGeom>
            <a:avLst/>
            <a:gdLst>
              <a:gd name="connsiteX0" fmla="*/ 187 w 451037"/>
              <a:gd name="connsiteY0" fmla="*/ 9 h 69859"/>
              <a:gd name="connsiteX1" fmla="*/ 225612 w 451037"/>
              <a:gd name="connsiteY1" fmla="*/ 31759 h 69859"/>
              <a:gd name="connsiteX2" fmla="*/ 451037 w 451037"/>
              <a:gd name="connsiteY2" fmla="*/ 69859 h 69859"/>
              <a:gd name="connsiteX3" fmla="*/ 298637 w 451037"/>
              <a:gd name="connsiteY3" fmla="*/ 44459 h 69859"/>
              <a:gd name="connsiteX4" fmla="*/ 263712 w 451037"/>
              <a:gd name="connsiteY4" fmla="*/ 34934 h 69859"/>
              <a:gd name="connsiteX5" fmla="*/ 187 w 451037"/>
              <a:gd name="connsiteY5" fmla="*/ 9 h 6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037" h="69859">
                <a:moveTo>
                  <a:pt x="187" y="9"/>
                </a:moveTo>
                <a:cubicBezTo>
                  <a:pt x="-6163" y="-520"/>
                  <a:pt x="150471" y="20117"/>
                  <a:pt x="225612" y="31759"/>
                </a:cubicBezTo>
                <a:cubicBezTo>
                  <a:pt x="300753" y="43401"/>
                  <a:pt x="451037" y="69859"/>
                  <a:pt x="451037" y="69859"/>
                </a:cubicBezTo>
                <a:lnTo>
                  <a:pt x="298637" y="44459"/>
                </a:lnTo>
                <a:cubicBezTo>
                  <a:pt x="267416" y="38638"/>
                  <a:pt x="307633" y="39167"/>
                  <a:pt x="263712" y="34934"/>
                </a:cubicBezTo>
                <a:cubicBezTo>
                  <a:pt x="219791" y="30701"/>
                  <a:pt x="6537" y="538"/>
                  <a:pt x="18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81BC7087-9649-CD4A-FAE8-AAE1DE8B83A4}"/>
              </a:ext>
            </a:extLst>
          </p:cNvPr>
          <p:cNvSpPr/>
          <p:nvPr/>
        </p:nvSpPr>
        <p:spPr>
          <a:xfrm>
            <a:off x="8832849" y="7845415"/>
            <a:ext cx="322477" cy="158810"/>
          </a:xfrm>
          <a:custGeom>
            <a:avLst/>
            <a:gdLst>
              <a:gd name="connsiteX0" fmla="*/ 1 w 322477"/>
              <a:gd name="connsiteY0" fmla="*/ 10 h 158810"/>
              <a:gd name="connsiteX1" fmla="*/ 142876 w 322477"/>
              <a:gd name="connsiteY1" fmla="*/ 101610 h 158810"/>
              <a:gd name="connsiteX2" fmla="*/ 320676 w 322477"/>
              <a:gd name="connsiteY2" fmla="*/ 133360 h 158810"/>
              <a:gd name="connsiteX3" fmla="*/ 225426 w 322477"/>
              <a:gd name="connsiteY3" fmla="*/ 139710 h 158810"/>
              <a:gd name="connsiteX4" fmla="*/ 76201 w 322477"/>
              <a:gd name="connsiteY4" fmla="*/ 158760 h 158810"/>
              <a:gd name="connsiteX5" fmla="*/ 238126 w 322477"/>
              <a:gd name="connsiteY5" fmla="*/ 133360 h 158810"/>
              <a:gd name="connsiteX6" fmla="*/ 133351 w 322477"/>
              <a:gd name="connsiteY6" fmla="*/ 114310 h 158810"/>
              <a:gd name="connsiteX7" fmla="*/ 139701 w 322477"/>
              <a:gd name="connsiteY7" fmla="*/ 107960 h 158810"/>
              <a:gd name="connsiteX8" fmla="*/ 1 w 322477"/>
              <a:gd name="connsiteY8" fmla="*/ 10 h 15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477" h="158810">
                <a:moveTo>
                  <a:pt x="1" y="10"/>
                </a:moveTo>
                <a:cubicBezTo>
                  <a:pt x="530" y="-1048"/>
                  <a:pt x="89430" y="79385"/>
                  <a:pt x="142876" y="101610"/>
                </a:cubicBezTo>
                <a:cubicBezTo>
                  <a:pt x="196322" y="123835"/>
                  <a:pt x="306918" y="127010"/>
                  <a:pt x="320676" y="133360"/>
                </a:cubicBezTo>
                <a:cubicBezTo>
                  <a:pt x="334434" y="139710"/>
                  <a:pt x="266172" y="135477"/>
                  <a:pt x="225426" y="139710"/>
                </a:cubicBezTo>
                <a:cubicBezTo>
                  <a:pt x="184680" y="143943"/>
                  <a:pt x="74084" y="159818"/>
                  <a:pt x="76201" y="158760"/>
                </a:cubicBezTo>
                <a:cubicBezTo>
                  <a:pt x="78318" y="157702"/>
                  <a:pt x="228601" y="140768"/>
                  <a:pt x="238126" y="133360"/>
                </a:cubicBezTo>
                <a:cubicBezTo>
                  <a:pt x="247651" y="125952"/>
                  <a:pt x="133351" y="114310"/>
                  <a:pt x="133351" y="114310"/>
                </a:cubicBezTo>
                <a:cubicBezTo>
                  <a:pt x="116947" y="110077"/>
                  <a:pt x="156634" y="120660"/>
                  <a:pt x="139701" y="107960"/>
                </a:cubicBezTo>
                <a:cubicBezTo>
                  <a:pt x="122768" y="95260"/>
                  <a:pt x="-528" y="1068"/>
                  <a:pt x="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32425B10-53EA-2028-0FB4-448796EF051E}"/>
              </a:ext>
            </a:extLst>
          </p:cNvPr>
          <p:cNvSpPr/>
          <p:nvPr/>
        </p:nvSpPr>
        <p:spPr>
          <a:xfrm>
            <a:off x="8251755" y="7769225"/>
            <a:ext cx="306854" cy="38100"/>
          </a:xfrm>
          <a:custGeom>
            <a:avLst/>
            <a:gdLst>
              <a:gd name="connsiteX0" fmla="*/ 70 w 306854"/>
              <a:gd name="connsiteY0" fmla="*/ 0 h 38100"/>
              <a:gd name="connsiteX1" fmla="*/ 235020 w 306854"/>
              <a:gd name="connsiteY1" fmla="*/ 22225 h 38100"/>
              <a:gd name="connsiteX2" fmla="*/ 304870 w 306854"/>
              <a:gd name="connsiteY2" fmla="*/ 38100 h 38100"/>
              <a:gd name="connsiteX3" fmla="*/ 260420 w 306854"/>
              <a:gd name="connsiteY3" fmla="*/ 22225 h 38100"/>
              <a:gd name="connsiteX4" fmla="*/ 70 w 306854"/>
              <a:gd name="connsiteY4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54" h="38100">
                <a:moveTo>
                  <a:pt x="70" y="0"/>
                </a:moveTo>
                <a:cubicBezTo>
                  <a:pt x="-4163" y="0"/>
                  <a:pt x="184220" y="15875"/>
                  <a:pt x="235020" y="22225"/>
                </a:cubicBezTo>
                <a:cubicBezTo>
                  <a:pt x="285820" y="28575"/>
                  <a:pt x="300637" y="38100"/>
                  <a:pt x="304870" y="38100"/>
                </a:cubicBezTo>
                <a:cubicBezTo>
                  <a:pt x="309103" y="38100"/>
                  <a:pt x="311220" y="27517"/>
                  <a:pt x="260420" y="22225"/>
                </a:cubicBezTo>
                <a:cubicBezTo>
                  <a:pt x="209620" y="16933"/>
                  <a:pt x="4303" y="0"/>
                  <a:pt x="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1B2B3D1D-AC07-E69E-80A8-7A7C5F1C40F8}"/>
              </a:ext>
            </a:extLst>
          </p:cNvPr>
          <p:cNvSpPr/>
          <p:nvPr/>
        </p:nvSpPr>
        <p:spPr>
          <a:xfrm>
            <a:off x="8197753" y="7867252"/>
            <a:ext cx="149331" cy="162363"/>
          </a:xfrm>
          <a:custGeom>
            <a:avLst/>
            <a:gdLst>
              <a:gd name="connsiteX0" fmla="*/ 97 w 149331"/>
              <a:gd name="connsiteY0" fmla="*/ 398 h 162363"/>
              <a:gd name="connsiteX1" fmla="*/ 47722 w 149331"/>
              <a:gd name="connsiteY1" fmla="*/ 92473 h 162363"/>
              <a:gd name="connsiteX2" fmla="*/ 79472 w 149331"/>
              <a:gd name="connsiteY2" fmla="*/ 162323 h 162363"/>
              <a:gd name="connsiteX3" fmla="*/ 54072 w 149331"/>
              <a:gd name="connsiteY3" fmla="*/ 101998 h 162363"/>
              <a:gd name="connsiteX4" fmla="*/ 31847 w 149331"/>
              <a:gd name="connsiteY4" fmla="*/ 67073 h 162363"/>
              <a:gd name="connsiteX5" fmla="*/ 149322 w 149331"/>
              <a:gd name="connsiteY5" fmla="*/ 32148 h 162363"/>
              <a:gd name="connsiteX6" fmla="*/ 38197 w 149331"/>
              <a:gd name="connsiteY6" fmla="*/ 57548 h 162363"/>
              <a:gd name="connsiteX7" fmla="*/ 97 w 149331"/>
              <a:gd name="connsiteY7" fmla="*/ 398 h 16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331" h="162363">
                <a:moveTo>
                  <a:pt x="97" y="398"/>
                </a:moveTo>
                <a:cubicBezTo>
                  <a:pt x="1685" y="6219"/>
                  <a:pt x="34493" y="65486"/>
                  <a:pt x="47722" y="92473"/>
                </a:cubicBezTo>
                <a:cubicBezTo>
                  <a:pt x="60951" y="119461"/>
                  <a:pt x="78414" y="160735"/>
                  <a:pt x="79472" y="162323"/>
                </a:cubicBezTo>
                <a:cubicBezTo>
                  <a:pt x="80530" y="163911"/>
                  <a:pt x="62009" y="117873"/>
                  <a:pt x="54072" y="101998"/>
                </a:cubicBezTo>
                <a:cubicBezTo>
                  <a:pt x="46135" y="86123"/>
                  <a:pt x="15972" y="78715"/>
                  <a:pt x="31847" y="67073"/>
                </a:cubicBezTo>
                <a:cubicBezTo>
                  <a:pt x="47722" y="55431"/>
                  <a:pt x="148264" y="33736"/>
                  <a:pt x="149322" y="32148"/>
                </a:cubicBezTo>
                <a:cubicBezTo>
                  <a:pt x="150380" y="30560"/>
                  <a:pt x="59893" y="60723"/>
                  <a:pt x="38197" y="57548"/>
                </a:cubicBezTo>
                <a:cubicBezTo>
                  <a:pt x="16501" y="54373"/>
                  <a:pt x="-1491" y="-5423"/>
                  <a:pt x="97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CC37AE10-77A9-A812-FEA0-7E3CD39BE3FF}"/>
              </a:ext>
            </a:extLst>
          </p:cNvPr>
          <p:cNvSpPr/>
          <p:nvPr/>
        </p:nvSpPr>
        <p:spPr>
          <a:xfrm>
            <a:off x="8553446" y="7889865"/>
            <a:ext cx="161938" cy="137626"/>
          </a:xfrm>
          <a:custGeom>
            <a:avLst/>
            <a:gdLst>
              <a:gd name="connsiteX0" fmla="*/ 95254 w 161938"/>
              <a:gd name="connsiteY0" fmla="*/ 10 h 137626"/>
              <a:gd name="connsiteX1" fmla="*/ 60329 w 161938"/>
              <a:gd name="connsiteY1" fmla="*/ 88910 h 137626"/>
              <a:gd name="connsiteX2" fmla="*/ 76204 w 161938"/>
              <a:gd name="connsiteY2" fmla="*/ 136535 h 137626"/>
              <a:gd name="connsiteX3" fmla="*/ 63504 w 161938"/>
              <a:gd name="connsiteY3" fmla="*/ 117485 h 137626"/>
              <a:gd name="connsiteX4" fmla="*/ 161929 w 161938"/>
              <a:gd name="connsiteY4" fmla="*/ 63510 h 137626"/>
              <a:gd name="connsiteX5" fmla="*/ 57154 w 161938"/>
              <a:gd name="connsiteY5" fmla="*/ 120660 h 137626"/>
              <a:gd name="connsiteX6" fmla="*/ 53979 w 161938"/>
              <a:gd name="connsiteY6" fmla="*/ 98435 h 137626"/>
              <a:gd name="connsiteX7" fmla="*/ 4 w 161938"/>
              <a:gd name="connsiteY7" fmla="*/ 38110 h 137626"/>
              <a:gd name="connsiteX8" fmla="*/ 57154 w 161938"/>
              <a:gd name="connsiteY8" fmla="*/ 82560 h 137626"/>
              <a:gd name="connsiteX9" fmla="*/ 95254 w 161938"/>
              <a:gd name="connsiteY9" fmla="*/ 10 h 13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938" h="137626">
                <a:moveTo>
                  <a:pt x="95254" y="10"/>
                </a:moveTo>
                <a:cubicBezTo>
                  <a:pt x="95783" y="1068"/>
                  <a:pt x="63504" y="66156"/>
                  <a:pt x="60329" y="88910"/>
                </a:cubicBezTo>
                <a:cubicBezTo>
                  <a:pt x="57154" y="111664"/>
                  <a:pt x="76204" y="136535"/>
                  <a:pt x="76204" y="136535"/>
                </a:cubicBezTo>
                <a:cubicBezTo>
                  <a:pt x="76733" y="141298"/>
                  <a:pt x="49217" y="129656"/>
                  <a:pt x="63504" y="117485"/>
                </a:cubicBezTo>
                <a:cubicBezTo>
                  <a:pt x="77791" y="105314"/>
                  <a:pt x="162987" y="62981"/>
                  <a:pt x="161929" y="63510"/>
                </a:cubicBezTo>
                <a:cubicBezTo>
                  <a:pt x="160871" y="64039"/>
                  <a:pt x="75146" y="114839"/>
                  <a:pt x="57154" y="120660"/>
                </a:cubicBezTo>
                <a:cubicBezTo>
                  <a:pt x="39162" y="126481"/>
                  <a:pt x="63504" y="112193"/>
                  <a:pt x="53979" y="98435"/>
                </a:cubicBezTo>
                <a:cubicBezTo>
                  <a:pt x="44454" y="84677"/>
                  <a:pt x="-525" y="40756"/>
                  <a:pt x="4" y="38110"/>
                </a:cubicBezTo>
                <a:cubicBezTo>
                  <a:pt x="533" y="35464"/>
                  <a:pt x="42866" y="84677"/>
                  <a:pt x="57154" y="82560"/>
                </a:cubicBezTo>
                <a:cubicBezTo>
                  <a:pt x="71441" y="80443"/>
                  <a:pt x="94725" y="-1048"/>
                  <a:pt x="9525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6201955F-5AC7-0DE4-821A-EF79595BDF2E}"/>
              </a:ext>
            </a:extLst>
          </p:cNvPr>
          <p:cNvSpPr/>
          <p:nvPr/>
        </p:nvSpPr>
        <p:spPr>
          <a:xfrm>
            <a:off x="8664450" y="7829458"/>
            <a:ext cx="196143" cy="205505"/>
          </a:xfrm>
          <a:custGeom>
            <a:avLst/>
            <a:gdLst>
              <a:gd name="connsiteX0" fmla="*/ 38225 w 196143"/>
              <a:gd name="connsiteY0" fmla="*/ 92 h 205505"/>
              <a:gd name="connsiteX1" fmla="*/ 92200 w 196143"/>
              <a:gd name="connsiteY1" fmla="*/ 85817 h 205505"/>
              <a:gd name="connsiteX2" fmla="*/ 193800 w 196143"/>
              <a:gd name="connsiteY2" fmla="*/ 203292 h 205505"/>
              <a:gd name="connsiteX3" fmla="*/ 158875 w 196143"/>
              <a:gd name="connsiteY3" fmla="*/ 158842 h 205505"/>
              <a:gd name="connsiteX4" fmla="*/ 104900 w 196143"/>
              <a:gd name="connsiteY4" fmla="*/ 111217 h 205505"/>
              <a:gd name="connsiteX5" fmla="*/ 125 w 196143"/>
              <a:gd name="connsiteY5" fmla="*/ 104867 h 205505"/>
              <a:gd name="connsiteX6" fmla="*/ 82675 w 196143"/>
              <a:gd name="connsiteY6" fmla="*/ 101692 h 205505"/>
              <a:gd name="connsiteX7" fmla="*/ 38225 w 196143"/>
              <a:gd name="connsiteY7" fmla="*/ 92 h 2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143" h="205505">
                <a:moveTo>
                  <a:pt x="38225" y="92"/>
                </a:moveTo>
                <a:cubicBezTo>
                  <a:pt x="39813" y="-2554"/>
                  <a:pt x="66271" y="51950"/>
                  <a:pt x="92200" y="85817"/>
                </a:cubicBezTo>
                <a:cubicBezTo>
                  <a:pt x="118129" y="119684"/>
                  <a:pt x="182687" y="191121"/>
                  <a:pt x="193800" y="203292"/>
                </a:cubicBezTo>
                <a:cubicBezTo>
                  <a:pt x="204913" y="215463"/>
                  <a:pt x="173692" y="174188"/>
                  <a:pt x="158875" y="158842"/>
                </a:cubicBezTo>
                <a:cubicBezTo>
                  <a:pt x="144058" y="143496"/>
                  <a:pt x="131358" y="120213"/>
                  <a:pt x="104900" y="111217"/>
                </a:cubicBezTo>
                <a:cubicBezTo>
                  <a:pt x="78442" y="102221"/>
                  <a:pt x="3829" y="106454"/>
                  <a:pt x="125" y="104867"/>
                </a:cubicBezTo>
                <a:cubicBezTo>
                  <a:pt x="-3579" y="103280"/>
                  <a:pt x="75796" y="120213"/>
                  <a:pt x="82675" y="101692"/>
                </a:cubicBezTo>
                <a:cubicBezTo>
                  <a:pt x="89554" y="83171"/>
                  <a:pt x="36637" y="2738"/>
                  <a:pt x="38225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E3DAF5A1-047F-A6C7-4516-FBCF31AD0444}"/>
              </a:ext>
            </a:extLst>
          </p:cNvPr>
          <p:cNvSpPr/>
          <p:nvPr/>
        </p:nvSpPr>
        <p:spPr>
          <a:xfrm>
            <a:off x="8458174" y="7934321"/>
            <a:ext cx="229391" cy="158781"/>
          </a:xfrm>
          <a:custGeom>
            <a:avLst/>
            <a:gdLst>
              <a:gd name="connsiteX0" fmla="*/ 26 w 229391"/>
              <a:gd name="connsiteY0" fmla="*/ 4 h 158781"/>
              <a:gd name="connsiteX1" fmla="*/ 92101 w 229391"/>
              <a:gd name="connsiteY1" fmla="*/ 76204 h 158781"/>
              <a:gd name="connsiteX2" fmla="*/ 225451 w 229391"/>
              <a:gd name="connsiteY2" fmla="*/ 155579 h 158781"/>
              <a:gd name="connsiteX3" fmla="*/ 181001 w 229391"/>
              <a:gd name="connsiteY3" fmla="*/ 142879 h 158781"/>
              <a:gd name="connsiteX4" fmla="*/ 47651 w 229391"/>
              <a:gd name="connsiteY4" fmla="*/ 139704 h 158781"/>
              <a:gd name="connsiteX5" fmla="*/ 190526 w 229391"/>
              <a:gd name="connsiteY5" fmla="*/ 146054 h 158781"/>
              <a:gd name="connsiteX6" fmla="*/ 158776 w 229391"/>
              <a:gd name="connsiteY6" fmla="*/ 114304 h 158781"/>
              <a:gd name="connsiteX7" fmla="*/ 95276 w 229391"/>
              <a:gd name="connsiteY7" fmla="*/ 88904 h 158781"/>
              <a:gd name="connsiteX8" fmla="*/ 95276 w 229391"/>
              <a:gd name="connsiteY8" fmla="*/ 104779 h 158781"/>
              <a:gd name="connsiteX9" fmla="*/ 82576 w 229391"/>
              <a:gd name="connsiteY9" fmla="*/ 79379 h 158781"/>
              <a:gd name="connsiteX10" fmla="*/ 26 w 229391"/>
              <a:gd name="connsiteY10" fmla="*/ 4 h 1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391" h="158781">
                <a:moveTo>
                  <a:pt x="26" y="4"/>
                </a:moveTo>
                <a:cubicBezTo>
                  <a:pt x="1613" y="-525"/>
                  <a:pt x="54530" y="50275"/>
                  <a:pt x="92101" y="76204"/>
                </a:cubicBezTo>
                <a:cubicBezTo>
                  <a:pt x="129672" y="102133"/>
                  <a:pt x="210635" y="144467"/>
                  <a:pt x="225451" y="155579"/>
                </a:cubicBezTo>
                <a:cubicBezTo>
                  <a:pt x="240267" y="166691"/>
                  <a:pt x="210634" y="145525"/>
                  <a:pt x="181001" y="142879"/>
                </a:cubicBezTo>
                <a:cubicBezTo>
                  <a:pt x="151368" y="140233"/>
                  <a:pt x="46064" y="139175"/>
                  <a:pt x="47651" y="139704"/>
                </a:cubicBezTo>
                <a:cubicBezTo>
                  <a:pt x="49238" y="140233"/>
                  <a:pt x="172005" y="150287"/>
                  <a:pt x="190526" y="146054"/>
                </a:cubicBezTo>
                <a:cubicBezTo>
                  <a:pt x="209047" y="141821"/>
                  <a:pt x="174651" y="123829"/>
                  <a:pt x="158776" y="114304"/>
                </a:cubicBezTo>
                <a:cubicBezTo>
                  <a:pt x="142901" y="104779"/>
                  <a:pt x="95276" y="88904"/>
                  <a:pt x="95276" y="88904"/>
                </a:cubicBezTo>
                <a:cubicBezTo>
                  <a:pt x="84693" y="87317"/>
                  <a:pt x="97393" y="106367"/>
                  <a:pt x="95276" y="104779"/>
                </a:cubicBezTo>
                <a:cubicBezTo>
                  <a:pt x="93159" y="103191"/>
                  <a:pt x="97393" y="96841"/>
                  <a:pt x="82576" y="79379"/>
                </a:cubicBezTo>
                <a:cubicBezTo>
                  <a:pt x="67759" y="61917"/>
                  <a:pt x="-1561" y="533"/>
                  <a:pt x="2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B13A650F-0923-1EF6-7FB0-A4F332F8F49D}"/>
              </a:ext>
            </a:extLst>
          </p:cNvPr>
          <p:cNvSpPr/>
          <p:nvPr/>
        </p:nvSpPr>
        <p:spPr>
          <a:xfrm>
            <a:off x="8763489" y="8035756"/>
            <a:ext cx="499399" cy="26537"/>
          </a:xfrm>
          <a:custGeom>
            <a:avLst/>
            <a:gdLst>
              <a:gd name="connsiteX0" fmla="*/ 9036 w 499399"/>
              <a:gd name="connsiteY0" fmla="*/ 25569 h 26537"/>
              <a:gd name="connsiteX1" fmla="*/ 288436 w 499399"/>
              <a:gd name="connsiteY1" fmla="*/ 169 h 26537"/>
              <a:gd name="connsiteX2" fmla="*/ 497986 w 499399"/>
              <a:gd name="connsiteY2" fmla="*/ 25569 h 26537"/>
              <a:gd name="connsiteX3" fmla="*/ 370986 w 499399"/>
              <a:gd name="connsiteY3" fmla="*/ 6519 h 26537"/>
              <a:gd name="connsiteX4" fmla="*/ 193186 w 499399"/>
              <a:gd name="connsiteY4" fmla="*/ 9694 h 26537"/>
              <a:gd name="connsiteX5" fmla="*/ 253511 w 499399"/>
              <a:gd name="connsiteY5" fmla="*/ 169 h 26537"/>
              <a:gd name="connsiteX6" fmla="*/ 85236 w 499399"/>
              <a:gd name="connsiteY6" fmla="*/ 19219 h 26537"/>
              <a:gd name="connsiteX7" fmla="*/ 9036 w 499399"/>
              <a:gd name="connsiteY7" fmla="*/ 25569 h 2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399" h="26537">
                <a:moveTo>
                  <a:pt x="9036" y="25569"/>
                </a:moveTo>
                <a:cubicBezTo>
                  <a:pt x="42903" y="22394"/>
                  <a:pt x="206944" y="169"/>
                  <a:pt x="288436" y="169"/>
                </a:cubicBezTo>
                <a:cubicBezTo>
                  <a:pt x="369928" y="169"/>
                  <a:pt x="484228" y="24511"/>
                  <a:pt x="497986" y="25569"/>
                </a:cubicBezTo>
                <a:cubicBezTo>
                  <a:pt x="511744" y="26627"/>
                  <a:pt x="421786" y="9165"/>
                  <a:pt x="370986" y="6519"/>
                </a:cubicBezTo>
                <a:cubicBezTo>
                  <a:pt x="320186" y="3873"/>
                  <a:pt x="212765" y="10752"/>
                  <a:pt x="193186" y="9694"/>
                </a:cubicBezTo>
                <a:cubicBezTo>
                  <a:pt x="173607" y="8636"/>
                  <a:pt x="271503" y="-1419"/>
                  <a:pt x="253511" y="169"/>
                </a:cubicBezTo>
                <a:cubicBezTo>
                  <a:pt x="235519" y="1756"/>
                  <a:pt x="125982" y="14986"/>
                  <a:pt x="85236" y="19219"/>
                </a:cubicBezTo>
                <a:cubicBezTo>
                  <a:pt x="44490" y="23452"/>
                  <a:pt x="-24831" y="28744"/>
                  <a:pt x="9036" y="25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E0DAE44F-7A84-831D-C394-0D35E4EBC288}"/>
              </a:ext>
            </a:extLst>
          </p:cNvPr>
          <p:cNvSpPr/>
          <p:nvPr/>
        </p:nvSpPr>
        <p:spPr>
          <a:xfrm>
            <a:off x="3956371" y="7147053"/>
            <a:ext cx="140067" cy="860112"/>
          </a:xfrm>
          <a:custGeom>
            <a:avLst/>
            <a:gdLst>
              <a:gd name="connsiteX0" fmla="*/ 2854 w 140067"/>
              <a:gd name="connsiteY0" fmla="*/ 22097 h 860112"/>
              <a:gd name="connsiteX1" fmla="*/ 139379 w 140067"/>
              <a:gd name="connsiteY1" fmla="*/ 857122 h 860112"/>
              <a:gd name="connsiteX2" fmla="*/ 53654 w 140067"/>
              <a:gd name="connsiteY2" fmla="*/ 291972 h 860112"/>
              <a:gd name="connsiteX3" fmla="*/ 2854 w 140067"/>
              <a:gd name="connsiteY3" fmla="*/ 22097 h 86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7" h="860112">
                <a:moveTo>
                  <a:pt x="2854" y="22097"/>
                </a:moveTo>
                <a:cubicBezTo>
                  <a:pt x="17141" y="116289"/>
                  <a:pt x="130912" y="812143"/>
                  <a:pt x="139379" y="857122"/>
                </a:cubicBezTo>
                <a:cubicBezTo>
                  <a:pt x="147846" y="902101"/>
                  <a:pt x="75879" y="426910"/>
                  <a:pt x="53654" y="291972"/>
                </a:cubicBezTo>
                <a:cubicBezTo>
                  <a:pt x="31429" y="157034"/>
                  <a:pt x="-11433" y="-72095"/>
                  <a:pt x="2854" y="2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0E8FDD4F-39BD-CC40-4E00-E4184F72C101}"/>
              </a:ext>
            </a:extLst>
          </p:cNvPr>
          <p:cNvSpPr/>
          <p:nvPr/>
        </p:nvSpPr>
        <p:spPr>
          <a:xfrm>
            <a:off x="4086167" y="7940309"/>
            <a:ext cx="19486" cy="449562"/>
          </a:xfrm>
          <a:custGeom>
            <a:avLst/>
            <a:gdLst>
              <a:gd name="connsiteX0" fmla="*/ 12758 w 19486"/>
              <a:gd name="connsiteY0" fmla="*/ 366 h 449562"/>
              <a:gd name="connsiteX1" fmla="*/ 58 w 19486"/>
              <a:gd name="connsiteY1" fmla="*/ 305166 h 449562"/>
              <a:gd name="connsiteX2" fmla="*/ 19108 w 19486"/>
              <a:gd name="connsiteY2" fmla="*/ 448041 h 449562"/>
              <a:gd name="connsiteX3" fmla="*/ 12758 w 19486"/>
              <a:gd name="connsiteY3" fmla="*/ 368666 h 449562"/>
              <a:gd name="connsiteX4" fmla="*/ 12758 w 19486"/>
              <a:gd name="connsiteY4" fmla="*/ 187691 h 449562"/>
              <a:gd name="connsiteX5" fmla="*/ 58 w 19486"/>
              <a:gd name="connsiteY5" fmla="*/ 241666 h 449562"/>
              <a:gd name="connsiteX6" fmla="*/ 12758 w 19486"/>
              <a:gd name="connsiteY6" fmla="*/ 366 h 44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86" h="449562">
                <a:moveTo>
                  <a:pt x="12758" y="366"/>
                </a:moveTo>
                <a:cubicBezTo>
                  <a:pt x="12758" y="10949"/>
                  <a:pt x="-1000" y="230554"/>
                  <a:pt x="58" y="305166"/>
                </a:cubicBezTo>
                <a:cubicBezTo>
                  <a:pt x="1116" y="379778"/>
                  <a:pt x="16991" y="437458"/>
                  <a:pt x="19108" y="448041"/>
                </a:cubicBezTo>
                <a:cubicBezTo>
                  <a:pt x="21225" y="458624"/>
                  <a:pt x="13816" y="412058"/>
                  <a:pt x="12758" y="368666"/>
                </a:cubicBezTo>
                <a:cubicBezTo>
                  <a:pt x="11700" y="325274"/>
                  <a:pt x="14875" y="208858"/>
                  <a:pt x="12758" y="187691"/>
                </a:cubicBezTo>
                <a:cubicBezTo>
                  <a:pt x="10641" y="166524"/>
                  <a:pt x="587" y="271829"/>
                  <a:pt x="58" y="241666"/>
                </a:cubicBezTo>
                <a:cubicBezTo>
                  <a:pt x="-471" y="211504"/>
                  <a:pt x="12758" y="-10217"/>
                  <a:pt x="12758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7E21346B-3A25-29CE-6170-4FBB635D819C}"/>
              </a:ext>
            </a:extLst>
          </p:cNvPr>
          <p:cNvSpPr/>
          <p:nvPr/>
        </p:nvSpPr>
        <p:spPr>
          <a:xfrm>
            <a:off x="4095615" y="8352801"/>
            <a:ext cx="143183" cy="353397"/>
          </a:xfrm>
          <a:custGeom>
            <a:avLst/>
            <a:gdLst>
              <a:gd name="connsiteX0" fmla="*/ 135 w 143183"/>
              <a:gd name="connsiteY0" fmla="*/ 624 h 353397"/>
              <a:gd name="connsiteX1" fmla="*/ 136660 w 143183"/>
              <a:gd name="connsiteY1" fmla="*/ 340349 h 353397"/>
              <a:gd name="connsiteX2" fmla="*/ 111260 w 143183"/>
              <a:gd name="connsiteY2" fmla="*/ 257799 h 353397"/>
              <a:gd name="connsiteX3" fmla="*/ 135 w 143183"/>
              <a:gd name="connsiteY3" fmla="*/ 624 h 35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83" h="353397">
                <a:moveTo>
                  <a:pt x="135" y="624"/>
                </a:moveTo>
                <a:cubicBezTo>
                  <a:pt x="4368" y="14382"/>
                  <a:pt x="118139" y="297487"/>
                  <a:pt x="136660" y="340349"/>
                </a:cubicBezTo>
                <a:cubicBezTo>
                  <a:pt x="155181" y="383212"/>
                  <a:pt x="130310" y="311245"/>
                  <a:pt x="111260" y="257799"/>
                </a:cubicBezTo>
                <a:cubicBezTo>
                  <a:pt x="92210" y="204353"/>
                  <a:pt x="-4098" y="-13134"/>
                  <a:pt x="135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842C3448-2ABA-9BA3-765C-0342DB7FF24D}"/>
              </a:ext>
            </a:extLst>
          </p:cNvPr>
          <p:cNvSpPr/>
          <p:nvPr/>
        </p:nvSpPr>
        <p:spPr>
          <a:xfrm>
            <a:off x="4069970" y="8302043"/>
            <a:ext cx="151100" cy="400896"/>
          </a:xfrm>
          <a:custGeom>
            <a:avLst/>
            <a:gdLst>
              <a:gd name="connsiteX0" fmla="*/ 380 w 151100"/>
              <a:gd name="connsiteY0" fmla="*/ 582 h 400896"/>
              <a:gd name="connsiteX1" fmla="*/ 146430 w 151100"/>
              <a:gd name="connsiteY1" fmla="*/ 384757 h 400896"/>
              <a:gd name="connsiteX2" fmla="*/ 105155 w 151100"/>
              <a:gd name="connsiteY2" fmla="*/ 299032 h 400896"/>
              <a:gd name="connsiteX3" fmla="*/ 380 w 151100"/>
              <a:gd name="connsiteY3" fmla="*/ 582 h 40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00" h="400896">
                <a:moveTo>
                  <a:pt x="380" y="582"/>
                </a:moveTo>
                <a:cubicBezTo>
                  <a:pt x="7259" y="14870"/>
                  <a:pt x="128968" y="335015"/>
                  <a:pt x="146430" y="384757"/>
                </a:cubicBezTo>
                <a:cubicBezTo>
                  <a:pt x="163893" y="434499"/>
                  <a:pt x="128438" y="358828"/>
                  <a:pt x="105155" y="299032"/>
                </a:cubicBezTo>
                <a:cubicBezTo>
                  <a:pt x="81872" y="239236"/>
                  <a:pt x="-6499" y="-13706"/>
                  <a:pt x="380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FAB95A4C-757B-D93B-8FE4-C12E0FCC4766}"/>
              </a:ext>
            </a:extLst>
          </p:cNvPr>
          <p:cNvSpPr/>
          <p:nvPr/>
        </p:nvSpPr>
        <p:spPr>
          <a:xfrm>
            <a:off x="4257310" y="8622307"/>
            <a:ext cx="606355" cy="67668"/>
          </a:xfrm>
          <a:custGeom>
            <a:avLst/>
            <a:gdLst>
              <a:gd name="connsiteX0" fmla="*/ 365 w 606355"/>
              <a:gd name="connsiteY0" fmla="*/ 67668 h 67668"/>
              <a:gd name="connsiteX1" fmla="*/ 571865 w 606355"/>
              <a:gd name="connsiteY1" fmla="*/ 7343 h 67668"/>
              <a:gd name="connsiteX2" fmla="*/ 486140 w 606355"/>
              <a:gd name="connsiteY2" fmla="*/ 7343 h 67668"/>
              <a:gd name="connsiteX3" fmla="*/ 365 w 606355"/>
              <a:gd name="connsiteY3" fmla="*/ 67668 h 6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355" h="67668">
                <a:moveTo>
                  <a:pt x="365" y="67668"/>
                </a:moveTo>
                <a:cubicBezTo>
                  <a:pt x="14652" y="67668"/>
                  <a:pt x="490903" y="17397"/>
                  <a:pt x="571865" y="7343"/>
                </a:cubicBezTo>
                <a:cubicBezTo>
                  <a:pt x="652828" y="-2711"/>
                  <a:pt x="577686" y="-2182"/>
                  <a:pt x="486140" y="7343"/>
                </a:cubicBezTo>
                <a:cubicBezTo>
                  <a:pt x="394594" y="16868"/>
                  <a:pt x="-13922" y="67668"/>
                  <a:pt x="365" y="67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37DFC71D-84E0-ED46-7E1A-061C12259A2B}"/>
              </a:ext>
            </a:extLst>
          </p:cNvPr>
          <p:cNvSpPr/>
          <p:nvPr/>
        </p:nvSpPr>
        <p:spPr>
          <a:xfrm>
            <a:off x="4816475" y="8315635"/>
            <a:ext cx="1126409" cy="294965"/>
          </a:xfrm>
          <a:custGeom>
            <a:avLst/>
            <a:gdLst>
              <a:gd name="connsiteX0" fmla="*/ 0 w 1126409"/>
              <a:gd name="connsiteY0" fmla="*/ 294965 h 294965"/>
              <a:gd name="connsiteX1" fmla="*/ 1104900 w 1126409"/>
              <a:gd name="connsiteY1" fmla="*/ 6040 h 294965"/>
              <a:gd name="connsiteX2" fmla="*/ 758825 w 1126409"/>
              <a:gd name="connsiteY2" fmla="*/ 91765 h 294965"/>
              <a:gd name="connsiteX3" fmla="*/ 0 w 1126409"/>
              <a:gd name="connsiteY3" fmla="*/ 294965 h 2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409" h="294965">
                <a:moveTo>
                  <a:pt x="0" y="294965"/>
                </a:moveTo>
                <a:lnTo>
                  <a:pt x="1104900" y="6040"/>
                </a:lnTo>
                <a:cubicBezTo>
                  <a:pt x="1231371" y="-27827"/>
                  <a:pt x="758825" y="91765"/>
                  <a:pt x="758825" y="91765"/>
                </a:cubicBezTo>
                <a:lnTo>
                  <a:pt x="0" y="2949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D81ECB79-0DD3-2B47-212C-3A71CA7B6A62}"/>
              </a:ext>
            </a:extLst>
          </p:cNvPr>
          <p:cNvSpPr/>
          <p:nvPr/>
        </p:nvSpPr>
        <p:spPr>
          <a:xfrm>
            <a:off x="7626339" y="6160704"/>
            <a:ext cx="166276" cy="562905"/>
          </a:xfrm>
          <a:custGeom>
            <a:avLst/>
            <a:gdLst>
              <a:gd name="connsiteX0" fmla="*/ 6361 w 166276"/>
              <a:gd name="connsiteY0" fmla="*/ 8321 h 562905"/>
              <a:gd name="connsiteX1" fmla="*/ 85736 w 166276"/>
              <a:gd name="connsiteY1" fmla="*/ 395671 h 562905"/>
              <a:gd name="connsiteX2" fmla="*/ 31761 w 166276"/>
              <a:gd name="connsiteY2" fmla="*/ 554421 h 562905"/>
              <a:gd name="connsiteX3" fmla="*/ 165111 w 166276"/>
              <a:gd name="connsiteY3" fmla="*/ 157546 h 562905"/>
              <a:gd name="connsiteX4" fmla="*/ 95261 w 166276"/>
              <a:gd name="connsiteY4" fmla="*/ 386146 h 562905"/>
              <a:gd name="connsiteX5" fmla="*/ 69861 w 166276"/>
              <a:gd name="connsiteY5" fmla="*/ 294071 h 562905"/>
              <a:gd name="connsiteX6" fmla="*/ 28586 w 166276"/>
              <a:gd name="connsiteY6" fmla="*/ 179771 h 562905"/>
              <a:gd name="connsiteX7" fmla="*/ 11 w 166276"/>
              <a:gd name="connsiteY7" fmla="*/ 478221 h 562905"/>
              <a:gd name="connsiteX8" fmla="*/ 31761 w 166276"/>
              <a:gd name="connsiteY8" fmla="*/ 154371 h 562905"/>
              <a:gd name="connsiteX9" fmla="*/ 6361 w 166276"/>
              <a:gd name="connsiteY9" fmla="*/ 8321 h 5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276" h="562905">
                <a:moveTo>
                  <a:pt x="6361" y="8321"/>
                </a:moveTo>
                <a:cubicBezTo>
                  <a:pt x="15357" y="48538"/>
                  <a:pt x="81503" y="304654"/>
                  <a:pt x="85736" y="395671"/>
                </a:cubicBezTo>
                <a:cubicBezTo>
                  <a:pt x="89969" y="486688"/>
                  <a:pt x="18532" y="594108"/>
                  <a:pt x="31761" y="554421"/>
                </a:cubicBezTo>
                <a:cubicBezTo>
                  <a:pt x="44990" y="514734"/>
                  <a:pt x="154528" y="185592"/>
                  <a:pt x="165111" y="157546"/>
                </a:cubicBezTo>
                <a:cubicBezTo>
                  <a:pt x="175694" y="129500"/>
                  <a:pt x="111136" y="363392"/>
                  <a:pt x="95261" y="386146"/>
                </a:cubicBezTo>
                <a:cubicBezTo>
                  <a:pt x="79386" y="408900"/>
                  <a:pt x="80974" y="328467"/>
                  <a:pt x="69861" y="294071"/>
                </a:cubicBezTo>
                <a:cubicBezTo>
                  <a:pt x="58748" y="259675"/>
                  <a:pt x="40228" y="149079"/>
                  <a:pt x="28586" y="179771"/>
                </a:cubicBezTo>
                <a:cubicBezTo>
                  <a:pt x="16944" y="210463"/>
                  <a:pt x="-518" y="482454"/>
                  <a:pt x="11" y="478221"/>
                </a:cubicBezTo>
                <a:cubicBezTo>
                  <a:pt x="540" y="473988"/>
                  <a:pt x="30174" y="225809"/>
                  <a:pt x="31761" y="154371"/>
                </a:cubicBezTo>
                <a:cubicBezTo>
                  <a:pt x="33349" y="82934"/>
                  <a:pt x="-2635" y="-31896"/>
                  <a:pt x="6361" y="8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EF17A286-76F0-3516-1DFA-144FC850656F}"/>
              </a:ext>
            </a:extLst>
          </p:cNvPr>
          <p:cNvSpPr/>
          <p:nvPr/>
        </p:nvSpPr>
        <p:spPr>
          <a:xfrm>
            <a:off x="7610160" y="5945819"/>
            <a:ext cx="19439" cy="680637"/>
          </a:xfrm>
          <a:custGeom>
            <a:avLst/>
            <a:gdLst>
              <a:gd name="connsiteX0" fmla="*/ 6665 w 19439"/>
              <a:gd name="connsiteY0" fmla="*/ 45406 h 680637"/>
              <a:gd name="connsiteX1" fmla="*/ 19365 w 19439"/>
              <a:gd name="connsiteY1" fmla="*/ 680406 h 680637"/>
              <a:gd name="connsiteX2" fmla="*/ 315 w 19439"/>
              <a:gd name="connsiteY2" fmla="*/ 118431 h 680637"/>
              <a:gd name="connsiteX3" fmla="*/ 6665 w 19439"/>
              <a:gd name="connsiteY3" fmla="*/ 45406 h 68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680637">
                <a:moveTo>
                  <a:pt x="6665" y="45406"/>
                </a:moveTo>
                <a:cubicBezTo>
                  <a:pt x="9840" y="139068"/>
                  <a:pt x="20423" y="668235"/>
                  <a:pt x="19365" y="680406"/>
                </a:cubicBezTo>
                <a:cubicBezTo>
                  <a:pt x="18307" y="692577"/>
                  <a:pt x="1902" y="220560"/>
                  <a:pt x="315" y="118431"/>
                </a:cubicBezTo>
                <a:cubicBezTo>
                  <a:pt x="-1272" y="16302"/>
                  <a:pt x="3490" y="-48256"/>
                  <a:pt x="6665" y="45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65605B86-ED94-18DA-184F-4DFA24E5D5EF}"/>
              </a:ext>
            </a:extLst>
          </p:cNvPr>
          <p:cNvSpPr/>
          <p:nvPr/>
        </p:nvSpPr>
        <p:spPr>
          <a:xfrm>
            <a:off x="7531008" y="5945517"/>
            <a:ext cx="52533" cy="710887"/>
          </a:xfrm>
          <a:custGeom>
            <a:avLst/>
            <a:gdLst>
              <a:gd name="connsiteX0" fmla="*/ 92 w 52533"/>
              <a:gd name="connsiteY0" fmla="*/ 1258 h 710887"/>
              <a:gd name="connsiteX1" fmla="*/ 50892 w 52533"/>
              <a:gd name="connsiteY1" fmla="*/ 683883 h 710887"/>
              <a:gd name="connsiteX2" fmla="*/ 38192 w 52533"/>
              <a:gd name="connsiteY2" fmla="*/ 518783 h 710887"/>
              <a:gd name="connsiteX3" fmla="*/ 92 w 52533"/>
              <a:gd name="connsiteY3" fmla="*/ 1258 h 71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3" h="710887">
                <a:moveTo>
                  <a:pt x="92" y="1258"/>
                </a:moveTo>
                <a:cubicBezTo>
                  <a:pt x="2209" y="28775"/>
                  <a:pt x="44542" y="597629"/>
                  <a:pt x="50892" y="683883"/>
                </a:cubicBezTo>
                <a:cubicBezTo>
                  <a:pt x="57242" y="770137"/>
                  <a:pt x="43484" y="632025"/>
                  <a:pt x="38192" y="518783"/>
                </a:cubicBezTo>
                <a:cubicBezTo>
                  <a:pt x="32900" y="405541"/>
                  <a:pt x="-2025" y="-26259"/>
                  <a:pt x="92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30183315-D8EF-AED2-78D9-6E5B1B8A346B}"/>
              </a:ext>
            </a:extLst>
          </p:cNvPr>
          <p:cNvSpPr/>
          <p:nvPr/>
        </p:nvSpPr>
        <p:spPr>
          <a:xfrm>
            <a:off x="3915339" y="6838432"/>
            <a:ext cx="1566812" cy="362494"/>
          </a:xfrm>
          <a:custGeom>
            <a:avLst/>
            <a:gdLst>
              <a:gd name="connsiteX0" fmla="*/ 24836 w 1566812"/>
              <a:gd name="connsiteY0" fmla="*/ 356118 h 362494"/>
              <a:gd name="connsiteX1" fmla="*/ 1529786 w 1566812"/>
              <a:gd name="connsiteY1" fmla="*/ 6868 h 362494"/>
              <a:gd name="connsiteX2" fmla="*/ 1129736 w 1566812"/>
              <a:gd name="connsiteY2" fmla="*/ 117993 h 362494"/>
              <a:gd name="connsiteX3" fmla="*/ 1393261 w 1566812"/>
              <a:gd name="connsiteY3" fmla="*/ 41793 h 362494"/>
              <a:gd name="connsiteX4" fmla="*/ 859861 w 1566812"/>
              <a:gd name="connsiteY4" fmla="*/ 187843 h 362494"/>
              <a:gd name="connsiteX5" fmla="*/ 1018611 w 1566812"/>
              <a:gd name="connsiteY5" fmla="*/ 137043 h 362494"/>
              <a:gd name="connsiteX6" fmla="*/ 523311 w 1566812"/>
              <a:gd name="connsiteY6" fmla="*/ 273568 h 362494"/>
              <a:gd name="connsiteX7" fmla="*/ 828111 w 1566812"/>
              <a:gd name="connsiteY7" fmla="*/ 175143 h 362494"/>
              <a:gd name="connsiteX8" fmla="*/ 301061 w 1566812"/>
              <a:gd name="connsiteY8" fmla="*/ 330718 h 362494"/>
              <a:gd name="connsiteX9" fmla="*/ 570936 w 1566812"/>
              <a:gd name="connsiteY9" fmla="*/ 238643 h 362494"/>
              <a:gd name="connsiteX10" fmla="*/ 24836 w 1566812"/>
              <a:gd name="connsiteY10" fmla="*/ 356118 h 36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812" h="362494">
                <a:moveTo>
                  <a:pt x="24836" y="356118"/>
                </a:moveTo>
                <a:lnTo>
                  <a:pt x="1529786" y="6868"/>
                </a:lnTo>
                <a:cubicBezTo>
                  <a:pt x="1713936" y="-32819"/>
                  <a:pt x="1152490" y="112172"/>
                  <a:pt x="1129736" y="117993"/>
                </a:cubicBezTo>
                <a:cubicBezTo>
                  <a:pt x="1106982" y="123814"/>
                  <a:pt x="1438240" y="30151"/>
                  <a:pt x="1393261" y="41793"/>
                </a:cubicBezTo>
                <a:cubicBezTo>
                  <a:pt x="1348282" y="53435"/>
                  <a:pt x="922303" y="171968"/>
                  <a:pt x="859861" y="187843"/>
                </a:cubicBezTo>
                <a:cubicBezTo>
                  <a:pt x="797419" y="203718"/>
                  <a:pt x="1074703" y="122755"/>
                  <a:pt x="1018611" y="137043"/>
                </a:cubicBezTo>
                <a:cubicBezTo>
                  <a:pt x="962519" y="151331"/>
                  <a:pt x="555061" y="267218"/>
                  <a:pt x="523311" y="273568"/>
                </a:cubicBezTo>
                <a:cubicBezTo>
                  <a:pt x="491561" y="279918"/>
                  <a:pt x="865153" y="165618"/>
                  <a:pt x="828111" y="175143"/>
                </a:cubicBezTo>
                <a:cubicBezTo>
                  <a:pt x="791069" y="184668"/>
                  <a:pt x="343923" y="320135"/>
                  <a:pt x="301061" y="330718"/>
                </a:cubicBezTo>
                <a:cubicBezTo>
                  <a:pt x="258199" y="341301"/>
                  <a:pt x="614857" y="231764"/>
                  <a:pt x="570936" y="238643"/>
                </a:cubicBezTo>
                <a:cubicBezTo>
                  <a:pt x="527015" y="245522"/>
                  <a:pt x="-134972" y="394747"/>
                  <a:pt x="24836" y="356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CFBB7F88-C62A-C5B6-D62D-4ABBA0BAED35}"/>
              </a:ext>
            </a:extLst>
          </p:cNvPr>
          <p:cNvSpPr/>
          <p:nvPr/>
        </p:nvSpPr>
        <p:spPr>
          <a:xfrm>
            <a:off x="5349875" y="6612302"/>
            <a:ext cx="1335498" cy="286973"/>
          </a:xfrm>
          <a:custGeom>
            <a:avLst/>
            <a:gdLst>
              <a:gd name="connsiteX0" fmla="*/ 0 w 1335498"/>
              <a:gd name="connsiteY0" fmla="*/ 286973 h 286973"/>
              <a:gd name="connsiteX1" fmla="*/ 1279525 w 1335498"/>
              <a:gd name="connsiteY1" fmla="*/ 10748 h 286973"/>
              <a:gd name="connsiteX2" fmla="*/ 1123950 w 1335498"/>
              <a:gd name="connsiteY2" fmla="*/ 52023 h 286973"/>
              <a:gd name="connsiteX3" fmla="*/ 0 w 1335498"/>
              <a:gd name="connsiteY3" fmla="*/ 286973 h 28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498" h="286973">
                <a:moveTo>
                  <a:pt x="0" y="286973"/>
                </a:moveTo>
                <a:lnTo>
                  <a:pt x="1279525" y="10748"/>
                </a:lnTo>
                <a:cubicBezTo>
                  <a:pt x="1466850" y="-28410"/>
                  <a:pt x="1123950" y="52023"/>
                  <a:pt x="1123950" y="52023"/>
                </a:cubicBezTo>
                <a:lnTo>
                  <a:pt x="0" y="2869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40EB76EF-BE50-3E93-62E2-390591C3C20F}"/>
              </a:ext>
            </a:extLst>
          </p:cNvPr>
          <p:cNvSpPr/>
          <p:nvPr/>
        </p:nvSpPr>
        <p:spPr>
          <a:xfrm>
            <a:off x="5314950" y="6579609"/>
            <a:ext cx="1396491" cy="306966"/>
          </a:xfrm>
          <a:custGeom>
            <a:avLst/>
            <a:gdLst>
              <a:gd name="connsiteX0" fmla="*/ 0 w 1396491"/>
              <a:gd name="connsiteY0" fmla="*/ 306966 h 306966"/>
              <a:gd name="connsiteX1" fmla="*/ 1352550 w 1396491"/>
              <a:gd name="connsiteY1" fmla="*/ 8516 h 306966"/>
              <a:gd name="connsiteX2" fmla="*/ 1092200 w 1396491"/>
              <a:gd name="connsiteY2" fmla="*/ 75191 h 306966"/>
              <a:gd name="connsiteX3" fmla="*/ 0 w 1396491"/>
              <a:gd name="connsiteY3" fmla="*/ 306966 h 3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491" h="306966">
                <a:moveTo>
                  <a:pt x="0" y="306966"/>
                </a:moveTo>
                <a:lnTo>
                  <a:pt x="1352550" y="8516"/>
                </a:lnTo>
                <a:cubicBezTo>
                  <a:pt x="1534583" y="-30113"/>
                  <a:pt x="1092200" y="75191"/>
                  <a:pt x="1092200" y="75191"/>
                </a:cubicBezTo>
                <a:lnTo>
                  <a:pt x="0" y="3069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3E1A1E5E-38EC-6523-9551-AA89E70A76FD}"/>
              </a:ext>
            </a:extLst>
          </p:cNvPr>
          <p:cNvSpPr/>
          <p:nvPr/>
        </p:nvSpPr>
        <p:spPr>
          <a:xfrm>
            <a:off x="6624666" y="6571596"/>
            <a:ext cx="729250" cy="50308"/>
          </a:xfrm>
          <a:custGeom>
            <a:avLst/>
            <a:gdLst>
              <a:gd name="connsiteX0" fmla="*/ 11084 w 729250"/>
              <a:gd name="connsiteY0" fmla="*/ 48279 h 50308"/>
              <a:gd name="connsiteX1" fmla="*/ 700059 w 729250"/>
              <a:gd name="connsiteY1" fmla="*/ 654 h 50308"/>
              <a:gd name="connsiteX2" fmla="*/ 607984 w 729250"/>
              <a:gd name="connsiteY2" fmla="*/ 19704 h 50308"/>
              <a:gd name="connsiteX3" fmla="*/ 668309 w 729250"/>
              <a:gd name="connsiteY3" fmla="*/ 7004 h 50308"/>
              <a:gd name="connsiteX4" fmla="*/ 487334 w 729250"/>
              <a:gd name="connsiteY4" fmla="*/ 16529 h 50308"/>
              <a:gd name="connsiteX5" fmla="*/ 287309 w 729250"/>
              <a:gd name="connsiteY5" fmla="*/ 38754 h 50308"/>
              <a:gd name="connsiteX6" fmla="*/ 11084 w 729250"/>
              <a:gd name="connsiteY6" fmla="*/ 48279 h 5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9250" h="50308">
                <a:moveTo>
                  <a:pt x="11084" y="48279"/>
                </a:moveTo>
                <a:cubicBezTo>
                  <a:pt x="79876" y="41929"/>
                  <a:pt x="600576" y="5416"/>
                  <a:pt x="700059" y="654"/>
                </a:cubicBezTo>
                <a:cubicBezTo>
                  <a:pt x="799542" y="-4108"/>
                  <a:pt x="613275" y="18646"/>
                  <a:pt x="607984" y="19704"/>
                </a:cubicBezTo>
                <a:cubicBezTo>
                  <a:pt x="602693" y="20762"/>
                  <a:pt x="688417" y="7533"/>
                  <a:pt x="668309" y="7004"/>
                </a:cubicBezTo>
                <a:cubicBezTo>
                  <a:pt x="648201" y="6475"/>
                  <a:pt x="550834" y="11237"/>
                  <a:pt x="487334" y="16529"/>
                </a:cubicBezTo>
                <a:cubicBezTo>
                  <a:pt x="423834" y="21821"/>
                  <a:pt x="361392" y="32933"/>
                  <a:pt x="287309" y="38754"/>
                </a:cubicBezTo>
                <a:cubicBezTo>
                  <a:pt x="213226" y="44575"/>
                  <a:pt x="-57708" y="54629"/>
                  <a:pt x="11084" y="48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A4A6B737-D708-90C5-3EC7-63B7B90953A8}"/>
              </a:ext>
            </a:extLst>
          </p:cNvPr>
          <p:cNvSpPr/>
          <p:nvPr/>
        </p:nvSpPr>
        <p:spPr>
          <a:xfrm>
            <a:off x="6578600" y="6511846"/>
            <a:ext cx="800981" cy="123904"/>
          </a:xfrm>
          <a:custGeom>
            <a:avLst/>
            <a:gdLst>
              <a:gd name="connsiteX0" fmla="*/ 0 w 800981"/>
              <a:gd name="connsiteY0" fmla="*/ 123904 h 123904"/>
              <a:gd name="connsiteX1" fmla="*/ 473075 w 800981"/>
              <a:gd name="connsiteY1" fmla="*/ 3254 h 123904"/>
              <a:gd name="connsiteX2" fmla="*/ 368300 w 800981"/>
              <a:gd name="connsiteY2" fmla="*/ 35004 h 123904"/>
              <a:gd name="connsiteX3" fmla="*/ 327025 w 800981"/>
              <a:gd name="connsiteY3" fmla="*/ 41354 h 123904"/>
              <a:gd name="connsiteX4" fmla="*/ 800100 w 800981"/>
              <a:gd name="connsiteY4" fmla="*/ 41354 h 123904"/>
              <a:gd name="connsiteX5" fmla="*/ 454025 w 800981"/>
              <a:gd name="connsiteY5" fmla="*/ 50879 h 123904"/>
              <a:gd name="connsiteX6" fmla="*/ 222250 w 800981"/>
              <a:gd name="connsiteY6" fmla="*/ 47704 h 123904"/>
              <a:gd name="connsiteX7" fmla="*/ 288925 w 800981"/>
              <a:gd name="connsiteY7" fmla="*/ 50879 h 123904"/>
              <a:gd name="connsiteX8" fmla="*/ 0 w 800981"/>
              <a:gd name="connsiteY8" fmla="*/ 123904 h 12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981" h="123904">
                <a:moveTo>
                  <a:pt x="0" y="123904"/>
                </a:moveTo>
                <a:lnTo>
                  <a:pt x="473075" y="3254"/>
                </a:lnTo>
                <a:cubicBezTo>
                  <a:pt x="534458" y="-11563"/>
                  <a:pt x="392642" y="28654"/>
                  <a:pt x="368300" y="35004"/>
                </a:cubicBezTo>
                <a:cubicBezTo>
                  <a:pt x="343958" y="41354"/>
                  <a:pt x="255058" y="40296"/>
                  <a:pt x="327025" y="41354"/>
                </a:cubicBezTo>
                <a:cubicBezTo>
                  <a:pt x="398992" y="42412"/>
                  <a:pt x="778933" y="39767"/>
                  <a:pt x="800100" y="41354"/>
                </a:cubicBezTo>
                <a:cubicBezTo>
                  <a:pt x="821267" y="42941"/>
                  <a:pt x="454025" y="50879"/>
                  <a:pt x="454025" y="50879"/>
                </a:cubicBezTo>
                <a:lnTo>
                  <a:pt x="222250" y="47704"/>
                </a:lnTo>
                <a:cubicBezTo>
                  <a:pt x="194733" y="47704"/>
                  <a:pt x="329671" y="40296"/>
                  <a:pt x="288925" y="50879"/>
                </a:cubicBezTo>
                <a:lnTo>
                  <a:pt x="0" y="1239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72B3A6C1-1DCC-1A54-27FE-D55112C48764}"/>
              </a:ext>
            </a:extLst>
          </p:cNvPr>
          <p:cNvSpPr/>
          <p:nvPr/>
        </p:nvSpPr>
        <p:spPr>
          <a:xfrm>
            <a:off x="7283450" y="6562725"/>
            <a:ext cx="409592" cy="212772"/>
          </a:xfrm>
          <a:custGeom>
            <a:avLst/>
            <a:gdLst>
              <a:gd name="connsiteX0" fmla="*/ 0 w 409592"/>
              <a:gd name="connsiteY0" fmla="*/ 0 h 212772"/>
              <a:gd name="connsiteX1" fmla="*/ 381000 w 409592"/>
              <a:gd name="connsiteY1" fmla="*/ 174625 h 212772"/>
              <a:gd name="connsiteX2" fmla="*/ 298450 w 409592"/>
              <a:gd name="connsiteY2" fmla="*/ 133350 h 212772"/>
              <a:gd name="connsiteX3" fmla="*/ 409575 w 409592"/>
              <a:gd name="connsiteY3" fmla="*/ 212725 h 212772"/>
              <a:gd name="connsiteX4" fmla="*/ 288925 w 409592"/>
              <a:gd name="connsiteY4" fmla="*/ 146050 h 212772"/>
              <a:gd name="connsiteX5" fmla="*/ 0 w 409592"/>
              <a:gd name="connsiteY5" fmla="*/ 0 h 2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592" h="212772">
                <a:moveTo>
                  <a:pt x="0" y="0"/>
                </a:moveTo>
                <a:lnTo>
                  <a:pt x="381000" y="174625"/>
                </a:lnTo>
                <a:cubicBezTo>
                  <a:pt x="430742" y="196850"/>
                  <a:pt x="293688" y="127000"/>
                  <a:pt x="298450" y="133350"/>
                </a:cubicBezTo>
                <a:cubicBezTo>
                  <a:pt x="303212" y="139700"/>
                  <a:pt x="411163" y="210608"/>
                  <a:pt x="409575" y="212725"/>
                </a:cubicBezTo>
                <a:cubicBezTo>
                  <a:pt x="407987" y="214842"/>
                  <a:pt x="288925" y="146050"/>
                  <a:pt x="288925" y="146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6252D84F-447C-B09C-EEAC-9C8B24CAFB4C}"/>
              </a:ext>
            </a:extLst>
          </p:cNvPr>
          <p:cNvSpPr/>
          <p:nvPr/>
        </p:nvSpPr>
        <p:spPr>
          <a:xfrm>
            <a:off x="7283450" y="6508750"/>
            <a:ext cx="436783" cy="248381"/>
          </a:xfrm>
          <a:custGeom>
            <a:avLst/>
            <a:gdLst>
              <a:gd name="connsiteX0" fmla="*/ 0 w 436783"/>
              <a:gd name="connsiteY0" fmla="*/ 0 h 248381"/>
              <a:gd name="connsiteX1" fmla="*/ 314325 w 436783"/>
              <a:gd name="connsiteY1" fmla="*/ 149225 h 248381"/>
              <a:gd name="connsiteX2" fmla="*/ 434975 w 436783"/>
              <a:gd name="connsiteY2" fmla="*/ 247650 h 248381"/>
              <a:gd name="connsiteX3" fmla="*/ 371475 w 436783"/>
              <a:gd name="connsiteY3" fmla="*/ 190500 h 248381"/>
              <a:gd name="connsiteX4" fmla="*/ 171450 w 436783"/>
              <a:gd name="connsiteY4" fmla="*/ 123825 h 248381"/>
              <a:gd name="connsiteX5" fmla="*/ 339725 w 436783"/>
              <a:gd name="connsiteY5" fmla="*/ 193675 h 248381"/>
              <a:gd name="connsiteX6" fmla="*/ 304800 w 436783"/>
              <a:gd name="connsiteY6" fmla="*/ 155575 h 248381"/>
              <a:gd name="connsiteX7" fmla="*/ 200025 w 436783"/>
              <a:gd name="connsiteY7" fmla="*/ 95250 h 248381"/>
              <a:gd name="connsiteX8" fmla="*/ 200025 w 436783"/>
              <a:gd name="connsiteY8" fmla="*/ 95250 h 248381"/>
              <a:gd name="connsiteX9" fmla="*/ 0 w 436783"/>
              <a:gd name="connsiteY9" fmla="*/ 0 h 24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783" h="248381">
                <a:moveTo>
                  <a:pt x="0" y="0"/>
                </a:moveTo>
                <a:cubicBezTo>
                  <a:pt x="120914" y="53975"/>
                  <a:pt x="241829" y="107950"/>
                  <a:pt x="314325" y="149225"/>
                </a:cubicBezTo>
                <a:cubicBezTo>
                  <a:pt x="386821" y="190500"/>
                  <a:pt x="425450" y="240771"/>
                  <a:pt x="434975" y="247650"/>
                </a:cubicBezTo>
                <a:cubicBezTo>
                  <a:pt x="444500" y="254529"/>
                  <a:pt x="415396" y="211137"/>
                  <a:pt x="371475" y="190500"/>
                </a:cubicBezTo>
                <a:cubicBezTo>
                  <a:pt x="327554" y="169863"/>
                  <a:pt x="176742" y="123296"/>
                  <a:pt x="171450" y="123825"/>
                </a:cubicBezTo>
                <a:cubicBezTo>
                  <a:pt x="166158" y="124354"/>
                  <a:pt x="317500" y="188383"/>
                  <a:pt x="339725" y="193675"/>
                </a:cubicBezTo>
                <a:cubicBezTo>
                  <a:pt x="361950" y="198967"/>
                  <a:pt x="328083" y="171979"/>
                  <a:pt x="304800" y="155575"/>
                </a:cubicBezTo>
                <a:cubicBezTo>
                  <a:pt x="281517" y="139171"/>
                  <a:pt x="200025" y="95250"/>
                  <a:pt x="200025" y="95250"/>
                </a:cubicBezTo>
                <a:lnTo>
                  <a:pt x="200025" y="95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C1FC00BE-1D0A-5C6B-EF3D-F4E79C6D3830}"/>
              </a:ext>
            </a:extLst>
          </p:cNvPr>
          <p:cNvSpPr/>
          <p:nvPr/>
        </p:nvSpPr>
        <p:spPr>
          <a:xfrm>
            <a:off x="7705236" y="6720136"/>
            <a:ext cx="96061" cy="879903"/>
          </a:xfrm>
          <a:custGeom>
            <a:avLst/>
            <a:gdLst>
              <a:gd name="connsiteX0" fmla="*/ 489 w 96061"/>
              <a:gd name="connsiteY0" fmla="*/ 1339 h 879903"/>
              <a:gd name="connsiteX1" fmla="*/ 54464 w 96061"/>
              <a:gd name="connsiteY1" fmla="*/ 579189 h 879903"/>
              <a:gd name="connsiteX2" fmla="*/ 95739 w 96061"/>
              <a:gd name="connsiteY2" fmla="*/ 877639 h 879903"/>
              <a:gd name="connsiteX3" fmla="*/ 32239 w 96061"/>
              <a:gd name="connsiteY3" fmla="*/ 433139 h 879903"/>
              <a:gd name="connsiteX4" fmla="*/ 489 w 96061"/>
              <a:gd name="connsiteY4" fmla="*/ 1339 h 87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61" h="879903">
                <a:moveTo>
                  <a:pt x="489" y="1339"/>
                </a:moveTo>
                <a:cubicBezTo>
                  <a:pt x="4193" y="25681"/>
                  <a:pt x="38589" y="433139"/>
                  <a:pt x="54464" y="579189"/>
                </a:cubicBezTo>
                <a:cubicBezTo>
                  <a:pt x="70339" y="725239"/>
                  <a:pt x="99443" y="901981"/>
                  <a:pt x="95739" y="877639"/>
                </a:cubicBezTo>
                <a:cubicBezTo>
                  <a:pt x="92035" y="853297"/>
                  <a:pt x="49702" y="575485"/>
                  <a:pt x="32239" y="433139"/>
                </a:cubicBezTo>
                <a:cubicBezTo>
                  <a:pt x="14777" y="290793"/>
                  <a:pt x="-3215" y="-23003"/>
                  <a:pt x="489" y="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F8A35D85-36A2-1B45-C855-EF8D4FB961C5}"/>
              </a:ext>
            </a:extLst>
          </p:cNvPr>
          <p:cNvSpPr/>
          <p:nvPr/>
        </p:nvSpPr>
        <p:spPr>
          <a:xfrm>
            <a:off x="7734078" y="7126682"/>
            <a:ext cx="58830" cy="479756"/>
          </a:xfrm>
          <a:custGeom>
            <a:avLst/>
            <a:gdLst>
              <a:gd name="connsiteX0" fmla="*/ 222 w 58830"/>
              <a:gd name="connsiteY0" fmla="*/ 1193 h 479756"/>
              <a:gd name="connsiteX1" fmla="*/ 57372 w 58830"/>
              <a:gd name="connsiteY1" fmla="*/ 464743 h 479756"/>
              <a:gd name="connsiteX2" fmla="*/ 38322 w 58830"/>
              <a:gd name="connsiteY2" fmla="*/ 334568 h 479756"/>
              <a:gd name="connsiteX3" fmla="*/ 222 w 58830"/>
              <a:gd name="connsiteY3" fmla="*/ 1193 h 47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30" h="479756">
                <a:moveTo>
                  <a:pt x="222" y="1193"/>
                </a:moveTo>
                <a:cubicBezTo>
                  <a:pt x="3397" y="22889"/>
                  <a:pt x="51022" y="409181"/>
                  <a:pt x="57372" y="464743"/>
                </a:cubicBezTo>
                <a:cubicBezTo>
                  <a:pt x="63722" y="520305"/>
                  <a:pt x="47847" y="409180"/>
                  <a:pt x="38322" y="334568"/>
                </a:cubicBezTo>
                <a:cubicBezTo>
                  <a:pt x="28797" y="259956"/>
                  <a:pt x="-2953" y="-20503"/>
                  <a:pt x="222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74C85ED8-0733-5FD0-B044-0D7A638E6634}"/>
              </a:ext>
            </a:extLst>
          </p:cNvPr>
          <p:cNvSpPr/>
          <p:nvPr/>
        </p:nvSpPr>
        <p:spPr>
          <a:xfrm>
            <a:off x="7331059" y="6635725"/>
            <a:ext cx="267559" cy="102599"/>
          </a:xfrm>
          <a:custGeom>
            <a:avLst/>
            <a:gdLst>
              <a:gd name="connsiteX0" fmla="*/ 16 w 267559"/>
              <a:gd name="connsiteY0" fmla="*/ 25 h 102599"/>
              <a:gd name="connsiteX1" fmla="*/ 244491 w 267559"/>
              <a:gd name="connsiteY1" fmla="*/ 95275 h 102599"/>
              <a:gd name="connsiteX2" fmla="*/ 231791 w 267559"/>
              <a:gd name="connsiteY2" fmla="*/ 85750 h 102599"/>
              <a:gd name="connsiteX3" fmla="*/ 16 w 267559"/>
              <a:gd name="connsiteY3" fmla="*/ 25 h 10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59" h="102599">
                <a:moveTo>
                  <a:pt x="16" y="25"/>
                </a:moveTo>
                <a:cubicBezTo>
                  <a:pt x="2133" y="1613"/>
                  <a:pt x="244491" y="95275"/>
                  <a:pt x="244491" y="95275"/>
                </a:cubicBezTo>
                <a:cubicBezTo>
                  <a:pt x="283120" y="109562"/>
                  <a:pt x="269362" y="101096"/>
                  <a:pt x="231791" y="85750"/>
                </a:cubicBezTo>
                <a:cubicBezTo>
                  <a:pt x="194220" y="70404"/>
                  <a:pt x="-2101" y="-1563"/>
                  <a:pt x="1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05A14BA6-9AC1-6C42-2160-3A34689DF950}"/>
              </a:ext>
            </a:extLst>
          </p:cNvPr>
          <p:cNvSpPr/>
          <p:nvPr/>
        </p:nvSpPr>
        <p:spPr>
          <a:xfrm>
            <a:off x="7577604" y="6706418"/>
            <a:ext cx="100926" cy="197489"/>
          </a:xfrm>
          <a:custGeom>
            <a:avLst/>
            <a:gdLst>
              <a:gd name="connsiteX0" fmla="*/ 1121 w 100926"/>
              <a:gd name="connsiteY0" fmla="*/ 2357 h 197489"/>
              <a:gd name="connsiteX1" fmla="*/ 99546 w 100926"/>
              <a:gd name="connsiteY1" fmla="*/ 196032 h 197489"/>
              <a:gd name="connsiteX2" fmla="*/ 61446 w 100926"/>
              <a:gd name="connsiteY2" fmla="*/ 91257 h 197489"/>
              <a:gd name="connsiteX3" fmla="*/ 99546 w 100926"/>
              <a:gd name="connsiteY3" fmla="*/ 94432 h 197489"/>
              <a:gd name="connsiteX4" fmla="*/ 48746 w 100926"/>
              <a:gd name="connsiteY4" fmla="*/ 88082 h 197489"/>
              <a:gd name="connsiteX5" fmla="*/ 1121 w 100926"/>
              <a:gd name="connsiteY5" fmla="*/ 2357 h 19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26" h="197489">
                <a:moveTo>
                  <a:pt x="1121" y="2357"/>
                </a:moveTo>
                <a:cubicBezTo>
                  <a:pt x="9588" y="20349"/>
                  <a:pt x="89492" y="181215"/>
                  <a:pt x="99546" y="196032"/>
                </a:cubicBezTo>
                <a:cubicBezTo>
                  <a:pt x="109600" y="210849"/>
                  <a:pt x="61446" y="108190"/>
                  <a:pt x="61446" y="91257"/>
                </a:cubicBezTo>
                <a:cubicBezTo>
                  <a:pt x="61446" y="74324"/>
                  <a:pt x="101663" y="94961"/>
                  <a:pt x="99546" y="94432"/>
                </a:cubicBezTo>
                <a:cubicBezTo>
                  <a:pt x="97429" y="93903"/>
                  <a:pt x="63034" y="101311"/>
                  <a:pt x="48746" y="88082"/>
                </a:cubicBezTo>
                <a:cubicBezTo>
                  <a:pt x="34459" y="74853"/>
                  <a:pt x="-7346" y="-15635"/>
                  <a:pt x="1121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6C006F0C-4C4E-3287-1784-D07A90594015}"/>
              </a:ext>
            </a:extLst>
          </p:cNvPr>
          <p:cNvSpPr/>
          <p:nvPr/>
        </p:nvSpPr>
        <p:spPr>
          <a:xfrm>
            <a:off x="7552953" y="6737186"/>
            <a:ext cx="159496" cy="868367"/>
          </a:xfrm>
          <a:custGeom>
            <a:avLst/>
            <a:gdLst>
              <a:gd name="connsiteX0" fmla="*/ 372 w 159496"/>
              <a:gd name="connsiteY0" fmla="*/ 164 h 868367"/>
              <a:gd name="connsiteX1" fmla="*/ 136897 w 159496"/>
              <a:gd name="connsiteY1" fmla="*/ 168439 h 868367"/>
              <a:gd name="connsiteX2" fmla="*/ 82922 w 159496"/>
              <a:gd name="connsiteY2" fmla="*/ 98589 h 868367"/>
              <a:gd name="connsiteX3" fmla="*/ 63872 w 159496"/>
              <a:gd name="connsiteY3" fmla="*/ 165264 h 868367"/>
              <a:gd name="connsiteX4" fmla="*/ 63872 w 159496"/>
              <a:gd name="connsiteY4" fmla="*/ 146214 h 868367"/>
              <a:gd name="connsiteX5" fmla="*/ 121022 w 159496"/>
              <a:gd name="connsiteY5" fmla="*/ 289089 h 868367"/>
              <a:gd name="connsiteX6" fmla="*/ 101972 w 159496"/>
              <a:gd name="connsiteY6" fmla="*/ 222414 h 868367"/>
              <a:gd name="connsiteX7" fmla="*/ 121022 w 159496"/>
              <a:gd name="connsiteY7" fmla="*/ 504989 h 868367"/>
              <a:gd name="connsiteX8" fmla="*/ 159122 w 159496"/>
              <a:gd name="connsiteY8" fmla="*/ 863764 h 868367"/>
              <a:gd name="connsiteX9" fmla="*/ 95622 w 159496"/>
              <a:gd name="connsiteY9" fmla="*/ 235114 h 868367"/>
              <a:gd name="connsiteX10" fmla="*/ 67047 w 159496"/>
              <a:gd name="connsiteY10" fmla="*/ 114464 h 868367"/>
              <a:gd name="connsiteX11" fmla="*/ 95622 w 159496"/>
              <a:gd name="connsiteY11" fmla="*/ 136689 h 868367"/>
              <a:gd name="connsiteX12" fmla="*/ 372 w 159496"/>
              <a:gd name="connsiteY12" fmla="*/ 164 h 86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496" h="868367">
                <a:moveTo>
                  <a:pt x="372" y="164"/>
                </a:moveTo>
                <a:cubicBezTo>
                  <a:pt x="7251" y="5456"/>
                  <a:pt x="123139" y="152035"/>
                  <a:pt x="136897" y="168439"/>
                </a:cubicBezTo>
                <a:cubicBezTo>
                  <a:pt x="150655" y="184843"/>
                  <a:pt x="95093" y="99118"/>
                  <a:pt x="82922" y="98589"/>
                </a:cubicBezTo>
                <a:cubicBezTo>
                  <a:pt x="70751" y="98060"/>
                  <a:pt x="67047" y="157326"/>
                  <a:pt x="63872" y="165264"/>
                </a:cubicBezTo>
                <a:cubicBezTo>
                  <a:pt x="60697" y="173202"/>
                  <a:pt x="54347" y="125577"/>
                  <a:pt x="63872" y="146214"/>
                </a:cubicBezTo>
                <a:cubicBezTo>
                  <a:pt x="73397" y="166851"/>
                  <a:pt x="114672" y="276389"/>
                  <a:pt x="121022" y="289089"/>
                </a:cubicBezTo>
                <a:cubicBezTo>
                  <a:pt x="127372" y="301789"/>
                  <a:pt x="101972" y="186431"/>
                  <a:pt x="101972" y="222414"/>
                </a:cubicBezTo>
                <a:cubicBezTo>
                  <a:pt x="101972" y="258397"/>
                  <a:pt x="111497" y="398097"/>
                  <a:pt x="121022" y="504989"/>
                </a:cubicBezTo>
                <a:cubicBezTo>
                  <a:pt x="130547" y="611881"/>
                  <a:pt x="163355" y="908743"/>
                  <a:pt x="159122" y="863764"/>
                </a:cubicBezTo>
                <a:cubicBezTo>
                  <a:pt x="154889" y="818785"/>
                  <a:pt x="110968" y="359997"/>
                  <a:pt x="95622" y="235114"/>
                </a:cubicBezTo>
                <a:cubicBezTo>
                  <a:pt x="80276" y="110231"/>
                  <a:pt x="67047" y="130868"/>
                  <a:pt x="67047" y="114464"/>
                </a:cubicBezTo>
                <a:cubicBezTo>
                  <a:pt x="67047" y="98060"/>
                  <a:pt x="107264" y="154681"/>
                  <a:pt x="95622" y="136689"/>
                </a:cubicBezTo>
                <a:cubicBezTo>
                  <a:pt x="83980" y="118697"/>
                  <a:pt x="-6507" y="-5128"/>
                  <a:pt x="372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4D1C3A34-FDFD-BC44-F645-5D6D6A14EDDE}"/>
              </a:ext>
            </a:extLst>
          </p:cNvPr>
          <p:cNvSpPr/>
          <p:nvPr/>
        </p:nvSpPr>
        <p:spPr>
          <a:xfrm>
            <a:off x="4308475" y="6276975"/>
            <a:ext cx="674042" cy="478729"/>
          </a:xfrm>
          <a:custGeom>
            <a:avLst/>
            <a:gdLst>
              <a:gd name="connsiteX0" fmla="*/ 0 w 674042"/>
              <a:gd name="connsiteY0" fmla="*/ 0 h 478729"/>
              <a:gd name="connsiteX1" fmla="*/ 650875 w 674042"/>
              <a:gd name="connsiteY1" fmla="*/ 460375 h 478729"/>
              <a:gd name="connsiteX2" fmla="*/ 479425 w 674042"/>
              <a:gd name="connsiteY2" fmla="*/ 349250 h 478729"/>
              <a:gd name="connsiteX3" fmla="*/ 0 w 674042"/>
              <a:gd name="connsiteY3" fmla="*/ 0 h 47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42" h="478729">
                <a:moveTo>
                  <a:pt x="0" y="0"/>
                </a:moveTo>
                <a:cubicBezTo>
                  <a:pt x="28575" y="18521"/>
                  <a:pt x="570971" y="402167"/>
                  <a:pt x="650875" y="460375"/>
                </a:cubicBezTo>
                <a:cubicBezTo>
                  <a:pt x="730779" y="518583"/>
                  <a:pt x="586846" y="426508"/>
                  <a:pt x="479425" y="349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33640275-0165-2F05-0BDD-64A6A3F80B29}"/>
              </a:ext>
            </a:extLst>
          </p:cNvPr>
          <p:cNvSpPr/>
          <p:nvPr/>
        </p:nvSpPr>
        <p:spPr>
          <a:xfrm>
            <a:off x="3917950" y="5184775"/>
            <a:ext cx="360543" cy="476643"/>
          </a:xfrm>
          <a:custGeom>
            <a:avLst/>
            <a:gdLst>
              <a:gd name="connsiteX0" fmla="*/ 0 w 360543"/>
              <a:gd name="connsiteY0" fmla="*/ 0 h 476643"/>
              <a:gd name="connsiteX1" fmla="*/ 342900 w 360543"/>
              <a:gd name="connsiteY1" fmla="*/ 454025 h 476643"/>
              <a:gd name="connsiteX2" fmla="*/ 314325 w 360543"/>
              <a:gd name="connsiteY2" fmla="*/ 412750 h 476643"/>
              <a:gd name="connsiteX3" fmla="*/ 0 w 360543"/>
              <a:gd name="connsiteY3" fmla="*/ 0 h 47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43" h="476643">
                <a:moveTo>
                  <a:pt x="0" y="0"/>
                </a:moveTo>
                <a:lnTo>
                  <a:pt x="342900" y="454025"/>
                </a:lnTo>
                <a:cubicBezTo>
                  <a:pt x="395287" y="522816"/>
                  <a:pt x="314325" y="412750"/>
                  <a:pt x="314325" y="412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DF13D978-2EFE-5095-5BC0-F051CADE5C32}"/>
              </a:ext>
            </a:extLst>
          </p:cNvPr>
          <p:cNvSpPr/>
          <p:nvPr/>
        </p:nvSpPr>
        <p:spPr>
          <a:xfrm>
            <a:off x="4159144" y="6613119"/>
            <a:ext cx="186045" cy="449082"/>
          </a:xfrm>
          <a:custGeom>
            <a:avLst/>
            <a:gdLst>
              <a:gd name="connsiteX0" fmla="*/ 106 w 186045"/>
              <a:gd name="connsiteY0" fmla="*/ 406 h 449082"/>
              <a:gd name="connsiteX1" fmla="*/ 174731 w 186045"/>
              <a:gd name="connsiteY1" fmla="*/ 425856 h 449082"/>
              <a:gd name="connsiteX2" fmla="*/ 149331 w 186045"/>
              <a:gd name="connsiteY2" fmla="*/ 349656 h 449082"/>
              <a:gd name="connsiteX3" fmla="*/ 106 w 186045"/>
              <a:gd name="connsiteY3" fmla="*/ 406 h 44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045" h="449082">
                <a:moveTo>
                  <a:pt x="106" y="406"/>
                </a:moveTo>
                <a:cubicBezTo>
                  <a:pt x="4339" y="13106"/>
                  <a:pt x="149860" y="367648"/>
                  <a:pt x="174731" y="425856"/>
                </a:cubicBezTo>
                <a:cubicBezTo>
                  <a:pt x="199602" y="484064"/>
                  <a:pt x="180023" y="423210"/>
                  <a:pt x="149331" y="349656"/>
                </a:cubicBezTo>
                <a:cubicBezTo>
                  <a:pt x="118639" y="276102"/>
                  <a:pt x="-4127" y="-12294"/>
                  <a:pt x="106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89C5220C-B393-FD48-A719-E9D128726E3A}"/>
              </a:ext>
            </a:extLst>
          </p:cNvPr>
          <p:cNvSpPr/>
          <p:nvPr/>
        </p:nvSpPr>
        <p:spPr>
          <a:xfrm>
            <a:off x="4702090" y="6772267"/>
            <a:ext cx="279261" cy="139283"/>
          </a:xfrm>
          <a:custGeom>
            <a:avLst/>
            <a:gdLst>
              <a:gd name="connsiteX0" fmla="*/ 85 w 279261"/>
              <a:gd name="connsiteY0" fmla="*/ 8 h 139283"/>
              <a:gd name="connsiteX1" fmla="*/ 260435 w 279261"/>
              <a:gd name="connsiteY1" fmla="*/ 127008 h 139283"/>
              <a:gd name="connsiteX2" fmla="*/ 231860 w 279261"/>
              <a:gd name="connsiteY2" fmla="*/ 120658 h 139283"/>
              <a:gd name="connsiteX3" fmla="*/ 85 w 279261"/>
              <a:gd name="connsiteY3" fmla="*/ 8 h 1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261" h="139283">
                <a:moveTo>
                  <a:pt x="85" y="8"/>
                </a:moveTo>
                <a:cubicBezTo>
                  <a:pt x="4847" y="1066"/>
                  <a:pt x="221806" y="106900"/>
                  <a:pt x="260435" y="127008"/>
                </a:cubicBezTo>
                <a:cubicBezTo>
                  <a:pt x="299064" y="147116"/>
                  <a:pt x="272606" y="140766"/>
                  <a:pt x="231860" y="120658"/>
                </a:cubicBezTo>
                <a:cubicBezTo>
                  <a:pt x="191114" y="100550"/>
                  <a:pt x="-4677" y="-1050"/>
                  <a:pt x="8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1F1EAC48-71A9-DB7F-EE09-1D6449D6070A}"/>
              </a:ext>
            </a:extLst>
          </p:cNvPr>
          <p:cNvSpPr/>
          <p:nvPr/>
        </p:nvSpPr>
        <p:spPr>
          <a:xfrm>
            <a:off x="7873317" y="8266513"/>
            <a:ext cx="84268" cy="293719"/>
          </a:xfrm>
          <a:custGeom>
            <a:avLst/>
            <a:gdLst>
              <a:gd name="connsiteX0" fmla="*/ 683 w 84268"/>
              <a:gd name="connsiteY0" fmla="*/ 1187 h 293719"/>
              <a:gd name="connsiteX1" fmla="*/ 83233 w 84268"/>
              <a:gd name="connsiteY1" fmla="*/ 286937 h 293719"/>
              <a:gd name="connsiteX2" fmla="*/ 45133 w 84268"/>
              <a:gd name="connsiteY2" fmla="*/ 188512 h 293719"/>
              <a:gd name="connsiteX3" fmla="*/ 683 w 84268"/>
              <a:gd name="connsiteY3" fmla="*/ 1187 h 2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8" h="293719">
                <a:moveTo>
                  <a:pt x="683" y="1187"/>
                </a:moveTo>
                <a:cubicBezTo>
                  <a:pt x="7033" y="17591"/>
                  <a:pt x="75825" y="255716"/>
                  <a:pt x="83233" y="286937"/>
                </a:cubicBezTo>
                <a:cubicBezTo>
                  <a:pt x="90641" y="318158"/>
                  <a:pt x="56246" y="234020"/>
                  <a:pt x="45133" y="188512"/>
                </a:cubicBezTo>
                <a:cubicBezTo>
                  <a:pt x="34020" y="143004"/>
                  <a:pt x="-5667" y="-15217"/>
                  <a:pt x="683" y="1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F44C8B60-948C-3190-2667-20DDF2931DC6}"/>
              </a:ext>
            </a:extLst>
          </p:cNvPr>
          <p:cNvSpPr/>
          <p:nvPr/>
        </p:nvSpPr>
        <p:spPr>
          <a:xfrm>
            <a:off x="7067944" y="8282242"/>
            <a:ext cx="819232" cy="410468"/>
          </a:xfrm>
          <a:custGeom>
            <a:avLst/>
            <a:gdLst>
              <a:gd name="connsiteX0" fmla="*/ 5956 w 819232"/>
              <a:gd name="connsiteY0" fmla="*/ 407733 h 410468"/>
              <a:gd name="connsiteX1" fmla="*/ 628256 w 819232"/>
              <a:gd name="connsiteY1" fmla="*/ 68008 h 410468"/>
              <a:gd name="connsiteX2" fmla="*/ 612381 w 819232"/>
              <a:gd name="connsiteY2" fmla="*/ 77533 h 410468"/>
              <a:gd name="connsiteX3" fmla="*/ 806056 w 819232"/>
              <a:gd name="connsiteY3" fmla="*/ 1333 h 410468"/>
              <a:gd name="connsiteX4" fmla="*/ 783831 w 819232"/>
              <a:gd name="connsiteY4" fmla="*/ 39433 h 410468"/>
              <a:gd name="connsiteX5" fmla="*/ 637781 w 819232"/>
              <a:gd name="connsiteY5" fmla="*/ 166433 h 410468"/>
              <a:gd name="connsiteX6" fmla="*/ 764781 w 819232"/>
              <a:gd name="connsiteY6" fmla="*/ 48958 h 410468"/>
              <a:gd name="connsiteX7" fmla="*/ 764781 w 819232"/>
              <a:gd name="connsiteY7" fmla="*/ 131508 h 410468"/>
              <a:gd name="connsiteX8" fmla="*/ 767956 w 819232"/>
              <a:gd name="connsiteY8" fmla="*/ 77533 h 410468"/>
              <a:gd name="connsiteX9" fmla="*/ 802881 w 819232"/>
              <a:gd name="connsiteY9" fmla="*/ 223583 h 410468"/>
              <a:gd name="connsiteX10" fmla="*/ 758431 w 819232"/>
              <a:gd name="connsiteY10" fmla="*/ 42608 h 410468"/>
              <a:gd name="connsiteX11" fmla="*/ 704456 w 819232"/>
              <a:gd name="connsiteY11" fmla="*/ 52133 h 410468"/>
              <a:gd name="connsiteX12" fmla="*/ 567931 w 819232"/>
              <a:gd name="connsiteY12" fmla="*/ 77533 h 410468"/>
              <a:gd name="connsiteX13" fmla="*/ 586981 w 819232"/>
              <a:gd name="connsiteY13" fmla="*/ 77533 h 410468"/>
              <a:gd name="connsiteX14" fmla="*/ 326631 w 819232"/>
              <a:gd name="connsiteY14" fmla="*/ 207708 h 410468"/>
              <a:gd name="connsiteX15" fmla="*/ 507606 w 819232"/>
              <a:gd name="connsiteY15" fmla="*/ 147383 h 410468"/>
              <a:gd name="connsiteX16" fmla="*/ 279006 w 819232"/>
              <a:gd name="connsiteY16" fmla="*/ 239458 h 410468"/>
              <a:gd name="connsiteX17" fmla="*/ 310756 w 819232"/>
              <a:gd name="connsiteY17" fmla="*/ 229933 h 410468"/>
              <a:gd name="connsiteX18" fmla="*/ 5956 w 819232"/>
              <a:gd name="connsiteY18" fmla="*/ 407733 h 41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9232" h="410468">
                <a:moveTo>
                  <a:pt x="5956" y="407733"/>
                </a:moveTo>
                <a:cubicBezTo>
                  <a:pt x="58873" y="380746"/>
                  <a:pt x="628256" y="68008"/>
                  <a:pt x="628256" y="68008"/>
                </a:cubicBezTo>
                <a:cubicBezTo>
                  <a:pt x="729327" y="12975"/>
                  <a:pt x="582748" y="88645"/>
                  <a:pt x="612381" y="77533"/>
                </a:cubicBezTo>
                <a:cubicBezTo>
                  <a:pt x="642014" y="66421"/>
                  <a:pt x="777481" y="7683"/>
                  <a:pt x="806056" y="1333"/>
                </a:cubicBezTo>
                <a:cubicBezTo>
                  <a:pt x="834631" y="-5017"/>
                  <a:pt x="811877" y="11916"/>
                  <a:pt x="783831" y="39433"/>
                </a:cubicBezTo>
                <a:cubicBezTo>
                  <a:pt x="755785" y="66950"/>
                  <a:pt x="640956" y="164846"/>
                  <a:pt x="637781" y="166433"/>
                </a:cubicBezTo>
                <a:cubicBezTo>
                  <a:pt x="634606" y="168020"/>
                  <a:pt x="743614" y="54779"/>
                  <a:pt x="764781" y="48958"/>
                </a:cubicBezTo>
                <a:cubicBezTo>
                  <a:pt x="785948" y="43137"/>
                  <a:pt x="764252" y="126745"/>
                  <a:pt x="764781" y="131508"/>
                </a:cubicBezTo>
                <a:cubicBezTo>
                  <a:pt x="765310" y="136270"/>
                  <a:pt x="761606" y="62187"/>
                  <a:pt x="767956" y="77533"/>
                </a:cubicBezTo>
                <a:cubicBezTo>
                  <a:pt x="774306" y="92879"/>
                  <a:pt x="804469" y="229404"/>
                  <a:pt x="802881" y="223583"/>
                </a:cubicBezTo>
                <a:cubicBezTo>
                  <a:pt x="801294" y="217762"/>
                  <a:pt x="774835" y="71183"/>
                  <a:pt x="758431" y="42608"/>
                </a:cubicBezTo>
                <a:cubicBezTo>
                  <a:pt x="742027" y="14033"/>
                  <a:pt x="704456" y="52133"/>
                  <a:pt x="704456" y="52133"/>
                </a:cubicBezTo>
                <a:lnTo>
                  <a:pt x="567931" y="77533"/>
                </a:lnTo>
                <a:cubicBezTo>
                  <a:pt x="548352" y="81766"/>
                  <a:pt x="627197" y="55837"/>
                  <a:pt x="586981" y="77533"/>
                </a:cubicBezTo>
                <a:cubicBezTo>
                  <a:pt x="546765" y="99229"/>
                  <a:pt x="339860" y="196066"/>
                  <a:pt x="326631" y="207708"/>
                </a:cubicBezTo>
                <a:cubicBezTo>
                  <a:pt x="313402" y="219350"/>
                  <a:pt x="515543" y="142091"/>
                  <a:pt x="507606" y="147383"/>
                </a:cubicBezTo>
                <a:cubicBezTo>
                  <a:pt x="499669" y="152675"/>
                  <a:pt x="311814" y="225700"/>
                  <a:pt x="279006" y="239458"/>
                </a:cubicBezTo>
                <a:cubicBezTo>
                  <a:pt x="246198" y="253216"/>
                  <a:pt x="352560" y="206120"/>
                  <a:pt x="310756" y="229933"/>
                </a:cubicBezTo>
                <a:cubicBezTo>
                  <a:pt x="268952" y="253745"/>
                  <a:pt x="-46961" y="434720"/>
                  <a:pt x="5956" y="407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29B25086-A0FC-CBD5-8C0C-73CBF21F6F4C}"/>
              </a:ext>
            </a:extLst>
          </p:cNvPr>
          <p:cNvSpPr/>
          <p:nvPr/>
        </p:nvSpPr>
        <p:spPr>
          <a:xfrm>
            <a:off x="6926662" y="8524783"/>
            <a:ext cx="1007673" cy="232283"/>
          </a:xfrm>
          <a:custGeom>
            <a:avLst/>
            <a:gdLst>
              <a:gd name="connsiteX0" fmla="*/ 1188 w 1007673"/>
              <a:gd name="connsiteY0" fmla="*/ 231867 h 232283"/>
              <a:gd name="connsiteX1" fmla="*/ 715563 w 1007673"/>
              <a:gd name="connsiteY1" fmla="*/ 111217 h 232283"/>
              <a:gd name="connsiteX2" fmla="*/ 677463 w 1007673"/>
              <a:gd name="connsiteY2" fmla="*/ 123917 h 232283"/>
              <a:gd name="connsiteX3" fmla="*/ 956863 w 1007673"/>
              <a:gd name="connsiteY3" fmla="*/ 22317 h 232283"/>
              <a:gd name="connsiteX4" fmla="*/ 918763 w 1007673"/>
              <a:gd name="connsiteY4" fmla="*/ 50892 h 232283"/>
              <a:gd name="connsiteX5" fmla="*/ 1007663 w 1007673"/>
              <a:gd name="connsiteY5" fmla="*/ 92 h 232283"/>
              <a:gd name="connsiteX6" fmla="*/ 912413 w 1007673"/>
              <a:gd name="connsiteY6" fmla="*/ 41367 h 232283"/>
              <a:gd name="connsiteX7" fmla="*/ 607613 w 1007673"/>
              <a:gd name="connsiteY7" fmla="*/ 142967 h 232283"/>
              <a:gd name="connsiteX8" fmla="*/ 899713 w 1007673"/>
              <a:gd name="connsiteY8" fmla="*/ 92167 h 232283"/>
              <a:gd name="connsiteX9" fmla="*/ 359963 w 1007673"/>
              <a:gd name="connsiteY9" fmla="*/ 203292 h 232283"/>
              <a:gd name="connsiteX10" fmla="*/ 540938 w 1007673"/>
              <a:gd name="connsiteY10" fmla="*/ 152492 h 232283"/>
              <a:gd name="connsiteX11" fmla="*/ 1188 w 1007673"/>
              <a:gd name="connsiteY11" fmla="*/ 231867 h 23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7673" h="232283">
                <a:moveTo>
                  <a:pt x="1188" y="231867"/>
                </a:moveTo>
                <a:cubicBezTo>
                  <a:pt x="30292" y="224988"/>
                  <a:pt x="602851" y="129209"/>
                  <a:pt x="715563" y="111217"/>
                </a:cubicBezTo>
                <a:cubicBezTo>
                  <a:pt x="828275" y="93225"/>
                  <a:pt x="677463" y="123917"/>
                  <a:pt x="677463" y="123917"/>
                </a:cubicBezTo>
                <a:cubicBezTo>
                  <a:pt x="717680" y="109100"/>
                  <a:pt x="916646" y="34488"/>
                  <a:pt x="956863" y="22317"/>
                </a:cubicBezTo>
                <a:cubicBezTo>
                  <a:pt x="997080" y="10146"/>
                  <a:pt x="910296" y="54596"/>
                  <a:pt x="918763" y="50892"/>
                </a:cubicBezTo>
                <a:cubicBezTo>
                  <a:pt x="927230" y="47188"/>
                  <a:pt x="1008721" y="1680"/>
                  <a:pt x="1007663" y="92"/>
                </a:cubicBezTo>
                <a:cubicBezTo>
                  <a:pt x="1006605" y="-1496"/>
                  <a:pt x="979088" y="17554"/>
                  <a:pt x="912413" y="41367"/>
                </a:cubicBezTo>
                <a:cubicBezTo>
                  <a:pt x="845738" y="65179"/>
                  <a:pt x="609730" y="134500"/>
                  <a:pt x="607613" y="142967"/>
                </a:cubicBezTo>
                <a:cubicBezTo>
                  <a:pt x="605496" y="151434"/>
                  <a:pt x="940988" y="82113"/>
                  <a:pt x="899713" y="92167"/>
                </a:cubicBezTo>
                <a:cubicBezTo>
                  <a:pt x="858438" y="102221"/>
                  <a:pt x="419759" y="193238"/>
                  <a:pt x="359963" y="203292"/>
                </a:cubicBezTo>
                <a:cubicBezTo>
                  <a:pt x="300167" y="213346"/>
                  <a:pt x="595442" y="146671"/>
                  <a:pt x="540938" y="152492"/>
                </a:cubicBezTo>
                <a:cubicBezTo>
                  <a:pt x="486434" y="158313"/>
                  <a:pt x="-27916" y="238746"/>
                  <a:pt x="1188" y="231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B88A147C-7E1F-0321-2B09-6EB07C2C2562}"/>
              </a:ext>
            </a:extLst>
          </p:cNvPr>
          <p:cNvSpPr/>
          <p:nvPr/>
        </p:nvSpPr>
        <p:spPr>
          <a:xfrm>
            <a:off x="6988874" y="8489911"/>
            <a:ext cx="935941" cy="226899"/>
          </a:xfrm>
          <a:custGeom>
            <a:avLst/>
            <a:gdLst>
              <a:gd name="connsiteX0" fmla="*/ 5651 w 935941"/>
              <a:gd name="connsiteY0" fmla="*/ 225464 h 226899"/>
              <a:gd name="connsiteX1" fmla="*/ 821626 w 935941"/>
              <a:gd name="connsiteY1" fmla="*/ 57189 h 226899"/>
              <a:gd name="connsiteX2" fmla="*/ 735901 w 935941"/>
              <a:gd name="connsiteY2" fmla="*/ 79414 h 226899"/>
              <a:gd name="connsiteX3" fmla="*/ 637476 w 935941"/>
              <a:gd name="connsiteY3" fmla="*/ 92114 h 226899"/>
              <a:gd name="connsiteX4" fmla="*/ 834326 w 935941"/>
              <a:gd name="connsiteY4" fmla="*/ 60364 h 226899"/>
              <a:gd name="connsiteX5" fmla="*/ 935926 w 935941"/>
              <a:gd name="connsiteY5" fmla="*/ 39 h 226899"/>
              <a:gd name="connsiteX6" fmla="*/ 827976 w 935941"/>
              <a:gd name="connsiteY6" fmla="*/ 69889 h 226899"/>
              <a:gd name="connsiteX7" fmla="*/ 608901 w 935941"/>
              <a:gd name="connsiteY7" fmla="*/ 142914 h 226899"/>
              <a:gd name="connsiteX8" fmla="*/ 758126 w 935941"/>
              <a:gd name="connsiteY8" fmla="*/ 82589 h 226899"/>
              <a:gd name="connsiteX9" fmla="*/ 450151 w 935941"/>
              <a:gd name="connsiteY9" fmla="*/ 171489 h 226899"/>
              <a:gd name="connsiteX10" fmla="*/ 612076 w 935941"/>
              <a:gd name="connsiteY10" fmla="*/ 114339 h 226899"/>
              <a:gd name="connsiteX11" fmla="*/ 386651 w 935941"/>
              <a:gd name="connsiteY11" fmla="*/ 158789 h 226899"/>
              <a:gd name="connsiteX12" fmla="*/ 456501 w 935941"/>
              <a:gd name="connsiteY12" fmla="*/ 139739 h 226899"/>
              <a:gd name="connsiteX13" fmla="*/ 5651 w 935941"/>
              <a:gd name="connsiteY13" fmla="*/ 225464 h 22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941" h="226899">
                <a:moveTo>
                  <a:pt x="5651" y="225464"/>
                </a:moveTo>
                <a:cubicBezTo>
                  <a:pt x="66505" y="211706"/>
                  <a:pt x="699918" y="81531"/>
                  <a:pt x="821626" y="57189"/>
                </a:cubicBezTo>
                <a:cubicBezTo>
                  <a:pt x="943334" y="32847"/>
                  <a:pt x="766593" y="73593"/>
                  <a:pt x="735901" y="79414"/>
                </a:cubicBezTo>
                <a:cubicBezTo>
                  <a:pt x="705209" y="85235"/>
                  <a:pt x="621072" y="95289"/>
                  <a:pt x="637476" y="92114"/>
                </a:cubicBezTo>
                <a:cubicBezTo>
                  <a:pt x="653880" y="88939"/>
                  <a:pt x="784584" y="75710"/>
                  <a:pt x="834326" y="60364"/>
                </a:cubicBezTo>
                <a:cubicBezTo>
                  <a:pt x="884068" y="45018"/>
                  <a:pt x="936984" y="-1549"/>
                  <a:pt x="935926" y="39"/>
                </a:cubicBezTo>
                <a:cubicBezTo>
                  <a:pt x="934868" y="1627"/>
                  <a:pt x="882480" y="46077"/>
                  <a:pt x="827976" y="69889"/>
                </a:cubicBezTo>
                <a:cubicBezTo>
                  <a:pt x="773472" y="93701"/>
                  <a:pt x="620543" y="140797"/>
                  <a:pt x="608901" y="142914"/>
                </a:cubicBezTo>
                <a:cubicBezTo>
                  <a:pt x="597259" y="145031"/>
                  <a:pt x="784584" y="77827"/>
                  <a:pt x="758126" y="82589"/>
                </a:cubicBezTo>
                <a:cubicBezTo>
                  <a:pt x="731668" y="87351"/>
                  <a:pt x="474493" y="166197"/>
                  <a:pt x="450151" y="171489"/>
                </a:cubicBezTo>
                <a:cubicBezTo>
                  <a:pt x="425809" y="176781"/>
                  <a:pt x="622659" y="116456"/>
                  <a:pt x="612076" y="114339"/>
                </a:cubicBezTo>
                <a:lnTo>
                  <a:pt x="386651" y="158789"/>
                </a:lnTo>
                <a:cubicBezTo>
                  <a:pt x="360722" y="163022"/>
                  <a:pt x="518943" y="129685"/>
                  <a:pt x="456501" y="139739"/>
                </a:cubicBezTo>
                <a:cubicBezTo>
                  <a:pt x="394059" y="149793"/>
                  <a:pt x="-55203" y="239222"/>
                  <a:pt x="5651" y="225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B39D4E1B-EB7F-1E98-59AC-A15014B22B5D}"/>
              </a:ext>
            </a:extLst>
          </p:cNvPr>
          <p:cNvSpPr/>
          <p:nvPr/>
        </p:nvSpPr>
        <p:spPr>
          <a:xfrm>
            <a:off x="7926200" y="8593006"/>
            <a:ext cx="292860" cy="987114"/>
          </a:xfrm>
          <a:custGeom>
            <a:avLst/>
            <a:gdLst>
              <a:gd name="connsiteX0" fmla="*/ 1775 w 292860"/>
              <a:gd name="connsiteY0" fmla="*/ 4894 h 987114"/>
              <a:gd name="connsiteX1" fmla="*/ 230375 w 292860"/>
              <a:gd name="connsiteY1" fmla="*/ 839919 h 987114"/>
              <a:gd name="connsiteX2" fmla="*/ 198625 w 292860"/>
              <a:gd name="connsiteY2" fmla="*/ 751019 h 987114"/>
              <a:gd name="connsiteX3" fmla="*/ 290700 w 292860"/>
              <a:gd name="connsiteY3" fmla="*/ 979619 h 987114"/>
              <a:gd name="connsiteX4" fmla="*/ 90675 w 292860"/>
              <a:gd name="connsiteY4" fmla="*/ 423994 h 987114"/>
              <a:gd name="connsiteX5" fmla="*/ 122425 w 292860"/>
              <a:gd name="connsiteY5" fmla="*/ 490669 h 987114"/>
              <a:gd name="connsiteX6" fmla="*/ 1775 w 292860"/>
              <a:gd name="connsiteY6" fmla="*/ 4894 h 98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60" h="987114">
                <a:moveTo>
                  <a:pt x="1775" y="4894"/>
                </a:moveTo>
                <a:cubicBezTo>
                  <a:pt x="19767" y="63102"/>
                  <a:pt x="197567" y="715565"/>
                  <a:pt x="230375" y="839919"/>
                </a:cubicBezTo>
                <a:cubicBezTo>
                  <a:pt x="263183" y="964273"/>
                  <a:pt x="188571" y="727736"/>
                  <a:pt x="198625" y="751019"/>
                </a:cubicBezTo>
                <a:cubicBezTo>
                  <a:pt x="208679" y="774302"/>
                  <a:pt x="308692" y="1034123"/>
                  <a:pt x="290700" y="979619"/>
                </a:cubicBezTo>
                <a:cubicBezTo>
                  <a:pt x="272708" y="925115"/>
                  <a:pt x="118721" y="505486"/>
                  <a:pt x="90675" y="423994"/>
                </a:cubicBezTo>
                <a:cubicBezTo>
                  <a:pt x="62629" y="342502"/>
                  <a:pt x="136712" y="555756"/>
                  <a:pt x="122425" y="490669"/>
                </a:cubicBezTo>
                <a:cubicBezTo>
                  <a:pt x="108138" y="425582"/>
                  <a:pt x="-16217" y="-53314"/>
                  <a:pt x="1775" y="4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3D5C488C-E5E7-DA26-5554-FEB762322411}"/>
              </a:ext>
            </a:extLst>
          </p:cNvPr>
          <p:cNvSpPr/>
          <p:nvPr/>
        </p:nvSpPr>
        <p:spPr>
          <a:xfrm>
            <a:off x="7880102" y="8424745"/>
            <a:ext cx="292564" cy="955380"/>
          </a:xfrm>
          <a:custGeom>
            <a:avLst/>
            <a:gdLst>
              <a:gd name="connsiteX0" fmla="*/ 248 w 292564"/>
              <a:gd name="connsiteY0" fmla="*/ 1705 h 955380"/>
              <a:gd name="connsiteX1" fmla="*/ 124073 w 292564"/>
              <a:gd name="connsiteY1" fmla="*/ 357305 h 955380"/>
              <a:gd name="connsiteX2" fmla="*/ 292348 w 292564"/>
              <a:gd name="connsiteY2" fmla="*/ 954205 h 955380"/>
              <a:gd name="connsiteX3" fmla="*/ 155823 w 292564"/>
              <a:gd name="connsiteY3" fmla="*/ 497005 h 955380"/>
              <a:gd name="connsiteX4" fmla="*/ 248 w 292564"/>
              <a:gd name="connsiteY4" fmla="*/ 1705 h 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64" h="955380">
                <a:moveTo>
                  <a:pt x="248" y="1705"/>
                </a:moveTo>
                <a:cubicBezTo>
                  <a:pt x="-5044" y="-21578"/>
                  <a:pt x="75390" y="198555"/>
                  <a:pt x="124073" y="357305"/>
                </a:cubicBezTo>
                <a:cubicBezTo>
                  <a:pt x="172756" y="516055"/>
                  <a:pt x="287056" y="930922"/>
                  <a:pt x="292348" y="954205"/>
                </a:cubicBezTo>
                <a:cubicBezTo>
                  <a:pt x="297640" y="977488"/>
                  <a:pt x="204506" y="648876"/>
                  <a:pt x="155823" y="497005"/>
                </a:cubicBezTo>
                <a:cubicBezTo>
                  <a:pt x="107140" y="345134"/>
                  <a:pt x="5540" y="24988"/>
                  <a:pt x="248" y="1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642A53F6-C165-1280-451D-0BB3DDBCB249}"/>
              </a:ext>
            </a:extLst>
          </p:cNvPr>
          <p:cNvSpPr/>
          <p:nvPr/>
        </p:nvSpPr>
        <p:spPr>
          <a:xfrm>
            <a:off x="8133988" y="9305706"/>
            <a:ext cx="289759" cy="312064"/>
          </a:xfrm>
          <a:custGeom>
            <a:avLst/>
            <a:gdLst>
              <a:gd name="connsiteX0" fmla="*/ 362 w 289759"/>
              <a:gd name="connsiteY0" fmla="*/ 219 h 312064"/>
              <a:gd name="connsiteX1" fmla="*/ 276587 w 289759"/>
              <a:gd name="connsiteY1" fmla="*/ 295494 h 312064"/>
              <a:gd name="connsiteX2" fmla="*/ 219437 w 289759"/>
              <a:gd name="connsiteY2" fmla="*/ 247869 h 312064"/>
              <a:gd name="connsiteX3" fmla="*/ 362 w 289759"/>
              <a:gd name="connsiteY3" fmla="*/ 219 h 3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759" h="312064">
                <a:moveTo>
                  <a:pt x="362" y="219"/>
                </a:moveTo>
                <a:cubicBezTo>
                  <a:pt x="9887" y="8156"/>
                  <a:pt x="240075" y="254219"/>
                  <a:pt x="276587" y="295494"/>
                </a:cubicBezTo>
                <a:cubicBezTo>
                  <a:pt x="313099" y="336769"/>
                  <a:pt x="267062" y="293377"/>
                  <a:pt x="219437" y="247869"/>
                </a:cubicBezTo>
                <a:cubicBezTo>
                  <a:pt x="171812" y="202361"/>
                  <a:pt x="-9163" y="-7718"/>
                  <a:pt x="362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FA2F1F7E-559A-5BCC-1F01-56C27988E80D}"/>
              </a:ext>
            </a:extLst>
          </p:cNvPr>
          <p:cNvSpPr/>
          <p:nvPr/>
        </p:nvSpPr>
        <p:spPr>
          <a:xfrm>
            <a:off x="6205778" y="9259639"/>
            <a:ext cx="81848" cy="276514"/>
          </a:xfrm>
          <a:custGeom>
            <a:avLst/>
            <a:gdLst>
              <a:gd name="connsiteX0" fmla="*/ 1347 w 81848"/>
              <a:gd name="connsiteY0" fmla="*/ 1836 h 276514"/>
              <a:gd name="connsiteX1" fmla="*/ 55322 w 81848"/>
              <a:gd name="connsiteY1" fmla="*/ 217736 h 276514"/>
              <a:gd name="connsiteX2" fmla="*/ 80722 w 81848"/>
              <a:gd name="connsiteY2" fmla="*/ 271711 h 276514"/>
              <a:gd name="connsiteX3" fmla="*/ 20397 w 81848"/>
              <a:gd name="connsiteY3" fmla="*/ 122486 h 276514"/>
              <a:gd name="connsiteX4" fmla="*/ 1347 w 81848"/>
              <a:gd name="connsiteY4" fmla="*/ 1836 h 27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8" h="276514">
                <a:moveTo>
                  <a:pt x="1347" y="1836"/>
                </a:moveTo>
                <a:cubicBezTo>
                  <a:pt x="7168" y="17711"/>
                  <a:pt x="42093" y="172757"/>
                  <a:pt x="55322" y="217736"/>
                </a:cubicBezTo>
                <a:cubicBezTo>
                  <a:pt x="68551" y="262715"/>
                  <a:pt x="86543" y="287586"/>
                  <a:pt x="80722" y="271711"/>
                </a:cubicBezTo>
                <a:cubicBezTo>
                  <a:pt x="74901" y="255836"/>
                  <a:pt x="30980" y="167994"/>
                  <a:pt x="20397" y="122486"/>
                </a:cubicBezTo>
                <a:cubicBezTo>
                  <a:pt x="9814" y="76978"/>
                  <a:pt x="-4474" y="-14039"/>
                  <a:pt x="1347" y="1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DB9EE648-78A0-A5D2-81F8-EB9D08012CD2}"/>
              </a:ext>
            </a:extLst>
          </p:cNvPr>
          <p:cNvSpPr/>
          <p:nvPr/>
        </p:nvSpPr>
        <p:spPr>
          <a:xfrm>
            <a:off x="6532830" y="9203521"/>
            <a:ext cx="480758" cy="258564"/>
          </a:xfrm>
          <a:custGeom>
            <a:avLst/>
            <a:gdLst>
              <a:gd name="connsiteX0" fmla="*/ 1320 w 480758"/>
              <a:gd name="connsiteY0" fmla="*/ 257979 h 258564"/>
              <a:gd name="connsiteX1" fmla="*/ 391845 w 480758"/>
              <a:gd name="connsiteY1" fmla="*/ 7154 h 258564"/>
              <a:gd name="connsiteX2" fmla="*/ 287070 w 480758"/>
              <a:gd name="connsiteY2" fmla="*/ 73829 h 258564"/>
              <a:gd name="connsiteX3" fmla="*/ 480745 w 480758"/>
              <a:gd name="connsiteY3" fmla="*/ 130979 h 258564"/>
              <a:gd name="connsiteX4" fmla="*/ 296595 w 480758"/>
              <a:gd name="connsiteY4" fmla="*/ 83354 h 258564"/>
              <a:gd name="connsiteX5" fmla="*/ 201345 w 480758"/>
              <a:gd name="connsiteY5" fmla="*/ 89704 h 258564"/>
              <a:gd name="connsiteX6" fmla="*/ 261670 w 480758"/>
              <a:gd name="connsiteY6" fmla="*/ 77004 h 258564"/>
              <a:gd name="connsiteX7" fmla="*/ 1320 w 480758"/>
              <a:gd name="connsiteY7" fmla="*/ 257979 h 25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758" h="258564">
                <a:moveTo>
                  <a:pt x="1320" y="257979"/>
                </a:moveTo>
                <a:cubicBezTo>
                  <a:pt x="23016" y="246337"/>
                  <a:pt x="391845" y="7154"/>
                  <a:pt x="391845" y="7154"/>
                </a:cubicBezTo>
                <a:cubicBezTo>
                  <a:pt x="439470" y="-23538"/>
                  <a:pt x="272253" y="53192"/>
                  <a:pt x="287070" y="73829"/>
                </a:cubicBezTo>
                <a:cubicBezTo>
                  <a:pt x="301887" y="94466"/>
                  <a:pt x="479158" y="129392"/>
                  <a:pt x="480745" y="130979"/>
                </a:cubicBezTo>
                <a:cubicBezTo>
                  <a:pt x="482332" y="132566"/>
                  <a:pt x="343162" y="90233"/>
                  <a:pt x="296595" y="83354"/>
                </a:cubicBezTo>
                <a:cubicBezTo>
                  <a:pt x="250028" y="76475"/>
                  <a:pt x="207166" y="90762"/>
                  <a:pt x="201345" y="89704"/>
                </a:cubicBezTo>
                <a:cubicBezTo>
                  <a:pt x="195524" y="88646"/>
                  <a:pt x="291303" y="50016"/>
                  <a:pt x="261670" y="77004"/>
                </a:cubicBezTo>
                <a:cubicBezTo>
                  <a:pt x="232037" y="103991"/>
                  <a:pt x="-20376" y="269621"/>
                  <a:pt x="1320" y="25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2C470DA6-AB05-C99B-E64D-0604964479FA}"/>
              </a:ext>
            </a:extLst>
          </p:cNvPr>
          <p:cNvSpPr/>
          <p:nvPr/>
        </p:nvSpPr>
        <p:spPr>
          <a:xfrm>
            <a:off x="7025642" y="9049214"/>
            <a:ext cx="557163" cy="202910"/>
          </a:xfrm>
          <a:custGeom>
            <a:avLst/>
            <a:gdLst>
              <a:gd name="connsiteX0" fmla="*/ 633 w 557163"/>
              <a:gd name="connsiteY0" fmla="*/ 202736 h 202910"/>
              <a:gd name="connsiteX1" fmla="*/ 530858 w 557163"/>
              <a:gd name="connsiteY1" fmla="*/ 9061 h 202910"/>
              <a:gd name="connsiteX2" fmla="*/ 435608 w 557163"/>
              <a:gd name="connsiteY2" fmla="*/ 129711 h 202910"/>
              <a:gd name="connsiteX3" fmla="*/ 556258 w 557163"/>
              <a:gd name="connsiteY3" fmla="*/ 5886 h 202910"/>
              <a:gd name="connsiteX4" fmla="*/ 467358 w 557163"/>
              <a:gd name="connsiteY4" fmla="*/ 24936 h 202910"/>
              <a:gd name="connsiteX5" fmla="*/ 89533 w 557163"/>
              <a:gd name="connsiteY5" fmla="*/ 69386 h 202910"/>
              <a:gd name="connsiteX6" fmla="*/ 416558 w 557163"/>
              <a:gd name="connsiteY6" fmla="*/ 43986 h 202910"/>
              <a:gd name="connsiteX7" fmla="*/ 633 w 557163"/>
              <a:gd name="connsiteY7" fmla="*/ 202736 h 20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163" h="202910">
                <a:moveTo>
                  <a:pt x="633" y="202736"/>
                </a:moveTo>
                <a:cubicBezTo>
                  <a:pt x="19683" y="196915"/>
                  <a:pt x="458362" y="21232"/>
                  <a:pt x="530858" y="9061"/>
                </a:cubicBezTo>
                <a:cubicBezTo>
                  <a:pt x="603354" y="-3110"/>
                  <a:pt x="431375" y="130240"/>
                  <a:pt x="435608" y="129711"/>
                </a:cubicBezTo>
                <a:cubicBezTo>
                  <a:pt x="439841" y="129182"/>
                  <a:pt x="550966" y="23348"/>
                  <a:pt x="556258" y="5886"/>
                </a:cubicBezTo>
                <a:cubicBezTo>
                  <a:pt x="561550" y="-11576"/>
                  <a:pt x="545145" y="14353"/>
                  <a:pt x="467358" y="24936"/>
                </a:cubicBezTo>
                <a:cubicBezTo>
                  <a:pt x="389571" y="35519"/>
                  <a:pt x="98000" y="66211"/>
                  <a:pt x="89533" y="69386"/>
                </a:cubicBezTo>
                <a:cubicBezTo>
                  <a:pt x="81066" y="72561"/>
                  <a:pt x="434550" y="21232"/>
                  <a:pt x="416558" y="43986"/>
                </a:cubicBezTo>
                <a:cubicBezTo>
                  <a:pt x="398566" y="66740"/>
                  <a:pt x="-18417" y="208557"/>
                  <a:pt x="633" y="202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E60D1EDD-374E-51D2-1AFE-E088CCFD1FBD}"/>
              </a:ext>
            </a:extLst>
          </p:cNvPr>
          <p:cNvSpPr/>
          <p:nvPr/>
        </p:nvSpPr>
        <p:spPr>
          <a:xfrm>
            <a:off x="6847396" y="9210281"/>
            <a:ext cx="1119125" cy="236688"/>
          </a:xfrm>
          <a:custGeom>
            <a:avLst/>
            <a:gdLst>
              <a:gd name="connsiteX0" fmla="*/ 972629 w 1119125"/>
              <a:gd name="connsiteY0" fmla="*/ 9919 h 236688"/>
              <a:gd name="connsiteX1" fmla="*/ 4254 w 1119125"/>
              <a:gd name="connsiteY1" fmla="*/ 235344 h 236688"/>
              <a:gd name="connsiteX2" fmla="*/ 610679 w 1119125"/>
              <a:gd name="connsiteY2" fmla="*/ 105169 h 236688"/>
              <a:gd name="connsiteX3" fmla="*/ 404304 w 1119125"/>
              <a:gd name="connsiteY3" fmla="*/ 136919 h 236688"/>
              <a:gd name="connsiteX4" fmla="*/ 1118679 w 1119125"/>
              <a:gd name="connsiteY4" fmla="*/ 200419 h 236688"/>
              <a:gd name="connsiteX5" fmla="*/ 512254 w 1119125"/>
              <a:gd name="connsiteY5" fmla="*/ 149619 h 236688"/>
              <a:gd name="connsiteX6" fmla="*/ 563054 w 1119125"/>
              <a:gd name="connsiteY6" fmla="*/ 130569 h 236688"/>
              <a:gd name="connsiteX7" fmla="*/ 439229 w 1119125"/>
              <a:gd name="connsiteY7" fmla="*/ 133744 h 236688"/>
              <a:gd name="connsiteX8" fmla="*/ 817054 w 1119125"/>
              <a:gd name="connsiteY8" fmla="*/ 48019 h 236688"/>
              <a:gd name="connsiteX9" fmla="*/ 972629 w 1119125"/>
              <a:gd name="connsiteY9" fmla="*/ 9919 h 2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125" h="236688">
                <a:moveTo>
                  <a:pt x="972629" y="9919"/>
                </a:moveTo>
                <a:lnTo>
                  <a:pt x="4254" y="235344"/>
                </a:lnTo>
                <a:cubicBezTo>
                  <a:pt x="-56071" y="251219"/>
                  <a:pt x="544004" y="121573"/>
                  <a:pt x="610679" y="105169"/>
                </a:cubicBezTo>
                <a:cubicBezTo>
                  <a:pt x="677354" y="88765"/>
                  <a:pt x="319637" y="121044"/>
                  <a:pt x="404304" y="136919"/>
                </a:cubicBezTo>
                <a:cubicBezTo>
                  <a:pt x="488971" y="152794"/>
                  <a:pt x="1100687" y="198302"/>
                  <a:pt x="1118679" y="200419"/>
                </a:cubicBezTo>
                <a:cubicBezTo>
                  <a:pt x="1136671" y="202536"/>
                  <a:pt x="604858" y="161261"/>
                  <a:pt x="512254" y="149619"/>
                </a:cubicBezTo>
                <a:cubicBezTo>
                  <a:pt x="419650" y="137977"/>
                  <a:pt x="575225" y="133215"/>
                  <a:pt x="563054" y="130569"/>
                </a:cubicBezTo>
                <a:cubicBezTo>
                  <a:pt x="550883" y="127923"/>
                  <a:pt x="396896" y="147502"/>
                  <a:pt x="439229" y="133744"/>
                </a:cubicBezTo>
                <a:cubicBezTo>
                  <a:pt x="481562" y="119986"/>
                  <a:pt x="729742" y="66540"/>
                  <a:pt x="817054" y="48019"/>
                </a:cubicBezTo>
                <a:cubicBezTo>
                  <a:pt x="904366" y="29498"/>
                  <a:pt x="1108096" y="-21302"/>
                  <a:pt x="972629" y="9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2E9A4915-6437-BD42-B1C0-5B5A2B0805ED}"/>
              </a:ext>
            </a:extLst>
          </p:cNvPr>
          <p:cNvSpPr/>
          <p:nvPr/>
        </p:nvSpPr>
        <p:spPr>
          <a:xfrm>
            <a:off x="9336192" y="7994177"/>
            <a:ext cx="227550" cy="114403"/>
          </a:xfrm>
          <a:custGeom>
            <a:avLst/>
            <a:gdLst>
              <a:gd name="connsiteX0" fmla="*/ 1483 w 227550"/>
              <a:gd name="connsiteY0" fmla="*/ 473 h 114403"/>
              <a:gd name="connsiteX1" fmla="*/ 223733 w 227550"/>
              <a:gd name="connsiteY1" fmla="*/ 111598 h 114403"/>
              <a:gd name="connsiteX2" fmla="*/ 131658 w 227550"/>
              <a:gd name="connsiteY2" fmla="*/ 73498 h 114403"/>
              <a:gd name="connsiteX3" fmla="*/ 1483 w 227550"/>
              <a:gd name="connsiteY3" fmla="*/ 473 h 11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50" h="114403">
                <a:moveTo>
                  <a:pt x="1483" y="473"/>
                </a:moveTo>
                <a:cubicBezTo>
                  <a:pt x="16829" y="6823"/>
                  <a:pt x="202037" y="99427"/>
                  <a:pt x="223733" y="111598"/>
                </a:cubicBezTo>
                <a:cubicBezTo>
                  <a:pt x="245429" y="123769"/>
                  <a:pt x="169229" y="93606"/>
                  <a:pt x="131658" y="73498"/>
                </a:cubicBezTo>
                <a:cubicBezTo>
                  <a:pt x="94087" y="53390"/>
                  <a:pt x="-13863" y="-5877"/>
                  <a:pt x="1483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C73F3913-BA55-A9DE-2174-7C92A59313DF}"/>
              </a:ext>
            </a:extLst>
          </p:cNvPr>
          <p:cNvSpPr/>
          <p:nvPr/>
        </p:nvSpPr>
        <p:spPr>
          <a:xfrm>
            <a:off x="8696231" y="8067650"/>
            <a:ext cx="311367" cy="101641"/>
          </a:xfrm>
          <a:custGeom>
            <a:avLst/>
            <a:gdLst>
              <a:gd name="connsiteX0" fmla="*/ 94 w 311367"/>
              <a:gd name="connsiteY0" fmla="*/ 25 h 101641"/>
              <a:gd name="connsiteX1" fmla="*/ 79469 w 311367"/>
              <a:gd name="connsiteY1" fmla="*/ 95275 h 101641"/>
              <a:gd name="connsiteX2" fmla="*/ 25494 w 311367"/>
              <a:gd name="connsiteY2" fmla="*/ 82575 h 101641"/>
              <a:gd name="connsiteX3" fmla="*/ 111219 w 311367"/>
              <a:gd name="connsiteY3" fmla="*/ 85750 h 101641"/>
              <a:gd name="connsiteX4" fmla="*/ 311244 w 311367"/>
              <a:gd name="connsiteY4" fmla="*/ 101625 h 101641"/>
              <a:gd name="connsiteX5" fmla="*/ 139794 w 311367"/>
              <a:gd name="connsiteY5" fmla="*/ 88925 h 101641"/>
              <a:gd name="connsiteX6" fmla="*/ 57244 w 311367"/>
              <a:gd name="connsiteY6" fmla="*/ 98450 h 101641"/>
              <a:gd name="connsiteX7" fmla="*/ 63594 w 311367"/>
              <a:gd name="connsiteY7" fmla="*/ 85750 h 101641"/>
              <a:gd name="connsiteX8" fmla="*/ 94 w 311367"/>
              <a:gd name="connsiteY8" fmla="*/ 25 h 10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367" h="101641">
                <a:moveTo>
                  <a:pt x="94" y="25"/>
                </a:moveTo>
                <a:cubicBezTo>
                  <a:pt x="2740" y="1613"/>
                  <a:pt x="75236" y="81517"/>
                  <a:pt x="79469" y="95275"/>
                </a:cubicBezTo>
                <a:cubicBezTo>
                  <a:pt x="83702" y="109033"/>
                  <a:pt x="20202" y="84162"/>
                  <a:pt x="25494" y="82575"/>
                </a:cubicBezTo>
                <a:cubicBezTo>
                  <a:pt x="30786" y="80988"/>
                  <a:pt x="63594" y="82575"/>
                  <a:pt x="111219" y="85750"/>
                </a:cubicBezTo>
                <a:cubicBezTo>
                  <a:pt x="158844" y="88925"/>
                  <a:pt x="306482" y="101096"/>
                  <a:pt x="311244" y="101625"/>
                </a:cubicBezTo>
                <a:cubicBezTo>
                  <a:pt x="316007" y="102154"/>
                  <a:pt x="182127" y="89454"/>
                  <a:pt x="139794" y="88925"/>
                </a:cubicBezTo>
                <a:cubicBezTo>
                  <a:pt x="97461" y="88396"/>
                  <a:pt x="57244" y="98450"/>
                  <a:pt x="57244" y="98450"/>
                </a:cubicBezTo>
                <a:cubicBezTo>
                  <a:pt x="44544" y="97921"/>
                  <a:pt x="76294" y="101096"/>
                  <a:pt x="63594" y="85750"/>
                </a:cubicBezTo>
                <a:cubicBezTo>
                  <a:pt x="50894" y="70404"/>
                  <a:pt x="-2552" y="-1563"/>
                  <a:pt x="9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F6B2E76A-5F48-DD4D-1E1F-672F2B277108}"/>
              </a:ext>
            </a:extLst>
          </p:cNvPr>
          <p:cNvSpPr/>
          <p:nvPr/>
        </p:nvSpPr>
        <p:spPr>
          <a:xfrm>
            <a:off x="8531062" y="8115055"/>
            <a:ext cx="260521" cy="48414"/>
          </a:xfrm>
          <a:custGeom>
            <a:avLst/>
            <a:gdLst>
              <a:gd name="connsiteX0" fmla="*/ 163 w 260521"/>
              <a:gd name="connsiteY0" fmla="*/ 41520 h 48414"/>
              <a:gd name="connsiteX1" fmla="*/ 146213 w 260521"/>
              <a:gd name="connsiteY1" fmla="*/ 16120 h 48414"/>
              <a:gd name="connsiteX2" fmla="*/ 260513 w 260521"/>
              <a:gd name="connsiteY2" fmla="*/ 19295 h 48414"/>
              <a:gd name="connsiteX3" fmla="*/ 152563 w 260521"/>
              <a:gd name="connsiteY3" fmla="*/ 25645 h 48414"/>
              <a:gd name="connsiteX4" fmla="*/ 184313 w 260521"/>
              <a:gd name="connsiteY4" fmla="*/ 47870 h 48414"/>
              <a:gd name="connsiteX5" fmla="*/ 120813 w 260521"/>
              <a:gd name="connsiteY5" fmla="*/ 245 h 48414"/>
              <a:gd name="connsiteX6" fmla="*/ 158913 w 260521"/>
              <a:gd name="connsiteY6" fmla="*/ 28820 h 48414"/>
              <a:gd name="connsiteX7" fmla="*/ 117638 w 260521"/>
              <a:gd name="connsiteY7" fmla="*/ 19295 h 48414"/>
              <a:gd name="connsiteX8" fmla="*/ 163 w 260521"/>
              <a:gd name="connsiteY8" fmla="*/ 41520 h 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21" h="48414">
                <a:moveTo>
                  <a:pt x="163" y="41520"/>
                </a:moveTo>
                <a:cubicBezTo>
                  <a:pt x="4926" y="40991"/>
                  <a:pt x="102821" y="19824"/>
                  <a:pt x="146213" y="16120"/>
                </a:cubicBezTo>
                <a:cubicBezTo>
                  <a:pt x="189605" y="12416"/>
                  <a:pt x="259455" y="17707"/>
                  <a:pt x="260513" y="19295"/>
                </a:cubicBezTo>
                <a:cubicBezTo>
                  <a:pt x="261571" y="20883"/>
                  <a:pt x="165263" y="20882"/>
                  <a:pt x="152563" y="25645"/>
                </a:cubicBezTo>
                <a:cubicBezTo>
                  <a:pt x="139863" y="30408"/>
                  <a:pt x="189605" y="52103"/>
                  <a:pt x="184313" y="47870"/>
                </a:cubicBezTo>
                <a:cubicBezTo>
                  <a:pt x="179021" y="43637"/>
                  <a:pt x="120813" y="245"/>
                  <a:pt x="120813" y="245"/>
                </a:cubicBezTo>
                <a:cubicBezTo>
                  <a:pt x="116580" y="-2930"/>
                  <a:pt x="159442" y="25645"/>
                  <a:pt x="158913" y="28820"/>
                </a:cubicBezTo>
                <a:cubicBezTo>
                  <a:pt x="158384" y="31995"/>
                  <a:pt x="139334" y="19295"/>
                  <a:pt x="117638" y="19295"/>
                </a:cubicBezTo>
                <a:cubicBezTo>
                  <a:pt x="95942" y="19295"/>
                  <a:pt x="-4600" y="42049"/>
                  <a:pt x="163" y="4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A7D6BA78-4605-DDD2-1364-782DE3A431C9}"/>
              </a:ext>
            </a:extLst>
          </p:cNvPr>
          <p:cNvSpPr/>
          <p:nvPr/>
        </p:nvSpPr>
        <p:spPr>
          <a:xfrm>
            <a:off x="8540728" y="8159592"/>
            <a:ext cx="442162" cy="62351"/>
          </a:xfrm>
          <a:custGeom>
            <a:avLst/>
            <a:gdLst>
              <a:gd name="connsiteX0" fmla="*/ 22 w 442162"/>
              <a:gd name="connsiteY0" fmla="*/ 158 h 62351"/>
              <a:gd name="connsiteX1" fmla="*/ 177822 w 442162"/>
              <a:gd name="connsiteY1" fmla="*/ 35083 h 62351"/>
              <a:gd name="connsiteX2" fmla="*/ 136547 w 442162"/>
              <a:gd name="connsiteY2" fmla="*/ 38258 h 62351"/>
              <a:gd name="connsiteX3" fmla="*/ 438172 w 442162"/>
              <a:gd name="connsiteY3" fmla="*/ 9683 h 62351"/>
              <a:gd name="connsiteX4" fmla="*/ 298472 w 442162"/>
              <a:gd name="connsiteY4" fmla="*/ 22383 h 62351"/>
              <a:gd name="connsiteX5" fmla="*/ 139722 w 442162"/>
              <a:gd name="connsiteY5" fmla="*/ 60483 h 62351"/>
              <a:gd name="connsiteX6" fmla="*/ 165122 w 442162"/>
              <a:gd name="connsiteY6" fmla="*/ 50958 h 62351"/>
              <a:gd name="connsiteX7" fmla="*/ 22 w 442162"/>
              <a:gd name="connsiteY7" fmla="*/ 158 h 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162" h="62351">
                <a:moveTo>
                  <a:pt x="22" y="158"/>
                </a:moveTo>
                <a:cubicBezTo>
                  <a:pt x="2139" y="-2488"/>
                  <a:pt x="155068" y="28733"/>
                  <a:pt x="177822" y="35083"/>
                </a:cubicBezTo>
                <a:cubicBezTo>
                  <a:pt x="200576" y="41433"/>
                  <a:pt x="136547" y="38258"/>
                  <a:pt x="136547" y="38258"/>
                </a:cubicBezTo>
                <a:lnTo>
                  <a:pt x="438172" y="9683"/>
                </a:lnTo>
                <a:cubicBezTo>
                  <a:pt x="465160" y="7037"/>
                  <a:pt x="348214" y="13916"/>
                  <a:pt x="298472" y="22383"/>
                </a:cubicBezTo>
                <a:cubicBezTo>
                  <a:pt x="248730" y="30850"/>
                  <a:pt x="161947" y="55721"/>
                  <a:pt x="139722" y="60483"/>
                </a:cubicBezTo>
                <a:cubicBezTo>
                  <a:pt x="117497" y="65246"/>
                  <a:pt x="185759" y="60483"/>
                  <a:pt x="165122" y="50958"/>
                </a:cubicBezTo>
                <a:cubicBezTo>
                  <a:pt x="144485" y="41433"/>
                  <a:pt x="-2095" y="2804"/>
                  <a:pt x="22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9B7B3D50-C179-3C89-F9B5-563A0E73CECC}"/>
              </a:ext>
            </a:extLst>
          </p:cNvPr>
          <p:cNvSpPr/>
          <p:nvPr/>
        </p:nvSpPr>
        <p:spPr>
          <a:xfrm>
            <a:off x="8896350" y="8162925"/>
            <a:ext cx="270305" cy="54327"/>
          </a:xfrm>
          <a:custGeom>
            <a:avLst/>
            <a:gdLst>
              <a:gd name="connsiteX0" fmla="*/ 0 w 270305"/>
              <a:gd name="connsiteY0" fmla="*/ 0 h 54327"/>
              <a:gd name="connsiteX1" fmla="*/ 257175 w 270305"/>
              <a:gd name="connsiteY1" fmla="*/ 50800 h 54327"/>
              <a:gd name="connsiteX2" fmla="*/ 209550 w 270305"/>
              <a:gd name="connsiteY2" fmla="*/ 44450 h 54327"/>
              <a:gd name="connsiteX3" fmla="*/ 0 w 270305"/>
              <a:gd name="connsiteY3" fmla="*/ 0 h 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05" h="54327">
                <a:moveTo>
                  <a:pt x="0" y="0"/>
                </a:moveTo>
                <a:cubicBezTo>
                  <a:pt x="7937" y="1058"/>
                  <a:pt x="222250" y="43392"/>
                  <a:pt x="257175" y="50800"/>
                </a:cubicBezTo>
                <a:cubicBezTo>
                  <a:pt x="292100" y="58208"/>
                  <a:pt x="250825" y="52917"/>
                  <a:pt x="209550" y="44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E73269E3-B411-264B-4D2A-510668EAAE71}"/>
              </a:ext>
            </a:extLst>
          </p:cNvPr>
          <p:cNvSpPr/>
          <p:nvPr/>
        </p:nvSpPr>
        <p:spPr>
          <a:xfrm>
            <a:off x="8743949" y="8191474"/>
            <a:ext cx="612845" cy="152439"/>
          </a:xfrm>
          <a:custGeom>
            <a:avLst/>
            <a:gdLst>
              <a:gd name="connsiteX0" fmla="*/ 1 w 612845"/>
              <a:gd name="connsiteY0" fmla="*/ 19076 h 152439"/>
              <a:gd name="connsiteX1" fmla="*/ 196851 w 612845"/>
              <a:gd name="connsiteY1" fmla="*/ 3201 h 152439"/>
              <a:gd name="connsiteX2" fmla="*/ 415926 w 612845"/>
              <a:gd name="connsiteY2" fmla="*/ 82576 h 152439"/>
              <a:gd name="connsiteX3" fmla="*/ 384176 w 612845"/>
              <a:gd name="connsiteY3" fmla="*/ 79401 h 152439"/>
              <a:gd name="connsiteX4" fmla="*/ 612776 w 612845"/>
              <a:gd name="connsiteY4" fmla="*/ 152426 h 152439"/>
              <a:gd name="connsiteX5" fmla="*/ 406401 w 612845"/>
              <a:gd name="connsiteY5" fmla="*/ 73051 h 152439"/>
              <a:gd name="connsiteX6" fmla="*/ 228601 w 612845"/>
              <a:gd name="connsiteY6" fmla="*/ 19076 h 152439"/>
              <a:gd name="connsiteX7" fmla="*/ 193676 w 612845"/>
              <a:gd name="connsiteY7" fmla="*/ 26 h 152439"/>
              <a:gd name="connsiteX8" fmla="*/ 1 w 612845"/>
              <a:gd name="connsiteY8" fmla="*/ 19076 h 15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845" h="152439">
                <a:moveTo>
                  <a:pt x="1" y="19076"/>
                </a:moveTo>
                <a:cubicBezTo>
                  <a:pt x="530" y="19605"/>
                  <a:pt x="127530" y="-7382"/>
                  <a:pt x="196851" y="3201"/>
                </a:cubicBezTo>
                <a:cubicBezTo>
                  <a:pt x="266172" y="13784"/>
                  <a:pt x="384705" y="69876"/>
                  <a:pt x="415926" y="82576"/>
                </a:cubicBezTo>
                <a:cubicBezTo>
                  <a:pt x="447147" y="95276"/>
                  <a:pt x="351368" y="67759"/>
                  <a:pt x="384176" y="79401"/>
                </a:cubicBezTo>
                <a:cubicBezTo>
                  <a:pt x="416984" y="91043"/>
                  <a:pt x="609072" y="153484"/>
                  <a:pt x="612776" y="152426"/>
                </a:cubicBezTo>
                <a:cubicBezTo>
                  <a:pt x="616480" y="151368"/>
                  <a:pt x="470430" y="95276"/>
                  <a:pt x="406401" y="73051"/>
                </a:cubicBezTo>
                <a:cubicBezTo>
                  <a:pt x="342372" y="50826"/>
                  <a:pt x="264055" y="31247"/>
                  <a:pt x="228601" y="19076"/>
                </a:cubicBezTo>
                <a:cubicBezTo>
                  <a:pt x="193147" y="6905"/>
                  <a:pt x="232305" y="-503"/>
                  <a:pt x="193676" y="26"/>
                </a:cubicBezTo>
                <a:cubicBezTo>
                  <a:pt x="155047" y="555"/>
                  <a:pt x="-528" y="18547"/>
                  <a:pt x="1" y="19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6BE9FF71-06E1-CC5F-18A2-21157804B392}"/>
              </a:ext>
            </a:extLst>
          </p:cNvPr>
          <p:cNvSpPr/>
          <p:nvPr/>
        </p:nvSpPr>
        <p:spPr>
          <a:xfrm>
            <a:off x="9089990" y="8067641"/>
            <a:ext cx="260897" cy="92348"/>
          </a:xfrm>
          <a:custGeom>
            <a:avLst/>
            <a:gdLst>
              <a:gd name="connsiteX0" fmla="*/ 260385 w 260897"/>
              <a:gd name="connsiteY0" fmla="*/ 34 h 92348"/>
              <a:gd name="connsiteX1" fmla="*/ 200060 w 260897"/>
              <a:gd name="connsiteY1" fmla="*/ 66709 h 92348"/>
              <a:gd name="connsiteX2" fmla="*/ 187360 w 260897"/>
              <a:gd name="connsiteY2" fmla="*/ 92109 h 92348"/>
              <a:gd name="connsiteX3" fmla="*/ 174660 w 260897"/>
              <a:gd name="connsiteY3" fmla="*/ 54009 h 92348"/>
              <a:gd name="connsiteX4" fmla="*/ 35 w 260897"/>
              <a:gd name="connsiteY4" fmla="*/ 28609 h 92348"/>
              <a:gd name="connsiteX5" fmla="*/ 190535 w 260897"/>
              <a:gd name="connsiteY5" fmla="*/ 69884 h 92348"/>
              <a:gd name="connsiteX6" fmla="*/ 161960 w 260897"/>
              <a:gd name="connsiteY6" fmla="*/ 76234 h 92348"/>
              <a:gd name="connsiteX7" fmla="*/ 260385 w 260897"/>
              <a:gd name="connsiteY7" fmla="*/ 34 h 9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897" h="92348">
                <a:moveTo>
                  <a:pt x="260385" y="34"/>
                </a:moveTo>
                <a:cubicBezTo>
                  <a:pt x="266735" y="-1554"/>
                  <a:pt x="212231" y="51363"/>
                  <a:pt x="200060" y="66709"/>
                </a:cubicBezTo>
                <a:cubicBezTo>
                  <a:pt x="187889" y="82055"/>
                  <a:pt x="191593" y="94226"/>
                  <a:pt x="187360" y="92109"/>
                </a:cubicBezTo>
                <a:cubicBezTo>
                  <a:pt x="183127" y="89992"/>
                  <a:pt x="205881" y="64592"/>
                  <a:pt x="174660" y="54009"/>
                </a:cubicBezTo>
                <a:cubicBezTo>
                  <a:pt x="143439" y="43426"/>
                  <a:pt x="-2611" y="25963"/>
                  <a:pt x="35" y="28609"/>
                </a:cubicBezTo>
                <a:cubicBezTo>
                  <a:pt x="2681" y="31255"/>
                  <a:pt x="163548" y="61947"/>
                  <a:pt x="190535" y="69884"/>
                </a:cubicBezTo>
                <a:cubicBezTo>
                  <a:pt x="217522" y="77821"/>
                  <a:pt x="150848" y="87346"/>
                  <a:pt x="161960" y="76234"/>
                </a:cubicBezTo>
                <a:cubicBezTo>
                  <a:pt x="173072" y="65122"/>
                  <a:pt x="254035" y="1622"/>
                  <a:pt x="26038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F3EEB44A-817A-9B90-7837-5A1ECAEDD839}"/>
              </a:ext>
            </a:extLst>
          </p:cNvPr>
          <p:cNvSpPr/>
          <p:nvPr/>
        </p:nvSpPr>
        <p:spPr>
          <a:xfrm>
            <a:off x="9200802" y="8045254"/>
            <a:ext cx="48027" cy="184845"/>
          </a:xfrm>
          <a:custGeom>
            <a:avLst/>
            <a:gdLst>
              <a:gd name="connsiteX0" fmla="*/ 47973 w 48027"/>
              <a:gd name="connsiteY0" fmla="*/ 196 h 184845"/>
              <a:gd name="connsiteX1" fmla="*/ 9873 w 48027"/>
              <a:gd name="connsiteY1" fmla="*/ 66871 h 184845"/>
              <a:gd name="connsiteX2" fmla="*/ 13048 w 48027"/>
              <a:gd name="connsiteY2" fmla="*/ 124021 h 184845"/>
              <a:gd name="connsiteX3" fmla="*/ 13048 w 48027"/>
              <a:gd name="connsiteY3" fmla="*/ 184346 h 184845"/>
              <a:gd name="connsiteX4" fmla="*/ 348 w 48027"/>
              <a:gd name="connsiteY4" fmla="*/ 89096 h 184845"/>
              <a:gd name="connsiteX5" fmla="*/ 47973 w 48027"/>
              <a:gd name="connsiteY5" fmla="*/ 196 h 18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27" h="184845">
                <a:moveTo>
                  <a:pt x="47973" y="196"/>
                </a:moveTo>
                <a:cubicBezTo>
                  <a:pt x="49560" y="-3508"/>
                  <a:pt x="15694" y="46234"/>
                  <a:pt x="9873" y="66871"/>
                </a:cubicBezTo>
                <a:cubicBezTo>
                  <a:pt x="4052" y="87508"/>
                  <a:pt x="12519" y="104442"/>
                  <a:pt x="13048" y="124021"/>
                </a:cubicBezTo>
                <a:cubicBezTo>
                  <a:pt x="13577" y="143600"/>
                  <a:pt x="15165" y="190167"/>
                  <a:pt x="13048" y="184346"/>
                </a:cubicBezTo>
                <a:cubicBezTo>
                  <a:pt x="10931" y="178525"/>
                  <a:pt x="-2298" y="114496"/>
                  <a:pt x="348" y="89096"/>
                </a:cubicBezTo>
                <a:cubicBezTo>
                  <a:pt x="2994" y="63696"/>
                  <a:pt x="46386" y="3900"/>
                  <a:pt x="47973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15724DE7-F5F8-D922-13B2-916C53F4B555}"/>
              </a:ext>
            </a:extLst>
          </p:cNvPr>
          <p:cNvSpPr/>
          <p:nvPr/>
        </p:nvSpPr>
        <p:spPr>
          <a:xfrm>
            <a:off x="8861425" y="8074025"/>
            <a:ext cx="194519" cy="19739"/>
          </a:xfrm>
          <a:custGeom>
            <a:avLst/>
            <a:gdLst>
              <a:gd name="connsiteX0" fmla="*/ 0 w 194519"/>
              <a:gd name="connsiteY0" fmla="*/ 0 h 19739"/>
              <a:gd name="connsiteX1" fmla="*/ 187325 w 194519"/>
              <a:gd name="connsiteY1" fmla="*/ 19050 h 19739"/>
              <a:gd name="connsiteX2" fmla="*/ 158750 w 194519"/>
              <a:gd name="connsiteY2" fmla="*/ 15875 h 19739"/>
              <a:gd name="connsiteX3" fmla="*/ 0 w 194519"/>
              <a:gd name="connsiteY3" fmla="*/ 0 h 1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19" h="19739">
                <a:moveTo>
                  <a:pt x="0" y="0"/>
                </a:moveTo>
                <a:lnTo>
                  <a:pt x="187325" y="19050"/>
                </a:lnTo>
                <a:cubicBezTo>
                  <a:pt x="213783" y="21696"/>
                  <a:pt x="158750" y="15875"/>
                  <a:pt x="158750" y="15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2DA2ACD7-DA60-C769-04AE-E60B2232E364}"/>
              </a:ext>
            </a:extLst>
          </p:cNvPr>
          <p:cNvSpPr/>
          <p:nvPr/>
        </p:nvSpPr>
        <p:spPr>
          <a:xfrm>
            <a:off x="8802977" y="8080375"/>
            <a:ext cx="291050" cy="15875"/>
          </a:xfrm>
          <a:custGeom>
            <a:avLst/>
            <a:gdLst>
              <a:gd name="connsiteX0" fmla="*/ 1298 w 291050"/>
              <a:gd name="connsiteY0" fmla="*/ 15875 h 15875"/>
              <a:gd name="connsiteX1" fmla="*/ 274348 w 291050"/>
              <a:gd name="connsiteY1" fmla="*/ 9525 h 15875"/>
              <a:gd name="connsiteX2" fmla="*/ 245773 w 291050"/>
              <a:gd name="connsiteY2" fmla="*/ 9525 h 15875"/>
              <a:gd name="connsiteX3" fmla="*/ 118773 w 291050"/>
              <a:gd name="connsiteY3" fmla="*/ 0 h 15875"/>
              <a:gd name="connsiteX4" fmla="*/ 169573 w 291050"/>
              <a:gd name="connsiteY4" fmla="*/ 9525 h 15875"/>
              <a:gd name="connsiteX5" fmla="*/ 1298 w 291050"/>
              <a:gd name="connsiteY5" fmla="*/ 15875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050" h="15875">
                <a:moveTo>
                  <a:pt x="1298" y="15875"/>
                </a:moveTo>
                <a:cubicBezTo>
                  <a:pt x="18760" y="15875"/>
                  <a:pt x="233602" y="10583"/>
                  <a:pt x="274348" y="9525"/>
                </a:cubicBezTo>
                <a:cubicBezTo>
                  <a:pt x="315094" y="8467"/>
                  <a:pt x="271702" y="11112"/>
                  <a:pt x="245773" y="9525"/>
                </a:cubicBezTo>
                <a:cubicBezTo>
                  <a:pt x="219844" y="7937"/>
                  <a:pt x="131473" y="0"/>
                  <a:pt x="118773" y="0"/>
                </a:cubicBezTo>
                <a:cubicBezTo>
                  <a:pt x="106073" y="0"/>
                  <a:pt x="191269" y="6879"/>
                  <a:pt x="169573" y="9525"/>
                </a:cubicBezTo>
                <a:cubicBezTo>
                  <a:pt x="147877" y="12171"/>
                  <a:pt x="-16164" y="15875"/>
                  <a:pt x="1298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889C5425-9AC5-447D-41CB-8A9FB3E3ECE1}"/>
              </a:ext>
            </a:extLst>
          </p:cNvPr>
          <p:cNvSpPr/>
          <p:nvPr/>
        </p:nvSpPr>
        <p:spPr>
          <a:xfrm>
            <a:off x="9261475" y="8089804"/>
            <a:ext cx="104775" cy="195770"/>
          </a:xfrm>
          <a:custGeom>
            <a:avLst/>
            <a:gdLst>
              <a:gd name="connsiteX0" fmla="*/ 98425 w 104775"/>
              <a:gd name="connsiteY0" fmla="*/ 96 h 195770"/>
              <a:gd name="connsiteX1" fmla="*/ 79375 w 104775"/>
              <a:gd name="connsiteY1" fmla="*/ 104871 h 195770"/>
              <a:gd name="connsiteX2" fmla="*/ 104775 w 104775"/>
              <a:gd name="connsiteY2" fmla="*/ 190596 h 195770"/>
              <a:gd name="connsiteX3" fmla="*/ 79375 w 104775"/>
              <a:gd name="connsiteY3" fmla="*/ 184246 h 195770"/>
              <a:gd name="connsiteX4" fmla="*/ 0 w 104775"/>
              <a:gd name="connsiteY4" fmla="*/ 168371 h 195770"/>
              <a:gd name="connsiteX5" fmla="*/ 79375 w 104775"/>
              <a:gd name="connsiteY5" fmla="*/ 171546 h 195770"/>
              <a:gd name="connsiteX6" fmla="*/ 69850 w 104775"/>
              <a:gd name="connsiteY6" fmla="*/ 117571 h 195770"/>
              <a:gd name="connsiteX7" fmla="*/ 63500 w 104775"/>
              <a:gd name="connsiteY7" fmla="*/ 123921 h 195770"/>
              <a:gd name="connsiteX8" fmla="*/ 98425 w 104775"/>
              <a:gd name="connsiteY8" fmla="*/ 96 h 19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" h="195770">
                <a:moveTo>
                  <a:pt x="98425" y="96"/>
                </a:moveTo>
                <a:cubicBezTo>
                  <a:pt x="101071" y="-3079"/>
                  <a:pt x="78317" y="73121"/>
                  <a:pt x="79375" y="104871"/>
                </a:cubicBezTo>
                <a:cubicBezTo>
                  <a:pt x="80433" y="136621"/>
                  <a:pt x="104775" y="177367"/>
                  <a:pt x="104775" y="190596"/>
                </a:cubicBezTo>
                <a:cubicBezTo>
                  <a:pt x="104775" y="203825"/>
                  <a:pt x="96837" y="187950"/>
                  <a:pt x="79375" y="184246"/>
                </a:cubicBezTo>
                <a:cubicBezTo>
                  <a:pt x="61913" y="180542"/>
                  <a:pt x="0" y="170488"/>
                  <a:pt x="0" y="168371"/>
                </a:cubicBezTo>
                <a:cubicBezTo>
                  <a:pt x="0" y="166254"/>
                  <a:pt x="67733" y="180013"/>
                  <a:pt x="79375" y="171546"/>
                </a:cubicBezTo>
                <a:cubicBezTo>
                  <a:pt x="91017" y="163079"/>
                  <a:pt x="69850" y="117571"/>
                  <a:pt x="69850" y="117571"/>
                </a:cubicBezTo>
                <a:cubicBezTo>
                  <a:pt x="67204" y="109634"/>
                  <a:pt x="56621" y="141383"/>
                  <a:pt x="63500" y="123921"/>
                </a:cubicBezTo>
                <a:cubicBezTo>
                  <a:pt x="70379" y="106459"/>
                  <a:pt x="95779" y="3271"/>
                  <a:pt x="9842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F8DC6EB0-0E15-F9A6-13F9-4797CF55614D}"/>
              </a:ext>
            </a:extLst>
          </p:cNvPr>
          <p:cNvSpPr/>
          <p:nvPr/>
        </p:nvSpPr>
        <p:spPr>
          <a:xfrm>
            <a:off x="9585219" y="8115002"/>
            <a:ext cx="112377" cy="264334"/>
          </a:xfrm>
          <a:custGeom>
            <a:avLst/>
            <a:gdLst>
              <a:gd name="connsiteX0" fmla="*/ 106 w 112377"/>
              <a:gd name="connsiteY0" fmla="*/ 298 h 264334"/>
              <a:gd name="connsiteX1" fmla="*/ 82656 w 112377"/>
              <a:gd name="connsiteY1" fmla="*/ 66973 h 264334"/>
              <a:gd name="connsiteX2" fmla="*/ 101706 w 112377"/>
              <a:gd name="connsiteY2" fmla="*/ 108248 h 264334"/>
              <a:gd name="connsiteX3" fmla="*/ 95356 w 112377"/>
              <a:gd name="connsiteY3" fmla="*/ 174923 h 264334"/>
              <a:gd name="connsiteX4" fmla="*/ 60431 w 112377"/>
              <a:gd name="connsiteY4" fmla="*/ 244773 h 264334"/>
              <a:gd name="connsiteX5" fmla="*/ 57256 w 112377"/>
              <a:gd name="connsiteY5" fmla="*/ 257473 h 264334"/>
              <a:gd name="connsiteX6" fmla="*/ 108056 w 112377"/>
              <a:gd name="connsiteY6" fmla="*/ 149523 h 264334"/>
              <a:gd name="connsiteX7" fmla="*/ 101706 w 112377"/>
              <a:gd name="connsiteY7" fmla="*/ 95548 h 264334"/>
              <a:gd name="connsiteX8" fmla="*/ 106 w 112377"/>
              <a:gd name="connsiteY8" fmla="*/ 298 h 26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77" h="264334">
                <a:moveTo>
                  <a:pt x="106" y="298"/>
                </a:moveTo>
                <a:cubicBezTo>
                  <a:pt x="-3069" y="-4464"/>
                  <a:pt x="65723" y="48981"/>
                  <a:pt x="82656" y="66973"/>
                </a:cubicBezTo>
                <a:cubicBezTo>
                  <a:pt x="99589" y="84965"/>
                  <a:pt x="99589" y="90256"/>
                  <a:pt x="101706" y="108248"/>
                </a:cubicBezTo>
                <a:cubicBezTo>
                  <a:pt x="103823" y="126240"/>
                  <a:pt x="102235" y="152169"/>
                  <a:pt x="95356" y="174923"/>
                </a:cubicBezTo>
                <a:cubicBezTo>
                  <a:pt x="88477" y="197677"/>
                  <a:pt x="60431" y="244773"/>
                  <a:pt x="60431" y="244773"/>
                </a:cubicBezTo>
                <a:cubicBezTo>
                  <a:pt x="54081" y="258531"/>
                  <a:pt x="49319" y="273348"/>
                  <a:pt x="57256" y="257473"/>
                </a:cubicBezTo>
                <a:cubicBezTo>
                  <a:pt x="65193" y="241598"/>
                  <a:pt x="100648" y="176510"/>
                  <a:pt x="108056" y="149523"/>
                </a:cubicBezTo>
                <a:cubicBezTo>
                  <a:pt x="115464" y="122536"/>
                  <a:pt x="113348" y="119890"/>
                  <a:pt x="101706" y="95548"/>
                </a:cubicBezTo>
                <a:cubicBezTo>
                  <a:pt x="90064" y="71206"/>
                  <a:pt x="3281" y="5060"/>
                  <a:pt x="106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CC66CDC1-1484-208E-6CC9-6CDCC39F3597}"/>
              </a:ext>
            </a:extLst>
          </p:cNvPr>
          <p:cNvSpPr/>
          <p:nvPr/>
        </p:nvSpPr>
        <p:spPr>
          <a:xfrm>
            <a:off x="9280444" y="8331052"/>
            <a:ext cx="356258" cy="73547"/>
          </a:xfrm>
          <a:custGeom>
            <a:avLst/>
            <a:gdLst>
              <a:gd name="connsiteX0" fmla="*/ 81 w 356258"/>
              <a:gd name="connsiteY0" fmla="*/ 148 h 73547"/>
              <a:gd name="connsiteX1" fmla="*/ 257256 w 356258"/>
              <a:gd name="connsiteY1" fmla="*/ 69998 h 73547"/>
              <a:gd name="connsiteX2" fmla="*/ 247731 w 356258"/>
              <a:gd name="connsiteY2" fmla="*/ 63648 h 73547"/>
              <a:gd name="connsiteX3" fmla="*/ 317581 w 356258"/>
              <a:gd name="connsiteY3" fmla="*/ 66823 h 73547"/>
              <a:gd name="connsiteX4" fmla="*/ 298531 w 356258"/>
              <a:gd name="connsiteY4" fmla="*/ 69998 h 73547"/>
              <a:gd name="connsiteX5" fmla="*/ 355681 w 356258"/>
              <a:gd name="connsiteY5" fmla="*/ 44598 h 73547"/>
              <a:gd name="connsiteX6" fmla="*/ 317581 w 356258"/>
              <a:gd name="connsiteY6" fmla="*/ 57298 h 73547"/>
              <a:gd name="connsiteX7" fmla="*/ 165181 w 356258"/>
              <a:gd name="connsiteY7" fmla="*/ 44598 h 73547"/>
              <a:gd name="connsiteX8" fmla="*/ 228681 w 356258"/>
              <a:gd name="connsiteY8" fmla="*/ 50948 h 73547"/>
              <a:gd name="connsiteX9" fmla="*/ 81 w 356258"/>
              <a:gd name="connsiteY9" fmla="*/ 148 h 7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258" h="73547">
                <a:moveTo>
                  <a:pt x="81" y="148"/>
                </a:moveTo>
                <a:cubicBezTo>
                  <a:pt x="4843" y="3323"/>
                  <a:pt x="257256" y="69998"/>
                  <a:pt x="257256" y="69998"/>
                </a:cubicBezTo>
                <a:cubicBezTo>
                  <a:pt x="298531" y="80581"/>
                  <a:pt x="237677" y="64177"/>
                  <a:pt x="247731" y="63648"/>
                </a:cubicBezTo>
                <a:lnTo>
                  <a:pt x="317581" y="66823"/>
                </a:lnTo>
                <a:cubicBezTo>
                  <a:pt x="326048" y="67881"/>
                  <a:pt x="292181" y="73702"/>
                  <a:pt x="298531" y="69998"/>
                </a:cubicBezTo>
                <a:cubicBezTo>
                  <a:pt x="304881" y="66294"/>
                  <a:pt x="352506" y="46715"/>
                  <a:pt x="355681" y="44598"/>
                </a:cubicBezTo>
                <a:cubicBezTo>
                  <a:pt x="358856" y="42481"/>
                  <a:pt x="349331" y="57298"/>
                  <a:pt x="317581" y="57298"/>
                </a:cubicBezTo>
                <a:cubicBezTo>
                  <a:pt x="285831" y="57298"/>
                  <a:pt x="179998" y="45656"/>
                  <a:pt x="165181" y="44598"/>
                </a:cubicBezTo>
                <a:cubicBezTo>
                  <a:pt x="150364" y="43540"/>
                  <a:pt x="256727" y="56240"/>
                  <a:pt x="228681" y="50948"/>
                </a:cubicBezTo>
                <a:cubicBezTo>
                  <a:pt x="200635" y="45656"/>
                  <a:pt x="-4681" y="-3027"/>
                  <a:pt x="81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BBE6D189-1C51-AF5B-0C20-7AB4FC58D682}"/>
              </a:ext>
            </a:extLst>
          </p:cNvPr>
          <p:cNvSpPr/>
          <p:nvPr/>
        </p:nvSpPr>
        <p:spPr>
          <a:xfrm>
            <a:off x="9359447" y="8101885"/>
            <a:ext cx="64312" cy="157156"/>
          </a:xfrm>
          <a:custGeom>
            <a:avLst/>
            <a:gdLst>
              <a:gd name="connsiteX0" fmla="*/ 63953 w 64312"/>
              <a:gd name="connsiteY0" fmla="*/ 715 h 157156"/>
              <a:gd name="connsiteX1" fmla="*/ 25853 w 64312"/>
              <a:gd name="connsiteY1" fmla="*/ 95965 h 157156"/>
              <a:gd name="connsiteX2" fmla="*/ 16328 w 64312"/>
              <a:gd name="connsiteY2" fmla="*/ 156290 h 157156"/>
              <a:gd name="connsiteX3" fmla="*/ 19503 w 64312"/>
              <a:gd name="connsiteY3" fmla="*/ 51515 h 157156"/>
              <a:gd name="connsiteX4" fmla="*/ 453 w 64312"/>
              <a:gd name="connsiteY4" fmla="*/ 149940 h 157156"/>
              <a:gd name="connsiteX5" fmla="*/ 63953 w 64312"/>
              <a:gd name="connsiteY5" fmla="*/ 715 h 15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12" h="157156">
                <a:moveTo>
                  <a:pt x="63953" y="715"/>
                </a:moveTo>
                <a:cubicBezTo>
                  <a:pt x="68186" y="-8281"/>
                  <a:pt x="33790" y="70036"/>
                  <a:pt x="25853" y="95965"/>
                </a:cubicBezTo>
                <a:cubicBezTo>
                  <a:pt x="17916" y="121894"/>
                  <a:pt x="17386" y="163698"/>
                  <a:pt x="16328" y="156290"/>
                </a:cubicBezTo>
                <a:cubicBezTo>
                  <a:pt x="15270" y="148882"/>
                  <a:pt x="22149" y="52573"/>
                  <a:pt x="19503" y="51515"/>
                </a:cubicBezTo>
                <a:cubicBezTo>
                  <a:pt x="16857" y="50457"/>
                  <a:pt x="-3251" y="152586"/>
                  <a:pt x="453" y="149940"/>
                </a:cubicBezTo>
                <a:cubicBezTo>
                  <a:pt x="4157" y="147294"/>
                  <a:pt x="59720" y="9711"/>
                  <a:pt x="63953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C0C2A1FC-0CA5-02B3-9B80-FF4DD824A1BF}"/>
              </a:ext>
            </a:extLst>
          </p:cNvPr>
          <p:cNvSpPr/>
          <p:nvPr/>
        </p:nvSpPr>
        <p:spPr>
          <a:xfrm>
            <a:off x="9382088" y="8261327"/>
            <a:ext cx="70562" cy="104936"/>
          </a:xfrm>
          <a:custGeom>
            <a:avLst/>
            <a:gdLst>
              <a:gd name="connsiteX0" fmla="*/ 37 w 70562"/>
              <a:gd name="connsiteY0" fmla="*/ 23 h 104936"/>
              <a:gd name="connsiteX1" fmla="*/ 66712 w 70562"/>
              <a:gd name="connsiteY1" fmla="*/ 98448 h 104936"/>
              <a:gd name="connsiteX2" fmla="*/ 57187 w 70562"/>
              <a:gd name="connsiteY2" fmla="*/ 88923 h 104936"/>
              <a:gd name="connsiteX3" fmla="*/ 37 w 70562"/>
              <a:gd name="connsiteY3" fmla="*/ 23 h 10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62" h="104936">
                <a:moveTo>
                  <a:pt x="37" y="23"/>
                </a:moveTo>
                <a:cubicBezTo>
                  <a:pt x="1624" y="1610"/>
                  <a:pt x="66712" y="98448"/>
                  <a:pt x="66712" y="98448"/>
                </a:cubicBezTo>
                <a:cubicBezTo>
                  <a:pt x="76237" y="113265"/>
                  <a:pt x="66183" y="99506"/>
                  <a:pt x="57187" y="88923"/>
                </a:cubicBezTo>
                <a:cubicBezTo>
                  <a:pt x="48191" y="78340"/>
                  <a:pt x="-1550" y="-1564"/>
                  <a:pt x="3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258AF857-8EB3-3749-0F81-23F7969108A9}"/>
              </a:ext>
            </a:extLst>
          </p:cNvPr>
          <p:cNvSpPr/>
          <p:nvPr/>
        </p:nvSpPr>
        <p:spPr>
          <a:xfrm>
            <a:off x="9387676" y="8118110"/>
            <a:ext cx="218326" cy="254883"/>
          </a:xfrm>
          <a:custGeom>
            <a:avLst/>
            <a:gdLst>
              <a:gd name="connsiteX0" fmla="*/ 76999 w 218326"/>
              <a:gd name="connsiteY0" fmla="*/ 365 h 254883"/>
              <a:gd name="connsiteX1" fmla="*/ 42074 w 218326"/>
              <a:gd name="connsiteY1" fmla="*/ 76565 h 254883"/>
              <a:gd name="connsiteX2" fmla="*/ 42074 w 218326"/>
              <a:gd name="connsiteY2" fmla="*/ 168640 h 254883"/>
              <a:gd name="connsiteX3" fmla="*/ 32549 w 218326"/>
              <a:gd name="connsiteY3" fmla="*/ 143240 h 254883"/>
              <a:gd name="connsiteX4" fmla="*/ 108749 w 218326"/>
              <a:gd name="connsiteY4" fmla="*/ 228965 h 254883"/>
              <a:gd name="connsiteX5" fmla="*/ 51599 w 218326"/>
              <a:gd name="connsiteY5" fmla="*/ 200390 h 254883"/>
              <a:gd name="connsiteX6" fmla="*/ 216699 w 218326"/>
              <a:gd name="connsiteY6" fmla="*/ 254365 h 254883"/>
              <a:gd name="connsiteX7" fmla="*/ 130974 w 218326"/>
              <a:gd name="connsiteY7" fmla="*/ 225790 h 254883"/>
              <a:gd name="connsiteX8" fmla="*/ 48424 w 218326"/>
              <a:gd name="connsiteY8" fmla="*/ 194040 h 254883"/>
              <a:gd name="connsiteX9" fmla="*/ 35724 w 218326"/>
              <a:gd name="connsiteY9" fmla="*/ 86090 h 254883"/>
              <a:gd name="connsiteX10" fmla="*/ 799 w 218326"/>
              <a:gd name="connsiteY10" fmla="*/ 108315 h 254883"/>
              <a:gd name="connsiteX11" fmla="*/ 76999 w 218326"/>
              <a:gd name="connsiteY11" fmla="*/ 365 h 25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326" h="254883">
                <a:moveTo>
                  <a:pt x="76999" y="365"/>
                </a:moveTo>
                <a:cubicBezTo>
                  <a:pt x="83878" y="-4927"/>
                  <a:pt x="47895" y="48519"/>
                  <a:pt x="42074" y="76565"/>
                </a:cubicBezTo>
                <a:cubicBezTo>
                  <a:pt x="36253" y="104611"/>
                  <a:pt x="43661" y="157528"/>
                  <a:pt x="42074" y="168640"/>
                </a:cubicBezTo>
                <a:cubicBezTo>
                  <a:pt x="40487" y="179752"/>
                  <a:pt x="21437" y="133186"/>
                  <a:pt x="32549" y="143240"/>
                </a:cubicBezTo>
                <a:cubicBezTo>
                  <a:pt x="43661" y="153294"/>
                  <a:pt x="105574" y="219440"/>
                  <a:pt x="108749" y="228965"/>
                </a:cubicBezTo>
                <a:cubicBezTo>
                  <a:pt x="111924" y="238490"/>
                  <a:pt x="33607" y="196157"/>
                  <a:pt x="51599" y="200390"/>
                </a:cubicBezTo>
                <a:cubicBezTo>
                  <a:pt x="69591" y="204623"/>
                  <a:pt x="203470" y="250132"/>
                  <a:pt x="216699" y="254365"/>
                </a:cubicBezTo>
                <a:cubicBezTo>
                  <a:pt x="229928" y="258598"/>
                  <a:pt x="159020" y="235844"/>
                  <a:pt x="130974" y="225790"/>
                </a:cubicBezTo>
                <a:cubicBezTo>
                  <a:pt x="102928" y="215736"/>
                  <a:pt x="64299" y="217323"/>
                  <a:pt x="48424" y="194040"/>
                </a:cubicBezTo>
                <a:cubicBezTo>
                  <a:pt x="32549" y="170757"/>
                  <a:pt x="43661" y="100377"/>
                  <a:pt x="35724" y="86090"/>
                </a:cubicBezTo>
                <a:cubicBezTo>
                  <a:pt x="27787" y="71803"/>
                  <a:pt x="-5551" y="118898"/>
                  <a:pt x="799" y="108315"/>
                </a:cubicBezTo>
                <a:cubicBezTo>
                  <a:pt x="7149" y="97732"/>
                  <a:pt x="70120" y="5657"/>
                  <a:pt x="76999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CDF09263-4007-9635-C473-35E7A6D67849}"/>
              </a:ext>
            </a:extLst>
          </p:cNvPr>
          <p:cNvSpPr/>
          <p:nvPr/>
        </p:nvSpPr>
        <p:spPr>
          <a:xfrm>
            <a:off x="9471024" y="8134328"/>
            <a:ext cx="139990" cy="201455"/>
          </a:xfrm>
          <a:custGeom>
            <a:avLst/>
            <a:gdLst>
              <a:gd name="connsiteX0" fmla="*/ 1 w 139990"/>
              <a:gd name="connsiteY0" fmla="*/ 22 h 201455"/>
              <a:gd name="connsiteX1" fmla="*/ 127001 w 139990"/>
              <a:gd name="connsiteY1" fmla="*/ 53997 h 201455"/>
              <a:gd name="connsiteX2" fmla="*/ 136526 w 139990"/>
              <a:gd name="connsiteY2" fmla="*/ 107972 h 201455"/>
              <a:gd name="connsiteX3" fmla="*/ 133351 w 139990"/>
              <a:gd name="connsiteY3" fmla="*/ 165122 h 201455"/>
              <a:gd name="connsiteX4" fmla="*/ 130176 w 139990"/>
              <a:gd name="connsiteY4" fmla="*/ 200047 h 201455"/>
              <a:gd name="connsiteX5" fmla="*/ 130176 w 139990"/>
              <a:gd name="connsiteY5" fmla="*/ 117497 h 201455"/>
              <a:gd name="connsiteX6" fmla="*/ 130176 w 139990"/>
              <a:gd name="connsiteY6" fmla="*/ 82572 h 201455"/>
              <a:gd name="connsiteX7" fmla="*/ 123826 w 139990"/>
              <a:gd name="connsiteY7" fmla="*/ 60347 h 201455"/>
              <a:gd name="connsiteX8" fmla="*/ 1 w 139990"/>
              <a:gd name="connsiteY8" fmla="*/ 22 h 20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90" h="201455">
                <a:moveTo>
                  <a:pt x="1" y="22"/>
                </a:moveTo>
                <a:cubicBezTo>
                  <a:pt x="530" y="-1036"/>
                  <a:pt x="104247" y="36005"/>
                  <a:pt x="127001" y="53997"/>
                </a:cubicBezTo>
                <a:cubicBezTo>
                  <a:pt x="149755" y="71989"/>
                  <a:pt x="135468" y="89451"/>
                  <a:pt x="136526" y="107972"/>
                </a:cubicBezTo>
                <a:cubicBezTo>
                  <a:pt x="137584" y="126493"/>
                  <a:pt x="134409" y="149776"/>
                  <a:pt x="133351" y="165122"/>
                </a:cubicBezTo>
                <a:cubicBezTo>
                  <a:pt x="132293" y="180468"/>
                  <a:pt x="130705" y="207985"/>
                  <a:pt x="130176" y="200047"/>
                </a:cubicBezTo>
                <a:cubicBezTo>
                  <a:pt x="129647" y="192110"/>
                  <a:pt x="130176" y="117497"/>
                  <a:pt x="130176" y="117497"/>
                </a:cubicBezTo>
                <a:cubicBezTo>
                  <a:pt x="130176" y="97918"/>
                  <a:pt x="131234" y="92097"/>
                  <a:pt x="130176" y="82572"/>
                </a:cubicBezTo>
                <a:cubicBezTo>
                  <a:pt x="129118" y="73047"/>
                  <a:pt x="139701" y="72518"/>
                  <a:pt x="123826" y="60347"/>
                </a:cubicBezTo>
                <a:cubicBezTo>
                  <a:pt x="107951" y="48176"/>
                  <a:pt x="-528" y="1080"/>
                  <a:pt x="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3C2C9C27-F418-087B-94FA-38875F0783B7}"/>
              </a:ext>
            </a:extLst>
          </p:cNvPr>
          <p:cNvSpPr/>
          <p:nvPr/>
        </p:nvSpPr>
        <p:spPr>
          <a:xfrm>
            <a:off x="9515364" y="8117898"/>
            <a:ext cx="117941" cy="229195"/>
          </a:xfrm>
          <a:custGeom>
            <a:avLst/>
            <a:gdLst>
              <a:gd name="connsiteX0" fmla="*/ 111 w 117941"/>
              <a:gd name="connsiteY0" fmla="*/ 577 h 229195"/>
              <a:gd name="connsiteX1" fmla="*/ 101711 w 117941"/>
              <a:gd name="connsiteY1" fmla="*/ 60902 h 229195"/>
              <a:gd name="connsiteX2" fmla="*/ 111236 w 117941"/>
              <a:gd name="connsiteY2" fmla="*/ 89477 h 229195"/>
              <a:gd name="connsiteX3" fmla="*/ 114411 w 117941"/>
              <a:gd name="connsiteY3" fmla="*/ 127577 h 229195"/>
              <a:gd name="connsiteX4" fmla="*/ 111236 w 117941"/>
              <a:gd name="connsiteY4" fmla="*/ 152977 h 229195"/>
              <a:gd name="connsiteX5" fmla="*/ 98536 w 117941"/>
              <a:gd name="connsiteY5" fmla="*/ 187902 h 229195"/>
              <a:gd name="connsiteX6" fmla="*/ 63611 w 117941"/>
              <a:gd name="connsiteY6" fmla="*/ 229177 h 229195"/>
              <a:gd name="connsiteX7" fmla="*/ 98536 w 117941"/>
              <a:gd name="connsiteY7" fmla="*/ 191077 h 229195"/>
              <a:gd name="connsiteX8" fmla="*/ 117586 w 117941"/>
              <a:gd name="connsiteY8" fmla="*/ 60902 h 229195"/>
              <a:gd name="connsiteX9" fmla="*/ 82661 w 117941"/>
              <a:gd name="connsiteY9" fmla="*/ 32327 h 229195"/>
              <a:gd name="connsiteX10" fmla="*/ 111 w 117941"/>
              <a:gd name="connsiteY10" fmla="*/ 577 h 22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41" h="229195">
                <a:moveTo>
                  <a:pt x="111" y="577"/>
                </a:moveTo>
                <a:cubicBezTo>
                  <a:pt x="3286" y="5339"/>
                  <a:pt x="83190" y="46085"/>
                  <a:pt x="101711" y="60902"/>
                </a:cubicBezTo>
                <a:cubicBezTo>
                  <a:pt x="120232" y="75719"/>
                  <a:pt x="109119" y="78365"/>
                  <a:pt x="111236" y="89477"/>
                </a:cubicBezTo>
                <a:cubicBezTo>
                  <a:pt x="113353" y="100589"/>
                  <a:pt x="114411" y="116994"/>
                  <a:pt x="114411" y="127577"/>
                </a:cubicBezTo>
                <a:cubicBezTo>
                  <a:pt x="114411" y="138160"/>
                  <a:pt x="113882" y="142923"/>
                  <a:pt x="111236" y="152977"/>
                </a:cubicBezTo>
                <a:cubicBezTo>
                  <a:pt x="108590" y="163031"/>
                  <a:pt x="106473" y="175202"/>
                  <a:pt x="98536" y="187902"/>
                </a:cubicBezTo>
                <a:cubicBezTo>
                  <a:pt x="90599" y="200602"/>
                  <a:pt x="63611" y="228648"/>
                  <a:pt x="63611" y="229177"/>
                </a:cubicBezTo>
                <a:cubicBezTo>
                  <a:pt x="63611" y="229706"/>
                  <a:pt x="89540" y="219123"/>
                  <a:pt x="98536" y="191077"/>
                </a:cubicBezTo>
                <a:cubicBezTo>
                  <a:pt x="107532" y="163031"/>
                  <a:pt x="120232" y="87360"/>
                  <a:pt x="117586" y="60902"/>
                </a:cubicBezTo>
                <a:cubicBezTo>
                  <a:pt x="114940" y="34444"/>
                  <a:pt x="102769" y="42910"/>
                  <a:pt x="82661" y="32327"/>
                </a:cubicBezTo>
                <a:cubicBezTo>
                  <a:pt x="62553" y="21744"/>
                  <a:pt x="-3064" y="-4185"/>
                  <a:pt x="111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8CDD34B8-54C2-6CCA-1555-EB38681037B4}"/>
              </a:ext>
            </a:extLst>
          </p:cNvPr>
          <p:cNvSpPr/>
          <p:nvPr/>
        </p:nvSpPr>
        <p:spPr>
          <a:xfrm>
            <a:off x="9410064" y="8280400"/>
            <a:ext cx="211408" cy="84215"/>
          </a:xfrm>
          <a:custGeom>
            <a:avLst/>
            <a:gdLst>
              <a:gd name="connsiteX0" fmla="*/ 636 w 211408"/>
              <a:gd name="connsiteY0" fmla="*/ 0 h 84215"/>
              <a:gd name="connsiteX1" fmla="*/ 118111 w 211408"/>
              <a:gd name="connsiteY1" fmla="*/ 76200 h 84215"/>
              <a:gd name="connsiteX2" fmla="*/ 156211 w 211408"/>
              <a:gd name="connsiteY2" fmla="*/ 76200 h 84215"/>
              <a:gd name="connsiteX3" fmla="*/ 210186 w 211408"/>
              <a:gd name="connsiteY3" fmla="*/ 25400 h 84215"/>
              <a:gd name="connsiteX4" fmla="*/ 191136 w 211408"/>
              <a:gd name="connsiteY4" fmla="*/ 47625 h 84215"/>
              <a:gd name="connsiteX5" fmla="*/ 159386 w 211408"/>
              <a:gd name="connsiteY5" fmla="*/ 69850 h 84215"/>
              <a:gd name="connsiteX6" fmla="*/ 64136 w 211408"/>
              <a:gd name="connsiteY6" fmla="*/ 69850 h 84215"/>
              <a:gd name="connsiteX7" fmla="*/ 70486 w 211408"/>
              <a:gd name="connsiteY7" fmla="*/ 76200 h 84215"/>
              <a:gd name="connsiteX8" fmla="*/ 636 w 211408"/>
              <a:gd name="connsiteY8" fmla="*/ 0 h 8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8" h="84215">
                <a:moveTo>
                  <a:pt x="636" y="0"/>
                </a:moveTo>
                <a:cubicBezTo>
                  <a:pt x="8573" y="0"/>
                  <a:pt x="92182" y="63500"/>
                  <a:pt x="118111" y="76200"/>
                </a:cubicBezTo>
                <a:cubicBezTo>
                  <a:pt x="144040" y="88900"/>
                  <a:pt x="140865" y="84667"/>
                  <a:pt x="156211" y="76200"/>
                </a:cubicBezTo>
                <a:cubicBezTo>
                  <a:pt x="171557" y="67733"/>
                  <a:pt x="204365" y="30162"/>
                  <a:pt x="210186" y="25400"/>
                </a:cubicBezTo>
                <a:cubicBezTo>
                  <a:pt x="216007" y="20638"/>
                  <a:pt x="199603" y="40217"/>
                  <a:pt x="191136" y="47625"/>
                </a:cubicBezTo>
                <a:cubicBezTo>
                  <a:pt x="182669" y="55033"/>
                  <a:pt x="180553" y="66146"/>
                  <a:pt x="159386" y="69850"/>
                </a:cubicBezTo>
                <a:cubicBezTo>
                  <a:pt x="138219" y="73554"/>
                  <a:pt x="64136" y="69850"/>
                  <a:pt x="64136" y="69850"/>
                </a:cubicBezTo>
                <a:cubicBezTo>
                  <a:pt x="49319" y="70908"/>
                  <a:pt x="79482" y="83079"/>
                  <a:pt x="70486" y="76200"/>
                </a:cubicBezTo>
                <a:cubicBezTo>
                  <a:pt x="61490" y="69321"/>
                  <a:pt x="-7301" y="0"/>
                  <a:pt x="6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A876FF64-B015-A52B-341F-1008DE4330ED}"/>
              </a:ext>
            </a:extLst>
          </p:cNvPr>
          <p:cNvSpPr/>
          <p:nvPr/>
        </p:nvSpPr>
        <p:spPr>
          <a:xfrm>
            <a:off x="8495995" y="7959724"/>
            <a:ext cx="35465" cy="174657"/>
          </a:xfrm>
          <a:custGeom>
            <a:avLst/>
            <a:gdLst>
              <a:gd name="connsiteX0" fmla="*/ 3480 w 35465"/>
              <a:gd name="connsiteY0" fmla="*/ 1 h 174657"/>
              <a:gd name="connsiteX1" fmla="*/ 19355 w 35465"/>
              <a:gd name="connsiteY1" fmla="*/ 120651 h 174657"/>
              <a:gd name="connsiteX2" fmla="*/ 35230 w 35465"/>
              <a:gd name="connsiteY2" fmla="*/ 174626 h 174657"/>
              <a:gd name="connsiteX3" fmla="*/ 6655 w 35465"/>
              <a:gd name="connsiteY3" fmla="*/ 114301 h 174657"/>
              <a:gd name="connsiteX4" fmla="*/ 305 w 35465"/>
              <a:gd name="connsiteY4" fmla="*/ 85726 h 174657"/>
              <a:gd name="connsiteX5" fmla="*/ 13005 w 35465"/>
              <a:gd name="connsiteY5" fmla="*/ 117476 h 174657"/>
              <a:gd name="connsiteX6" fmla="*/ 3480 w 35465"/>
              <a:gd name="connsiteY6" fmla="*/ 1 h 1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5" h="174657">
                <a:moveTo>
                  <a:pt x="3480" y="1"/>
                </a:moveTo>
                <a:cubicBezTo>
                  <a:pt x="4538" y="530"/>
                  <a:pt x="14063" y="91547"/>
                  <a:pt x="19355" y="120651"/>
                </a:cubicBezTo>
                <a:cubicBezTo>
                  <a:pt x="24647" y="149755"/>
                  <a:pt x="37347" y="175684"/>
                  <a:pt x="35230" y="174626"/>
                </a:cubicBezTo>
                <a:cubicBezTo>
                  <a:pt x="33113" y="173568"/>
                  <a:pt x="12476" y="129118"/>
                  <a:pt x="6655" y="114301"/>
                </a:cubicBezTo>
                <a:cubicBezTo>
                  <a:pt x="834" y="99484"/>
                  <a:pt x="-753" y="85197"/>
                  <a:pt x="305" y="85726"/>
                </a:cubicBezTo>
                <a:cubicBezTo>
                  <a:pt x="1363" y="86255"/>
                  <a:pt x="11418" y="128059"/>
                  <a:pt x="13005" y="117476"/>
                </a:cubicBezTo>
                <a:cubicBezTo>
                  <a:pt x="14593" y="106893"/>
                  <a:pt x="2422" y="-528"/>
                  <a:pt x="348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684489A0-1F2D-3CCF-8D9A-E235BF2BBBB2}"/>
              </a:ext>
            </a:extLst>
          </p:cNvPr>
          <p:cNvSpPr/>
          <p:nvPr/>
        </p:nvSpPr>
        <p:spPr>
          <a:xfrm>
            <a:off x="8378656" y="8102586"/>
            <a:ext cx="213702" cy="78712"/>
          </a:xfrm>
          <a:custGeom>
            <a:avLst/>
            <a:gdLst>
              <a:gd name="connsiteX0" fmla="*/ 169 w 213702"/>
              <a:gd name="connsiteY0" fmla="*/ 14 h 78712"/>
              <a:gd name="connsiteX1" fmla="*/ 203369 w 213702"/>
              <a:gd name="connsiteY1" fmla="*/ 73039 h 78712"/>
              <a:gd name="connsiteX2" fmla="*/ 168444 w 213702"/>
              <a:gd name="connsiteY2" fmla="*/ 66689 h 78712"/>
              <a:gd name="connsiteX3" fmla="*/ 169 w 213702"/>
              <a:gd name="connsiteY3" fmla="*/ 14 h 7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02" h="78712">
                <a:moveTo>
                  <a:pt x="169" y="14"/>
                </a:moveTo>
                <a:cubicBezTo>
                  <a:pt x="5990" y="1072"/>
                  <a:pt x="175323" y="61927"/>
                  <a:pt x="203369" y="73039"/>
                </a:cubicBezTo>
                <a:cubicBezTo>
                  <a:pt x="231415" y="84152"/>
                  <a:pt x="196490" y="77272"/>
                  <a:pt x="168444" y="66689"/>
                </a:cubicBezTo>
                <a:cubicBezTo>
                  <a:pt x="140398" y="56106"/>
                  <a:pt x="-5652" y="-1044"/>
                  <a:pt x="16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A0CD3FEC-C1C2-7A0C-D58F-AD186C8BC301}"/>
              </a:ext>
            </a:extLst>
          </p:cNvPr>
          <p:cNvSpPr/>
          <p:nvPr/>
        </p:nvSpPr>
        <p:spPr>
          <a:xfrm>
            <a:off x="8852411" y="8000923"/>
            <a:ext cx="654215" cy="105341"/>
          </a:xfrm>
          <a:custGeom>
            <a:avLst/>
            <a:gdLst>
              <a:gd name="connsiteX0" fmla="*/ 82039 w 654215"/>
              <a:gd name="connsiteY0" fmla="*/ 25477 h 105341"/>
              <a:gd name="connsiteX1" fmla="*/ 294764 w 654215"/>
              <a:gd name="connsiteY1" fmla="*/ 77 h 105341"/>
              <a:gd name="connsiteX2" fmla="*/ 491614 w 654215"/>
              <a:gd name="connsiteY2" fmla="*/ 35002 h 105341"/>
              <a:gd name="connsiteX3" fmla="*/ 463039 w 654215"/>
              <a:gd name="connsiteY3" fmla="*/ 35002 h 105341"/>
              <a:gd name="connsiteX4" fmla="*/ 653539 w 654215"/>
              <a:gd name="connsiteY4" fmla="*/ 104852 h 105341"/>
              <a:gd name="connsiteX5" fmla="*/ 523364 w 654215"/>
              <a:gd name="connsiteY5" fmla="*/ 63577 h 105341"/>
              <a:gd name="connsiteX6" fmla="*/ 440814 w 654215"/>
              <a:gd name="connsiteY6" fmla="*/ 15952 h 105341"/>
              <a:gd name="connsiteX7" fmla="*/ 472564 w 654215"/>
              <a:gd name="connsiteY7" fmla="*/ 38177 h 105341"/>
              <a:gd name="connsiteX8" fmla="*/ 377314 w 654215"/>
              <a:gd name="connsiteY8" fmla="*/ 6427 h 105341"/>
              <a:gd name="connsiteX9" fmla="*/ 304289 w 654215"/>
              <a:gd name="connsiteY9" fmla="*/ 6427 h 105341"/>
              <a:gd name="connsiteX10" fmla="*/ 345564 w 654215"/>
              <a:gd name="connsiteY10" fmla="*/ 6427 h 105341"/>
              <a:gd name="connsiteX11" fmla="*/ 15364 w 654215"/>
              <a:gd name="connsiteY11" fmla="*/ 22302 h 105341"/>
              <a:gd name="connsiteX12" fmla="*/ 82039 w 654215"/>
              <a:gd name="connsiteY12" fmla="*/ 25477 h 10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4215" h="105341">
                <a:moveTo>
                  <a:pt x="82039" y="25477"/>
                </a:moveTo>
                <a:cubicBezTo>
                  <a:pt x="128606" y="21773"/>
                  <a:pt x="226502" y="-1510"/>
                  <a:pt x="294764" y="77"/>
                </a:cubicBezTo>
                <a:cubicBezTo>
                  <a:pt x="363026" y="1664"/>
                  <a:pt x="463568" y="29181"/>
                  <a:pt x="491614" y="35002"/>
                </a:cubicBezTo>
                <a:cubicBezTo>
                  <a:pt x="519660" y="40823"/>
                  <a:pt x="436052" y="23360"/>
                  <a:pt x="463039" y="35002"/>
                </a:cubicBezTo>
                <a:cubicBezTo>
                  <a:pt x="490026" y="46644"/>
                  <a:pt x="643485" y="100090"/>
                  <a:pt x="653539" y="104852"/>
                </a:cubicBezTo>
                <a:cubicBezTo>
                  <a:pt x="663593" y="109615"/>
                  <a:pt x="558818" y="78394"/>
                  <a:pt x="523364" y="63577"/>
                </a:cubicBezTo>
                <a:cubicBezTo>
                  <a:pt x="487910" y="48760"/>
                  <a:pt x="449281" y="20185"/>
                  <a:pt x="440814" y="15952"/>
                </a:cubicBezTo>
                <a:cubicBezTo>
                  <a:pt x="432347" y="11719"/>
                  <a:pt x="483147" y="39765"/>
                  <a:pt x="472564" y="38177"/>
                </a:cubicBezTo>
                <a:cubicBezTo>
                  <a:pt x="461981" y="36590"/>
                  <a:pt x="405360" y="11719"/>
                  <a:pt x="377314" y="6427"/>
                </a:cubicBezTo>
                <a:cubicBezTo>
                  <a:pt x="349268" y="1135"/>
                  <a:pt x="304289" y="6427"/>
                  <a:pt x="304289" y="6427"/>
                </a:cubicBezTo>
                <a:lnTo>
                  <a:pt x="345564" y="6427"/>
                </a:lnTo>
                <a:lnTo>
                  <a:pt x="15364" y="22302"/>
                </a:lnTo>
                <a:cubicBezTo>
                  <a:pt x="-30144" y="24419"/>
                  <a:pt x="35472" y="29181"/>
                  <a:pt x="82039" y="25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A4DD0A08-7FF3-3416-912A-AEAECCDA2674}"/>
              </a:ext>
            </a:extLst>
          </p:cNvPr>
          <p:cNvSpPr/>
          <p:nvPr/>
        </p:nvSpPr>
        <p:spPr>
          <a:xfrm>
            <a:off x="9058374" y="8010525"/>
            <a:ext cx="107874" cy="179674"/>
          </a:xfrm>
          <a:custGeom>
            <a:avLst/>
            <a:gdLst>
              <a:gd name="connsiteX0" fmla="*/ 107851 w 107874"/>
              <a:gd name="connsiteY0" fmla="*/ 0 h 179674"/>
              <a:gd name="connsiteX1" fmla="*/ 15776 w 107874"/>
              <a:gd name="connsiteY1" fmla="*/ 85725 h 179674"/>
              <a:gd name="connsiteX2" fmla="*/ 12601 w 107874"/>
              <a:gd name="connsiteY2" fmla="*/ 142875 h 179674"/>
              <a:gd name="connsiteX3" fmla="*/ 15776 w 107874"/>
              <a:gd name="connsiteY3" fmla="*/ 177800 h 179674"/>
              <a:gd name="connsiteX4" fmla="*/ 6251 w 107874"/>
              <a:gd name="connsiteY4" fmla="*/ 85725 h 179674"/>
              <a:gd name="connsiteX5" fmla="*/ 107851 w 107874"/>
              <a:gd name="connsiteY5" fmla="*/ 0 h 17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74" h="179674">
                <a:moveTo>
                  <a:pt x="107851" y="0"/>
                </a:moveTo>
                <a:cubicBezTo>
                  <a:pt x="109438" y="0"/>
                  <a:pt x="31651" y="61913"/>
                  <a:pt x="15776" y="85725"/>
                </a:cubicBezTo>
                <a:cubicBezTo>
                  <a:pt x="-99" y="109538"/>
                  <a:pt x="12601" y="127529"/>
                  <a:pt x="12601" y="142875"/>
                </a:cubicBezTo>
                <a:cubicBezTo>
                  <a:pt x="12601" y="158221"/>
                  <a:pt x="16834" y="187325"/>
                  <a:pt x="15776" y="177800"/>
                </a:cubicBezTo>
                <a:cubicBezTo>
                  <a:pt x="14718" y="168275"/>
                  <a:pt x="-11741" y="115887"/>
                  <a:pt x="6251" y="85725"/>
                </a:cubicBezTo>
                <a:cubicBezTo>
                  <a:pt x="24243" y="55563"/>
                  <a:pt x="106264" y="0"/>
                  <a:pt x="1078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25A874A9-6083-CE41-8298-81A9E7A4B1A8}"/>
              </a:ext>
            </a:extLst>
          </p:cNvPr>
          <p:cNvSpPr/>
          <p:nvPr/>
        </p:nvSpPr>
        <p:spPr>
          <a:xfrm>
            <a:off x="8845482" y="8107768"/>
            <a:ext cx="269255" cy="23419"/>
          </a:xfrm>
          <a:custGeom>
            <a:avLst/>
            <a:gdLst>
              <a:gd name="connsiteX0" fmla="*/ 68 w 269255"/>
              <a:gd name="connsiteY0" fmla="*/ 23407 h 23419"/>
              <a:gd name="connsiteX1" fmla="*/ 250893 w 269255"/>
              <a:gd name="connsiteY1" fmla="*/ 4357 h 23419"/>
              <a:gd name="connsiteX2" fmla="*/ 225493 w 269255"/>
              <a:gd name="connsiteY2" fmla="*/ 1182 h 23419"/>
              <a:gd name="connsiteX3" fmla="*/ 68 w 269255"/>
              <a:gd name="connsiteY3" fmla="*/ 23407 h 2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55" h="23419">
                <a:moveTo>
                  <a:pt x="68" y="23407"/>
                </a:moveTo>
                <a:cubicBezTo>
                  <a:pt x="4301" y="23936"/>
                  <a:pt x="213322" y="8061"/>
                  <a:pt x="250893" y="4357"/>
                </a:cubicBezTo>
                <a:cubicBezTo>
                  <a:pt x="288464" y="653"/>
                  <a:pt x="262535" y="-1464"/>
                  <a:pt x="225493" y="1182"/>
                </a:cubicBezTo>
                <a:cubicBezTo>
                  <a:pt x="188451" y="3828"/>
                  <a:pt x="-4165" y="22878"/>
                  <a:pt x="68" y="2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D8A237F0-05A8-2D7C-7561-817EC1059981}"/>
              </a:ext>
            </a:extLst>
          </p:cNvPr>
          <p:cNvSpPr/>
          <p:nvPr/>
        </p:nvSpPr>
        <p:spPr>
          <a:xfrm>
            <a:off x="8242246" y="7766033"/>
            <a:ext cx="394215" cy="66560"/>
          </a:xfrm>
          <a:custGeom>
            <a:avLst/>
            <a:gdLst>
              <a:gd name="connsiteX0" fmla="*/ 54 w 394215"/>
              <a:gd name="connsiteY0" fmla="*/ 17 h 66560"/>
              <a:gd name="connsiteX1" fmla="*/ 88954 w 394215"/>
              <a:gd name="connsiteY1" fmla="*/ 63517 h 66560"/>
              <a:gd name="connsiteX2" fmla="*/ 47679 w 394215"/>
              <a:gd name="connsiteY2" fmla="*/ 57167 h 66560"/>
              <a:gd name="connsiteX3" fmla="*/ 393754 w 394215"/>
              <a:gd name="connsiteY3" fmla="*/ 63517 h 66560"/>
              <a:gd name="connsiteX4" fmla="*/ 120704 w 394215"/>
              <a:gd name="connsiteY4" fmla="*/ 63517 h 66560"/>
              <a:gd name="connsiteX5" fmla="*/ 76254 w 394215"/>
              <a:gd name="connsiteY5" fmla="*/ 57167 h 66560"/>
              <a:gd name="connsiteX6" fmla="*/ 54 w 394215"/>
              <a:gd name="connsiteY6" fmla="*/ 17 h 6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215" h="66560">
                <a:moveTo>
                  <a:pt x="54" y="17"/>
                </a:moveTo>
                <a:cubicBezTo>
                  <a:pt x="2171" y="1075"/>
                  <a:pt x="81017" y="53992"/>
                  <a:pt x="88954" y="63517"/>
                </a:cubicBezTo>
                <a:cubicBezTo>
                  <a:pt x="96891" y="73042"/>
                  <a:pt x="-3121" y="57167"/>
                  <a:pt x="47679" y="57167"/>
                </a:cubicBezTo>
                <a:cubicBezTo>
                  <a:pt x="98479" y="57167"/>
                  <a:pt x="381583" y="62459"/>
                  <a:pt x="393754" y="63517"/>
                </a:cubicBezTo>
                <a:cubicBezTo>
                  <a:pt x="405925" y="64575"/>
                  <a:pt x="173621" y="64575"/>
                  <a:pt x="120704" y="63517"/>
                </a:cubicBezTo>
                <a:cubicBezTo>
                  <a:pt x="67787" y="62459"/>
                  <a:pt x="94246" y="67221"/>
                  <a:pt x="76254" y="57167"/>
                </a:cubicBezTo>
                <a:cubicBezTo>
                  <a:pt x="58262" y="47113"/>
                  <a:pt x="-2063" y="-1041"/>
                  <a:pt x="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991975F7-0D27-CB7F-B205-767B7333CF28}"/>
              </a:ext>
            </a:extLst>
          </p:cNvPr>
          <p:cNvSpPr/>
          <p:nvPr/>
        </p:nvSpPr>
        <p:spPr>
          <a:xfrm>
            <a:off x="8168761" y="8311966"/>
            <a:ext cx="807935" cy="468140"/>
          </a:xfrm>
          <a:custGeom>
            <a:avLst/>
            <a:gdLst>
              <a:gd name="connsiteX0" fmla="*/ 514 w 807935"/>
              <a:gd name="connsiteY0" fmla="*/ 184 h 468140"/>
              <a:gd name="connsiteX1" fmla="*/ 575189 w 807935"/>
              <a:gd name="connsiteY1" fmla="*/ 320859 h 468140"/>
              <a:gd name="connsiteX2" fmla="*/ 800614 w 807935"/>
              <a:gd name="connsiteY2" fmla="*/ 466909 h 468140"/>
              <a:gd name="connsiteX3" fmla="*/ 683139 w 807935"/>
              <a:gd name="connsiteY3" fmla="*/ 368484 h 468140"/>
              <a:gd name="connsiteX4" fmla="*/ 514 w 807935"/>
              <a:gd name="connsiteY4" fmla="*/ 184 h 46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35" h="468140">
                <a:moveTo>
                  <a:pt x="514" y="184"/>
                </a:moveTo>
                <a:cubicBezTo>
                  <a:pt x="-17478" y="-7754"/>
                  <a:pt x="441839" y="243072"/>
                  <a:pt x="575189" y="320859"/>
                </a:cubicBezTo>
                <a:cubicBezTo>
                  <a:pt x="708539" y="398646"/>
                  <a:pt x="782622" y="458972"/>
                  <a:pt x="800614" y="466909"/>
                </a:cubicBezTo>
                <a:cubicBezTo>
                  <a:pt x="818606" y="474847"/>
                  <a:pt x="811727" y="444684"/>
                  <a:pt x="683139" y="368484"/>
                </a:cubicBezTo>
                <a:cubicBezTo>
                  <a:pt x="554551" y="292284"/>
                  <a:pt x="18506" y="8122"/>
                  <a:pt x="514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34A7F47A-4DF3-BA8B-CC6C-F9F77E784F13}"/>
              </a:ext>
            </a:extLst>
          </p:cNvPr>
          <p:cNvSpPr/>
          <p:nvPr/>
        </p:nvSpPr>
        <p:spPr>
          <a:xfrm>
            <a:off x="8955410" y="8699495"/>
            <a:ext cx="563417" cy="142181"/>
          </a:xfrm>
          <a:custGeom>
            <a:avLst/>
            <a:gdLst>
              <a:gd name="connsiteX0" fmla="*/ 563240 w 563417"/>
              <a:gd name="connsiteY0" fmla="*/ 5 h 142181"/>
              <a:gd name="connsiteX1" fmla="*/ 337815 w 563417"/>
              <a:gd name="connsiteY1" fmla="*/ 60330 h 142181"/>
              <a:gd name="connsiteX2" fmla="*/ 166365 w 563417"/>
              <a:gd name="connsiteY2" fmla="*/ 136530 h 142181"/>
              <a:gd name="connsiteX3" fmla="*/ 131440 w 563417"/>
              <a:gd name="connsiteY3" fmla="*/ 130180 h 142181"/>
              <a:gd name="connsiteX4" fmla="*/ 1265 w 563417"/>
              <a:gd name="connsiteY4" fmla="*/ 79380 h 142181"/>
              <a:gd name="connsiteX5" fmla="*/ 67940 w 563417"/>
              <a:gd name="connsiteY5" fmla="*/ 101605 h 142181"/>
              <a:gd name="connsiteX6" fmla="*/ 112390 w 563417"/>
              <a:gd name="connsiteY6" fmla="*/ 117480 h 142181"/>
              <a:gd name="connsiteX7" fmla="*/ 236215 w 563417"/>
              <a:gd name="connsiteY7" fmla="*/ 82555 h 142181"/>
              <a:gd name="connsiteX8" fmla="*/ 131440 w 563417"/>
              <a:gd name="connsiteY8" fmla="*/ 127005 h 142181"/>
              <a:gd name="connsiteX9" fmla="*/ 340990 w 563417"/>
              <a:gd name="connsiteY9" fmla="*/ 66680 h 142181"/>
              <a:gd name="connsiteX10" fmla="*/ 299715 w 563417"/>
              <a:gd name="connsiteY10" fmla="*/ 63505 h 142181"/>
              <a:gd name="connsiteX11" fmla="*/ 563240 w 563417"/>
              <a:gd name="connsiteY11" fmla="*/ 5 h 1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3417" h="142181">
                <a:moveTo>
                  <a:pt x="563240" y="5"/>
                </a:moveTo>
                <a:cubicBezTo>
                  <a:pt x="569590" y="-524"/>
                  <a:pt x="403961" y="37576"/>
                  <a:pt x="337815" y="60330"/>
                </a:cubicBezTo>
                <a:cubicBezTo>
                  <a:pt x="271669" y="83084"/>
                  <a:pt x="200761" y="124888"/>
                  <a:pt x="166365" y="136530"/>
                </a:cubicBezTo>
                <a:cubicBezTo>
                  <a:pt x="131969" y="148172"/>
                  <a:pt x="158957" y="139705"/>
                  <a:pt x="131440" y="130180"/>
                </a:cubicBezTo>
                <a:cubicBezTo>
                  <a:pt x="103923" y="120655"/>
                  <a:pt x="11848" y="84143"/>
                  <a:pt x="1265" y="79380"/>
                </a:cubicBezTo>
                <a:cubicBezTo>
                  <a:pt x="-9318" y="74618"/>
                  <a:pt x="49419" y="95255"/>
                  <a:pt x="67940" y="101605"/>
                </a:cubicBezTo>
                <a:cubicBezTo>
                  <a:pt x="86461" y="107955"/>
                  <a:pt x="84344" y="120655"/>
                  <a:pt x="112390" y="117480"/>
                </a:cubicBezTo>
                <a:cubicBezTo>
                  <a:pt x="140436" y="114305"/>
                  <a:pt x="233040" y="80968"/>
                  <a:pt x="236215" y="82555"/>
                </a:cubicBezTo>
                <a:cubicBezTo>
                  <a:pt x="239390" y="84142"/>
                  <a:pt x="113977" y="129651"/>
                  <a:pt x="131440" y="127005"/>
                </a:cubicBezTo>
                <a:cubicBezTo>
                  <a:pt x="148903" y="124359"/>
                  <a:pt x="312944" y="77263"/>
                  <a:pt x="340990" y="66680"/>
                </a:cubicBezTo>
                <a:cubicBezTo>
                  <a:pt x="369036" y="56097"/>
                  <a:pt x="267965" y="72501"/>
                  <a:pt x="299715" y="63505"/>
                </a:cubicBezTo>
                <a:cubicBezTo>
                  <a:pt x="331465" y="54509"/>
                  <a:pt x="556890" y="534"/>
                  <a:pt x="56324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08A6AAF0-8A0D-676C-3E53-6B24754E9F83}"/>
              </a:ext>
            </a:extLst>
          </p:cNvPr>
          <p:cNvSpPr/>
          <p:nvPr/>
        </p:nvSpPr>
        <p:spPr>
          <a:xfrm>
            <a:off x="8845544" y="8620119"/>
            <a:ext cx="321338" cy="168677"/>
          </a:xfrm>
          <a:custGeom>
            <a:avLst/>
            <a:gdLst>
              <a:gd name="connsiteX0" fmla="*/ 6 w 321338"/>
              <a:gd name="connsiteY0" fmla="*/ 6 h 168677"/>
              <a:gd name="connsiteX1" fmla="*/ 177806 w 321338"/>
              <a:gd name="connsiteY1" fmla="*/ 146056 h 168677"/>
              <a:gd name="connsiteX2" fmla="*/ 320681 w 321338"/>
              <a:gd name="connsiteY2" fmla="*/ 149231 h 168677"/>
              <a:gd name="connsiteX3" fmla="*/ 228606 w 321338"/>
              <a:gd name="connsiteY3" fmla="*/ 165106 h 168677"/>
              <a:gd name="connsiteX4" fmla="*/ 171456 w 321338"/>
              <a:gd name="connsiteY4" fmla="*/ 152406 h 168677"/>
              <a:gd name="connsiteX5" fmla="*/ 6 w 321338"/>
              <a:gd name="connsiteY5" fmla="*/ 6 h 16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338" h="168677">
                <a:moveTo>
                  <a:pt x="6" y="6"/>
                </a:moveTo>
                <a:cubicBezTo>
                  <a:pt x="1064" y="-1052"/>
                  <a:pt x="124360" y="121185"/>
                  <a:pt x="177806" y="146056"/>
                </a:cubicBezTo>
                <a:cubicBezTo>
                  <a:pt x="231252" y="170927"/>
                  <a:pt x="312214" y="146056"/>
                  <a:pt x="320681" y="149231"/>
                </a:cubicBezTo>
                <a:cubicBezTo>
                  <a:pt x="329148" y="152406"/>
                  <a:pt x="253477" y="164577"/>
                  <a:pt x="228606" y="165106"/>
                </a:cubicBezTo>
                <a:cubicBezTo>
                  <a:pt x="203735" y="165635"/>
                  <a:pt x="209556" y="178335"/>
                  <a:pt x="171456" y="152406"/>
                </a:cubicBezTo>
                <a:cubicBezTo>
                  <a:pt x="133356" y="126477"/>
                  <a:pt x="-1052" y="1064"/>
                  <a:pt x="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0D15FC4A-A7FA-4C5C-2B68-8E7A19B2E2FD}"/>
              </a:ext>
            </a:extLst>
          </p:cNvPr>
          <p:cNvSpPr/>
          <p:nvPr/>
        </p:nvSpPr>
        <p:spPr>
          <a:xfrm>
            <a:off x="8145567" y="8073017"/>
            <a:ext cx="420682" cy="318582"/>
          </a:xfrm>
          <a:custGeom>
            <a:avLst/>
            <a:gdLst>
              <a:gd name="connsiteX0" fmla="*/ 1483 w 420682"/>
              <a:gd name="connsiteY0" fmla="*/ 1008 h 318582"/>
              <a:gd name="connsiteX1" fmla="*/ 284058 w 420682"/>
              <a:gd name="connsiteY1" fmla="*/ 220083 h 318582"/>
              <a:gd name="connsiteX2" fmla="*/ 236433 w 420682"/>
              <a:gd name="connsiteY2" fmla="*/ 134358 h 318582"/>
              <a:gd name="connsiteX3" fmla="*/ 420583 w 420682"/>
              <a:gd name="connsiteY3" fmla="*/ 318508 h 318582"/>
              <a:gd name="connsiteX4" fmla="*/ 261833 w 420682"/>
              <a:gd name="connsiteY4" fmla="*/ 156583 h 318582"/>
              <a:gd name="connsiteX5" fmla="*/ 233258 w 420682"/>
              <a:gd name="connsiteY5" fmla="*/ 134358 h 318582"/>
              <a:gd name="connsiteX6" fmla="*/ 277708 w 420682"/>
              <a:gd name="connsiteY6" fmla="*/ 232783 h 318582"/>
              <a:gd name="connsiteX7" fmla="*/ 223733 w 420682"/>
              <a:gd name="connsiteY7" fmla="*/ 188333 h 318582"/>
              <a:gd name="connsiteX8" fmla="*/ 125308 w 420682"/>
              <a:gd name="connsiteY8" fmla="*/ 108958 h 318582"/>
              <a:gd name="connsiteX9" fmla="*/ 169758 w 420682"/>
              <a:gd name="connsiteY9" fmla="*/ 137533 h 318582"/>
              <a:gd name="connsiteX10" fmla="*/ 1483 w 420682"/>
              <a:gd name="connsiteY10" fmla="*/ 1008 h 31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682" h="318582">
                <a:moveTo>
                  <a:pt x="1483" y="1008"/>
                </a:moveTo>
                <a:cubicBezTo>
                  <a:pt x="20533" y="14766"/>
                  <a:pt x="244900" y="197858"/>
                  <a:pt x="284058" y="220083"/>
                </a:cubicBezTo>
                <a:cubicBezTo>
                  <a:pt x="323216" y="242308"/>
                  <a:pt x="213679" y="117954"/>
                  <a:pt x="236433" y="134358"/>
                </a:cubicBezTo>
                <a:cubicBezTo>
                  <a:pt x="259187" y="150762"/>
                  <a:pt x="416350" y="314804"/>
                  <a:pt x="420583" y="318508"/>
                </a:cubicBezTo>
                <a:cubicBezTo>
                  <a:pt x="424816" y="322212"/>
                  <a:pt x="293054" y="187275"/>
                  <a:pt x="261833" y="156583"/>
                </a:cubicBezTo>
                <a:cubicBezTo>
                  <a:pt x="230612" y="125891"/>
                  <a:pt x="230612" y="121658"/>
                  <a:pt x="233258" y="134358"/>
                </a:cubicBezTo>
                <a:cubicBezTo>
                  <a:pt x="235904" y="147058"/>
                  <a:pt x="279295" y="223787"/>
                  <a:pt x="277708" y="232783"/>
                </a:cubicBezTo>
                <a:cubicBezTo>
                  <a:pt x="276121" y="241779"/>
                  <a:pt x="223733" y="188333"/>
                  <a:pt x="223733" y="188333"/>
                </a:cubicBezTo>
                <a:cubicBezTo>
                  <a:pt x="198333" y="167695"/>
                  <a:pt x="134304" y="117425"/>
                  <a:pt x="125308" y="108958"/>
                </a:cubicBezTo>
                <a:cubicBezTo>
                  <a:pt x="116312" y="100491"/>
                  <a:pt x="186691" y="156583"/>
                  <a:pt x="169758" y="137533"/>
                </a:cubicBezTo>
                <a:cubicBezTo>
                  <a:pt x="152825" y="118483"/>
                  <a:pt x="-17567" y="-12750"/>
                  <a:pt x="1483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9B5C3A55-0C70-42E4-79D3-A5D90FE0E760}"/>
              </a:ext>
            </a:extLst>
          </p:cNvPr>
          <p:cNvSpPr/>
          <p:nvPr/>
        </p:nvSpPr>
        <p:spPr>
          <a:xfrm>
            <a:off x="8210393" y="8188195"/>
            <a:ext cx="546755" cy="344254"/>
          </a:xfrm>
          <a:custGeom>
            <a:avLst/>
            <a:gdLst>
              <a:gd name="connsiteX0" fmla="*/ 157 w 546755"/>
              <a:gd name="connsiteY0" fmla="*/ 130 h 344254"/>
              <a:gd name="connsiteX1" fmla="*/ 339882 w 546755"/>
              <a:gd name="connsiteY1" fmla="*/ 241430 h 344254"/>
              <a:gd name="connsiteX2" fmla="*/ 546257 w 546755"/>
              <a:gd name="connsiteY2" fmla="*/ 343030 h 344254"/>
              <a:gd name="connsiteX3" fmla="*/ 384332 w 546755"/>
              <a:gd name="connsiteY3" fmla="*/ 276355 h 344254"/>
              <a:gd name="connsiteX4" fmla="*/ 157 w 546755"/>
              <a:gd name="connsiteY4" fmla="*/ 130 h 34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755" h="344254">
                <a:moveTo>
                  <a:pt x="157" y="130"/>
                </a:moveTo>
                <a:cubicBezTo>
                  <a:pt x="-7251" y="-5691"/>
                  <a:pt x="248865" y="184280"/>
                  <a:pt x="339882" y="241430"/>
                </a:cubicBezTo>
                <a:cubicBezTo>
                  <a:pt x="430899" y="298580"/>
                  <a:pt x="538849" y="337209"/>
                  <a:pt x="546257" y="343030"/>
                </a:cubicBezTo>
                <a:cubicBezTo>
                  <a:pt x="553665" y="348851"/>
                  <a:pt x="477465" y="335093"/>
                  <a:pt x="384332" y="276355"/>
                </a:cubicBezTo>
                <a:cubicBezTo>
                  <a:pt x="291199" y="217618"/>
                  <a:pt x="7565" y="5951"/>
                  <a:pt x="157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2A8992BE-9D25-4999-6B6F-F472B855B557}"/>
              </a:ext>
            </a:extLst>
          </p:cNvPr>
          <p:cNvSpPr/>
          <p:nvPr/>
        </p:nvSpPr>
        <p:spPr>
          <a:xfrm>
            <a:off x="7801347" y="7951426"/>
            <a:ext cx="312572" cy="211579"/>
          </a:xfrm>
          <a:custGeom>
            <a:avLst/>
            <a:gdLst>
              <a:gd name="connsiteX0" fmla="*/ 180603 w 312572"/>
              <a:gd name="connsiteY0" fmla="*/ 1949 h 211579"/>
              <a:gd name="connsiteX1" fmla="*/ 310778 w 312572"/>
              <a:gd name="connsiteY1" fmla="*/ 113074 h 211579"/>
              <a:gd name="connsiteX2" fmla="*/ 247278 w 312572"/>
              <a:gd name="connsiteY2" fmla="*/ 59099 h 211579"/>
              <a:gd name="connsiteX3" fmla="*/ 120278 w 312572"/>
              <a:gd name="connsiteY3" fmla="*/ 94024 h 211579"/>
              <a:gd name="connsiteX4" fmla="*/ 9153 w 312572"/>
              <a:gd name="connsiteY4" fmla="*/ 163874 h 211579"/>
              <a:gd name="connsiteX5" fmla="*/ 37728 w 312572"/>
              <a:gd name="connsiteY5" fmla="*/ 211499 h 211579"/>
              <a:gd name="connsiteX6" fmla="*/ 2803 w 312572"/>
              <a:gd name="connsiteY6" fmla="*/ 173399 h 211579"/>
              <a:gd name="connsiteX7" fmla="*/ 126628 w 312572"/>
              <a:gd name="connsiteY7" fmla="*/ 106724 h 211579"/>
              <a:gd name="connsiteX8" fmla="*/ 171078 w 312572"/>
              <a:gd name="connsiteY8" fmla="*/ 90849 h 211579"/>
              <a:gd name="connsiteX9" fmla="*/ 53603 w 312572"/>
              <a:gd name="connsiteY9" fmla="*/ 106724 h 211579"/>
              <a:gd name="connsiteX10" fmla="*/ 155203 w 312572"/>
              <a:gd name="connsiteY10" fmla="*/ 90849 h 211579"/>
              <a:gd name="connsiteX11" fmla="*/ 282203 w 312572"/>
              <a:gd name="connsiteY11" fmla="*/ 173399 h 211579"/>
              <a:gd name="connsiteX12" fmla="*/ 152028 w 312572"/>
              <a:gd name="connsiteY12" fmla="*/ 78149 h 211579"/>
              <a:gd name="connsiteX13" fmla="*/ 259978 w 312572"/>
              <a:gd name="connsiteY13" fmla="*/ 43224 h 211579"/>
              <a:gd name="connsiteX14" fmla="*/ 180603 w 312572"/>
              <a:gd name="connsiteY14" fmla="*/ 1949 h 2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572" h="211579">
                <a:moveTo>
                  <a:pt x="180603" y="1949"/>
                </a:moveTo>
                <a:cubicBezTo>
                  <a:pt x="189070" y="13591"/>
                  <a:pt x="310778" y="113074"/>
                  <a:pt x="310778" y="113074"/>
                </a:cubicBezTo>
                <a:cubicBezTo>
                  <a:pt x="321891" y="122599"/>
                  <a:pt x="279028" y="62274"/>
                  <a:pt x="247278" y="59099"/>
                </a:cubicBezTo>
                <a:cubicBezTo>
                  <a:pt x="215528" y="55924"/>
                  <a:pt x="159965" y="76562"/>
                  <a:pt x="120278" y="94024"/>
                </a:cubicBezTo>
                <a:cubicBezTo>
                  <a:pt x="80590" y="111487"/>
                  <a:pt x="22911" y="144295"/>
                  <a:pt x="9153" y="163874"/>
                </a:cubicBezTo>
                <a:cubicBezTo>
                  <a:pt x="-4605" y="183453"/>
                  <a:pt x="38786" y="209911"/>
                  <a:pt x="37728" y="211499"/>
                </a:cubicBezTo>
                <a:cubicBezTo>
                  <a:pt x="36670" y="213087"/>
                  <a:pt x="-12014" y="190861"/>
                  <a:pt x="2803" y="173399"/>
                </a:cubicBezTo>
                <a:cubicBezTo>
                  <a:pt x="17620" y="155937"/>
                  <a:pt x="98582" y="120482"/>
                  <a:pt x="126628" y="106724"/>
                </a:cubicBezTo>
                <a:cubicBezTo>
                  <a:pt x="154674" y="92966"/>
                  <a:pt x="183249" y="90849"/>
                  <a:pt x="171078" y="90849"/>
                </a:cubicBezTo>
                <a:cubicBezTo>
                  <a:pt x="158907" y="90849"/>
                  <a:pt x="56249" y="106724"/>
                  <a:pt x="53603" y="106724"/>
                </a:cubicBezTo>
                <a:cubicBezTo>
                  <a:pt x="50957" y="106724"/>
                  <a:pt x="117103" y="79737"/>
                  <a:pt x="155203" y="90849"/>
                </a:cubicBezTo>
                <a:cubicBezTo>
                  <a:pt x="193303" y="101961"/>
                  <a:pt x="282732" y="175516"/>
                  <a:pt x="282203" y="173399"/>
                </a:cubicBezTo>
                <a:cubicBezTo>
                  <a:pt x="281674" y="171282"/>
                  <a:pt x="155732" y="99845"/>
                  <a:pt x="152028" y="78149"/>
                </a:cubicBezTo>
                <a:cubicBezTo>
                  <a:pt x="148324" y="56453"/>
                  <a:pt x="249395" y="52220"/>
                  <a:pt x="259978" y="43224"/>
                </a:cubicBezTo>
                <a:cubicBezTo>
                  <a:pt x="270561" y="34228"/>
                  <a:pt x="172136" y="-9693"/>
                  <a:pt x="180603" y="1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E7F870F4-FE00-C2DE-4D22-2FF407771FAE}"/>
              </a:ext>
            </a:extLst>
          </p:cNvPr>
          <p:cNvSpPr/>
          <p:nvPr/>
        </p:nvSpPr>
        <p:spPr>
          <a:xfrm>
            <a:off x="8102600" y="8137525"/>
            <a:ext cx="164659" cy="131930"/>
          </a:xfrm>
          <a:custGeom>
            <a:avLst/>
            <a:gdLst>
              <a:gd name="connsiteX0" fmla="*/ 0 w 164659"/>
              <a:gd name="connsiteY0" fmla="*/ 0 h 131930"/>
              <a:gd name="connsiteX1" fmla="*/ 158750 w 164659"/>
              <a:gd name="connsiteY1" fmla="*/ 127000 h 131930"/>
              <a:gd name="connsiteX2" fmla="*/ 133350 w 164659"/>
              <a:gd name="connsiteY2" fmla="*/ 107950 h 131930"/>
              <a:gd name="connsiteX3" fmla="*/ 0 w 164659"/>
              <a:gd name="connsiteY3" fmla="*/ 0 h 13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659" h="131930">
                <a:moveTo>
                  <a:pt x="0" y="0"/>
                </a:moveTo>
                <a:lnTo>
                  <a:pt x="158750" y="127000"/>
                </a:lnTo>
                <a:cubicBezTo>
                  <a:pt x="180975" y="144992"/>
                  <a:pt x="133350" y="107950"/>
                  <a:pt x="133350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768558D8-A912-90B1-E05A-A45F3829D059}"/>
              </a:ext>
            </a:extLst>
          </p:cNvPr>
          <p:cNvSpPr/>
          <p:nvPr/>
        </p:nvSpPr>
        <p:spPr>
          <a:xfrm>
            <a:off x="8115300" y="8204200"/>
            <a:ext cx="569899" cy="342876"/>
          </a:xfrm>
          <a:custGeom>
            <a:avLst/>
            <a:gdLst>
              <a:gd name="connsiteX0" fmla="*/ 0 w 569899"/>
              <a:gd name="connsiteY0" fmla="*/ 0 h 342876"/>
              <a:gd name="connsiteX1" fmla="*/ 295275 w 569899"/>
              <a:gd name="connsiteY1" fmla="*/ 177800 h 342876"/>
              <a:gd name="connsiteX2" fmla="*/ 561975 w 569899"/>
              <a:gd name="connsiteY2" fmla="*/ 336550 h 342876"/>
              <a:gd name="connsiteX3" fmla="*/ 454025 w 569899"/>
              <a:gd name="connsiteY3" fmla="*/ 279400 h 342876"/>
              <a:gd name="connsiteX4" fmla="*/ 0 w 569899"/>
              <a:gd name="connsiteY4" fmla="*/ 0 h 3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899" h="342876">
                <a:moveTo>
                  <a:pt x="0" y="0"/>
                </a:moveTo>
                <a:lnTo>
                  <a:pt x="295275" y="177800"/>
                </a:lnTo>
                <a:lnTo>
                  <a:pt x="561975" y="336550"/>
                </a:lnTo>
                <a:cubicBezTo>
                  <a:pt x="588433" y="353483"/>
                  <a:pt x="547688" y="337079"/>
                  <a:pt x="454025" y="279400"/>
                </a:cubicBezTo>
                <a:cubicBezTo>
                  <a:pt x="360363" y="221721"/>
                  <a:pt x="180181" y="10609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4F248047-2E82-091B-BD51-51EDCE91D415}"/>
              </a:ext>
            </a:extLst>
          </p:cNvPr>
          <p:cNvSpPr/>
          <p:nvPr/>
        </p:nvSpPr>
        <p:spPr>
          <a:xfrm>
            <a:off x="8829378" y="8518286"/>
            <a:ext cx="384120" cy="192517"/>
          </a:xfrm>
          <a:custGeom>
            <a:avLst/>
            <a:gdLst>
              <a:gd name="connsiteX0" fmla="*/ 297 w 384120"/>
              <a:gd name="connsiteY0" fmla="*/ 239 h 192517"/>
              <a:gd name="connsiteX1" fmla="*/ 139997 w 384120"/>
              <a:gd name="connsiteY1" fmla="*/ 92314 h 192517"/>
              <a:gd name="connsiteX2" fmla="*/ 200322 w 384120"/>
              <a:gd name="connsiteY2" fmla="*/ 158989 h 192517"/>
              <a:gd name="connsiteX3" fmla="*/ 146347 w 384120"/>
              <a:gd name="connsiteY3" fmla="*/ 146289 h 192517"/>
              <a:gd name="connsiteX4" fmla="*/ 378122 w 384120"/>
              <a:gd name="connsiteY4" fmla="*/ 190739 h 192517"/>
              <a:gd name="connsiteX5" fmla="*/ 320972 w 384120"/>
              <a:gd name="connsiteY5" fmla="*/ 184389 h 192517"/>
              <a:gd name="connsiteX6" fmla="*/ 47922 w 384120"/>
              <a:gd name="connsiteY6" fmla="*/ 143114 h 192517"/>
              <a:gd name="connsiteX7" fmla="*/ 222547 w 384120"/>
              <a:gd name="connsiteY7" fmla="*/ 158989 h 192517"/>
              <a:gd name="connsiteX8" fmla="*/ 155872 w 384120"/>
              <a:gd name="connsiteY8" fmla="*/ 111364 h 192517"/>
              <a:gd name="connsiteX9" fmla="*/ 120947 w 384120"/>
              <a:gd name="connsiteY9" fmla="*/ 92314 h 192517"/>
              <a:gd name="connsiteX10" fmla="*/ 130472 w 384120"/>
              <a:gd name="connsiteY10" fmla="*/ 130414 h 192517"/>
              <a:gd name="connsiteX11" fmla="*/ 108247 w 384120"/>
              <a:gd name="connsiteY11" fmla="*/ 19289 h 192517"/>
              <a:gd name="connsiteX12" fmla="*/ 101897 w 384120"/>
              <a:gd name="connsiteY12" fmla="*/ 63739 h 192517"/>
              <a:gd name="connsiteX13" fmla="*/ 297 w 384120"/>
              <a:gd name="connsiteY13" fmla="*/ 239 h 19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4120" h="192517">
                <a:moveTo>
                  <a:pt x="297" y="239"/>
                </a:moveTo>
                <a:cubicBezTo>
                  <a:pt x="6647" y="5001"/>
                  <a:pt x="106660" y="65856"/>
                  <a:pt x="139997" y="92314"/>
                </a:cubicBezTo>
                <a:cubicBezTo>
                  <a:pt x="173335" y="118772"/>
                  <a:pt x="199264" y="149993"/>
                  <a:pt x="200322" y="158989"/>
                </a:cubicBezTo>
                <a:cubicBezTo>
                  <a:pt x="201380" y="167985"/>
                  <a:pt x="116714" y="140997"/>
                  <a:pt x="146347" y="146289"/>
                </a:cubicBezTo>
                <a:cubicBezTo>
                  <a:pt x="175980" y="151581"/>
                  <a:pt x="349018" y="184389"/>
                  <a:pt x="378122" y="190739"/>
                </a:cubicBezTo>
                <a:cubicBezTo>
                  <a:pt x="407226" y="197089"/>
                  <a:pt x="320972" y="184389"/>
                  <a:pt x="320972" y="184389"/>
                </a:cubicBezTo>
                <a:lnTo>
                  <a:pt x="47922" y="143114"/>
                </a:lnTo>
                <a:cubicBezTo>
                  <a:pt x="31518" y="138881"/>
                  <a:pt x="204555" y="164281"/>
                  <a:pt x="222547" y="158989"/>
                </a:cubicBezTo>
                <a:cubicBezTo>
                  <a:pt x="240539" y="153697"/>
                  <a:pt x="172805" y="122476"/>
                  <a:pt x="155872" y="111364"/>
                </a:cubicBezTo>
                <a:cubicBezTo>
                  <a:pt x="138939" y="100252"/>
                  <a:pt x="125180" y="89139"/>
                  <a:pt x="120947" y="92314"/>
                </a:cubicBezTo>
                <a:cubicBezTo>
                  <a:pt x="116714" y="95489"/>
                  <a:pt x="132589" y="142585"/>
                  <a:pt x="130472" y="130414"/>
                </a:cubicBezTo>
                <a:cubicBezTo>
                  <a:pt x="128355" y="118243"/>
                  <a:pt x="113009" y="30401"/>
                  <a:pt x="108247" y="19289"/>
                </a:cubicBezTo>
                <a:cubicBezTo>
                  <a:pt x="103485" y="8177"/>
                  <a:pt x="112480" y="64268"/>
                  <a:pt x="101897" y="63739"/>
                </a:cubicBezTo>
                <a:cubicBezTo>
                  <a:pt x="91314" y="63210"/>
                  <a:pt x="-6053" y="-4523"/>
                  <a:pt x="297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3C0591B8-328C-1ED3-3739-5319FA845035}"/>
              </a:ext>
            </a:extLst>
          </p:cNvPr>
          <p:cNvSpPr/>
          <p:nvPr/>
        </p:nvSpPr>
        <p:spPr>
          <a:xfrm>
            <a:off x="9096246" y="8626283"/>
            <a:ext cx="500619" cy="89199"/>
          </a:xfrm>
          <a:custGeom>
            <a:avLst/>
            <a:gdLst>
              <a:gd name="connsiteX0" fmla="*/ 6479 w 500619"/>
              <a:gd name="connsiteY0" fmla="*/ 89092 h 89199"/>
              <a:gd name="connsiteX1" fmla="*/ 127129 w 500619"/>
              <a:gd name="connsiteY1" fmla="*/ 70042 h 89199"/>
              <a:gd name="connsiteX2" fmla="*/ 495429 w 500619"/>
              <a:gd name="connsiteY2" fmla="*/ 63692 h 89199"/>
              <a:gd name="connsiteX3" fmla="*/ 330329 w 500619"/>
              <a:gd name="connsiteY3" fmla="*/ 44642 h 89199"/>
              <a:gd name="connsiteX4" fmla="*/ 146179 w 500619"/>
              <a:gd name="connsiteY4" fmla="*/ 192 h 89199"/>
              <a:gd name="connsiteX5" fmla="*/ 393829 w 500619"/>
              <a:gd name="connsiteY5" fmla="*/ 63692 h 89199"/>
              <a:gd name="connsiteX6" fmla="*/ 270004 w 500619"/>
              <a:gd name="connsiteY6" fmla="*/ 47817 h 89199"/>
              <a:gd name="connsiteX7" fmla="*/ 295404 w 500619"/>
              <a:gd name="connsiteY7" fmla="*/ 60517 h 89199"/>
              <a:gd name="connsiteX8" fmla="*/ 6479 w 500619"/>
              <a:gd name="connsiteY8" fmla="*/ 89092 h 8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619" h="89199">
                <a:moveTo>
                  <a:pt x="6479" y="89092"/>
                </a:moveTo>
                <a:cubicBezTo>
                  <a:pt x="-21567" y="90679"/>
                  <a:pt x="45637" y="74275"/>
                  <a:pt x="127129" y="70042"/>
                </a:cubicBezTo>
                <a:cubicBezTo>
                  <a:pt x="208621" y="65809"/>
                  <a:pt x="461562" y="67925"/>
                  <a:pt x="495429" y="63692"/>
                </a:cubicBezTo>
                <a:cubicBezTo>
                  <a:pt x="529296" y="59459"/>
                  <a:pt x="388537" y="55225"/>
                  <a:pt x="330329" y="44642"/>
                </a:cubicBezTo>
                <a:cubicBezTo>
                  <a:pt x="272121" y="34059"/>
                  <a:pt x="135596" y="-2983"/>
                  <a:pt x="146179" y="192"/>
                </a:cubicBezTo>
                <a:cubicBezTo>
                  <a:pt x="156762" y="3367"/>
                  <a:pt x="373192" y="55754"/>
                  <a:pt x="393829" y="63692"/>
                </a:cubicBezTo>
                <a:cubicBezTo>
                  <a:pt x="414467" y="71629"/>
                  <a:pt x="286408" y="48346"/>
                  <a:pt x="270004" y="47817"/>
                </a:cubicBezTo>
                <a:cubicBezTo>
                  <a:pt x="253600" y="47288"/>
                  <a:pt x="335621" y="57342"/>
                  <a:pt x="295404" y="60517"/>
                </a:cubicBezTo>
                <a:cubicBezTo>
                  <a:pt x="255187" y="63692"/>
                  <a:pt x="34525" y="87505"/>
                  <a:pt x="6479" y="89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570AC824-C729-A86E-67F3-71AA5F5D2448}"/>
              </a:ext>
            </a:extLst>
          </p:cNvPr>
          <p:cNvSpPr/>
          <p:nvPr/>
        </p:nvSpPr>
        <p:spPr>
          <a:xfrm>
            <a:off x="9416410" y="8703943"/>
            <a:ext cx="571716" cy="14745"/>
          </a:xfrm>
          <a:custGeom>
            <a:avLst/>
            <a:gdLst>
              <a:gd name="connsiteX0" fmla="*/ 640 w 571716"/>
              <a:gd name="connsiteY0" fmla="*/ 1907 h 14745"/>
              <a:gd name="connsiteX1" fmla="*/ 381640 w 571716"/>
              <a:gd name="connsiteY1" fmla="*/ 8257 h 14745"/>
              <a:gd name="connsiteX2" fmla="*/ 565790 w 571716"/>
              <a:gd name="connsiteY2" fmla="*/ 14607 h 14745"/>
              <a:gd name="connsiteX3" fmla="*/ 480065 w 571716"/>
              <a:gd name="connsiteY3" fmla="*/ 1907 h 14745"/>
              <a:gd name="connsiteX4" fmla="*/ 640 w 571716"/>
              <a:gd name="connsiteY4" fmla="*/ 1907 h 1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16" h="14745">
                <a:moveTo>
                  <a:pt x="640" y="1907"/>
                </a:moveTo>
                <a:cubicBezTo>
                  <a:pt x="-15764" y="2965"/>
                  <a:pt x="287448" y="6140"/>
                  <a:pt x="381640" y="8257"/>
                </a:cubicBezTo>
                <a:cubicBezTo>
                  <a:pt x="475832" y="10374"/>
                  <a:pt x="549386" y="15665"/>
                  <a:pt x="565790" y="14607"/>
                </a:cubicBezTo>
                <a:cubicBezTo>
                  <a:pt x="582194" y="13549"/>
                  <a:pt x="567907" y="5611"/>
                  <a:pt x="480065" y="1907"/>
                </a:cubicBezTo>
                <a:cubicBezTo>
                  <a:pt x="392223" y="-1797"/>
                  <a:pt x="17044" y="849"/>
                  <a:pt x="640" y="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D6E95287-C752-BE60-4C6B-768597D99DBA}"/>
              </a:ext>
            </a:extLst>
          </p:cNvPr>
          <p:cNvSpPr/>
          <p:nvPr/>
        </p:nvSpPr>
        <p:spPr>
          <a:xfrm>
            <a:off x="9639279" y="8181705"/>
            <a:ext cx="22378" cy="169305"/>
          </a:xfrm>
          <a:custGeom>
            <a:avLst/>
            <a:gdLst>
              <a:gd name="connsiteX0" fmla="*/ 9546 w 22378"/>
              <a:gd name="connsiteY0" fmla="*/ 270 h 169305"/>
              <a:gd name="connsiteX1" fmla="*/ 15896 w 22378"/>
              <a:gd name="connsiteY1" fmla="*/ 82820 h 169305"/>
              <a:gd name="connsiteX2" fmla="*/ 21 w 22378"/>
              <a:gd name="connsiteY2" fmla="*/ 168545 h 169305"/>
              <a:gd name="connsiteX3" fmla="*/ 12721 w 22378"/>
              <a:gd name="connsiteY3" fmla="*/ 124095 h 169305"/>
              <a:gd name="connsiteX4" fmla="*/ 22246 w 22378"/>
              <a:gd name="connsiteY4" fmla="*/ 111395 h 169305"/>
              <a:gd name="connsiteX5" fmla="*/ 9546 w 22378"/>
              <a:gd name="connsiteY5" fmla="*/ 270 h 1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8" h="169305">
                <a:moveTo>
                  <a:pt x="9546" y="270"/>
                </a:moveTo>
                <a:cubicBezTo>
                  <a:pt x="8488" y="-4492"/>
                  <a:pt x="17483" y="54774"/>
                  <a:pt x="15896" y="82820"/>
                </a:cubicBezTo>
                <a:cubicBezTo>
                  <a:pt x="14309" y="110866"/>
                  <a:pt x="550" y="161666"/>
                  <a:pt x="21" y="168545"/>
                </a:cubicBezTo>
                <a:cubicBezTo>
                  <a:pt x="-508" y="175424"/>
                  <a:pt x="9017" y="133620"/>
                  <a:pt x="12721" y="124095"/>
                </a:cubicBezTo>
                <a:cubicBezTo>
                  <a:pt x="16425" y="114570"/>
                  <a:pt x="20659" y="128328"/>
                  <a:pt x="22246" y="111395"/>
                </a:cubicBezTo>
                <a:cubicBezTo>
                  <a:pt x="23834" y="94462"/>
                  <a:pt x="10604" y="5032"/>
                  <a:pt x="9546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163E0F0B-6084-6737-D7D5-46AB0EB7AD02}"/>
              </a:ext>
            </a:extLst>
          </p:cNvPr>
          <p:cNvSpPr/>
          <p:nvPr/>
        </p:nvSpPr>
        <p:spPr>
          <a:xfrm>
            <a:off x="8762999" y="8086703"/>
            <a:ext cx="177833" cy="73127"/>
          </a:xfrm>
          <a:custGeom>
            <a:avLst/>
            <a:gdLst>
              <a:gd name="connsiteX0" fmla="*/ 1 w 177833"/>
              <a:gd name="connsiteY0" fmla="*/ 22 h 73127"/>
              <a:gd name="connsiteX1" fmla="*/ 142876 w 177833"/>
              <a:gd name="connsiteY1" fmla="*/ 47647 h 73127"/>
              <a:gd name="connsiteX2" fmla="*/ 177801 w 177833"/>
              <a:gd name="connsiteY2" fmla="*/ 73047 h 73127"/>
              <a:gd name="connsiteX3" fmla="*/ 146051 w 177833"/>
              <a:gd name="connsiteY3" fmla="*/ 53997 h 73127"/>
              <a:gd name="connsiteX4" fmla="*/ 1 w 177833"/>
              <a:gd name="connsiteY4" fmla="*/ 22 h 7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33" h="73127">
                <a:moveTo>
                  <a:pt x="1" y="22"/>
                </a:moveTo>
                <a:cubicBezTo>
                  <a:pt x="-528" y="-1036"/>
                  <a:pt x="113243" y="35476"/>
                  <a:pt x="142876" y="47647"/>
                </a:cubicBezTo>
                <a:cubicBezTo>
                  <a:pt x="172509" y="59818"/>
                  <a:pt x="177272" y="71989"/>
                  <a:pt x="177801" y="73047"/>
                </a:cubicBezTo>
                <a:cubicBezTo>
                  <a:pt x="178330" y="74105"/>
                  <a:pt x="172509" y="64580"/>
                  <a:pt x="146051" y="53997"/>
                </a:cubicBezTo>
                <a:cubicBezTo>
                  <a:pt x="119593" y="43414"/>
                  <a:pt x="530" y="1080"/>
                  <a:pt x="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45A5CA3C-A586-EFB6-F223-6F8103DFA7FD}"/>
              </a:ext>
            </a:extLst>
          </p:cNvPr>
          <p:cNvSpPr/>
          <p:nvPr/>
        </p:nvSpPr>
        <p:spPr>
          <a:xfrm>
            <a:off x="8616705" y="8229412"/>
            <a:ext cx="521611" cy="159142"/>
          </a:xfrm>
          <a:custGeom>
            <a:avLst/>
            <a:gdLst>
              <a:gd name="connsiteX0" fmla="*/ 245 w 521611"/>
              <a:gd name="connsiteY0" fmla="*/ 16063 h 159142"/>
              <a:gd name="connsiteX1" fmla="*/ 209795 w 521611"/>
              <a:gd name="connsiteY1" fmla="*/ 9713 h 159142"/>
              <a:gd name="connsiteX2" fmla="*/ 520945 w 521611"/>
              <a:gd name="connsiteY2" fmla="*/ 158938 h 159142"/>
              <a:gd name="connsiteX3" fmla="*/ 298695 w 521611"/>
              <a:gd name="connsiteY3" fmla="*/ 44638 h 159142"/>
              <a:gd name="connsiteX4" fmla="*/ 285995 w 521611"/>
              <a:gd name="connsiteY4" fmla="*/ 31938 h 159142"/>
              <a:gd name="connsiteX5" fmla="*/ 216145 w 521611"/>
              <a:gd name="connsiteY5" fmla="*/ 3363 h 159142"/>
              <a:gd name="connsiteX6" fmla="*/ 238370 w 521611"/>
              <a:gd name="connsiteY6" fmla="*/ 22413 h 159142"/>
              <a:gd name="connsiteX7" fmla="*/ 222495 w 521611"/>
              <a:gd name="connsiteY7" fmla="*/ 22413 h 159142"/>
              <a:gd name="connsiteX8" fmla="*/ 168520 w 521611"/>
              <a:gd name="connsiteY8" fmla="*/ 188 h 159142"/>
              <a:gd name="connsiteX9" fmla="*/ 245 w 521611"/>
              <a:gd name="connsiteY9" fmla="*/ 16063 h 15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11" h="159142">
                <a:moveTo>
                  <a:pt x="245" y="16063"/>
                </a:moveTo>
                <a:cubicBezTo>
                  <a:pt x="7124" y="17650"/>
                  <a:pt x="123012" y="-14099"/>
                  <a:pt x="209795" y="9713"/>
                </a:cubicBezTo>
                <a:cubicBezTo>
                  <a:pt x="296578" y="33525"/>
                  <a:pt x="506128" y="153117"/>
                  <a:pt x="520945" y="158938"/>
                </a:cubicBezTo>
                <a:cubicBezTo>
                  <a:pt x="535762" y="164759"/>
                  <a:pt x="298695" y="44638"/>
                  <a:pt x="298695" y="44638"/>
                </a:cubicBezTo>
                <a:cubicBezTo>
                  <a:pt x="259537" y="23471"/>
                  <a:pt x="299753" y="38817"/>
                  <a:pt x="285995" y="31938"/>
                </a:cubicBezTo>
                <a:cubicBezTo>
                  <a:pt x="272237" y="25059"/>
                  <a:pt x="224083" y="4951"/>
                  <a:pt x="216145" y="3363"/>
                </a:cubicBezTo>
                <a:cubicBezTo>
                  <a:pt x="208207" y="1775"/>
                  <a:pt x="237312" y="19238"/>
                  <a:pt x="238370" y="22413"/>
                </a:cubicBezTo>
                <a:cubicBezTo>
                  <a:pt x="239428" y="25588"/>
                  <a:pt x="234137" y="26117"/>
                  <a:pt x="222495" y="22413"/>
                </a:cubicBezTo>
                <a:cubicBezTo>
                  <a:pt x="210853" y="18709"/>
                  <a:pt x="203974" y="2305"/>
                  <a:pt x="168520" y="188"/>
                </a:cubicBezTo>
                <a:cubicBezTo>
                  <a:pt x="133066" y="-1929"/>
                  <a:pt x="-6634" y="14476"/>
                  <a:pt x="245" y="16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5786A213-6996-6044-B393-E0CB05CEC0EF}"/>
              </a:ext>
            </a:extLst>
          </p:cNvPr>
          <p:cNvSpPr/>
          <p:nvPr/>
        </p:nvSpPr>
        <p:spPr>
          <a:xfrm>
            <a:off x="8864525" y="8241140"/>
            <a:ext cx="459068" cy="228066"/>
          </a:xfrm>
          <a:custGeom>
            <a:avLst/>
            <a:gdLst>
              <a:gd name="connsiteX0" fmla="*/ 50875 w 459068"/>
              <a:gd name="connsiteY0" fmla="*/ 51960 h 228066"/>
              <a:gd name="connsiteX1" fmla="*/ 447750 w 459068"/>
              <a:gd name="connsiteY1" fmla="*/ 223410 h 228066"/>
              <a:gd name="connsiteX2" fmla="*/ 336625 w 459068"/>
              <a:gd name="connsiteY2" fmla="*/ 172610 h 228066"/>
              <a:gd name="connsiteX3" fmla="*/ 187400 w 459068"/>
              <a:gd name="connsiteY3" fmla="*/ 99585 h 228066"/>
              <a:gd name="connsiteX4" fmla="*/ 133425 w 459068"/>
              <a:gd name="connsiteY4" fmla="*/ 71010 h 228066"/>
              <a:gd name="connsiteX5" fmla="*/ 12775 w 459068"/>
              <a:gd name="connsiteY5" fmla="*/ 1160 h 228066"/>
              <a:gd name="connsiteX6" fmla="*/ 50875 w 459068"/>
              <a:gd name="connsiteY6" fmla="*/ 51960 h 22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68" h="228066">
                <a:moveTo>
                  <a:pt x="50875" y="51960"/>
                </a:moveTo>
                <a:cubicBezTo>
                  <a:pt x="123371" y="89002"/>
                  <a:pt x="400125" y="203302"/>
                  <a:pt x="447750" y="223410"/>
                </a:cubicBezTo>
                <a:cubicBezTo>
                  <a:pt x="495375" y="243518"/>
                  <a:pt x="380017" y="193248"/>
                  <a:pt x="336625" y="172610"/>
                </a:cubicBezTo>
                <a:cubicBezTo>
                  <a:pt x="293233" y="151973"/>
                  <a:pt x="221267" y="116518"/>
                  <a:pt x="187400" y="99585"/>
                </a:cubicBezTo>
                <a:cubicBezTo>
                  <a:pt x="153533" y="82652"/>
                  <a:pt x="162529" y="87414"/>
                  <a:pt x="133425" y="71010"/>
                </a:cubicBezTo>
                <a:cubicBezTo>
                  <a:pt x="104321" y="54606"/>
                  <a:pt x="24417" y="7510"/>
                  <a:pt x="12775" y="1160"/>
                </a:cubicBezTo>
                <a:cubicBezTo>
                  <a:pt x="1133" y="-5190"/>
                  <a:pt x="-21621" y="14918"/>
                  <a:pt x="50875" y="5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E661680E-F140-4F0B-930B-CB26808C762A}"/>
              </a:ext>
            </a:extLst>
          </p:cNvPr>
          <p:cNvSpPr/>
          <p:nvPr/>
        </p:nvSpPr>
        <p:spPr>
          <a:xfrm>
            <a:off x="8480405" y="8220003"/>
            <a:ext cx="188716" cy="190421"/>
          </a:xfrm>
          <a:custGeom>
            <a:avLst/>
            <a:gdLst>
              <a:gd name="connsiteX0" fmla="*/ 20 w 188716"/>
              <a:gd name="connsiteY0" fmla="*/ 72 h 190421"/>
              <a:gd name="connsiteX1" fmla="*/ 120670 w 188716"/>
              <a:gd name="connsiteY1" fmla="*/ 88972 h 190421"/>
              <a:gd name="connsiteX2" fmla="*/ 187345 w 188716"/>
              <a:gd name="connsiteY2" fmla="*/ 187397 h 190421"/>
              <a:gd name="connsiteX3" fmla="*/ 161945 w 188716"/>
              <a:gd name="connsiteY3" fmla="*/ 152472 h 190421"/>
              <a:gd name="connsiteX4" fmla="*/ 117495 w 188716"/>
              <a:gd name="connsiteY4" fmla="*/ 25472 h 190421"/>
              <a:gd name="connsiteX5" fmla="*/ 130195 w 188716"/>
              <a:gd name="connsiteY5" fmla="*/ 73097 h 190421"/>
              <a:gd name="connsiteX6" fmla="*/ 20 w 188716"/>
              <a:gd name="connsiteY6" fmla="*/ 72 h 19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16" h="190421">
                <a:moveTo>
                  <a:pt x="20" y="72"/>
                </a:moveTo>
                <a:cubicBezTo>
                  <a:pt x="-1568" y="2718"/>
                  <a:pt x="89449" y="57751"/>
                  <a:pt x="120670" y="88972"/>
                </a:cubicBezTo>
                <a:cubicBezTo>
                  <a:pt x="151891" y="120193"/>
                  <a:pt x="180466" y="176814"/>
                  <a:pt x="187345" y="187397"/>
                </a:cubicBezTo>
                <a:cubicBezTo>
                  <a:pt x="194224" y="197980"/>
                  <a:pt x="173587" y="179459"/>
                  <a:pt x="161945" y="152472"/>
                </a:cubicBezTo>
                <a:cubicBezTo>
                  <a:pt x="150303" y="125485"/>
                  <a:pt x="122787" y="38701"/>
                  <a:pt x="117495" y="25472"/>
                </a:cubicBezTo>
                <a:cubicBezTo>
                  <a:pt x="112203" y="12243"/>
                  <a:pt x="145541" y="77860"/>
                  <a:pt x="130195" y="73097"/>
                </a:cubicBezTo>
                <a:cubicBezTo>
                  <a:pt x="114849" y="68334"/>
                  <a:pt x="1608" y="-2574"/>
                  <a:pt x="2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0AB67A25-EAB8-9B04-0497-A273C0AEAFB3}"/>
              </a:ext>
            </a:extLst>
          </p:cNvPr>
          <p:cNvSpPr/>
          <p:nvPr/>
        </p:nvSpPr>
        <p:spPr>
          <a:xfrm>
            <a:off x="8696325" y="8286676"/>
            <a:ext cx="179116" cy="187707"/>
          </a:xfrm>
          <a:custGeom>
            <a:avLst/>
            <a:gdLst>
              <a:gd name="connsiteX0" fmla="*/ 9525 w 179116"/>
              <a:gd name="connsiteY0" fmla="*/ 74 h 187707"/>
              <a:gd name="connsiteX1" fmla="*/ 152400 w 179116"/>
              <a:gd name="connsiteY1" fmla="*/ 127074 h 187707"/>
              <a:gd name="connsiteX2" fmla="*/ 177800 w 179116"/>
              <a:gd name="connsiteY2" fmla="*/ 187399 h 187707"/>
              <a:gd name="connsiteX3" fmla="*/ 133350 w 179116"/>
              <a:gd name="connsiteY3" fmla="*/ 149299 h 187707"/>
              <a:gd name="connsiteX4" fmla="*/ 0 w 179116"/>
              <a:gd name="connsiteY4" fmla="*/ 120724 h 187707"/>
              <a:gd name="connsiteX5" fmla="*/ 152400 w 179116"/>
              <a:gd name="connsiteY5" fmla="*/ 146124 h 187707"/>
              <a:gd name="connsiteX6" fmla="*/ 9525 w 179116"/>
              <a:gd name="connsiteY6" fmla="*/ 74 h 18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116" h="187707">
                <a:moveTo>
                  <a:pt x="9525" y="74"/>
                </a:moveTo>
                <a:cubicBezTo>
                  <a:pt x="9525" y="-3101"/>
                  <a:pt x="124354" y="95853"/>
                  <a:pt x="152400" y="127074"/>
                </a:cubicBezTo>
                <a:cubicBezTo>
                  <a:pt x="180446" y="158295"/>
                  <a:pt x="180975" y="183695"/>
                  <a:pt x="177800" y="187399"/>
                </a:cubicBezTo>
                <a:cubicBezTo>
                  <a:pt x="174625" y="191103"/>
                  <a:pt x="162983" y="160411"/>
                  <a:pt x="133350" y="149299"/>
                </a:cubicBezTo>
                <a:cubicBezTo>
                  <a:pt x="103717" y="138187"/>
                  <a:pt x="0" y="120724"/>
                  <a:pt x="0" y="120724"/>
                </a:cubicBezTo>
                <a:cubicBezTo>
                  <a:pt x="3175" y="120195"/>
                  <a:pt x="152400" y="166761"/>
                  <a:pt x="152400" y="146124"/>
                </a:cubicBezTo>
                <a:cubicBezTo>
                  <a:pt x="152400" y="125487"/>
                  <a:pt x="9525" y="3249"/>
                  <a:pt x="9525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6461C602-E0E0-6841-4B54-661C5DA53D6E}"/>
              </a:ext>
            </a:extLst>
          </p:cNvPr>
          <p:cNvSpPr/>
          <p:nvPr/>
        </p:nvSpPr>
        <p:spPr>
          <a:xfrm>
            <a:off x="8797918" y="8482097"/>
            <a:ext cx="330210" cy="207892"/>
          </a:xfrm>
          <a:custGeom>
            <a:avLst/>
            <a:gdLst>
              <a:gd name="connsiteX0" fmla="*/ 7 w 330210"/>
              <a:gd name="connsiteY0" fmla="*/ 23728 h 207892"/>
              <a:gd name="connsiteX1" fmla="*/ 146057 w 330210"/>
              <a:gd name="connsiteY1" fmla="*/ 33253 h 207892"/>
              <a:gd name="connsiteX2" fmla="*/ 254007 w 330210"/>
              <a:gd name="connsiteY2" fmla="*/ 118978 h 207892"/>
              <a:gd name="connsiteX3" fmla="*/ 260357 w 330210"/>
              <a:gd name="connsiteY3" fmla="*/ 109453 h 207892"/>
              <a:gd name="connsiteX4" fmla="*/ 330207 w 330210"/>
              <a:gd name="connsiteY4" fmla="*/ 207878 h 207892"/>
              <a:gd name="connsiteX5" fmla="*/ 257182 w 330210"/>
              <a:gd name="connsiteY5" fmla="*/ 115803 h 207892"/>
              <a:gd name="connsiteX6" fmla="*/ 161932 w 330210"/>
              <a:gd name="connsiteY6" fmla="*/ 1503 h 207892"/>
              <a:gd name="connsiteX7" fmla="*/ 206382 w 330210"/>
              <a:gd name="connsiteY7" fmla="*/ 49128 h 207892"/>
              <a:gd name="connsiteX8" fmla="*/ 152407 w 330210"/>
              <a:gd name="connsiteY8" fmla="*/ 30078 h 207892"/>
              <a:gd name="connsiteX9" fmla="*/ 7 w 330210"/>
              <a:gd name="connsiteY9" fmla="*/ 23728 h 20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210" h="207892">
                <a:moveTo>
                  <a:pt x="7" y="23728"/>
                </a:moveTo>
                <a:cubicBezTo>
                  <a:pt x="-1051" y="24257"/>
                  <a:pt x="103724" y="17378"/>
                  <a:pt x="146057" y="33253"/>
                </a:cubicBezTo>
                <a:cubicBezTo>
                  <a:pt x="188390" y="49128"/>
                  <a:pt x="254007" y="118978"/>
                  <a:pt x="254007" y="118978"/>
                </a:cubicBezTo>
                <a:cubicBezTo>
                  <a:pt x="273057" y="131678"/>
                  <a:pt x="247657" y="94636"/>
                  <a:pt x="260357" y="109453"/>
                </a:cubicBezTo>
                <a:cubicBezTo>
                  <a:pt x="273057" y="124270"/>
                  <a:pt x="330736" y="206820"/>
                  <a:pt x="330207" y="207878"/>
                </a:cubicBezTo>
                <a:cubicBezTo>
                  <a:pt x="329678" y="208936"/>
                  <a:pt x="285228" y="150199"/>
                  <a:pt x="257182" y="115803"/>
                </a:cubicBezTo>
                <a:cubicBezTo>
                  <a:pt x="229136" y="81407"/>
                  <a:pt x="170399" y="12615"/>
                  <a:pt x="161932" y="1503"/>
                </a:cubicBezTo>
                <a:cubicBezTo>
                  <a:pt x="153465" y="-9609"/>
                  <a:pt x="207969" y="44366"/>
                  <a:pt x="206382" y="49128"/>
                </a:cubicBezTo>
                <a:cubicBezTo>
                  <a:pt x="204795" y="53890"/>
                  <a:pt x="181511" y="33253"/>
                  <a:pt x="152407" y="30078"/>
                </a:cubicBezTo>
                <a:cubicBezTo>
                  <a:pt x="123303" y="26903"/>
                  <a:pt x="1065" y="23199"/>
                  <a:pt x="7" y="23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2AACAE16-C22A-92DE-9AEC-D511499D3F61}"/>
              </a:ext>
            </a:extLst>
          </p:cNvPr>
          <p:cNvSpPr/>
          <p:nvPr/>
        </p:nvSpPr>
        <p:spPr>
          <a:xfrm>
            <a:off x="9108160" y="8572316"/>
            <a:ext cx="267618" cy="117771"/>
          </a:xfrm>
          <a:custGeom>
            <a:avLst/>
            <a:gdLst>
              <a:gd name="connsiteX0" fmla="*/ 915 w 267618"/>
              <a:gd name="connsiteY0" fmla="*/ 117659 h 117771"/>
              <a:gd name="connsiteX1" fmla="*/ 258090 w 267618"/>
              <a:gd name="connsiteY1" fmla="*/ 16059 h 117771"/>
              <a:gd name="connsiteX2" fmla="*/ 185065 w 267618"/>
              <a:gd name="connsiteY2" fmla="*/ 47809 h 117771"/>
              <a:gd name="connsiteX3" fmla="*/ 267615 w 267618"/>
              <a:gd name="connsiteY3" fmla="*/ 92259 h 117771"/>
              <a:gd name="connsiteX4" fmla="*/ 188240 w 267618"/>
              <a:gd name="connsiteY4" fmla="*/ 47809 h 117771"/>
              <a:gd name="connsiteX5" fmla="*/ 143790 w 267618"/>
              <a:gd name="connsiteY5" fmla="*/ 184 h 117771"/>
              <a:gd name="connsiteX6" fmla="*/ 172365 w 267618"/>
              <a:gd name="connsiteY6" fmla="*/ 35109 h 117771"/>
              <a:gd name="connsiteX7" fmla="*/ 915 w 267618"/>
              <a:gd name="connsiteY7" fmla="*/ 117659 h 11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18" h="117771">
                <a:moveTo>
                  <a:pt x="915" y="117659"/>
                </a:moveTo>
                <a:cubicBezTo>
                  <a:pt x="15202" y="114484"/>
                  <a:pt x="227398" y="27701"/>
                  <a:pt x="258090" y="16059"/>
                </a:cubicBezTo>
                <a:cubicBezTo>
                  <a:pt x="288782" y="4417"/>
                  <a:pt x="183478" y="35109"/>
                  <a:pt x="185065" y="47809"/>
                </a:cubicBezTo>
                <a:cubicBezTo>
                  <a:pt x="186652" y="60509"/>
                  <a:pt x="267086" y="92259"/>
                  <a:pt x="267615" y="92259"/>
                </a:cubicBezTo>
                <a:cubicBezTo>
                  <a:pt x="268144" y="92259"/>
                  <a:pt x="208877" y="63155"/>
                  <a:pt x="188240" y="47809"/>
                </a:cubicBezTo>
                <a:cubicBezTo>
                  <a:pt x="167603" y="32463"/>
                  <a:pt x="146436" y="2301"/>
                  <a:pt x="143790" y="184"/>
                </a:cubicBezTo>
                <a:cubicBezTo>
                  <a:pt x="141144" y="-1933"/>
                  <a:pt x="200940" y="14472"/>
                  <a:pt x="172365" y="35109"/>
                </a:cubicBezTo>
                <a:cubicBezTo>
                  <a:pt x="143790" y="55746"/>
                  <a:pt x="-13372" y="120834"/>
                  <a:pt x="915" y="117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2A6D81D8-26CB-CD1F-FE12-301CCF9C3552}"/>
              </a:ext>
            </a:extLst>
          </p:cNvPr>
          <p:cNvSpPr/>
          <p:nvPr/>
        </p:nvSpPr>
        <p:spPr>
          <a:xfrm>
            <a:off x="9417050" y="8369029"/>
            <a:ext cx="508206" cy="151967"/>
          </a:xfrm>
          <a:custGeom>
            <a:avLst/>
            <a:gdLst>
              <a:gd name="connsiteX0" fmla="*/ 0 w 508206"/>
              <a:gd name="connsiteY0" fmla="*/ 79646 h 151967"/>
              <a:gd name="connsiteX1" fmla="*/ 279400 w 508206"/>
              <a:gd name="connsiteY1" fmla="*/ 47896 h 151967"/>
              <a:gd name="connsiteX2" fmla="*/ 479425 w 508206"/>
              <a:gd name="connsiteY2" fmla="*/ 149496 h 151967"/>
              <a:gd name="connsiteX3" fmla="*/ 431800 w 508206"/>
              <a:gd name="connsiteY3" fmla="*/ 120921 h 151967"/>
              <a:gd name="connsiteX4" fmla="*/ 330200 w 508206"/>
              <a:gd name="connsiteY4" fmla="*/ 124096 h 151967"/>
              <a:gd name="connsiteX5" fmla="*/ 422275 w 508206"/>
              <a:gd name="connsiteY5" fmla="*/ 114571 h 151967"/>
              <a:gd name="connsiteX6" fmla="*/ 508000 w 508206"/>
              <a:gd name="connsiteY6" fmla="*/ 271 h 151967"/>
              <a:gd name="connsiteX7" fmla="*/ 444500 w 508206"/>
              <a:gd name="connsiteY7" fmla="*/ 82821 h 151967"/>
              <a:gd name="connsiteX8" fmla="*/ 387350 w 508206"/>
              <a:gd name="connsiteY8" fmla="*/ 85996 h 151967"/>
              <a:gd name="connsiteX9" fmla="*/ 209550 w 508206"/>
              <a:gd name="connsiteY9" fmla="*/ 92346 h 151967"/>
              <a:gd name="connsiteX10" fmla="*/ 384175 w 508206"/>
              <a:gd name="connsiteY10" fmla="*/ 92346 h 151967"/>
              <a:gd name="connsiteX11" fmla="*/ 314325 w 508206"/>
              <a:gd name="connsiteY11" fmla="*/ 63771 h 151967"/>
              <a:gd name="connsiteX12" fmla="*/ 228600 w 508206"/>
              <a:gd name="connsiteY12" fmla="*/ 63771 h 151967"/>
              <a:gd name="connsiteX13" fmla="*/ 257175 w 508206"/>
              <a:gd name="connsiteY13" fmla="*/ 60596 h 151967"/>
              <a:gd name="connsiteX14" fmla="*/ 0 w 508206"/>
              <a:gd name="connsiteY14" fmla="*/ 79646 h 15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8206" h="151967">
                <a:moveTo>
                  <a:pt x="0" y="79646"/>
                </a:moveTo>
                <a:cubicBezTo>
                  <a:pt x="99748" y="57950"/>
                  <a:pt x="199496" y="36254"/>
                  <a:pt x="279400" y="47896"/>
                </a:cubicBezTo>
                <a:cubicBezTo>
                  <a:pt x="359304" y="59538"/>
                  <a:pt x="454025" y="137325"/>
                  <a:pt x="479425" y="149496"/>
                </a:cubicBezTo>
                <a:cubicBezTo>
                  <a:pt x="504825" y="161667"/>
                  <a:pt x="456671" y="125154"/>
                  <a:pt x="431800" y="120921"/>
                </a:cubicBezTo>
                <a:cubicBezTo>
                  <a:pt x="406929" y="116688"/>
                  <a:pt x="331788" y="125154"/>
                  <a:pt x="330200" y="124096"/>
                </a:cubicBezTo>
                <a:cubicBezTo>
                  <a:pt x="328612" y="123038"/>
                  <a:pt x="392642" y="135208"/>
                  <a:pt x="422275" y="114571"/>
                </a:cubicBezTo>
                <a:cubicBezTo>
                  <a:pt x="451908" y="93934"/>
                  <a:pt x="504296" y="5563"/>
                  <a:pt x="508000" y="271"/>
                </a:cubicBezTo>
                <a:cubicBezTo>
                  <a:pt x="511704" y="-5021"/>
                  <a:pt x="464608" y="68534"/>
                  <a:pt x="444500" y="82821"/>
                </a:cubicBezTo>
                <a:cubicBezTo>
                  <a:pt x="424392" y="97108"/>
                  <a:pt x="387350" y="85996"/>
                  <a:pt x="387350" y="85996"/>
                </a:cubicBezTo>
                <a:lnTo>
                  <a:pt x="209550" y="92346"/>
                </a:lnTo>
                <a:cubicBezTo>
                  <a:pt x="209021" y="93404"/>
                  <a:pt x="366712" y="97109"/>
                  <a:pt x="384175" y="92346"/>
                </a:cubicBezTo>
                <a:cubicBezTo>
                  <a:pt x="401638" y="87583"/>
                  <a:pt x="340254" y="68533"/>
                  <a:pt x="314325" y="63771"/>
                </a:cubicBezTo>
                <a:cubicBezTo>
                  <a:pt x="288396" y="59009"/>
                  <a:pt x="238125" y="64300"/>
                  <a:pt x="228600" y="63771"/>
                </a:cubicBezTo>
                <a:cubicBezTo>
                  <a:pt x="219075" y="63242"/>
                  <a:pt x="257175" y="60596"/>
                  <a:pt x="257175" y="60596"/>
                </a:cubicBezTo>
                <a:lnTo>
                  <a:pt x="0" y="796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BBC92E9E-B594-99B7-9AF0-B234FCA080A5}"/>
              </a:ext>
            </a:extLst>
          </p:cNvPr>
          <p:cNvSpPr/>
          <p:nvPr/>
        </p:nvSpPr>
        <p:spPr>
          <a:xfrm>
            <a:off x="8858221" y="8207345"/>
            <a:ext cx="613150" cy="234363"/>
          </a:xfrm>
          <a:custGeom>
            <a:avLst/>
            <a:gdLst>
              <a:gd name="connsiteX0" fmla="*/ 29 w 613150"/>
              <a:gd name="connsiteY0" fmla="*/ 30 h 234363"/>
              <a:gd name="connsiteX1" fmla="*/ 558829 w 613150"/>
              <a:gd name="connsiteY1" fmla="*/ 215930 h 234363"/>
              <a:gd name="connsiteX2" fmla="*/ 533429 w 613150"/>
              <a:gd name="connsiteY2" fmla="*/ 200055 h 234363"/>
              <a:gd name="connsiteX3" fmla="*/ 29 w 613150"/>
              <a:gd name="connsiteY3" fmla="*/ 30 h 2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150" h="234363">
                <a:moveTo>
                  <a:pt x="29" y="30"/>
                </a:moveTo>
                <a:cubicBezTo>
                  <a:pt x="4262" y="2676"/>
                  <a:pt x="469929" y="182592"/>
                  <a:pt x="558829" y="215930"/>
                </a:cubicBezTo>
                <a:cubicBezTo>
                  <a:pt x="647729" y="249268"/>
                  <a:pt x="619154" y="233393"/>
                  <a:pt x="533429" y="200055"/>
                </a:cubicBezTo>
                <a:cubicBezTo>
                  <a:pt x="447704" y="166718"/>
                  <a:pt x="-4204" y="-2616"/>
                  <a:pt x="2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59568CD9-A98C-0FC9-5D91-48BE0CB65D46}"/>
              </a:ext>
            </a:extLst>
          </p:cNvPr>
          <p:cNvSpPr/>
          <p:nvPr/>
        </p:nvSpPr>
        <p:spPr>
          <a:xfrm>
            <a:off x="10218545" y="8127607"/>
            <a:ext cx="168764" cy="307426"/>
          </a:xfrm>
          <a:custGeom>
            <a:avLst/>
            <a:gdLst>
              <a:gd name="connsiteX0" fmla="*/ 166880 w 168764"/>
              <a:gd name="connsiteY0" fmla="*/ 393 h 307426"/>
              <a:gd name="connsiteX1" fmla="*/ 144655 w 168764"/>
              <a:gd name="connsiteY1" fmla="*/ 114693 h 307426"/>
              <a:gd name="connsiteX2" fmla="*/ 24005 w 168764"/>
              <a:gd name="connsiteY2" fmla="*/ 292493 h 307426"/>
              <a:gd name="connsiteX3" fmla="*/ 62105 w 168764"/>
              <a:gd name="connsiteY3" fmla="*/ 213118 h 307426"/>
              <a:gd name="connsiteX4" fmla="*/ 1780 w 168764"/>
              <a:gd name="connsiteY4" fmla="*/ 305193 h 307426"/>
              <a:gd name="connsiteX5" fmla="*/ 144655 w 168764"/>
              <a:gd name="connsiteY5" fmla="*/ 98818 h 307426"/>
              <a:gd name="connsiteX6" fmla="*/ 116080 w 168764"/>
              <a:gd name="connsiteY6" fmla="*/ 152793 h 307426"/>
              <a:gd name="connsiteX7" fmla="*/ 166880 w 168764"/>
              <a:gd name="connsiteY7" fmla="*/ 393 h 30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64" h="307426">
                <a:moveTo>
                  <a:pt x="166880" y="393"/>
                </a:moveTo>
                <a:cubicBezTo>
                  <a:pt x="171642" y="-5957"/>
                  <a:pt x="168467" y="66010"/>
                  <a:pt x="144655" y="114693"/>
                </a:cubicBezTo>
                <a:cubicBezTo>
                  <a:pt x="120843" y="163376"/>
                  <a:pt x="37763" y="276089"/>
                  <a:pt x="24005" y="292493"/>
                </a:cubicBezTo>
                <a:cubicBezTo>
                  <a:pt x="10247" y="308897"/>
                  <a:pt x="65809" y="211001"/>
                  <a:pt x="62105" y="213118"/>
                </a:cubicBezTo>
                <a:cubicBezTo>
                  <a:pt x="58401" y="215235"/>
                  <a:pt x="-11978" y="324243"/>
                  <a:pt x="1780" y="305193"/>
                </a:cubicBezTo>
                <a:cubicBezTo>
                  <a:pt x="15538" y="286143"/>
                  <a:pt x="125605" y="124218"/>
                  <a:pt x="144655" y="98818"/>
                </a:cubicBezTo>
                <a:cubicBezTo>
                  <a:pt x="163705" y="73418"/>
                  <a:pt x="110788" y="164435"/>
                  <a:pt x="116080" y="152793"/>
                </a:cubicBezTo>
                <a:cubicBezTo>
                  <a:pt x="121372" y="141151"/>
                  <a:pt x="162118" y="6743"/>
                  <a:pt x="166880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A9700FF2-CD31-A106-4694-320448CD8294}"/>
              </a:ext>
            </a:extLst>
          </p:cNvPr>
          <p:cNvSpPr/>
          <p:nvPr/>
        </p:nvSpPr>
        <p:spPr>
          <a:xfrm>
            <a:off x="9968527" y="8267680"/>
            <a:ext cx="372517" cy="450204"/>
          </a:xfrm>
          <a:custGeom>
            <a:avLst/>
            <a:gdLst>
              <a:gd name="connsiteX0" fmla="*/ 372448 w 372517"/>
              <a:gd name="connsiteY0" fmla="*/ 20 h 450204"/>
              <a:gd name="connsiteX1" fmla="*/ 220048 w 372517"/>
              <a:gd name="connsiteY1" fmla="*/ 184170 h 450204"/>
              <a:gd name="connsiteX2" fmla="*/ 73998 w 372517"/>
              <a:gd name="connsiteY2" fmla="*/ 288945 h 450204"/>
              <a:gd name="connsiteX3" fmla="*/ 178773 w 372517"/>
              <a:gd name="connsiteY3" fmla="*/ 209570 h 450204"/>
              <a:gd name="connsiteX4" fmla="*/ 112098 w 372517"/>
              <a:gd name="connsiteY4" fmla="*/ 273070 h 450204"/>
              <a:gd name="connsiteX5" fmla="*/ 973 w 372517"/>
              <a:gd name="connsiteY5" fmla="*/ 447695 h 450204"/>
              <a:gd name="connsiteX6" fmla="*/ 54948 w 372517"/>
              <a:gd name="connsiteY6" fmla="*/ 381020 h 450204"/>
              <a:gd name="connsiteX7" fmla="*/ 162898 w 372517"/>
              <a:gd name="connsiteY7" fmla="*/ 244495 h 450204"/>
              <a:gd name="connsiteX8" fmla="*/ 150198 w 372517"/>
              <a:gd name="connsiteY8" fmla="*/ 257195 h 450204"/>
              <a:gd name="connsiteX9" fmla="*/ 280373 w 372517"/>
              <a:gd name="connsiteY9" fmla="*/ 85745 h 450204"/>
              <a:gd name="connsiteX10" fmla="*/ 200998 w 372517"/>
              <a:gd name="connsiteY10" fmla="*/ 171470 h 450204"/>
              <a:gd name="connsiteX11" fmla="*/ 372448 w 372517"/>
              <a:gd name="connsiteY11" fmla="*/ 20 h 45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517" h="450204">
                <a:moveTo>
                  <a:pt x="372448" y="20"/>
                </a:moveTo>
                <a:cubicBezTo>
                  <a:pt x="375623" y="2137"/>
                  <a:pt x="269790" y="136016"/>
                  <a:pt x="220048" y="184170"/>
                </a:cubicBezTo>
                <a:cubicBezTo>
                  <a:pt x="170306" y="232324"/>
                  <a:pt x="80877" y="284712"/>
                  <a:pt x="73998" y="288945"/>
                </a:cubicBezTo>
                <a:cubicBezTo>
                  <a:pt x="67119" y="293178"/>
                  <a:pt x="172423" y="212216"/>
                  <a:pt x="178773" y="209570"/>
                </a:cubicBezTo>
                <a:cubicBezTo>
                  <a:pt x="185123" y="206924"/>
                  <a:pt x="141731" y="233383"/>
                  <a:pt x="112098" y="273070"/>
                </a:cubicBezTo>
                <a:cubicBezTo>
                  <a:pt x="82465" y="312758"/>
                  <a:pt x="10498" y="429703"/>
                  <a:pt x="973" y="447695"/>
                </a:cubicBezTo>
                <a:cubicBezTo>
                  <a:pt x="-8552" y="465687"/>
                  <a:pt x="54948" y="381020"/>
                  <a:pt x="54948" y="381020"/>
                </a:cubicBezTo>
                <a:lnTo>
                  <a:pt x="162898" y="244495"/>
                </a:lnTo>
                <a:cubicBezTo>
                  <a:pt x="178773" y="223858"/>
                  <a:pt x="130619" y="283653"/>
                  <a:pt x="150198" y="257195"/>
                </a:cubicBezTo>
                <a:cubicBezTo>
                  <a:pt x="169777" y="230737"/>
                  <a:pt x="271906" y="100033"/>
                  <a:pt x="280373" y="85745"/>
                </a:cubicBezTo>
                <a:cubicBezTo>
                  <a:pt x="288840" y="71457"/>
                  <a:pt x="183536" y="186287"/>
                  <a:pt x="200998" y="171470"/>
                </a:cubicBezTo>
                <a:cubicBezTo>
                  <a:pt x="218460" y="156653"/>
                  <a:pt x="369273" y="-2097"/>
                  <a:pt x="37244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928EDFA4-169B-6480-0302-FC654857CF8D}"/>
              </a:ext>
            </a:extLst>
          </p:cNvPr>
          <p:cNvSpPr/>
          <p:nvPr/>
        </p:nvSpPr>
        <p:spPr>
          <a:xfrm>
            <a:off x="9825756" y="8204774"/>
            <a:ext cx="342711" cy="304572"/>
          </a:xfrm>
          <a:custGeom>
            <a:avLst/>
            <a:gdLst>
              <a:gd name="connsiteX0" fmla="*/ 869 w 342711"/>
              <a:gd name="connsiteY0" fmla="*/ 304226 h 304572"/>
              <a:gd name="connsiteX1" fmla="*/ 162794 w 342711"/>
              <a:gd name="connsiteY1" fmla="*/ 135951 h 304572"/>
              <a:gd name="connsiteX2" fmla="*/ 115169 w 342711"/>
              <a:gd name="connsiteY2" fmla="*/ 167701 h 304572"/>
              <a:gd name="connsiteX3" fmla="*/ 340594 w 342711"/>
              <a:gd name="connsiteY3" fmla="*/ 2601 h 304572"/>
              <a:gd name="connsiteX4" fmla="*/ 229469 w 342711"/>
              <a:gd name="connsiteY4" fmla="*/ 66101 h 304572"/>
              <a:gd name="connsiteX5" fmla="*/ 251694 w 342711"/>
              <a:gd name="connsiteY5" fmla="*/ 59751 h 304572"/>
              <a:gd name="connsiteX6" fmla="*/ 143744 w 342711"/>
              <a:gd name="connsiteY6" fmla="*/ 151826 h 304572"/>
              <a:gd name="connsiteX7" fmla="*/ 181844 w 342711"/>
              <a:gd name="connsiteY7" fmla="*/ 104201 h 304572"/>
              <a:gd name="connsiteX8" fmla="*/ 61194 w 342711"/>
              <a:gd name="connsiteY8" fmla="*/ 205801 h 304572"/>
              <a:gd name="connsiteX9" fmla="*/ 96119 w 342711"/>
              <a:gd name="connsiteY9" fmla="*/ 180401 h 304572"/>
              <a:gd name="connsiteX10" fmla="*/ 869 w 342711"/>
              <a:gd name="connsiteY10" fmla="*/ 304226 h 3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711" h="304572">
                <a:moveTo>
                  <a:pt x="869" y="304226"/>
                </a:moveTo>
                <a:cubicBezTo>
                  <a:pt x="11982" y="296818"/>
                  <a:pt x="143744" y="158705"/>
                  <a:pt x="162794" y="135951"/>
                </a:cubicBezTo>
                <a:cubicBezTo>
                  <a:pt x="181844" y="113197"/>
                  <a:pt x="85536" y="189926"/>
                  <a:pt x="115169" y="167701"/>
                </a:cubicBezTo>
                <a:cubicBezTo>
                  <a:pt x="144802" y="145476"/>
                  <a:pt x="321544" y="19534"/>
                  <a:pt x="340594" y="2601"/>
                </a:cubicBezTo>
                <a:cubicBezTo>
                  <a:pt x="359644" y="-14332"/>
                  <a:pt x="244286" y="56576"/>
                  <a:pt x="229469" y="66101"/>
                </a:cubicBezTo>
                <a:cubicBezTo>
                  <a:pt x="214652" y="75626"/>
                  <a:pt x="265981" y="45464"/>
                  <a:pt x="251694" y="59751"/>
                </a:cubicBezTo>
                <a:cubicBezTo>
                  <a:pt x="237407" y="74038"/>
                  <a:pt x="155386" y="144418"/>
                  <a:pt x="143744" y="151826"/>
                </a:cubicBezTo>
                <a:cubicBezTo>
                  <a:pt x="132102" y="159234"/>
                  <a:pt x="195602" y="95205"/>
                  <a:pt x="181844" y="104201"/>
                </a:cubicBezTo>
                <a:cubicBezTo>
                  <a:pt x="168086" y="113197"/>
                  <a:pt x="75482" y="193101"/>
                  <a:pt x="61194" y="205801"/>
                </a:cubicBezTo>
                <a:cubicBezTo>
                  <a:pt x="46907" y="218501"/>
                  <a:pt x="103527" y="162939"/>
                  <a:pt x="96119" y="180401"/>
                </a:cubicBezTo>
                <a:cubicBezTo>
                  <a:pt x="88711" y="197863"/>
                  <a:pt x="-10244" y="311634"/>
                  <a:pt x="869" y="304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91BF7A37-7292-9760-6F93-E0CA4799EE5E}"/>
              </a:ext>
            </a:extLst>
          </p:cNvPr>
          <p:cNvSpPr/>
          <p:nvPr/>
        </p:nvSpPr>
        <p:spPr>
          <a:xfrm>
            <a:off x="10128047" y="7955257"/>
            <a:ext cx="341266" cy="280924"/>
          </a:xfrm>
          <a:custGeom>
            <a:avLst/>
            <a:gdLst>
              <a:gd name="connsiteX0" fmla="*/ 203 w 341266"/>
              <a:gd name="connsiteY0" fmla="*/ 280693 h 280924"/>
              <a:gd name="connsiteX1" fmla="*/ 146253 w 341266"/>
              <a:gd name="connsiteY1" fmla="*/ 77493 h 280924"/>
              <a:gd name="connsiteX2" fmla="*/ 111328 w 341266"/>
              <a:gd name="connsiteY2" fmla="*/ 118768 h 280924"/>
              <a:gd name="connsiteX3" fmla="*/ 181178 w 341266"/>
              <a:gd name="connsiteY3" fmla="*/ 64793 h 280924"/>
              <a:gd name="connsiteX4" fmla="*/ 279603 w 341266"/>
              <a:gd name="connsiteY4" fmla="*/ 4468 h 280924"/>
              <a:gd name="connsiteX5" fmla="*/ 339928 w 341266"/>
              <a:gd name="connsiteY5" fmla="*/ 4468 h 280924"/>
              <a:gd name="connsiteX6" fmla="*/ 311353 w 341266"/>
              <a:gd name="connsiteY6" fmla="*/ 4468 h 280924"/>
              <a:gd name="connsiteX7" fmla="*/ 200228 w 341266"/>
              <a:gd name="connsiteY7" fmla="*/ 52093 h 280924"/>
              <a:gd name="connsiteX8" fmla="*/ 219278 w 341266"/>
              <a:gd name="connsiteY8" fmla="*/ 20343 h 280924"/>
              <a:gd name="connsiteX9" fmla="*/ 171653 w 341266"/>
              <a:gd name="connsiteY9" fmla="*/ 61618 h 280924"/>
              <a:gd name="connsiteX10" fmla="*/ 206578 w 341266"/>
              <a:gd name="connsiteY10" fmla="*/ 67968 h 280924"/>
              <a:gd name="connsiteX11" fmla="*/ 117678 w 341266"/>
              <a:gd name="connsiteY11" fmla="*/ 153693 h 280924"/>
              <a:gd name="connsiteX12" fmla="*/ 206578 w 341266"/>
              <a:gd name="connsiteY12" fmla="*/ 61618 h 280924"/>
              <a:gd name="connsiteX13" fmla="*/ 146253 w 341266"/>
              <a:gd name="connsiteY13" fmla="*/ 90193 h 280924"/>
              <a:gd name="connsiteX14" fmla="*/ 133553 w 341266"/>
              <a:gd name="connsiteY14" fmla="*/ 131468 h 280924"/>
              <a:gd name="connsiteX15" fmla="*/ 114503 w 341266"/>
              <a:gd name="connsiteY15" fmla="*/ 118768 h 280924"/>
              <a:gd name="connsiteX16" fmla="*/ 203 w 341266"/>
              <a:gd name="connsiteY16" fmla="*/ 280693 h 2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1266" h="280924">
                <a:moveTo>
                  <a:pt x="203" y="280693"/>
                </a:moveTo>
                <a:cubicBezTo>
                  <a:pt x="5495" y="273814"/>
                  <a:pt x="127732" y="104480"/>
                  <a:pt x="146253" y="77493"/>
                </a:cubicBezTo>
                <a:cubicBezTo>
                  <a:pt x="164774" y="50506"/>
                  <a:pt x="105507" y="120885"/>
                  <a:pt x="111328" y="118768"/>
                </a:cubicBezTo>
                <a:cubicBezTo>
                  <a:pt x="117149" y="116651"/>
                  <a:pt x="153132" y="83843"/>
                  <a:pt x="181178" y="64793"/>
                </a:cubicBezTo>
                <a:cubicBezTo>
                  <a:pt x="209224" y="45743"/>
                  <a:pt x="253145" y="14522"/>
                  <a:pt x="279603" y="4468"/>
                </a:cubicBezTo>
                <a:cubicBezTo>
                  <a:pt x="306061" y="-5586"/>
                  <a:pt x="339928" y="4468"/>
                  <a:pt x="339928" y="4468"/>
                </a:cubicBezTo>
                <a:cubicBezTo>
                  <a:pt x="345220" y="4468"/>
                  <a:pt x="334636" y="-3470"/>
                  <a:pt x="311353" y="4468"/>
                </a:cubicBezTo>
                <a:cubicBezTo>
                  <a:pt x="288070" y="12405"/>
                  <a:pt x="215574" y="49447"/>
                  <a:pt x="200228" y="52093"/>
                </a:cubicBezTo>
                <a:cubicBezTo>
                  <a:pt x="184882" y="54739"/>
                  <a:pt x="224040" y="18756"/>
                  <a:pt x="219278" y="20343"/>
                </a:cubicBezTo>
                <a:cubicBezTo>
                  <a:pt x="214516" y="21930"/>
                  <a:pt x="173770" y="53681"/>
                  <a:pt x="171653" y="61618"/>
                </a:cubicBezTo>
                <a:cubicBezTo>
                  <a:pt x="169536" y="69555"/>
                  <a:pt x="215574" y="52622"/>
                  <a:pt x="206578" y="67968"/>
                </a:cubicBezTo>
                <a:cubicBezTo>
                  <a:pt x="197582" y="83314"/>
                  <a:pt x="117678" y="154751"/>
                  <a:pt x="117678" y="153693"/>
                </a:cubicBezTo>
                <a:cubicBezTo>
                  <a:pt x="117678" y="152635"/>
                  <a:pt x="201816" y="72201"/>
                  <a:pt x="206578" y="61618"/>
                </a:cubicBezTo>
                <a:cubicBezTo>
                  <a:pt x="211341" y="51035"/>
                  <a:pt x="158424" y="78551"/>
                  <a:pt x="146253" y="90193"/>
                </a:cubicBezTo>
                <a:cubicBezTo>
                  <a:pt x="134082" y="101835"/>
                  <a:pt x="138845" y="126705"/>
                  <a:pt x="133553" y="131468"/>
                </a:cubicBezTo>
                <a:cubicBezTo>
                  <a:pt x="128261" y="136230"/>
                  <a:pt x="134611" y="98660"/>
                  <a:pt x="114503" y="118768"/>
                </a:cubicBezTo>
                <a:cubicBezTo>
                  <a:pt x="94395" y="138876"/>
                  <a:pt x="-5089" y="287572"/>
                  <a:pt x="203" y="280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3E713857-7C60-EF3C-3DDB-AF4F8B147D00}"/>
              </a:ext>
            </a:extLst>
          </p:cNvPr>
          <p:cNvSpPr/>
          <p:nvPr/>
        </p:nvSpPr>
        <p:spPr>
          <a:xfrm>
            <a:off x="10344053" y="7977453"/>
            <a:ext cx="108377" cy="90934"/>
          </a:xfrm>
          <a:custGeom>
            <a:avLst/>
            <a:gdLst>
              <a:gd name="connsiteX0" fmla="*/ 108047 w 108377"/>
              <a:gd name="connsiteY0" fmla="*/ 1322 h 90934"/>
              <a:gd name="connsiteX1" fmla="*/ 3272 w 108377"/>
              <a:gd name="connsiteY1" fmla="*/ 90222 h 90934"/>
              <a:gd name="connsiteX2" fmla="*/ 44547 w 108377"/>
              <a:gd name="connsiteY2" fmla="*/ 42597 h 90934"/>
              <a:gd name="connsiteX3" fmla="*/ 97 w 108377"/>
              <a:gd name="connsiteY3" fmla="*/ 33072 h 90934"/>
              <a:gd name="connsiteX4" fmla="*/ 35022 w 108377"/>
              <a:gd name="connsiteY4" fmla="*/ 36247 h 90934"/>
              <a:gd name="connsiteX5" fmla="*/ 108047 w 108377"/>
              <a:gd name="connsiteY5" fmla="*/ 1322 h 9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77" h="90934">
                <a:moveTo>
                  <a:pt x="108047" y="1322"/>
                </a:moveTo>
                <a:cubicBezTo>
                  <a:pt x="102755" y="10318"/>
                  <a:pt x="13855" y="83343"/>
                  <a:pt x="3272" y="90222"/>
                </a:cubicBezTo>
                <a:cubicBezTo>
                  <a:pt x="-7311" y="97101"/>
                  <a:pt x="45076" y="52122"/>
                  <a:pt x="44547" y="42597"/>
                </a:cubicBezTo>
                <a:cubicBezTo>
                  <a:pt x="44018" y="33072"/>
                  <a:pt x="1685" y="34130"/>
                  <a:pt x="97" y="33072"/>
                </a:cubicBezTo>
                <a:cubicBezTo>
                  <a:pt x="-1491" y="32014"/>
                  <a:pt x="16501" y="40480"/>
                  <a:pt x="35022" y="36247"/>
                </a:cubicBezTo>
                <a:cubicBezTo>
                  <a:pt x="53543" y="32014"/>
                  <a:pt x="113339" y="-7674"/>
                  <a:pt x="108047" y="1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4CFFF5E5-B3F1-26A8-981B-26481892E05C}"/>
              </a:ext>
            </a:extLst>
          </p:cNvPr>
          <p:cNvSpPr/>
          <p:nvPr/>
        </p:nvSpPr>
        <p:spPr>
          <a:xfrm>
            <a:off x="9858344" y="8251406"/>
            <a:ext cx="346477" cy="257612"/>
          </a:xfrm>
          <a:custGeom>
            <a:avLst/>
            <a:gdLst>
              <a:gd name="connsiteX0" fmla="*/ 31 w 346477"/>
              <a:gd name="connsiteY0" fmla="*/ 257594 h 257612"/>
              <a:gd name="connsiteX1" fmla="*/ 288956 w 346477"/>
              <a:gd name="connsiteY1" fmla="*/ 32169 h 257612"/>
              <a:gd name="connsiteX2" fmla="*/ 346106 w 346477"/>
              <a:gd name="connsiteY2" fmla="*/ 419 h 257612"/>
              <a:gd name="connsiteX3" fmla="*/ 311181 w 346477"/>
              <a:gd name="connsiteY3" fmla="*/ 19469 h 257612"/>
              <a:gd name="connsiteX4" fmla="*/ 263556 w 346477"/>
              <a:gd name="connsiteY4" fmla="*/ 92494 h 257612"/>
              <a:gd name="connsiteX5" fmla="*/ 308006 w 346477"/>
              <a:gd name="connsiteY5" fmla="*/ 19469 h 257612"/>
              <a:gd name="connsiteX6" fmla="*/ 31 w 346477"/>
              <a:gd name="connsiteY6" fmla="*/ 257594 h 2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477" h="257612">
                <a:moveTo>
                  <a:pt x="31" y="257594"/>
                </a:moveTo>
                <a:cubicBezTo>
                  <a:pt x="-3144" y="259711"/>
                  <a:pt x="231277" y="75031"/>
                  <a:pt x="288956" y="32169"/>
                </a:cubicBezTo>
                <a:cubicBezTo>
                  <a:pt x="346635" y="-10693"/>
                  <a:pt x="342402" y="2536"/>
                  <a:pt x="346106" y="419"/>
                </a:cubicBezTo>
                <a:cubicBezTo>
                  <a:pt x="349810" y="-1698"/>
                  <a:pt x="324939" y="4123"/>
                  <a:pt x="311181" y="19469"/>
                </a:cubicBezTo>
                <a:cubicBezTo>
                  <a:pt x="297423" y="34815"/>
                  <a:pt x="264085" y="92494"/>
                  <a:pt x="263556" y="92494"/>
                </a:cubicBezTo>
                <a:cubicBezTo>
                  <a:pt x="263027" y="92494"/>
                  <a:pt x="345577" y="-4873"/>
                  <a:pt x="308006" y="19469"/>
                </a:cubicBezTo>
                <a:cubicBezTo>
                  <a:pt x="270435" y="43811"/>
                  <a:pt x="3206" y="255477"/>
                  <a:pt x="31" y="257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C1651653-6EE3-A232-D722-660CAFFF28D7}"/>
              </a:ext>
            </a:extLst>
          </p:cNvPr>
          <p:cNvSpPr/>
          <p:nvPr/>
        </p:nvSpPr>
        <p:spPr>
          <a:xfrm>
            <a:off x="9588971" y="8472874"/>
            <a:ext cx="359345" cy="242513"/>
          </a:xfrm>
          <a:custGeom>
            <a:avLst/>
            <a:gdLst>
              <a:gd name="connsiteX0" fmla="*/ 2704 w 359345"/>
              <a:gd name="connsiteY0" fmla="*/ 1201 h 242513"/>
              <a:gd name="connsiteX1" fmla="*/ 329729 w 359345"/>
              <a:gd name="connsiteY1" fmla="*/ 83751 h 242513"/>
              <a:gd name="connsiteX2" fmla="*/ 332904 w 359345"/>
              <a:gd name="connsiteY2" fmla="*/ 58351 h 242513"/>
              <a:gd name="connsiteX3" fmla="*/ 231304 w 359345"/>
              <a:gd name="connsiteY3" fmla="*/ 242501 h 242513"/>
              <a:gd name="connsiteX4" fmla="*/ 329729 w 359345"/>
              <a:gd name="connsiteY4" fmla="*/ 67876 h 242513"/>
              <a:gd name="connsiteX5" fmla="*/ 288454 w 359345"/>
              <a:gd name="connsiteY5" fmla="*/ 71051 h 242513"/>
              <a:gd name="connsiteX6" fmla="*/ 237654 w 359345"/>
              <a:gd name="connsiteY6" fmla="*/ 93276 h 242513"/>
              <a:gd name="connsiteX7" fmla="*/ 142404 w 359345"/>
              <a:gd name="connsiteY7" fmla="*/ 182176 h 242513"/>
              <a:gd name="connsiteX8" fmla="*/ 237654 w 359345"/>
              <a:gd name="connsiteY8" fmla="*/ 61526 h 242513"/>
              <a:gd name="connsiteX9" fmla="*/ 145579 w 359345"/>
              <a:gd name="connsiteY9" fmla="*/ 39301 h 242513"/>
              <a:gd name="connsiteX10" fmla="*/ 82079 w 359345"/>
              <a:gd name="connsiteY10" fmla="*/ 102801 h 242513"/>
              <a:gd name="connsiteX11" fmla="*/ 12229 w 359345"/>
              <a:gd name="connsiteY11" fmla="*/ 115501 h 242513"/>
              <a:gd name="connsiteX12" fmla="*/ 164629 w 359345"/>
              <a:gd name="connsiteY12" fmla="*/ 39301 h 242513"/>
              <a:gd name="connsiteX13" fmla="*/ 2704 w 359345"/>
              <a:gd name="connsiteY13" fmla="*/ 1201 h 24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345" h="242513">
                <a:moveTo>
                  <a:pt x="2704" y="1201"/>
                </a:moveTo>
                <a:cubicBezTo>
                  <a:pt x="30221" y="8609"/>
                  <a:pt x="274696" y="74226"/>
                  <a:pt x="329729" y="83751"/>
                </a:cubicBezTo>
                <a:cubicBezTo>
                  <a:pt x="384762" y="93276"/>
                  <a:pt x="349308" y="31893"/>
                  <a:pt x="332904" y="58351"/>
                </a:cubicBezTo>
                <a:cubicBezTo>
                  <a:pt x="316500" y="84809"/>
                  <a:pt x="231833" y="240914"/>
                  <a:pt x="231304" y="242501"/>
                </a:cubicBezTo>
                <a:cubicBezTo>
                  <a:pt x="230775" y="244088"/>
                  <a:pt x="320204" y="96451"/>
                  <a:pt x="329729" y="67876"/>
                </a:cubicBezTo>
                <a:cubicBezTo>
                  <a:pt x="339254" y="39301"/>
                  <a:pt x="303800" y="66818"/>
                  <a:pt x="288454" y="71051"/>
                </a:cubicBezTo>
                <a:cubicBezTo>
                  <a:pt x="273108" y="75284"/>
                  <a:pt x="261996" y="74755"/>
                  <a:pt x="237654" y="93276"/>
                </a:cubicBezTo>
                <a:cubicBezTo>
                  <a:pt x="213312" y="111797"/>
                  <a:pt x="142404" y="187468"/>
                  <a:pt x="142404" y="182176"/>
                </a:cubicBezTo>
                <a:cubicBezTo>
                  <a:pt x="142404" y="176884"/>
                  <a:pt x="237125" y="85338"/>
                  <a:pt x="237654" y="61526"/>
                </a:cubicBezTo>
                <a:cubicBezTo>
                  <a:pt x="238183" y="37714"/>
                  <a:pt x="171508" y="32422"/>
                  <a:pt x="145579" y="39301"/>
                </a:cubicBezTo>
                <a:cubicBezTo>
                  <a:pt x="119650" y="46180"/>
                  <a:pt x="104304" y="90101"/>
                  <a:pt x="82079" y="102801"/>
                </a:cubicBezTo>
                <a:cubicBezTo>
                  <a:pt x="59854" y="115501"/>
                  <a:pt x="-1529" y="126084"/>
                  <a:pt x="12229" y="115501"/>
                </a:cubicBezTo>
                <a:cubicBezTo>
                  <a:pt x="25987" y="104918"/>
                  <a:pt x="162512" y="56234"/>
                  <a:pt x="164629" y="39301"/>
                </a:cubicBezTo>
                <a:cubicBezTo>
                  <a:pt x="166746" y="22368"/>
                  <a:pt x="-24813" y="-6207"/>
                  <a:pt x="2704" y="1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5EA18734-0C3B-10D7-A0BB-CC2302CFFA94}"/>
              </a:ext>
            </a:extLst>
          </p:cNvPr>
          <p:cNvSpPr/>
          <p:nvPr/>
        </p:nvSpPr>
        <p:spPr>
          <a:xfrm>
            <a:off x="9861526" y="8585149"/>
            <a:ext cx="101652" cy="120718"/>
          </a:xfrm>
          <a:custGeom>
            <a:avLst/>
            <a:gdLst>
              <a:gd name="connsiteX0" fmla="*/ 24 w 101652"/>
              <a:gd name="connsiteY0" fmla="*/ 120701 h 120718"/>
              <a:gd name="connsiteX1" fmla="*/ 57174 w 101652"/>
              <a:gd name="connsiteY1" fmla="*/ 9576 h 120718"/>
              <a:gd name="connsiteX2" fmla="*/ 101624 w 101652"/>
              <a:gd name="connsiteY2" fmla="*/ 98476 h 120718"/>
              <a:gd name="connsiteX3" fmla="*/ 50824 w 101652"/>
              <a:gd name="connsiteY3" fmla="*/ 51 h 120718"/>
              <a:gd name="connsiteX4" fmla="*/ 24 w 101652"/>
              <a:gd name="connsiteY4" fmla="*/ 120701 h 12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52" h="120718">
                <a:moveTo>
                  <a:pt x="24" y="120701"/>
                </a:moveTo>
                <a:cubicBezTo>
                  <a:pt x="1082" y="122289"/>
                  <a:pt x="40241" y="13280"/>
                  <a:pt x="57174" y="9576"/>
                </a:cubicBezTo>
                <a:cubicBezTo>
                  <a:pt x="74107" y="5872"/>
                  <a:pt x="102682" y="100064"/>
                  <a:pt x="101624" y="98476"/>
                </a:cubicBezTo>
                <a:cubicBezTo>
                  <a:pt x="100566" y="96888"/>
                  <a:pt x="69345" y="-2595"/>
                  <a:pt x="50824" y="51"/>
                </a:cubicBezTo>
                <a:cubicBezTo>
                  <a:pt x="32303" y="2697"/>
                  <a:pt x="-1034" y="119113"/>
                  <a:pt x="24" y="120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7BFD3FF7-B994-3764-C143-8B6656F0908B}"/>
              </a:ext>
            </a:extLst>
          </p:cNvPr>
          <p:cNvSpPr/>
          <p:nvPr/>
        </p:nvSpPr>
        <p:spPr>
          <a:xfrm>
            <a:off x="9045419" y="8512013"/>
            <a:ext cx="203503" cy="147629"/>
          </a:xfrm>
          <a:custGeom>
            <a:avLst/>
            <a:gdLst>
              <a:gd name="connsiteX0" fmla="*/ 203356 w 203503"/>
              <a:gd name="connsiteY0" fmla="*/ 162 h 147629"/>
              <a:gd name="connsiteX1" fmla="*/ 98581 w 203503"/>
              <a:gd name="connsiteY1" fmla="*/ 117637 h 147629"/>
              <a:gd name="connsiteX2" fmla="*/ 79531 w 203503"/>
              <a:gd name="connsiteY2" fmla="*/ 146212 h 147629"/>
              <a:gd name="connsiteX3" fmla="*/ 120806 w 203503"/>
              <a:gd name="connsiteY3" fmla="*/ 85887 h 147629"/>
              <a:gd name="connsiteX4" fmla="*/ 79531 w 203503"/>
              <a:gd name="connsiteY4" fmla="*/ 28737 h 147629"/>
              <a:gd name="connsiteX5" fmla="*/ 156 w 203503"/>
              <a:gd name="connsiteY5" fmla="*/ 92237 h 147629"/>
              <a:gd name="connsiteX6" fmla="*/ 101756 w 203503"/>
              <a:gd name="connsiteY6" fmla="*/ 19212 h 147629"/>
              <a:gd name="connsiteX7" fmla="*/ 111281 w 203503"/>
              <a:gd name="connsiteY7" fmla="*/ 60487 h 147629"/>
              <a:gd name="connsiteX8" fmla="*/ 85881 w 203503"/>
              <a:gd name="connsiteY8" fmla="*/ 162 h 147629"/>
              <a:gd name="connsiteX9" fmla="*/ 111281 w 203503"/>
              <a:gd name="connsiteY9" fmla="*/ 82712 h 147629"/>
              <a:gd name="connsiteX10" fmla="*/ 73181 w 203503"/>
              <a:gd name="connsiteY10" fmla="*/ 127162 h 147629"/>
              <a:gd name="connsiteX11" fmla="*/ 203356 w 203503"/>
              <a:gd name="connsiteY11" fmla="*/ 162 h 14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503" h="147629">
                <a:moveTo>
                  <a:pt x="203356" y="162"/>
                </a:moveTo>
                <a:cubicBezTo>
                  <a:pt x="207589" y="-1425"/>
                  <a:pt x="119218" y="93295"/>
                  <a:pt x="98581" y="117637"/>
                </a:cubicBezTo>
                <a:cubicBezTo>
                  <a:pt x="77944" y="141979"/>
                  <a:pt x="75827" y="151504"/>
                  <a:pt x="79531" y="146212"/>
                </a:cubicBezTo>
                <a:cubicBezTo>
                  <a:pt x="83235" y="140920"/>
                  <a:pt x="120806" y="105466"/>
                  <a:pt x="120806" y="85887"/>
                </a:cubicBezTo>
                <a:cubicBezTo>
                  <a:pt x="120806" y="66308"/>
                  <a:pt x="99639" y="27679"/>
                  <a:pt x="79531" y="28737"/>
                </a:cubicBezTo>
                <a:cubicBezTo>
                  <a:pt x="59423" y="29795"/>
                  <a:pt x="-3548" y="93824"/>
                  <a:pt x="156" y="92237"/>
                </a:cubicBezTo>
                <a:cubicBezTo>
                  <a:pt x="3860" y="90650"/>
                  <a:pt x="83235" y="24504"/>
                  <a:pt x="101756" y="19212"/>
                </a:cubicBezTo>
                <a:cubicBezTo>
                  <a:pt x="120277" y="13920"/>
                  <a:pt x="113927" y="63662"/>
                  <a:pt x="111281" y="60487"/>
                </a:cubicBezTo>
                <a:cubicBezTo>
                  <a:pt x="108635" y="57312"/>
                  <a:pt x="85881" y="-3542"/>
                  <a:pt x="85881" y="162"/>
                </a:cubicBezTo>
                <a:cubicBezTo>
                  <a:pt x="85881" y="3866"/>
                  <a:pt x="113398" y="61545"/>
                  <a:pt x="111281" y="82712"/>
                </a:cubicBezTo>
                <a:cubicBezTo>
                  <a:pt x="109164" y="103879"/>
                  <a:pt x="57835" y="139333"/>
                  <a:pt x="73181" y="127162"/>
                </a:cubicBezTo>
                <a:cubicBezTo>
                  <a:pt x="88527" y="114991"/>
                  <a:pt x="199123" y="1749"/>
                  <a:pt x="203356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0FBAB01B-860C-E1FF-CD4D-EE76E891EDA7}"/>
              </a:ext>
            </a:extLst>
          </p:cNvPr>
          <p:cNvSpPr/>
          <p:nvPr/>
        </p:nvSpPr>
        <p:spPr>
          <a:xfrm>
            <a:off x="10215827" y="8073820"/>
            <a:ext cx="172925" cy="191809"/>
          </a:xfrm>
          <a:custGeom>
            <a:avLst/>
            <a:gdLst>
              <a:gd name="connsiteX0" fmla="*/ 172773 w 172925"/>
              <a:gd name="connsiteY0" fmla="*/ 205 h 191809"/>
              <a:gd name="connsiteX1" fmla="*/ 1323 w 172925"/>
              <a:gd name="connsiteY1" fmla="*/ 181180 h 191809"/>
              <a:gd name="connsiteX2" fmla="*/ 90223 w 172925"/>
              <a:gd name="connsiteY2" fmla="*/ 101805 h 191809"/>
              <a:gd name="connsiteX3" fmla="*/ 29898 w 172925"/>
              <a:gd name="connsiteY3" fmla="*/ 190705 h 191809"/>
              <a:gd name="connsiteX4" fmla="*/ 96573 w 172925"/>
              <a:gd name="connsiteY4" fmla="*/ 152605 h 191809"/>
              <a:gd name="connsiteX5" fmla="*/ 128323 w 172925"/>
              <a:gd name="connsiteY5" fmla="*/ 168480 h 191809"/>
              <a:gd name="connsiteX6" fmla="*/ 87048 w 172925"/>
              <a:gd name="connsiteY6" fmla="*/ 155780 h 191809"/>
              <a:gd name="connsiteX7" fmla="*/ 33073 w 172925"/>
              <a:gd name="connsiteY7" fmla="*/ 174830 h 191809"/>
              <a:gd name="connsiteX8" fmla="*/ 55298 w 172925"/>
              <a:gd name="connsiteY8" fmla="*/ 117680 h 191809"/>
              <a:gd name="connsiteX9" fmla="*/ 33073 w 172925"/>
              <a:gd name="connsiteY9" fmla="*/ 120855 h 191809"/>
              <a:gd name="connsiteX10" fmla="*/ 93398 w 172925"/>
              <a:gd name="connsiteY10" fmla="*/ 47830 h 191809"/>
              <a:gd name="connsiteX11" fmla="*/ 33073 w 172925"/>
              <a:gd name="connsiteY11" fmla="*/ 143080 h 191809"/>
              <a:gd name="connsiteX12" fmla="*/ 172773 w 172925"/>
              <a:gd name="connsiteY12" fmla="*/ 205 h 19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925" h="191809">
                <a:moveTo>
                  <a:pt x="172773" y="205"/>
                </a:moveTo>
                <a:cubicBezTo>
                  <a:pt x="167481" y="6555"/>
                  <a:pt x="15081" y="164247"/>
                  <a:pt x="1323" y="181180"/>
                </a:cubicBezTo>
                <a:cubicBezTo>
                  <a:pt x="-12435" y="198113"/>
                  <a:pt x="85461" y="100218"/>
                  <a:pt x="90223" y="101805"/>
                </a:cubicBezTo>
                <a:cubicBezTo>
                  <a:pt x="94985" y="103392"/>
                  <a:pt x="28840" y="182238"/>
                  <a:pt x="29898" y="190705"/>
                </a:cubicBezTo>
                <a:cubicBezTo>
                  <a:pt x="30956" y="199172"/>
                  <a:pt x="80169" y="156309"/>
                  <a:pt x="96573" y="152605"/>
                </a:cubicBezTo>
                <a:cubicBezTo>
                  <a:pt x="112977" y="148901"/>
                  <a:pt x="129910" y="167951"/>
                  <a:pt x="128323" y="168480"/>
                </a:cubicBezTo>
                <a:cubicBezTo>
                  <a:pt x="126736" y="169009"/>
                  <a:pt x="102923" y="154722"/>
                  <a:pt x="87048" y="155780"/>
                </a:cubicBezTo>
                <a:cubicBezTo>
                  <a:pt x="71173" y="156838"/>
                  <a:pt x="38365" y="181180"/>
                  <a:pt x="33073" y="174830"/>
                </a:cubicBezTo>
                <a:cubicBezTo>
                  <a:pt x="27781" y="168480"/>
                  <a:pt x="55298" y="126676"/>
                  <a:pt x="55298" y="117680"/>
                </a:cubicBezTo>
                <a:cubicBezTo>
                  <a:pt x="55298" y="108684"/>
                  <a:pt x="26723" y="132497"/>
                  <a:pt x="33073" y="120855"/>
                </a:cubicBezTo>
                <a:cubicBezTo>
                  <a:pt x="39423" y="109213"/>
                  <a:pt x="93398" y="44126"/>
                  <a:pt x="93398" y="47830"/>
                </a:cubicBezTo>
                <a:cubicBezTo>
                  <a:pt x="93398" y="51534"/>
                  <a:pt x="21961" y="149430"/>
                  <a:pt x="33073" y="143080"/>
                </a:cubicBezTo>
                <a:cubicBezTo>
                  <a:pt x="44185" y="136730"/>
                  <a:pt x="178065" y="-6145"/>
                  <a:pt x="17277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0D4F14E0-90D0-0C8D-7EC9-3518910F0F54}"/>
              </a:ext>
            </a:extLst>
          </p:cNvPr>
          <p:cNvSpPr/>
          <p:nvPr/>
        </p:nvSpPr>
        <p:spPr>
          <a:xfrm>
            <a:off x="10162570" y="8080333"/>
            <a:ext cx="143490" cy="140799"/>
          </a:xfrm>
          <a:custGeom>
            <a:avLst/>
            <a:gdLst>
              <a:gd name="connsiteX0" fmla="*/ 143480 w 143490"/>
              <a:gd name="connsiteY0" fmla="*/ 42 h 140799"/>
              <a:gd name="connsiteX1" fmla="*/ 38705 w 143490"/>
              <a:gd name="connsiteY1" fmla="*/ 95292 h 140799"/>
              <a:gd name="connsiteX2" fmla="*/ 605 w 143490"/>
              <a:gd name="connsiteY2" fmla="*/ 139742 h 140799"/>
              <a:gd name="connsiteX3" fmla="*/ 64105 w 143490"/>
              <a:gd name="connsiteY3" fmla="*/ 54017 h 140799"/>
              <a:gd name="connsiteX4" fmla="*/ 32355 w 143490"/>
              <a:gd name="connsiteY4" fmla="*/ 82592 h 140799"/>
              <a:gd name="connsiteX5" fmla="*/ 143480 w 143490"/>
              <a:gd name="connsiteY5" fmla="*/ 42 h 14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90" h="140799">
                <a:moveTo>
                  <a:pt x="143480" y="42"/>
                </a:moveTo>
                <a:cubicBezTo>
                  <a:pt x="144538" y="2159"/>
                  <a:pt x="62517" y="72009"/>
                  <a:pt x="38705" y="95292"/>
                </a:cubicBezTo>
                <a:cubicBezTo>
                  <a:pt x="14892" y="118575"/>
                  <a:pt x="-3628" y="146621"/>
                  <a:pt x="605" y="139742"/>
                </a:cubicBezTo>
                <a:cubicBezTo>
                  <a:pt x="4838" y="132863"/>
                  <a:pt x="58813" y="63542"/>
                  <a:pt x="64105" y="54017"/>
                </a:cubicBezTo>
                <a:cubicBezTo>
                  <a:pt x="69397" y="44492"/>
                  <a:pt x="21772" y="90000"/>
                  <a:pt x="32355" y="82592"/>
                </a:cubicBezTo>
                <a:cubicBezTo>
                  <a:pt x="42938" y="75184"/>
                  <a:pt x="142422" y="-2075"/>
                  <a:pt x="14348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D2B904FD-62D2-63CC-2C04-813293C1A606}"/>
              </a:ext>
            </a:extLst>
          </p:cNvPr>
          <p:cNvSpPr/>
          <p:nvPr/>
        </p:nvSpPr>
        <p:spPr>
          <a:xfrm>
            <a:off x="10156820" y="8242244"/>
            <a:ext cx="85852" cy="107074"/>
          </a:xfrm>
          <a:custGeom>
            <a:avLst/>
            <a:gdLst>
              <a:gd name="connsiteX0" fmla="*/ 5 w 85852"/>
              <a:gd name="connsiteY0" fmla="*/ 56 h 107074"/>
              <a:gd name="connsiteX1" fmla="*/ 47630 w 85852"/>
              <a:gd name="connsiteY1" fmla="*/ 47681 h 107074"/>
              <a:gd name="connsiteX2" fmla="*/ 66680 w 85852"/>
              <a:gd name="connsiteY2" fmla="*/ 101656 h 107074"/>
              <a:gd name="connsiteX3" fmla="*/ 85730 w 85852"/>
              <a:gd name="connsiteY3" fmla="*/ 104831 h 107074"/>
              <a:gd name="connsiteX4" fmla="*/ 57155 w 85852"/>
              <a:gd name="connsiteY4" fmla="*/ 98481 h 107074"/>
              <a:gd name="connsiteX5" fmla="*/ 50805 w 85852"/>
              <a:gd name="connsiteY5" fmla="*/ 57206 h 107074"/>
              <a:gd name="connsiteX6" fmla="*/ 5 w 85852"/>
              <a:gd name="connsiteY6" fmla="*/ 56 h 1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" h="107074">
                <a:moveTo>
                  <a:pt x="5" y="56"/>
                </a:moveTo>
                <a:cubicBezTo>
                  <a:pt x="-524" y="-1531"/>
                  <a:pt x="36518" y="30748"/>
                  <a:pt x="47630" y="47681"/>
                </a:cubicBezTo>
                <a:cubicBezTo>
                  <a:pt x="58742" y="64614"/>
                  <a:pt x="60330" y="92131"/>
                  <a:pt x="66680" y="101656"/>
                </a:cubicBezTo>
                <a:cubicBezTo>
                  <a:pt x="73030" y="111181"/>
                  <a:pt x="87317" y="105360"/>
                  <a:pt x="85730" y="104831"/>
                </a:cubicBezTo>
                <a:cubicBezTo>
                  <a:pt x="84143" y="104302"/>
                  <a:pt x="62976" y="106418"/>
                  <a:pt x="57155" y="98481"/>
                </a:cubicBezTo>
                <a:cubicBezTo>
                  <a:pt x="51334" y="90544"/>
                  <a:pt x="54509" y="73081"/>
                  <a:pt x="50805" y="57206"/>
                </a:cubicBezTo>
                <a:cubicBezTo>
                  <a:pt x="47101" y="41331"/>
                  <a:pt x="534" y="1643"/>
                  <a:pt x="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8FECF8EA-1EE9-CA11-9354-9376DD327F0F}"/>
              </a:ext>
            </a:extLst>
          </p:cNvPr>
          <p:cNvSpPr/>
          <p:nvPr/>
        </p:nvSpPr>
        <p:spPr>
          <a:xfrm>
            <a:off x="9924874" y="8329497"/>
            <a:ext cx="169093" cy="145211"/>
          </a:xfrm>
          <a:custGeom>
            <a:avLst/>
            <a:gdLst>
              <a:gd name="connsiteX0" fmla="*/ 176 w 169093"/>
              <a:gd name="connsiteY0" fmla="*/ 141403 h 145211"/>
              <a:gd name="connsiteX1" fmla="*/ 155751 w 169093"/>
              <a:gd name="connsiteY1" fmla="*/ 14403 h 145211"/>
              <a:gd name="connsiteX2" fmla="*/ 136701 w 169093"/>
              <a:gd name="connsiteY2" fmla="*/ 52503 h 145211"/>
              <a:gd name="connsiteX3" fmla="*/ 60501 w 169093"/>
              <a:gd name="connsiteY3" fmla="*/ 144578 h 145211"/>
              <a:gd name="connsiteX4" fmla="*/ 168451 w 169093"/>
              <a:gd name="connsiteY4" fmla="*/ 1703 h 145211"/>
              <a:gd name="connsiteX5" fmla="*/ 108126 w 169093"/>
              <a:gd name="connsiteY5" fmla="*/ 62028 h 145211"/>
              <a:gd name="connsiteX6" fmla="*/ 124001 w 169093"/>
              <a:gd name="connsiteY6" fmla="*/ 46153 h 145211"/>
              <a:gd name="connsiteX7" fmla="*/ 176 w 169093"/>
              <a:gd name="connsiteY7" fmla="*/ 141403 h 14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093" h="145211">
                <a:moveTo>
                  <a:pt x="176" y="141403"/>
                </a:moveTo>
                <a:cubicBezTo>
                  <a:pt x="5468" y="136111"/>
                  <a:pt x="132997" y="29220"/>
                  <a:pt x="155751" y="14403"/>
                </a:cubicBezTo>
                <a:cubicBezTo>
                  <a:pt x="178505" y="-414"/>
                  <a:pt x="152576" y="30807"/>
                  <a:pt x="136701" y="52503"/>
                </a:cubicBezTo>
                <a:cubicBezTo>
                  <a:pt x="120826" y="74199"/>
                  <a:pt x="55209" y="153045"/>
                  <a:pt x="60501" y="144578"/>
                </a:cubicBezTo>
                <a:cubicBezTo>
                  <a:pt x="65793" y="136111"/>
                  <a:pt x="160514" y="15461"/>
                  <a:pt x="168451" y="1703"/>
                </a:cubicBezTo>
                <a:cubicBezTo>
                  <a:pt x="176389" y="-12055"/>
                  <a:pt x="108126" y="62028"/>
                  <a:pt x="108126" y="62028"/>
                </a:cubicBezTo>
                <a:cubicBezTo>
                  <a:pt x="100718" y="69436"/>
                  <a:pt x="137759" y="34511"/>
                  <a:pt x="124001" y="46153"/>
                </a:cubicBezTo>
                <a:cubicBezTo>
                  <a:pt x="110243" y="57795"/>
                  <a:pt x="-5116" y="146695"/>
                  <a:pt x="176" y="14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ABF4261E-D07C-2D90-39E9-29E4412725AF}"/>
              </a:ext>
            </a:extLst>
          </p:cNvPr>
          <p:cNvSpPr/>
          <p:nvPr/>
        </p:nvSpPr>
        <p:spPr>
          <a:xfrm>
            <a:off x="9934488" y="8537555"/>
            <a:ext cx="105886" cy="104807"/>
          </a:xfrm>
          <a:custGeom>
            <a:avLst/>
            <a:gdLst>
              <a:gd name="connsiteX0" fmla="*/ 87 w 105886"/>
              <a:gd name="connsiteY0" fmla="*/ 104795 h 104807"/>
              <a:gd name="connsiteX1" fmla="*/ 73112 w 105886"/>
              <a:gd name="connsiteY1" fmla="*/ 28595 h 104807"/>
              <a:gd name="connsiteX2" fmla="*/ 104862 w 105886"/>
              <a:gd name="connsiteY2" fmla="*/ 25420 h 104807"/>
              <a:gd name="connsiteX3" fmla="*/ 38187 w 105886"/>
              <a:gd name="connsiteY3" fmla="*/ 20 h 104807"/>
              <a:gd name="connsiteX4" fmla="*/ 88987 w 105886"/>
              <a:gd name="connsiteY4" fmla="*/ 22245 h 104807"/>
              <a:gd name="connsiteX5" fmla="*/ 87 w 105886"/>
              <a:gd name="connsiteY5" fmla="*/ 104795 h 10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86" h="104807">
                <a:moveTo>
                  <a:pt x="87" y="104795"/>
                </a:moveTo>
                <a:cubicBezTo>
                  <a:pt x="-2559" y="105853"/>
                  <a:pt x="55650" y="41824"/>
                  <a:pt x="73112" y="28595"/>
                </a:cubicBezTo>
                <a:cubicBezTo>
                  <a:pt x="90575" y="15366"/>
                  <a:pt x="110683" y="30182"/>
                  <a:pt x="104862" y="25420"/>
                </a:cubicBezTo>
                <a:cubicBezTo>
                  <a:pt x="99041" y="20658"/>
                  <a:pt x="40833" y="549"/>
                  <a:pt x="38187" y="20"/>
                </a:cubicBezTo>
                <a:cubicBezTo>
                  <a:pt x="35541" y="-509"/>
                  <a:pt x="93749" y="9016"/>
                  <a:pt x="88987" y="22245"/>
                </a:cubicBezTo>
                <a:cubicBezTo>
                  <a:pt x="84225" y="35474"/>
                  <a:pt x="2733" y="103737"/>
                  <a:pt x="87" y="104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F018943E-8336-6E1E-56B5-3B76AE0D84CF}"/>
              </a:ext>
            </a:extLst>
          </p:cNvPr>
          <p:cNvSpPr/>
          <p:nvPr/>
        </p:nvSpPr>
        <p:spPr>
          <a:xfrm>
            <a:off x="10383985" y="7889743"/>
            <a:ext cx="122287" cy="274350"/>
          </a:xfrm>
          <a:custGeom>
            <a:avLst/>
            <a:gdLst>
              <a:gd name="connsiteX0" fmla="*/ 122090 w 122287"/>
              <a:gd name="connsiteY0" fmla="*/ 132 h 274350"/>
              <a:gd name="connsiteX1" fmla="*/ 7790 w 122287"/>
              <a:gd name="connsiteY1" fmla="*/ 200157 h 274350"/>
              <a:gd name="connsiteX2" fmla="*/ 10965 w 122287"/>
              <a:gd name="connsiteY2" fmla="*/ 273182 h 274350"/>
              <a:gd name="connsiteX3" fmla="*/ 17315 w 122287"/>
              <a:gd name="connsiteY3" fmla="*/ 238257 h 274350"/>
              <a:gd name="connsiteX4" fmla="*/ 68115 w 122287"/>
              <a:gd name="connsiteY4" fmla="*/ 149357 h 274350"/>
              <a:gd name="connsiteX5" fmla="*/ 36365 w 122287"/>
              <a:gd name="connsiteY5" fmla="*/ 168407 h 274350"/>
              <a:gd name="connsiteX6" fmla="*/ 122090 w 122287"/>
              <a:gd name="connsiteY6" fmla="*/ 132 h 27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87" h="274350">
                <a:moveTo>
                  <a:pt x="122090" y="132"/>
                </a:moveTo>
                <a:cubicBezTo>
                  <a:pt x="117327" y="5424"/>
                  <a:pt x="26311" y="154649"/>
                  <a:pt x="7790" y="200157"/>
                </a:cubicBezTo>
                <a:cubicBezTo>
                  <a:pt x="-10731" y="245665"/>
                  <a:pt x="9377" y="266832"/>
                  <a:pt x="10965" y="273182"/>
                </a:cubicBezTo>
                <a:cubicBezTo>
                  <a:pt x="12552" y="279532"/>
                  <a:pt x="7790" y="258894"/>
                  <a:pt x="17315" y="238257"/>
                </a:cubicBezTo>
                <a:cubicBezTo>
                  <a:pt x="26840" y="217620"/>
                  <a:pt x="64940" y="160999"/>
                  <a:pt x="68115" y="149357"/>
                </a:cubicBezTo>
                <a:cubicBezTo>
                  <a:pt x="71290" y="137715"/>
                  <a:pt x="28957" y="186928"/>
                  <a:pt x="36365" y="168407"/>
                </a:cubicBezTo>
                <a:cubicBezTo>
                  <a:pt x="43773" y="149886"/>
                  <a:pt x="126853" y="-5160"/>
                  <a:pt x="12209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6398B2C8-21F2-D851-476E-FADCCBBB873C}"/>
              </a:ext>
            </a:extLst>
          </p:cNvPr>
          <p:cNvSpPr/>
          <p:nvPr/>
        </p:nvSpPr>
        <p:spPr>
          <a:xfrm>
            <a:off x="10381649" y="7962654"/>
            <a:ext cx="192595" cy="193928"/>
          </a:xfrm>
          <a:custGeom>
            <a:avLst/>
            <a:gdLst>
              <a:gd name="connsiteX0" fmla="*/ 64101 w 192595"/>
              <a:gd name="connsiteY0" fmla="*/ 44696 h 193928"/>
              <a:gd name="connsiteX1" fmla="*/ 191101 w 192595"/>
              <a:gd name="connsiteY1" fmla="*/ 246 h 193928"/>
              <a:gd name="connsiteX2" fmla="*/ 137126 w 192595"/>
              <a:gd name="connsiteY2" fmla="*/ 25646 h 193928"/>
              <a:gd name="connsiteX3" fmla="*/ 146651 w 192595"/>
              <a:gd name="connsiteY3" fmla="*/ 44696 h 193928"/>
              <a:gd name="connsiteX4" fmla="*/ 108551 w 192595"/>
              <a:gd name="connsiteY4" fmla="*/ 105021 h 193928"/>
              <a:gd name="connsiteX5" fmla="*/ 83151 w 192595"/>
              <a:gd name="connsiteY5" fmla="*/ 152646 h 193928"/>
              <a:gd name="connsiteX6" fmla="*/ 601 w 192595"/>
              <a:gd name="connsiteY6" fmla="*/ 193921 h 193928"/>
              <a:gd name="connsiteX7" fmla="*/ 67276 w 192595"/>
              <a:gd name="connsiteY7" fmla="*/ 149471 h 193928"/>
              <a:gd name="connsiteX8" fmla="*/ 156176 w 192595"/>
              <a:gd name="connsiteY8" fmla="*/ 54221 h 193928"/>
              <a:gd name="connsiteX9" fmla="*/ 130776 w 192595"/>
              <a:gd name="connsiteY9" fmla="*/ 38346 h 193928"/>
              <a:gd name="connsiteX10" fmla="*/ 601 w 192595"/>
              <a:gd name="connsiteY10" fmla="*/ 82796 h 193928"/>
              <a:gd name="connsiteX11" fmla="*/ 64101 w 192595"/>
              <a:gd name="connsiteY11" fmla="*/ 44696 h 19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595" h="193928">
                <a:moveTo>
                  <a:pt x="64101" y="44696"/>
                </a:moveTo>
                <a:cubicBezTo>
                  <a:pt x="95851" y="30938"/>
                  <a:pt x="178930" y="3421"/>
                  <a:pt x="191101" y="246"/>
                </a:cubicBezTo>
                <a:cubicBezTo>
                  <a:pt x="203272" y="-2929"/>
                  <a:pt x="137126" y="25646"/>
                  <a:pt x="137126" y="25646"/>
                </a:cubicBezTo>
                <a:cubicBezTo>
                  <a:pt x="129718" y="33054"/>
                  <a:pt x="151413" y="31467"/>
                  <a:pt x="146651" y="44696"/>
                </a:cubicBezTo>
                <a:cubicBezTo>
                  <a:pt x="141889" y="57925"/>
                  <a:pt x="119134" y="87029"/>
                  <a:pt x="108551" y="105021"/>
                </a:cubicBezTo>
                <a:cubicBezTo>
                  <a:pt x="97968" y="123013"/>
                  <a:pt x="101143" y="137829"/>
                  <a:pt x="83151" y="152646"/>
                </a:cubicBezTo>
                <a:cubicBezTo>
                  <a:pt x="65159" y="167463"/>
                  <a:pt x="3247" y="194450"/>
                  <a:pt x="601" y="193921"/>
                </a:cubicBezTo>
                <a:cubicBezTo>
                  <a:pt x="-2045" y="193392"/>
                  <a:pt x="41347" y="172754"/>
                  <a:pt x="67276" y="149471"/>
                </a:cubicBezTo>
                <a:cubicBezTo>
                  <a:pt x="93205" y="126188"/>
                  <a:pt x="156176" y="54221"/>
                  <a:pt x="156176" y="54221"/>
                </a:cubicBezTo>
                <a:cubicBezTo>
                  <a:pt x="166759" y="35700"/>
                  <a:pt x="156705" y="33584"/>
                  <a:pt x="130776" y="38346"/>
                </a:cubicBezTo>
                <a:cubicBezTo>
                  <a:pt x="104847" y="43108"/>
                  <a:pt x="6422" y="84384"/>
                  <a:pt x="601" y="82796"/>
                </a:cubicBezTo>
                <a:cubicBezTo>
                  <a:pt x="-5220" y="81209"/>
                  <a:pt x="32351" y="58454"/>
                  <a:pt x="64101" y="44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A8118F10-61C9-B809-719E-D9D12E88DBBA}"/>
              </a:ext>
            </a:extLst>
          </p:cNvPr>
          <p:cNvSpPr/>
          <p:nvPr/>
        </p:nvSpPr>
        <p:spPr>
          <a:xfrm>
            <a:off x="10359650" y="8136395"/>
            <a:ext cx="98919" cy="121992"/>
          </a:xfrm>
          <a:custGeom>
            <a:avLst/>
            <a:gdLst>
              <a:gd name="connsiteX0" fmla="*/ 375 w 98919"/>
              <a:gd name="connsiteY0" fmla="*/ 121780 h 121992"/>
              <a:gd name="connsiteX1" fmla="*/ 25775 w 98919"/>
              <a:gd name="connsiteY1" fmla="*/ 45580 h 121992"/>
              <a:gd name="connsiteX2" fmla="*/ 98800 w 98919"/>
              <a:gd name="connsiteY2" fmla="*/ 1130 h 121992"/>
              <a:gd name="connsiteX3" fmla="*/ 41650 w 98919"/>
              <a:gd name="connsiteY3" fmla="*/ 20180 h 121992"/>
              <a:gd name="connsiteX4" fmla="*/ 375 w 98919"/>
              <a:gd name="connsiteY4" fmla="*/ 121780 h 1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19" h="121992">
                <a:moveTo>
                  <a:pt x="375" y="121780"/>
                </a:moveTo>
                <a:cubicBezTo>
                  <a:pt x="-2271" y="126013"/>
                  <a:pt x="9371" y="65688"/>
                  <a:pt x="25775" y="45580"/>
                </a:cubicBezTo>
                <a:cubicBezTo>
                  <a:pt x="42179" y="25472"/>
                  <a:pt x="96154" y="5363"/>
                  <a:pt x="98800" y="1130"/>
                </a:cubicBezTo>
                <a:cubicBezTo>
                  <a:pt x="101446" y="-3103"/>
                  <a:pt x="59642" y="4834"/>
                  <a:pt x="41650" y="20180"/>
                </a:cubicBezTo>
                <a:cubicBezTo>
                  <a:pt x="23658" y="35526"/>
                  <a:pt x="3021" y="117547"/>
                  <a:pt x="375" y="121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387C2F24-AC67-2372-0F99-458D64E4B51A}"/>
              </a:ext>
            </a:extLst>
          </p:cNvPr>
          <p:cNvSpPr/>
          <p:nvPr/>
        </p:nvSpPr>
        <p:spPr>
          <a:xfrm>
            <a:off x="10184656" y="7628879"/>
            <a:ext cx="51616" cy="496243"/>
          </a:xfrm>
          <a:custGeom>
            <a:avLst/>
            <a:gdLst>
              <a:gd name="connsiteX0" fmla="*/ 10269 w 51616"/>
              <a:gd name="connsiteY0" fmla="*/ 646 h 496243"/>
              <a:gd name="connsiteX1" fmla="*/ 45194 w 51616"/>
              <a:gd name="connsiteY1" fmla="*/ 337196 h 496243"/>
              <a:gd name="connsiteX2" fmla="*/ 744 w 51616"/>
              <a:gd name="connsiteY2" fmla="*/ 492771 h 496243"/>
              <a:gd name="connsiteX3" fmla="*/ 19794 w 51616"/>
              <a:gd name="connsiteY3" fmla="*/ 435621 h 496243"/>
              <a:gd name="connsiteX4" fmla="*/ 51544 w 51616"/>
              <a:gd name="connsiteY4" fmla="*/ 324496 h 496243"/>
              <a:gd name="connsiteX5" fmla="*/ 10269 w 51616"/>
              <a:gd name="connsiteY5" fmla="*/ 207021 h 496243"/>
              <a:gd name="connsiteX6" fmla="*/ 19794 w 51616"/>
              <a:gd name="connsiteY6" fmla="*/ 251471 h 496243"/>
              <a:gd name="connsiteX7" fmla="*/ 10269 w 51616"/>
              <a:gd name="connsiteY7" fmla="*/ 646 h 49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16" h="496243">
                <a:moveTo>
                  <a:pt x="10269" y="646"/>
                </a:moveTo>
                <a:cubicBezTo>
                  <a:pt x="14502" y="14933"/>
                  <a:pt x="46781" y="255175"/>
                  <a:pt x="45194" y="337196"/>
                </a:cubicBezTo>
                <a:cubicBezTo>
                  <a:pt x="43607" y="419217"/>
                  <a:pt x="4977" y="476367"/>
                  <a:pt x="744" y="492771"/>
                </a:cubicBezTo>
                <a:cubicBezTo>
                  <a:pt x="-3489" y="509175"/>
                  <a:pt x="11327" y="463667"/>
                  <a:pt x="19794" y="435621"/>
                </a:cubicBezTo>
                <a:cubicBezTo>
                  <a:pt x="28261" y="407575"/>
                  <a:pt x="53132" y="362596"/>
                  <a:pt x="51544" y="324496"/>
                </a:cubicBezTo>
                <a:cubicBezTo>
                  <a:pt x="49956" y="286396"/>
                  <a:pt x="15561" y="219192"/>
                  <a:pt x="10269" y="207021"/>
                </a:cubicBezTo>
                <a:cubicBezTo>
                  <a:pt x="4977" y="194850"/>
                  <a:pt x="18206" y="289571"/>
                  <a:pt x="19794" y="251471"/>
                </a:cubicBezTo>
                <a:cubicBezTo>
                  <a:pt x="21382" y="213371"/>
                  <a:pt x="6036" y="-13641"/>
                  <a:pt x="10269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891ED0F4-BE7F-243F-06D5-DB47D579D50C}"/>
              </a:ext>
            </a:extLst>
          </p:cNvPr>
          <p:cNvSpPr/>
          <p:nvPr/>
        </p:nvSpPr>
        <p:spPr>
          <a:xfrm>
            <a:off x="10156743" y="7620405"/>
            <a:ext cx="200132" cy="94848"/>
          </a:xfrm>
          <a:custGeom>
            <a:avLst/>
            <a:gdLst>
              <a:gd name="connsiteX0" fmla="*/ 82 w 200132"/>
              <a:gd name="connsiteY0" fmla="*/ 78970 h 94848"/>
              <a:gd name="connsiteX1" fmla="*/ 155657 w 200132"/>
              <a:gd name="connsiteY1" fmla="*/ 2770 h 94848"/>
              <a:gd name="connsiteX2" fmla="*/ 162007 w 200132"/>
              <a:gd name="connsiteY2" fmla="*/ 18645 h 94848"/>
              <a:gd name="connsiteX3" fmla="*/ 200107 w 200132"/>
              <a:gd name="connsiteY3" fmla="*/ 37695 h 94848"/>
              <a:gd name="connsiteX4" fmla="*/ 155657 w 200132"/>
              <a:gd name="connsiteY4" fmla="*/ 31345 h 94848"/>
              <a:gd name="connsiteX5" fmla="*/ 95332 w 200132"/>
              <a:gd name="connsiteY5" fmla="*/ 94845 h 94848"/>
              <a:gd name="connsiteX6" fmla="*/ 133432 w 200132"/>
              <a:gd name="connsiteY6" fmla="*/ 28170 h 94848"/>
              <a:gd name="connsiteX7" fmla="*/ 82 w 200132"/>
              <a:gd name="connsiteY7" fmla="*/ 78970 h 9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132" h="94848">
                <a:moveTo>
                  <a:pt x="82" y="78970"/>
                </a:moveTo>
                <a:cubicBezTo>
                  <a:pt x="3786" y="74737"/>
                  <a:pt x="155657" y="2770"/>
                  <a:pt x="155657" y="2770"/>
                </a:cubicBezTo>
                <a:cubicBezTo>
                  <a:pt x="182645" y="-7284"/>
                  <a:pt x="154599" y="12824"/>
                  <a:pt x="162007" y="18645"/>
                </a:cubicBezTo>
                <a:cubicBezTo>
                  <a:pt x="169415" y="24466"/>
                  <a:pt x="201165" y="35578"/>
                  <a:pt x="200107" y="37695"/>
                </a:cubicBezTo>
                <a:cubicBezTo>
                  <a:pt x="199049" y="39812"/>
                  <a:pt x="173120" y="21820"/>
                  <a:pt x="155657" y="31345"/>
                </a:cubicBezTo>
                <a:cubicBezTo>
                  <a:pt x="138195" y="40870"/>
                  <a:pt x="99036" y="95374"/>
                  <a:pt x="95332" y="94845"/>
                </a:cubicBezTo>
                <a:cubicBezTo>
                  <a:pt x="91628" y="94316"/>
                  <a:pt x="148249" y="31874"/>
                  <a:pt x="133432" y="28170"/>
                </a:cubicBezTo>
                <a:cubicBezTo>
                  <a:pt x="118615" y="24466"/>
                  <a:pt x="-3622" y="83203"/>
                  <a:pt x="82" y="78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79F17650-C9AD-B459-953C-D7F22DE161E1}"/>
              </a:ext>
            </a:extLst>
          </p:cNvPr>
          <p:cNvSpPr/>
          <p:nvPr/>
        </p:nvSpPr>
        <p:spPr>
          <a:xfrm>
            <a:off x="10283795" y="7597659"/>
            <a:ext cx="107982" cy="420084"/>
          </a:xfrm>
          <a:custGeom>
            <a:avLst/>
            <a:gdLst>
              <a:gd name="connsiteX0" fmla="*/ 107980 w 107982"/>
              <a:gd name="connsiteY0" fmla="*/ 116 h 420084"/>
              <a:gd name="connsiteX1" fmla="*/ 19080 w 107982"/>
              <a:gd name="connsiteY1" fmla="*/ 187441 h 420084"/>
              <a:gd name="connsiteX2" fmla="*/ 19080 w 107982"/>
              <a:gd name="connsiteY2" fmla="*/ 263641 h 420084"/>
              <a:gd name="connsiteX3" fmla="*/ 22255 w 107982"/>
              <a:gd name="connsiteY3" fmla="*/ 412866 h 420084"/>
              <a:gd name="connsiteX4" fmla="*/ 22255 w 107982"/>
              <a:gd name="connsiteY4" fmla="*/ 384291 h 420084"/>
              <a:gd name="connsiteX5" fmla="*/ 47655 w 107982"/>
              <a:gd name="connsiteY5" fmla="*/ 276341 h 420084"/>
              <a:gd name="connsiteX6" fmla="*/ 34955 w 107982"/>
              <a:gd name="connsiteY6" fmla="*/ 298566 h 420084"/>
              <a:gd name="connsiteX7" fmla="*/ 30 w 107982"/>
              <a:gd name="connsiteY7" fmla="*/ 200141 h 420084"/>
              <a:gd name="connsiteX8" fmla="*/ 28605 w 107982"/>
              <a:gd name="connsiteY8" fmla="*/ 117591 h 420084"/>
              <a:gd name="connsiteX9" fmla="*/ 15905 w 107982"/>
              <a:gd name="connsiteY9" fmla="*/ 158866 h 420084"/>
              <a:gd name="connsiteX10" fmla="*/ 107980 w 107982"/>
              <a:gd name="connsiteY10" fmla="*/ 116 h 42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2" h="420084">
                <a:moveTo>
                  <a:pt x="107980" y="116"/>
                </a:moveTo>
                <a:cubicBezTo>
                  <a:pt x="108509" y="4879"/>
                  <a:pt x="33897" y="143520"/>
                  <a:pt x="19080" y="187441"/>
                </a:cubicBezTo>
                <a:cubicBezTo>
                  <a:pt x="4263" y="231362"/>
                  <a:pt x="18551" y="226070"/>
                  <a:pt x="19080" y="263641"/>
                </a:cubicBezTo>
                <a:cubicBezTo>
                  <a:pt x="19609" y="301212"/>
                  <a:pt x="21726" y="392758"/>
                  <a:pt x="22255" y="412866"/>
                </a:cubicBezTo>
                <a:cubicBezTo>
                  <a:pt x="22784" y="432974"/>
                  <a:pt x="18022" y="407045"/>
                  <a:pt x="22255" y="384291"/>
                </a:cubicBezTo>
                <a:cubicBezTo>
                  <a:pt x="26488" y="361537"/>
                  <a:pt x="45538" y="290629"/>
                  <a:pt x="47655" y="276341"/>
                </a:cubicBezTo>
                <a:cubicBezTo>
                  <a:pt x="49772" y="262054"/>
                  <a:pt x="42892" y="311266"/>
                  <a:pt x="34955" y="298566"/>
                </a:cubicBezTo>
                <a:cubicBezTo>
                  <a:pt x="27018" y="285866"/>
                  <a:pt x="1088" y="230303"/>
                  <a:pt x="30" y="200141"/>
                </a:cubicBezTo>
                <a:cubicBezTo>
                  <a:pt x="-1028" y="169979"/>
                  <a:pt x="25959" y="124470"/>
                  <a:pt x="28605" y="117591"/>
                </a:cubicBezTo>
                <a:cubicBezTo>
                  <a:pt x="31251" y="110712"/>
                  <a:pt x="30" y="179504"/>
                  <a:pt x="15905" y="158866"/>
                </a:cubicBezTo>
                <a:cubicBezTo>
                  <a:pt x="31780" y="138229"/>
                  <a:pt x="107451" y="-4647"/>
                  <a:pt x="10798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87C6F785-D4FC-A053-C3F6-5118BE34EA0C}"/>
              </a:ext>
            </a:extLst>
          </p:cNvPr>
          <p:cNvSpPr/>
          <p:nvPr/>
        </p:nvSpPr>
        <p:spPr>
          <a:xfrm>
            <a:off x="10229665" y="7673956"/>
            <a:ext cx="76431" cy="302716"/>
          </a:xfrm>
          <a:custGeom>
            <a:avLst/>
            <a:gdLst>
              <a:gd name="connsiteX0" fmla="*/ 76385 w 76431"/>
              <a:gd name="connsiteY0" fmla="*/ 19 h 302716"/>
              <a:gd name="connsiteX1" fmla="*/ 28760 w 76431"/>
              <a:gd name="connsiteY1" fmla="*/ 142894 h 302716"/>
              <a:gd name="connsiteX2" fmla="*/ 19235 w 76431"/>
              <a:gd name="connsiteY2" fmla="*/ 301644 h 302716"/>
              <a:gd name="connsiteX3" fmla="*/ 22410 w 76431"/>
              <a:gd name="connsiteY3" fmla="*/ 209569 h 302716"/>
              <a:gd name="connsiteX4" fmla="*/ 185 w 76431"/>
              <a:gd name="connsiteY4" fmla="*/ 152419 h 302716"/>
              <a:gd name="connsiteX5" fmla="*/ 12885 w 76431"/>
              <a:gd name="connsiteY5" fmla="*/ 187344 h 302716"/>
              <a:gd name="connsiteX6" fmla="*/ 31935 w 76431"/>
              <a:gd name="connsiteY6" fmla="*/ 114319 h 302716"/>
              <a:gd name="connsiteX7" fmla="*/ 19235 w 76431"/>
              <a:gd name="connsiteY7" fmla="*/ 152419 h 302716"/>
              <a:gd name="connsiteX8" fmla="*/ 76385 w 76431"/>
              <a:gd name="connsiteY8" fmla="*/ 19 h 30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31" h="302716">
                <a:moveTo>
                  <a:pt x="76385" y="19"/>
                </a:moveTo>
                <a:cubicBezTo>
                  <a:pt x="77972" y="-1568"/>
                  <a:pt x="38285" y="92623"/>
                  <a:pt x="28760" y="142894"/>
                </a:cubicBezTo>
                <a:cubicBezTo>
                  <a:pt x="19235" y="193165"/>
                  <a:pt x="20293" y="290532"/>
                  <a:pt x="19235" y="301644"/>
                </a:cubicBezTo>
                <a:cubicBezTo>
                  <a:pt x="18177" y="312756"/>
                  <a:pt x="25585" y="234440"/>
                  <a:pt x="22410" y="209569"/>
                </a:cubicBezTo>
                <a:cubicBezTo>
                  <a:pt x="19235" y="184698"/>
                  <a:pt x="1772" y="156123"/>
                  <a:pt x="185" y="152419"/>
                </a:cubicBezTo>
                <a:cubicBezTo>
                  <a:pt x="-1402" y="148715"/>
                  <a:pt x="7593" y="193694"/>
                  <a:pt x="12885" y="187344"/>
                </a:cubicBezTo>
                <a:cubicBezTo>
                  <a:pt x="18177" y="180994"/>
                  <a:pt x="30877" y="120140"/>
                  <a:pt x="31935" y="114319"/>
                </a:cubicBezTo>
                <a:cubicBezTo>
                  <a:pt x="32993" y="108498"/>
                  <a:pt x="12356" y="171469"/>
                  <a:pt x="19235" y="152419"/>
                </a:cubicBezTo>
                <a:cubicBezTo>
                  <a:pt x="26114" y="133369"/>
                  <a:pt x="74798" y="1606"/>
                  <a:pt x="7638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088A315A-3D23-4FDA-CEDC-A12A379B1ED3}"/>
              </a:ext>
            </a:extLst>
          </p:cNvPr>
          <p:cNvSpPr/>
          <p:nvPr/>
        </p:nvSpPr>
        <p:spPr>
          <a:xfrm>
            <a:off x="10264738" y="7654808"/>
            <a:ext cx="139047" cy="76361"/>
          </a:xfrm>
          <a:custGeom>
            <a:avLst/>
            <a:gdLst>
              <a:gd name="connsiteX0" fmla="*/ 37 w 139047"/>
              <a:gd name="connsiteY0" fmla="*/ 76317 h 76361"/>
              <a:gd name="connsiteX1" fmla="*/ 107987 w 139047"/>
              <a:gd name="connsiteY1" fmla="*/ 35042 h 76361"/>
              <a:gd name="connsiteX2" fmla="*/ 136562 w 139047"/>
              <a:gd name="connsiteY2" fmla="*/ 69967 h 76361"/>
              <a:gd name="connsiteX3" fmla="*/ 133387 w 139047"/>
              <a:gd name="connsiteY3" fmla="*/ 41392 h 76361"/>
              <a:gd name="connsiteX4" fmla="*/ 133387 w 139047"/>
              <a:gd name="connsiteY4" fmla="*/ 19167 h 76361"/>
              <a:gd name="connsiteX5" fmla="*/ 136562 w 139047"/>
              <a:gd name="connsiteY5" fmla="*/ 35042 h 76361"/>
              <a:gd name="connsiteX6" fmla="*/ 92112 w 139047"/>
              <a:gd name="connsiteY6" fmla="*/ 117 h 76361"/>
              <a:gd name="connsiteX7" fmla="*/ 120687 w 139047"/>
              <a:gd name="connsiteY7" fmla="*/ 25517 h 76361"/>
              <a:gd name="connsiteX8" fmla="*/ 37 w 139047"/>
              <a:gd name="connsiteY8" fmla="*/ 76317 h 7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047" h="76361">
                <a:moveTo>
                  <a:pt x="37" y="76317"/>
                </a:moveTo>
                <a:cubicBezTo>
                  <a:pt x="-2080" y="77905"/>
                  <a:pt x="85233" y="36100"/>
                  <a:pt x="107987" y="35042"/>
                </a:cubicBezTo>
                <a:cubicBezTo>
                  <a:pt x="130741" y="33984"/>
                  <a:pt x="132329" y="68909"/>
                  <a:pt x="136562" y="69967"/>
                </a:cubicBezTo>
                <a:cubicBezTo>
                  <a:pt x="140795" y="71025"/>
                  <a:pt x="133916" y="49859"/>
                  <a:pt x="133387" y="41392"/>
                </a:cubicBezTo>
                <a:cubicBezTo>
                  <a:pt x="132858" y="32925"/>
                  <a:pt x="132858" y="20225"/>
                  <a:pt x="133387" y="19167"/>
                </a:cubicBezTo>
                <a:cubicBezTo>
                  <a:pt x="133916" y="18109"/>
                  <a:pt x="143441" y="38217"/>
                  <a:pt x="136562" y="35042"/>
                </a:cubicBezTo>
                <a:cubicBezTo>
                  <a:pt x="129683" y="31867"/>
                  <a:pt x="94758" y="1704"/>
                  <a:pt x="92112" y="117"/>
                </a:cubicBezTo>
                <a:cubicBezTo>
                  <a:pt x="89466" y="-1471"/>
                  <a:pt x="142383" y="13346"/>
                  <a:pt x="120687" y="25517"/>
                </a:cubicBezTo>
                <a:cubicBezTo>
                  <a:pt x="98991" y="37688"/>
                  <a:pt x="2154" y="74729"/>
                  <a:pt x="37" y="76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736BB904-DA40-8555-5F9B-2BA7AF02798B}"/>
              </a:ext>
            </a:extLst>
          </p:cNvPr>
          <p:cNvSpPr/>
          <p:nvPr/>
        </p:nvSpPr>
        <p:spPr>
          <a:xfrm>
            <a:off x="10302576" y="7651750"/>
            <a:ext cx="99797" cy="257855"/>
          </a:xfrm>
          <a:custGeom>
            <a:avLst/>
            <a:gdLst>
              <a:gd name="connsiteX0" fmla="*/ 76499 w 99797"/>
              <a:gd name="connsiteY0" fmla="*/ 0 h 257855"/>
              <a:gd name="connsiteX1" fmla="*/ 79674 w 99797"/>
              <a:gd name="connsiteY1" fmla="*/ 120650 h 257855"/>
              <a:gd name="connsiteX2" fmla="*/ 73324 w 99797"/>
              <a:gd name="connsiteY2" fmla="*/ 158750 h 257855"/>
              <a:gd name="connsiteX3" fmla="*/ 79674 w 99797"/>
              <a:gd name="connsiteY3" fmla="*/ 142875 h 257855"/>
              <a:gd name="connsiteX4" fmla="*/ 299 w 99797"/>
              <a:gd name="connsiteY4" fmla="*/ 257175 h 257855"/>
              <a:gd name="connsiteX5" fmla="*/ 54274 w 99797"/>
              <a:gd name="connsiteY5" fmla="*/ 187325 h 257855"/>
              <a:gd name="connsiteX6" fmla="*/ 98724 w 99797"/>
              <a:gd name="connsiteY6" fmla="*/ 123825 h 257855"/>
              <a:gd name="connsiteX7" fmla="*/ 86024 w 99797"/>
              <a:gd name="connsiteY7" fmla="*/ 133350 h 257855"/>
              <a:gd name="connsiteX8" fmla="*/ 86024 w 99797"/>
              <a:gd name="connsiteY8" fmla="*/ 92075 h 257855"/>
              <a:gd name="connsiteX9" fmla="*/ 86024 w 99797"/>
              <a:gd name="connsiteY9" fmla="*/ 120650 h 257855"/>
              <a:gd name="connsiteX10" fmla="*/ 76499 w 99797"/>
              <a:gd name="connsiteY10" fmla="*/ 0 h 25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797" h="257855">
                <a:moveTo>
                  <a:pt x="76499" y="0"/>
                </a:moveTo>
                <a:cubicBezTo>
                  <a:pt x="75441" y="0"/>
                  <a:pt x="80203" y="94192"/>
                  <a:pt x="79674" y="120650"/>
                </a:cubicBezTo>
                <a:cubicBezTo>
                  <a:pt x="79145" y="147108"/>
                  <a:pt x="73324" y="155046"/>
                  <a:pt x="73324" y="158750"/>
                </a:cubicBezTo>
                <a:cubicBezTo>
                  <a:pt x="73324" y="162454"/>
                  <a:pt x="91845" y="126471"/>
                  <a:pt x="79674" y="142875"/>
                </a:cubicBezTo>
                <a:cubicBezTo>
                  <a:pt x="67503" y="159279"/>
                  <a:pt x="4532" y="249767"/>
                  <a:pt x="299" y="257175"/>
                </a:cubicBezTo>
                <a:cubicBezTo>
                  <a:pt x="-3934" y="264583"/>
                  <a:pt x="37870" y="209550"/>
                  <a:pt x="54274" y="187325"/>
                </a:cubicBezTo>
                <a:cubicBezTo>
                  <a:pt x="70678" y="165100"/>
                  <a:pt x="98724" y="123825"/>
                  <a:pt x="98724" y="123825"/>
                </a:cubicBezTo>
                <a:cubicBezTo>
                  <a:pt x="104016" y="114829"/>
                  <a:pt x="88141" y="138642"/>
                  <a:pt x="86024" y="133350"/>
                </a:cubicBezTo>
                <a:cubicBezTo>
                  <a:pt x="83907" y="128058"/>
                  <a:pt x="86024" y="92075"/>
                  <a:pt x="86024" y="92075"/>
                </a:cubicBezTo>
                <a:cubicBezTo>
                  <a:pt x="86024" y="89958"/>
                  <a:pt x="85495" y="131233"/>
                  <a:pt x="86024" y="120650"/>
                </a:cubicBezTo>
                <a:cubicBezTo>
                  <a:pt x="86553" y="110067"/>
                  <a:pt x="77557" y="0"/>
                  <a:pt x="764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41948DCA-5AD2-21DB-B005-5283019A0091}"/>
              </a:ext>
            </a:extLst>
          </p:cNvPr>
          <p:cNvSpPr/>
          <p:nvPr/>
        </p:nvSpPr>
        <p:spPr>
          <a:xfrm>
            <a:off x="10328845" y="7683378"/>
            <a:ext cx="50471" cy="156976"/>
          </a:xfrm>
          <a:custGeom>
            <a:avLst/>
            <a:gdLst>
              <a:gd name="connsiteX0" fmla="*/ 50230 w 50471"/>
              <a:gd name="connsiteY0" fmla="*/ 122 h 156976"/>
              <a:gd name="connsiteX1" fmla="*/ 2605 w 50471"/>
              <a:gd name="connsiteY1" fmla="*/ 142997 h 156976"/>
              <a:gd name="connsiteX2" fmla="*/ 8955 w 50471"/>
              <a:gd name="connsiteY2" fmla="*/ 41397 h 156976"/>
              <a:gd name="connsiteX3" fmla="*/ 2605 w 50471"/>
              <a:gd name="connsiteY3" fmla="*/ 130297 h 156976"/>
              <a:gd name="connsiteX4" fmla="*/ 2605 w 50471"/>
              <a:gd name="connsiteY4" fmla="*/ 155697 h 156976"/>
              <a:gd name="connsiteX5" fmla="*/ 34355 w 50471"/>
              <a:gd name="connsiteY5" fmla="*/ 98547 h 156976"/>
              <a:gd name="connsiteX6" fmla="*/ 21655 w 50471"/>
              <a:gd name="connsiteY6" fmla="*/ 117597 h 156976"/>
              <a:gd name="connsiteX7" fmla="*/ 50230 w 50471"/>
              <a:gd name="connsiteY7" fmla="*/ 122 h 15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1" h="156976">
                <a:moveTo>
                  <a:pt x="50230" y="122"/>
                </a:moveTo>
                <a:cubicBezTo>
                  <a:pt x="47055" y="4355"/>
                  <a:pt x="9484" y="136118"/>
                  <a:pt x="2605" y="142997"/>
                </a:cubicBezTo>
                <a:cubicBezTo>
                  <a:pt x="-4274" y="149876"/>
                  <a:pt x="8955" y="43514"/>
                  <a:pt x="8955" y="41397"/>
                </a:cubicBezTo>
                <a:cubicBezTo>
                  <a:pt x="8955" y="39280"/>
                  <a:pt x="3663" y="111247"/>
                  <a:pt x="2605" y="130297"/>
                </a:cubicBezTo>
                <a:cubicBezTo>
                  <a:pt x="1547" y="149347"/>
                  <a:pt x="-2687" y="160989"/>
                  <a:pt x="2605" y="155697"/>
                </a:cubicBezTo>
                <a:cubicBezTo>
                  <a:pt x="7897" y="150405"/>
                  <a:pt x="34355" y="98547"/>
                  <a:pt x="34355" y="98547"/>
                </a:cubicBezTo>
                <a:cubicBezTo>
                  <a:pt x="37530" y="92197"/>
                  <a:pt x="19009" y="132414"/>
                  <a:pt x="21655" y="117597"/>
                </a:cubicBezTo>
                <a:cubicBezTo>
                  <a:pt x="24301" y="102780"/>
                  <a:pt x="53405" y="-4111"/>
                  <a:pt x="5023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B7BAEB44-07B1-6B08-FC7B-D71E0DD4D8BF}"/>
              </a:ext>
            </a:extLst>
          </p:cNvPr>
          <p:cNvSpPr/>
          <p:nvPr/>
        </p:nvSpPr>
        <p:spPr>
          <a:xfrm>
            <a:off x="10166089" y="7450670"/>
            <a:ext cx="155966" cy="189114"/>
          </a:xfrm>
          <a:custGeom>
            <a:avLst/>
            <a:gdLst>
              <a:gd name="connsiteX0" fmla="*/ 261 w 155966"/>
              <a:gd name="connsiteY0" fmla="*/ 67730 h 189114"/>
              <a:gd name="connsiteX1" fmla="*/ 66936 w 155966"/>
              <a:gd name="connsiteY1" fmla="*/ 35980 h 189114"/>
              <a:gd name="connsiteX2" fmla="*/ 136786 w 155966"/>
              <a:gd name="connsiteY2" fmla="*/ 58205 h 189114"/>
              <a:gd name="connsiteX3" fmla="*/ 155836 w 155966"/>
              <a:gd name="connsiteY3" fmla="*/ 74080 h 189114"/>
              <a:gd name="connsiteX4" fmla="*/ 130436 w 155966"/>
              <a:gd name="connsiteY4" fmla="*/ 105830 h 189114"/>
              <a:gd name="connsiteX5" fmla="*/ 82811 w 155966"/>
              <a:gd name="connsiteY5" fmla="*/ 188380 h 189114"/>
              <a:gd name="connsiteX6" fmla="*/ 108211 w 155966"/>
              <a:gd name="connsiteY6" fmla="*/ 143930 h 189114"/>
              <a:gd name="connsiteX7" fmla="*/ 130436 w 155966"/>
              <a:gd name="connsiteY7" fmla="*/ 102655 h 189114"/>
              <a:gd name="connsiteX8" fmla="*/ 120911 w 155966"/>
              <a:gd name="connsiteY8" fmla="*/ 1055 h 189114"/>
              <a:gd name="connsiteX9" fmla="*/ 120911 w 155966"/>
              <a:gd name="connsiteY9" fmla="*/ 48680 h 189114"/>
              <a:gd name="connsiteX10" fmla="*/ 92336 w 155966"/>
              <a:gd name="connsiteY10" fmla="*/ 32805 h 189114"/>
              <a:gd name="connsiteX11" fmla="*/ 261 w 155966"/>
              <a:gd name="connsiteY11" fmla="*/ 67730 h 1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966" h="189114">
                <a:moveTo>
                  <a:pt x="261" y="67730"/>
                </a:moveTo>
                <a:cubicBezTo>
                  <a:pt x="-3972" y="68259"/>
                  <a:pt x="44182" y="37567"/>
                  <a:pt x="66936" y="35980"/>
                </a:cubicBezTo>
                <a:cubicBezTo>
                  <a:pt x="89690" y="34393"/>
                  <a:pt x="121969" y="51855"/>
                  <a:pt x="136786" y="58205"/>
                </a:cubicBezTo>
                <a:cubicBezTo>
                  <a:pt x="151603" y="64555"/>
                  <a:pt x="156894" y="66143"/>
                  <a:pt x="155836" y="74080"/>
                </a:cubicBezTo>
                <a:cubicBezTo>
                  <a:pt x="154778" y="82017"/>
                  <a:pt x="142607" y="86780"/>
                  <a:pt x="130436" y="105830"/>
                </a:cubicBezTo>
                <a:cubicBezTo>
                  <a:pt x="118265" y="124880"/>
                  <a:pt x="86515" y="182030"/>
                  <a:pt x="82811" y="188380"/>
                </a:cubicBezTo>
                <a:cubicBezTo>
                  <a:pt x="79107" y="194730"/>
                  <a:pt x="100274" y="158217"/>
                  <a:pt x="108211" y="143930"/>
                </a:cubicBezTo>
                <a:cubicBezTo>
                  <a:pt x="116148" y="129643"/>
                  <a:pt x="128319" y="126468"/>
                  <a:pt x="130436" y="102655"/>
                </a:cubicBezTo>
                <a:cubicBezTo>
                  <a:pt x="132553" y="78842"/>
                  <a:pt x="122498" y="10051"/>
                  <a:pt x="120911" y="1055"/>
                </a:cubicBezTo>
                <a:cubicBezTo>
                  <a:pt x="119324" y="-7941"/>
                  <a:pt x="125674" y="43388"/>
                  <a:pt x="120911" y="48680"/>
                </a:cubicBezTo>
                <a:cubicBezTo>
                  <a:pt x="116149" y="53972"/>
                  <a:pt x="105565" y="29630"/>
                  <a:pt x="92336" y="32805"/>
                </a:cubicBezTo>
                <a:cubicBezTo>
                  <a:pt x="79107" y="35980"/>
                  <a:pt x="4494" y="67201"/>
                  <a:pt x="261" y="67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70719FDA-781D-B3E1-BB0B-37A957B0A258}"/>
              </a:ext>
            </a:extLst>
          </p:cNvPr>
          <p:cNvSpPr/>
          <p:nvPr/>
        </p:nvSpPr>
        <p:spPr>
          <a:xfrm>
            <a:off x="10213938" y="7512034"/>
            <a:ext cx="54285" cy="129674"/>
          </a:xfrm>
          <a:custGeom>
            <a:avLst/>
            <a:gdLst>
              <a:gd name="connsiteX0" fmla="*/ 6387 w 54285"/>
              <a:gd name="connsiteY0" fmla="*/ 16 h 129674"/>
              <a:gd name="connsiteX1" fmla="*/ 9562 w 54285"/>
              <a:gd name="connsiteY1" fmla="*/ 127016 h 129674"/>
              <a:gd name="connsiteX2" fmla="*/ 47662 w 54285"/>
              <a:gd name="connsiteY2" fmla="*/ 82566 h 129674"/>
              <a:gd name="connsiteX3" fmla="*/ 54012 w 54285"/>
              <a:gd name="connsiteY3" fmla="*/ 38116 h 129674"/>
              <a:gd name="connsiteX4" fmla="*/ 44487 w 54285"/>
              <a:gd name="connsiteY4" fmla="*/ 73041 h 129674"/>
              <a:gd name="connsiteX5" fmla="*/ 9562 w 54285"/>
              <a:gd name="connsiteY5" fmla="*/ 107966 h 129674"/>
              <a:gd name="connsiteX6" fmla="*/ 6387 w 54285"/>
              <a:gd name="connsiteY6" fmla="*/ 76216 h 129674"/>
              <a:gd name="connsiteX7" fmla="*/ 37 w 54285"/>
              <a:gd name="connsiteY7" fmla="*/ 117491 h 129674"/>
              <a:gd name="connsiteX8" fmla="*/ 6387 w 54285"/>
              <a:gd name="connsiteY8" fmla="*/ 16 h 12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85" h="129674">
                <a:moveTo>
                  <a:pt x="6387" y="16"/>
                </a:moveTo>
                <a:cubicBezTo>
                  <a:pt x="7974" y="1603"/>
                  <a:pt x="2683" y="113258"/>
                  <a:pt x="9562" y="127016"/>
                </a:cubicBezTo>
                <a:cubicBezTo>
                  <a:pt x="16441" y="140774"/>
                  <a:pt x="40254" y="97383"/>
                  <a:pt x="47662" y="82566"/>
                </a:cubicBezTo>
                <a:cubicBezTo>
                  <a:pt x="55070" y="67749"/>
                  <a:pt x="54541" y="39703"/>
                  <a:pt x="54012" y="38116"/>
                </a:cubicBezTo>
                <a:cubicBezTo>
                  <a:pt x="53483" y="36529"/>
                  <a:pt x="51895" y="61399"/>
                  <a:pt x="44487" y="73041"/>
                </a:cubicBezTo>
                <a:cubicBezTo>
                  <a:pt x="37079" y="84683"/>
                  <a:pt x="15912" y="107437"/>
                  <a:pt x="9562" y="107966"/>
                </a:cubicBezTo>
                <a:cubicBezTo>
                  <a:pt x="3212" y="108495"/>
                  <a:pt x="7974" y="74629"/>
                  <a:pt x="6387" y="76216"/>
                </a:cubicBezTo>
                <a:cubicBezTo>
                  <a:pt x="4800" y="77803"/>
                  <a:pt x="566" y="124899"/>
                  <a:pt x="37" y="117491"/>
                </a:cubicBezTo>
                <a:cubicBezTo>
                  <a:pt x="-492" y="110083"/>
                  <a:pt x="4800" y="-1571"/>
                  <a:pt x="638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AF2D3A14-DD40-9B82-F9B9-F48AB9CB0DFA}"/>
              </a:ext>
            </a:extLst>
          </p:cNvPr>
          <p:cNvSpPr/>
          <p:nvPr/>
        </p:nvSpPr>
        <p:spPr>
          <a:xfrm>
            <a:off x="10217015" y="7486549"/>
            <a:ext cx="139622" cy="187431"/>
          </a:xfrm>
          <a:custGeom>
            <a:avLst/>
            <a:gdLst>
              <a:gd name="connsiteX0" fmla="*/ 135 w 139622"/>
              <a:gd name="connsiteY0" fmla="*/ 187426 h 187431"/>
              <a:gd name="connsiteX1" fmla="*/ 133485 w 139622"/>
              <a:gd name="connsiteY1" fmla="*/ 9626 h 187431"/>
              <a:gd name="connsiteX2" fmla="*/ 117610 w 139622"/>
              <a:gd name="connsiteY2" fmla="*/ 44551 h 187431"/>
              <a:gd name="connsiteX3" fmla="*/ 120785 w 139622"/>
              <a:gd name="connsiteY3" fmla="*/ 76301 h 187431"/>
              <a:gd name="connsiteX4" fmla="*/ 89035 w 139622"/>
              <a:gd name="connsiteY4" fmla="*/ 155676 h 187431"/>
              <a:gd name="connsiteX5" fmla="*/ 133485 w 139622"/>
              <a:gd name="connsiteY5" fmla="*/ 47726 h 187431"/>
              <a:gd name="connsiteX6" fmla="*/ 98560 w 139622"/>
              <a:gd name="connsiteY6" fmla="*/ 50901 h 187431"/>
              <a:gd name="connsiteX7" fmla="*/ 108085 w 139622"/>
              <a:gd name="connsiteY7" fmla="*/ 3276 h 187431"/>
              <a:gd name="connsiteX8" fmla="*/ 135 w 139622"/>
              <a:gd name="connsiteY8" fmla="*/ 187426 h 18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22" h="187431">
                <a:moveTo>
                  <a:pt x="135" y="187426"/>
                </a:moveTo>
                <a:cubicBezTo>
                  <a:pt x="4368" y="188484"/>
                  <a:pt x="113906" y="33438"/>
                  <a:pt x="133485" y="9626"/>
                </a:cubicBezTo>
                <a:cubicBezTo>
                  <a:pt x="153064" y="-14186"/>
                  <a:pt x="119727" y="33439"/>
                  <a:pt x="117610" y="44551"/>
                </a:cubicBezTo>
                <a:cubicBezTo>
                  <a:pt x="115493" y="55663"/>
                  <a:pt x="125548" y="57780"/>
                  <a:pt x="120785" y="76301"/>
                </a:cubicBezTo>
                <a:cubicBezTo>
                  <a:pt x="116022" y="94822"/>
                  <a:pt x="86918" y="160438"/>
                  <a:pt x="89035" y="155676"/>
                </a:cubicBezTo>
                <a:cubicBezTo>
                  <a:pt x="91152" y="150914"/>
                  <a:pt x="131898" y="65188"/>
                  <a:pt x="133485" y="47726"/>
                </a:cubicBezTo>
                <a:cubicBezTo>
                  <a:pt x="135072" y="30264"/>
                  <a:pt x="102793" y="58309"/>
                  <a:pt x="98560" y="50901"/>
                </a:cubicBezTo>
                <a:cubicBezTo>
                  <a:pt x="94327" y="43493"/>
                  <a:pt x="123960" y="-14186"/>
                  <a:pt x="108085" y="3276"/>
                </a:cubicBezTo>
                <a:cubicBezTo>
                  <a:pt x="92210" y="20738"/>
                  <a:pt x="-4098" y="186368"/>
                  <a:pt x="135" y="187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A8551F0A-CA54-1FFB-C3B2-69541F48717F}"/>
              </a:ext>
            </a:extLst>
          </p:cNvPr>
          <p:cNvSpPr/>
          <p:nvPr/>
        </p:nvSpPr>
        <p:spPr>
          <a:xfrm>
            <a:off x="10277420" y="7480290"/>
            <a:ext cx="48544" cy="146101"/>
          </a:xfrm>
          <a:custGeom>
            <a:avLst/>
            <a:gdLst>
              <a:gd name="connsiteX0" fmla="*/ 22280 w 48544"/>
              <a:gd name="connsiteY0" fmla="*/ 10 h 146101"/>
              <a:gd name="connsiteX1" fmla="*/ 41330 w 48544"/>
              <a:gd name="connsiteY1" fmla="*/ 76210 h 146101"/>
              <a:gd name="connsiteX2" fmla="*/ 38155 w 48544"/>
              <a:gd name="connsiteY2" fmla="*/ 92085 h 146101"/>
              <a:gd name="connsiteX3" fmla="*/ 55 w 48544"/>
              <a:gd name="connsiteY3" fmla="*/ 146060 h 146101"/>
              <a:gd name="connsiteX4" fmla="*/ 47680 w 48544"/>
              <a:gd name="connsiteY4" fmla="*/ 82560 h 146101"/>
              <a:gd name="connsiteX5" fmla="*/ 22280 w 48544"/>
              <a:gd name="connsiteY5" fmla="*/ 10 h 1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4" h="146101">
                <a:moveTo>
                  <a:pt x="22280" y="10"/>
                </a:moveTo>
                <a:cubicBezTo>
                  <a:pt x="21222" y="-1048"/>
                  <a:pt x="41330" y="76210"/>
                  <a:pt x="41330" y="76210"/>
                </a:cubicBezTo>
                <a:cubicBezTo>
                  <a:pt x="43976" y="91556"/>
                  <a:pt x="45034" y="80443"/>
                  <a:pt x="38155" y="92085"/>
                </a:cubicBezTo>
                <a:cubicBezTo>
                  <a:pt x="31276" y="103727"/>
                  <a:pt x="-1532" y="147647"/>
                  <a:pt x="55" y="146060"/>
                </a:cubicBezTo>
                <a:cubicBezTo>
                  <a:pt x="1642" y="144473"/>
                  <a:pt x="41330" y="104256"/>
                  <a:pt x="47680" y="82560"/>
                </a:cubicBezTo>
                <a:cubicBezTo>
                  <a:pt x="54030" y="60864"/>
                  <a:pt x="23338" y="1068"/>
                  <a:pt x="2228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3BF69113-B9D1-0AC2-AE08-D6C20A8C83E6}"/>
              </a:ext>
            </a:extLst>
          </p:cNvPr>
          <p:cNvSpPr/>
          <p:nvPr/>
        </p:nvSpPr>
        <p:spPr>
          <a:xfrm>
            <a:off x="8570523" y="7486639"/>
            <a:ext cx="617897" cy="511549"/>
          </a:xfrm>
          <a:custGeom>
            <a:avLst/>
            <a:gdLst>
              <a:gd name="connsiteX0" fmla="*/ 141677 w 617897"/>
              <a:gd name="connsiteY0" fmla="*/ 11 h 511549"/>
              <a:gd name="connsiteX1" fmla="*/ 151202 w 617897"/>
              <a:gd name="connsiteY1" fmla="*/ 200036 h 511549"/>
              <a:gd name="connsiteX2" fmla="*/ 160727 w 617897"/>
              <a:gd name="connsiteY2" fmla="*/ 203211 h 511549"/>
              <a:gd name="connsiteX3" fmla="*/ 278202 w 617897"/>
              <a:gd name="connsiteY3" fmla="*/ 323861 h 511549"/>
              <a:gd name="connsiteX4" fmla="*/ 367102 w 617897"/>
              <a:gd name="connsiteY4" fmla="*/ 415936 h 511549"/>
              <a:gd name="connsiteX5" fmla="*/ 290902 w 617897"/>
              <a:gd name="connsiteY5" fmla="*/ 390536 h 511549"/>
              <a:gd name="connsiteX6" fmla="*/ 614752 w 617897"/>
              <a:gd name="connsiteY6" fmla="*/ 508011 h 511549"/>
              <a:gd name="connsiteX7" fmla="*/ 443302 w 617897"/>
              <a:gd name="connsiteY7" fmla="*/ 466736 h 511549"/>
              <a:gd name="connsiteX8" fmla="*/ 243277 w 617897"/>
              <a:gd name="connsiteY8" fmla="*/ 323861 h 511549"/>
              <a:gd name="connsiteX9" fmla="*/ 1977 w 617897"/>
              <a:gd name="connsiteY9" fmla="*/ 161936 h 511549"/>
              <a:gd name="connsiteX10" fmla="*/ 128977 w 617897"/>
              <a:gd name="connsiteY10" fmla="*/ 225436 h 511549"/>
              <a:gd name="connsiteX11" fmla="*/ 132152 w 617897"/>
              <a:gd name="connsiteY11" fmla="*/ 165111 h 511549"/>
              <a:gd name="connsiteX12" fmla="*/ 138502 w 617897"/>
              <a:gd name="connsiteY12" fmla="*/ 209561 h 511549"/>
              <a:gd name="connsiteX13" fmla="*/ 141677 w 617897"/>
              <a:gd name="connsiteY13" fmla="*/ 11 h 51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897" h="511549">
                <a:moveTo>
                  <a:pt x="141677" y="11"/>
                </a:moveTo>
                <a:cubicBezTo>
                  <a:pt x="143794" y="-1577"/>
                  <a:pt x="148027" y="166169"/>
                  <a:pt x="151202" y="200036"/>
                </a:cubicBezTo>
                <a:cubicBezTo>
                  <a:pt x="154377" y="233903"/>
                  <a:pt x="139560" y="182574"/>
                  <a:pt x="160727" y="203211"/>
                </a:cubicBezTo>
                <a:cubicBezTo>
                  <a:pt x="181894" y="223849"/>
                  <a:pt x="278202" y="323861"/>
                  <a:pt x="278202" y="323861"/>
                </a:cubicBezTo>
                <a:cubicBezTo>
                  <a:pt x="312598" y="359315"/>
                  <a:pt x="364985" y="404824"/>
                  <a:pt x="367102" y="415936"/>
                </a:cubicBezTo>
                <a:cubicBezTo>
                  <a:pt x="369219" y="427048"/>
                  <a:pt x="290902" y="390536"/>
                  <a:pt x="290902" y="390536"/>
                </a:cubicBezTo>
                <a:cubicBezTo>
                  <a:pt x="332177" y="405882"/>
                  <a:pt x="589352" y="495311"/>
                  <a:pt x="614752" y="508011"/>
                </a:cubicBezTo>
                <a:cubicBezTo>
                  <a:pt x="640152" y="520711"/>
                  <a:pt x="505215" y="497428"/>
                  <a:pt x="443302" y="466736"/>
                </a:cubicBezTo>
                <a:cubicBezTo>
                  <a:pt x="381390" y="436044"/>
                  <a:pt x="316831" y="374661"/>
                  <a:pt x="243277" y="323861"/>
                </a:cubicBezTo>
                <a:cubicBezTo>
                  <a:pt x="169723" y="273061"/>
                  <a:pt x="21027" y="178340"/>
                  <a:pt x="1977" y="161936"/>
                </a:cubicBezTo>
                <a:cubicBezTo>
                  <a:pt x="-17073" y="145532"/>
                  <a:pt x="107281" y="224907"/>
                  <a:pt x="128977" y="225436"/>
                </a:cubicBezTo>
                <a:cubicBezTo>
                  <a:pt x="150673" y="225965"/>
                  <a:pt x="130564" y="167757"/>
                  <a:pt x="132152" y="165111"/>
                </a:cubicBezTo>
                <a:cubicBezTo>
                  <a:pt x="133739" y="162465"/>
                  <a:pt x="135856" y="237607"/>
                  <a:pt x="138502" y="209561"/>
                </a:cubicBezTo>
                <a:cubicBezTo>
                  <a:pt x="141148" y="181515"/>
                  <a:pt x="139560" y="1599"/>
                  <a:pt x="14167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EC628C03-69C5-EB7B-2139-BA0A54E14062}"/>
              </a:ext>
            </a:extLst>
          </p:cNvPr>
          <p:cNvSpPr/>
          <p:nvPr/>
        </p:nvSpPr>
        <p:spPr>
          <a:xfrm>
            <a:off x="8537853" y="8166182"/>
            <a:ext cx="1165113" cy="451997"/>
          </a:xfrm>
          <a:custGeom>
            <a:avLst/>
            <a:gdLst>
              <a:gd name="connsiteX0" fmla="*/ 9247 w 1165113"/>
              <a:gd name="connsiteY0" fmla="*/ 12618 h 451997"/>
              <a:gd name="connsiteX1" fmla="*/ 421997 w 1165113"/>
              <a:gd name="connsiteY1" fmla="*/ 12618 h 451997"/>
              <a:gd name="connsiteX2" fmla="*/ 415647 w 1165113"/>
              <a:gd name="connsiteY2" fmla="*/ 15793 h 451997"/>
              <a:gd name="connsiteX3" fmla="*/ 952222 w 1165113"/>
              <a:gd name="connsiteY3" fmla="*/ 215818 h 451997"/>
              <a:gd name="connsiteX4" fmla="*/ 898247 w 1165113"/>
              <a:gd name="connsiteY4" fmla="*/ 212643 h 451997"/>
              <a:gd name="connsiteX5" fmla="*/ 987147 w 1165113"/>
              <a:gd name="connsiteY5" fmla="*/ 276143 h 451997"/>
              <a:gd name="connsiteX6" fmla="*/ 1018897 w 1165113"/>
              <a:gd name="connsiteY6" fmla="*/ 358693 h 451997"/>
              <a:gd name="connsiteX7" fmla="*/ 1012547 w 1165113"/>
              <a:gd name="connsiteY7" fmla="*/ 288843 h 451997"/>
              <a:gd name="connsiteX8" fmla="*/ 1022072 w 1165113"/>
              <a:gd name="connsiteY8" fmla="*/ 365043 h 451997"/>
              <a:gd name="connsiteX9" fmla="*/ 1164947 w 1165113"/>
              <a:gd name="connsiteY9" fmla="*/ 304718 h 451997"/>
              <a:gd name="connsiteX10" fmla="*/ 1050647 w 1165113"/>
              <a:gd name="connsiteY10" fmla="*/ 349168 h 451997"/>
              <a:gd name="connsiteX11" fmla="*/ 1044297 w 1165113"/>
              <a:gd name="connsiteY11" fmla="*/ 450768 h 451997"/>
              <a:gd name="connsiteX12" fmla="*/ 993497 w 1165113"/>
              <a:gd name="connsiteY12" fmla="*/ 403143 h 451997"/>
              <a:gd name="connsiteX13" fmla="*/ 904597 w 1165113"/>
              <a:gd name="connsiteY13" fmla="*/ 368218 h 451997"/>
              <a:gd name="connsiteX14" fmla="*/ 777597 w 1165113"/>
              <a:gd name="connsiteY14" fmla="*/ 333293 h 451997"/>
              <a:gd name="connsiteX15" fmla="*/ 815697 w 1165113"/>
              <a:gd name="connsiteY15" fmla="*/ 345993 h 451997"/>
              <a:gd name="connsiteX16" fmla="*/ 710922 w 1165113"/>
              <a:gd name="connsiteY16" fmla="*/ 272968 h 451997"/>
              <a:gd name="connsiteX17" fmla="*/ 469622 w 1165113"/>
              <a:gd name="connsiteY17" fmla="*/ 193593 h 451997"/>
              <a:gd name="connsiteX18" fmla="*/ 517247 w 1165113"/>
              <a:gd name="connsiteY18" fmla="*/ 196768 h 451997"/>
              <a:gd name="connsiteX19" fmla="*/ 326747 w 1165113"/>
              <a:gd name="connsiteY19" fmla="*/ 101518 h 451997"/>
              <a:gd name="connsiteX20" fmla="*/ 247372 w 1165113"/>
              <a:gd name="connsiteY20" fmla="*/ 85643 h 451997"/>
              <a:gd name="connsiteX21" fmla="*/ 380722 w 1165113"/>
              <a:gd name="connsiteY21" fmla="*/ 82468 h 451997"/>
              <a:gd name="connsiteX22" fmla="*/ 275947 w 1165113"/>
              <a:gd name="connsiteY22" fmla="*/ 60243 h 451997"/>
              <a:gd name="connsiteX23" fmla="*/ 383897 w 1165113"/>
              <a:gd name="connsiteY23" fmla="*/ 60243 h 451997"/>
              <a:gd name="connsiteX24" fmla="*/ 152122 w 1165113"/>
              <a:gd name="connsiteY24" fmla="*/ 25318 h 451997"/>
              <a:gd name="connsiteX25" fmla="*/ 9247 w 1165113"/>
              <a:gd name="connsiteY25" fmla="*/ 12618 h 45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65113" h="451997">
                <a:moveTo>
                  <a:pt x="9247" y="12618"/>
                </a:moveTo>
                <a:cubicBezTo>
                  <a:pt x="54226" y="10501"/>
                  <a:pt x="354264" y="12089"/>
                  <a:pt x="421997" y="12618"/>
                </a:cubicBezTo>
                <a:cubicBezTo>
                  <a:pt x="489730" y="13147"/>
                  <a:pt x="327276" y="-18074"/>
                  <a:pt x="415647" y="15793"/>
                </a:cubicBezTo>
                <a:cubicBezTo>
                  <a:pt x="504018" y="49660"/>
                  <a:pt x="871789" y="183010"/>
                  <a:pt x="952222" y="215818"/>
                </a:cubicBezTo>
                <a:cubicBezTo>
                  <a:pt x="1032655" y="248626"/>
                  <a:pt x="892426" y="202589"/>
                  <a:pt x="898247" y="212643"/>
                </a:cubicBezTo>
                <a:cubicBezTo>
                  <a:pt x="904068" y="222697"/>
                  <a:pt x="967039" y="251801"/>
                  <a:pt x="987147" y="276143"/>
                </a:cubicBezTo>
                <a:cubicBezTo>
                  <a:pt x="1007255" y="300485"/>
                  <a:pt x="1014664" y="356576"/>
                  <a:pt x="1018897" y="358693"/>
                </a:cubicBezTo>
                <a:cubicBezTo>
                  <a:pt x="1023130" y="360810"/>
                  <a:pt x="1012018" y="287785"/>
                  <a:pt x="1012547" y="288843"/>
                </a:cubicBezTo>
                <a:cubicBezTo>
                  <a:pt x="1013076" y="289901"/>
                  <a:pt x="996672" y="362397"/>
                  <a:pt x="1022072" y="365043"/>
                </a:cubicBezTo>
                <a:cubicBezTo>
                  <a:pt x="1047472" y="367689"/>
                  <a:pt x="1160185" y="307364"/>
                  <a:pt x="1164947" y="304718"/>
                </a:cubicBezTo>
                <a:cubicBezTo>
                  <a:pt x="1169709" y="302072"/>
                  <a:pt x="1070755" y="324826"/>
                  <a:pt x="1050647" y="349168"/>
                </a:cubicBezTo>
                <a:cubicBezTo>
                  <a:pt x="1030539" y="373510"/>
                  <a:pt x="1053822" y="441772"/>
                  <a:pt x="1044297" y="450768"/>
                </a:cubicBezTo>
                <a:cubicBezTo>
                  <a:pt x="1034772" y="459764"/>
                  <a:pt x="1016780" y="416901"/>
                  <a:pt x="993497" y="403143"/>
                </a:cubicBezTo>
                <a:cubicBezTo>
                  <a:pt x="970214" y="389385"/>
                  <a:pt x="940580" y="379860"/>
                  <a:pt x="904597" y="368218"/>
                </a:cubicBezTo>
                <a:cubicBezTo>
                  <a:pt x="868614" y="356576"/>
                  <a:pt x="792414" y="336997"/>
                  <a:pt x="777597" y="333293"/>
                </a:cubicBezTo>
                <a:cubicBezTo>
                  <a:pt x="762780" y="329589"/>
                  <a:pt x="826809" y="356047"/>
                  <a:pt x="815697" y="345993"/>
                </a:cubicBezTo>
                <a:cubicBezTo>
                  <a:pt x="804585" y="335939"/>
                  <a:pt x="768601" y="298368"/>
                  <a:pt x="710922" y="272968"/>
                </a:cubicBezTo>
                <a:cubicBezTo>
                  <a:pt x="653243" y="247568"/>
                  <a:pt x="501901" y="206293"/>
                  <a:pt x="469622" y="193593"/>
                </a:cubicBezTo>
                <a:cubicBezTo>
                  <a:pt x="437343" y="180893"/>
                  <a:pt x="541059" y="212114"/>
                  <a:pt x="517247" y="196768"/>
                </a:cubicBezTo>
                <a:cubicBezTo>
                  <a:pt x="493435" y="181422"/>
                  <a:pt x="371726" y="120039"/>
                  <a:pt x="326747" y="101518"/>
                </a:cubicBezTo>
                <a:cubicBezTo>
                  <a:pt x="281768" y="82997"/>
                  <a:pt x="238376" y="88818"/>
                  <a:pt x="247372" y="85643"/>
                </a:cubicBezTo>
                <a:cubicBezTo>
                  <a:pt x="256368" y="82468"/>
                  <a:pt x="375960" y="86701"/>
                  <a:pt x="380722" y="82468"/>
                </a:cubicBezTo>
                <a:cubicBezTo>
                  <a:pt x="385484" y="78235"/>
                  <a:pt x="275418" y="63947"/>
                  <a:pt x="275947" y="60243"/>
                </a:cubicBezTo>
                <a:cubicBezTo>
                  <a:pt x="276476" y="56539"/>
                  <a:pt x="404534" y="66064"/>
                  <a:pt x="383897" y="60243"/>
                </a:cubicBezTo>
                <a:cubicBezTo>
                  <a:pt x="363260" y="54422"/>
                  <a:pt x="209272" y="32726"/>
                  <a:pt x="152122" y="25318"/>
                </a:cubicBezTo>
                <a:cubicBezTo>
                  <a:pt x="94972" y="17910"/>
                  <a:pt x="-35732" y="14735"/>
                  <a:pt x="9247" y="12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456C5F04-4F8F-3675-001C-14DB3A84EF0D}"/>
              </a:ext>
            </a:extLst>
          </p:cNvPr>
          <p:cNvSpPr/>
          <p:nvPr/>
        </p:nvSpPr>
        <p:spPr>
          <a:xfrm>
            <a:off x="8511960" y="8169267"/>
            <a:ext cx="477252" cy="127178"/>
          </a:xfrm>
          <a:custGeom>
            <a:avLst/>
            <a:gdLst>
              <a:gd name="connsiteX0" fmla="*/ 215 w 477252"/>
              <a:gd name="connsiteY0" fmla="*/ 3183 h 127178"/>
              <a:gd name="connsiteX1" fmla="*/ 244690 w 477252"/>
              <a:gd name="connsiteY1" fmla="*/ 88908 h 127178"/>
              <a:gd name="connsiteX2" fmla="*/ 235165 w 477252"/>
              <a:gd name="connsiteY2" fmla="*/ 66683 h 127178"/>
              <a:gd name="connsiteX3" fmla="*/ 476465 w 477252"/>
              <a:gd name="connsiteY3" fmla="*/ 127008 h 127178"/>
              <a:gd name="connsiteX4" fmla="*/ 308190 w 477252"/>
              <a:gd name="connsiteY4" fmla="*/ 44458 h 127178"/>
              <a:gd name="connsiteX5" fmla="*/ 187540 w 477252"/>
              <a:gd name="connsiteY5" fmla="*/ 8 h 127178"/>
              <a:gd name="connsiteX6" fmla="*/ 292315 w 477252"/>
              <a:gd name="connsiteY6" fmla="*/ 47633 h 127178"/>
              <a:gd name="connsiteX7" fmla="*/ 215 w 477252"/>
              <a:gd name="connsiteY7" fmla="*/ 3183 h 1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252" h="127178">
                <a:moveTo>
                  <a:pt x="215" y="3183"/>
                </a:moveTo>
                <a:cubicBezTo>
                  <a:pt x="-7723" y="10062"/>
                  <a:pt x="205532" y="78325"/>
                  <a:pt x="244690" y="88908"/>
                </a:cubicBezTo>
                <a:cubicBezTo>
                  <a:pt x="283848" y="99491"/>
                  <a:pt x="196536" y="60333"/>
                  <a:pt x="235165" y="66683"/>
                </a:cubicBezTo>
                <a:cubicBezTo>
                  <a:pt x="273794" y="73033"/>
                  <a:pt x="464294" y="130712"/>
                  <a:pt x="476465" y="127008"/>
                </a:cubicBezTo>
                <a:cubicBezTo>
                  <a:pt x="488636" y="123304"/>
                  <a:pt x="356344" y="65625"/>
                  <a:pt x="308190" y="44458"/>
                </a:cubicBezTo>
                <a:cubicBezTo>
                  <a:pt x="260036" y="23291"/>
                  <a:pt x="190186" y="-521"/>
                  <a:pt x="187540" y="8"/>
                </a:cubicBezTo>
                <a:cubicBezTo>
                  <a:pt x="184894" y="537"/>
                  <a:pt x="319832" y="45516"/>
                  <a:pt x="292315" y="47633"/>
                </a:cubicBezTo>
                <a:cubicBezTo>
                  <a:pt x="264798" y="49750"/>
                  <a:pt x="8153" y="-3696"/>
                  <a:pt x="215" y="3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9998BC2A-7C22-733C-7D25-34E07D9F21D6}"/>
              </a:ext>
            </a:extLst>
          </p:cNvPr>
          <p:cNvSpPr/>
          <p:nvPr/>
        </p:nvSpPr>
        <p:spPr>
          <a:xfrm>
            <a:off x="9380170" y="8092082"/>
            <a:ext cx="864173" cy="382181"/>
          </a:xfrm>
          <a:custGeom>
            <a:avLst/>
            <a:gdLst>
              <a:gd name="connsiteX0" fmla="*/ 1955 w 864173"/>
              <a:gd name="connsiteY0" fmla="*/ 283568 h 382181"/>
              <a:gd name="connsiteX1" fmla="*/ 294055 w 864173"/>
              <a:gd name="connsiteY1" fmla="*/ 274043 h 382181"/>
              <a:gd name="connsiteX2" fmla="*/ 411530 w 864173"/>
              <a:gd name="connsiteY2" fmla="*/ 226418 h 382181"/>
              <a:gd name="connsiteX3" fmla="*/ 459155 w 864173"/>
              <a:gd name="connsiteY3" fmla="*/ 229593 h 382181"/>
              <a:gd name="connsiteX4" fmla="*/ 433755 w 864173"/>
              <a:gd name="connsiteY4" fmla="*/ 254993 h 382181"/>
              <a:gd name="connsiteX5" fmla="*/ 630605 w 864173"/>
              <a:gd name="connsiteY5" fmla="*/ 232768 h 382181"/>
              <a:gd name="connsiteX6" fmla="*/ 576630 w 864173"/>
              <a:gd name="connsiteY6" fmla="*/ 254993 h 382181"/>
              <a:gd name="connsiteX7" fmla="*/ 852855 w 864173"/>
              <a:gd name="connsiteY7" fmla="*/ 10518 h 382181"/>
              <a:gd name="connsiteX8" fmla="*/ 802055 w 864173"/>
              <a:gd name="connsiteY8" fmla="*/ 54968 h 382181"/>
              <a:gd name="connsiteX9" fmla="*/ 719505 w 864173"/>
              <a:gd name="connsiteY9" fmla="*/ 150218 h 382181"/>
              <a:gd name="connsiteX10" fmla="*/ 475030 w 864173"/>
              <a:gd name="connsiteY10" fmla="*/ 343893 h 382181"/>
              <a:gd name="connsiteX11" fmla="*/ 490905 w 864173"/>
              <a:gd name="connsiteY11" fmla="*/ 331193 h 382181"/>
              <a:gd name="connsiteX12" fmla="*/ 278180 w 864173"/>
              <a:gd name="connsiteY12" fmla="*/ 331193 h 382181"/>
              <a:gd name="connsiteX13" fmla="*/ 125780 w 864173"/>
              <a:gd name="connsiteY13" fmla="*/ 381993 h 382181"/>
              <a:gd name="connsiteX14" fmla="*/ 163880 w 864173"/>
              <a:gd name="connsiteY14" fmla="*/ 347068 h 382181"/>
              <a:gd name="connsiteX15" fmla="*/ 1955 w 864173"/>
              <a:gd name="connsiteY15" fmla="*/ 283568 h 3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4173" h="382181">
                <a:moveTo>
                  <a:pt x="1955" y="283568"/>
                </a:moveTo>
                <a:cubicBezTo>
                  <a:pt x="23651" y="271397"/>
                  <a:pt x="225793" y="283568"/>
                  <a:pt x="294055" y="274043"/>
                </a:cubicBezTo>
                <a:cubicBezTo>
                  <a:pt x="362317" y="264518"/>
                  <a:pt x="384013" y="233826"/>
                  <a:pt x="411530" y="226418"/>
                </a:cubicBezTo>
                <a:cubicBezTo>
                  <a:pt x="439047" y="219010"/>
                  <a:pt x="455451" y="224831"/>
                  <a:pt x="459155" y="229593"/>
                </a:cubicBezTo>
                <a:cubicBezTo>
                  <a:pt x="462859" y="234355"/>
                  <a:pt x="405180" y="254464"/>
                  <a:pt x="433755" y="254993"/>
                </a:cubicBezTo>
                <a:cubicBezTo>
                  <a:pt x="462330" y="255522"/>
                  <a:pt x="606793" y="232768"/>
                  <a:pt x="630605" y="232768"/>
                </a:cubicBezTo>
                <a:cubicBezTo>
                  <a:pt x="654417" y="232768"/>
                  <a:pt x="539588" y="292035"/>
                  <a:pt x="576630" y="254993"/>
                </a:cubicBezTo>
                <a:cubicBezTo>
                  <a:pt x="613672" y="217951"/>
                  <a:pt x="815284" y="43855"/>
                  <a:pt x="852855" y="10518"/>
                </a:cubicBezTo>
                <a:cubicBezTo>
                  <a:pt x="890426" y="-22819"/>
                  <a:pt x="824280" y="31685"/>
                  <a:pt x="802055" y="54968"/>
                </a:cubicBezTo>
                <a:cubicBezTo>
                  <a:pt x="779830" y="78251"/>
                  <a:pt x="774009" y="102064"/>
                  <a:pt x="719505" y="150218"/>
                </a:cubicBezTo>
                <a:cubicBezTo>
                  <a:pt x="665001" y="198372"/>
                  <a:pt x="513130" y="313731"/>
                  <a:pt x="475030" y="343893"/>
                </a:cubicBezTo>
                <a:cubicBezTo>
                  <a:pt x="436930" y="374055"/>
                  <a:pt x="523713" y="333310"/>
                  <a:pt x="490905" y="331193"/>
                </a:cubicBezTo>
                <a:cubicBezTo>
                  <a:pt x="458097" y="329076"/>
                  <a:pt x="339034" y="322726"/>
                  <a:pt x="278180" y="331193"/>
                </a:cubicBezTo>
                <a:cubicBezTo>
                  <a:pt x="217326" y="339660"/>
                  <a:pt x="144830" y="379347"/>
                  <a:pt x="125780" y="381993"/>
                </a:cubicBezTo>
                <a:cubicBezTo>
                  <a:pt x="106730" y="384639"/>
                  <a:pt x="181872" y="358710"/>
                  <a:pt x="163880" y="347068"/>
                </a:cubicBezTo>
                <a:cubicBezTo>
                  <a:pt x="145888" y="335426"/>
                  <a:pt x="-19741" y="295739"/>
                  <a:pt x="1955" y="283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E1AF2B53-F4BD-1F10-5A02-AA3E03981FD7}"/>
              </a:ext>
            </a:extLst>
          </p:cNvPr>
          <p:cNvSpPr/>
          <p:nvPr/>
        </p:nvSpPr>
        <p:spPr>
          <a:xfrm>
            <a:off x="7514310" y="5666659"/>
            <a:ext cx="390893" cy="1165212"/>
          </a:xfrm>
          <a:custGeom>
            <a:avLst/>
            <a:gdLst>
              <a:gd name="connsiteX0" fmla="*/ 395 w 390893"/>
              <a:gd name="connsiteY0" fmla="*/ 5946 h 1165212"/>
              <a:gd name="connsiteX1" fmla="*/ 206551 w 390893"/>
              <a:gd name="connsiteY1" fmla="*/ 724166 h 1165212"/>
              <a:gd name="connsiteX2" fmla="*/ 226502 w 390893"/>
              <a:gd name="connsiteY2" fmla="*/ 581187 h 1165212"/>
              <a:gd name="connsiteX3" fmla="*/ 126749 w 390893"/>
              <a:gd name="connsiteY3" fmla="*/ 1069975 h 1165212"/>
              <a:gd name="connsiteX4" fmla="*/ 213201 w 390893"/>
              <a:gd name="connsiteY4" fmla="*/ 946947 h 1165212"/>
              <a:gd name="connsiteX5" fmla="*/ 176625 w 390893"/>
              <a:gd name="connsiteY5" fmla="*/ 1153102 h 1165212"/>
              <a:gd name="connsiteX6" fmla="*/ 386106 w 390893"/>
              <a:gd name="connsiteY6" fmla="*/ 521335 h 1165212"/>
              <a:gd name="connsiteX7" fmla="*/ 306304 w 390893"/>
              <a:gd name="connsiteY7" fmla="*/ 667639 h 1165212"/>
              <a:gd name="connsiteX8" fmla="*/ 113449 w 390893"/>
              <a:gd name="connsiteY8" fmla="*/ 165550 h 1165212"/>
              <a:gd name="connsiteX9" fmla="*/ 153350 w 390893"/>
              <a:gd name="connsiteY9" fmla="*/ 371706 h 1165212"/>
              <a:gd name="connsiteX10" fmla="*/ 395 w 390893"/>
              <a:gd name="connsiteY10" fmla="*/ 5946 h 116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893" h="1165212">
                <a:moveTo>
                  <a:pt x="395" y="5946"/>
                </a:moveTo>
                <a:cubicBezTo>
                  <a:pt x="9262" y="64689"/>
                  <a:pt x="168867" y="628293"/>
                  <a:pt x="206551" y="724166"/>
                </a:cubicBezTo>
                <a:cubicBezTo>
                  <a:pt x="244235" y="820039"/>
                  <a:pt x="239802" y="523552"/>
                  <a:pt x="226502" y="581187"/>
                </a:cubicBezTo>
                <a:cubicBezTo>
                  <a:pt x="213202" y="638822"/>
                  <a:pt x="128966" y="1009015"/>
                  <a:pt x="126749" y="1069975"/>
                </a:cubicBezTo>
                <a:cubicBezTo>
                  <a:pt x="124532" y="1130935"/>
                  <a:pt x="204888" y="933093"/>
                  <a:pt x="213201" y="946947"/>
                </a:cubicBezTo>
                <a:cubicBezTo>
                  <a:pt x="221514" y="960802"/>
                  <a:pt x="147808" y="1224037"/>
                  <a:pt x="176625" y="1153102"/>
                </a:cubicBezTo>
                <a:cubicBezTo>
                  <a:pt x="205442" y="1082167"/>
                  <a:pt x="364493" y="602245"/>
                  <a:pt x="386106" y="521335"/>
                </a:cubicBezTo>
                <a:cubicBezTo>
                  <a:pt x="407719" y="440425"/>
                  <a:pt x="351747" y="726936"/>
                  <a:pt x="306304" y="667639"/>
                </a:cubicBezTo>
                <a:cubicBezTo>
                  <a:pt x="260861" y="608342"/>
                  <a:pt x="138941" y="214872"/>
                  <a:pt x="113449" y="165550"/>
                </a:cubicBezTo>
                <a:cubicBezTo>
                  <a:pt x="87957" y="116228"/>
                  <a:pt x="172192" y="401077"/>
                  <a:pt x="153350" y="371706"/>
                </a:cubicBezTo>
                <a:cubicBezTo>
                  <a:pt x="134508" y="342335"/>
                  <a:pt x="-8472" y="-52797"/>
                  <a:pt x="395" y="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7A8EED45-232F-DE03-7C68-E7A2260898FA}"/>
              </a:ext>
            </a:extLst>
          </p:cNvPr>
          <p:cNvSpPr/>
          <p:nvPr/>
        </p:nvSpPr>
        <p:spPr>
          <a:xfrm>
            <a:off x="7714190" y="6001743"/>
            <a:ext cx="861236" cy="1511651"/>
          </a:xfrm>
          <a:custGeom>
            <a:avLst/>
            <a:gdLst>
              <a:gd name="connsiteX0" fmla="*/ 23297 w 861236"/>
              <a:gd name="connsiteY0" fmla="*/ 66548 h 1511651"/>
              <a:gd name="connsiteX1" fmla="*/ 73173 w 861236"/>
              <a:gd name="connsiteY1" fmla="*/ 113099 h 1511651"/>
              <a:gd name="connsiteX2" fmla="*/ 724891 w 861236"/>
              <a:gd name="connsiteY2" fmla="*/ 1230330 h 1511651"/>
              <a:gd name="connsiteX3" fmla="*/ 605187 w 861236"/>
              <a:gd name="connsiteY3" fmla="*/ 1040800 h 1511651"/>
              <a:gd name="connsiteX4" fmla="*/ 857894 w 861236"/>
              <a:gd name="connsiteY4" fmla="*/ 1509637 h 1511651"/>
              <a:gd name="connsiteX5" fmla="*/ 389057 w 861236"/>
              <a:gd name="connsiteY5" fmla="*/ 824669 h 1511651"/>
              <a:gd name="connsiteX6" fmla="*/ 179576 w 861236"/>
              <a:gd name="connsiteY6" fmla="*/ 522085 h 1511651"/>
              <a:gd name="connsiteX7" fmla="*/ 242753 w 861236"/>
              <a:gd name="connsiteY7" fmla="*/ 648439 h 1511651"/>
              <a:gd name="connsiteX8" fmla="*/ 79823 w 861236"/>
              <a:gd name="connsiteY8" fmla="*/ 279354 h 1511651"/>
              <a:gd name="connsiteX9" fmla="*/ 143000 w 861236"/>
              <a:gd name="connsiteY9" fmla="*/ 365806 h 1511651"/>
              <a:gd name="connsiteX10" fmla="*/ 23297 w 861236"/>
              <a:gd name="connsiteY10" fmla="*/ 66548 h 151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236" h="1511651">
                <a:moveTo>
                  <a:pt x="23297" y="66548"/>
                </a:moveTo>
                <a:cubicBezTo>
                  <a:pt x="11659" y="24430"/>
                  <a:pt x="-43759" y="-80865"/>
                  <a:pt x="73173" y="113099"/>
                </a:cubicBezTo>
                <a:cubicBezTo>
                  <a:pt x="190105" y="307063"/>
                  <a:pt x="636222" y="1075713"/>
                  <a:pt x="724891" y="1230330"/>
                </a:cubicBezTo>
                <a:cubicBezTo>
                  <a:pt x="813560" y="1384947"/>
                  <a:pt x="583020" y="994249"/>
                  <a:pt x="605187" y="1040800"/>
                </a:cubicBezTo>
                <a:cubicBezTo>
                  <a:pt x="627354" y="1087351"/>
                  <a:pt x="893916" y="1545659"/>
                  <a:pt x="857894" y="1509637"/>
                </a:cubicBezTo>
                <a:cubicBezTo>
                  <a:pt x="821872" y="1473615"/>
                  <a:pt x="502110" y="989261"/>
                  <a:pt x="389057" y="824669"/>
                </a:cubicBezTo>
                <a:cubicBezTo>
                  <a:pt x="276004" y="660077"/>
                  <a:pt x="203960" y="551457"/>
                  <a:pt x="179576" y="522085"/>
                </a:cubicBezTo>
                <a:cubicBezTo>
                  <a:pt x="155192" y="492713"/>
                  <a:pt x="259378" y="688894"/>
                  <a:pt x="242753" y="648439"/>
                </a:cubicBezTo>
                <a:cubicBezTo>
                  <a:pt x="226128" y="607984"/>
                  <a:pt x="96448" y="326459"/>
                  <a:pt x="79823" y="279354"/>
                </a:cubicBezTo>
                <a:cubicBezTo>
                  <a:pt x="63198" y="232249"/>
                  <a:pt x="154084" y="397949"/>
                  <a:pt x="143000" y="365806"/>
                </a:cubicBezTo>
                <a:cubicBezTo>
                  <a:pt x="131916" y="333663"/>
                  <a:pt x="34935" y="108666"/>
                  <a:pt x="23297" y="6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5C7BA419-FD29-EC1F-BA18-AF671C8693C3}"/>
              </a:ext>
            </a:extLst>
          </p:cNvPr>
          <p:cNvSpPr/>
          <p:nvPr/>
        </p:nvSpPr>
        <p:spPr>
          <a:xfrm>
            <a:off x="8757551" y="5951638"/>
            <a:ext cx="131004" cy="1546899"/>
          </a:xfrm>
          <a:custGeom>
            <a:avLst/>
            <a:gdLst>
              <a:gd name="connsiteX0" fmla="*/ 14039 w 131004"/>
              <a:gd name="connsiteY0" fmla="*/ 13575 h 1546899"/>
              <a:gd name="connsiteX1" fmla="*/ 738 w 131004"/>
              <a:gd name="connsiteY1" fmla="*/ 984502 h 1546899"/>
              <a:gd name="connsiteX2" fmla="*/ 7389 w 131004"/>
              <a:gd name="connsiteY2" fmla="*/ 957901 h 1546899"/>
              <a:gd name="connsiteX3" fmla="*/ 53940 w 131004"/>
              <a:gd name="connsiteY3" fmla="*/ 1223908 h 1546899"/>
              <a:gd name="connsiteX4" fmla="*/ 40640 w 131004"/>
              <a:gd name="connsiteY4" fmla="*/ 1187332 h 1546899"/>
              <a:gd name="connsiteX5" fmla="*/ 73890 w 131004"/>
              <a:gd name="connsiteY5" fmla="*/ 1380187 h 1546899"/>
              <a:gd name="connsiteX6" fmla="*/ 107141 w 131004"/>
              <a:gd name="connsiteY6" fmla="*/ 1546442 h 1546899"/>
              <a:gd name="connsiteX7" fmla="*/ 83866 w 131004"/>
              <a:gd name="connsiteY7" fmla="*/ 1426739 h 1546899"/>
              <a:gd name="connsiteX8" fmla="*/ 80541 w 131004"/>
              <a:gd name="connsiteY8" fmla="*/ 1340286 h 1546899"/>
              <a:gd name="connsiteX9" fmla="*/ 130417 w 131004"/>
              <a:gd name="connsiteY9" fmla="*/ 1513191 h 1546899"/>
              <a:gd name="connsiteX10" fmla="*/ 103816 w 131004"/>
              <a:gd name="connsiteY10" fmla="*/ 1227233 h 1546899"/>
              <a:gd name="connsiteX11" fmla="*/ 43965 w 131004"/>
              <a:gd name="connsiteY11" fmla="*/ 243006 h 1546899"/>
              <a:gd name="connsiteX12" fmla="*/ 50615 w 131004"/>
              <a:gd name="connsiteY12" fmla="*/ 402611 h 1546899"/>
              <a:gd name="connsiteX13" fmla="*/ 14039 w 131004"/>
              <a:gd name="connsiteY13" fmla="*/ 13575 h 15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004" h="1546899">
                <a:moveTo>
                  <a:pt x="14039" y="13575"/>
                </a:moveTo>
                <a:cubicBezTo>
                  <a:pt x="5726" y="110557"/>
                  <a:pt x="1846" y="827114"/>
                  <a:pt x="738" y="984502"/>
                </a:cubicBezTo>
                <a:cubicBezTo>
                  <a:pt x="-370" y="1141890"/>
                  <a:pt x="-1478" y="918000"/>
                  <a:pt x="7389" y="957901"/>
                </a:cubicBezTo>
                <a:cubicBezTo>
                  <a:pt x="16256" y="997802"/>
                  <a:pt x="48398" y="1185670"/>
                  <a:pt x="53940" y="1223908"/>
                </a:cubicBezTo>
                <a:cubicBezTo>
                  <a:pt x="59482" y="1262146"/>
                  <a:pt x="37315" y="1161286"/>
                  <a:pt x="40640" y="1187332"/>
                </a:cubicBezTo>
                <a:cubicBezTo>
                  <a:pt x="43965" y="1213378"/>
                  <a:pt x="62807" y="1320335"/>
                  <a:pt x="73890" y="1380187"/>
                </a:cubicBezTo>
                <a:cubicBezTo>
                  <a:pt x="84973" y="1440039"/>
                  <a:pt x="105478" y="1538683"/>
                  <a:pt x="107141" y="1546442"/>
                </a:cubicBezTo>
                <a:cubicBezTo>
                  <a:pt x="108804" y="1554201"/>
                  <a:pt x="88299" y="1461098"/>
                  <a:pt x="83866" y="1426739"/>
                </a:cubicBezTo>
                <a:cubicBezTo>
                  <a:pt x="79433" y="1392380"/>
                  <a:pt x="72783" y="1325877"/>
                  <a:pt x="80541" y="1340286"/>
                </a:cubicBezTo>
                <a:cubicBezTo>
                  <a:pt x="88299" y="1354695"/>
                  <a:pt x="126538" y="1532033"/>
                  <a:pt x="130417" y="1513191"/>
                </a:cubicBezTo>
                <a:cubicBezTo>
                  <a:pt x="134296" y="1494349"/>
                  <a:pt x="118225" y="1438930"/>
                  <a:pt x="103816" y="1227233"/>
                </a:cubicBezTo>
                <a:cubicBezTo>
                  <a:pt x="89407" y="1015536"/>
                  <a:pt x="52832" y="380443"/>
                  <a:pt x="43965" y="243006"/>
                </a:cubicBezTo>
                <a:cubicBezTo>
                  <a:pt x="35098" y="105569"/>
                  <a:pt x="53386" y="435308"/>
                  <a:pt x="50615" y="402611"/>
                </a:cubicBezTo>
                <a:cubicBezTo>
                  <a:pt x="47844" y="369914"/>
                  <a:pt x="22352" y="-83407"/>
                  <a:pt x="14039" y="13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DDCE34FB-A27F-DD1D-A441-A2D71DF2CAD5}"/>
              </a:ext>
            </a:extLst>
          </p:cNvPr>
          <p:cNvSpPr/>
          <p:nvPr/>
        </p:nvSpPr>
        <p:spPr>
          <a:xfrm>
            <a:off x="8187383" y="4547680"/>
            <a:ext cx="633317" cy="1382621"/>
          </a:xfrm>
          <a:custGeom>
            <a:avLst/>
            <a:gdLst>
              <a:gd name="connsiteX0" fmla="*/ 165245 w 633317"/>
              <a:gd name="connsiteY0" fmla="*/ 1044 h 1382621"/>
              <a:gd name="connsiteX1" fmla="*/ 454528 w 633317"/>
              <a:gd name="connsiteY1" fmla="*/ 616186 h 1382621"/>
              <a:gd name="connsiteX2" fmla="*/ 444553 w 633317"/>
              <a:gd name="connsiteY2" fmla="*/ 572960 h 1382621"/>
              <a:gd name="connsiteX3" fmla="*/ 614133 w 633317"/>
              <a:gd name="connsiteY3" fmla="*/ 1341056 h 1382621"/>
              <a:gd name="connsiteX4" fmla="*/ 560931 w 633317"/>
              <a:gd name="connsiteY4" fmla="*/ 1154851 h 1382621"/>
              <a:gd name="connsiteX5" fmla="*/ 5641 w 633317"/>
              <a:gd name="connsiteY5" fmla="*/ 104122 h 1382621"/>
              <a:gd name="connsiteX6" fmla="*/ 268323 w 633317"/>
              <a:gd name="connsiteY6" fmla="*/ 459907 h 1382621"/>
              <a:gd name="connsiteX7" fmla="*/ 165245 w 633317"/>
              <a:gd name="connsiteY7" fmla="*/ 1044 h 138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317" h="1382621">
                <a:moveTo>
                  <a:pt x="165245" y="1044"/>
                </a:moveTo>
                <a:cubicBezTo>
                  <a:pt x="196279" y="27091"/>
                  <a:pt x="407977" y="520867"/>
                  <a:pt x="454528" y="616186"/>
                </a:cubicBezTo>
                <a:cubicBezTo>
                  <a:pt x="501079" y="711505"/>
                  <a:pt x="417952" y="452149"/>
                  <a:pt x="444553" y="572960"/>
                </a:cubicBezTo>
                <a:cubicBezTo>
                  <a:pt x="471154" y="693771"/>
                  <a:pt x="594737" y="1244074"/>
                  <a:pt x="614133" y="1341056"/>
                </a:cubicBezTo>
                <a:cubicBezTo>
                  <a:pt x="633529" y="1438038"/>
                  <a:pt x="662346" y="1361007"/>
                  <a:pt x="560931" y="1154851"/>
                </a:cubicBezTo>
                <a:cubicBezTo>
                  <a:pt x="459516" y="948695"/>
                  <a:pt x="54409" y="219946"/>
                  <a:pt x="5641" y="104122"/>
                </a:cubicBezTo>
                <a:cubicBezTo>
                  <a:pt x="-43127" y="-11702"/>
                  <a:pt x="239506" y="475424"/>
                  <a:pt x="268323" y="459907"/>
                </a:cubicBezTo>
                <a:cubicBezTo>
                  <a:pt x="297140" y="444390"/>
                  <a:pt x="134211" y="-25003"/>
                  <a:pt x="165245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2B8B530F-71CC-3EC1-5B61-6F5A276DFE8F}"/>
              </a:ext>
            </a:extLst>
          </p:cNvPr>
          <p:cNvSpPr/>
          <p:nvPr/>
        </p:nvSpPr>
        <p:spPr>
          <a:xfrm>
            <a:off x="8497601" y="5449746"/>
            <a:ext cx="294696" cy="744553"/>
          </a:xfrm>
          <a:custGeom>
            <a:avLst/>
            <a:gdLst>
              <a:gd name="connsiteX0" fmla="*/ 4656 w 294696"/>
              <a:gd name="connsiteY0" fmla="*/ 26679 h 744553"/>
              <a:gd name="connsiteX1" fmla="*/ 37907 w 294696"/>
              <a:gd name="connsiteY1" fmla="*/ 73230 h 744553"/>
              <a:gd name="connsiteX2" fmla="*/ 240738 w 294696"/>
              <a:gd name="connsiteY2" fmla="*/ 598594 h 744553"/>
              <a:gd name="connsiteX3" fmla="*/ 230763 w 294696"/>
              <a:gd name="connsiteY3" fmla="*/ 535418 h 744553"/>
              <a:gd name="connsiteX4" fmla="*/ 293939 w 294696"/>
              <a:gd name="connsiteY4" fmla="*/ 741573 h 744553"/>
              <a:gd name="connsiteX5" fmla="*/ 180886 w 294696"/>
              <a:gd name="connsiteY5" fmla="*/ 352538 h 744553"/>
              <a:gd name="connsiteX6" fmla="*/ 187536 w 294696"/>
              <a:gd name="connsiteY6" fmla="*/ 78 h 744553"/>
              <a:gd name="connsiteX7" fmla="*/ 240738 w 294696"/>
              <a:gd name="connsiteY7" fmla="*/ 319287 h 744553"/>
              <a:gd name="connsiteX8" fmla="*/ 97759 w 294696"/>
              <a:gd name="connsiteY8" fmla="*/ 212884 h 744553"/>
              <a:gd name="connsiteX9" fmla="*/ 4656 w 294696"/>
              <a:gd name="connsiteY9" fmla="*/ 26679 h 74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96" h="744553">
                <a:moveTo>
                  <a:pt x="4656" y="26679"/>
                </a:moveTo>
                <a:cubicBezTo>
                  <a:pt x="-5319" y="3403"/>
                  <a:pt x="-1440" y="-22089"/>
                  <a:pt x="37907" y="73230"/>
                </a:cubicBezTo>
                <a:cubicBezTo>
                  <a:pt x="77254" y="168549"/>
                  <a:pt x="208595" y="521563"/>
                  <a:pt x="240738" y="598594"/>
                </a:cubicBezTo>
                <a:cubicBezTo>
                  <a:pt x="272881" y="675625"/>
                  <a:pt x="221896" y="511588"/>
                  <a:pt x="230763" y="535418"/>
                </a:cubicBezTo>
                <a:cubicBezTo>
                  <a:pt x="239630" y="559248"/>
                  <a:pt x="302252" y="772053"/>
                  <a:pt x="293939" y="741573"/>
                </a:cubicBezTo>
                <a:cubicBezTo>
                  <a:pt x="285626" y="711093"/>
                  <a:pt x="198620" y="476120"/>
                  <a:pt x="180886" y="352538"/>
                </a:cubicBezTo>
                <a:cubicBezTo>
                  <a:pt x="163152" y="228956"/>
                  <a:pt x="177561" y="5620"/>
                  <a:pt x="187536" y="78"/>
                </a:cubicBezTo>
                <a:cubicBezTo>
                  <a:pt x="197511" y="-5464"/>
                  <a:pt x="255701" y="283819"/>
                  <a:pt x="240738" y="319287"/>
                </a:cubicBezTo>
                <a:cubicBezTo>
                  <a:pt x="225775" y="354755"/>
                  <a:pt x="137660" y="266085"/>
                  <a:pt x="97759" y="212884"/>
                </a:cubicBezTo>
                <a:cubicBezTo>
                  <a:pt x="57858" y="159683"/>
                  <a:pt x="14631" y="49955"/>
                  <a:pt x="4656" y="26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011F7435-F838-7871-4C12-16FE6770A084}"/>
              </a:ext>
            </a:extLst>
          </p:cNvPr>
          <p:cNvSpPr/>
          <p:nvPr/>
        </p:nvSpPr>
        <p:spPr>
          <a:xfrm>
            <a:off x="9040821" y="5346108"/>
            <a:ext cx="232919" cy="1260882"/>
          </a:xfrm>
          <a:custGeom>
            <a:avLst/>
            <a:gdLst>
              <a:gd name="connsiteX0" fmla="*/ 101 w 232919"/>
              <a:gd name="connsiteY0" fmla="*/ 638 h 1260882"/>
              <a:gd name="connsiteX1" fmla="*/ 79903 w 232919"/>
              <a:gd name="connsiteY1" fmla="*/ 715533 h 1260882"/>
              <a:gd name="connsiteX2" fmla="*/ 116479 w 232919"/>
              <a:gd name="connsiteY2" fmla="*/ 851861 h 1260882"/>
              <a:gd name="connsiteX3" fmla="*/ 136430 w 232919"/>
              <a:gd name="connsiteY3" fmla="*/ 778709 h 1260882"/>
              <a:gd name="connsiteX4" fmla="*/ 186306 w 232919"/>
              <a:gd name="connsiteY4" fmla="*/ 1260848 h 1260882"/>
              <a:gd name="connsiteX5" fmla="*/ 116479 w 232919"/>
              <a:gd name="connsiteY5" fmla="*/ 752109 h 1260882"/>
              <a:gd name="connsiteX6" fmla="*/ 116479 w 232919"/>
              <a:gd name="connsiteY6" fmla="*/ 858512 h 1260882"/>
              <a:gd name="connsiteX7" fmla="*/ 83228 w 232919"/>
              <a:gd name="connsiteY7" fmla="*/ 668981 h 1260882"/>
              <a:gd name="connsiteX8" fmla="*/ 232858 w 232919"/>
              <a:gd name="connsiteY8" fmla="*/ 193493 h 1260882"/>
              <a:gd name="connsiteX9" fmla="*/ 63278 w 232919"/>
              <a:gd name="connsiteY9" fmla="*/ 655681 h 1260882"/>
              <a:gd name="connsiteX10" fmla="*/ 63278 w 232919"/>
              <a:gd name="connsiteY10" fmla="*/ 589179 h 1260882"/>
              <a:gd name="connsiteX11" fmla="*/ 101 w 232919"/>
              <a:gd name="connsiteY11" fmla="*/ 638 h 126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919" h="1260882">
                <a:moveTo>
                  <a:pt x="101" y="638"/>
                </a:moveTo>
                <a:cubicBezTo>
                  <a:pt x="2872" y="21697"/>
                  <a:pt x="60507" y="573663"/>
                  <a:pt x="79903" y="715533"/>
                </a:cubicBezTo>
                <a:cubicBezTo>
                  <a:pt x="99299" y="857404"/>
                  <a:pt x="107058" y="841332"/>
                  <a:pt x="116479" y="851861"/>
                </a:cubicBezTo>
                <a:cubicBezTo>
                  <a:pt x="125900" y="862390"/>
                  <a:pt x="124792" y="710545"/>
                  <a:pt x="136430" y="778709"/>
                </a:cubicBezTo>
                <a:cubicBezTo>
                  <a:pt x="148068" y="846873"/>
                  <a:pt x="189631" y="1265281"/>
                  <a:pt x="186306" y="1260848"/>
                </a:cubicBezTo>
                <a:cubicBezTo>
                  <a:pt x="182981" y="1256415"/>
                  <a:pt x="128117" y="819165"/>
                  <a:pt x="116479" y="752109"/>
                </a:cubicBezTo>
                <a:cubicBezTo>
                  <a:pt x="104841" y="685053"/>
                  <a:pt x="122021" y="872367"/>
                  <a:pt x="116479" y="858512"/>
                </a:cubicBezTo>
                <a:cubicBezTo>
                  <a:pt x="110937" y="844657"/>
                  <a:pt x="63832" y="779817"/>
                  <a:pt x="83228" y="668981"/>
                </a:cubicBezTo>
                <a:cubicBezTo>
                  <a:pt x="102624" y="558145"/>
                  <a:pt x="236183" y="195710"/>
                  <a:pt x="232858" y="193493"/>
                </a:cubicBezTo>
                <a:cubicBezTo>
                  <a:pt x="229533" y="191276"/>
                  <a:pt x="91541" y="589733"/>
                  <a:pt x="63278" y="655681"/>
                </a:cubicBezTo>
                <a:cubicBezTo>
                  <a:pt x="35015" y="721629"/>
                  <a:pt x="74362" y="692811"/>
                  <a:pt x="63278" y="589179"/>
                </a:cubicBezTo>
                <a:cubicBezTo>
                  <a:pt x="52194" y="485547"/>
                  <a:pt x="-2670" y="-20421"/>
                  <a:pt x="101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73A0290C-1D09-6B20-3322-D640E1FC6F66}"/>
              </a:ext>
            </a:extLst>
          </p:cNvPr>
          <p:cNvSpPr/>
          <p:nvPr/>
        </p:nvSpPr>
        <p:spPr>
          <a:xfrm>
            <a:off x="8851745" y="6073650"/>
            <a:ext cx="154650" cy="1358045"/>
          </a:xfrm>
          <a:custGeom>
            <a:avLst/>
            <a:gdLst>
              <a:gd name="connsiteX0" fmla="*/ 6297 w 154650"/>
              <a:gd name="connsiteY0" fmla="*/ 71118 h 1358045"/>
              <a:gd name="connsiteX1" fmla="*/ 145951 w 154650"/>
              <a:gd name="connsiteY1" fmla="*/ 1288101 h 1358045"/>
              <a:gd name="connsiteX2" fmla="*/ 129326 w 154650"/>
              <a:gd name="connsiteY2" fmla="*/ 1165073 h 1358045"/>
              <a:gd name="connsiteX3" fmla="*/ 42873 w 154650"/>
              <a:gd name="connsiteY3" fmla="*/ 789338 h 1358045"/>
              <a:gd name="connsiteX4" fmla="*/ 99400 w 154650"/>
              <a:gd name="connsiteY4" fmla="*/ 968893 h 1358045"/>
              <a:gd name="connsiteX5" fmla="*/ 29573 w 154650"/>
              <a:gd name="connsiteY5" fmla="*/ 230722 h 1358045"/>
              <a:gd name="connsiteX6" fmla="*/ 6297 w 154650"/>
              <a:gd name="connsiteY6" fmla="*/ 71118 h 135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50" h="1358045">
                <a:moveTo>
                  <a:pt x="6297" y="71118"/>
                </a:moveTo>
                <a:cubicBezTo>
                  <a:pt x="25693" y="247348"/>
                  <a:pt x="125446" y="1105775"/>
                  <a:pt x="145951" y="1288101"/>
                </a:cubicBezTo>
                <a:cubicBezTo>
                  <a:pt x="166456" y="1470427"/>
                  <a:pt x="146506" y="1248200"/>
                  <a:pt x="129326" y="1165073"/>
                </a:cubicBezTo>
                <a:cubicBezTo>
                  <a:pt x="112146" y="1081946"/>
                  <a:pt x="47861" y="822035"/>
                  <a:pt x="42873" y="789338"/>
                </a:cubicBezTo>
                <a:cubicBezTo>
                  <a:pt x="37885" y="756641"/>
                  <a:pt x="101617" y="1061996"/>
                  <a:pt x="99400" y="968893"/>
                </a:cubicBezTo>
                <a:cubicBezTo>
                  <a:pt x="97183" y="875790"/>
                  <a:pt x="41765" y="377580"/>
                  <a:pt x="29573" y="230722"/>
                </a:cubicBezTo>
                <a:cubicBezTo>
                  <a:pt x="17381" y="83864"/>
                  <a:pt x="-13099" y="-105112"/>
                  <a:pt x="6297" y="7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3568E980-2A15-84F8-4A11-03A9CCD46E0C}"/>
              </a:ext>
            </a:extLst>
          </p:cNvPr>
          <p:cNvSpPr/>
          <p:nvPr/>
        </p:nvSpPr>
        <p:spPr>
          <a:xfrm>
            <a:off x="3573341" y="5931252"/>
            <a:ext cx="419799" cy="1270616"/>
          </a:xfrm>
          <a:custGeom>
            <a:avLst/>
            <a:gdLst>
              <a:gd name="connsiteX0" fmla="*/ 250146 w 419799"/>
              <a:gd name="connsiteY0" fmla="*/ 20440 h 1270616"/>
              <a:gd name="connsiteX1" fmla="*/ 233962 w 419799"/>
              <a:gd name="connsiteY1" fmla="*/ 485732 h 1270616"/>
              <a:gd name="connsiteX2" fmla="*/ 250146 w 419799"/>
              <a:gd name="connsiteY2" fmla="*/ 453364 h 1270616"/>
              <a:gd name="connsiteX3" fmla="*/ 266330 w 419799"/>
              <a:gd name="connsiteY3" fmla="*/ 647573 h 1270616"/>
              <a:gd name="connsiteX4" fmla="*/ 213732 w 419799"/>
              <a:gd name="connsiteY4" fmla="*/ 562606 h 1270616"/>
              <a:gd name="connsiteX5" fmla="*/ 416032 w 419799"/>
              <a:gd name="connsiteY5" fmla="*/ 1262567 h 1270616"/>
              <a:gd name="connsiteX6" fmla="*/ 7385 w 419799"/>
              <a:gd name="connsiteY6" fmla="*/ 24486 h 1270616"/>
              <a:gd name="connsiteX7" fmla="*/ 153041 w 419799"/>
              <a:gd name="connsiteY7" fmla="*/ 425042 h 1270616"/>
              <a:gd name="connsiteX8" fmla="*/ 157087 w 419799"/>
              <a:gd name="connsiteY8" fmla="*/ 259155 h 1270616"/>
              <a:gd name="connsiteX9" fmla="*/ 157087 w 419799"/>
              <a:gd name="connsiteY9" fmla="*/ 481686 h 1270616"/>
              <a:gd name="connsiteX10" fmla="*/ 250146 w 419799"/>
              <a:gd name="connsiteY10" fmla="*/ 20440 h 127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799" h="1270616">
                <a:moveTo>
                  <a:pt x="250146" y="20440"/>
                </a:moveTo>
                <a:cubicBezTo>
                  <a:pt x="262958" y="21114"/>
                  <a:pt x="233962" y="413578"/>
                  <a:pt x="233962" y="485732"/>
                </a:cubicBezTo>
                <a:cubicBezTo>
                  <a:pt x="233962" y="557886"/>
                  <a:pt x="244751" y="426391"/>
                  <a:pt x="250146" y="453364"/>
                </a:cubicBezTo>
                <a:cubicBezTo>
                  <a:pt x="255541" y="480337"/>
                  <a:pt x="272399" y="629366"/>
                  <a:pt x="266330" y="647573"/>
                </a:cubicBezTo>
                <a:cubicBezTo>
                  <a:pt x="260261" y="665780"/>
                  <a:pt x="188782" y="460107"/>
                  <a:pt x="213732" y="562606"/>
                </a:cubicBezTo>
                <a:cubicBezTo>
                  <a:pt x="238682" y="665105"/>
                  <a:pt x="450423" y="1352254"/>
                  <a:pt x="416032" y="1262567"/>
                </a:cubicBezTo>
                <a:cubicBezTo>
                  <a:pt x="381641" y="1172880"/>
                  <a:pt x="51217" y="164074"/>
                  <a:pt x="7385" y="24486"/>
                </a:cubicBezTo>
                <a:cubicBezTo>
                  <a:pt x="-36447" y="-115102"/>
                  <a:pt x="128091" y="385931"/>
                  <a:pt x="153041" y="425042"/>
                </a:cubicBezTo>
                <a:cubicBezTo>
                  <a:pt x="177991" y="464153"/>
                  <a:pt x="156413" y="249714"/>
                  <a:pt x="157087" y="259155"/>
                </a:cubicBezTo>
                <a:cubicBezTo>
                  <a:pt x="157761" y="268596"/>
                  <a:pt x="141577" y="527541"/>
                  <a:pt x="157087" y="481686"/>
                </a:cubicBezTo>
                <a:cubicBezTo>
                  <a:pt x="172597" y="435831"/>
                  <a:pt x="237334" y="19766"/>
                  <a:pt x="250146" y="20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A6747226-2BA1-5E81-A995-5F7A67214F90}"/>
              </a:ext>
            </a:extLst>
          </p:cNvPr>
          <p:cNvSpPr/>
          <p:nvPr/>
        </p:nvSpPr>
        <p:spPr>
          <a:xfrm>
            <a:off x="2133939" y="5336763"/>
            <a:ext cx="355528" cy="2385514"/>
          </a:xfrm>
          <a:custGeom>
            <a:avLst/>
            <a:gdLst>
              <a:gd name="connsiteX0" fmla="*/ 45735 w 355528"/>
              <a:gd name="connsiteY0" fmla="*/ 149637 h 2385514"/>
              <a:gd name="connsiteX1" fmla="*/ 322182 w 355528"/>
              <a:gd name="connsiteY1" fmla="*/ 1537186 h 2385514"/>
              <a:gd name="connsiteX2" fmla="*/ 343447 w 355528"/>
              <a:gd name="connsiteY2" fmla="*/ 1329851 h 2385514"/>
              <a:gd name="connsiteX3" fmla="*/ 354080 w 355528"/>
              <a:gd name="connsiteY3" fmla="*/ 2366525 h 2385514"/>
              <a:gd name="connsiteX4" fmla="*/ 311549 w 355528"/>
              <a:gd name="connsiteY4" fmla="*/ 1919958 h 2385514"/>
              <a:gd name="connsiteX5" fmla="*/ 146745 w 355528"/>
              <a:gd name="connsiteY5" fmla="*/ 920497 h 2385514"/>
              <a:gd name="connsiteX6" fmla="*/ 221173 w 355528"/>
              <a:gd name="connsiteY6" fmla="*/ 1266056 h 2385514"/>
              <a:gd name="connsiteX7" fmla="*/ 24470 w 355528"/>
              <a:gd name="connsiteY7" fmla="*/ 686581 h 2385514"/>
              <a:gd name="connsiteX8" fmla="*/ 61684 w 355528"/>
              <a:gd name="connsiteY8" fmla="*/ 840753 h 2385514"/>
              <a:gd name="connsiteX9" fmla="*/ 3205 w 355528"/>
              <a:gd name="connsiteY9" fmla="*/ 117739 h 2385514"/>
              <a:gd name="connsiteX10" fmla="*/ 45735 w 355528"/>
              <a:gd name="connsiteY10" fmla="*/ 149637 h 23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528" h="2385514">
                <a:moveTo>
                  <a:pt x="45735" y="149637"/>
                </a:moveTo>
                <a:cubicBezTo>
                  <a:pt x="98898" y="386211"/>
                  <a:pt x="272563" y="1340484"/>
                  <a:pt x="322182" y="1537186"/>
                </a:cubicBezTo>
                <a:cubicBezTo>
                  <a:pt x="371801" y="1733888"/>
                  <a:pt x="338131" y="1191628"/>
                  <a:pt x="343447" y="1329851"/>
                </a:cubicBezTo>
                <a:cubicBezTo>
                  <a:pt x="348763" y="1468074"/>
                  <a:pt x="359396" y="2268174"/>
                  <a:pt x="354080" y="2366525"/>
                </a:cubicBezTo>
                <a:cubicBezTo>
                  <a:pt x="348764" y="2464876"/>
                  <a:pt x="346105" y="2160963"/>
                  <a:pt x="311549" y="1919958"/>
                </a:cubicBezTo>
                <a:cubicBezTo>
                  <a:pt x="276993" y="1678953"/>
                  <a:pt x="161808" y="1029481"/>
                  <a:pt x="146745" y="920497"/>
                </a:cubicBezTo>
                <a:cubicBezTo>
                  <a:pt x="131682" y="811513"/>
                  <a:pt x="241552" y="1305042"/>
                  <a:pt x="221173" y="1266056"/>
                </a:cubicBezTo>
                <a:cubicBezTo>
                  <a:pt x="200794" y="1227070"/>
                  <a:pt x="51052" y="757465"/>
                  <a:pt x="24470" y="686581"/>
                </a:cubicBezTo>
                <a:cubicBezTo>
                  <a:pt x="-2112" y="615697"/>
                  <a:pt x="65228" y="935560"/>
                  <a:pt x="61684" y="840753"/>
                </a:cubicBezTo>
                <a:cubicBezTo>
                  <a:pt x="58140" y="745946"/>
                  <a:pt x="8521" y="235583"/>
                  <a:pt x="3205" y="117739"/>
                </a:cubicBezTo>
                <a:cubicBezTo>
                  <a:pt x="-2111" y="-105"/>
                  <a:pt x="-7428" y="-86937"/>
                  <a:pt x="45735" y="149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29769291-D89F-4097-AB58-217E4FC70918}"/>
              </a:ext>
            </a:extLst>
          </p:cNvPr>
          <p:cNvSpPr/>
          <p:nvPr/>
        </p:nvSpPr>
        <p:spPr>
          <a:xfrm>
            <a:off x="2339802" y="7063003"/>
            <a:ext cx="729706" cy="2164254"/>
          </a:xfrm>
          <a:custGeom>
            <a:avLst/>
            <a:gdLst>
              <a:gd name="connsiteX0" fmla="*/ 259858 w 729706"/>
              <a:gd name="connsiteY0" fmla="*/ 60811 h 2164254"/>
              <a:gd name="connsiteX1" fmla="*/ 281124 w 729706"/>
              <a:gd name="connsiteY1" fmla="*/ 108657 h 2164254"/>
              <a:gd name="connsiteX2" fmla="*/ 366184 w 729706"/>
              <a:gd name="connsiteY2" fmla="*/ 900783 h 2164254"/>
              <a:gd name="connsiteX3" fmla="*/ 594784 w 729706"/>
              <a:gd name="connsiteY3" fmla="*/ 1671644 h 2164254"/>
              <a:gd name="connsiteX4" fmla="*/ 546938 w 729706"/>
              <a:gd name="connsiteY4" fmla="*/ 1602532 h 2164254"/>
              <a:gd name="connsiteX5" fmla="*/ 727691 w 729706"/>
              <a:gd name="connsiteY5" fmla="*/ 2160741 h 2164254"/>
              <a:gd name="connsiteX6" fmla="*/ 408714 w 729706"/>
              <a:gd name="connsiteY6" fmla="*/ 1294188 h 2164254"/>
              <a:gd name="connsiteX7" fmla="*/ 9993 w 729706"/>
              <a:gd name="connsiteY7" fmla="*/ 555225 h 2164254"/>
              <a:gd name="connsiteX8" fmla="*/ 126951 w 729706"/>
              <a:gd name="connsiteY8" fmla="*/ 672183 h 2164254"/>
              <a:gd name="connsiteX9" fmla="*/ 201379 w 729706"/>
              <a:gd name="connsiteY9" fmla="*/ 438267 h 2164254"/>
              <a:gd name="connsiteX10" fmla="*/ 196063 w 729706"/>
              <a:gd name="connsiteY10" fmla="*/ 613704 h 2164254"/>
              <a:gd name="connsiteX11" fmla="*/ 259858 w 729706"/>
              <a:gd name="connsiteY11" fmla="*/ 60811 h 216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9706" h="2164254">
                <a:moveTo>
                  <a:pt x="259858" y="60811"/>
                </a:moveTo>
                <a:cubicBezTo>
                  <a:pt x="274035" y="-23363"/>
                  <a:pt x="263403" y="-31338"/>
                  <a:pt x="281124" y="108657"/>
                </a:cubicBezTo>
                <a:cubicBezTo>
                  <a:pt x="298845" y="248652"/>
                  <a:pt x="313907" y="640285"/>
                  <a:pt x="366184" y="900783"/>
                </a:cubicBezTo>
                <a:cubicBezTo>
                  <a:pt x="418461" y="1161281"/>
                  <a:pt x="564658" y="1554686"/>
                  <a:pt x="594784" y="1671644"/>
                </a:cubicBezTo>
                <a:cubicBezTo>
                  <a:pt x="624910" y="1788602"/>
                  <a:pt x="524787" y="1521016"/>
                  <a:pt x="546938" y="1602532"/>
                </a:cubicBezTo>
                <a:cubicBezTo>
                  <a:pt x="569089" y="1684048"/>
                  <a:pt x="750728" y="2212132"/>
                  <a:pt x="727691" y="2160741"/>
                </a:cubicBezTo>
                <a:cubicBezTo>
                  <a:pt x="704654" y="2109350"/>
                  <a:pt x="528330" y="1561774"/>
                  <a:pt x="408714" y="1294188"/>
                </a:cubicBezTo>
                <a:cubicBezTo>
                  <a:pt x="289098" y="1026602"/>
                  <a:pt x="56953" y="658892"/>
                  <a:pt x="9993" y="555225"/>
                </a:cubicBezTo>
                <a:cubicBezTo>
                  <a:pt x="-36967" y="451558"/>
                  <a:pt x="95053" y="691676"/>
                  <a:pt x="126951" y="672183"/>
                </a:cubicBezTo>
                <a:cubicBezTo>
                  <a:pt x="158849" y="652690"/>
                  <a:pt x="189860" y="448013"/>
                  <a:pt x="201379" y="438267"/>
                </a:cubicBezTo>
                <a:cubicBezTo>
                  <a:pt x="212898" y="428521"/>
                  <a:pt x="183658" y="679272"/>
                  <a:pt x="196063" y="613704"/>
                </a:cubicBezTo>
                <a:cubicBezTo>
                  <a:pt x="208468" y="548137"/>
                  <a:pt x="245681" y="144985"/>
                  <a:pt x="259858" y="60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2D4406C0-ED3F-9FEE-05F5-A379F61993E7}"/>
              </a:ext>
            </a:extLst>
          </p:cNvPr>
          <p:cNvSpPr/>
          <p:nvPr/>
        </p:nvSpPr>
        <p:spPr>
          <a:xfrm>
            <a:off x="3890945" y="9227341"/>
            <a:ext cx="1854012" cy="283763"/>
          </a:xfrm>
          <a:custGeom>
            <a:avLst/>
            <a:gdLst>
              <a:gd name="connsiteX0" fmla="*/ 5888 w 1854012"/>
              <a:gd name="connsiteY0" fmla="*/ 283482 h 283763"/>
              <a:gd name="connsiteX1" fmla="*/ 914971 w 1854012"/>
              <a:gd name="connsiteY1" fmla="*/ 54882 h 283763"/>
              <a:gd name="connsiteX2" fmla="*/ 1829371 w 1854012"/>
              <a:gd name="connsiteY2" fmla="*/ 17668 h 283763"/>
              <a:gd name="connsiteX3" fmla="*/ 1473181 w 1854012"/>
              <a:gd name="connsiteY3" fmla="*/ 7036 h 283763"/>
              <a:gd name="connsiteX4" fmla="*/ 223855 w 1854012"/>
              <a:gd name="connsiteY4" fmla="*/ 123994 h 283763"/>
              <a:gd name="connsiteX5" fmla="*/ 510934 w 1854012"/>
              <a:gd name="connsiteY5" fmla="*/ 102729 h 283763"/>
              <a:gd name="connsiteX6" fmla="*/ 5888 w 1854012"/>
              <a:gd name="connsiteY6" fmla="*/ 283482 h 28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4012" h="283763">
                <a:moveTo>
                  <a:pt x="5888" y="283482"/>
                </a:moveTo>
                <a:cubicBezTo>
                  <a:pt x="73227" y="275508"/>
                  <a:pt x="611057" y="99184"/>
                  <a:pt x="914971" y="54882"/>
                </a:cubicBezTo>
                <a:cubicBezTo>
                  <a:pt x="1218885" y="10580"/>
                  <a:pt x="1736336" y="25642"/>
                  <a:pt x="1829371" y="17668"/>
                </a:cubicBezTo>
                <a:cubicBezTo>
                  <a:pt x="1922406" y="9694"/>
                  <a:pt x="1740767" y="-10685"/>
                  <a:pt x="1473181" y="7036"/>
                </a:cubicBezTo>
                <a:cubicBezTo>
                  <a:pt x="1205595" y="24757"/>
                  <a:pt x="384230" y="108045"/>
                  <a:pt x="223855" y="123994"/>
                </a:cubicBezTo>
                <a:cubicBezTo>
                  <a:pt x="63481" y="139943"/>
                  <a:pt x="551692" y="77920"/>
                  <a:pt x="510934" y="102729"/>
                </a:cubicBezTo>
                <a:cubicBezTo>
                  <a:pt x="470176" y="127538"/>
                  <a:pt x="-61451" y="291456"/>
                  <a:pt x="5888" y="283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1CA14609-0325-CA3B-2D4F-E0FC9A585EAE}"/>
              </a:ext>
            </a:extLst>
          </p:cNvPr>
          <p:cNvSpPr/>
          <p:nvPr/>
        </p:nvSpPr>
        <p:spPr>
          <a:xfrm>
            <a:off x="3653017" y="6750628"/>
            <a:ext cx="281076" cy="1321144"/>
          </a:xfrm>
          <a:custGeom>
            <a:avLst/>
            <a:gdLst>
              <a:gd name="connsiteX0" fmla="*/ 57746 w 281076"/>
              <a:gd name="connsiteY0" fmla="*/ 11679 h 1321144"/>
              <a:gd name="connsiteX1" fmla="*/ 15216 w 281076"/>
              <a:gd name="connsiteY1" fmla="*/ 1308851 h 1321144"/>
              <a:gd name="connsiteX2" fmla="*/ 41797 w 281076"/>
              <a:gd name="connsiteY2" fmla="*/ 681530 h 1321144"/>
              <a:gd name="connsiteX3" fmla="*/ 281030 w 281076"/>
              <a:gd name="connsiteY3" fmla="*/ 979242 h 1321144"/>
              <a:gd name="connsiteX4" fmla="*/ 20532 w 281076"/>
              <a:gd name="connsiteY4" fmla="*/ 617735 h 1321144"/>
              <a:gd name="connsiteX5" fmla="*/ 20532 w 281076"/>
              <a:gd name="connsiteY5" fmla="*/ 665581 h 1321144"/>
              <a:gd name="connsiteX6" fmla="*/ 57746 w 281076"/>
              <a:gd name="connsiteY6" fmla="*/ 11679 h 132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076" h="1321144">
                <a:moveTo>
                  <a:pt x="57746" y="11679"/>
                </a:moveTo>
                <a:cubicBezTo>
                  <a:pt x="56860" y="118891"/>
                  <a:pt x="17874" y="1197209"/>
                  <a:pt x="15216" y="1308851"/>
                </a:cubicBezTo>
                <a:cubicBezTo>
                  <a:pt x="12558" y="1420493"/>
                  <a:pt x="-2505" y="736465"/>
                  <a:pt x="41797" y="681530"/>
                </a:cubicBezTo>
                <a:cubicBezTo>
                  <a:pt x="86099" y="626595"/>
                  <a:pt x="284574" y="989874"/>
                  <a:pt x="281030" y="979242"/>
                </a:cubicBezTo>
                <a:cubicBezTo>
                  <a:pt x="277486" y="968610"/>
                  <a:pt x="63948" y="670012"/>
                  <a:pt x="20532" y="617735"/>
                </a:cubicBezTo>
                <a:cubicBezTo>
                  <a:pt x="-22884" y="565458"/>
                  <a:pt x="15216" y="763046"/>
                  <a:pt x="20532" y="665581"/>
                </a:cubicBezTo>
                <a:cubicBezTo>
                  <a:pt x="25848" y="568116"/>
                  <a:pt x="58632" y="-95533"/>
                  <a:pt x="57746" y="11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D7013501-AFC2-E864-0866-9E0F108554EC}"/>
              </a:ext>
            </a:extLst>
          </p:cNvPr>
          <p:cNvSpPr/>
          <p:nvPr/>
        </p:nvSpPr>
        <p:spPr>
          <a:xfrm>
            <a:off x="3868178" y="8665532"/>
            <a:ext cx="140301" cy="425310"/>
          </a:xfrm>
          <a:custGeom>
            <a:avLst/>
            <a:gdLst>
              <a:gd name="connsiteX0" fmla="*/ 140296 w 140301"/>
              <a:gd name="connsiteY0" fmla="*/ 3 h 425310"/>
              <a:gd name="connsiteX1" fmla="*/ 12706 w 140301"/>
              <a:gd name="connsiteY1" fmla="*/ 239235 h 425310"/>
              <a:gd name="connsiteX2" fmla="*/ 23338 w 140301"/>
              <a:gd name="connsiteY2" fmla="*/ 425305 h 425310"/>
              <a:gd name="connsiteX3" fmla="*/ 7389 w 140301"/>
              <a:gd name="connsiteY3" fmla="*/ 244552 h 425310"/>
              <a:gd name="connsiteX4" fmla="*/ 140296 w 140301"/>
              <a:gd name="connsiteY4" fmla="*/ 3 h 42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01" h="425310">
                <a:moveTo>
                  <a:pt x="140296" y="3"/>
                </a:moveTo>
                <a:cubicBezTo>
                  <a:pt x="141182" y="-883"/>
                  <a:pt x="32199" y="168351"/>
                  <a:pt x="12706" y="239235"/>
                </a:cubicBezTo>
                <a:cubicBezTo>
                  <a:pt x="-6787" y="310119"/>
                  <a:pt x="24224" y="424419"/>
                  <a:pt x="23338" y="425305"/>
                </a:cubicBezTo>
                <a:cubicBezTo>
                  <a:pt x="22452" y="426191"/>
                  <a:pt x="-15648" y="314550"/>
                  <a:pt x="7389" y="244552"/>
                </a:cubicBezTo>
                <a:cubicBezTo>
                  <a:pt x="30426" y="174554"/>
                  <a:pt x="139410" y="889"/>
                  <a:pt x="14029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8FEF6F4D-8EAB-9820-807F-C709AF241ACE}"/>
              </a:ext>
            </a:extLst>
          </p:cNvPr>
          <p:cNvSpPr/>
          <p:nvPr/>
        </p:nvSpPr>
        <p:spPr>
          <a:xfrm>
            <a:off x="3668114" y="8378452"/>
            <a:ext cx="319107" cy="287090"/>
          </a:xfrm>
          <a:custGeom>
            <a:avLst/>
            <a:gdLst>
              <a:gd name="connsiteX0" fmla="*/ 319095 w 319107"/>
              <a:gd name="connsiteY0" fmla="*/ 4 h 287090"/>
              <a:gd name="connsiteX1" fmla="*/ 79863 w 319107"/>
              <a:gd name="connsiteY1" fmla="*/ 164808 h 287090"/>
              <a:gd name="connsiteX2" fmla="*/ 119 w 319107"/>
              <a:gd name="connsiteY2" fmla="*/ 287083 h 287090"/>
              <a:gd name="connsiteX3" fmla="*/ 69230 w 319107"/>
              <a:gd name="connsiteY3" fmla="*/ 159492 h 287090"/>
              <a:gd name="connsiteX4" fmla="*/ 319095 w 319107"/>
              <a:gd name="connsiteY4" fmla="*/ 4 h 28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07" h="287090">
                <a:moveTo>
                  <a:pt x="319095" y="4"/>
                </a:moveTo>
                <a:cubicBezTo>
                  <a:pt x="320867" y="890"/>
                  <a:pt x="133026" y="116962"/>
                  <a:pt x="79863" y="164808"/>
                </a:cubicBezTo>
                <a:cubicBezTo>
                  <a:pt x="26700" y="212655"/>
                  <a:pt x="1891" y="287969"/>
                  <a:pt x="119" y="287083"/>
                </a:cubicBezTo>
                <a:cubicBezTo>
                  <a:pt x="-1653" y="286197"/>
                  <a:pt x="16067" y="202022"/>
                  <a:pt x="69230" y="159492"/>
                </a:cubicBezTo>
                <a:cubicBezTo>
                  <a:pt x="122393" y="116962"/>
                  <a:pt x="317323" y="-882"/>
                  <a:pt x="31909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88C07D04-2CDA-C7C9-3AE2-775356EA1009}"/>
              </a:ext>
            </a:extLst>
          </p:cNvPr>
          <p:cNvSpPr/>
          <p:nvPr/>
        </p:nvSpPr>
        <p:spPr>
          <a:xfrm>
            <a:off x="3344112" y="6894630"/>
            <a:ext cx="122109" cy="1483869"/>
          </a:xfrm>
          <a:custGeom>
            <a:avLst/>
            <a:gdLst>
              <a:gd name="connsiteX0" fmla="*/ 84888 w 122109"/>
              <a:gd name="connsiteY0" fmla="*/ 584 h 1483869"/>
              <a:gd name="connsiteX1" fmla="*/ 5144 w 122109"/>
              <a:gd name="connsiteY1" fmla="*/ 1324337 h 1483869"/>
              <a:gd name="connsiteX2" fmla="*/ 21093 w 122109"/>
              <a:gd name="connsiteY2" fmla="*/ 1244593 h 1483869"/>
              <a:gd name="connsiteX3" fmla="*/ 122102 w 122109"/>
              <a:gd name="connsiteY3" fmla="*/ 1483826 h 1483869"/>
              <a:gd name="connsiteX4" fmla="*/ 15776 w 122109"/>
              <a:gd name="connsiteY4" fmla="*/ 1223328 h 1483869"/>
              <a:gd name="connsiteX5" fmla="*/ 5144 w 122109"/>
              <a:gd name="connsiteY5" fmla="*/ 1069156 h 1483869"/>
              <a:gd name="connsiteX6" fmla="*/ 5144 w 122109"/>
              <a:gd name="connsiteY6" fmla="*/ 1154217 h 1483869"/>
              <a:gd name="connsiteX7" fmla="*/ 84888 w 122109"/>
              <a:gd name="connsiteY7" fmla="*/ 584 h 148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09" h="1483869">
                <a:moveTo>
                  <a:pt x="84888" y="584"/>
                </a:moveTo>
                <a:cubicBezTo>
                  <a:pt x="84888" y="28937"/>
                  <a:pt x="15776" y="1117002"/>
                  <a:pt x="5144" y="1324337"/>
                </a:cubicBezTo>
                <a:cubicBezTo>
                  <a:pt x="-5489" y="1531672"/>
                  <a:pt x="1600" y="1218012"/>
                  <a:pt x="21093" y="1244593"/>
                </a:cubicBezTo>
                <a:cubicBezTo>
                  <a:pt x="40586" y="1271175"/>
                  <a:pt x="122988" y="1487370"/>
                  <a:pt x="122102" y="1483826"/>
                </a:cubicBezTo>
                <a:cubicBezTo>
                  <a:pt x="121216" y="1480282"/>
                  <a:pt x="35269" y="1292440"/>
                  <a:pt x="15776" y="1223328"/>
                </a:cubicBezTo>
                <a:cubicBezTo>
                  <a:pt x="-3717" y="1154216"/>
                  <a:pt x="6916" y="1080675"/>
                  <a:pt x="5144" y="1069156"/>
                </a:cubicBezTo>
                <a:cubicBezTo>
                  <a:pt x="3372" y="1057637"/>
                  <a:pt x="-5488" y="1325224"/>
                  <a:pt x="5144" y="1154217"/>
                </a:cubicBezTo>
                <a:cubicBezTo>
                  <a:pt x="15776" y="983210"/>
                  <a:pt x="84888" y="-27769"/>
                  <a:pt x="84888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72E51C25-1807-2E53-3512-7BE1D62576A4}"/>
              </a:ext>
            </a:extLst>
          </p:cNvPr>
          <p:cNvSpPr/>
          <p:nvPr/>
        </p:nvSpPr>
        <p:spPr>
          <a:xfrm>
            <a:off x="5191886" y="9077289"/>
            <a:ext cx="1251948" cy="546873"/>
          </a:xfrm>
          <a:custGeom>
            <a:avLst/>
            <a:gdLst>
              <a:gd name="connsiteX0" fmla="*/ 192914 w 1251948"/>
              <a:gd name="connsiteY0" fmla="*/ 482636 h 546873"/>
              <a:gd name="connsiteX1" fmla="*/ 1186689 w 1251948"/>
              <a:gd name="connsiteY1" fmla="*/ 9561 h 546873"/>
              <a:gd name="connsiteX2" fmla="*/ 904114 w 1251948"/>
              <a:gd name="connsiteY2" fmla="*/ 177836 h 546873"/>
              <a:gd name="connsiteX3" fmla="*/ 923164 w 1251948"/>
              <a:gd name="connsiteY3" fmla="*/ 330236 h 546873"/>
              <a:gd name="connsiteX4" fmla="*/ 913639 w 1251948"/>
              <a:gd name="connsiteY4" fmla="*/ 320711 h 546873"/>
              <a:gd name="connsiteX5" fmla="*/ 1034289 w 1251948"/>
              <a:gd name="connsiteY5" fmla="*/ 511211 h 546873"/>
              <a:gd name="connsiteX6" fmla="*/ 1021589 w 1251948"/>
              <a:gd name="connsiteY6" fmla="*/ 492161 h 546873"/>
              <a:gd name="connsiteX7" fmla="*/ 967614 w 1251948"/>
              <a:gd name="connsiteY7" fmla="*/ 498511 h 546873"/>
              <a:gd name="connsiteX8" fmla="*/ 1212089 w 1251948"/>
              <a:gd name="connsiteY8" fmla="*/ 508036 h 546873"/>
              <a:gd name="connsiteX9" fmla="*/ 5589 w 1251948"/>
              <a:gd name="connsiteY9" fmla="*/ 546136 h 546873"/>
              <a:gd name="connsiteX10" fmla="*/ 751714 w 1251948"/>
              <a:gd name="connsiteY10" fmla="*/ 469936 h 546873"/>
              <a:gd name="connsiteX11" fmla="*/ 519939 w 1251948"/>
              <a:gd name="connsiteY11" fmla="*/ 469936 h 546873"/>
              <a:gd name="connsiteX12" fmla="*/ 310389 w 1251948"/>
              <a:gd name="connsiteY12" fmla="*/ 463586 h 546873"/>
              <a:gd name="connsiteX13" fmla="*/ 526289 w 1251948"/>
              <a:gd name="connsiteY13" fmla="*/ 336586 h 546873"/>
              <a:gd name="connsiteX14" fmla="*/ 192914 w 1251948"/>
              <a:gd name="connsiteY14" fmla="*/ 482636 h 54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1948" h="546873">
                <a:moveTo>
                  <a:pt x="192914" y="482636"/>
                </a:moveTo>
                <a:cubicBezTo>
                  <a:pt x="302981" y="428132"/>
                  <a:pt x="1068156" y="60361"/>
                  <a:pt x="1186689" y="9561"/>
                </a:cubicBezTo>
                <a:cubicBezTo>
                  <a:pt x="1305222" y="-41239"/>
                  <a:pt x="948035" y="124390"/>
                  <a:pt x="904114" y="177836"/>
                </a:cubicBezTo>
                <a:cubicBezTo>
                  <a:pt x="860193" y="231282"/>
                  <a:pt x="921576" y="306423"/>
                  <a:pt x="923164" y="330236"/>
                </a:cubicBezTo>
                <a:cubicBezTo>
                  <a:pt x="924752" y="354049"/>
                  <a:pt x="895118" y="290548"/>
                  <a:pt x="913639" y="320711"/>
                </a:cubicBezTo>
                <a:cubicBezTo>
                  <a:pt x="932160" y="350873"/>
                  <a:pt x="1034289" y="511211"/>
                  <a:pt x="1034289" y="511211"/>
                </a:cubicBezTo>
                <a:cubicBezTo>
                  <a:pt x="1052281" y="539786"/>
                  <a:pt x="1032701" y="494278"/>
                  <a:pt x="1021589" y="492161"/>
                </a:cubicBezTo>
                <a:cubicBezTo>
                  <a:pt x="1010477" y="490044"/>
                  <a:pt x="935864" y="495865"/>
                  <a:pt x="967614" y="498511"/>
                </a:cubicBezTo>
                <a:cubicBezTo>
                  <a:pt x="999364" y="501157"/>
                  <a:pt x="1372426" y="500099"/>
                  <a:pt x="1212089" y="508036"/>
                </a:cubicBezTo>
                <a:cubicBezTo>
                  <a:pt x="1051752" y="515973"/>
                  <a:pt x="82318" y="552486"/>
                  <a:pt x="5589" y="546136"/>
                </a:cubicBezTo>
                <a:cubicBezTo>
                  <a:pt x="-71140" y="539786"/>
                  <a:pt x="665989" y="482636"/>
                  <a:pt x="751714" y="469936"/>
                </a:cubicBezTo>
                <a:cubicBezTo>
                  <a:pt x="837439" y="457236"/>
                  <a:pt x="593493" y="470994"/>
                  <a:pt x="519939" y="469936"/>
                </a:cubicBezTo>
                <a:cubicBezTo>
                  <a:pt x="446385" y="468878"/>
                  <a:pt x="309331" y="485811"/>
                  <a:pt x="310389" y="463586"/>
                </a:cubicBezTo>
                <a:cubicBezTo>
                  <a:pt x="311447" y="441361"/>
                  <a:pt x="539518" y="335528"/>
                  <a:pt x="526289" y="336586"/>
                </a:cubicBezTo>
                <a:cubicBezTo>
                  <a:pt x="513060" y="337644"/>
                  <a:pt x="82847" y="537140"/>
                  <a:pt x="192914" y="48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74073BC4-CA75-747A-C841-AD6FD2B18857}"/>
              </a:ext>
            </a:extLst>
          </p:cNvPr>
          <p:cNvSpPr/>
          <p:nvPr/>
        </p:nvSpPr>
        <p:spPr>
          <a:xfrm>
            <a:off x="6457921" y="8753475"/>
            <a:ext cx="1819015" cy="792637"/>
          </a:xfrm>
          <a:custGeom>
            <a:avLst/>
            <a:gdLst>
              <a:gd name="connsiteX0" fmla="*/ 238154 w 1819015"/>
              <a:gd name="connsiteY0" fmla="*/ 117475 h 792637"/>
              <a:gd name="connsiteX1" fmla="*/ 765204 w 1819015"/>
              <a:gd name="connsiteY1" fmla="*/ 184150 h 792637"/>
              <a:gd name="connsiteX2" fmla="*/ 739804 w 1819015"/>
              <a:gd name="connsiteY2" fmla="*/ 180975 h 792637"/>
              <a:gd name="connsiteX3" fmla="*/ 968404 w 1819015"/>
              <a:gd name="connsiteY3" fmla="*/ 133350 h 792637"/>
              <a:gd name="connsiteX4" fmla="*/ 1057304 w 1819015"/>
              <a:gd name="connsiteY4" fmla="*/ 50800 h 792637"/>
              <a:gd name="connsiteX5" fmla="*/ 977929 w 1819015"/>
              <a:gd name="connsiteY5" fmla="*/ 142875 h 792637"/>
              <a:gd name="connsiteX6" fmla="*/ 1123979 w 1819015"/>
              <a:gd name="connsiteY6" fmla="*/ 250825 h 792637"/>
              <a:gd name="connsiteX7" fmla="*/ 1181129 w 1819015"/>
              <a:gd name="connsiteY7" fmla="*/ 0 h 792637"/>
              <a:gd name="connsiteX8" fmla="*/ 1171604 w 1819015"/>
              <a:gd name="connsiteY8" fmla="*/ 254000 h 792637"/>
              <a:gd name="connsiteX9" fmla="*/ 1504979 w 1819015"/>
              <a:gd name="connsiteY9" fmla="*/ 444500 h 792637"/>
              <a:gd name="connsiteX10" fmla="*/ 1816129 w 1819015"/>
              <a:gd name="connsiteY10" fmla="*/ 790575 h 792637"/>
              <a:gd name="connsiteX11" fmla="*/ 1638329 w 1819015"/>
              <a:gd name="connsiteY11" fmla="*/ 587375 h 792637"/>
              <a:gd name="connsiteX12" fmla="*/ 1279554 w 1819015"/>
              <a:gd name="connsiteY12" fmla="*/ 565150 h 792637"/>
              <a:gd name="connsiteX13" fmla="*/ 1520854 w 1819015"/>
              <a:gd name="connsiteY13" fmla="*/ 574675 h 792637"/>
              <a:gd name="connsiteX14" fmla="*/ 1536729 w 1819015"/>
              <a:gd name="connsiteY14" fmla="*/ 514350 h 792637"/>
              <a:gd name="connsiteX15" fmla="*/ 1158904 w 1819015"/>
              <a:gd name="connsiteY15" fmla="*/ 301625 h 792637"/>
              <a:gd name="connsiteX16" fmla="*/ 742979 w 1819015"/>
              <a:gd name="connsiteY16" fmla="*/ 368300 h 792637"/>
              <a:gd name="connsiteX17" fmla="*/ 428654 w 1819015"/>
              <a:gd name="connsiteY17" fmla="*/ 527050 h 792637"/>
              <a:gd name="connsiteX18" fmla="*/ 587404 w 1819015"/>
              <a:gd name="connsiteY18" fmla="*/ 415925 h 792637"/>
              <a:gd name="connsiteX19" fmla="*/ 158779 w 1819015"/>
              <a:gd name="connsiteY19" fmla="*/ 695325 h 792637"/>
              <a:gd name="connsiteX20" fmla="*/ 330229 w 1819015"/>
              <a:gd name="connsiteY20" fmla="*/ 590550 h 792637"/>
              <a:gd name="connsiteX21" fmla="*/ 257204 w 1819015"/>
              <a:gd name="connsiteY21" fmla="*/ 539750 h 792637"/>
              <a:gd name="connsiteX22" fmla="*/ 34954 w 1819015"/>
              <a:gd name="connsiteY22" fmla="*/ 396875 h 792637"/>
              <a:gd name="connsiteX23" fmla="*/ 82579 w 1819015"/>
              <a:gd name="connsiteY23" fmla="*/ 409575 h 792637"/>
              <a:gd name="connsiteX24" fmla="*/ 60354 w 1819015"/>
              <a:gd name="connsiteY24" fmla="*/ 320675 h 792637"/>
              <a:gd name="connsiteX25" fmla="*/ 22254 w 1819015"/>
              <a:gd name="connsiteY25" fmla="*/ 320675 h 792637"/>
              <a:gd name="connsiteX26" fmla="*/ 441354 w 1819015"/>
              <a:gd name="connsiteY26" fmla="*/ 34925 h 792637"/>
              <a:gd name="connsiteX27" fmla="*/ 238154 w 1819015"/>
              <a:gd name="connsiteY27" fmla="*/ 117475 h 79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19015" h="792637">
                <a:moveTo>
                  <a:pt x="238154" y="117475"/>
                </a:moveTo>
                <a:cubicBezTo>
                  <a:pt x="292129" y="142346"/>
                  <a:pt x="765204" y="184150"/>
                  <a:pt x="765204" y="184150"/>
                </a:cubicBezTo>
                <a:cubicBezTo>
                  <a:pt x="848812" y="194733"/>
                  <a:pt x="705937" y="189442"/>
                  <a:pt x="739804" y="180975"/>
                </a:cubicBezTo>
                <a:cubicBezTo>
                  <a:pt x="773671" y="172508"/>
                  <a:pt x="915487" y="155046"/>
                  <a:pt x="968404" y="133350"/>
                </a:cubicBezTo>
                <a:cubicBezTo>
                  <a:pt x="1021321" y="111654"/>
                  <a:pt x="1055717" y="49213"/>
                  <a:pt x="1057304" y="50800"/>
                </a:cubicBezTo>
                <a:cubicBezTo>
                  <a:pt x="1058891" y="52387"/>
                  <a:pt x="966817" y="109538"/>
                  <a:pt x="977929" y="142875"/>
                </a:cubicBezTo>
                <a:cubicBezTo>
                  <a:pt x="989041" y="176212"/>
                  <a:pt x="1090112" y="274637"/>
                  <a:pt x="1123979" y="250825"/>
                </a:cubicBezTo>
                <a:cubicBezTo>
                  <a:pt x="1157846" y="227013"/>
                  <a:pt x="1173192" y="-529"/>
                  <a:pt x="1181129" y="0"/>
                </a:cubicBezTo>
                <a:cubicBezTo>
                  <a:pt x="1189067" y="529"/>
                  <a:pt x="1117629" y="179917"/>
                  <a:pt x="1171604" y="254000"/>
                </a:cubicBezTo>
                <a:cubicBezTo>
                  <a:pt x="1225579" y="328083"/>
                  <a:pt x="1397558" y="355071"/>
                  <a:pt x="1504979" y="444500"/>
                </a:cubicBezTo>
                <a:cubicBezTo>
                  <a:pt x="1612400" y="533929"/>
                  <a:pt x="1793904" y="766763"/>
                  <a:pt x="1816129" y="790575"/>
                </a:cubicBezTo>
                <a:cubicBezTo>
                  <a:pt x="1838354" y="814387"/>
                  <a:pt x="1727758" y="624946"/>
                  <a:pt x="1638329" y="587375"/>
                </a:cubicBezTo>
                <a:cubicBezTo>
                  <a:pt x="1548900" y="549804"/>
                  <a:pt x="1299133" y="567267"/>
                  <a:pt x="1279554" y="565150"/>
                </a:cubicBezTo>
                <a:cubicBezTo>
                  <a:pt x="1259975" y="563033"/>
                  <a:pt x="1477992" y="583142"/>
                  <a:pt x="1520854" y="574675"/>
                </a:cubicBezTo>
                <a:cubicBezTo>
                  <a:pt x="1563716" y="566208"/>
                  <a:pt x="1597054" y="559858"/>
                  <a:pt x="1536729" y="514350"/>
                </a:cubicBezTo>
                <a:cubicBezTo>
                  <a:pt x="1476404" y="468842"/>
                  <a:pt x="1291196" y="325967"/>
                  <a:pt x="1158904" y="301625"/>
                </a:cubicBezTo>
                <a:cubicBezTo>
                  <a:pt x="1026612" y="277283"/>
                  <a:pt x="864687" y="330729"/>
                  <a:pt x="742979" y="368300"/>
                </a:cubicBezTo>
                <a:cubicBezTo>
                  <a:pt x="621271" y="405871"/>
                  <a:pt x="454583" y="519113"/>
                  <a:pt x="428654" y="527050"/>
                </a:cubicBezTo>
                <a:cubicBezTo>
                  <a:pt x="402725" y="534987"/>
                  <a:pt x="632383" y="387879"/>
                  <a:pt x="587404" y="415925"/>
                </a:cubicBezTo>
                <a:cubicBezTo>
                  <a:pt x="542425" y="443971"/>
                  <a:pt x="201641" y="666221"/>
                  <a:pt x="158779" y="695325"/>
                </a:cubicBezTo>
                <a:cubicBezTo>
                  <a:pt x="115917" y="724429"/>
                  <a:pt x="313825" y="616479"/>
                  <a:pt x="330229" y="590550"/>
                </a:cubicBezTo>
                <a:cubicBezTo>
                  <a:pt x="346633" y="564621"/>
                  <a:pt x="306416" y="572029"/>
                  <a:pt x="257204" y="539750"/>
                </a:cubicBezTo>
                <a:cubicBezTo>
                  <a:pt x="207992" y="507471"/>
                  <a:pt x="64058" y="418571"/>
                  <a:pt x="34954" y="396875"/>
                </a:cubicBezTo>
                <a:cubicBezTo>
                  <a:pt x="5850" y="375179"/>
                  <a:pt x="78346" y="422275"/>
                  <a:pt x="82579" y="409575"/>
                </a:cubicBezTo>
                <a:cubicBezTo>
                  <a:pt x="86812" y="396875"/>
                  <a:pt x="70408" y="335492"/>
                  <a:pt x="60354" y="320675"/>
                </a:cubicBezTo>
                <a:cubicBezTo>
                  <a:pt x="50300" y="305858"/>
                  <a:pt x="-41246" y="368300"/>
                  <a:pt x="22254" y="320675"/>
                </a:cubicBezTo>
                <a:cubicBezTo>
                  <a:pt x="85754" y="273050"/>
                  <a:pt x="399550" y="67733"/>
                  <a:pt x="441354" y="34925"/>
                </a:cubicBezTo>
                <a:cubicBezTo>
                  <a:pt x="483158" y="2117"/>
                  <a:pt x="184179" y="92604"/>
                  <a:pt x="238154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31290B34-2B37-C61C-9565-EB3DC9B0E202}"/>
              </a:ext>
            </a:extLst>
          </p:cNvPr>
          <p:cNvSpPr/>
          <p:nvPr/>
        </p:nvSpPr>
        <p:spPr>
          <a:xfrm>
            <a:off x="7276790" y="8671354"/>
            <a:ext cx="925646" cy="918566"/>
          </a:xfrm>
          <a:custGeom>
            <a:avLst/>
            <a:gdLst>
              <a:gd name="connsiteX0" fmla="*/ 3485 w 925646"/>
              <a:gd name="connsiteY0" fmla="*/ 142446 h 918566"/>
              <a:gd name="connsiteX1" fmla="*/ 597210 w 925646"/>
              <a:gd name="connsiteY1" fmla="*/ 91646 h 918566"/>
              <a:gd name="connsiteX2" fmla="*/ 568635 w 925646"/>
              <a:gd name="connsiteY2" fmla="*/ 15446 h 918566"/>
              <a:gd name="connsiteX3" fmla="*/ 740085 w 925646"/>
              <a:gd name="connsiteY3" fmla="*/ 425021 h 918566"/>
              <a:gd name="connsiteX4" fmla="*/ 914710 w 925646"/>
              <a:gd name="connsiteY4" fmla="*/ 907621 h 918566"/>
              <a:gd name="connsiteX5" fmla="*/ 860735 w 925646"/>
              <a:gd name="connsiteY5" fmla="*/ 736171 h 918566"/>
              <a:gd name="connsiteX6" fmla="*/ 482910 w 925646"/>
              <a:gd name="connsiteY6" fmla="*/ 437721 h 918566"/>
              <a:gd name="connsiteX7" fmla="*/ 22535 w 925646"/>
              <a:gd name="connsiteY7" fmla="*/ 247221 h 918566"/>
              <a:gd name="connsiteX8" fmla="*/ 273360 w 925646"/>
              <a:gd name="connsiteY8" fmla="*/ 345646 h 918566"/>
              <a:gd name="connsiteX9" fmla="*/ 467035 w 925646"/>
              <a:gd name="connsiteY9" fmla="*/ 307546 h 918566"/>
              <a:gd name="connsiteX10" fmla="*/ 355910 w 925646"/>
              <a:gd name="connsiteY10" fmla="*/ 183721 h 918566"/>
              <a:gd name="connsiteX11" fmla="*/ 3485 w 925646"/>
              <a:gd name="connsiteY11" fmla="*/ 142446 h 91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646" h="918566">
                <a:moveTo>
                  <a:pt x="3485" y="142446"/>
                </a:moveTo>
                <a:cubicBezTo>
                  <a:pt x="43702" y="127100"/>
                  <a:pt x="503018" y="112813"/>
                  <a:pt x="597210" y="91646"/>
                </a:cubicBezTo>
                <a:cubicBezTo>
                  <a:pt x="691402" y="70479"/>
                  <a:pt x="544823" y="-40116"/>
                  <a:pt x="568635" y="15446"/>
                </a:cubicBezTo>
                <a:cubicBezTo>
                  <a:pt x="592447" y="71008"/>
                  <a:pt x="682406" y="276325"/>
                  <a:pt x="740085" y="425021"/>
                </a:cubicBezTo>
                <a:cubicBezTo>
                  <a:pt x="797764" y="573717"/>
                  <a:pt x="894602" y="855763"/>
                  <a:pt x="914710" y="907621"/>
                </a:cubicBezTo>
                <a:cubicBezTo>
                  <a:pt x="934818" y="959479"/>
                  <a:pt x="932702" y="814488"/>
                  <a:pt x="860735" y="736171"/>
                </a:cubicBezTo>
                <a:cubicBezTo>
                  <a:pt x="788768" y="657854"/>
                  <a:pt x="622610" y="519213"/>
                  <a:pt x="482910" y="437721"/>
                </a:cubicBezTo>
                <a:cubicBezTo>
                  <a:pt x="343210" y="356229"/>
                  <a:pt x="57460" y="262567"/>
                  <a:pt x="22535" y="247221"/>
                </a:cubicBezTo>
                <a:cubicBezTo>
                  <a:pt x="-12390" y="231875"/>
                  <a:pt x="199277" y="335592"/>
                  <a:pt x="273360" y="345646"/>
                </a:cubicBezTo>
                <a:cubicBezTo>
                  <a:pt x="347443" y="355700"/>
                  <a:pt x="453277" y="334534"/>
                  <a:pt x="467035" y="307546"/>
                </a:cubicBezTo>
                <a:cubicBezTo>
                  <a:pt x="480793" y="280559"/>
                  <a:pt x="428935" y="212296"/>
                  <a:pt x="355910" y="183721"/>
                </a:cubicBezTo>
                <a:cubicBezTo>
                  <a:pt x="282885" y="155146"/>
                  <a:pt x="-36732" y="157792"/>
                  <a:pt x="3485" y="142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CFEBB3EA-789A-3922-4BE4-7DFECA7C0532}"/>
              </a:ext>
            </a:extLst>
          </p:cNvPr>
          <p:cNvSpPr/>
          <p:nvPr/>
        </p:nvSpPr>
        <p:spPr>
          <a:xfrm>
            <a:off x="7797354" y="8714575"/>
            <a:ext cx="563963" cy="875683"/>
          </a:xfrm>
          <a:custGeom>
            <a:avLst/>
            <a:gdLst>
              <a:gd name="connsiteX0" fmla="*/ 446 w 563963"/>
              <a:gd name="connsiteY0" fmla="*/ 800 h 875683"/>
              <a:gd name="connsiteX1" fmla="*/ 213171 w 563963"/>
              <a:gd name="connsiteY1" fmla="*/ 365925 h 875683"/>
              <a:gd name="connsiteX2" fmla="*/ 362396 w 563963"/>
              <a:gd name="connsiteY2" fmla="*/ 702475 h 875683"/>
              <a:gd name="connsiteX3" fmla="*/ 330646 w 563963"/>
              <a:gd name="connsiteY3" fmla="*/ 667550 h 875683"/>
              <a:gd name="connsiteX4" fmla="*/ 511621 w 563963"/>
              <a:gd name="connsiteY4" fmla="*/ 858050 h 875683"/>
              <a:gd name="connsiteX5" fmla="*/ 537021 w 563963"/>
              <a:gd name="connsiteY5" fmla="*/ 864400 h 875683"/>
              <a:gd name="connsiteX6" fmla="*/ 556071 w 563963"/>
              <a:gd name="connsiteY6" fmla="*/ 832650 h 875683"/>
              <a:gd name="connsiteX7" fmla="*/ 397321 w 563963"/>
              <a:gd name="connsiteY7" fmla="*/ 591350 h 875683"/>
              <a:gd name="connsiteX8" fmla="*/ 190946 w 563963"/>
              <a:gd name="connsiteY8" fmla="*/ 23025 h 875683"/>
              <a:gd name="connsiteX9" fmla="*/ 273496 w 563963"/>
              <a:gd name="connsiteY9" fmla="*/ 261150 h 875683"/>
              <a:gd name="connsiteX10" fmla="*/ 446 w 563963"/>
              <a:gd name="connsiteY10" fmla="*/ 800 h 87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3963" h="875683">
                <a:moveTo>
                  <a:pt x="446" y="800"/>
                </a:moveTo>
                <a:cubicBezTo>
                  <a:pt x="-9608" y="18262"/>
                  <a:pt x="152846" y="248979"/>
                  <a:pt x="213171" y="365925"/>
                </a:cubicBezTo>
                <a:cubicBezTo>
                  <a:pt x="273496" y="482871"/>
                  <a:pt x="342817" y="652204"/>
                  <a:pt x="362396" y="702475"/>
                </a:cubicBezTo>
                <a:cubicBezTo>
                  <a:pt x="381975" y="752746"/>
                  <a:pt x="305775" y="641621"/>
                  <a:pt x="330646" y="667550"/>
                </a:cubicBezTo>
                <a:cubicBezTo>
                  <a:pt x="355517" y="693479"/>
                  <a:pt x="477225" y="825242"/>
                  <a:pt x="511621" y="858050"/>
                </a:cubicBezTo>
                <a:cubicBezTo>
                  <a:pt x="546017" y="890858"/>
                  <a:pt x="529613" y="868633"/>
                  <a:pt x="537021" y="864400"/>
                </a:cubicBezTo>
                <a:cubicBezTo>
                  <a:pt x="544429" y="860167"/>
                  <a:pt x="579354" y="878158"/>
                  <a:pt x="556071" y="832650"/>
                </a:cubicBezTo>
                <a:cubicBezTo>
                  <a:pt x="532788" y="787142"/>
                  <a:pt x="458175" y="726287"/>
                  <a:pt x="397321" y="591350"/>
                </a:cubicBezTo>
                <a:cubicBezTo>
                  <a:pt x="336467" y="456413"/>
                  <a:pt x="211583" y="78058"/>
                  <a:pt x="190946" y="23025"/>
                </a:cubicBezTo>
                <a:cubicBezTo>
                  <a:pt x="170309" y="-32008"/>
                  <a:pt x="302071" y="264854"/>
                  <a:pt x="273496" y="261150"/>
                </a:cubicBezTo>
                <a:cubicBezTo>
                  <a:pt x="244921" y="257446"/>
                  <a:pt x="10500" y="-16662"/>
                  <a:pt x="446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193DE2C0-BD7B-CD06-22A9-BF8F1F87ADB8}"/>
              </a:ext>
            </a:extLst>
          </p:cNvPr>
          <p:cNvSpPr/>
          <p:nvPr/>
        </p:nvSpPr>
        <p:spPr>
          <a:xfrm>
            <a:off x="5292703" y="1800156"/>
            <a:ext cx="118901" cy="143279"/>
          </a:xfrm>
          <a:custGeom>
            <a:avLst/>
            <a:gdLst>
              <a:gd name="connsiteX0" fmla="*/ 22 w 118901"/>
              <a:gd name="connsiteY0" fmla="*/ 69 h 143279"/>
              <a:gd name="connsiteX1" fmla="*/ 101622 w 118901"/>
              <a:gd name="connsiteY1" fmla="*/ 95319 h 143279"/>
              <a:gd name="connsiteX2" fmla="*/ 114322 w 118901"/>
              <a:gd name="connsiteY2" fmla="*/ 142944 h 143279"/>
              <a:gd name="connsiteX3" fmla="*/ 111147 w 118901"/>
              <a:gd name="connsiteY3" fmla="*/ 111194 h 143279"/>
              <a:gd name="connsiteX4" fmla="*/ 22 w 118901"/>
              <a:gd name="connsiteY4" fmla="*/ 69 h 14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01" h="143279">
                <a:moveTo>
                  <a:pt x="22" y="69"/>
                </a:moveTo>
                <a:cubicBezTo>
                  <a:pt x="-1566" y="-2577"/>
                  <a:pt x="82572" y="71507"/>
                  <a:pt x="101622" y="95319"/>
                </a:cubicBezTo>
                <a:cubicBezTo>
                  <a:pt x="120672" y="119131"/>
                  <a:pt x="112735" y="140298"/>
                  <a:pt x="114322" y="142944"/>
                </a:cubicBezTo>
                <a:cubicBezTo>
                  <a:pt x="115910" y="145590"/>
                  <a:pt x="125435" y="132361"/>
                  <a:pt x="111147" y="111194"/>
                </a:cubicBezTo>
                <a:cubicBezTo>
                  <a:pt x="96860" y="90027"/>
                  <a:pt x="1610" y="2715"/>
                  <a:pt x="2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D0D90B5F-EB75-E585-1200-2DAE57E6BE0F}"/>
              </a:ext>
            </a:extLst>
          </p:cNvPr>
          <p:cNvSpPr/>
          <p:nvPr/>
        </p:nvSpPr>
        <p:spPr>
          <a:xfrm>
            <a:off x="5460988" y="1870075"/>
            <a:ext cx="88808" cy="92091"/>
          </a:xfrm>
          <a:custGeom>
            <a:avLst/>
            <a:gdLst>
              <a:gd name="connsiteX0" fmla="*/ 12 w 88808"/>
              <a:gd name="connsiteY0" fmla="*/ 0 h 92091"/>
              <a:gd name="connsiteX1" fmla="*/ 82562 w 88808"/>
              <a:gd name="connsiteY1" fmla="*/ 82550 h 92091"/>
              <a:gd name="connsiteX2" fmla="*/ 76212 w 88808"/>
              <a:gd name="connsiteY2" fmla="*/ 82550 h 92091"/>
              <a:gd name="connsiteX3" fmla="*/ 12 w 88808"/>
              <a:gd name="connsiteY3" fmla="*/ 0 h 9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08" h="92091">
                <a:moveTo>
                  <a:pt x="12" y="0"/>
                </a:moveTo>
                <a:cubicBezTo>
                  <a:pt x="1070" y="0"/>
                  <a:pt x="82562" y="82550"/>
                  <a:pt x="82562" y="82550"/>
                </a:cubicBezTo>
                <a:cubicBezTo>
                  <a:pt x="95262" y="96308"/>
                  <a:pt x="86266" y="94192"/>
                  <a:pt x="76212" y="82550"/>
                </a:cubicBezTo>
                <a:cubicBezTo>
                  <a:pt x="66158" y="70908"/>
                  <a:pt x="-1046" y="0"/>
                  <a:pt x="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7E11DC06-244F-C773-A129-DF1CC5F23DBA}"/>
              </a:ext>
            </a:extLst>
          </p:cNvPr>
          <p:cNvSpPr/>
          <p:nvPr/>
        </p:nvSpPr>
        <p:spPr>
          <a:xfrm>
            <a:off x="5449000" y="2215960"/>
            <a:ext cx="101239" cy="85512"/>
          </a:xfrm>
          <a:custGeom>
            <a:avLst/>
            <a:gdLst>
              <a:gd name="connsiteX0" fmla="*/ 100900 w 101239"/>
              <a:gd name="connsiteY0" fmla="*/ 190 h 85512"/>
              <a:gd name="connsiteX1" fmla="*/ 2475 w 101239"/>
              <a:gd name="connsiteY1" fmla="*/ 82740 h 85512"/>
              <a:gd name="connsiteX2" fmla="*/ 34225 w 101239"/>
              <a:gd name="connsiteY2" fmla="*/ 60515 h 85512"/>
              <a:gd name="connsiteX3" fmla="*/ 100900 w 101239"/>
              <a:gd name="connsiteY3" fmla="*/ 190 h 8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39" h="85512">
                <a:moveTo>
                  <a:pt x="100900" y="190"/>
                </a:moveTo>
                <a:cubicBezTo>
                  <a:pt x="95608" y="3894"/>
                  <a:pt x="13587" y="72686"/>
                  <a:pt x="2475" y="82740"/>
                </a:cubicBezTo>
                <a:cubicBezTo>
                  <a:pt x="-8637" y="92794"/>
                  <a:pt x="20467" y="73215"/>
                  <a:pt x="34225" y="60515"/>
                </a:cubicBezTo>
                <a:cubicBezTo>
                  <a:pt x="47983" y="47815"/>
                  <a:pt x="106192" y="-3514"/>
                  <a:pt x="100900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1BA11EF9-EBC7-9F4C-8979-3EAEA99F03CA}"/>
              </a:ext>
            </a:extLst>
          </p:cNvPr>
          <p:cNvSpPr/>
          <p:nvPr/>
        </p:nvSpPr>
        <p:spPr>
          <a:xfrm>
            <a:off x="5340323" y="2593840"/>
            <a:ext cx="149560" cy="82715"/>
          </a:xfrm>
          <a:custGeom>
            <a:avLst/>
            <a:gdLst>
              <a:gd name="connsiteX0" fmla="*/ 27 w 149560"/>
              <a:gd name="connsiteY0" fmla="*/ 82685 h 82715"/>
              <a:gd name="connsiteX1" fmla="*/ 92102 w 149560"/>
              <a:gd name="connsiteY1" fmla="*/ 12835 h 82715"/>
              <a:gd name="connsiteX2" fmla="*/ 149252 w 149560"/>
              <a:gd name="connsiteY2" fmla="*/ 16010 h 82715"/>
              <a:gd name="connsiteX3" fmla="*/ 114327 w 149560"/>
              <a:gd name="connsiteY3" fmla="*/ 12835 h 82715"/>
              <a:gd name="connsiteX4" fmla="*/ 101627 w 149560"/>
              <a:gd name="connsiteY4" fmla="*/ 3310 h 82715"/>
              <a:gd name="connsiteX5" fmla="*/ 27 w 149560"/>
              <a:gd name="connsiteY5" fmla="*/ 82685 h 8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60" h="82715">
                <a:moveTo>
                  <a:pt x="27" y="82685"/>
                </a:moveTo>
                <a:cubicBezTo>
                  <a:pt x="-1560" y="84272"/>
                  <a:pt x="67231" y="23947"/>
                  <a:pt x="92102" y="12835"/>
                </a:cubicBezTo>
                <a:cubicBezTo>
                  <a:pt x="116973" y="1723"/>
                  <a:pt x="145548" y="16010"/>
                  <a:pt x="149252" y="16010"/>
                </a:cubicBezTo>
                <a:cubicBezTo>
                  <a:pt x="152956" y="16010"/>
                  <a:pt x="122264" y="14952"/>
                  <a:pt x="114327" y="12835"/>
                </a:cubicBezTo>
                <a:cubicBezTo>
                  <a:pt x="106390" y="10718"/>
                  <a:pt x="119619" y="-7273"/>
                  <a:pt x="101627" y="3310"/>
                </a:cubicBezTo>
                <a:cubicBezTo>
                  <a:pt x="83635" y="13893"/>
                  <a:pt x="1614" y="81098"/>
                  <a:pt x="27" y="8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AD4CAF43-114B-A26D-50CF-0A2FC05D39C5}"/>
              </a:ext>
            </a:extLst>
          </p:cNvPr>
          <p:cNvSpPr/>
          <p:nvPr/>
        </p:nvSpPr>
        <p:spPr>
          <a:xfrm>
            <a:off x="6283136" y="2317718"/>
            <a:ext cx="3599" cy="81185"/>
          </a:xfrm>
          <a:custGeom>
            <a:avLst/>
            <a:gdLst>
              <a:gd name="connsiteX0" fmla="*/ 3364 w 3599"/>
              <a:gd name="connsiteY0" fmla="*/ 32 h 81185"/>
              <a:gd name="connsiteX1" fmla="*/ 3364 w 3599"/>
              <a:gd name="connsiteY1" fmla="*/ 76232 h 81185"/>
              <a:gd name="connsiteX2" fmla="*/ 189 w 3599"/>
              <a:gd name="connsiteY2" fmla="*/ 66707 h 81185"/>
              <a:gd name="connsiteX3" fmla="*/ 3364 w 3599"/>
              <a:gd name="connsiteY3" fmla="*/ 32 h 8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" h="81185">
                <a:moveTo>
                  <a:pt x="3364" y="32"/>
                </a:moveTo>
                <a:cubicBezTo>
                  <a:pt x="3893" y="1619"/>
                  <a:pt x="3364" y="76232"/>
                  <a:pt x="3364" y="76232"/>
                </a:cubicBezTo>
                <a:cubicBezTo>
                  <a:pt x="2835" y="87344"/>
                  <a:pt x="1247" y="77819"/>
                  <a:pt x="189" y="66707"/>
                </a:cubicBezTo>
                <a:cubicBezTo>
                  <a:pt x="-869" y="55595"/>
                  <a:pt x="2835" y="-1555"/>
                  <a:pt x="336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8A7709AB-5625-35D8-2433-77306A9A0CB5}"/>
              </a:ext>
            </a:extLst>
          </p:cNvPr>
          <p:cNvSpPr/>
          <p:nvPr/>
        </p:nvSpPr>
        <p:spPr>
          <a:xfrm>
            <a:off x="5149816" y="2393820"/>
            <a:ext cx="37331" cy="106387"/>
          </a:xfrm>
          <a:custGeom>
            <a:avLst/>
            <a:gdLst>
              <a:gd name="connsiteX0" fmla="*/ 34 w 37331"/>
              <a:gd name="connsiteY0" fmla="*/ 130 h 106387"/>
              <a:gd name="connsiteX1" fmla="*/ 28609 w 37331"/>
              <a:gd name="connsiteY1" fmla="*/ 69980 h 106387"/>
              <a:gd name="connsiteX2" fmla="*/ 34959 w 37331"/>
              <a:gd name="connsiteY2" fmla="*/ 104905 h 106387"/>
              <a:gd name="connsiteX3" fmla="*/ 34959 w 37331"/>
              <a:gd name="connsiteY3" fmla="*/ 89030 h 106387"/>
              <a:gd name="connsiteX4" fmla="*/ 34 w 37331"/>
              <a:gd name="connsiteY4" fmla="*/ 130 h 10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1" h="106387">
                <a:moveTo>
                  <a:pt x="34" y="130"/>
                </a:moveTo>
                <a:cubicBezTo>
                  <a:pt x="-1024" y="-3045"/>
                  <a:pt x="22788" y="52518"/>
                  <a:pt x="28609" y="69980"/>
                </a:cubicBezTo>
                <a:cubicBezTo>
                  <a:pt x="34430" y="87442"/>
                  <a:pt x="34959" y="104905"/>
                  <a:pt x="34959" y="104905"/>
                </a:cubicBezTo>
                <a:cubicBezTo>
                  <a:pt x="36017" y="108080"/>
                  <a:pt x="39722" y="107551"/>
                  <a:pt x="34959" y="89030"/>
                </a:cubicBezTo>
                <a:cubicBezTo>
                  <a:pt x="30196" y="70509"/>
                  <a:pt x="1092" y="3305"/>
                  <a:pt x="34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84C71C19-9AD1-668E-B026-CEF9DC1A95D6}"/>
              </a:ext>
            </a:extLst>
          </p:cNvPr>
          <p:cNvSpPr/>
          <p:nvPr/>
        </p:nvSpPr>
        <p:spPr>
          <a:xfrm>
            <a:off x="4870080" y="2288770"/>
            <a:ext cx="113851" cy="145509"/>
          </a:xfrm>
          <a:custGeom>
            <a:avLst/>
            <a:gdLst>
              <a:gd name="connsiteX0" fmla="*/ 370 w 113851"/>
              <a:gd name="connsiteY0" fmla="*/ 405 h 145509"/>
              <a:gd name="connsiteX1" fmla="*/ 108320 w 113851"/>
              <a:gd name="connsiteY1" fmla="*/ 136930 h 145509"/>
              <a:gd name="connsiteX2" fmla="*/ 95620 w 113851"/>
              <a:gd name="connsiteY2" fmla="*/ 127405 h 145509"/>
              <a:gd name="connsiteX3" fmla="*/ 73395 w 113851"/>
              <a:gd name="connsiteY3" fmla="*/ 95655 h 145509"/>
              <a:gd name="connsiteX4" fmla="*/ 370 w 113851"/>
              <a:gd name="connsiteY4" fmla="*/ 405 h 14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1" h="145509">
                <a:moveTo>
                  <a:pt x="370" y="405"/>
                </a:moveTo>
                <a:cubicBezTo>
                  <a:pt x="6191" y="7284"/>
                  <a:pt x="108320" y="136930"/>
                  <a:pt x="108320" y="136930"/>
                </a:cubicBezTo>
                <a:cubicBezTo>
                  <a:pt x="124195" y="158097"/>
                  <a:pt x="101441" y="134284"/>
                  <a:pt x="95620" y="127405"/>
                </a:cubicBezTo>
                <a:cubicBezTo>
                  <a:pt x="89799" y="120526"/>
                  <a:pt x="87682" y="115234"/>
                  <a:pt x="73395" y="95655"/>
                </a:cubicBezTo>
                <a:cubicBezTo>
                  <a:pt x="59108" y="76076"/>
                  <a:pt x="-5451" y="-6474"/>
                  <a:pt x="370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1CF818E4-032C-F36B-658D-34059326EC23}"/>
              </a:ext>
            </a:extLst>
          </p:cNvPr>
          <p:cNvSpPr/>
          <p:nvPr/>
        </p:nvSpPr>
        <p:spPr>
          <a:xfrm>
            <a:off x="3200072" y="5554772"/>
            <a:ext cx="320149" cy="815923"/>
          </a:xfrm>
          <a:custGeom>
            <a:avLst/>
            <a:gdLst>
              <a:gd name="connsiteX0" fmla="*/ 14728 w 320149"/>
              <a:gd name="connsiteY0" fmla="*/ 28 h 815923"/>
              <a:gd name="connsiteX1" fmla="*/ 230728 w 320149"/>
              <a:gd name="connsiteY1" fmla="*/ 590428 h 815923"/>
              <a:gd name="connsiteX2" fmla="*/ 309928 w 320149"/>
              <a:gd name="connsiteY2" fmla="*/ 810028 h 815923"/>
              <a:gd name="connsiteX3" fmla="*/ 284728 w 320149"/>
              <a:gd name="connsiteY3" fmla="*/ 716428 h 815923"/>
              <a:gd name="connsiteX4" fmla="*/ 328 w 320149"/>
              <a:gd name="connsiteY4" fmla="*/ 338428 h 815923"/>
              <a:gd name="connsiteX5" fmla="*/ 223528 w 320149"/>
              <a:gd name="connsiteY5" fmla="*/ 615628 h 815923"/>
              <a:gd name="connsiteX6" fmla="*/ 14728 w 320149"/>
              <a:gd name="connsiteY6" fmla="*/ 28 h 81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149" h="815923">
                <a:moveTo>
                  <a:pt x="14728" y="28"/>
                </a:moveTo>
                <a:cubicBezTo>
                  <a:pt x="15928" y="-4172"/>
                  <a:pt x="181528" y="455428"/>
                  <a:pt x="230728" y="590428"/>
                </a:cubicBezTo>
                <a:cubicBezTo>
                  <a:pt x="279928" y="725428"/>
                  <a:pt x="300928" y="789028"/>
                  <a:pt x="309928" y="810028"/>
                </a:cubicBezTo>
                <a:cubicBezTo>
                  <a:pt x="318928" y="831028"/>
                  <a:pt x="336328" y="795028"/>
                  <a:pt x="284728" y="716428"/>
                </a:cubicBezTo>
                <a:cubicBezTo>
                  <a:pt x="233128" y="637828"/>
                  <a:pt x="10528" y="355228"/>
                  <a:pt x="328" y="338428"/>
                </a:cubicBezTo>
                <a:cubicBezTo>
                  <a:pt x="-9872" y="321628"/>
                  <a:pt x="220528" y="670828"/>
                  <a:pt x="223528" y="615628"/>
                </a:cubicBezTo>
                <a:cubicBezTo>
                  <a:pt x="226528" y="560428"/>
                  <a:pt x="13528" y="4228"/>
                  <a:pt x="1472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B7118077-03AF-2FC8-FA7F-1DB76E3C76BE}"/>
              </a:ext>
            </a:extLst>
          </p:cNvPr>
          <p:cNvSpPr/>
          <p:nvPr/>
        </p:nvSpPr>
        <p:spPr>
          <a:xfrm>
            <a:off x="2816790" y="4535824"/>
            <a:ext cx="622556" cy="21776"/>
          </a:xfrm>
          <a:custGeom>
            <a:avLst/>
            <a:gdLst>
              <a:gd name="connsiteX0" fmla="*/ 2010 w 622556"/>
              <a:gd name="connsiteY0" fmla="*/ 21776 h 21776"/>
              <a:gd name="connsiteX1" fmla="*/ 308010 w 622556"/>
              <a:gd name="connsiteY1" fmla="*/ 176 h 21776"/>
              <a:gd name="connsiteX2" fmla="*/ 617610 w 622556"/>
              <a:gd name="connsiteY2" fmla="*/ 10976 h 21776"/>
              <a:gd name="connsiteX3" fmla="*/ 462810 w 622556"/>
              <a:gd name="connsiteY3" fmla="*/ 176 h 21776"/>
              <a:gd name="connsiteX4" fmla="*/ 2010 w 622556"/>
              <a:gd name="connsiteY4" fmla="*/ 21776 h 2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556" h="21776">
                <a:moveTo>
                  <a:pt x="2010" y="21776"/>
                </a:moveTo>
                <a:cubicBezTo>
                  <a:pt x="-23790" y="21776"/>
                  <a:pt x="205410" y="1976"/>
                  <a:pt x="308010" y="176"/>
                </a:cubicBezTo>
                <a:cubicBezTo>
                  <a:pt x="410610" y="-1624"/>
                  <a:pt x="591810" y="10976"/>
                  <a:pt x="617610" y="10976"/>
                </a:cubicBezTo>
                <a:cubicBezTo>
                  <a:pt x="643410" y="10976"/>
                  <a:pt x="564810" y="-1024"/>
                  <a:pt x="462810" y="176"/>
                </a:cubicBezTo>
                <a:cubicBezTo>
                  <a:pt x="360810" y="1376"/>
                  <a:pt x="27810" y="21776"/>
                  <a:pt x="2010" y="21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 682">
            <a:extLst>
              <a:ext uri="{FF2B5EF4-FFF2-40B4-BE49-F238E27FC236}">
                <a16:creationId xmlns:a16="http://schemas.microsoft.com/office/drawing/2014/main" id="{B33E5D6C-95B9-9E04-21A1-20DD4566AA3C}"/>
              </a:ext>
            </a:extLst>
          </p:cNvPr>
          <p:cNvSpPr/>
          <p:nvPr/>
        </p:nvSpPr>
        <p:spPr>
          <a:xfrm>
            <a:off x="2452364" y="4517608"/>
            <a:ext cx="157658" cy="811367"/>
          </a:xfrm>
          <a:custGeom>
            <a:avLst/>
            <a:gdLst>
              <a:gd name="connsiteX0" fmla="*/ 157636 w 157658"/>
              <a:gd name="connsiteY0" fmla="*/ 392 h 811367"/>
              <a:gd name="connsiteX1" fmla="*/ 28036 w 157658"/>
              <a:gd name="connsiteY1" fmla="*/ 475592 h 811367"/>
              <a:gd name="connsiteX2" fmla="*/ 2836 w 157658"/>
              <a:gd name="connsiteY2" fmla="*/ 810392 h 811367"/>
              <a:gd name="connsiteX3" fmla="*/ 17236 w 157658"/>
              <a:gd name="connsiteY3" fmla="*/ 558392 h 811367"/>
              <a:gd name="connsiteX4" fmla="*/ 157636 w 157658"/>
              <a:gd name="connsiteY4" fmla="*/ 392 h 81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58" h="811367">
                <a:moveTo>
                  <a:pt x="157636" y="392"/>
                </a:moveTo>
                <a:cubicBezTo>
                  <a:pt x="159436" y="-13408"/>
                  <a:pt x="53836" y="340592"/>
                  <a:pt x="28036" y="475592"/>
                </a:cubicBezTo>
                <a:cubicBezTo>
                  <a:pt x="2236" y="610592"/>
                  <a:pt x="4636" y="796592"/>
                  <a:pt x="2836" y="810392"/>
                </a:cubicBezTo>
                <a:cubicBezTo>
                  <a:pt x="1036" y="824192"/>
                  <a:pt x="-7364" y="689192"/>
                  <a:pt x="17236" y="558392"/>
                </a:cubicBezTo>
                <a:cubicBezTo>
                  <a:pt x="41836" y="427592"/>
                  <a:pt x="155836" y="14192"/>
                  <a:pt x="157636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 683">
            <a:extLst>
              <a:ext uri="{FF2B5EF4-FFF2-40B4-BE49-F238E27FC236}">
                <a16:creationId xmlns:a16="http://schemas.microsoft.com/office/drawing/2014/main" id="{39314ECF-F388-A975-F61E-6B4894A15527}"/>
              </a:ext>
            </a:extLst>
          </p:cNvPr>
          <p:cNvSpPr/>
          <p:nvPr/>
        </p:nvSpPr>
        <p:spPr>
          <a:xfrm>
            <a:off x="2429248" y="5778505"/>
            <a:ext cx="237443" cy="957461"/>
          </a:xfrm>
          <a:custGeom>
            <a:avLst/>
            <a:gdLst>
              <a:gd name="connsiteX0" fmla="*/ 752 w 237443"/>
              <a:gd name="connsiteY0" fmla="*/ 3095 h 957461"/>
              <a:gd name="connsiteX1" fmla="*/ 231152 w 237443"/>
              <a:gd name="connsiteY1" fmla="*/ 931895 h 957461"/>
              <a:gd name="connsiteX2" fmla="*/ 159152 w 237443"/>
              <a:gd name="connsiteY2" fmla="*/ 640295 h 957461"/>
              <a:gd name="connsiteX3" fmla="*/ 752 w 237443"/>
              <a:gd name="connsiteY3" fmla="*/ 3095 h 95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443" h="957461">
                <a:moveTo>
                  <a:pt x="752" y="3095"/>
                </a:moveTo>
                <a:cubicBezTo>
                  <a:pt x="12752" y="51695"/>
                  <a:pt x="204752" y="825695"/>
                  <a:pt x="231152" y="931895"/>
                </a:cubicBezTo>
                <a:cubicBezTo>
                  <a:pt x="257552" y="1038095"/>
                  <a:pt x="194552" y="788495"/>
                  <a:pt x="159152" y="640295"/>
                </a:cubicBezTo>
                <a:cubicBezTo>
                  <a:pt x="123752" y="492095"/>
                  <a:pt x="-11248" y="-45505"/>
                  <a:pt x="752" y="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 684">
            <a:extLst>
              <a:ext uri="{FF2B5EF4-FFF2-40B4-BE49-F238E27FC236}">
                <a16:creationId xmlns:a16="http://schemas.microsoft.com/office/drawing/2014/main" id="{9DACC88F-2784-20A1-FAAA-E0AE57B0B335}"/>
              </a:ext>
            </a:extLst>
          </p:cNvPr>
          <p:cNvSpPr/>
          <p:nvPr/>
        </p:nvSpPr>
        <p:spPr>
          <a:xfrm>
            <a:off x="6651507" y="806082"/>
            <a:ext cx="479965" cy="714892"/>
          </a:xfrm>
          <a:custGeom>
            <a:avLst/>
            <a:gdLst>
              <a:gd name="connsiteX0" fmla="*/ 118 w 479965"/>
              <a:gd name="connsiteY0" fmla="*/ 714743 h 714892"/>
              <a:gd name="connsiteX1" fmla="*/ 273168 w 479965"/>
              <a:gd name="connsiteY1" fmla="*/ 203568 h 714892"/>
              <a:gd name="connsiteX2" fmla="*/ 254118 w 479965"/>
              <a:gd name="connsiteY2" fmla="*/ 228968 h 714892"/>
              <a:gd name="connsiteX3" fmla="*/ 479543 w 479965"/>
              <a:gd name="connsiteY3" fmla="*/ 368 h 714892"/>
              <a:gd name="connsiteX4" fmla="*/ 308093 w 479965"/>
              <a:gd name="connsiteY4" fmla="*/ 178168 h 714892"/>
              <a:gd name="connsiteX5" fmla="*/ 219193 w 479965"/>
              <a:gd name="connsiteY5" fmla="*/ 279768 h 714892"/>
              <a:gd name="connsiteX6" fmla="*/ 238243 w 479965"/>
              <a:gd name="connsiteY6" fmla="*/ 257543 h 714892"/>
              <a:gd name="connsiteX7" fmla="*/ 118 w 479965"/>
              <a:gd name="connsiteY7" fmla="*/ 714743 h 71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5" h="714892">
                <a:moveTo>
                  <a:pt x="118" y="714743"/>
                </a:moveTo>
                <a:cubicBezTo>
                  <a:pt x="5939" y="705747"/>
                  <a:pt x="230835" y="284530"/>
                  <a:pt x="273168" y="203568"/>
                </a:cubicBezTo>
                <a:cubicBezTo>
                  <a:pt x="315501" y="122606"/>
                  <a:pt x="219722" y="262835"/>
                  <a:pt x="254118" y="228968"/>
                </a:cubicBezTo>
                <a:cubicBezTo>
                  <a:pt x="288514" y="195101"/>
                  <a:pt x="470547" y="8835"/>
                  <a:pt x="479543" y="368"/>
                </a:cubicBezTo>
                <a:cubicBezTo>
                  <a:pt x="488539" y="-8099"/>
                  <a:pt x="351485" y="131601"/>
                  <a:pt x="308093" y="178168"/>
                </a:cubicBezTo>
                <a:cubicBezTo>
                  <a:pt x="264701" y="224735"/>
                  <a:pt x="230835" y="266539"/>
                  <a:pt x="219193" y="279768"/>
                </a:cubicBezTo>
                <a:cubicBezTo>
                  <a:pt x="207551" y="292997"/>
                  <a:pt x="271581" y="190868"/>
                  <a:pt x="238243" y="257543"/>
                </a:cubicBezTo>
                <a:cubicBezTo>
                  <a:pt x="204906" y="324218"/>
                  <a:pt x="-5703" y="723739"/>
                  <a:pt x="118" y="714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B965F77B-D543-FF98-D39E-0AF5E0EF2AEC}"/>
              </a:ext>
            </a:extLst>
          </p:cNvPr>
          <p:cNvSpPr/>
          <p:nvPr/>
        </p:nvSpPr>
        <p:spPr>
          <a:xfrm>
            <a:off x="6904473" y="584475"/>
            <a:ext cx="530643" cy="528360"/>
          </a:xfrm>
          <a:custGeom>
            <a:avLst/>
            <a:gdLst>
              <a:gd name="connsiteX0" fmla="*/ 528202 w 530643"/>
              <a:gd name="connsiteY0" fmla="*/ 2900 h 528360"/>
              <a:gd name="connsiteX1" fmla="*/ 178952 w 530643"/>
              <a:gd name="connsiteY1" fmla="*/ 301350 h 528360"/>
              <a:gd name="connsiteX2" fmla="*/ 1152 w 530643"/>
              <a:gd name="connsiteY2" fmla="*/ 526775 h 528360"/>
              <a:gd name="connsiteX3" fmla="*/ 258327 w 530643"/>
              <a:gd name="connsiteY3" fmla="*/ 187050 h 528360"/>
              <a:gd name="connsiteX4" fmla="*/ 232927 w 530643"/>
              <a:gd name="connsiteY4" fmla="*/ 228325 h 528360"/>
              <a:gd name="connsiteX5" fmla="*/ 391677 w 530643"/>
              <a:gd name="connsiteY5" fmla="*/ 101325 h 528360"/>
              <a:gd name="connsiteX6" fmla="*/ 337702 w 530643"/>
              <a:gd name="connsiteY6" fmla="*/ 145775 h 528360"/>
              <a:gd name="connsiteX7" fmla="*/ 528202 w 530643"/>
              <a:gd name="connsiteY7" fmla="*/ 2900 h 52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643" h="528360">
                <a:moveTo>
                  <a:pt x="528202" y="2900"/>
                </a:moveTo>
                <a:cubicBezTo>
                  <a:pt x="501744" y="28829"/>
                  <a:pt x="266794" y="214038"/>
                  <a:pt x="178952" y="301350"/>
                </a:cubicBezTo>
                <a:cubicBezTo>
                  <a:pt x="91110" y="388662"/>
                  <a:pt x="-12077" y="545825"/>
                  <a:pt x="1152" y="526775"/>
                </a:cubicBezTo>
                <a:cubicBezTo>
                  <a:pt x="14381" y="507725"/>
                  <a:pt x="219698" y="236792"/>
                  <a:pt x="258327" y="187050"/>
                </a:cubicBezTo>
                <a:cubicBezTo>
                  <a:pt x="296956" y="137308"/>
                  <a:pt x="210702" y="242613"/>
                  <a:pt x="232927" y="228325"/>
                </a:cubicBezTo>
                <a:cubicBezTo>
                  <a:pt x="255152" y="214037"/>
                  <a:pt x="374215" y="115083"/>
                  <a:pt x="391677" y="101325"/>
                </a:cubicBezTo>
                <a:cubicBezTo>
                  <a:pt x="409139" y="87567"/>
                  <a:pt x="317594" y="158475"/>
                  <a:pt x="337702" y="145775"/>
                </a:cubicBezTo>
                <a:cubicBezTo>
                  <a:pt x="357810" y="133075"/>
                  <a:pt x="554660" y="-23029"/>
                  <a:pt x="528202" y="2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54373105-C7D6-84D7-FD4D-BD8BF3D7F14C}"/>
              </a:ext>
            </a:extLst>
          </p:cNvPr>
          <p:cNvSpPr/>
          <p:nvPr/>
        </p:nvSpPr>
        <p:spPr>
          <a:xfrm>
            <a:off x="7114591" y="434879"/>
            <a:ext cx="565769" cy="368920"/>
          </a:xfrm>
          <a:custGeom>
            <a:avLst/>
            <a:gdLst>
              <a:gd name="connsiteX0" fmla="*/ 584 w 565769"/>
              <a:gd name="connsiteY0" fmla="*/ 368396 h 368920"/>
              <a:gd name="connsiteX1" fmla="*/ 438734 w 565769"/>
              <a:gd name="connsiteY1" fmla="*/ 47721 h 368920"/>
              <a:gd name="connsiteX2" fmla="*/ 416509 w 565769"/>
              <a:gd name="connsiteY2" fmla="*/ 66771 h 368920"/>
              <a:gd name="connsiteX3" fmla="*/ 565734 w 565769"/>
              <a:gd name="connsiteY3" fmla="*/ 96 h 368920"/>
              <a:gd name="connsiteX4" fmla="*/ 429209 w 565769"/>
              <a:gd name="connsiteY4" fmla="*/ 54071 h 368920"/>
              <a:gd name="connsiteX5" fmla="*/ 295859 w 565769"/>
              <a:gd name="connsiteY5" fmla="*/ 136621 h 368920"/>
              <a:gd name="connsiteX6" fmla="*/ 343484 w 565769"/>
              <a:gd name="connsiteY6" fmla="*/ 123921 h 368920"/>
              <a:gd name="connsiteX7" fmla="*/ 584 w 565769"/>
              <a:gd name="connsiteY7" fmla="*/ 368396 h 36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769" h="368920">
                <a:moveTo>
                  <a:pt x="584" y="368396"/>
                </a:moveTo>
                <a:cubicBezTo>
                  <a:pt x="16459" y="355696"/>
                  <a:pt x="369413" y="97992"/>
                  <a:pt x="438734" y="47721"/>
                </a:cubicBezTo>
                <a:cubicBezTo>
                  <a:pt x="508055" y="-2550"/>
                  <a:pt x="395342" y="74708"/>
                  <a:pt x="416509" y="66771"/>
                </a:cubicBezTo>
                <a:cubicBezTo>
                  <a:pt x="437676" y="58833"/>
                  <a:pt x="563617" y="2213"/>
                  <a:pt x="565734" y="96"/>
                </a:cubicBezTo>
                <a:cubicBezTo>
                  <a:pt x="567851" y="-2021"/>
                  <a:pt x="474188" y="31317"/>
                  <a:pt x="429209" y="54071"/>
                </a:cubicBezTo>
                <a:cubicBezTo>
                  <a:pt x="384230" y="76825"/>
                  <a:pt x="310146" y="124979"/>
                  <a:pt x="295859" y="136621"/>
                </a:cubicBezTo>
                <a:cubicBezTo>
                  <a:pt x="281572" y="148263"/>
                  <a:pt x="390051" y="88467"/>
                  <a:pt x="343484" y="123921"/>
                </a:cubicBezTo>
                <a:cubicBezTo>
                  <a:pt x="296917" y="159375"/>
                  <a:pt x="-15291" y="381096"/>
                  <a:pt x="584" y="368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C8FCCD7C-1CE2-1C36-B58F-A9D9D6429F57}"/>
              </a:ext>
            </a:extLst>
          </p:cNvPr>
          <p:cNvSpPr/>
          <p:nvPr/>
        </p:nvSpPr>
        <p:spPr>
          <a:xfrm>
            <a:off x="7396487" y="296165"/>
            <a:ext cx="817520" cy="310490"/>
          </a:xfrm>
          <a:custGeom>
            <a:avLst/>
            <a:gdLst>
              <a:gd name="connsiteX0" fmla="*/ 1263 w 817520"/>
              <a:gd name="connsiteY0" fmla="*/ 310260 h 310490"/>
              <a:gd name="connsiteX1" fmla="*/ 442588 w 817520"/>
              <a:gd name="connsiteY1" fmla="*/ 94360 h 310490"/>
              <a:gd name="connsiteX2" fmla="*/ 810888 w 817520"/>
              <a:gd name="connsiteY2" fmla="*/ 2285 h 310490"/>
              <a:gd name="connsiteX3" fmla="*/ 661663 w 817520"/>
              <a:gd name="connsiteY3" fmla="*/ 34035 h 310490"/>
              <a:gd name="connsiteX4" fmla="*/ 436238 w 817520"/>
              <a:gd name="connsiteY4" fmla="*/ 100710 h 310490"/>
              <a:gd name="connsiteX5" fmla="*/ 312413 w 817520"/>
              <a:gd name="connsiteY5" fmla="*/ 135635 h 310490"/>
              <a:gd name="connsiteX6" fmla="*/ 1263 w 817520"/>
              <a:gd name="connsiteY6" fmla="*/ 310260 h 3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520" h="310490">
                <a:moveTo>
                  <a:pt x="1263" y="310260"/>
                </a:moveTo>
                <a:cubicBezTo>
                  <a:pt x="22959" y="303381"/>
                  <a:pt x="307651" y="145689"/>
                  <a:pt x="442588" y="94360"/>
                </a:cubicBezTo>
                <a:cubicBezTo>
                  <a:pt x="577526" y="43031"/>
                  <a:pt x="774376" y="12339"/>
                  <a:pt x="810888" y="2285"/>
                </a:cubicBezTo>
                <a:cubicBezTo>
                  <a:pt x="847400" y="-7769"/>
                  <a:pt x="724105" y="17631"/>
                  <a:pt x="661663" y="34035"/>
                </a:cubicBezTo>
                <a:cubicBezTo>
                  <a:pt x="599221" y="50439"/>
                  <a:pt x="436238" y="100710"/>
                  <a:pt x="436238" y="100710"/>
                </a:cubicBezTo>
                <a:cubicBezTo>
                  <a:pt x="378030" y="117643"/>
                  <a:pt x="381205" y="103356"/>
                  <a:pt x="312413" y="135635"/>
                </a:cubicBezTo>
                <a:cubicBezTo>
                  <a:pt x="243621" y="167914"/>
                  <a:pt x="-20433" y="317139"/>
                  <a:pt x="1263" y="310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D5308744-411E-E02A-A7E9-5845E54B0B10}"/>
              </a:ext>
            </a:extLst>
          </p:cNvPr>
          <p:cNvSpPr/>
          <p:nvPr/>
        </p:nvSpPr>
        <p:spPr>
          <a:xfrm>
            <a:off x="7318375" y="385409"/>
            <a:ext cx="666475" cy="306741"/>
          </a:xfrm>
          <a:custGeom>
            <a:avLst/>
            <a:gdLst>
              <a:gd name="connsiteX0" fmla="*/ 0 w 666475"/>
              <a:gd name="connsiteY0" fmla="*/ 306741 h 306741"/>
              <a:gd name="connsiteX1" fmla="*/ 393700 w 666475"/>
              <a:gd name="connsiteY1" fmla="*/ 94016 h 306741"/>
              <a:gd name="connsiteX2" fmla="*/ 663575 w 666475"/>
              <a:gd name="connsiteY2" fmla="*/ 1941 h 306741"/>
              <a:gd name="connsiteX3" fmla="*/ 539750 w 666475"/>
              <a:gd name="connsiteY3" fmla="*/ 30516 h 306741"/>
              <a:gd name="connsiteX4" fmla="*/ 593725 w 666475"/>
              <a:gd name="connsiteY4" fmla="*/ 20991 h 306741"/>
              <a:gd name="connsiteX5" fmla="*/ 409575 w 666475"/>
              <a:gd name="connsiteY5" fmla="*/ 87666 h 306741"/>
              <a:gd name="connsiteX6" fmla="*/ 434975 w 666475"/>
              <a:gd name="connsiteY6" fmla="*/ 74966 h 306741"/>
              <a:gd name="connsiteX7" fmla="*/ 0 w 666475"/>
              <a:gd name="connsiteY7" fmla="*/ 306741 h 3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475" h="306741">
                <a:moveTo>
                  <a:pt x="0" y="306741"/>
                </a:moveTo>
                <a:cubicBezTo>
                  <a:pt x="141552" y="225778"/>
                  <a:pt x="283104" y="144816"/>
                  <a:pt x="393700" y="94016"/>
                </a:cubicBezTo>
                <a:cubicBezTo>
                  <a:pt x="504296" y="43216"/>
                  <a:pt x="639233" y="12524"/>
                  <a:pt x="663575" y="1941"/>
                </a:cubicBezTo>
                <a:cubicBezTo>
                  <a:pt x="687917" y="-8642"/>
                  <a:pt x="551392" y="27341"/>
                  <a:pt x="539750" y="30516"/>
                </a:cubicBezTo>
                <a:cubicBezTo>
                  <a:pt x="528108" y="33691"/>
                  <a:pt x="615421" y="11466"/>
                  <a:pt x="593725" y="20991"/>
                </a:cubicBezTo>
                <a:cubicBezTo>
                  <a:pt x="572029" y="30516"/>
                  <a:pt x="436033" y="78670"/>
                  <a:pt x="409575" y="87666"/>
                </a:cubicBezTo>
                <a:cubicBezTo>
                  <a:pt x="383117" y="96662"/>
                  <a:pt x="434975" y="74966"/>
                  <a:pt x="434975" y="74966"/>
                </a:cubicBezTo>
                <a:lnTo>
                  <a:pt x="0" y="30674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182F7C87-BEAE-6AD1-50FF-80628F0BC31F}"/>
              </a:ext>
            </a:extLst>
          </p:cNvPr>
          <p:cNvSpPr/>
          <p:nvPr/>
        </p:nvSpPr>
        <p:spPr>
          <a:xfrm>
            <a:off x="7781925" y="259388"/>
            <a:ext cx="532162" cy="118437"/>
          </a:xfrm>
          <a:custGeom>
            <a:avLst/>
            <a:gdLst>
              <a:gd name="connsiteX0" fmla="*/ 0 w 532162"/>
              <a:gd name="connsiteY0" fmla="*/ 118437 h 118437"/>
              <a:gd name="connsiteX1" fmla="*/ 511175 w 532162"/>
              <a:gd name="connsiteY1" fmla="*/ 4137 h 118437"/>
              <a:gd name="connsiteX2" fmla="*/ 441325 w 532162"/>
              <a:gd name="connsiteY2" fmla="*/ 23187 h 118437"/>
              <a:gd name="connsiteX3" fmla="*/ 0 w 532162"/>
              <a:gd name="connsiteY3" fmla="*/ 118437 h 1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162" h="118437">
                <a:moveTo>
                  <a:pt x="0" y="118437"/>
                </a:moveTo>
                <a:lnTo>
                  <a:pt x="511175" y="4137"/>
                </a:lnTo>
                <a:cubicBezTo>
                  <a:pt x="584729" y="-11738"/>
                  <a:pt x="441325" y="23187"/>
                  <a:pt x="441325" y="23187"/>
                </a:cubicBezTo>
                <a:lnTo>
                  <a:pt x="0" y="1184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20061B27-9186-1A87-92ED-3B7222F416FC}"/>
              </a:ext>
            </a:extLst>
          </p:cNvPr>
          <p:cNvSpPr/>
          <p:nvPr/>
        </p:nvSpPr>
        <p:spPr>
          <a:xfrm>
            <a:off x="8226425" y="285750"/>
            <a:ext cx="622038" cy="22225"/>
          </a:xfrm>
          <a:custGeom>
            <a:avLst/>
            <a:gdLst>
              <a:gd name="connsiteX0" fmla="*/ 0 w 622038"/>
              <a:gd name="connsiteY0" fmla="*/ 19050 h 22225"/>
              <a:gd name="connsiteX1" fmla="*/ 600075 w 622038"/>
              <a:gd name="connsiteY1" fmla="*/ 19050 h 22225"/>
              <a:gd name="connsiteX2" fmla="*/ 501650 w 622038"/>
              <a:gd name="connsiteY2" fmla="*/ 22225 h 22225"/>
              <a:gd name="connsiteX3" fmla="*/ 152400 w 622038"/>
              <a:gd name="connsiteY3" fmla="*/ 19050 h 22225"/>
              <a:gd name="connsiteX4" fmla="*/ 415925 w 622038"/>
              <a:gd name="connsiteY4" fmla="*/ 0 h 22225"/>
              <a:gd name="connsiteX5" fmla="*/ 0 w 622038"/>
              <a:gd name="connsiteY5" fmla="*/ 19050 h 2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038" h="22225">
                <a:moveTo>
                  <a:pt x="0" y="19050"/>
                </a:moveTo>
                <a:lnTo>
                  <a:pt x="600075" y="19050"/>
                </a:lnTo>
                <a:cubicBezTo>
                  <a:pt x="683683" y="19579"/>
                  <a:pt x="501650" y="22225"/>
                  <a:pt x="501650" y="22225"/>
                </a:cubicBezTo>
                <a:lnTo>
                  <a:pt x="152400" y="19050"/>
                </a:lnTo>
                <a:cubicBezTo>
                  <a:pt x="138113" y="15346"/>
                  <a:pt x="415925" y="0"/>
                  <a:pt x="415925" y="0"/>
                </a:cubicBez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5C05A5C8-C233-2B2D-5152-90039DE631AC}"/>
              </a:ext>
            </a:extLst>
          </p:cNvPr>
          <p:cNvSpPr/>
          <p:nvPr/>
        </p:nvSpPr>
        <p:spPr>
          <a:xfrm>
            <a:off x="8246998" y="260465"/>
            <a:ext cx="611506" cy="45488"/>
          </a:xfrm>
          <a:custGeom>
            <a:avLst/>
            <a:gdLst>
              <a:gd name="connsiteX0" fmla="*/ 23877 w 611506"/>
              <a:gd name="connsiteY0" fmla="*/ 3060 h 45488"/>
              <a:gd name="connsiteX1" fmla="*/ 582677 w 611506"/>
              <a:gd name="connsiteY1" fmla="*/ 44335 h 45488"/>
              <a:gd name="connsiteX2" fmla="*/ 490602 w 611506"/>
              <a:gd name="connsiteY2" fmla="*/ 31635 h 45488"/>
              <a:gd name="connsiteX3" fmla="*/ 141352 w 611506"/>
              <a:gd name="connsiteY3" fmla="*/ 6235 h 45488"/>
              <a:gd name="connsiteX4" fmla="*/ 23877 w 611506"/>
              <a:gd name="connsiteY4" fmla="*/ 3060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506" h="45488">
                <a:moveTo>
                  <a:pt x="23877" y="3060"/>
                </a:moveTo>
                <a:cubicBezTo>
                  <a:pt x="97431" y="9410"/>
                  <a:pt x="504890" y="39573"/>
                  <a:pt x="582677" y="44335"/>
                </a:cubicBezTo>
                <a:cubicBezTo>
                  <a:pt x="660464" y="49097"/>
                  <a:pt x="564156" y="37985"/>
                  <a:pt x="490602" y="31635"/>
                </a:cubicBezTo>
                <a:cubicBezTo>
                  <a:pt x="417048" y="25285"/>
                  <a:pt x="219669" y="10997"/>
                  <a:pt x="141352" y="6235"/>
                </a:cubicBezTo>
                <a:cubicBezTo>
                  <a:pt x="63035" y="1473"/>
                  <a:pt x="-49677" y="-3290"/>
                  <a:pt x="23877" y="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AC1B5A37-5712-CCF5-28B2-4B48D1FC5C0C}"/>
              </a:ext>
            </a:extLst>
          </p:cNvPr>
          <p:cNvSpPr/>
          <p:nvPr/>
        </p:nvSpPr>
        <p:spPr>
          <a:xfrm>
            <a:off x="8778835" y="314248"/>
            <a:ext cx="574511" cy="247685"/>
          </a:xfrm>
          <a:custGeom>
            <a:avLst/>
            <a:gdLst>
              <a:gd name="connsiteX0" fmla="*/ 40 w 574511"/>
              <a:gd name="connsiteY0" fmla="*/ 77 h 247685"/>
              <a:gd name="connsiteX1" fmla="*/ 368340 w 574511"/>
              <a:gd name="connsiteY1" fmla="*/ 111202 h 247685"/>
              <a:gd name="connsiteX2" fmla="*/ 571540 w 574511"/>
              <a:gd name="connsiteY2" fmla="*/ 244552 h 247685"/>
              <a:gd name="connsiteX3" fmla="*/ 473115 w 574511"/>
              <a:gd name="connsiteY3" fmla="*/ 190577 h 247685"/>
              <a:gd name="connsiteX4" fmla="*/ 254040 w 574511"/>
              <a:gd name="connsiteY4" fmla="*/ 25477 h 247685"/>
              <a:gd name="connsiteX5" fmla="*/ 330240 w 574511"/>
              <a:gd name="connsiteY5" fmla="*/ 79452 h 247685"/>
              <a:gd name="connsiteX6" fmla="*/ 146090 w 574511"/>
              <a:gd name="connsiteY6" fmla="*/ 6427 h 247685"/>
              <a:gd name="connsiteX7" fmla="*/ 342940 w 574511"/>
              <a:gd name="connsiteY7" fmla="*/ 92152 h 247685"/>
              <a:gd name="connsiteX8" fmla="*/ 40 w 574511"/>
              <a:gd name="connsiteY8" fmla="*/ 77 h 24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511" h="247685">
                <a:moveTo>
                  <a:pt x="40" y="77"/>
                </a:moveTo>
                <a:cubicBezTo>
                  <a:pt x="4273" y="3252"/>
                  <a:pt x="273090" y="70456"/>
                  <a:pt x="368340" y="111202"/>
                </a:cubicBezTo>
                <a:cubicBezTo>
                  <a:pt x="463590" y="151948"/>
                  <a:pt x="554078" y="231323"/>
                  <a:pt x="571540" y="244552"/>
                </a:cubicBezTo>
                <a:cubicBezTo>
                  <a:pt x="589003" y="257781"/>
                  <a:pt x="526032" y="227090"/>
                  <a:pt x="473115" y="190577"/>
                </a:cubicBezTo>
                <a:cubicBezTo>
                  <a:pt x="420198" y="154065"/>
                  <a:pt x="277852" y="43998"/>
                  <a:pt x="254040" y="25477"/>
                </a:cubicBezTo>
                <a:cubicBezTo>
                  <a:pt x="230228" y="6956"/>
                  <a:pt x="348232" y="82627"/>
                  <a:pt x="330240" y="79452"/>
                </a:cubicBezTo>
                <a:cubicBezTo>
                  <a:pt x="312248" y="76277"/>
                  <a:pt x="143973" y="4310"/>
                  <a:pt x="146090" y="6427"/>
                </a:cubicBezTo>
                <a:cubicBezTo>
                  <a:pt x="148207" y="8544"/>
                  <a:pt x="361461" y="91623"/>
                  <a:pt x="342940" y="92152"/>
                </a:cubicBezTo>
                <a:cubicBezTo>
                  <a:pt x="324419" y="92681"/>
                  <a:pt x="-4193" y="-3098"/>
                  <a:pt x="4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B37FF1F8-B00E-97AD-1FEE-846E1337200D}"/>
              </a:ext>
            </a:extLst>
          </p:cNvPr>
          <p:cNvSpPr/>
          <p:nvPr/>
        </p:nvSpPr>
        <p:spPr>
          <a:xfrm>
            <a:off x="7009548" y="601767"/>
            <a:ext cx="696447" cy="592302"/>
          </a:xfrm>
          <a:custGeom>
            <a:avLst/>
            <a:gdLst>
              <a:gd name="connsiteX0" fmla="*/ 45302 w 696447"/>
              <a:gd name="connsiteY0" fmla="*/ 592033 h 592302"/>
              <a:gd name="connsiteX1" fmla="*/ 7202 w 696447"/>
              <a:gd name="connsiteY1" fmla="*/ 414233 h 592302"/>
              <a:gd name="connsiteX2" fmla="*/ 13552 w 696447"/>
              <a:gd name="connsiteY2" fmla="*/ 458683 h 592302"/>
              <a:gd name="connsiteX3" fmla="*/ 140552 w 696447"/>
              <a:gd name="connsiteY3" fmla="*/ 334858 h 592302"/>
              <a:gd name="connsiteX4" fmla="*/ 680302 w 696447"/>
              <a:gd name="connsiteY4" fmla="*/ 11008 h 592302"/>
              <a:gd name="connsiteX5" fmla="*/ 521552 w 696447"/>
              <a:gd name="connsiteY5" fmla="*/ 96733 h 592302"/>
              <a:gd name="connsiteX6" fmla="*/ 178652 w 696447"/>
              <a:gd name="connsiteY6" fmla="*/ 303108 h 592302"/>
              <a:gd name="connsiteX7" fmla="*/ 26252 w 696447"/>
              <a:gd name="connsiteY7" fmla="*/ 442808 h 592302"/>
              <a:gd name="connsiteX8" fmla="*/ 23077 w 696447"/>
              <a:gd name="connsiteY8" fmla="*/ 474558 h 592302"/>
              <a:gd name="connsiteX9" fmla="*/ 7202 w 696447"/>
              <a:gd name="connsiteY9" fmla="*/ 455508 h 592302"/>
              <a:gd name="connsiteX10" fmla="*/ 45302 w 696447"/>
              <a:gd name="connsiteY10" fmla="*/ 592033 h 59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447" h="592302">
                <a:moveTo>
                  <a:pt x="45302" y="592033"/>
                </a:moveTo>
                <a:cubicBezTo>
                  <a:pt x="45302" y="585154"/>
                  <a:pt x="12494" y="436458"/>
                  <a:pt x="7202" y="414233"/>
                </a:cubicBezTo>
                <a:cubicBezTo>
                  <a:pt x="1910" y="392008"/>
                  <a:pt x="-8673" y="471912"/>
                  <a:pt x="13552" y="458683"/>
                </a:cubicBezTo>
                <a:cubicBezTo>
                  <a:pt x="35777" y="445454"/>
                  <a:pt x="29427" y="409470"/>
                  <a:pt x="140552" y="334858"/>
                </a:cubicBezTo>
                <a:cubicBezTo>
                  <a:pt x="251677" y="260246"/>
                  <a:pt x="616802" y="50695"/>
                  <a:pt x="680302" y="11008"/>
                </a:cubicBezTo>
                <a:cubicBezTo>
                  <a:pt x="743802" y="-28679"/>
                  <a:pt x="605160" y="48050"/>
                  <a:pt x="521552" y="96733"/>
                </a:cubicBezTo>
                <a:cubicBezTo>
                  <a:pt x="437944" y="145416"/>
                  <a:pt x="261202" y="245429"/>
                  <a:pt x="178652" y="303108"/>
                </a:cubicBezTo>
                <a:cubicBezTo>
                  <a:pt x="96102" y="360787"/>
                  <a:pt x="52181" y="414233"/>
                  <a:pt x="26252" y="442808"/>
                </a:cubicBezTo>
                <a:cubicBezTo>
                  <a:pt x="323" y="471383"/>
                  <a:pt x="23077" y="474558"/>
                  <a:pt x="23077" y="474558"/>
                </a:cubicBezTo>
                <a:cubicBezTo>
                  <a:pt x="19902" y="476675"/>
                  <a:pt x="6144" y="439104"/>
                  <a:pt x="7202" y="455508"/>
                </a:cubicBezTo>
                <a:cubicBezTo>
                  <a:pt x="8260" y="471912"/>
                  <a:pt x="45302" y="598912"/>
                  <a:pt x="45302" y="592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08565226-EECB-6CF4-D8F0-AB94EEC3B73F}"/>
              </a:ext>
            </a:extLst>
          </p:cNvPr>
          <p:cNvSpPr/>
          <p:nvPr/>
        </p:nvSpPr>
        <p:spPr>
          <a:xfrm>
            <a:off x="7029176" y="732658"/>
            <a:ext cx="478261" cy="464557"/>
          </a:xfrm>
          <a:custGeom>
            <a:avLst/>
            <a:gdLst>
              <a:gd name="connsiteX0" fmla="*/ 47899 w 478261"/>
              <a:gd name="connsiteY0" fmla="*/ 464317 h 464557"/>
              <a:gd name="connsiteX1" fmla="*/ 41549 w 478261"/>
              <a:gd name="connsiteY1" fmla="*/ 334142 h 464557"/>
              <a:gd name="connsiteX2" fmla="*/ 466999 w 478261"/>
              <a:gd name="connsiteY2" fmla="*/ 10292 h 464557"/>
              <a:gd name="connsiteX3" fmla="*/ 327299 w 478261"/>
              <a:gd name="connsiteY3" fmla="*/ 102367 h 464557"/>
              <a:gd name="connsiteX4" fmla="*/ 28849 w 478261"/>
              <a:gd name="connsiteY4" fmla="*/ 321442 h 464557"/>
              <a:gd name="connsiteX5" fmla="*/ 44724 w 478261"/>
              <a:gd name="connsiteY5" fmla="*/ 308742 h 464557"/>
              <a:gd name="connsiteX6" fmla="*/ 16149 w 478261"/>
              <a:gd name="connsiteY6" fmla="*/ 324617 h 464557"/>
              <a:gd name="connsiteX7" fmla="*/ 274 w 478261"/>
              <a:gd name="connsiteY7" fmla="*/ 365892 h 464557"/>
              <a:gd name="connsiteX8" fmla="*/ 47899 w 478261"/>
              <a:gd name="connsiteY8" fmla="*/ 464317 h 46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261" h="464557">
                <a:moveTo>
                  <a:pt x="47899" y="464317"/>
                </a:moveTo>
                <a:cubicBezTo>
                  <a:pt x="54778" y="459025"/>
                  <a:pt x="-28301" y="409813"/>
                  <a:pt x="41549" y="334142"/>
                </a:cubicBezTo>
                <a:cubicBezTo>
                  <a:pt x="111399" y="258471"/>
                  <a:pt x="419374" y="48921"/>
                  <a:pt x="466999" y="10292"/>
                </a:cubicBezTo>
                <a:cubicBezTo>
                  <a:pt x="514624" y="-28337"/>
                  <a:pt x="400324" y="50509"/>
                  <a:pt x="327299" y="102367"/>
                </a:cubicBezTo>
                <a:cubicBezTo>
                  <a:pt x="254274" y="154225"/>
                  <a:pt x="28849" y="321442"/>
                  <a:pt x="28849" y="321442"/>
                </a:cubicBezTo>
                <a:cubicBezTo>
                  <a:pt x="-18247" y="355838"/>
                  <a:pt x="46841" y="308213"/>
                  <a:pt x="44724" y="308742"/>
                </a:cubicBezTo>
                <a:cubicBezTo>
                  <a:pt x="42607" y="309271"/>
                  <a:pt x="23557" y="315092"/>
                  <a:pt x="16149" y="324617"/>
                </a:cubicBezTo>
                <a:cubicBezTo>
                  <a:pt x="8741" y="334142"/>
                  <a:pt x="-1843" y="345784"/>
                  <a:pt x="274" y="365892"/>
                </a:cubicBezTo>
                <a:cubicBezTo>
                  <a:pt x="2391" y="386000"/>
                  <a:pt x="41020" y="469609"/>
                  <a:pt x="47899" y="464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9B372365-C2DC-643E-D133-2CC98580BDA6}"/>
              </a:ext>
            </a:extLst>
          </p:cNvPr>
          <p:cNvSpPr/>
          <p:nvPr/>
        </p:nvSpPr>
        <p:spPr>
          <a:xfrm>
            <a:off x="7556134" y="701598"/>
            <a:ext cx="149591" cy="467209"/>
          </a:xfrm>
          <a:custGeom>
            <a:avLst/>
            <a:gdLst>
              <a:gd name="connsiteX0" fmla="*/ 38466 w 149591"/>
              <a:gd name="connsiteY0" fmla="*/ 77 h 467209"/>
              <a:gd name="connsiteX1" fmla="*/ 130541 w 149591"/>
              <a:gd name="connsiteY1" fmla="*/ 209627 h 467209"/>
              <a:gd name="connsiteX2" fmla="*/ 79741 w 149591"/>
              <a:gd name="connsiteY2" fmla="*/ 352502 h 467209"/>
              <a:gd name="connsiteX3" fmla="*/ 98791 w 149591"/>
              <a:gd name="connsiteY3" fmla="*/ 330277 h 467209"/>
              <a:gd name="connsiteX4" fmla="*/ 366 w 149591"/>
              <a:gd name="connsiteY4" fmla="*/ 466802 h 467209"/>
              <a:gd name="connsiteX5" fmla="*/ 140066 w 149591"/>
              <a:gd name="connsiteY5" fmla="*/ 279477 h 467209"/>
              <a:gd name="connsiteX6" fmla="*/ 133716 w 149591"/>
              <a:gd name="connsiteY6" fmla="*/ 289002 h 467209"/>
              <a:gd name="connsiteX7" fmla="*/ 149591 w 149591"/>
              <a:gd name="connsiteY7" fmla="*/ 123902 h 467209"/>
              <a:gd name="connsiteX8" fmla="*/ 133716 w 149591"/>
              <a:gd name="connsiteY8" fmla="*/ 225502 h 467209"/>
              <a:gd name="connsiteX9" fmla="*/ 121016 w 149591"/>
              <a:gd name="connsiteY9" fmla="*/ 123902 h 467209"/>
              <a:gd name="connsiteX10" fmla="*/ 124191 w 149591"/>
              <a:gd name="connsiteY10" fmla="*/ 184227 h 467209"/>
              <a:gd name="connsiteX11" fmla="*/ 38466 w 149591"/>
              <a:gd name="connsiteY11" fmla="*/ 77 h 46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591" h="467209">
                <a:moveTo>
                  <a:pt x="38466" y="77"/>
                </a:moveTo>
                <a:cubicBezTo>
                  <a:pt x="39524" y="4310"/>
                  <a:pt x="123662" y="150890"/>
                  <a:pt x="130541" y="209627"/>
                </a:cubicBezTo>
                <a:cubicBezTo>
                  <a:pt x="137420" y="268364"/>
                  <a:pt x="85033" y="332394"/>
                  <a:pt x="79741" y="352502"/>
                </a:cubicBezTo>
                <a:cubicBezTo>
                  <a:pt x="74449" y="372610"/>
                  <a:pt x="112020" y="311227"/>
                  <a:pt x="98791" y="330277"/>
                </a:cubicBezTo>
                <a:cubicBezTo>
                  <a:pt x="85562" y="349327"/>
                  <a:pt x="-6513" y="475269"/>
                  <a:pt x="366" y="466802"/>
                </a:cubicBezTo>
                <a:cubicBezTo>
                  <a:pt x="7245" y="458335"/>
                  <a:pt x="140066" y="279477"/>
                  <a:pt x="140066" y="279477"/>
                </a:cubicBezTo>
                <a:cubicBezTo>
                  <a:pt x="162291" y="249844"/>
                  <a:pt x="132129" y="314931"/>
                  <a:pt x="133716" y="289002"/>
                </a:cubicBezTo>
                <a:cubicBezTo>
                  <a:pt x="135304" y="263073"/>
                  <a:pt x="149591" y="134485"/>
                  <a:pt x="149591" y="123902"/>
                </a:cubicBezTo>
                <a:cubicBezTo>
                  <a:pt x="149591" y="113319"/>
                  <a:pt x="138478" y="225502"/>
                  <a:pt x="133716" y="225502"/>
                </a:cubicBezTo>
                <a:cubicBezTo>
                  <a:pt x="128954" y="225502"/>
                  <a:pt x="122603" y="130781"/>
                  <a:pt x="121016" y="123902"/>
                </a:cubicBezTo>
                <a:cubicBezTo>
                  <a:pt x="119429" y="117023"/>
                  <a:pt x="133716" y="202219"/>
                  <a:pt x="124191" y="184227"/>
                </a:cubicBezTo>
                <a:cubicBezTo>
                  <a:pt x="114666" y="166235"/>
                  <a:pt x="37408" y="-4156"/>
                  <a:pt x="3846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6BD36FF0-E884-7AF8-CD3A-7BD8D0AC8A94}"/>
              </a:ext>
            </a:extLst>
          </p:cNvPr>
          <p:cNvSpPr/>
          <p:nvPr/>
        </p:nvSpPr>
        <p:spPr>
          <a:xfrm>
            <a:off x="7585067" y="620066"/>
            <a:ext cx="139795" cy="542001"/>
          </a:xfrm>
          <a:custGeom>
            <a:avLst/>
            <a:gdLst>
              <a:gd name="connsiteX0" fmla="*/ 12708 w 139795"/>
              <a:gd name="connsiteY0" fmla="*/ 2234 h 542001"/>
              <a:gd name="connsiteX1" fmla="*/ 111133 w 139795"/>
              <a:gd name="connsiteY1" fmla="*/ 173684 h 542001"/>
              <a:gd name="connsiteX2" fmla="*/ 139708 w 139795"/>
              <a:gd name="connsiteY2" fmla="*/ 284809 h 542001"/>
              <a:gd name="connsiteX3" fmla="*/ 104783 w 139795"/>
              <a:gd name="connsiteY3" fmla="*/ 430859 h 542001"/>
              <a:gd name="connsiteX4" fmla="*/ 114308 w 139795"/>
              <a:gd name="connsiteY4" fmla="*/ 414984 h 542001"/>
              <a:gd name="connsiteX5" fmla="*/ 8 w 139795"/>
              <a:gd name="connsiteY5" fmla="*/ 541984 h 542001"/>
              <a:gd name="connsiteX6" fmla="*/ 120658 w 139795"/>
              <a:gd name="connsiteY6" fmla="*/ 405459 h 542001"/>
              <a:gd name="connsiteX7" fmla="*/ 123833 w 139795"/>
              <a:gd name="connsiteY7" fmla="*/ 202259 h 542001"/>
              <a:gd name="connsiteX8" fmla="*/ 76208 w 139795"/>
              <a:gd name="connsiteY8" fmla="*/ 84784 h 542001"/>
              <a:gd name="connsiteX9" fmla="*/ 12708 w 139795"/>
              <a:gd name="connsiteY9" fmla="*/ 2234 h 5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95" h="542001">
                <a:moveTo>
                  <a:pt x="12708" y="2234"/>
                </a:moveTo>
                <a:cubicBezTo>
                  <a:pt x="18529" y="17051"/>
                  <a:pt x="89966" y="126588"/>
                  <a:pt x="111133" y="173684"/>
                </a:cubicBezTo>
                <a:cubicBezTo>
                  <a:pt x="132300" y="220780"/>
                  <a:pt x="140766" y="241947"/>
                  <a:pt x="139708" y="284809"/>
                </a:cubicBezTo>
                <a:cubicBezTo>
                  <a:pt x="138650" y="327671"/>
                  <a:pt x="104783" y="430859"/>
                  <a:pt x="104783" y="430859"/>
                </a:cubicBezTo>
                <a:cubicBezTo>
                  <a:pt x="100550" y="452555"/>
                  <a:pt x="131771" y="396463"/>
                  <a:pt x="114308" y="414984"/>
                </a:cubicBezTo>
                <a:cubicBezTo>
                  <a:pt x="96846" y="433505"/>
                  <a:pt x="-1050" y="543572"/>
                  <a:pt x="8" y="541984"/>
                </a:cubicBezTo>
                <a:cubicBezTo>
                  <a:pt x="1066" y="540396"/>
                  <a:pt x="100021" y="462080"/>
                  <a:pt x="120658" y="405459"/>
                </a:cubicBezTo>
                <a:cubicBezTo>
                  <a:pt x="141295" y="348838"/>
                  <a:pt x="131241" y="255705"/>
                  <a:pt x="123833" y="202259"/>
                </a:cubicBezTo>
                <a:cubicBezTo>
                  <a:pt x="116425" y="148813"/>
                  <a:pt x="90496" y="119709"/>
                  <a:pt x="76208" y="84784"/>
                </a:cubicBezTo>
                <a:cubicBezTo>
                  <a:pt x="61921" y="49859"/>
                  <a:pt x="6887" y="-12583"/>
                  <a:pt x="12708" y="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9683DE86-133B-D4D9-5F29-97ED66DD9A5C}"/>
              </a:ext>
            </a:extLst>
          </p:cNvPr>
          <p:cNvSpPr/>
          <p:nvPr/>
        </p:nvSpPr>
        <p:spPr>
          <a:xfrm>
            <a:off x="7089772" y="1056987"/>
            <a:ext cx="353174" cy="311897"/>
          </a:xfrm>
          <a:custGeom>
            <a:avLst/>
            <a:gdLst>
              <a:gd name="connsiteX0" fmla="*/ 3 w 353174"/>
              <a:gd name="connsiteY0" fmla="*/ 288 h 311897"/>
              <a:gd name="connsiteX1" fmla="*/ 69853 w 353174"/>
              <a:gd name="connsiteY1" fmla="*/ 174913 h 311897"/>
              <a:gd name="connsiteX2" fmla="*/ 127003 w 353174"/>
              <a:gd name="connsiteY2" fmla="*/ 251113 h 311897"/>
              <a:gd name="connsiteX3" fmla="*/ 180978 w 353174"/>
              <a:gd name="connsiteY3" fmla="*/ 251113 h 311897"/>
              <a:gd name="connsiteX4" fmla="*/ 155578 w 353174"/>
              <a:gd name="connsiteY4" fmla="*/ 276513 h 311897"/>
              <a:gd name="connsiteX5" fmla="*/ 352428 w 353174"/>
              <a:gd name="connsiteY5" fmla="*/ 127288 h 311897"/>
              <a:gd name="connsiteX6" fmla="*/ 219078 w 353174"/>
              <a:gd name="connsiteY6" fmla="*/ 244763 h 311897"/>
              <a:gd name="connsiteX7" fmla="*/ 117478 w 353174"/>
              <a:gd name="connsiteY7" fmla="*/ 311438 h 311897"/>
              <a:gd name="connsiteX8" fmla="*/ 139703 w 353174"/>
              <a:gd name="connsiteY8" fmla="*/ 266988 h 311897"/>
              <a:gd name="connsiteX9" fmla="*/ 57153 w 353174"/>
              <a:gd name="connsiteY9" fmla="*/ 136813 h 311897"/>
              <a:gd name="connsiteX10" fmla="*/ 66678 w 353174"/>
              <a:gd name="connsiteY10" fmla="*/ 133638 h 311897"/>
              <a:gd name="connsiteX11" fmla="*/ 3 w 353174"/>
              <a:gd name="connsiteY11" fmla="*/ 288 h 31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174" h="311897">
                <a:moveTo>
                  <a:pt x="3" y="288"/>
                </a:moveTo>
                <a:cubicBezTo>
                  <a:pt x="532" y="7167"/>
                  <a:pt x="48686" y="133109"/>
                  <a:pt x="69853" y="174913"/>
                </a:cubicBezTo>
                <a:cubicBezTo>
                  <a:pt x="91020" y="216717"/>
                  <a:pt x="108482" y="238413"/>
                  <a:pt x="127003" y="251113"/>
                </a:cubicBezTo>
                <a:cubicBezTo>
                  <a:pt x="145524" y="263813"/>
                  <a:pt x="176216" y="246880"/>
                  <a:pt x="180978" y="251113"/>
                </a:cubicBezTo>
                <a:cubicBezTo>
                  <a:pt x="185740" y="255346"/>
                  <a:pt x="127003" y="297150"/>
                  <a:pt x="155578" y="276513"/>
                </a:cubicBezTo>
                <a:cubicBezTo>
                  <a:pt x="184153" y="255876"/>
                  <a:pt x="341845" y="132580"/>
                  <a:pt x="352428" y="127288"/>
                </a:cubicBezTo>
                <a:cubicBezTo>
                  <a:pt x="363011" y="121996"/>
                  <a:pt x="258236" y="214071"/>
                  <a:pt x="219078" y="244763"/>
                </a:cubicBezTo>
                <a:cubicBezTo>
                  <a:pt x="179920" y="275455"/>
                  <a:pt x="130707" y="307734"/>
                  <a:pt x="117478" y="311438"/>
                </a:cubicBezTo>
                <a:cubicBezTo>
                  <a:pt x="104249" y="315142"/>
                  <a:pt x="149757" y="296092"/>
                  <a:pt x="139703" y="266988"/>
                </a:cubicBezTo>
                <a:cubicBezTo>
                  <a:pt x="129649" y="237884"/>
                  <a:pt x="69324" y="159038"/>
                  <a:pt x="57153" y="136813"/>
                </a:cubicBezTo>
                <a:cubicBezTo>
                  <a:pt x="44982" y="114588"/>
                  <a:pt x="71970" y="155863"/>
                  <a:pt x="66678" y="133638"/>
                </a:cubicBezTo>
                <a:cubicBezTo>
                  <a:pt x="61386" y="111413"/>
                  <a:pt x="-526" y="-6591"/>
                  <a:pt x="3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8F547728-125C-7298-BF11-A11EE9610BCB}"/>
              </a:ext>
            </a:extLst>
          </p:cNvPr>
          <p:cNvSpPr/>
          <p:nvPr/>
        </p:nvSpPr>
        <p:spPr>
          <a:xfrm>
            <a:off x="7091890" y="1034958"/>
            <a:ext cx="385330" cy="339821"/>
          </a:xfrm>
          <a:custGeom>
            <a:avLst/>
            <a:gdLst>
              <a:gd name="connsiteX0" fmla="*/ 7410 w 385330"/>
              <a:gd name="connsiteY0" fmla="*/ 92 h 339821"/>
              <a:gd name="connsiteX1" fmla="*/ 4235 w 385330"/>
              <a:gd name="connsiteY1" fmla="*/ 152492 h 339821"/>
              <a:gd name="connsiteX2" fmla="*/ 61385 w 385330"/>
              <a:gd name="connsiteY2" fmla="*/ 289017 h 339821"/>
              <a:gd name="connsiteX3" fmla="*/ 35985 w 385330"/>
              <a:gd name="connsiteY3" fmla="*/ 282667 h 339821"/>
              <a:gd name="connsiteX4" fmla="*/ 137585 w 385330"/>
              <a:gd name="connsiteY4" fmla="*/ 339817 h 339821"/>
              <a:gd name="connsiteX5" fmla="*/ 274110 w 385330"/>
              <a:gd name="connsiteY5" fmla="*/ 285842 h 339821"/>
              <a:gd name="connsiteX6" fmla="*/ 251885 w 385330"/>
              <a:gd name="connsiteY6" fmla="*/ 301717 h 339821"/>
              <a:gd name="connsiteX7" fmla="*/ 385235 w 385330"/>
              <a:gd name="connsiteY7" fmla="*/ 152492 h 339821"/>
              <a:gd name="connsiteX8" fmla="*/ 270935 w 385330"/>
              <a:gd name="connsiteY8" fmla="*/ 263617 h 339821"/>
              <a:gd name="connsiteX9" fmla="*/ 140760 w 385330"/>
              <a:gd name="connsiteY9" fmla="*/ 323942 h 339821"/>
              <a:gd name="connsiteX10" fmla="*/ 74085 w 385330"/>
              <a:gd name="connsiteY10" fmla="*/ 231867 h 339821"/>
              <a:gd name="connsiteX11" fmla="*/ 89960 w 385330"/>
              <a:gd name="connsiteY11" fmla="*/ 123917 h 339821"/>
              <a:gd name="connsiteX12" fmla="*/ 55035 w 385330"/>
              <a:gd name="connsiteY12" fmla="*/ 263617 h 339821"/>
              <a:gd name="connsiteX13" fmla="*/ 32810 w 385330"/>
              <a:gd name="connsiteY13" fmla="*/ 174717 h 339821"/>
              <a:gd name="connsiteX14" fmla="*/ 7410 w 385330"/>
              <a:gd name="connsiteY14" fmla="*/ 92 h 33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330" h="339821">
                <a:moveTo>
                  <a:pt x="7410" y="92"/>
                </a:moveTo>
                <a:cubicBezTo>
                  <a:pt x="2648" y="-3612"/>
                  <a:pt x="-4761" y="104338"/>
                  <a:pt x="4235" y="152492"/>
                </a:cubicBezTo>
                <a:cubicBezTo>
                  <a:pt x="13231" y="200646"/>
                  <a:pt x="56093" y="267321"/>
                  <a:pt x="61385" y="289017"/>
                </a:cubicBezTo>
                <a:cubicBezTo>
                  <a:pt x="66677" y="310713"/>
                  <a:pt x="23285" y="274200"/>
                  <a:pt x="35985" y="282667"/>
                </a:cubicBezTo>
                <a:cubicBezTo>
                  <a:pt x="48685" y="291134"/>
                  <a:pt x="97898" y="339288"/>
                  <a:pt x="137585" y="339817"/>
                </a:cubicBezTo>
                <a:cubicBezTo>
                  <a:pt x="177272" y="340346"/>
                  <a:pt x="255060" y="292192"/>
                  <a:pt x="274110" y="285842"/>
                </a:cubicBezTo>
                <a:cubicBezTo>
                  <a:pt x="293160" y="279492"/>
                  <a:pt x="233364" y="323942"/>
                  <a:pt x="251885" y="301717"/>
                </a:cubicBezTo>
                <a:cubicBezTo>
                  <a:pt x="270406" y="279492"/>
                  <a:pt x="382060" y="158842"/>
                  <a:pt x="385235" y="152492"/>
                </a:cubicBezTo>
                <a:cubicBezTo>
                  <a:pt x="388410" y="146142"/>
                  <a:pt x="311681" y="235042"/>
                  <a:pt x="270935" y="263617"/>
                </a:cubicBezTo>
                <a:cubicBezTo>
                  <a:pt x="230189" y="292192"/>
                  <a:pt x="173568" y="329234"/>
                  <a:pt x="140760" y="323942"/>
                </a:cubicBezTo>
                <a:cubicBezTo>
                  <a:pt x="107952" y="318650"/>
                  <a:pt x="82552" y="265204"/>
                  <a:pt x="74085" y="231867"/>
                </a:cubicBezTo>
                <a:cubicBezTo>
                  <a:pt x="65618" y="198530"/>
                  <a:pt x="93135" y="118625"/>
                  <a:pt x="89960" y="123917"/>
                </a:cubicBezTo>
                <a:cubicBezTo>
                  <a:pt x="86785" y="129209"/>
                  <a:pt x="64560" y="255150"/>
                  <a:pt x="55035" y="263617"/>
                </a:cubicBezTo>
                <a:cubicBezTo>
                  <a:pt x="45510" y="272084"/>
                  <a:pt x="39689" y="215992"/>
                  <a:pt x="32810" y="174717"/>
                </a:cubicBezTo>
                <a:cubicBezTo>
                  <a:pt x="25931" y="133442"/>
                  <a:pt x="12172" y="3796"/>
                  <a:pt x="741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43FF7B5A-F5F9-9443-A42C-050588315E6D}"/>
              </a:ext>
            </a:extLst>
          </p:cNvPr>
          <p:cNvSpPr/>
          <p:nvPr/>
        </p:nvSpPr>
        <p:spPr>
          <a:xfrm>
            <a:off x="7178931" y="916938"/>
            <a:ext cx="109181" cy="302951"/>
          </a:xfrm>
          <a:custGeom>
            <a:avLst/>
            <a:gdLst>
              <a:gd name="connsiteX0" fmla="*/ 104519 w 109181"/>
              <a:gd name="connsiteY0" fmla="*/ 637 h 302951"/>
              <a:gd name="connsiteX1" fmla="*/ 63244 w 109181"/>
              <a:gd name="connsiteY1" fmla="*/ 114937 h 302951"/>
              <a:gd name="connsiteX2" fmla="*/ 66419 w 109181"/>
              <a:gd name="connsiteY2" fmla="*/ 143512 h 302951"/>
              <a:gd name="connsiteX3" fmla="*/ 107694 w 109181"/>
              <a:gd name="connsiteY3" fmla="*/ 302262 h 302951"/>
              <a:gd name="connsiteX4" fmla="*/ 6094 w 109181"/>
              <a:gd name="connsiteY4" fmla="*/ 73662 h 302951"/>
              <a:gd name="connsiteX5" fmla="*/ 18794 w 109181"/>
              <a:gd name="connsiteY5" fmla="*/ 172087 h 302951"/>
              <a:gd name="connsiteX6" fmla="*/ 104519 w 109181"/>
              <a:gd name="connsiteY6" fmla="*/ 637 h 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81" h="302951">
                <a:moveTo>
                  <a:pt x="104519" y="637"/>
                </a:moveTo>
                <a:cubicBezTo>
                  <a:pt x="111927" y="-8888"/>
                  <a:pt x="69594" y="91125"/>
                  <a:pt x="63244" y="114937"/>
                </a:cubicBezTo>
                <a:cubicBezTo>
                  <a:pt x="56894" y="138749"/>
                  <a:pt x="59011" y="112291"/>
                  <a:pt x="66419" y="143512"/>
                </a:cubicBezTo>
                <a:cubicBezTo>
                  <a:pt x="73827" y="174733"/>
                  <a:pt x="117748" y="313904"/>
                  <a:pt x="107694" y="302262"/>
                </a:cubicBezTo>
                <a:cubicBezTo>
                  <a:pt x="97640" y="290620"/>
                  <a:pt x="20911" y="95358"/>
                  <a:pt x="6094" y="73662"/>
                </a:cubicBezTo>
                <a:cubicBezTo>
                  <a:pt x="-8723" y="51966"/>
                  <a:pt x="6623" y="180024"/>
                  <a:pt x="18794" y="172087"/>
                </a:cubicBezTo>
                <a:cubicBezTo>
                  <a:pt x="30965" y="164150"/>
                  <a:pt x="97111" y="10162"/>
                  <a:pt x="104519" y="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4E43520D-81B6-4027-7AC6-7998C4F8E33F}"/>
              </a:ext>
            </a:extLst>
          </p:cNvPr>
          <p:cNvSpPr/>
          <p:nvPr/>
        </p:nvSpPr>
        <p:spPr>
          <a:xfrm>
            <a:off x="7283448" y="920536"/>
            <a:ext cx="89921" cy="314570"/>
          </a:xfrm>
          <a:custGeom>
            <a:avLst/>
            <a:gdLst>
              <a:gd name="connsiteX0" fmla="*/ 6352 w 89921"/>
              <a:gd name="connsiteY0" fmla="*/ 214 h 314570"/>
              <a:gd name="connsiteX1" fmla="*/ 50802 w 89921"/>
              <a:gd name="connsiteY1" fmla="*/ 247864 h 314570"/>
              <a:gd name="connsiteX2" fmla="*/ 85727 w 89921"/>
              <a:gd name="connsiteY2" fmla="*/ 200239 h 314570"/>
              <a:gd name="connsiteX3" fmla="*/ 2 w 89921"/>
              <a:gd name="connsiteY3" fmla="*/ 314539 h 314570"/>
              <a:gd name="connsiteX4" fmla="*/ 88902 w 89921"/>
              <a:gd name="connsiteY4" fmla="*/ 187539 h 314570"/>
              <a:gd name="connsiteX5" fmla="*/ 47627 w 89921"/>
              <a:gd name="connsiteY5" fmla="*/ 222464 h 314570"/>
              <a:gd name="connsiteX6" fmla="*/ 38102 w 89921"/>
              <a:gd name="connsiteY6" fmla="*/ 152614 h 314570"/>
              <a:gd name="connsiteX7" fmla="*/ 57152 w 89921"/>
              <a:gd name="connsiteY7" fmla="*/ 203414 h 314570"/>
              <a:gd name="connsiteX8" fmla="*/ 6352 w 89921"/>
              <a:gd name="connsiteY8" fmla="*/ 214 h 31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1" h="314570">
                <a:moveTo>
                  <a:pt x="6352" y="214"/>
                </a:moveTo>
                <a:cubicBezTo>
                  <a:pt x="5294" y="7622"/>
                  <a:pt x="37573" y="214527"/>
                  <a:pt x="50802" y="247864"/>
                </a:cubicBezTo>
                <a:cubicBezTo>
                  <a:pt x="64031" y="281201"/>
                  <a:pt x="94194" y="189127"/>
                  <a:pt x="85727" y="200239"/>
                </a:cubicBezTo>
                <a:cubicBezTo>
                  <a:pt x="77260" y="211351"/>
                  <a:pt x="-527" y="316656"/>
                  <a:pt x="2" y="314539"/>
                </a:cubicBezTo>
                <a:cubicBezTo>
                  <a:pt x="531" y="312422"/>
                  <a:pt x="80965" y="202885"/>
                  <a:pt x="88902" y="187539"/>
                </a:cubicBezTo>
                <a:cubicBezTo>
                  <a:pt x="96839" y="172193"/>
                  <a:pt x="56094" y="228285"/>
                  <a:pt x="47627" y="222464"/>
                </a:cubicBezTo>
                <a:cubicBezTo>
                  <a:pt x="39160" y="216643"/>
                  <a:pt x="36515" y="155789"/>
                  <a:pt x="38102" y="152614"/>
                </a:cubicBezTo>
                <a:cubicBezTo>
                  <a:pt x="39689" y="149439"/>
                  <a:pt x="64560" y="227227"/>
                  <a:pt x="57152" y="203414"/>
                </a:cubicBezTo>
                <a:cubicBezTo>
                  <a:pt x="49744" y="179602"/>
                  <a:pt x="7410" y="-7194"/>
                  <a:pt x="6352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E2DD3092-ADD3-4FE6-15C1-E365D586BE7F}"/>
              </a:ext>
            </a:extLst>
          </p:cNvPr>
          <p:cNvSpPr/>
          <p:nvPr/>
        </p:nvSpPr>
        <p:spPr>
          <a:xfrm>
            <a:off x="7416853" y="768166"/>
            <a:ext cx="183929" cy="298072"/>
          </a:xfrm>
          <a:custGeom>
            <a:avLst/>
            <a:gdLst>
              <a:gd name="connsiteX0" fmla="*/ 82497 w 183929"/>
              <a:gd name="connsiteY0" fmla="*/ 184 h 298072"/>
              <a:gd name="connsiteX1" fmla="*/ 22172 w 183929"/>
              <a:gd name="connsiteY1" fmla="*/ 104959 h 298072"/>
              <a:gd name="connsiteX2" fmla="*/ 31697 w 183929"/>
              <a:gd name="connsiteY2" fmla="*/ 120834 h 298072"/>
              <a:gd name="connsiteX3" fmla="*/ 92022 w 183929"/>
              <a:gd name="connsiteY3" fmla="*/ 285934 h 298072"/>
              <a:gd name="connsiteX4" fmla="*/ 69797 w 183929"/>
              <a:gd name="connsiteY4" fmla="*/ 279584 h 298072"/>
              <a:gd name="connsiteX5" fmla="*/ 171397 w 183929"/>
              <a:gd name="connsiteY5" fmla="*/ 295459 h 298072"/>
              <a:gd name="connsiteX6" fmla="*/ 174572 w 183929"/>
              <a:gd name="connsiteY6" fmla="*/ 216084 h 298072"/>
              <a:gd name="connsiteX7" fmla="*/ 174572 w 183929"/>
              <a:gd name="connsiteY7" fmla="*/ 82734 h 298072"/>
              <a:gd name="connsiteX8" fmla="*/ 177747 w 183929"/>
              <a:gd name="connsiteY8" fmla="*/ 222434 h 298072"/>
              <a:gd name="connsiteX9" fmla="*/ 82497 w 183929"/>
              <a:gd name="connsiteY9" fmla="*/ 260534 h 298072"/>
              <a:gd name="connsiteX10" fmla="*/ 6297 w 183929"/>
              <a:gd name="connsiteY10" fmla="*/ 98609 h 298072"/>
              <a:gd name="connsiteX11" fmla="*/ 9472 w 183929"/>
              <a:gd name="connsiteY11" fmla="*/ 136709 h 298072"/>
              <a:gd name="connsiteX12" fmla="*/ 82497 w 183929"/>
              <a:gd name="connsiteY12" fmla="*/ 184 h 2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929" h="298072">
                <a:moveTo>
                  <a:pt x="82497" y="184"/>
                </a:moveTo>
                <a:cubicBezTo>
                  <a:pt x="84614" y="-5108"/>
                  <a:pt x="22172" y="104959"/>
                  <a:pt x="22172" y="104959"/>
                </a:cubicBezTo>
                <a:cubicBezTo>
                  <a:pt x="13705" y="125067"/>
                  <a:pt x="20055" y="90672"/>
                  <a:pt x="31697" y="120834"/>
                </a:cubicBezTo>
                <a:cubicBezTo>
                  <a:pt x="43339" y="150996"/>
                  <a:pt x="85672" y="259476"/>
                  <a:pt x="92022" y="285934"/>
                </a:cubicBezTo>
                <a:cubicBezTo>
                  <a:pt x="98372" y="312392"/>
                  <a:pt x="56568" y="277997"/>
                  <a:pt x="69797" y="279584"/>
                </a:cubicBezTo>
                <a:cubicBezTo>
                  <a:pt x="83026" y="281171"/>
                  <a:pt x="153935" y="306042"/>
                  <a:pt x="171397" y="295459"/>
                </a:cubicBezTo>
                <a:cubicBezTo>
                  <a:pt x="188860" y="284876"/>
                  <a:pt x="174043" y="251538"/>
                  <a:pt x="174572" y="216084"/>
                </a:cubicBezTo>
                <a:cubicBezTo>
                  <a:pt x="175101" y="180630"/>
                  <a:pt x="174043" y="81676"/>
                  <a:pt x="174572" y="82734"/>
                </a:cubicBezTo>
                <a:cubicBezTo>
                  <a:pt x="175101" y="83792"/>
                  <a:pt x="193093" y="192801"/>
                  <a:pt x="177747" y="222434"/>
                </a:cubicBezTo>
                <a:cubicBezTo>
                  <a:pt x="162401" y="252067"/>
                  <a:pt x="111072" y="281171"/>
                  <a:pt x="82497" y="260534"/>
                </a:cubicBezTo>
                <a:cubicBezTo>
                  <a:pt x="53922" y="239897"/>
                  <a:pt x="18468" y="119246"/>
                  <a:pt x="6297" y="98609"/>
                </a:cubicBezTo>
                <a:cubicBezTo>
                  <a:pt x="-5874" y="77972"/>
                  <a:pt x="2064" y="149938"/>
                  <a:pt x="9472" y="136709"/>
                </a:cubicBezTo>
                <a:cubicBezTo>
                  <a:pt x="16880" y="123480"/>
                  <a:pt x="80380" y="5476"/>
                  <a:pt x="82497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94CF64E9-3EF5-741C-1BA1-8EC2083F521E}"/>
              </a:ext>
            </a:extLst>
          </p:cNvPr>
          <p:cNvSpPr/>
          <p:nvPr/>
        </p:nvSpPr>
        <p:spPr>
          <a:xfrm>
            <a:off x="7505693" y="774302"/>
            <a:ext cx="57167" cy="268097"/>
          </a:xfrm>
          <a:custGeom>
            <a:avLst/>
            <a:gdLst>
              <a:gd name="connsiteX0" fmla="*/ 7 w 57167"/>
              <a:gd name="connsiteY0" fmla="*/ 398 h 268097"/>
              <a:gd name="connsiteX1" fmla="*/ 34932 w 57167"/>
              <a:gd name="connsiteY1" fmla="*/ 152798 h 268097"/>
              <a:gd name="connsiteX2" fmla="*/ 57157 w 57167"/>
              <a:gd name="connsiteY2" fmla="*/ 108348 h 268097"/>
              <a:gd name="connsiteX3" fmla="*/ 38107 w 57167"/>
              <a:gd name="connsiteY3" fmla="*/ 267098 h 268097"/>
              <a:gd name="connsiteX4" fmla="*/ 53982 w 57167"/>
              <a:gd name="connsiteY4" fmla="*/ 19448 h 268097"/>
              <a:gd name="connsiteX5" fmla="*/ 38107 w 57167"/>
              <a:gd name="connsiteY5" fmla="*/ 105173 h 268097"/>
              <a:gd name="connsiteX6" fmla="*/ 7 w 57167"/>
              <a:gd name="connsiteY6" fmla="*/ 398 h 26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67" h="268097">
                <a:moveTo>
                  <a:pt x="7" y="398"/>
                </a:moveTo>
                <a:cubicBezTo>
                  <a:pt x="-522" y="8336"/>
                  <a:pt x="25407" y="134806"/>
                  <a:pt x="34932" y="152798"/>
                </a:cubicBezTo>
                <a:cubicBezTo>
                  <a:pt x="44457" y="170790"/>
                  <a:pt x="56628" y="89298"/>
                  <a:pt x="57157" y="108348"/>
                </a:cubicBezTo>
                <a:cubicBezTo>
                  <a:pt x="57686" y="127398"/>
                  <a:pt x="38636" y="281915"/>
                  <a:pt x="38107" y="267098"/>
                </a:cubicBezTo>
                <a:cubicBezTo>
                  <a:pt x="37578" y="252281"/>
                  <a:pt x="53982" y="46435"/>
                  <a:pt x="53982" y="19448"/>
                </a:cubicBezTo>
                <a:cubicBezTo>
                  <a:pt x="53982" y="-7539"/>
                  <a:pt x="43928" y="104644"/>
                  <a:pt x="38107" y="105173"/>
                </a:cubicBezTo>
                <a:cubicBezTo>
                  <a:pt x="32286" y="105702"/>
                  <a:pt x="536" y="-7540"/>
                  <a:pt x="7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410E844F-73E4-8608-47DA-1BFF5CD65BEB}"/>
              </a:ext>
            </a:extLst>
          </p:cNvPr>
          <p:cNvSpPr/>
          <p:nvPr/>
        </p:nvSpPr>
        <p:spPr>
          <a:xfrm>
            <a:off x="7413625" y="919652"/>
            <a:ext cx="76217" cy="215901"/>
          </a:xfrm>
          <a:custGeom>
            <a:avLst/>
            <a:gdLst>
              <a:gd name="connsiteX0" fmla="*/ 0 w 76217"/>
              <a:gd name="connsiteY0" fmla="*/ 1098 h 215901"/>
              <a:gd name="connsiteX1" fmla="*/ 12700 w 76217"/>
              <a:gd name="connsiteY1" fmla="*/ 213823 h 215901"/>
              <a:gd name="connsiteX2" fmla="*/ 19050 w 76217"/>
              <a:gd name="connsiteY2" fmla="*/ 112223 h 215901"/>
              <a:gd name="connsiteX3" fmla="*/ 76200 w 76217"/>
              <a:gd name="connsiteY3" fmla="*/ 159848 h 215901"/>
              <a:gd name="connsiteX4" fmla="*/ 12700 w 76217"/>
              <a:gd name="connsiteY4" fmla="*/ 93173 h 215901"/>
              <a:gd name="connsiteX5" fmla="*/ 12700 w 76217"/>
              <a:gd name="connsiteY5" fmla="*/ 128098 h 215901"/>
              <a:gd name="connsiteX6" fmla="*/ 0 w 76217"/>
              <a:gd name="connsiteY6" fmla="*/ 1098 h 2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17" h="215901">
                <a:moveTo>
                  <a:pt x="0" y="1098"/>
                </a:moveTo>
                <a:cubicBezTo>
                  <a:pt x="0" y="15385"/>
                  <a:pt x="9525" y="195302"/>
                  <a:pt x="12700" y="213823"/>
                </a:cubicBezTo>
                <a:cubicBezTo>
                  <a:pt x="15875" y="232344"/>
                  <a:pt x="8467" y="121219"/>
                  <a:pt x="19050" y="112223"/>
                </a:cubicBezTo>
                <a:cubicBezTo>
                  <a:pt x="29633" y="103227"/>
                  <a:pt x="77258" y="163023"/>
                  <a:pt x="76200" y="159848"/>
                </a:cubicBezTo>
                <a:cubicBezTo>
                  <a:pt x="75142" y="156673"/>
                  <a:pt x="23283" y="98465"/>
                  <a:pt x="12700" y="93173"/>
                </a:cubicBezTo>
                <a:cubicBezTo>
                  <a:pt x="2117" y="87881"/>
                  <a:pt x="12171" y="139740"/>
                  <a:pt x="12700" y="128098"/>
                </a:cubicBezTo>
                <a:cubicBezTo>
                  <a:pt x="13229" y="116456"/>
                  <a:pt x="0" y="-13189"/>
                  <a:pt x="0" y="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 704">
            <a:extLst>
              <a:ext uri="{FF2B5EF4-FFF2-40B4-BE49-F238E27FC236}">
                <a16:creationId xmlns:a16="http://schemas.microsoft.com/office/drawing/2014/main" id="{5E4B6DE9-F921-93D8-6A6F-FED5A636674B}"/>
              </a:ext>
            </a:extLst>
          </p:cNvPr>
          <p:cNvSpPr/>
          <p:nvPr/>
        </p:nvSpPr>
        <p:spPr>
          <a:xfrm>
            <a:off x="7387792" y="1133237"/>
            <a:ext cx="251512" cy="74216"/>
          </a:xfrm>
          <a:custGeom>
            <a:avLst/>
            <a:gdLst>
              <a:gd name="connsiteX0" fmla="*/ 433 w 251512"/>
              <a:gd name="connsiteY0" fmla="*/ 238 h 74216"/>
              <a:gd name="connsiteX1" fmla="*/ 133783 w 251512"/>
              <a:gd name="connsiteY1" fmla="*/ 44688 h 74216"/>
              <a:gd name="connsiteX2" fmla="*/ 51233 w 251512"/>
              <a:gd name="connsiteY2" fmla="*/ 73263 h 74216"/>
              <a:gd name="connsiteX3" fmla="*/ 244908 w 251512"/>
              <a:gd name="connsiteY3" fmla="*/ 9763 h 74216"/>
              <a:gd name="connsiteX4" fmla="*/ 187758 w 251512"/>
              <a:gd name="connsiteY4" fmla="*/ 25638 h 74216"/>
              <a:gd name="connsiteX5" fmla="*/ 433 w 251512"/>
              <a:gd name="connsiteY5" fmla="*/ 238 h 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12" h="74216">
                <a:moveTo>
                  <a:pt x="433" y="238"/>
                </a:moveTo>
                <a:cubicBezTo>
                  <a:pt x="-8563" y="3413"/>
                  <a:pt x="125316" y="32517"/>
                  <a:pt x="133783" y="44688"/>
                </a:cubicBezTo>
                <a:cubicBezTo>
                  <a:pt x="142250" y="56859"/>
                  <a:pt x="32712" y="79084"/>
                  <a:pt x="51233" y="73263"/>
                </a:cubicBezTo>
                <a:cubicBezTo>
                  <a:pt x="69754" y="67442"/>
                  <a:pt x="222154" y="17701"/>
                  <a:pt x="244908" y="9763"/>
                </a:cubicBezTo>
                <a:cubicBezTo>
                  <a:pt x="267662" y="1826"/>
                  <a:pt x="227445" y="24580"/>
                  <a:pt x="187758" y="25638"/>
                </a:cubicBezTo>
                <a:cubicBezTo>
                  <a:pt x="148071" y="26696"/>
                  <a:pt x="9429" y="-2937"/>
                  <a:pt x="433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 705">
            <a:extLst>
              <a:ext uri="{FF2B5EF4-FFF2-40B4-BE49-F238E27FC236}">
                <a16:creationId xmlns:a16="http://schemas.microsoft.com/office/drawing/2014/main" id="{E5CD3E60-CA1B-5127-1B60-3A9110BDFA7C}"/>
              </a:ext>
            </a:extLst>
          </p:cNvPr>
          <p:cNvSpPr/>
          <p:nvPr/>
        </p:nvSpPr>
        <p:spPr>
          <a:xfrm>
            <a:off x="7367229" y="1060438"/>
            <a:ext cx="116915" cy="200040"/>
          </a:xfrm>
          <a:custGeom>
            <a:avLst/>
            <a:gdLst>
              <a:gd name="connsiteX0" fmla="*/ 30521 w 116915"/>
              <a:gd name="connsiteY0" fmla="*/ 12 h 200040"/>
              <a:gd name="connsiteX1" fmla="*/ 43221 w 116915"/>
              <a:gd name="connsiteY1" fmla="*/ 98437 h 200040"/>
              <a:gd name="connsiteX2" fmla="*/ 1946 w 116915"/>
              <a:gd name="connsiteY2" fmla="*/ 200037 h 200040"/>
              <a:gd name="connsiteX3" fmla="*/ 116246 w 116915"/>
              <a:gd name="connsiteY3" fmla="*/ 95262 h 200040"/>
              <a:gd name="connsiteX4" fmla="*/ 49571 w 116915"/>
              <a:gd name="connsiteY4" fmla="*/ 139712 h 200040"/>
              <a:gd name="connsiteX5" fmla="*/ 59096 w 116915"/>
              <a:gd name="connsiteY5" fmla="*/ 104787 h 200040"/>
              <a:gd name="connsiteX6" fmla="*/ 30521 w 116915"/>
              <a:gd name="connsiteY6" fmla="*/ 12 h 20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915" h="200040">
                <a:moveTo>
                  <a:pt x="30521" y="12"/>
                </a:moveTo>
                <a:cubicBezTo>
                  <a:pt x="27875" y="-1046"/>
                  <a:pt x="47983" y="65100"/>
                  <a:pt x="43221" y="98437"/>
                </a:cubicBezTo>
                <a:cubicBezTo>
                  <a:pt x="38459" y="131774"/>
                  <a:pt x="-10225" y="200566"/>
                  <a:pt x="1946" y="200037"/>
                </a:cubicBezTo>
                <a:cubicBezTo>
                  <a:pt x="14117" y="199508"/>
                  <a:pt x="108309" y="105316"/>
                  <a:pt x="116246" y="95262"/>
                </a:cubicBezTo>
                <a:cubicBezTo>
                  <a:pt x="124183" y="85208"/>
                  <a:pt x="59096" y="138125"/>
                  <a:pt x="49571" y="139712"/>
                </a:cubicBezTo>
                <a:cubicBezTo>
                  <a:pt x="40046" y="141300"/>
                  <a:pt x="60154" y="122249"/>
                  <a:pt x="59096" y="104787"/>
                </a:cubicBezTo>
                <a:cubicBezTo>
                  <a:pt x="58038" y="87325"/>
                  <a:pt x="33167" y="1070"/>
                  <a:pt x="3052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 706">
            <a:extLst>
              <a:ext uri="{FF2B5EF4-FFF2-40B4-BE49-F238E27FC236}">
                <a16:creationId xmlns:a16="http://schemas.microsoft.com/office/drawing/2014/main" id="{70366057-1CF6-FE1B-D516-9B83649D696D}"/>
              </a:ext>
            </a:extLst>
          </p:cNvPr>
          <p:cNvSpPr/>
          <p:nvPr/>
        </p:nvSpPr>
        <p:spPr>
          <a:xfrm>
            <a:off x="7699001" y="568049"/>
            <a:ext cx="244893" cy="127306"/>
          </a:xfrm>
          <a:custGeom>
            <a:avLst/>
            <a:gdLst>
              <a:gd name="connsiteX0" fmla="*/ 374 w 244893"/>
              <a:gd name="connsiteY0" fmla="*/ 89176 h 127306"/>
              <a:gd name="connsiteX1" fmla="*/ 159124 w 244893"/>
              <a:gd name="connsiteY1" fmla="*/ 6626 h 127306"/>
              <a:gd name="connsiteX2" fmla="*/ 155949 w 244893"/>
              <a:gd name="connsiteY2" fmla="*/ 9801 h 127306"/>
              <a:gd name="connsiteX3" fmla="*/ 244849 w 244893"/>
              <a:gd name="connsiteY3" fmla="*/ 47901 h 127306"/>
              <a:gd name="connsiteX4" fmla="*/ 168649 w 244893"/>
              <a:gd name="connsiteY4" fmla="*/ 108226 h 127306"/>
              <a:gd name="connsiteX5" fmla="*/ 222624 w 244893"/>
              <a:gd name="connsiteY5" fmla="*/ 63776 h 127306"/>
              <a:gd name="connsiteX6" fmla="*/ 86099 w 244893"/>
              <a:gd name="connsiteY6" fmla="*/ 127276 h 127306"/>
              <a:gd name="connsiteX7" fmla="*/ 228974 w 244893"/>
              <a:gd name="connsiteY7" fmla="*/ 54251 h 127306"/>
              <a:gd name="connsiteX8" fmla="*/ 60699 w 244893"/>
              <a:gd name="connsiteY8" fmla="*/ 9801 h 127306"/>
              <a:gd name="connsiteX9" fmla="*/ 114674 w 244893"/>
              <a:gd name="connsiteY9" fmla="*/ 35201 h 127306"/>
              <a:gd name="connsiteX10" fmla="*/ 374 w 244893"/>
              <a:gd name="connsiteY10" fmla="*/ 89176 h 12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893" h="127306">
                <a:moveTo>
                  <a:pt x="374" y="89176"/>
                </a:moveTo>
                <a:cubicBezTo>
                  <a:pt x="7782" y="84413"/>
                  <a:pt x="159124" y="6626"/>
                  <a:pt x="159124" y="6626"/>
                </a:cubicBezTo>
                <a:cubicBezTo>
                  <a:pt x="185053" y="-6603"/>
                  <a:pt x="141662" y="2922"/>
                  <a:pt x="155949" y="9801"/>
                </a:cubicBezTo>
                <a:cubicBezTo>
                  <a:pt x="170237" y="16680"/>
                  <a:pt x="242732" y="31497"/>
                  <a:pt x="244849" y="47901"/>
                </a:cubicBezTo>
                <a:cubicBezTo>
                  <a:pt x="246966" y="64305"/>
                  <a:pt x="172353" y="105580"/>
                  <a:pt x="168649" y="108226"/>
                </a:cubicBezTo>
                <a:cubicBezTo>
                  <a:pt x="164945" y="110872"/>
                  <a:pt x="236382" y="60601"/>
                  <a:pt x="222624" y="63776"/>
                </a:cubicBezTo>
                <a:cubicBezTo>
                  <a:pt x="208866" y="66951"/>
                  <a:pt x="85041" y="128864"/>
                  <a:pt x="86099" y="127276"/>
                </a:cubicBezTo>
                <a:cubicBezTo>
                  <a:pt x="87157" y="125688"/>
                  <a:pt x="233207" y="73830"/>
                  <a:pt x="228974" y="54251"/>
                </a:cubicBezTo>
                <a:cubicBezTo>
                  <a:pt x="224741" y="34672"/>
                  <a:pt x="79749" y="12976"/>
                  <a:pt x="60699" y="9801"/>
                </a:cubicBezTo>
                <a:cubicBezTo>
                  <a:pt x="41649" y="6626"/>
                  <a:pt x="131607" y="22501"/>
                  <a:pt x="114674" y="35201"/>
                </a:cubicBezTo>
                <a:cubicBezTo>
                  <a:pt x="97741" y="47901"/>
                  <a:pt x="-7034" y="93939"/>
                  <a:pt x="374" y="89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 707">
            <a:extLst>
              <a:ext uri="{FF2B5EF4-FFF2-40B4-BE49-F238E27FC236}">
                <a16:creationId xmlns:a16="http://schemas.microsoft.com/office/drawing/2014/main" id="{BA4207CE-673D-36C1-D1B8-9D82BBA92AEF}"/>
              </a:ext>
            </a:extLst>
          </p:cNvPr>
          <p:cNvSpPr/>
          <p:nvPr/>
        </p:nvSpPr>
        <p:spPr>
          <a:xfrm>
            <a:off x="7682002" y="590529"/>
            <a:ext cx="118984" cy="120928"/>
          </a:xfrm>
          <a:custGeom>
            <a:avLst/>
            <a:gdLst>
              <a:gd name="connsiteX0" fmla="*/ 58648 w 118984"/>
              <a:gd name="connsiteY0" fmla="*/ 21 h 120928"/>
              <a:gd name="connsiteX1" fmla="*/ 36423 w 118984"/>
              <a:gd name="connsiteY1" fmla="*/ 101621 h 120928"/>
              <a:gd name="connsiteX2" fmla="*/ 118973 w 118984"/>
              <a:gd name="connsiteY2" fmla="*/ 101621 h 120928"/>
              <a:gd name="connsiteX3" fmla="*/ 30073 w 118984"/>
              <a:gd name="connsiteY3" fmla="*/ 120671 h 120928"/>
              <a:gd name="connsiteX4" fmla="*/ 11023 w 118984"/>
              <a:gd name="connsiteY4" fmla="*/ 85746 h 120928"/>
              <a:gd name="connsiteX5" fmla="*/ 1498 w 118984"/>
              <a:gd name="connsiteY5" fmla="*/ 111146 h 120928"/>
              <a:gd name="connsiteX6" fmla="*/ 58648 w 118984"/>
              <a:gd name="connsiteY6" fmla="*/ 21 h 12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984" h="120928">
                <a:moveTo>
                  <a:pt x="58648" y="21"/>
                </a:moveTo>
                <a:cubicBezTo>
                  <a:pt x="64469" y="-1567"/>
                  <a:pt x="26369" y="84688"/>
                  <a:pt x="36423" y="101621"/>
                </a:cubicBezTo>
                <a:cubicBezTo>
                  <a:pt x="46477" y="118554"/>
                  <a:pt x="120031" y="98446"/>
                  <a:pt x="118973" y="101621"/>
                </a:cubicBezTo>
                <a:cubicBezTo>
                  <a:pt x="117915" y="104796"/>
                  <a:pt x="48065" y="123317"/>
                  <a:pt x="30073" y="120671"/>
                </a:cubicBezTo>
                <a:cubicBezTo>
                  <a:pt x="12081" y="118025"/>
                  <a:pt x="15785" y="87333"/>
                  <a:pt x="11023" y="85746"/>
                </a:cubicBezTo>
                <a:cubicBezTo>
                  <a:pt x="6261" y="84159"/>
                  <a:pt x="-3794" y="122788"/>
                  <a:pt x="1498" y="111146"/>
                </a:cubicBezTo>
                <a:cubicBezTo>
                  <a:pt x="6790" y="99504"/>
                  <a:pt x="52827" y="1609"/>
                  <a:pt x="5864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 708">
            <a:extLst>
              <a:ext uri="{FF2B5EF4-FFF2-40B4-BE49-F238E27FC236}">
                <a16:creationId xmlns:a16="http://schemas.microsoft.com/office/drawing/2014/main" id="{B6901D3A-1427-51EE-CA1B-F4B7E3A62F6E}"/>
              </a:ext>
            </a:extLst>
          </p:cNvPr>
          <p:cNvSpPr/>
          <p:nvPr/>
        </p:nvSpPr>
        <p:spPr>
          <a:xfrm>
            <a:off x="7648104" y="671118"/>
            <a:ext cx="381555" cy="215164"/>
          </a:xfrm>
          <a:custGeom>
            <a:avLst/>
            <a:gdLst>
              <a:gd name="connsiteX0" fmla="*/ 6821 w 381555"/>
              <a:gd name="connsiteY0" fmla="*/ 122632 h 215164"/>
              <a:gd name="connsiteX1" fmla="*/ 89371 w 381555"/>
              <a:gd name="connsiteY1" fmla="*/ 71832 h 215164"/>
              <a:gd name="connsiteX2" fmla="*/ 283046 w 381555"/>
              <a:gd name="connsiteY2" fmla="*/ 1982 h 215164"/>
              <a:gd name="connsiteX3" fmla="*/ 273521 w 381555"/>
              <a:gd name="connsiteY3" fmla="*/ 33732 h 215164"/>
              <a:gd name="connsiteX4" fmla="*/ 327496 w 381555"/>
              <a:gd name="connsiteY4" fmla="*/ 179782 h 215164"/>
              <a:gd name="connsiteX5" fmla="*/ 381471 w 381555"/>
              <a:gd name="connsiteY5" fmla="*/ 128982 h 215164"/>
              <a:gd name="connsiteX6" fmla="*/ 314796 w 381555"/>
              <a:gd name="connsiteY6" fmla="*/ 192482 h 215164"/>
              <a:gd name="connsiteX7" fmla="*/ 263996 w 381555"/>
              <a:gd name="connsiteY7" fmla="*/ 78182 h 215164"/>
              <a:gd name="connsiteX8" fmla="*/ 302096 w 381555"/>
              <a:gd name="connsiteY8" fmla="*/ 214707 h 215164"/>
              <a:gd name="connsiteX9" fmla="*/ 244946 w 381555"/>
              <a:gd name="connsiteY9" fmla="*/ 21032 h 215164"/>
              <a:gd name="connsiteX10" fmla="*/ 257646 w 381555"/>
              <a:gd name="connsiteY10" fmla="*/ 27382 h 215164"/>
              <a:gd name="connsiteX11" fmla="*/ 6821 w 381555"/>
              <a:gd name="connsiteY11" fmla="*/ 122632 h 2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555" h="215164">
                <a:moveTo>
                  <a:pt x="6821" y="122632"/>
                </a:moveTo>
                <a:cubicBezTo>
                  <a:pt x="-21225" y="130040"/>
                  <a:pt x="43334" y="91940"/>
                  <a:pt x="89371" y="71832"/>
                </a:cubicBezTo>
                <a:cubicBezTo>
                  <a:pt x="135408" y="51724"/>
                  <a:pt x="283046" y="1982"/>
                  <a:pt x="283046" y="1982"/>
                </a:cubicBezTo>
                <a:cubicBezTo>
                  <a:pt x="313738" y="-4368"/>
                  <a:pt x="266113" y="4099"/>
                  <a:pt x="273521" y="33732"/>
                </a:cubicBezTo>
                <a:cubicBezTo>
                  <a:pt x="280929" y="63365"/>
                  <a:pt x="309504" y="163907"/>
                  <a:pt x="327496" y="179782"/>
                </a:cubicBezTo>
                <a:cubicBezTo>
                  <a:pt x="345488" y="195657"/>
                  <a:pt x="383588" y="126865"/>
                  <a:pt x="381471" y="128982"/>
                </a:cubicBezTo>
                <a:cubicBezTo>
                  <a:pt x="379354" y="131099"/>
                  <a:pt x="334375" y="200949"/>
                  <a:pt x="314796" y="192482"/>
                </a:cubicBezTo>
                <a:cubicBezTo>
                  <a:pt x="295217" y="184015"/>
                  <a:pt x="266113" y="74478"/>
                  <a:pt x="263996" y="78182"/>
                </a:cubicBezTo>
                <a:cubicBezTo>
                  <a:pt x="261879" y="81886"/>
                  <a:pt x="305271" y="224232"/>
                  <a:pt x="302096" y="214707"/>
                </a:cubicBezTo>
                <a:cubicBezTo>
                  <a:pt x="298921" y="205182"/>
                  <a:pt x="244946" y="21032"/>
                  <a:pt x="244946" y="21032"/>
                </a:cubicBezTo>
                <a:cubicBezTo>
                  <a:pt x="237538" y="-10189"/>
                  <a:pt x="295217" y="14153"/>
                  <a:pt x="257646" y="27382"/>
                </a:cubicBezTo>
                <a:cubicBezTo>
                  <a:pt x="220075" y="40611"/>
                  <a:pt x="34867" y="115224"/>
                  <a:pt x="6821" y="12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 709">
            <a:extLst>
              <a:ext uri="{FF2B5EF4-FFF2-40B4-BE49-F238E27FC236}">
                <a16:creationId xmlns:a16="http://schemas.microsoft.com/office/drawing/2014/main" id="{A9E70D87-1BFC-5FDE-C0CA-FE8EC8FC2193}"/>
              </a:ext>
            </a:extLst>
          </p:cNvPr>
          <p:cNvSpPr/>
          <p:nvPr/>
        </p:nvSpPr>
        <p:spPr>
          <a:xfrm>
            <a:off x="7638983" y="729830"/>
            <a:ext cx="480130" cy="292642"/>
          </a:xfrm>
          <a:custGeom>
            <a:avLst/>
            <a:gdLst>
              <a:gd name="connsiteX0" fmla="*/ 67 w 480130"/>
              <a:gd name="connsiteY0" fmla="*/ 114720 h 292642"/>
              <a:gd name="connsiteX1" fmla="*/ 196917 w 480130"/>
              <a:gd name="connsiteY1" fmla="*/ 420 h 292642"/>
              <a:gd name="connsiteX2" fmla="*/ 104842 w 480130"/>
              <a:gd name="connsiteY2" fmla="*/ 79795 h 292642"/>
              <a:gd name="connsiteX3" fmla="*/ 130242 w 480130"/>
              <a:gd name="connsiteY3" fmla="*/ 175045 h 292642"/>
              <a:gd name="connsiteX4" fmla="*/ 187392 w 480130"/>
              <a:gd name="connsiteY4" fmla="*/ 267120 h 292642"/>
              <a:gd name="connsiteX5" fmla="*/ 190567 w 480130"/>
              <a:gd name="connsiteY5" fmla="*/ 225845 h 292642"/>
              <a:gd name="connsiteX6" fmla="*/ 212792 w 480130"/>
              <a:gd name="connsiteY6" fmla="*/ 276645 h 292642"/>
              <a:gd name="connsiteX7" fmla="*/ 161992 w 480130"/>
              <a:gd name="connsiteY7" fmla="*/ 292520 h 292642"/>
              <a:gd name="connsiteX8" fmla="*/ 342967 w 480130"/>
              <a:gd name="connsiteY8" fmla="*/ 270295 h 292642"/>
              <a:gd name="connsiteX9" fmla="*/ 292167 w 480130"/>
              <a:gd name="connsiteY9" fmla="*/ 257595 h 292642"/>
              <a:gd name="connsiteX10" fmla="*/ 479492 w 480130"/>
              <a:gd name="connsiteY10" fmla="*/ 140120 h 292642"/>
              <a:gd name="connsiteX11" fmla="*/ 352492 w 480130"/>
              <a:gd name="connsiteY11" fmla="*/ 209970 h 292642"/>
              <a:gd name="connsiteX12" fmla="*/ 327092 w 480130"/>
              <a:gd name="connsiteY12" fmla="*/ 216320 h 292642"/>
              <a:gd name="connsiteX13" fmla="*/ 406467 w 480130"/>
              <a:gd name="connsiteY13" fmla="*/ 162345 h 292642"/>
              <a:gd name="connsiteX14" fmla="*/ 235017 w 480130"/>
              <a:gd name="connsiteY14" fmla="*/ 248070 h 292642"/>
              <a:gd name="connsiteX15" fmla="*/ 168342 w 480130"/>
              <a:gd name="connsiteY15" fmla="*/ 127420 h 292642"/>
              <a:gd name="connsiteX16" fmla="*/ 193742 w 480130"/>
              <a:gd name="connsiteY16" fmla="*/ 260770 h 292642"/>
              <a:gd name="connsiteX17" fmla="*/ 133417 w 480130"/>
              <a:gd name="connsiteY17" fmla="*/ 152820 h 292642"/>
              <a:gd name="connsiteX18" fmla="*/ 142942 w 480130"/>
              <a:gd name="connsiteY18" fmla="*/ 41695 h 292642"/>
              <a:gd name="connsiteX19" fmla="*/ 174692 w 480130"/>
              <a:gd name="connsiteY19" fmla="*/ 22645 h 292642"/>
              <a:gd name="connsiteX20" fmla="*/ 67 w 480130"/>
              <a:gd name="connsiteY20" fmla="*/ 114720 h 29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130" h="292642">
                <a:moveTo>
                  <a:pt x="67" y="114720"/>
                </a:moveTo>
                <a:cubicBezTo>
                  <a:pt x="3771" y="111016"/>
                  <a:pt x="179455" y="6241"/>
                  <a:pt x="196917" y="420"/>
                </a:cubicBezTo>
                <a:cubicBezTo>
                  <a:pt x="214379" y="-5401"/>
                  <a:pt x="115955" y="50691"/>
                  <a:pt x="104842" y="79795"/>
                </a:cubicBezTo>
                <a:cubicBezTo>
                  <a:pt x="93730" y="108899"/>
                  <a:pt x="116484" y="143824"/>
                  <a:pt x="130242" y="175045"/>
                </a:cubicBezTo>
                <a:cubicBezTo>
                  <a:pt x="144000" y="206266"/>
                  <a:pt x="177338" y="258653"/>
                  <a:pt x="187392" y="267120"/>
                </a:cubicBezTo>
                <a:cubicBezTo>
                  <a:pt x="197446" y="275587"/>
                  <a:pt x="186334" y="224258"/>
                  <a:pt x="190567" y="225845"/>
                </a:cubicBezTo>
                <a:cubicBezTo>
                  <a:pt x="194800" y="227432"/>
                  <a:pt x="217554" y="265533"/>
                  <a:pt x="212792" y="276645"/>
                </a:cubicBezTo>
                <a:cubicBezTo>
                  <a:pt x="208030" y="287757"/>
                  <a:pt x="140296" y="293578"/>
                  <a:pt x="161992" y="292520"/>
                </a:cubicBezTo>
                <a:cubicBezTo>
                  <a:pt x="183688" y="291462"/>
                  <a:pt x="321271" y="276116"/>
                  <a:pt x="342967" y="270295"/>
                </a:cubicBezTo>
                <a:cubicBezTo>
                  <a:pt x="364663" y="264474"/>
                  <a:pt x="269413" y="279291"/>
                  <a:pt x="292167" y="257595"/>
                </a:cubicBezTo>
                <a:cubicBezTo>
                  <a:pt x="314921" y="235899"/>
                  <a:pt x="469438" y="148057"/>
                  <a:pt x="479492" y="140120"/>
                </a:cubicBezTo>
                <a:cubicBezTo>
                  <a:pt x="489546" y="132183"/>
                  <a:pt x="377892" y="197270"/>
                  <a:pt x="352492" y="209970"/>
                </a:cubicBezTo>
                <a:cubicBezTo>
                  <a:pt x="327092" y="222670"/>
                  <a:pt x="318096" y="224258"/>
                  <a:pt x="327092" y="216320"/>
                </a:cubicBezTo>
                <a:cubicBezTo>
                  <a:pt x="336088" y="208383"/>
                  <a:pt x="421813" y="157053"/>
                  <a:pt x="406467" y="162345"/>
                </a:cubicBezTo>
                <a:cubicBezTo>
                  <a:pt x="391121" y="167637"/>
                  <a:pt x="274704" y="253891"/>
                  <a:pt x="235017" y="248070"/>
                </a:cubicBezTo>
                <a:cubicBezTo>
                  <a:pt x="195330" y="242249"/>
                  <a:pt x="175221" y="125303"/>
                  <a:pt x="168342" y="127420"/>
                </a:cubicBezTo>
                <a:cubicBezTo>
                  <a:pt x="161463" y="129537"/>
                  <a:pt x="199563" y="256537"/>
                  <a:pt x="193742" y="260770"/>
                </a:cubicBezTo>
                <a:cubicBezTo>
                  <a:pt x="187921" y="265003"/>
                  <a:pt x="141884" y="189333"/>
                  <a:pt x="133417" y="152820"/>
                </a:cubicBezTo>
                <a:cubicBezTo>
                  <a:pt x="124950" y="116308"/>
                  <a:pt x="136063" y="63391"/>
                  <a:pt x="142942" y="41695"/>
                </a:cubicBezTo>
                <a:cubicBezTo>
                  <a:pt x="149821" y="19999"/>
                  <a:pt x="203796" y="8358"/>
                  <a:pt x="174692" y="22645"/>
                </a:cubicBezTo>
                <a:cubicBezTo>
                  <a:pt x="145588" y="36932"/>
                  <a:pt x="-3637" y="118424"/>
                  <a:pt x="67" y="114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 710">
            <a:extLst>
              <a:ext uri="{FF2B5EF4-FFF2-40B4-BE49-F238E27FC236}">
                <a16:creationId xmlns:a16="http://schemas.microsoft.com/office/drawing/2014/main" id="{D895FA37-400F-29C0-0820-2AC5BDFB8090}"/>
              </a:ext>
            </a:extLst>
          </p:cNvPr>
          <p:cNvSpPr/>
          <p:nvPr/>
        </p:nvSpPr>
        <p:spPr>
          <a:xfrm>
            <a:off x="7929303" y="517321"/>
            <a:ext cx="84581" cy="314575"/>
          </a:xfrm>
          <a:custGeom>
            <a:avLst/>
            <a:gdLst>
              <a:gd name="connsiteX0" fmla="*/ 30422 w 84581"/>
              <a:gd name="connsiteY0" fmla="*/ 204 h 314575"/>
              <a:gd name="connsiteX1" fmla="*/ 39947 w 84581"/>
              <a:gd name="connsiteY1" fmla="*/ 127204 h 314575"/>
              <a:gd name="connsiteX2" fmla="*/ 84397 w 84581"/>
              <a:gd name="connsiteY2" fmla="*/ 314529 h 314575"/>
              <a:gd name="connsiteX3" fmla="*/ 20897 w 84581"/>
              <a:gd name="connsiteY3" fmla="*/ 146254 h 314575"/>
              <a:gd name="connsiteX4" fmla="*/ 78047 w 84581"/>
              <a:gd name="connsiteY4" fmla="*/ 238329 h 314575"/>
              <a:gd name="connsiteX5" fmla="*/ 1847 w 84581"/>
              <a:gd name="connsiteY5" fmla="*/ 130379 h 314575"/>
              <a:gd name="connsiteX6" fmla="*/ 27247 w 84581"/>
              <a:gd name="connsiteY6" fmla="*/ 155779 h 314575"/>
              <a:gd name="connsiteX7" fmla="*/ 30422 w 84581"/>
              <a:gd name="connsiteY7" fmla="*/ 204 h 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81" h="314575">
                <a:moveTo>
                  <a:pt x="30422" y="204"/>
                </a:moveTo>
                <a:cubicBezTo>
                  <a:pt x="32539" y="-4558"/>
                  <a:pt x="30951" y="74817"/>
                  <a:pt x="39947" y="127204"/>
                </a:cubicBezTo>
                <a:cubicBezTo>
                  <a:pt x="48943" y="179591"/>
                  <a:pt x="87572" y="311354"/>
                  <a:pt x="84397" y="314529"/>
                </a:cubicBezTo>
                <a:cubicBezTo>
                  <a:pt x="81222" y="317704"/>
                  <a:pt x="21955" y="158954"/>
                  <a:pt x="20897" y="146254"/>
                </a:cubicBezTo>
                <a:cubicBezTo>
                  <a:pt x="19839" y="133554"/>
                  <a:pt x="81222" y="240975"/>
                  <a:pt x="78047" y="238329"/>
                </a:cubicBezTo>
                <a:cubicBezTo>
                  <a:pt x="74872" y="235683"/>
                  <a:pt x="10314" y="144137"/>
                  <a:pt x="1847" y="130379"/>
                </a:cubicBezTo>
                <a:cubicBezTo>
                  <a:pt x="-6620" y="116621"/>
                  <a:pt x="16135" y="177475"/>
                  <a:pt x="27247" y="155779"/>
                </a:cubicBezTo>
                <a:cubicBezTo>
                  <a:pt x="38359" y="134083"/>
                  <a:pt x="28305" y="4966"/>
                  <a:pt x="30422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 711">
            <a:extLst>
              <a:ext uri="{FF2B5EF4-FFF2-40B4-BE49-F238E27FC236}">
                <a16:creationId xmlns:a16="http://schemas.microsoft.com/office/drawing/2014/main" id="{30F4EF57-3270-A50D-2E86-295C19897F77}"/>
              </a:ext>
            </a:extLst>
          </p:cNvPr>
          <p:cNvSpPr/>
          <p:nvPr/>
        </p:nvSpPr>
        <p:spPr>
          <a:xfrm>
            <a:off x="7911999" y="441045"/>
            <a:ext cx="308222" cy="127316"/>
          </a:xfrm>
          <a:custGeom>
            <a:avLst/>
            <a:gdLst>
              <a:gd name="connsiteX0" fmla="*/ 101 w 308222"/>
              <a:gd name="connsiteY0" fmla="*/ 127280 h 127316"/>
              <a:gd name="connsiteX1" fmla="*/ 238226 w 308222"/>
              <a:gd name="connsiteY1" fmla="*/ 70130 h 127316"/>
              <a:gd name="connsiteX2" fmla="*/ 308076 w 308222"/>
              <a:gd name="connsiteY2" fmla="*/ 76480 h 127316"/>
              <a:gd name="connsiteX3" fmla="*/ 225526 w 308222"/>
              <a:gd name="connsiteY3" fmla="*/ 280 h 127316"/>
              <a:gd name="connsiteX4" fmla="*/ 292201 w 308222"/>
              <a:gd name="connsiteY4" fmla="*/ 51080 h 127316"/>
              <a:gd name="connsiteX5" fmla="*/ 209651 w 308222"/>
              <a:gd name="connsiteY5" fmla="*/ 60605 h 127316"/>
              <a:gd name="connsiteX6" fmla="*/ 101 w 308222"/>
              <a:gd name="connsiteY6" fmla="*/ 127280 h 1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22" h="127316">
                <a:moveTo>
                  <a:pt x="101" y="127280"/>
                </a:moveTo>
                <a:cubicBezTo>
                  <a:pt x="4863" y="128867"/>
                  <a:pt x="186897" y="78597"/>
                  <a:pt x="238226" y="70130"/>
                </a:cubicBezTo>
                <a:cubicBezTo>
                  <a:pt x="289555" y="61663"/>
                  <a:pt x="310193" y="88122"/>
                  <a:pt x="308076" y="76480"/>
                </a:cubicBezTo>
                <a:cubicBezTo>
                  <a:pt x="305959" y="64838"/>
                  <a:pt x="228172" y="4513"/>
                  <a:pt x="225526" y="280"/>
                </a:cubicBezTo>
                <a:cubicBezTo>
                  <a:pt x="222880" y="-3953"/>
                  <a:pt x="294847" y="41026"/>
                  <a:pt x="292201" y="51080"/>
                </a:cubicBezTo>
                <a:cubicBezTo>
                  <a:pt x="289555" y="61134"/>
                  <a:pt x="260451" y="47376"/>
                  <a:pt x="209651" y="60605"/>
                </a:cubicBezTo>
                <a:cubicBezTo>
                  <a:pt x="158851" y="73834"/>
                  <a:pt x="-4661" y="125693"/>
                  <a:pt x="101" y="127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 712">
            <a:extLst>
              <a:ext uri="{FF2B5EF4-FFF2-40B4-BE49-F238E27FC236}">
                <a16:creationId xmlns:a16="http://schemas.microsoft.com/office/drawing/2014/main" id="{111DFC6C-3C6D-246D-B999-706CB56D0124}"/>
              </a:ext>
            </a:extLst>
          </p:cNvPr>
          <p:cNvSpPr/>
          <p:nvPr/>
        </p:nvSpPr>
        <p:spPr>
          <a:xfrm>
            <a:off x="7924796" y="438328"/>
            <a:ext cx="373107" cy="364947"/>
          </a:xfrm>
          <a:custGeom>
            <a:avLst/>
            <a:gdLst>
              <a:gd name="connsiteX0" fmla="*/ 4 w 373107"/>
              <a:gd name="connsiteY0" fmla="*/ 104597 h 364947"/>
              <a:gd name="connsiteX1" fmla="*/ 238129 w 373107"/>
              <a:gd name="connsiteY1" fmla="*/ 31572 h 364947"/>
              <a:gd name="connsiteX2" fmla="*/ 288929 w 373107"/>
              <a:gd name="connsiteY2" fmla="*/ 44272 h 364947"/>
              <a:gd name="connsiteX3" fmla="*/ 298454 w 373107"/>
              <a:gd name="connsiteY3" fmla="*/ 28397 h 364947"/>
              <a:gd name="connsiteX4" fmla="*/ 330204 w 373107"/>
              <a:gd name="connsiteY4" fmla="*/ 88722 h 364947"/>
              <a:gd name="connsiteX5" fmla="*/ 320679 w 373107"/>
              <a:gd name="connsiteY5" fmla="*/ 126822 h 364947"/>
              <a:gd name="connsiteX6" fmla="*/ 349254 w 373107"/>
              <a:gd name="connsiteY6" fmla="*/ 114122 h 364947"/>
              <a:gd name="connsiteX7" fmla="*/ 266704 w 373107"/>
              <a:gd name="connsiteY7" fmla="*/ 364947 h 364947"/>
              <a:gd name="connsiteX8" fmla="*/ 371479 w 373107"/>
              <a:gd name="connsiteY8" fmla="*/ 110947 h 364947"/>
              <a:gd name="connsiteX9" fmla="*/ 327029 w 373107"/>
              <a:gd name="connsiteY9" fmla="*/ 85547 h 364947"/>
              <a:gd name="connsiteX10" fmla="*/ 279404 w 373107"/>
              <a:gd name="connsiteY10" fmla="*/ 2997 h 364947"/>
              <a:gd name="connsiteX11" fmla="*/ 276229 w 373107"/>
              <a:gd name="connsiteY11" fmla="*/ 22047 h 364947"/>
              <a:gd name="connsiteX12" fmla="*/ 180979 w 373107"/>
              <a:gd name="connsiteY12" fmla="*/ 60147 h 364947"/>
              <a:gd name="connsiteX13" fmla="*/ 231779 w 373107"/>
              <a:gd name="connsiteY13" fmla="*/ 41097 h 364947"/>
              <a:gd name="connsiteX14" fmla="*/ 4 w 373107"/>
              <a:gd name="connsiteY14" fmla="*/ 104597 h 3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107" h="364947">
                <a:moveTo>
                  <a:pt x="4" y="104597"/>
                </a:moveTo>
                <a:cubicBezTo>
                  <a:pt x="1062" y="103009"/>
                  <a:pt x="189975" y="41626"/>
                  <a:pt x="238129" y="31572"/>
                </a:cubicBezTo>
                <a:cubicBezTo>
                  <a:pt x="286283" y="21518"/>
                  <a:pt x="278875" y="44801"/>
                  <a:pt x="288929" y="44272"/>
                </a:cubicBezTo>
                <a:cubicBezTo>
                  <a:pt x="298983" y="43743"/>
                  <a:pt x="291575" y="20989"/>
                  <a:pt x="298454" y="28397"/>
                </a:cubicBezTo>
                <a:cubicBezTo>
                  <a:pt x="305333" y="35805"/>
                  <a:pt x="326500" y="72318"/>
                  <a:pt x="330204" y="88722"/>
                </a:cubicBezTo>
                <a:cubicBezTo>
                  <a:pt x="333908" y="105126"/>
                  <a:pt x="317504" y="122589"/>
                  <a:pt x="320679" y="126822"/>
                </a:cubicBezTo>
                <a:cubicBezTo>
                  <a:pt x="323854" y="131055"/>
                  <a:pt x="358250" y="74435"/>
                  <a:pt x="349254" y="114122"/>
                </a:cubicBezTo>
                <a:cubicBezTo>
                  <a:pt x="340258" y="153809"/>
                  <a:pt x="263000" y="365476"/>
                  <a:pt x="266704" y="364947"/>
                </a:cubicBezTo>
                <a:cubicBezTo>
                  <a:pt x="270408" y="364418"/>
                  <a:pt x="361425" y="157514"/>
                  <a:pt x="371479" y="110947"/>
                </a:cubicBezTo>
                <a:cubicBezTo>
                  <a:pt x="381533" y="64380"/>
                  <a:pt x="342375" y="103539"/>
                  <a:pt x="327029" y="85547"/>
                </a:cubicBezTo>
                <a:cubicBezTo>
                  <a:pt x="311683" y="67555"/>
                  <a:pt x="279404" y="2997"/>
                  <a:pt x="279404" y="2997"/>
                </a:cubicBezTo>
                <a:cubicBezTo>
                  <a:pt x="270937" y="-7586"/>
                  <a:pt x="292633" y="12522"/>
                  <a:pt x="276229" y="22047"/>
                </a:cubicBezTo>
                <a:cubicBezTo>
                  <a:pt x="259825" y="31572"/>
                  <a:pt x="188387" y="56972"/>
                  <a:pt x="180979" y="60147"/>
                </a:cubicBezTo>
                <a:cubicBezTo>
                  <a:pt x="173571" y="63322"/>
                  <a:pt x="261412" y="35805"/>
                  <a:pt x="231779" y="41097"/>
                </a:cubicBezTo>
                <a:cubicBezTo>
                  <a:pt x="202146" y="46389"/>
                  <a:pt x="-1054" y="106185"/>
                  <a:pt x="4" y="104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 713">
            <a:extLst>
              <a:ext uri="{FF2B5EF4-FFF2-40B4-BE49-F238E27FC236}">
                <a16:creationId xmlns:a16="http://schemas.microsoft.com/office/drawing/2014/main" id="{47C07DD6-7EBD-A276-313A-B17A3C09CF5E}"/>
              </a:ext>
            </a:extLst>
          </p:cNvPr>
          <p:cNvSpPr/>
          <p:nvPr/>
        </p:nvSpPr>
        <p:spPr>
          <a:xfrm>
            <a:off x="8099350" y="555249"/>
            <a:ext cx="81531" cy="160114"/>
          </a:xfrm>
          <a:custGeom>
            <a:avLst/>
            <a:gdLst>
              <a:gd name="connsiteX0" fmla="*/ 75 w 81531"/>
              <a:gd name="connsiteY0" fmla="*/ 376 h 160114"/>
              <a:gd name="connsiteX1" fmla="*/ 41350 w 81531"/>
              <a:gd name="connsiteY1" fmla="*/ 73401 h 160114"/>
              <a:gd name="connsiteX2" fmla="*/ 9600 w 81531"/>
              <a:gd name="connsiteY2" fmla="*/ 159126 h 160114"/>
              <a:gd name="connsiteX3" fmla="*/ 79450 w 81531"/>
              <a:gd name="connsiteY3" fmla="*/ 13076 h 160114"/>
              <a:gd name="connsiteX4" fmla="*/ 60400 w 81531"/>
              <a:gd name="connsiteY4" fmla="*/ 63876 h 160114"/>
              <a:gd name="connsiteX5" fmla="*/ 31825 w 81531"/>
              <a:gd name="connsiteY5" fmla="*/ 105151 h 160114"/>
              <a:gd name="connsiteX6" fmla="*/ 75 w 81531"/>
              <a:gd name="connsiteY6" fmla="*/ 376 h 16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31" h="160114">
                <a:moveTo>
                  <a:pt x="75" y="376"/>
                </a:moveTo>
                <a:cubicBezTo>
                  <a:pt x="1662" y="-4916"/>
                  <a:pt x="39763" y="46943"/>
                  <a:pt x="41350" y="73401"/>
                </a:cubicBezTo>
                <a:cubicBezTo>
                  <a:pt x="42938" y="99859"/>
                  <a:pt x="3250" y="169180"/>
                  <a:pt x="9600" y="159126"/>
                </a:cubicBezTo>
                <a:cubicBezTo>
                  <a:pt x="15950" y="149072"/>
                  <a:pt x="70983" y="28951"/>
                  <a:pt x="79450" y="13076"/>
                </a:cubicBezTo>
                <a:cubicBezTo>
                  <a:pt x="87917" y="-2799"/>
                  <a:pt x="68337" y="48530"/>
                  <a:pt x="60400" y="63876"/>
                </a:cubicBezTo>
                <a:cubicBezTo>
                  <a:pt x="52463" y="79222"/>
                  <a:pt x="41350" y="112030"/>
                  <a:pt x="31825" y="105151"/>
                </a:cubicBezTo>
                <a:cubicBezTo>
                  <a:pt x="22300" y="98272"/>
                  <a:pt x="-1512" y="5668"/>
                  <a:pt x="75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3861658A-B5F3-FDB8-04B4-71705DE0983B}"/>
              </a:ext>
            </a:extLst>
          </p:cNvPr>
          <p:cNvSpPr/>
          <p:nvPr/>
        </p:nvSpPr>
        <p:spPr>
          <a:xfrm>
            <a:off x="8070805" y="504760"/>
            <a:ext cx="111239" cy="79564"/>
          </a:xfrm>
          <a:custGeom>
            <a:avLst/>
            <a:gdLst>
              <a:gd name="connsiteX0" fmla="*/ 45 w 111239"/>
              <a:gd name="connsiteY0" fmla="*/ 50865 h 79564"/>
              <a:gd name="connsiteX1" fmla="*/ 57195 w 111239"/>
              <a:gd name="connsiteY1" fmla="*/ 19115 h 79564"/>
              <a:gd name="connsiteX2" fmla="*/ 111170 w 111239"/>
              <a:gd name="connsiteY2" fmla="*/ 79440 h 79564"/>
              <a:gd name="connsiteX3" fmla="*/ 66720 w 111239"/>
              <a:gd name="connsiteY3" fmla="*/ 65 h 79564"/>
              <a:gd name="connsiteX4" fmla="*/ 45 w 111239"/>
              <a:gd name="connsiteY4" fmla="*/ 50865 h 7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39" h="79564">
                <a:moveTo>
                  <a:pt x="45" y="50865"/>
                </a:moveTo>
                <a:cubicBezTo>
                  <a:pt x="-1542" y="54040"/>
                  <a:pt x="38674" y="14352"/>
                  <a:pt x="57195" y="19115"/>
                </a:cubicBezTo>
                <a:cubicBezTo>
                  <a:pt x="75716" y="23878"/>
                  <a:pt x="109583" y="82615"/>
                  <a:pt x="111170" y="79440"/>
                </a:cubicBezTo>
                <a:cubicBezTo>
                  <a:pt x="112757" y="76265"/>
                  <a:pt x="86828" y="2182"/>
                  <a:pt x="66720" y="65"/>
                </a:cubicBezTo>
                <a:cubicBezTo>
                  <a:pt x="46612" y="-2052"/>
                  <a:pt x="1632" y="47690"/>
                  <a:pt x="45" y="50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 715">
            <a:extLst>
              <a:ext uri="{FF2B5EF4-FFF2-40B4-BE49-F238E27FC236}">
                <a16:creationId xmlns:a16="http://schemas.microsoft.com/office/drawing/2014/main" id="{8D580E7C-C970-6239-3943-13D279203DAE}"/>
              </a:ext>
            </a:extLst>
          </p:cNvPr>
          <p:cNvSpPr/>
          <p:nvPr/>
        </p:nvSpPr>
        <p:spPr>
          <a:xfrm>
            <a:off x="8129117" y="561678"/>
            <a:ext cx="100559" cy="243085"/>
          </a:xfrm>
          <a:custGeom>
            <a:avLst/>
            <a:gdLst>
              <a:gd name="connsiteX0" fmla="*/ 100483 w 100559"/>
              <a:gd name="connsiteY0" fmla="*/ 297 h 243085"/>
              <a:gd name="connsiteX1" fmla="*/ 5233 w 100559"/>
              <a:gd name="connsiteY1" fmla="*/ 232072 h 243085"/>
              <a:gd name="connsiteX2" fmla="*/ 21108 w 100559"/>
              <a:gd name="connsiteY2" fmla="*/ 184447 h 243085"/>
              <a:gd name="connsiteX3" fmla="*/ 100483 w 100559"/>
              <a:gd name="connsiteY3" fmla="*/ 297 h 24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9" h="243085">
                <a:moveTo>
                  <a:pt x="100483" y="297"/>
                </a:moveTo>
                <a:cubicBezTo>
                  <a:pt x="97837" y="8234"/>
                  <a:pt x="18462" y="201380"/>
                  <a:pt x="5233" y="232072"/>
                </a:cubicBezTo>
                <a:cubicBezTo>
                  <a:pt x="-7996" y="262764"/>
                  <a:pt x="6291" y="223605"/>
                  <a:pt x="21108" y="184447"/>
                </a:cubicBezTo>
                <a:cubicBezTo>
                  <a:pt x="35925" y="145289"/>
                  <a:pt x="103129" y="-7640"/>
                  <a:pt x="100483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 716">
            <a:extLst>
              <a:ext uri="{FF2B5EF4-FFF2-40B4-BE49-F238E27FC236}">
                <a16:creationId xmlns:a16="http://schemas.microsoft.com/office/drawing/2014/main" id="{BB5D3F4D-6B32-D320-538A-2067821D16E4}"/>
              </a:ext>
            </a:extLst>
          </p:cNvPr>
          <p:cNvSpPr/>
          <p:nvPr/>
        </p:nvSpPr>
        <p:spPr>
          <a:xfrm>
            <a:off x="7966075" y="609588"/>
            <a:ext cx="131608" cy="320715"/>
          </a:xfrm>
          <a:custGeom>
            <a:avLst/>
            <a:gdLst>
              <a:gd name="connsiteX0" fmla="*/ 0 w 131608"/>
              <a:gd name="connsiteY0" fmla="*/ 320687 h 320715"/>
              <a:gd name="connsiteX1" fmla="*/ 130175 w 131608"/>
              <a:gd name="connsiteY1" fmla="*/ 203212 h 320715"/>
              <a:gd name="connsiteX2" fmla="*/ 73025 w 131608"/>
              <a:gd name="connsiteY2" fmla="*/ 12 h 320715"/>
              <a:gd name="connsiteX3" fmla="*/ 130175 w 131608"/>
              <a:gd name="connsiteY3" fmla="*/ 193687 h 320715"/>
              <a:gd name="connsiteX4" fmla="*/ 0 w 131608"/>
              <a:gd name="connsiteY4" fmla="*/ 320687 h 32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08" h="320715">
                <a:moveTo>
                  <a:pt x="0" y="320687"/>
                </a:moveTo>
                <a:cubicBezTo>
                  <a:pt x="0" y="322274"/>
                  <a:pt x="118004" y="256658"/>
                  <a:pt x="130175" y="203212"/>
                </a:cubicBezTo>
                <a:cubicBezTo>
                  <a:pt x="142346" y="149766"/>
                  <a:pt x="73025" y="1599"/>
                  <a:pt x="73025" y="12"/>
                </a:cubicBezTo>
                <a:cubicBezTo>
                  <a:pt x="73025" y="-1575"/>
                  <a:pt x="140758" y="143945"/>
                  <a:pt x="130175" y="193687"/>
                </a:cubicBezTo>
                <a:cubicBezTo>
                  <a:pt x="119592" y="243429"/>
                  <a:pt x="0" y="319100"/>
                  <a:pt x="0" y="320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 717">
            <a:extLst>
              <a:ext uri="{FF2B5EF4-FFF2-40B4-BE49-F238E27FC236}">
                <a16:creationId xmlns:a16="http://schemas.microsoft.com/office/drawing/2014/main" id="{57B31774-E0A3-A257-5835-24DEFA693871}"/>
              </a:ext>
            </a:extLst>
          </p:cNvPr>
          <p:cNvSpPr/>
          <p:nvPr/>
        </p:nvSpPr>
        <p:spPr>
          <a:xfrm>
            <a:off x="8016662" y="827814"/>
            <a:ext cx="367551" cy="92964"/>
          </a:xfrm>
          <a:custGeom>
            <a:avLst/>
            <a:gdLst>
              <a:gd name="connsiteX0" fmla="*/ 213 w 367551"/>
              <a:gd name="connsiteY0" fmla="*/ 19911 h 92964"/>
              <a:gd name="connsiteX1" fmla="*/ 149438 w 367551"/>
              <a:gd name="connsiteY1" fmla="*/ 83411 h 92964"/>
              <a:gd name="connsiteX2" fmla="*/ 362163 w 367551"/>
              <a:gd name="connsiteY2" fmla="*/ 13561 h 92964"/>
              <a:gd name="connsiteX3" fmla="*/ 305013 w 367551"/>
              <a:gd name="connsiteY3" fmla="*/ 32611 h 92964"/>
              <a:gd name="connsiteX4" fmla="*/ 317713 w 367551"/>
              <a:gd name="connsiteY4" fmla="*/ 861 h 92964"/>
              <a:gd name="connsiteX5" fmla="*/ 200238 w 367551"/>
              <a:gd name="connsiteY5" fmla="*/ 73886 h 92964"/>
              <a:gd name="connsiteX6" fmla="*/ 165313 w 367551"/>
              <a:gd name="connsiteY6" fmla="*/ 92936 h 92964"/>
              <a:gd name="connsiteX7" fmla="*/ 181188 w 367551"/>
              <a:gd name="connsiteY7" fmla="*/ 77061 h 92964"/>
              <a:gd name="connsiteX8" fmla="*/ 213 w 367551"/>
              <a:gd name="connsiteY8" fmla="*/ 19911 h 9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551" h="92964">
                <a:moveTo>
                  <a:pt x="213" y="19911"/>
                </a:moveTo>
                <a:cubicBezTo>
                  <a:pt x="-5078" y="20969"/>
                  <a:pt x="89113" y="84469"/>
                  <a:pt x="149438" y="83411"/>
                </a:cubicBezTo>
                <a:cubicBezTo>
                  <a:pt x="209763" y="82353"/>
                  <a:pt x="362163" y="13561"/>
                  <a:pt x="362163" y="13561"/>
                </a:cubicBezTo>
                <a:cubicBezTo>
                  <a:pt x="388092" y="5094"/>
                  <a:pt x="312421" y="34728"/>
                  <a:pt x="305013" y="32611"/>
                </a:cubicBezTo>
                <a:cubicBezTo>
                  <a:pt x="297605" y="30494"/>
                  <a:pt x="335175" y="-6018"/>
                  <a:pt x="317713" y="861"/>
                </a:cubicBezTo>
                <a:cubicBezTo>
                  <a:pt x="300251" y="7740"/>
                  <a:pt x="225638" y="58540"/>
                  <a:pt x="200238" y="73886"/>
                </a:cubicBezTo>
                <a:cubicBezTo>
                  <a:pt x="174838" y="89232"/>
                  <a:pt x="165313" y="92936"/>
                  <a:pt x="165313" y="92936"/>
                </a:cubicBezTo>
                <a:cubicBezTo>
                  <a:pt x="162138" y="93465"/>
                  <a:pt x="206588" y="86586"/>
                  <a:pt x="181188" y="77061"/>
                </a:cubicBezTo>
                <a:cubicBezTo>
                  <a:pt x="155788" y="67536"/>
                  <a:pt x="5504" y="18853"/>
                  <a:pt x="213" y="19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 718">
            <a:extLst>
              <a:ext uri="{FF2B5EF4-FFF2-40B4-BE49-F238E27FC236}">
                <a16:creationId xmlns:a16="http://schemas.microsoft.com/office/drawing/2014/main" id="{3800F249-F7AA-F84B-B9DB-4DFC6AC58E82}"/>
              </a:ext>
            </a:extLst>
          </p:cNvPr>
          <p:cNvSpPr/>
          <p:nvPr/>
        </p:nvSpPr>
        <p:spPr>
          <a:xfrm>
            <a:off x="8162280" y="558580"/>
            <a:ext cx="189656" cy="264009"/>
          </a:xfrm>
          <a:custGeom>
            <a:avLst/>
            <a:gdLst>
              <a:gd name="connsiteX0" fmla="*/ 124470 w 189656"/>
              <a:gd name="connsiteY0" fmla="*/ 220 h 264009"/>
              <a:gd name="connsiteX1" fmla="*/ 146695 w 189656"/>
              <a:gd name="connsiteY1" fmla="*/ 89120 h 264009"/>
              <a:gd name="connsiteX2" fmla="*/ 64145 w 189656"/>
              <a:gd name="connsiteY2" fmla="*/ 212945 h 264009"/>
              <a:gd name="connsiteX3" fmla="*/ 86370 w 189656"/>
              <a:gd name="connsiteY3" fmla="*/ 206595 h 264009"/>
              <a:gd name="connsiteX4" fmla="*/ 645 w 189656"/>
              <a:gd name="connsiteY4" fmla="*/ 263745 h 264009"/>
              <a:gd name="connsiteX5" fmla="*/ 54620 w 189656"/>
              <a:gd name="connsiteY5" fmla="*/ 222470 h 264009"/>
              <a:gd name="connsiteX6" fmla="*/ 187970 w 189656"/>
              <a:gd name="connsiteY6" fmla="*/ 104995 h 264009"/>
              <a:gd name="connsiteX7" fmla="*/ 130820 w 189656"/>
              <a:gd name="connsiteY7" fmla="*/ 165320 h 264009"/>
              <a:gd name="connsiteX8" fmla="*/ 146695 w 189656"/>
              <a:gd name="connsiteY8" fmla="*/ 114520 h 264009"/>
              <a:gd name="connsiteX9" fmla="*/ 124470 w 189656"/>
              <a:gd name="connsiteY9" fmla="*/ 220 h 2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656" h="264009">
                <a:moveTo>
                  <a:pt x="124470" y="220"/>
                </a:moveTo>
                <a:cubicBezTo>
                  <a:pt x="124470" y="-4013"/>
                  <a:pt x="156749" y="53666"/>
                  <a:pt x="146695" y="89120"/>
                </a:cubicBezTo>
                <a:cubicBezTo>
                  <a:pt x="136641" y="124574"/>
                  <a:pt x="74199" y="193366"/>
                  <a:pt x="64145" y="212945"/>
                </a:cubicBezTo>
                <a:cubicBezTo>
                  <a:pt x="54091" y="232524"/>
                  <a:pt x="96953" y="198128"/>
                  <a:pt x="86370" y="206595"/>
                </a:cubicBezTo>
                <a:cubicBezTo>
                  <a:pt x="75787" y="215062"/>
                  <a:pt x="5937" y="261099"/>
                  <a:pt x="645" y="263745"/>
                </a:cubicBezTo>
                <a:cubicBezTo>
                  <a:pt x="-4647" y="266391"/>
                  <a:pt x="23399" y="248928"/>
                  <a:pt x="54620" y="222470"/>
                </a:cubicBezTo>
                <a:cubicBezTo>
                  <a:pt x="85841" y="196012"/>
                  <a:pt x="175270" y="114520"/>
                  <a:pt x="187970" y="104995"/>
                </a:cubicBezTo>
                <a:cubicBezTo>
                  <a:pt x="200670" y="95470"/>
                  <a:pt x="137699" y="163733"/>
                  <a:pt x="130820" y="165320"/>
                </a:cubicBezTo>
                <a:cubicBezTo>
                  <a:pt x="123941" y="166907"/>
                  <a:pt x="147753" y="136216"/>
                  <a:pt x="146695" y="114520"/>
                </a:cubicBezTo>
                <a:cubicBezTo>
                  <a:pt x="145637" y="92824"/>
                  <a:pt x="124470" y="4453"/>
                  <a:pt x="124470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 719">
            <a:extLst>
              <a:ext uri="{FF2B5EF4-FFF2-40B4-BE49-F238E27FC236}">
                <a16:creationId xmlns:a16="http://schemas.microsoft.com/office/drawing/2014/main" id="{3698107D-4F16-01C7-9EE2-FABB6E75855B}"/>
              </a:ext>
            </a:extLst>
          </p:cNvPr>
          <p:cNvSpPr/>
          <p:nvPr/>
        </p:nvSpPr>
        <p:spPr>
          <a:xfrm>
            <a:off x="8273879" y="517519"/>
            <a:ext cx="335074" cy="349981"/>
          </a:xfrm>
          <a:custGeom>
            <a:avLst/>
            <a:gdLst>
              <a:gd name="connsiteX0" fmla="*/ 171 w 335074"/>
              <a:gd name="connsiteY0" fmla="*/ 63506 h 349981"/>
              <a:gd name="connsiteX1" fmla="*/ 120821 w 335074"/>
              <a:gd name="connsiteY1" fmla="*/ 57156 h 349981"/>
              <a:gd name="connsiteX2" fmla="*/ 177971 w 335074"/>
              <a:gd name="connsiteY2" fmla="*/ 6 h 349981"/>
              <a:gd name="connsiteX3" fmla="*/ 197021 w 335074"/>
              <a:gd name="connsiteY3" fmla="*/ 53981 h 349981"/>
              <a:gd name="connsiteX4" fmla="*/ 304971 w 335074"/>
              <a:gd name="connsiteY4" fmla="*/ 139706 h 349981"/>
              <a:gd name="connsiteX5" fmla="*/ 333546 w 335074"/>
              <a:gd name="connsiteY5" fmla="*/ 228606 h 349981"/>
              <a:gd name="connsiteX6" fmla="*/ 317671 w 335074"/>
              <a:gd name="connsiteY6" fmla="*/ 301631 h 349981"/>
              <a:gd name="connsiteX7" fmla="*/ 206546 w 335074"/>
              <a:gd name="connsiteY7" fmla="*/ 349256 h 349981"/>
              <a:gd name="connsiteX8" fmla="*/ 82721 w 335074"/>
              <a:gd name="connsiteY8" fmla="*/ 330206 h 349981"/>
              <a:gd name="connsiteX9" fmla="*/ 285921 w 335074"/>
              <a:gd name="connsiteY9" fmla="*/ 327031 h 349981"/>
              <a:gd name="connsiteX10" fmla="*/ 333546 w 335074"/>
              <a:gd name="connsiteY10" fmla="*/ 250831 h 349981"/>
              <a:gd name="connsiteX11" fmla="*/ 257346 w 335074"/>
              <a:gd name="connsiteY11" fmla="*/ 133356 h 349981"/>
              <a:gd name="connsiteX12" fmla="*/ 177971 w 335074"/>
              <a:gd name="connsiteY12" fmla="*/ 76206 h 349981"/>
              <a:gd name="connsiteX13" fmla="*/ 276396 w 335074"/>
              <a:gd name="connsiteY13" fmla="*/ 161931 h 349981"/>
              <a:gd name="connsiteX14" fmla="*/ 104946 w 335074"/>
              <a:gd name="connsiteY14" fmla="*/ 9531 h 349981"/>
              <a:gd name="connsiteX15" fmla="*/ 149396 w 335074"/>
              <a:gd name="connsiteY15" fmla="*/ 60331 h 349981"/>
              <a:gd name="connsiteX16" fmla="*/ 171 w 335074"/>
              <a:gd name="connsiteY16" fmla="*/ 63506 h 34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74" h="349981">
                <a:moveTo>
                  <a:pt x="171" y="63506"/>
                </a:moveTo>
                <a:cubicBezTo>
                  <a:pt x="-4592" y="62977"/>
                  <a:pt x="91188" y="67739"/>
                  <a:pt x="120821" y="57156"/>
                </a:cubicBezTo>
                <a:cubicBezTo>
                  <a:pt x="150454" y="46573"/>
                  <a:pt x="165271" y="535"/>
                  <a:pt x="177971" y="6"/>
                </a:cubicBezTo>
                <a:cubicBezTo>
                  <a:pt x="190671" y="-523"/>
                  <a:pt x="175854" y="30698"/>
                  <a:pt x="197021" y="53981"/>
                </a:cubicBezTo>
                <a:cubicBezTo>
                  <a:pt x="218188" y="77264"/>
                  <a:pt x="282217" y="110602"/>
                  <a:pt x="304971" y="139706"/>
                </a:cubicBezTo>
                <a:cubicBezTo>
                  <a:pt x="327725" y="168810"/>
                  <a:pt x="331429" y="201619"/>
                  <a:pt x="333546" y="228606"/>
                </a:cubicBezTo>
                <a:cubicBezTo>
                  <a:pt x="335663" y="255594"/>
                  <a:pt x="338838" y="281523"/>
                  <a:pt x="317671" y="301631"/>
                </a:cubicBezTo>
                <a:cubicBezTo>
                  <a:pt x="296504" y="321739"/>
                  <a:pt x="245704" y="344494"/>
                  <a:pt x="206546" y="349256"/>
                </a:cubicBezTo>
                <a:cubicBezTo>
                  <a:pt x="167388" y="354019"/>
                  <a:pt x="69492" y="333910"/>
                  <a:pt x="82721" y="330206"/>
                </a:cubicBezTo>
                <a:cubicBezTo>
                  <a:pt x="95950" y="326502"/>
                  <a:pt x="244117" y="340260"/>
                  <a:pt x="285921" y="327031"/>
                </a:cubicBezTo>
                <a:cubicBezTo>
                  <a:pt x="327725" y="313802"/>
                  <a:pt x="338309" y="283110"/>
                  <a:pt x="333546" y="250831"/>
                </a:cubicBezTo>
                <a:cubicBezTo>
                  <a:pt x="328784" y="218552"/>
                  <a:pt x="283275" y="162460"/>
                  <a:pt x="257346" y="133356"/>
                </a:cubicBezTo>
                <a:cubicBezTo>
                  <a:pt x="231417" y="104252"/>
                  <a:pt x="174796" y="71444"/>
                  <a:pt x="177971" y="76206"/>
                </a:cubicBezTo>
                <a:cubicBezTo>
                  <a:pt x="181146" y="80968"/>
                  <a:pt x="288567" y="173044"/>
                  <a:pt x="276396" y="161931"/>
                </a:cubicBezTo>
                <a:cubicBezTo>
                  <a:pt x="264225" y="150818"/>
                  <a:pt x="126113" y="26464"/>
                  <a:pt x="104946" y="9531"/>
                </a:cubicBezTo>
                <a:cubicBezTo>
                  <a:pt x="83779" y="-7402"/>
                  <a:pt x="161567" y="50277"/>
                  <a:pt x="149396" y="60331"/>
                </a:cubicBezTo>
                <a:cubicBezTo>
                  <a:pt x="137225" y="70385"/>
                  <a:pt x="4934" y="64035"/>
                  <a:pt x="171" y="6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 720">
            <a:extLst>
              <a:ext uri="{FF2B5EF4-FFF2-40B4-BE49-F238E27FC236}">
                <a16:creationId xmlns:a16="http://schemas.microsoft.com/office/drawing/2014/main" id="{D856DB36-55E5-5303-BC0B-85D4BFDCB8AB}"/>
              </a:ext>
            </a:extLst>
          </p:cNvPr>
          <p:cNvSpPr/>
          <p:nvPr/>
        </p:nvSpPr>
        <p:spPr>
          <a:xfrm>
            <a:off x="8226212" y="590047"/>
            <a:ext cx="241749" cy="287287"/>
          </a:xfrm>
          <a:custGeom>
            <a:avLst/>
            <a:gdLst>
              <a:gd name="connsiteX0" fmla="*/ 213 w 241749"/>
              <a:gd name="connsiteY0" fmla="*/ 286253 h 287287"/>
              <a:gd name="connsiteX1" fmla="*/ 95463 w 241749"/>
              <a:gd name="connsiteY1" fmla="*/ 187828 h 287287"/>
              <a:gd name="connsiteX2" fmla="*/ 143088 w 241749"/>
              <a:gd name="connsiteY2" fmla="*/ 117978 h 287287"/>
              <a:gd name="connsiteX3" fmla="*/ 152613 w 241749"/>
              <a:gd name="connsiteY3" fmla="*/ 54478 h 287287"/>
              <a:gd name="connsiteX4" fmla="*/ 200238 w 241749"/>
              <a:gd name="connsiteY4" fmla="*/ 127503 h 287287"/>
              <a:gd name="connsiteX5" fmla="*/ 241513 w 241749"/>
              <a:gd name="connsiteY5" fmla="*/ 171953 h 287287"/>
              <a:gd name="connsiteX6" fmla="*/ 181188 w 241749"/>
              <a:gd name="connsiteY6" fmla="*/ 197353 h 287287"/>
              <a:gd name="connsiteX7" fmla="*/ 235163 w 241749"/>
              <a:gd name="connsiteY7" fmla="*/ 159253 h 287287"/>
              <a:gd name="connsiteX8" fmla="*/ 181188 w 241749"/>
              <a:gd name="connsiteY8" fmla="*/ 67178 h 287287"/>
              <a:gd name="connsiteX9" fmla="*/ 162138 w 241749"/>
              <a:gd name="connsiteY9" fmla="*/ 503 h 287287"/>
              <a:gd name="connsiteX10" fmla="*/ 127213 w 241749"/>
              <a:gd name="connsiteY10" fmla="*/ 102103 h 287287"/>
              <a:gd name="connsiteX11" fmla="*/ 79588 w 241749"/>
              <a:gd name="connsiteY11" fmla="*/ 156078 h 287287"/>
              <a:gd name="connsiteX12" fmla="*/ 124038 w 241749"/>
              <a:gd name="connsiteY12" fmla="*/ 121153 h 287287"/>
              <a:gd name="connsiteX13" fmla="*/ 213 w 241749"/>
              <a:gd name="connsiteY13" fmla="*/ 286253 h 28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749" h="287287">
                <a:moveTo>
                  <a:pt x="213" y="286253"/>
                </a:moveTo>
                <a:cubicBezTo>
                  <a:pt x="-4549" y="297365"/>
                  <a:pt x="71651" y="215874"/>
                  <a:pt x="95463" y="187828"/>
                </a:cubicBezTo>
                <a:cubicBezTo>
                  <a:pt x="119276" y="159782"/>
                  <a:pt x="133563" y="140203"/>
                  <a:pt x="143088" y="117978"/>
                </a:cubicBezTo>
                <a:cubicBezTo>
                  <a:pt x="152613" y="95753"/>
                  <a:pt x="143088" y="52890"/>
                  <a:pt x="152613" y="54478"/>
                </a:cubicBezTo>
                <a:cubicBezTo>
                  <a:pt x="162138" y="56065"/>
                  <a:pt x="185421" y="107924"/>
                  <a:pt x="200238" y="127503"/>
                </a:cubicBezTo>
                <a:cubicBezTo>
                  <a:pt x="215055" y="147082"/>
                  <a:pt x="244688" y="160311"/>
                  <a:pt x="241513" y="171953"/>
                </a:cubicBezTo>
                <a:cubicBezTo>
                  <a:pt x="238338" y="183595"/>
                  <a:pt x="182246" y="199470"/>
                  <a:pt x="181188" y="197353"/>
                </a:cubicBezTo>
                <a:cubicBezTo>
                  <a:pt x="180130" y="195236"/>
                  <a:pt x="235163" y="180949"/>
                  <a:pt x="235163" y="159253"/>
                </a:cubicBezTo>
                <a:cubicBezTo>
                  <a:pt x="235163" y="137557"/>
                  <a:pt x="193359" y="93636"/>
                  <a:pt x="181188" y="67178"/>
                </a:cubicBezTo>
                <a:cubicBezTo>
                  <a:pt x="169017" y="40720"/>
                  <a:pt x="171134" y="-5318"/>
                  <a:pt x="162138" y="503"/>
                </a:cubicBezTo>
                <a:cubicBezTo>
                  <a:pt x="153142" y="6324"/>
                  <a:pt x="140971" y="76174"/>
                  <a:pt x="127213" y="102103"/>
                </a:cubicBezTo>
                <a:cubicBezTo>
                  <a:pt x="113455" y="128032"/>
                  <a:pt x="80117" y="152903"/>
                  <a:pt x="79588" y="156078"/>
                </a:cubicBezTo>
                <a:cubicBezTo>
                  <a:pt x="79059" y="159253"/>
                  <a:pt x="138855" y="98399"/>
                  <a:pt x="124038" y="121153"/>
                </a:cubicBezTo>
                <a:cubicBezTo>
                  <a:pt x="109221" y="143907"/>
                  <a:pt x="4975" y="275141"/>
                  <a:pt x="213" y="286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 721">
            <a:extLst>
              <a:ext uri="{FF2B5EF4-FFF2-40B4-BE49-F238E27FC236}">
                <a16:creationId xmlns:a16="http://schemas.microsoft.com/office/drawing/2014/main" id="{732B969B-8E97-31E8-676B-0752910AF7BA}"/>
              </a:ext>
            </a:extLst>
          </p:cNvPr>
          <p:cNvSpPr/>
          <p:nvPr/>
        </p:nvSpPr>
        <p:spPr>
          <a:xfrm>
            <a:off x="8320823" y="647630"/>
            <a:ext cx="217021" cy="149643"/>
          </a:xfrm>
          <a:custGeom>
            <a:avLst/>
            <a:gdLst>
              <a:gd name="connsiteX0" fmla="*/ 143727 w 217021"/>
              <a:gd name="connsiteY0" fmla="*/ 70 h 149643"/>
              <a:gd name="connsiteX1" fmla="*/ 70702 w 217021"/>
              <a:gd name="connsiteY1" fmla="*/ 44520 h 149643"/>
              <a:gd name="connsiteX2" fmla="*/ 61177 w 217021"/>
              <a:gd name="connsiteY2" fmla="*/ 123895 h 149643"/>
              <a:gd name="connsiteX3" fmla="*/ 852 w 217021"/>
              <a:gd name="connsiteY3" fmla="*/ 120720 h 149643"/>
              <a:gd name="connsiteX4" fmla="*/ 111977 w 217021"/>
              <a:gd name="connsiteY4" fmla="*/ 149295 h 149643"/>
              <a:gd name="connsiteX5" fmla="*/ 216752 w 217021"/>
              <a:gd name="connsiteY5" fmla="*/ 136595 h 149643"/>
              <a:gd name="connsiteX6" fmla="*/ 80227 w 217021"/>
              <a:gd name="connsiteY6" fmla="*/ 136595 h 149643"/>
              <a:gd name="connsiteX7" fmla="*/ 54827 w 217021"/>
              <a:gd name="connsiteY7" fmla="*/ 104845 h 149643"/>
              <a:gd name="connsiteX8" fmla="*/ 58002 w 217021"/>
              <a:gd name="connsiteY8" fmla="*/ 73095 h 149643"/>
              <a:gd name="connsiteX9" fmla="*/ 29427 w 217021"/>
              <a:gd name="connsiteY9" fmla="*/ 19120 h 149643"/>
              <a:gd name="connsiteX10" fmla="*/ 32602 w 217021"/>
              <a:gd name="connsiteY10" fmla="*/ 54045 h 149643"/>
              <a:gd name="connsiteX11" fmla="*/ 143727 w 217021"/>
              <a:gd name="connsiteY11" fmla="*/ 70 h 1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021" h="149643">
                <a:moveTo>
                  <a:pt x="143727" y="70"/>
                </a:moveTo>
                <a:cubicBezTo>
                  <a:pt x="150077" y="-1518"/>
                  <a:pt x="84460" y="23882"/>
                  <a:pt x="70702" y="44520"/>
                </a:cubicBezTo>
                <a:cubicBezTo>
                  <a:pt x="56944" y="65158"/>
                  <a:pt x="72819" y="111195"/>
                  <a:pt x="61177" y="123895"/>
                </a:cubicBezTo>
                <a:cubicBezTo>
                  <a:pt x="49535" y="136595"/>
                  <a:pt x="-7615" y="116487"/>
                  <a:pt x="852" y="120720"/>
                </a:cubicBezTo>
                <a:cubicBezTo>
                  <a:pt x="9319" y="124953"/>
                  <a:pt x="75994" y="146649"/>
                  <a:pt x="111977" y="149295"/>
                </a:cubicBezTo>
                <a:cubicBezTo>
                  <a:pt x="147960" y="151941"/>
                  <a:pt x="222044" y="138712"/>
                  <a:pt x="216752" y="136595"/>
                </a:cubicBezTo>
                <a:cubicBezTo>
                  <a:pt x="211460" y="134478"/>
                  <a:pt x="107214" y="141887"/>
                  <a:pt x="80227" y="136595"/>
                </a:cubicBezTo>
                <a:cubicBezTo>
                  <a:pt x="53239" y="131303"/>
                  <a:pt x="58531" y="115428"/>
                  <a:pt x="54827" y="104845"/>
                </a:cubicBezTo>
                <a:cubicBezTo>
                  <a:pt x="51123" y="94262"/>
                  <a:pt x="62235" y="87382"/>
                  <a:pt x="58002" y="73095"/>
                </a:cubicBezTo>
                <a:cubicBezTo>
                  <a:pt x="53769" y="58808"/>
                  <a:pt x="33660" y="22295"/>
                  <a:pt x="29427" y="19120"/>
                </a:cubicBezTo>
                <a:cubicBezTo>
                  <a:pt x="25194" y="15945"/>
                  <a:pt x="16198" y="57749"/>
                  <a:pt x="32602" y="54045"/>
                </a:cubicBezTo>
                <a:cubicBezTo>
                  <a:pt x="49006" y="50341"/>
                  <a:pt x="137377" y="1658"/>
                  <a:pt x="14372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 722">
            <a:extLst>
              <a:ext uri="{FF2B5EF4-FFF2-40B4-BE49-F238E27FC236}">
                <a16:creationId xmlns:a16="http://schemas.microsoft.com/office/drawing/2014/main" id="{4C83B9A1-1CF1-9324-A7DE-33AFD131D53B}"/>
              </a:ext>
            </a:extLst>
          </p:cNvPr>
          <p:cNvSpPr/>
          <p:nvPr/>
        </p:nvSpPr>
        <p:spPr>
          <a:xfrm>
            <a:off x="8493123" y="679447"/>
            <a:ext cx="79482" cy="127009"/>
          </a:xfrm>
          <a:custGeom>
            <a:avLst/>
            <a:gdLst>
              <a:gd name="connsiteX0" fmla="*/ 2 w 79482"/>
              <a:gd name="connsiteY0" fmla="*/ 3 h 127009"/>
              <a:gd name="connsiteX1" fmla="*/ 76202 w 79482"/>
              <a:gd name="connsiteY1" fmla="*/ 76203 h 127009"/>
              <a:gd name="connsiteX2" fmla="*/ 12702 w 79482"/>
              <a:gd name="connsiteY2" fmla="*/ 127003 h 127009"/>
              <a:gd name="connsiteX3" fmla="*/ 79377 w 79482"/>
              <a:gd name="connsiteY3" fmla="*/ 73028 h 127009"/>
              <a:gd name="connsiteX4" fmla="*/ 2 w 79482"/>
              <a:gd name="connsiteY4" fmla="*/ 3 h 1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82" h="127009">
                <a:moveTo>
                  <a:pt x="2" y="3"/>
                </a:moveTo>
                <a:cubicBezTo>
                  <a:pt x="-527" y="532"/>
                  <a:pt x="74085" y="55036"/>
                  <a:pt x="76202" y="76203"/>
                </a:cubicBezTo>
                <a:cubicBezTo>
                  <a:pt x="78319" y="97370"/>
                  <a:pt x="12173" y="127532"/>
                  <a:pt x="12702" y="127003"/>
                </a:cubicBezTo>
                <a:cubicBezTo>
                  <a:pt x="13231" y="126474"/>
                  <a:pt x="82552" y="91020"/>
                  <a:pt x="79377" y="73028"/>
                </a:cubicBezTo>
                <a:cubicBezTo>
                  <a:pt x="76202" y="55036"/>
                  <a:pt x="531" y="-526"/>
                  <a:pt x="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 723">
            <a:extLst>
              <a:ext uri="{FF2B5EF4-FFF2-40B4-BE49-F238E27FC236}">
                <a16:creationId xmlns:a16="http://schemas.microsoft.com/office/drawing/2014/main" id="{EF1193DF-7002-0498-B6C6-C36849CC02FC}"/>
              </a:ext>
            </a:extLst>
          </p:cNvPr>
          <p:cNvSpPr/>
          <p:nvPr/>
        </p:nvSpPr>
        <p:spPr>
          <a:xfrm>
            <a:off x="7782999" y="751625"/>
            <a:ext cx="163594" cy="112999"/>
          </a:xfrm>
          <a:custGeom>
            <a:avLst/>
            <a:gdLst>
              <a:gd name="connsiteX0" fmla="*/ 2101 w 163594"/>
              <a:gd name="connsiteY0" fmla="*/ 13550 h 112999"/>
              <a:gd name="connsiteX1" fmla="*/ 157676 w 163594"/>
              <a:gd name="connsiteY1" fmla="*/ 111975 h 112999"/>
              <a:gd name="connsiteX2" fmla="*/ 129101 w 163594"/>
              <a:gd name="connsiteY2" fmla="*/ 61175 h 112999"/>
              <a:gd name="connsiteX3" fmla="*/ 110051 w 163594"/>
              <a:gd name="connsiteY3" fmla="*/ 850 h 112999"/>
              <a:gd name="connsiteX4" fmla="*/ 144976 w 163594"/>
              <a:gd name="connsiteY4" fmla="*/ 108800 h 112999"/>
              <a:gd name="connsiteX5" fmla="*/ 71951 w 163594"/>
              <a:gd name="connsiteY5" fmla="*/ 51650 h 112999"/>
              <a:gd name="connsiteX6" fmla="*/ 2101 w 163594"/>
              <a:gd name="connsiteY6" fmla="*/ 13550 h 1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94" h="112999">
                <a:moveTo>
                  <a:pt x="2101" y="13550"/>
                </a:moveTo>
                <a:cubicBezTo>
                  <a:pt x="16388" y="23604"/>
                  <a:pt x="136509" y="104038"/>
                  <a:pt x="157676" y="111975"/>
                </a:cubicBezTo>
                <a:cubicBezTo>
                  <a:pt x="178843" y="119913"/>
                  <a:pt x="137038" y="79696"/>
                  <a:pt x="129101" y="61175"/>
                </a:cubicBezTo>
                <a:cubicBezTo>
                  <a:pt x="121164" y="42654"/>
                  <a:pt x="107405" y="-7087"/>
                  <a:pt x="110051" y="850"/>
                </a:cubicBezTo>
                <a:cubicBezTo>
                  <a:pt x="112697" y="8787"/>
                  <a:pt x="151326" y="100333"/>
                  <a:pt x="144976" y="108800"/>
                </a:cubicBezTo>
                <a:cubicBezTo>
                  <a:pt x="138626" y="117267"/>
                  <a:pt x="93647" y="66996"/>
                  <a:pt x="71951" y="51650"/>
                </a:cubicBezTo>
                <a:cubicBezTo>
                  <a:pt x="50255" y="36304"/>
                  <a:pt x="-12186" y="3496"/>
                  <a:pt x="2101" y="13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 724">
            <a:extLst>
              <a:ext uri="{FF2B5EF4-FFF2-40B4-BE49-F238E27FC236}">
                <a16:creationId xmlns:a16="http://schemas.microsoft.com/office/drawing/2014/main" id="{DB258DEE-508C-653E-19F8-78EB015B057A}"/>
              </a:ext>
            </a:extLst>
          </p:cNvPr>
          <p:cNvSpPr/>
          <p:nvPr/>
        </p:nvSpPr>
        <p:spPr>
          <a:xfrm>
            <a:off x="8584148" y="504153"/>
            <a:ext cx="425357" cy="358233"/>
          </a:xfrm>
          <a:custGeom>
            <a:avLst/>
            <a:gdLst>
              <a:gd name="connsiteX0" fmla="*/ 143927 w 425357"/>
              <a:gd name="connsiteY0" fmla="*/ 672 h 358233"/>
              <a:gd name="connsiteX1" fmla="*/ 1052 w 425357"/>
              <a:gd name="connsiteY1" fmla="*/ 124497 h 358233"/>
              <a:gd name="connsiteX2" fmla="*/ 77252 w 425357"/>
              <a:gd name="connsiteY2" fmla="*/ 276897 h 358233"/>
              <a:gd name="connsiteX3" fmla="*/ 10577 w 425357"/>
              <a:gd name="connsiteY3" fmla="*/ 245147 h 358233"/>
              <a:gd name="connsiteX4" fmla="*/ 261402 w 425357"/>
              <a:gd name="connsiteY4" fmla="*/ 353097 h 358233"/>
              <a:gd name="connsiteX5" fmla="*/ 369352 w 425357"/>
              <a:gd name="connsiteY5" fmla="*/ 334047 h 358233"/>
              <a:gd name="connsiteX6" fmla="*/ 413802 w 425357"/>
              <a:gd name="connsiteY6" fmla="*/ 273722 h 358233"/>
              <a:gd name="connsiteX7" fmla="*/ 404277 w 425357"/>
              <a:gd name="connsiteY7" fmla="*/ 203872 h 358233"/>
              <a:gd name="connsiteX8" fmla="*/ 423327 w 425357"/>
              <a:gd name="connsiteY8" fmla="*/ 273722 h 358233"/>
              <a:gd name="connsiteX9" fmla="*/ 347127 w 425357"/>
              <a:gd name="connsiteY9" fmla="*/ 327697 h 358233"/>
              <a:gd name="connsiteX10" fmla="*/ 143927 w 425357"/>
              <a:gd name="connsiteY10" fmla="*/ 302297 h 358233"/>
              <a:gd name="connsiteX11" fmla="*/ 1052 w 425357"/>
              <a:gd name="connsiteY11" fmla="*/ 149897 h 358233"/>
              <a:gd name="connsiteX12" fmla="*/ 77252 w 425357"/>
              <a:gd name="connsiteY12" fmla="*/ 60997 h 358233"/>
              <a:gd name="connsiteX13" fmla="*/ 42327 w 425357"/>
              <a:gd name="connsiteY13" fmla="*/ 73697 h 358233"/>
              <a:gd name="connsiteX14" fmla="*/ 143927 w 425357"/>
              <a:gd name="connsiteY14" fmla="*/ 672 h 3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357" h="358233">
                <a:moveTo>
                  <a:pt x="143927" y="672"/>
                </a:moveTo>
                <a:cubicBezTo>
                  <a:pt x="137048" y="9139"/>
                  <a:pt x="12164" y="78460"/>
                  <a:pt x="1052" y="124497"/>
                </a:cubicBezTo>
                <a:cubicBezTo>
                  <a:pt x="-10060" y="170534"/>
                  <a:pt x="75664" y="256789"/>
                  <a:pt x="77252" y="276897"/>
                </a:cubicBezTo>
                <a:cubicBezTo>
                  <a:pt x="78839" y="297005"/>
                  <a:pt x="-20115" y="232447"/>
                  <a:pt x="10577" y="245147"/>
                </a:cubicBezTo>
                <a:cubicBezTo>
                  <a:pt x="41269" y="257847"/>
                  <a:pt x="201606" y="338280"/>
                  <a:pt x="261402" y="353097"/>
                </a:cubicBezTo>
                <a:cubicBezTo>
                  <a:pt x="321198" y="367914"/>
                  <a:pt x="343952" y="347276"/>
                  <a:pt x="369352" y="334047"/>
                </a:cubicBezTo>
                <a:cubicBezTo>
                  <a:pt x="394752" y="320818"/>
                  <a:pt x="407981" y="295418"/>
                  <a:pt x="413802" y="273722"/>
                </a:cubicBezTo>
                <a:cubicBezTo>
                  <a:pt x="419623" y="252026"/>
                  <a:pt x="402690" y="203872"/>
                  <a:pt x="404277" y="203872"/>
                </a:cubicBezTo>
                <a:cubicBezTo>
                  <a:pt x="405864" y="203872"/>
                  <a:pt x="432852" y="253085"/>
                  <a:pt x="423327" y="273722"/>
                </a:cubicBezTo>
                <a:cubicBezTo>
                  <a:pt x="413802" y="294359"/>
                  <a:pt x="393694" y="322935"/>
                  <a:pt x="347127" y="327697"/>
                </a:cubicBezTo>
                <a:cubicBezTo>
                  <a:pt x="300560" y="332459"/>
                  <a:pt x="201606" y="331930"/>
                  <a:pt x="143927" y="302297"/>
                </a:cubicBezTo>
                <a:cubicBezTo>
                  <a:pt x="86248" y="272664"/>
                  <a:pt x="12164" y="190114"/>
                  <a:pt x="1052" y="149897"/>
                </a:cubicBezTo>
                <a:cubicBezTo>
                  <a:pt x="-10061" y="109680"/>
                  <a:pt x="70373" y="73697"/>
                  <a:pt x="77252" y="60997"/>
                </a:cubicBezTo>
                <a:cubicBezTo>
                  <a:pt x="84131" y="48297"/>
                  <a:pt x="34919" y="81105"/>
                  <a:pt x="42327" y="73697"/>
                </a:cubicBezTo>
                <a:cubicBezTo>
                  <a:pt x="49735" y="66289"/>
                  <a:pt x="150806" y="-7795"/>
                  <a:pt x="143927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 725">
            <a:extLst>
              <a:ext uri="{FF2B5EF4-FFF2-40B4-BE49-F238E27FC236}">
                <a16:creationId xmlns:a16="http://schemas.microsoft.com/office/drawing/2014/main" id="{DE82577E-2B1F-FD72-BDD6-3CDB6217753E}"/>
              </a:ext>
            </a:extLst>
          </p:cNvPr>
          <p:cNvSpPr/>
          <p:nvPr/>
        </p:nvSpPr>
        <p:spPr>
          <a:xfrm>
            <a:off x="8590073" y="514291"/>
            <a:ext cx="385951" cy="295377"/>
          </a:xfrm>
          <a:custGeom>
            <a:avLst/>
            <a:gdLst>
              <a:gd name="connsiteX0" fmla="*/ 163402 w 385951"/>
              <a:gd name="connsiteY0" fmla="*/ 59 h 295377"/>
              <a:gd name="connsiteX1" fmla="*/ 58627 w 385951"/>
              <a:gd name="connsiteY1" fmla="*/ 120709 h 295377"/>
              <a:gd name="connsiteX2" fmla="*/ 131652 w 385951"/>
              <a:gd name="connsiteY2" fmla="*/ 219134 h 295377"/>
              <a:gd name="connsiteX3" fmla="*/ 87202 w 385951"/>
              <a:gd name="connsiteY3" fmla="*/ 215959 h 295377"/>
              <a:gd name="connsiteX4" fmla="*/ 233252 w 385951"/>
              <a:gd name="connsiteY4" fmla="*/ 266759 h 295377"/>
              <a:gd name="connsiteX5" fmla="*/ 182452 w 385951"/>
              <a:gd name="connsiteY5" fmla="*/ 273109 h 295377"/>
              <a:gd name="connsiteX6" fmla="*/ 385652 w 385951"/>
              <a:gd name="connsiteY6" fmla="*/ 295334 h 295377"/>
              <a:gd name="connsiteX7" fmla="*/ 223727 w 385951"/>
              <a:gd name="connsiteY7" fmla="*/ 266759 h 295377"/>
              <a:gd name="connsiteX8" fmla="*/ 52277 w 385951"/>
              <a:gd name="connsiteY8" fmla="*/ 187384 h 295377"/>
              <a:gd name="connsiteX9" fmla="*/ 106252 w 385951"/>
              <a:gd name="connsiteY9" fmla="*/ 196909 h 295377"/>
              <a:gd name="connsiteX10" fmla="*/ 30052 w 385951"/>
              <a:gd name="connsiteY10" fmla="*/ 104834 h 295377"/>
              <a:gd name="connsiteX11" fmla="*/ 20527 w 385951"/>
              <a:gd name="connsiteY11" fmla="*/ 120709 h 295377"/>
              <a:gd name="connsiteX12" fmla="*/ 77677 w 385951"/>
              <a:gd name="connsiteY12" fmla="*/ 63559 h 295377"/>
              <a:gd name="connsiteX13" fmla="*/ 1477 w 385951"/>
              <a:gd name="connsiteY13" fmla="*/ 136584 h 295377"/>
              <a:gd name="connsiteX14" fmla="*/ 163402 w 385951"/>
              <a:gd name="connsiteY14" fmla="*/ 59 h 29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951" h="295377">
                <a:moveTo>
                  <a:pt x="163402" y="59"/>
                </a:moveTo>
                <a:cubicBezTo>
                  <a:pt x="172927" y="-2587"/>
                  <a:pt x="63919" y="84196"/>
                  <a:pt x="58627" y="120709"/>
                </a:cubicBezTo>
                <a:cubicBezTo>
                  <a:pt x="53335" y="157222"/>
                  <a:pt x="126890" y="203259"/>
                  <a:pt x="131652" y="219134"/>
                </a:cubicBezTo>
                <a:cubicBezTo>
                  <a:pt x="136414" y="235009"/>
                  <a:pt x="70269" y="208022"/>
                  <a:pt x="87202" y="215959"/>
                </a:cubicBezTo>
                <a:cubicBezTo>
                  <a:pt x="104135" y="223896"/>
                  <a:pt x="217377" y="257234"/>
                  <a:pt x="233252" y="266759"/>
                </a:cubicBezTo>
                <a:cubicBezTo>
                  <a:pt x="249127" y="276284"/>
                  <a:pt x="157052" y="268347"/>
                  <a:pt x="182452" y="273109"/>
                </a:cubicBezTo>
                <a:cubicBezTo>
                  <a:pt x="207852" y="277871"/>
                  <a:pt x="378773" y="296392"/>
                  <a:pt x="385652" y="295334"/>
                </a:cubicBezTo>
                <a:cubicBezTo>
                  <a:pt x="392531" y="294276"/>
                  <a:pt x="279289" y="284751"/>
                  <a:pt x="223727" y="266759"/>
                </a:cubicBezTo>
                <a:cubicBezTo>
                  <a:pt x="168165" y="248767"/>
                  <a:pt x="71856" y="199026"/>
                  <a:pt x="52277" y="187384"/>
                </a:cubicBezTo>
                <a:cubicBezTo>
                  <a:pt x="32698" y="175742"/>
                  <a:pt x="109956" y="210667"/>
                  <a:pt x="106252" y="196909"/>
                </a:cubicBezTo>
                <a:cubicBezTo>
                  <a:pt x="102548" y="183151"/>
                  <a:pt x="44339" y="117534"/>
                  <a:pt x="30052" y="104834"/>
                </a:cubicBezTo>
                <a:cubicBezTo>
                  <a:pt x="15764" y="92134"/>
                  <a:pt x="12589" y="127588"/>
                  <a:pt x="20527" y="120709"/>
                </a:cubicBezTo>
                <a:cubicBezTo>
                  <a:pt x="28465" y="113830"/>
                  <a:pt x="80852" y="60913"/>
                  <a:pt x="77677" y="63559"/>
                </a:cubicBezTo>
                <a:cubicBezTo>
                  <a:pt x="74502" y="66205"/>
                  <a:pt x="-12281" y="147167"/>
                  <a:pt x="1477" y="136584"/>
                </a:cubicBezTo>
                <a:cubicBezTo>
                  <a:pt x="15235" y="126001"/>
                  <a:pt x="153877" y="2705"/>
                  <a:pt x="16340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 726">
            <a:extLst>
              <a:ext uri="{FF2B5EF4-FFF2-40B4-BE49-F238E27FC236}">
                <a16:creationId xmlns:a16="http://schemas.microsoft.com/office/drawing/2014/main" id="{DAF20712-1912-99BF-35A5-13E12B669A52}"/>
              </a:ext>
            </a:extLst>
          </p:cNvPr>
          <p:cNvSpPr/>
          <p:nvPr/>
        </p:nvSpPr>
        <p:spPr>
          <a:xfrm>
            <a:off x="8676424" y="597963"/>
            <a:ext cx="183971" cy="173599"/>
          </a:xfrm>
          <a:custGeom>
            <a:avLst/>
            <a:gdLst>
              <a:gd name="connsiteX0" fmla="*/ 851 w 183971"/>
              <a:gd name="connsiteY0" fmla="*/ 30687 h 173599"/>
              <a:gd name="connsiteX1" fmla="*/ 108801 w 183971"/>
              <a:gd name="connsiteY1" fmla="*/ 2112 h 173599"/>
              <a:gd name="connsiteX2" fmla="*/ 165951 w 183971"/>
              <a:gd name="connsiteY2" fmla="*/ 94187 h 173599"/>
              <a:gd name="connsiteX3" fmla="*/ 165951 w 183971"/>
              <a:gd name="connsiteY3" fmla="*/ 173562 h 173599"/>
              <a:gd name="connsiteX4" fmla="*/ 169126 w 183971"/>
              <a:gd name="connsiteY4" fmla="*/ 103712 h 173599"/>
              <a:gd name="connsiteX5" fmla="*/ 172301 w 183971"/>
              <a:gd name="connsiteY5" fmla="*/ 43387 h 173599"/>
              <a:gd name="connsiteX6" fmla="*/ 851 w 183971"/>
              <a:gd name="connsiteY6" fmla="*/ 30687 h 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71" h="173599">
                <a:moveTo>
                  <a:pt x="851" y="30687"/>
                </a:moveTo>
                <a:cubicBezTo>
                  <a:pt x="-9732" y="23808"/>
                  <a:pt x="81284" y="-8471"/>
                  <a:pt x="108801" y="2112"/>
                </a:cubicBezTo>
                <a:cubicBezTo>
                  <a:pt x="136318" y="12695"/>
                  <a:pt x="156426" y="65612"/>
                  <a:pt x="165951" y="94187"/>
                </a:cubicBezTo>
                <a:cubicBezTo>
                  <a:pt x="175476" y="122762"/>
                  <a:pt x="165422" y="171975"/>
                  <a:pt x="165951" y="173562"/>
                </a:cubicBezTo>
                <a:cubicBezTo>
                  <a:pt x="166480" y="175149"/>
                  <a:pt x="168068" y="125408"/>
                  <a:pt x="169126" y="103712"/>
                </a:cubicBezTo>
                <a:cubicBezTo>
                  <a:pt x="170184" y="82016"/>
                  <a:pt x="199818" y="60320"/>
                  <a:pt x="172301" y="43387"/>
                </a:cubicBezTo>
                <a:cubicBezTo>
                  <a:pt x="144784" y="26454"/>
                  <a:pt x="11434" y="37566"/>
                  <a:pt x="851" y="30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 727">
            <a:extLst>
              <a:ext uri="{FF2B5EF4-FFF2-40B4-BE49-F238E27FC236}">
                <a16:creationId xmlns:a16="http://schemas.microsoft.com/office/drawing/2014/main" id="{C0B3DF8E-147F-7819-0E87-BA52C103A86A}"/>
              </a:ext>
            </a:extLst>
          </p:cNvPr>
          <p:cNvSpPr/>
          <p:nvPr/>
        </p:nvSpPr>
        <p:spPr>
          <a:xfrm>
            <a:off x="8733384" y="564959"/>
            <a:ext cx="145116" cy="217926"/>
          </a:xfrm>
          <a:custGeom>
            <a:avLst/>
            <a:gdLst>
              <a:gd name="connsiteX0" fmla="*/ 102641 w 145116"/>
              <a:gd name="connsiteY0" fmla="*/ 191 h 217926"/>
              <a:gd name="connsiteX1" fmla="*/ 140741 w 145116"/>
              <a:gd name="connsiteY1" fmla="*/ 133541 h 217926"/>
              <a:gd name="connsiteX2" fmla="*/ 124866 w 145116"/>
              <a:gd name="connsiteY2" fmla="*/ 197041 h 217926"/>
              <a:gd name="connsiteX3" fmla="*/ 32791 w 145116"/>
              <a:gd name="connsiteY3" fmla="*/ 174816 h 217926"/>
              <a:gd name="connsiteX4" fmla="*/ 1041 w 145116"/>
              <a:gd name="connsiteY4" fmla="*/ 60516 h 217926"/>
              <a:gd name="connsiteX5" fmla="*/ 10566 w 145116"/>
              <a:gd name="connsiteY5" fmla="*/ 149416 h 217926"/>
              <a:gd name="connsiteX6" fmla="*/ 39141 w 145116"/>
              <a:gd name="connsiteY6" fmla="*/ 165291 h 217926"/>
              <a:gd name="connsiteX7" fmla="*/ 42316 w 145116"/>
              <a:gd name="connsiteY7" fmla="*/ 57341 h 217926"/>
              <a:gd name="connsiteX8" fmla="*/ 61366 w 145116"/>
              <a:gd name="connsiteY8" fmla="*/ 212916 h 217926"/>
              <a:gd name="connsiteX9" fmla="*/ 143916 w 145116"/>
              <a:gd name="connsiteY9" fmla="*/ 165291 h 217926"/>
              <a:gd name="connsiteX10" fmla="*/ 102641 w 145116"/>
              <a:gd name="connsiteY10" fmla="*/ 191 h 21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16" h="217926">
                <a:moveTo>
                  <a:pt x="102641" y="191"/>
                </a:moveTo>
                <a:cubicBezTo>
                  <a:pt x="102112" y="-5101"/>
                  <a:pt x="137037" y="100733"/>
                  <a:pt x="140741" y="133541"/>
                </a:cubicBezTo>
                <a:cubicBezTo>
                  <a:pt x="144445" y="166349"/>
                  <a:pt x="142858" y="190162"/>
                  <a:pt x="124866" y="197041"/>
                </a:cubicBezTo>
                <a:cubicBezTo>
                  <a:pt x="106874" y="203920"/>
                  <a:pt x="53428" y="197570"/>
                  <a:pt x="32791" y="174816"/>
                </a:cubicBezTo>
                <a:cubicBezTo>
                  <a:pt x="12154" y="152062"/>
                  <a:pt x="4745" y="64749"/>
                  <a:pt x="1041" y="60516"/>
                </a:cubicBezTo>
                <a:cubicBezTo>
                  <a:pt x="-2663" y="56283"/>
                  <a:pt x="4216" y="131954"/>
                  <a:pt x="10566" y="149416"/>
                </a:cubicBezTo>
                <a:cubicBezTo>
                  <a:pt x="16916" y="166878"/>
                  <a:pt x="33849" y="180637"/>
                  <a:pt x="39141" y="165291"/>
                </a:cubicBezTo>
                <a:cubicBezTo>
                  <a:pt x="44433" y="149945"/>
                  <a:pt x="38612" y="49404"/>
                  <a:pt x="42316" y="57341"/>
                </a:cubicBezTo>
                <a:cubicBezTo>
                  <a:pt x="46020" y="65278"/>
                  <a:pt x="44433" y="194924"/>
                  <a:pt x="61366" y="212916"/>
                </a:cubicBezTo>
                <a:cubicBezTo>
                  <a:pt x="78299" y="230908"/>
                  <a:pt x="134391" y="197041"/>
                  <a:pt x="143916" y="165291"/>
                </a:cubicBezTo>
                <a:cubicBezTo>
                  <a:pt x="153441" y="133541"/>
                  <a:pt x="103170" y="5483"/>
                  <a:pt x="102641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 728">
            <a:extLst>
              <a:ext uri="{FF2B5EF4-FFF2-40B4-BE49-F238E27FC236}">
                <a16:creationId xmlns:a16="http://schemas.microsoft.com/office/drawing/2014/main" id="{C06878D0-2327-E212-683D-4F295494B08D}"/>
              </a:ext>
            </a:extLst>
          </p:cNvPr>
          <p:cNvSpPr/>
          <p:nvPr/>
        </p:nvSpPr>
        <p:spPr>
          <a:xfrm>
            <a:off x="8791311" y="571433"/>
            <a:ext cx="163176" cy="171828"/>
          </a:xfrm>
          <a:custGeom>
            <a:avLst/>
            <a:gdLst>
              <a:gd name="connsiteX0" fmla="*/ 264 w 163176"/>
              <a:gd name="connsiteY0" fmla="*/ 67 h 171828"/>
              <a:gd name="connsiteX1" fmla="*/ 159014 w 163176"/>
              <a:gd name="connsiteY1" fmla="*/ 139767 h 171828"/>
              <a:gd name="connsiteX2" fmla="*/ 114564 w 163176"/>
              <a:gd name="connsiteY2" fmla="*/ 130242 h 171828"/>
              <a:gd name="connsiteX3" fmla="*/ 89164 w 163176"/>
              <a:gd name="connsiteY3" fmla="*/ 171517 h 171828"/>
              <a:gd name="connsiteX4" fmla="*/ 133614 w 163176"/>
              <a:gd name="connsiteY4" fmla="*/ 104842 h 171828"/>
              <a:gd name="connsiteX5" fmla="*/ 120914 w 163176"/>
              <a:gd name="connsiteY5" fmla="*/ 120717 h 171828"/>
              <a:gd name="connsiteX6" fmla="*/ 264 w 163176"/>
              <a:gd name="connsiteY6" fmla="*/ 67 h 1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176" h="171828">
                <a:moveTo>
                  <a:pt x="264" y="67"/>
                </a:moveTo>
                <a:cubicBezTo>
                  <a:pt x="6614" y="3242"/>
                  <a:pt x="139964" y="118071"/>
                  <a:pt x="159014" y="139767"/>
                </a:cubicBezTo>
                <a:cubicBezTo>
                  <a:pt x="178064" y="161463"/>
                  <a:pt x="126206" y="124950"/>
                  <a:pt x="114564" y="130242"/>
                </a:cubicBezTo>
                <a:cubicBezTo>
                  <a:pt x="102922" y="135534"/>
                  <a:pt x="85989" y="175750"/>
                  <a:pt x="89164" y="171517"/>
                </a:cubicBezTo>
                <a:cubicBezTo>
                  <a:pt x="92339" y="167284"/>
                  <a:pt x="133614" y="104842"/>
                  <a:pt x="133614" y="104842"/>
                </a:cubicBezTo>
                <a:cubicBezTo>
                  <a:pt x="138906" y="96375"/>
                  <a:pt x="137847" y="135004"/>
                  <a:pt x="120914" y="120717"/>
                </a:cubicBezTo>
                <a:cubicBezTo>
                  <a:pt x="103981" y="106430"/>
                  <a:pt x="-6086" y="-3108"/>
                  <a:pt x="26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 729">
            <a:extLst>
              <a:ext uri="{FF2B5EF4-FFF2-40B4-BE49-F238E27FC236}">
                <a16:creationId xmlns:a16="http://schemas.microsoft.com/office/drawing/2014/main" id="{3DDF41A6-C1A3-E683-CCBB-3A3BDFCCBE2C}"/>
              </a:ext>
            </a:extLst>
          </p:cNvPr>
          <p:cNvSpPr/>
          <p:nvPr/>
        </p:nvSpPr>
        <p:spPr>
          <a:xfrm>
            <a:off x="8654997" y="490144"/>
            <a:ext cx="333926" cy="259718"/>
          </a:xfrm>
          <a:custGeom>
            <a:avLst/>
            <a:gdLst>
              <a:gd name="connsiteX0" fmla="*/ 44503 w 333926"/>
              <a:gd name="connsiteY0" fmla="*/ 1981 h 259718"/>
              <a:gd name="connsiteX1" fmla="*/ 250878 w 333926"/>
              <a:gd name="connsiteY1" fmla="*/ 84531 h 259718"/>
              <a:gd name="connsiteX2" fmla="*/ 282628 w 333926"/>
              <a:gd name="connsiteY2" fmla="*/ 148031 h 259718"/>
              <a:gd name="connsiteX3" fmla="*/ 276278 w 333926"/>
              <a:gd name="connsiteY3" fmla="*/ 125806 h 259718"/>
              <a:gd name="connsiteX4" fmla="*/ 333428 w 333926"/>
              <a:gd name="connsiteY4" fmla="*/ 259156 h 259718"/>
              <a:gd name="connsiteX5" fmla="*/ 298503 w 333926"/>
              <a:gd name="connsiteY5" fmla="*/ 170256 h 259718"/>
              <a:gd name="connsiteX6" fmla="*/ 206428 w 333926"/>
              <a:gd name="connsiteY6" fmla="*/ 87706 h 259718"/>
              <a:gd name="connsiteX7" fmla="*/ 282628 w 333926"/>
              <a:gd name="connsiteY7" fmla="*/ 135331 h 259718"/>
              <a:gd name="connsiteX8" fmla="*/ 222303 w 333926"/>
              <a:gd name="connsiteY8" fmla="*/ 71831 h 259718"/>
              <a:gd name="connsiteX9" fmla="*/ 53 w 333926"/>
              <a:gd name="connsiteY9" fmla="*/ 59131 h 259718"/>
              <a:gd name="connsiteX10" fmla="*/ 200078 w 333926"/>
              <a:gd name="connsiteY10" fmla="*/ 49606 h 259718"/>
              <a:gd name="connsiteX11" fmla="*/ 88953 w 333926"/>
              <a:gd name="connsiteY11" fmla="*/ 27381 h 259718"/>
              <a:gd name="connsiteX12" fmla="*/ 44503 w 333926"/>
              <a:gd name="connsiteY12" fmla="*/ 1981 h 25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926" h="259718">
                <a:moveTo>
                  <a:pt x="44503" y="1981"/>
                </a:moveTo>
                <a:cubicBezTo>
                  <a:pt x="71490" y="11506"/>
                  <a:pt x="211191" y="60189"/>
                  <a:pt x="250878" y="84531"/>
                </a:cubicBezTo>
                <a:cubicBezTo>
                  <a:pt x="290566" y="108873"/>
                  <a:pt x="278395" y="141152"/>
                  <a:pt x="282628" y="148031"/>
                </a:cubicBezTo>
                <a:cubicBezTo>
                  <a:pt x="286861" y="154910"/>
                  <a:pt x="267811" y="107285"/>
                  <a:pt x="276278" y="125806"/>
                </a:cubicBezTo>
                <a:cubicBezTo>
                  <a:pt x="284745" y="144327"/>
                  <a:pt x="329724" y="251748"/>
                  <a:pt x="333428" y="259156"/>
                </a:cubicBezTo>
                <a:cubicBezTo>
                  <a:pt x="337132" y="266564"/>
                  <a:pt x="319670" y="198831"/>
                  <a:pt x="298503" y="170256"/>
                </a:cubicBezTo>
                <a:cubicBezTo>
                  <a:pt x="277336" y="141681"/>
                  <a:pt x="209074" y="93527"/>
                  <a:pt x="206428" y="87706"/>
                </a:cubicBezTo>
                <a:cubicBezTo>
                  <a:pt x="203782" y="81885"/>
                  <a:pt x="279982" y="137977"/>
                  <a:pt x="282628" y="135331"/>
                </a:cubicBezTo>
                <a:cubicBezTo>
                  <a:pt x="285274" y="132685"/>
                  <a:pt x="269399" y="84531"/>
                  <a:pt x="222303" y="71831"/>
                </a:cubicBezTo>
                <a:cubicBezTo>
                  <a:pt x="175207" y="59131"/>
                  <a:pt x="3757" y="62835"/>
                  <a:pt x="53" y="59131"/>
                </a:cubicBezTo>
                <a:cubicBezTo>
                  <a:pt x="-3651" y="55427"/>
                  <a:pt x="185261" y="54898"/>
                  <a:pt x="200078" y="49606"/>
                </a:cubicBezTo>
                <a:cubicBezTo>
                  <a:pt x="214895" y="44314"/>
                  <a:pt x="111178" y="34789"/>
                  <a:pt x="88953" y="27381"/>
                </a:cubicBezTo>
                <a:cubicBezTo>
                  <a:pt x="66728" y="19973"/>
                  <a:pt x="17516" y="-7544"/>
                  <a:pt x="44503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 730">
            <a:extLst>
              <a:ext uri="{FF2B5EF4-FFF2-40B4-BE49-F238E27FC236}">
                <a16:creationId xmlns:a16="http://schemas.microsoft.com/office/drawing/2014/main" id="{B410045B-30F5-F3AD-457B-B0284DA06CD8}"/>
              </a:ext>
            </a:extLst>
          </p:cNvPr>
          <p:cNvSpPr/>
          <p:nvPr/>
        </p:nvSpPr>
        <p:spPr>
          <a:xfrm>
            <a:off x="8902694" y="520414"/>
            <a:ext cx="603548" cy="448047"/>
          </a:xfrm>
          <a:custGeom>
            <a:avLst/>
            <a:gdLst>
              <a:gd name="connsiteX0" fmla="*/ 6 w 603548"/>
              <a:gd name="connsiteY0" fmla="*/ 76486 h 448047"/>
              <a:gd name="connsiteX1" fmla="*/ 130181 w 603548"/>
              <a:gd name="connsiteY1" fmla="*/ 22511 h 448047"/>
              <a:gd name="connsiteX2" fmla="*/ 139706 w 603548"/>
              <a:gd name="connsiteY2" fmla="*/ 38386 h 448047"/>
              <a:gd name="connsiteX3" fmla="*/ 225431 w 603548"/>
              <a:gd name="connsiteY3" fmla="*/ 92361 h 448047"/>
              <a:gd name="connsiteX4" fmla="*/ 190506 w 603548"/>
              <a:gd name="connsiteY4" fmla="*/ 111411 h 448047"/>
              <a:gd name="connsiteX5" fmla="*/ 282581 w 603548"/>
              <a:gd name="connsiteY5" fmla="*/ 86011 h 448047"/>
              <a:gd name="connsiteX6" fmla="*/ 390531 w 603548"/>
              <a:gd name="connsiteY6" fmla="*/ 130461 h 448047"/>
              <a:gd name="connsiteX7" fmla="*/ 377831 w 603548"/>
              <a:gd name="connsiteY7" fmla="*/ 108236 h 448047"/>
              <a:gd name="connsiteX8" fmla="*/ 450856 w 603548"/>
              <a:gd name="connsiteY8" fmla="*/ 235236 h 448047"/>
              <a:gd name="connsiteX9" fmla="*/ 457206 w 603548"/>
              <a:gd name="connsiteY9" fmla="*/ 225711 h 448047"/>
              <a:gd name="connsiteX10" fmla="*/ 476256 w 603548"/>
              <a:gd name="connsiteY10" fmla="*/ 330486 h 448047"/>
              <a:gd name="connsiteX11" fmla="*/ 530231 w 603548"/>
              <a:gd name="connsiteY11" fmla="*/ 378111 h 448047"/>
              <a:gd name="connsiteX12" fmla="*/ 552456 w 603548"/>
              <a:gd name="connsiteY12" fmla="*/ 349536 h 448047"/>
              <a:gd name="connsiteX13" fmla="*/ 603256 w 603548"/>
              <a:gd name="connsiteY13" fmla="*/ 447961 h 448047"/>
              <a:gd name="connsiteX14" fmla="*/ 527056 w 603548"/>
              <a:gd name="connsiteY14" fmla="*/ 365411 h 448047"/>
              <a:gd name="connsiteX15" fmla="*/ 454031 w 603548"/>
              <a:gd name="connsiteY15" fmla="*/ 289211 h 448047"/>
              <a:gd name="connsiteX16" fmla="*/ 473081 w 603548"/>
              <a:gd name="connsiteY16" fmla="*/ 155861 h 448047"/>
              <a:gd name="connsiteX17" fmla="*/ 434981 w 603548"/>
              <a:gd name="connsiteY17" fmla="*/ 184436 h 448047"/>
              <a:gd name="connsiteX18" fmla="*/ 339731 w 603548"/>
              <a:gd name="connsiteY18" fmla="*/ 95536 h 448047"/>
              <a:gd name="connsiteX19" fmla="*/ 219081 w 603548"/>
              <a:gd name="connsiteY19" fmla="*/ 111411 h 448047"/>
              <a:gd name="connsiteX20" fmla="*/ 171456 w 603548"/>
              <a:gd name="connsiteY20" fmla="*/ 120936 h 448047"/>
              <a:gd name="connsiteX21" fmla="*/ 200031 w 603548"/>
              <a:gd name="connsiteY21" fmla="*/ 92361 h 448047"/>
              <a:gd name="connsiteX22" fmla="*/ 101606 w 603548"/>
              <a:gd name="connsiteY22" fmla="*/ 286 h 448047"/>
              <a:gd name="connsiteX23" fmla="*/ 136531 w 603548"/>
              <a:gd name="connsiteY23" fmla="*/ 63786 h 448047"/>
              <a:gd name="connsiteX24" fmla="*/ 114306 w 603548"/>
              <a:gd name="connsiteY24" fmla="*/ 73311 h 448047"/>
              <a:gd name="connsiteX25" fmla="*/ 136531 w 603548"/>
              <a:gd name="connsiteY25" fmla="*/ 44736 h 448047"/>
              <a:gd name="connsiteX26" fmla="*/ 6 w 603548"/>
              <a:gd name="connsiteY26" fmla="*/ 76486 h 4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548" h="448047">
                <a:moveTo>
                  <a:pt x="6" y="76486"/>
                </a:moveTo>
                <a:cubicBezTo>
                  <a:pt x="-1052" y="72782"/>
                  <a:pt x="130181" y="22511"/>
                  <a:pt x="130181" y="22511"/>
                </a:cubicBezTo>
                <a:cubicBezTo>
                  <a:pt x="153464" y="16161"/>
                  <a:pt x="123831" y="26744"/>
                  <a:pt x="139706" y="38386"/>
                </a:cubicBezTo>
                <a:cubicBezTo>
                  <a:pt x="155581" y="50028"/>
                  <a:pt x="216964" y="80190"/>
                  <a:pt x="225431" y="92361"/>
                </a:cubicBezTo>
                <a:cubicBezTo>
                  <a:pt x="233898" y="104532"/>
                  <a:pt x="180981" y="112469"/>
                  <a:pt x="190506" y="111411"/>
                </a:cubicBezTo>
                <a:cubicBezTo>
                  <a:pt x="200031" y="110353"/>
                  <a:pt x="249244" y="82836"/>
                  <a:pt x="282581" y="86011"/>
                </a:cubicBezTo>
                <a:cubicBezTo>
                  <a:pt x="315918" y="89186"/>
                  <a:pt x="374656" y="126757"/>
                  <a:pt x="390531" y="130461"/>
                </a:cubicBezTo>
                <a:cubicBezTo>
                  <a:pt x="406406" y="134165"/>
                  <a:pt x="377831" y="108236"/>
                  <a:pt x="377831" y="108236"/>
                </a:cubicBezTo>
                <a:cubicBezTo>
                  <a:pt x="387885" y="125698"/>
                  <a:pt x="437627" y="215657"/>
                  <a:pt x="450856" y="235236"/>
                </a:cubicBezTo>
                <a:cubicBezTo>
                  <a:pt x="464085" y="254815"/>
                  <a:pt x="452973" y="209836"/>
                  <a:pt x="457206" y="225711"/>
                </a:cubicBezTo>
                <a:cubicBezTo>
                  <a:pt x="461439" y="241586"/>
                  <a:pt x="464085" y="305086"/>
                  <a:pt x="476256" y="330486"/>
                </a:cubicBezTo>
                <a:cubicBezTo>
                  <a:pt x="488427" y="355886"/>
                  <a:pt x="517531" y="374936"/>
                  <a:pt x="530231" y="378111"/>
                </a:cubicBezTo>
                <a:cubicBezTo>
                  <a:pt x="542931" y="381286"/>
                  <a:pt x="540285" y="337894"/>
                  <a:pt x="552456" y="349536"/>
                </a:cubicBezTo>
                <a:cubicBezTo>
                  <a:pt x="564627" y="361178"/>
                  <a:pt x="607489" y="445315"/>
                  <a:pt x="603256" y="447961"/>
                </a:cubicBezTo>
                <a:cubicBezTo>
                  <a:pt x="599023" y="450607"/>
                  <a:pt x="551927" y="391869"/>
                  <a:pt x="527056" y="365411"/>
                </a:cubicBezTo>
                <a:cubicBezTo>
                  <a:pt x="502185" y="338953"/>
                  <a:pt x="463027" y="324136"/>
                  <a:pt x="454031" y="289211"/>
                </a:cubicBezTo>
                <a:cubicBezTo>
                  <a:pt x="445035" y="254286"/>
                  <a:pt x="476256" y="173324"/>
                  <a:pt x="473081" y="155861"/>
                </a:cubicBezTo>
                <a:cubicBezTo>
                  <a:pt x="469906" y="138399"/>
                  <a:pt x="457206" y="194490"/>
                  <a:pt x="434981" y="184436"/>
                </a:cubicBezTo>
                <a:cubicBezTo>
                  <a:pt x="412756" y="174382"/>
                  <a:pt x="375714" y="107707"/>
                  <a:pt x="339731" y="95536"/>
                </a:cubicBezTo>
                <a:cubicBezTo>
                  <a:pt x="303748" y="83365"/>
                  <a:pt x="247127" y="107178"/>
                  <a:pt x="219081" y="111411"/>
                </a:cubicBezTo>
                <a:cubicBezTo>
                  <a:pt x="191035" y="115644"/>
                  <a:pt x="174631" y="124111"/>
                  <a:pt x="171456" y="120936"/>
                </a:cubicBezTo>
                <a:cubicBezTo>
                  <a:pt x="168281" y="117761"/>
                  <a:pt x="211673" y="112469"/>
                  <a:pt x="200031" y="92361"/>
                </a:cubicBezTo>
                <a:cubicBezTo>
                  <a:pt x="188389" y="72253"/>
                  <a:pt x="112189" y="5048"/>
                  <a:pt x="101606" y="286"/>
                </a:cubicBezTo>
                <a:cubicBezTo>
                  <a:pt x="91023" y="-4477"/>
                  <a:pt x="134414" y="51615"/>
                  <a:pt x="136531" y="63786"/>
                </a:cubicBezTo>
                <a:cubicBezTo>
                  <a:pt x="138648" y="75957"/>
                  <a:pt x="114306" y="76486"/>
                  <a:pt x="114306" y="73311"/>
                </a:cubicBezTo>
                <a:cubicBezTo>
                  <a:pt x="114306" y="70136"/>
                  <a:pt x="149231" y="45265"/>
                  <a:pt x="136531" y="44736"/>
                </a:cubicBezTo>
                <a:cubicBezTo>
                  <a:pt x="123831" y="44207"/>
                  <a:pt x="1064" y="80190"/>
                  <a:pt x="6" y="76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 731">
            <a:extLst>
              <a:ext uri="{FF2B5EF4-FFF2-40B4-BE49-F238E27FC236}">
                <a16:creationId xmlns:a16="http://schemas.microsoft.com/office/drawing/2014/main" id="{9E677DAE-A2A9-389B-72FF-E1C79259B78D}"/>
              </a:ext>
            </a:extLst>
          </p:cNvPr>
          <p:cNvSpPr/>
          <p:nvPr/>
        </p:nvSpPr>
        <p:spPr>
          <a:xfrm>
            <a:off x="8927247" y="573987"/>
            <a:ext cx="169391" cy="70592"/>
          </a:xfrm>
          <a:custGeom>
            <a:avLst/>
            <a:gdLst>
              <a:gd name="connsiteX0" fmla="*/ 853 w 169391"/>
              <a:gd name="connsiteY0" fmla="*/ 70538 h 70592"/>
              <a:gd name="connsiteX1" fmla="*/ 77053 w 169391"/>
              <a:gd name="connsiteY1" fmla="*/ 35613 h 70592"/>
              <a:gd name="connsiteX2" fmla="*/ 169128 w 169391"/>
              <a:gd name="connsiteY2" fmla="*/ 54663 h 70592"/>
              <a:gd name="connsiteX3" fmla="*/ 105628 w 169391"/>
              <a:gd name="connsiteY3" fmla="*/ 688 h 70592"/>
              <a:gd name="connsiteX4" fmla="*/ 127853 w 169391"/>
              <a:gd name="connsiteY4" fmla="*/ 26088 h 70592"/>
              <a:gd name="connsiteX5" fmla="*/ 853 w 169391"/>
              <a:gd name="connsiteY5" fmla="*/ 70538 h 7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391" h="70592">
                <a:moveTo>
                  <a:pt x="853" y="70538"/>
                </a:moveTo>
                <a:cubicBezTo>
                  <a:pt x="-7614" y="72125"/>
                  <a:pt x="49007" y="38259"/>
                  <a:pt x="77053" y="35613"/>
                </a:cubicBezTo>
                <a:cubicBezTo>
                  <a:pt x="105099" y="32967"/>
                  <a:pt x="164366" y="60484"/>
                  <a:pt x="169128" y="54663"/>
                </a:cubicBezTo>
                <a:cubicBezTo>
                  <a:pt x="173890" y="48842"/>
                  <a:pt x="112507" y="5450"/>
                  <a:pt x="105628" y="688"/>
                </a:cubicBezTo>
                <a:cubicBezTo>
                  <a:pt x="98749" y="-4074"/>
                  <a:pt x="145316" y="17092"/>
                  <a:pt x="127853" y="26088"/>
                </a:cubicBezTo>
                <a:cubicBezTo>
                  <a:pt x="110391" y="35084"/>
                  <a:pt x="9320" y="68951"/>
                  <a:pt x="853" y="7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 732">
            <a:extLst>
              <a:ext uri="{FF2B5EF4-FFF2-40B4-BE49-F238E27FC236}">
                <a16:creationId xmlns:a16="http://schemas.microsoft.com/office/drawing/2014/main" id="{094B2B1D-4CCC-2E52-D74C-7F2C5291EFEE}"/>
              </a:ext>
            </a:extLst>
          </p:cNvPr>
          <p:cNvSpPr/>
          <p:nvPr/>
        </p:nvSpPr>
        <p:spPr>
          <a:xfrm>
            <a:off x="8940777" y="606358"/>
            <a:ext cx="146073" cy="282821"/>
          </a:xfrm>
          <a:custGeom>
            <a:avLst/>
            <a:gdLst>
              <a:gd name="connsiteX0" fmla="*/ 23 w 146073"/>
              <a:gd name="connsiteY0" fmla="*/ 73092 h 282821"/>
              <a:gd name="connsiteX1" fmla="*/ 104798 w 146073"/>
              <a:gd name="connsiteY1" fmla="*/ 66742 h 282821"/>
              <a:gd name="connsiteX2" fmla="*/ 146073 w 146073"/>
              <a:gd name="connsiteY2" fmla="*/ 250892 h 282821"/>
              <a:gd name="connsiteX3" fmla="*/ 104798 w 146073"/>
              <a:gd name="connsiteY3" fmla="*/ 60392 h 282821"/>
              <a:gd name="connsiteX4" fmla="*/ 133373 w 146073"/>
              <a:gd name="connsiteY4" fmla="*/ 282642 h 282821"/>
              <a:gd name="connsiteX5" fmla="*/ 85748 w 146073"/>
              <a:gd name="connsiteY5" fmla="*/ 15942 h 282821"/>
              <a:gd name="connsiteX6" fmla="*/ 95273 w 146073"/>
              <a:gd name="connsiteY6" fmla="*/ 34992 h 282821"/>
              <a:gd name="connsiteX7" fmla="*/ 23 w 146073"/>
              <a:gd name="connsiteY7" fmla="*/ 73092 h 28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73" h="282821">
                <a:moveTo>
                  <a:pt x="23" y="73092"/>
                </a:moveTo>
                <a:cubicBezTo>
                  <a:pt x="1610" y="78384"/>
                  <a:pt x="80456" y="37109"/>
                  <a:pt x="104798" y="66742"/>
                </a:cubicBezTo>
                <a:cubicBezTo>
                  <a:pt x="129140" y="96375"/>
                  <a:pt x="146073" y="251950"/>
                  <a:pt x="146073" y="250892"/>
                </a:cubicBezTo>
                <a:cubicBezTo>
                  <a:pt x="146073" y="249834"/>
                  <a:pt x="106915" y="55100"/>
                  <a:pt x="104798" y="60392"/>
                </a:cubicBezTo>
                <a:cubicBezTo>
                  <a:pt x="102681" y="65684"/>
                  <a:pt x="136548" y="290050"/>
                  <a:pt x="133373" y="282642"/>
                </a:cubicBezTo>
                <a:cubicBezTo>
                  <a:pt x="130198" y="275234"/>
                  <a:pt x="85748" y="15942"/>
                  <a:pt x="85748" y="15942"/>
                </a:cubicBezTo>
                <a:cubicBezTo>
                  <a:pt x="79398" y="-25333"/>
                  <a:pt x="113794" y="25467"/>
                  <a:pt x="95273" y="34992"/>
                </a:cubicBezTo>
                <a:cubicBezTo>
                  <a:pt x="76752" y="44517"/>
                  <a:pt x="-1564" y="67800"/>
                  <a:pt x="23" y="7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 733">
            <a:extLst>
              <a:ext uri="{FF2B5EF4-FFF2-40B4-BE49-F238E27FC236}">
                <a16:creationId xmlns:a16="http://schemas.microsoft.com/office/drawing/2014/main" id="{80EFDE2F-A094-97C2-1022-4873D8EE433A}"/>
              </a:ext>
            </a:extLst>
          </p:cNvPr>
          <p:cNvSpPr/>
          <p:nvPr/>
        </p:nvSpPr>
        <p:spPr>
          <a:xfrm>
            <a:off x="8969334" y="627309"/>
            <a:ext cx="92168" cy="214066"/>
          </a:xfrm>
          <a:custGeom>
            <a:avLst/>
            <a:gdLst>
              <a:gd name="connsiteX0" fmla="*/ 41 w 92168"/>
              <a:gd name="connsiteY0" fmla="*/ 29916 h 214066"/>
              <a:gd name="connsiteX1" fmla="*/ 66716 w 92168"/>
              <a:gd name="connsiteY1" fmla="*/ 160091 h 214066"/>
              <a:gd name="connsiteX2" fmla="*/ 92116 w 92168"/>
              <a:gd name="connsiteY2" fmla="*/ 214066 h 214066"/>
              <a:gd name="connsiteX3" fmla="*/ 73066 w 92168"/>
              <a:gd name="connsiteY3" fmla="*/ 160091 h 214066"/>
              <a:gd name="connsiteX4" fmla="*/ 63541 w 92168"/>
              <a:gd name="connsiteY4" fmla="*/ 61666 h 214066"/>
              <a:gd name="connsiteX5" fmla="*/ 85766 w 92168"/>
              <a:gd name="connsiteY5" fmla="*/ 1341 h 214066"/>
              <a:gd name="connsiteX6" fmla="*/ 57191 w 92168"/>
              <a:gd name="connsiteY6" fmla="*/ 118816 h 214066"/>
              <a:gd name="connsiteX7" fmla="*/ 41 w 92168"/>
              <a:gd name="connsiteY7" fmla="*/ 29916 h 21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68" h="214066">
                <a:moveTo>
                  <a:pt x="41" y="29916"/>
                </a:moveTo>
                <a:cubicBezTo>
                  <a:pt x="1628" y="36795"/>
                  <a:pt x="51370" y="129399"/>
                  <a:pt x="66716" y="160091"/>
                </a:cubicBezTo>
                <a:cubicBezTo>
                  <a:pt x="82062" y="190783"/>
                  <a:pt x="91058" y="214066"/>
                  <a:pt x="92116" y="214066"/>
                </a:cubicBezTo>
                <a:cubicBezTo>
                  <a:pt x="93174" y="214066"/>
                  <a:pt x="77828" y="185491"/>
                  <a:pt x="73066" y="160091"/>
                </a:cubicBezTo>
                <a:cubicBezTo>
                  <a:pt x="68304" y="134691"/>
                  <a:pt x="61424" y="88124"/>
                  <a:pt x="63541" y="61666"/>
                </a:cubicBezTo>
                <a:cubicBezTo>
                  <a:pt x="65658" y="35208"/>
                  <a:pt x="86824" y="-8184"/>
                  <a:pt x="85766" y="1341"/>
                </a:cubicBezTo>
                <a:cubicBezTo>
                  <a:pt x="84708" y="10866"/>
                  <a:pt x="71478" y="112995"/>
                  <a:pt x="57191" y="118816"/>
                </a:cubicBezTo>
                <a:cubicBezTo>
                  <a:pt x="42904" y="124637"/>
                  <a:pt x="-1546" y="23037"/>
                  <a:pt x="41" y="29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 734">
            <a:extLst>
              <a:ext uri="{FF2B5EF4-FFF2-40B4-BE49-F238E27FC236}">
                <a16:creationId xmlns:a16="http://schemas.microsoft.com/office/drawing/2014/main" id="{F8F3226F-1DF3-9964-0680-7D70999A4D83}"/>
              </a:ext>
            </a:extLst>
          </p:cNvPr>
          <p:cNvSpPr/>
          <p:nvPr/>
        </p:nvSpPr>
        <p:spPr>
          <a:xfrm>
            <a:off x="9042393" y="681979"/>
            <a:ext cx="219454" cy="222927"/>
          </a:xfrm>
          <a:custGeom>
            <a:avLst/>
            <a:gdLst>
              <a:gd name="connsiteX0" fmla="*/ 98432 w 219454"/>
              <a:gd name="connsiteY0" fmla="*/ 646 h 222927"/>
              <a:gd name="connsiteX1" fmla="*/ 158757 w 219454"/>
              <a:gd name="connsiteY1" fmla="*/ 121296 h 222927"/>
              <a:gd name="connsiteX2" fmla="*/ 171457 w 219454"/>
              <a:gd name="connsiteY2" fmla="*/ 184796 h 222927"/>
              <a:gd name="connsiteX3" fmla="*/ 219082 w 219454"/>
              <a:gd name="connsiteY3" fmla="*/ 222896 h 222927"/>
              <a:gd name="connsiteX4" fmla="*/ 142882 w 219454"/>
              <a:gd name="connsiteY4" fmla="*/ 191146 h 222927"/>
              <a:gd name="connsiteX5" fmla="*/ 7 w 219454"/>
              <a:gd name="connsiteY5" fmla="*/ 181621 h 222927"/>
              <a:gd name="connsiteX6" fmla="*/ 149232 w 219454"/>
              <a:gd name="connsiteY6" fmla="*/ 191146 h 222927"/>
              <a:gd name="connsiteX7" fmla="*/ 127007 w 219454"/>
              <a:gd name="connsiteY7" fmla="*/ 89546 h 222927"/>
              <a:gd name="connsiteX8" fmla="*/ 152407 w 219454"/>
              <a:gd name="connsiteY8" fmla="*/ 159396 h 222927"/>
              <a:gd name="connsiteX9" fmla="*/ 152407 w 219454"/>
              <a:gd name="connsiteY9" fmla="*/ 76846 h 222927"/>
              <a:gd name="connsiteX10" fmla="*/ 98432 w 219454"/>
              <a:gd name="connsiteY10" fmla="*/ 646 h 22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454" h="222927">
                <a:moveTo>
                  <a:pt x="98432" y="646"/>
                </a:moveTo>
                <a:cubicBezTo>
                  <a:pt x="99490" y="8054"/>
                  <a:pt x="146586" y="90604"/>
                  <a:pt x="158757" y="121296"/>
                </a:cubicBezTo>
                <a:cubicBezTo>
                  <a:pt x="170928" y="151988"/>
                  <a:pt x="161403" y="167863"/>
                  <a:pt x="171457" y="184796"/>
                </a:cubicBezTo>
                <a:cubicBezTo>
                  <a:pt x="181511" y="201729"/>
                  <a:pt x="223844" y="221838"/>
                  <a:pt x="219082" y="222896"/>
                </a:cubicBezTo>
                <a:cubicBezTo>
                  <a:pt x="214320" y="223954"/>
                  <a:pt x="179394" y="198025"/>
                  <a:pt x="142882" y="191146"/>
                </a:cubicBezTo>
                <a:cubicBezTo>
                  <a:pt x="106370" y="184267"/>
                  <a:pt x="-1051" y="181621"/>
                  <a:pt x="7" y="181621"/>
                </a:cubicBezTo>
                <a:cubicBezTo>
                  <a:pt x="1065" y="181621"/>
                  <a:pt x="128065" y="206492"/>
                  <a:pt x="149232" y="191146"/>
                </a:cubicBezTo>
                <a:cubicBezTo>
                  <a:pt x="170399" y="175800"/>
                  <a:pt x="126478" y="94838"/>
                  <a:pt x="127007" y="89546"/>
                </a:cubicBezTo>
                <a:cubicBezTo>
                  <a:pt x="127536" y="84254"/>
                  <a:pt x="148174" y="161513"/>
                  <a:pt x="152407" y="159396"/>
                </a:cubicBezTo>
                <a:cubicBezTo>
                  <a:pt x="156640" y="157279"/>
                  <a:pt x="158228" y="102246"/>
                  <a:pt x="152407" y="76846"/>
                </a:cubicBezTo>
                <a:cubicBezTo>
                  <a:pt x="146586" y="51446"/>
                  <a:pt x="97374" y="-6762"/>
                  <a:pt x="98432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 735">
            <a:extLst>
              <a:ext uri="{FF2B5EF4-FFF2-40B4-BE49-F238E27FC236}">
                <a16:creationId xmlns:a16="http://schemas.microsoft.com/office/drawing/2014/main" id="{E5DB6DAE-C301-A4B8-9379-BD3846CBAB95}"/>
              </a:ext>
            </a:extLst>
          </p:cNvPr>
          <p:cNvSpPr/>
          <p:nvPr/>
        </p:nvSpPr>
        <p:spPr>
          <a:xfrm>
            <a:off x="9105827" y="638127"/>
            <a:ext cx="372772" cy="340728"/>
          </a:xfrm>
          <a:custGeom>
            <a:avLst/>
            <a:gdLst>
              <a:gd name="connsiteX0" fmla="*/ 73 w 372772"/>
              <a:gd name="connsiteY0" fmla="*/ 6398 h 340728"/>
              <a:gd name="connsiteX1" fmla="*/ 165173 w 372772"/>
              <a:gd name="connsiteY1" fmla="*/ 79423 h 340728"/>
              <a:gd name="connsiteX2" fmla="*/ 104848 w 372772"/>
              <a:gd name="connsiteY2" fmla="*/ 82598 h 340728"/>
              <a:gd name="connsiteX3" fmla="*/ 142948 w 372772"/>
              <a:gd name="connsiteY3" fmla="*/ 215948 h 340728"/>
              <a:gd name="connsiteX4" fmla="*/ 177873 w 372772"/>
              <a:gd name="connsiteY4" fmla="*/ 234998 h 340728"/>
              <a:gd name="connsiteX5" fmla="*/ 152473 w 372772"/>
              <a:gd name="connsiteY5" fmla="*/ 234998 h 340728"/>
              <a:gd name="connsiteX6" fmla="*/ 314398 w 372772"/>
              <a:gd name="connsiteY6" fmla="*/ 292148 h 340728"/>
              <a:gd name="connsiteX7" fmla="*/ 368373 w 372772"/>
              <a:gd name="connsiteY7" fmla="*/ 339773 h 340728"/>
              <a:gd name="connsiteX8" fmla="*/ 212798 w 372772"/>
              <a:gd name="connsiteY8" fmla="*/ 247698 h 340728"/>
              <a:gd name="connsiteX9" fmla="*/ 174698 w 372772"/>
              <a:gd name="connsiteY9" fmla="*/ 85773 h 340728"/>
              <a:gd name="connsiteX10" fmla="*/ 206448 w 372772"/>
              <a:gd name="connsiteY10" fmla="*/ 247698 h 340728"/>
              <a:gd name="connsiteX11" fmla="*/ 120723 w 372772"/>
              <a:gd name="connsiteY11" fmla="*/ 139748 h 340728"/>
              <a:gd name="connsiteX12" fmla="*/ 101673 w 372772"/>
              <a:gd name="connsiteY12" fmla="*/ 31798 h 340728"/>
              <a:gd name="connsiteX13" fmla="*/ 187398 w 372772"/>
              <a:gd name="connsiteY13" fmla="*/ 47673 h 340728"/>
              <a:gd name="connsiteX14" fmla="*/ 88973 w 372772"/>
              <a:gd name="connsiteY14" fmla="*/ 48 h 340728"/>
              <a:gd name="connsiteX15" fmla="*/ 142948 w 372772"/>
              <a:gd name="connsiteY15" fmla="*/ 38148 h 340728"/>
              <a:gd name="connsiteX16" fmla="*/ 73 w 372772"/>
              <a:gd name="connsiteY16" fmla="*/ 6398 h 34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772" h="340728">
                <a:moveTo>
                  <a:pt x="73" y="6398"/>
                </a:moveTo>
                <a:cubicBezTo>
                  <a:pt x="3777" y="13277"/>
                  <a:pt x="147711" y="66723"/>
                  <a:pt x="165173" y="79423"/>
                </a:cubicBezTo>
                <a:cubicBezTo>
                  <a:pt x="182636" y="92123"/>
                  <a:pt x="108552" y="59844"/>
                  <a:pt x="104848" y="82598"/>
                </a:cubicBezTo>
                <a:cubicBezTo>
                  <a:pt x="101144" y="105352"/>
                  <a:pt x="130777" y="190548"/>
                  <a:pt x="142948" y="215948"/>
                </a:cubicBezTo>
                <a:cubicBezTo>
                  <a:pt x="155119" y="241348"/>
                  <a:pt x="176286" y="231823"/>
                  <a:pt x="177873" y="234998"/>
                </a:cubicBezTo>
                <a:cubicBezTo>
                  <a:pt x="179460" y="238173"/>
                  <a:pt x="129719" y="225473"/>
                  <a:pt x="152473" y="234998"/>
                </a:cubicBezTo>
                <a:cubicBezTo>
                  <a:pt x="175227" y="244523"/>
                  <a:pt x="278415" y="274686"/>
                  <a:pt x="314398" y="292148"/>
                </a:cubicBezTo>
                <a:cubicBezTo>
                  <a:pt x="350381" y="309610"/>
                  <a:pt x="385306" y="347181"/>
                  <a:pt x="368373" y="339773"/>
                </a:cubicBezTo>
                <a:cubicBezTo>
                  <a:pt x="351440" y="332365"/>
                  <a:pt x="245077" y="290031"/>
                  <a:pt x="212798" y="247698"/>
                </a:cubicBezTo>
                <a:cubicBezTo>
                  <a:pt x="180519" y="205365"/>
                  <a:pt x="175756" y="85773"/>
                  <a:pt x="174698" y="85773"/>
                </a:cubicBezTo>
                <a:cubicBezTo>
                  <a:pt x="173640" y="85773"/>
                  <a:pt x="215444" y="238702"/>
                  <a:pt x="206448" y="247698"/>
                </a:cubicBezTo>
                <a:cubicBezTo>
                  <a:pt x="197452" y="256694"/>
                  <a:pt x="138185" y="175731"/>
                  <a:pt x="120723" y="139748"/>
                </a:cubicBezTo>
                <a:cubicBezTo>
                  <a:pt x="103261" y="103765"/>
                  <a:pt x="90561" y="47144"/>
                  <a:pt x="101673" y="31798"/>
                </a:cubicBezTo>
                <a:cubicBezTo>
                  <a:pt x="112785" y="16452"/>
                  <a:pt x="189515" y="52965"/>
                  <a:pt x="187398" y="47673"/>
                </a:cubicBezTo>
                <a:cubicBezTo>
                  <a:pt x="185281" y="42381"/>
                  <a:pt x="96381" y="1635"/>
                  <a:pt x="88973" y="48"/>
                </a:cubicBezTo>
                <a:cubicBezTo>
                  <a:pt x="81565" y="-1539"/>
                  <a:pt x="151944" y="36031"/>
                  <a:pt x="142948" y="38148"/>
                </a:cubicBezTo>
                <a:cubicBezTo>
                  <a:pt x="133952" y="40265"/>
                  <a:pt x="-3631" y="-481"/>
                  <a:pt x="73" y="6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 736">
            <a:extLst>
              <a:ext uri="{FF2B5EF4-FFF2-40B4-BE49-F238E27FC236}">
                <a16:creationId xmlns:a16="http://schemas.microsoft.com/office/drawing/2014/main" id="{9EFB2E5C-C704-B9C3-DD88-2A4CA5C71434}"/>
              </a:ext>
            </a:extLst>
          </p:cNvPr>
          <p:cNvSpPr/>
          <p:nvPr/>
        </p:nvSpPr>
        <p:spPr>
          <a:xfrm>
            <a:off x="7737641" y="3097444"/>
            <a:ext cx="1934105" cy="619222"/>
          </a:xfrm>
          <a:custGeom>
            <a:avLst/>
            <a:gdLst>
              <a:gd name="connsiteX0" fmla="*/ 26921 w 1934105"/>
              <a:gd name="connsiteY0" fmla="*/ 565381 h 619222"/>
              <a:gd name="connsiteX1" fmla="*/ 711415 w 1934105"/>
              <a:gd name="connsiteY1" fmla="*/ 6291 h 619222"/>
              <a:gd name="connsiteX2" fmla="*/ 512860 w 1934105"/>
              <a:gd name="connsiteY2" fmla="*/ 262323 h 619222"/>
              <a:gd name="connsiteX3" fmla="*/ 857719 w 1934105"/>
              <a:gd name="connsiteY3" fmla="*/ 230972 h 619222"/>
              <a:gd name="connsiteX4" fmla="*/ 909970 w 1934105"/>
              <a:gd name="connsiteY4" fmla="*/ 236197 h 619222"/>
              <a:gd name="connsiteX5" fmla="*/ 695740 w 1934105"/>
              <a:gd name="connsiteY5" fmla="*/ 210071 h 619222"/>
              <a:gd name="connsiteX6" fmla="*/ 1082400 w 1934105"/>
              <a:gd name="connsiteY6" fmla="*/ 163045 h 619222"/>
              <a:gd name="connsiteX7" fmla="*/ 1129426 w 1934105"/>
              <a:gd name="connsiteY7" fmla="*/ 89893 h 619222"/>
              <a:gd name="connsiteX8" fmla="*/ 1390684 w 1934105"/>
              <a:gd name="connsiteY8" fmla="*/ 230972 h 619222"/>
              <a:gd name="connsiteX9" fmla="*/ 1359333 w 1934105"/>
              <a:gd name="connsiteY9" fmla="*/ 68993 h 619222"/>
              <a:gd name="connsiteX10" fmla="*/ 1745993 w 1934105"/>
              <a:gd name="connsiteY10" fmla="*/ 147370 h 619222"/>
              <a:gd name="connsiteX11" fmla="*/ 1934098 w 1934105"/>
              <a:gd name="connsiteY11" fmla="*/ 37642 h 619222"/>
              <a:gd name="connsiteX12" fmla="*/ 1751218 w 1934105"/>
              <a:gd name="connsiteY12" fmla="*/ 189171 h 619222"/>
              <a:gd name="connsiteX13" fmla="*/ 1280956 w 1934105"/>
              <a:gd name="connsiteY13" fmla="*/ 204846 h 619222"/>
              <a:gd name="connsiteX14" fmla="*/ 836818 w 1934105"/>
              <a:gd name="connsiteY14" fmla="*/ 340700 h 619222"/>
              <a:gd name="connsiteX15" fmla="*/ 774117 w 1934105"/>
              <a:gd name="connsiteY15" fmla="*/ 272773 h 619222"/>
              <a:gd name="connsiteX16" fmla="*/ 366556 w 1934105"/>
              <a:gd name="connsiteY16" fmla="*/ 387726 h 619222"/>
              <a:gd name="connsiteX17" fmla="*/ 168000 w 1934105"/>
              <a:gd name="connsiteY17" fmla="*/ 581057 h 619222"/>
              <a:gd name="connsiteX18" fmla="*/ 288178 w 1934105"/>
              <a:gd name="connsiteY18" fmla="*/ 424302 h 619222"/>
              <a:gd name="connsiteX19" fmla="*/ 115749 w 1934105"/>
              <a:gd name="connsiteY19" fmla="*/ 617633 h 619222"/>
              <a:gd name="connsiteX20" fmla="*/ 63497 w 1934105"/>
              <a:gd name="connsiteY20" fmla="*/ 293674 h 619222"/>
              <a:gd name="connsiteX21" fmla="*/ 131424 w 1934105"/>
              <a:gd name="connsiteY21" fmla="*/ 481779 h 619222"/>
              <a:gd name="connsiteX22" fmla="*/ 26921 w 1934105"/>
              <a:gd name="connsiteY22" fmla="*/ 565381 h 6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34105" h="619222">
                <a:moveTo>
                  <a:pt x="26921" y="565381"/>
                </a:moveTo>
                <a:cubicBezTo>
                  <a:pt x="123586" y="486133"/>
                  <a:pt x="630425" y="56801"/>
                  <a:pt x="711415" y="6291"/>
                </a:cubicBezTo>
                <a:cubicBezTo>
                  <a:pt x="792405" y="-44219"/>
                  <a:pt x="488476" y="224876"/>
                  <a:pt x="512860" y="262323"/>
                </a:cubicBezTo>
                <a:cubicBezTo>
                  <a:pt x="537244" y="299770"/>
                  <a:pt x="791534" y="235326"/>
                  <a:pt x="857719" y="230972"/>
                </a:cubicBezTo>
                <a:cubicBezTo>
                  <a:pt x="923904" y="226618"/>
                  <a:pt x="909970" y="236197"/>
                  <a:pt x="909970" y="236197"/>
                </a:cubicBezTo>
                <a:cubicBezTo>
                  <a:pt x="882974" y="232713"/>
                  <a:pt x="667002" y="222263"/>
                  <a:pt x="695740" y="210071"/>
                </a:cubicBezTo>
                <a:cubicBezTo>
                  <a:pt x="724478" y="197879"/>
                  <a:pt x="1010119" y="183075"/>
                  <a:pt x="1082400" y="163045"/>
                </a:cubicBezTo>
                <a:cubicBezTo>
                  <a:pt x="1154681" y="143015"/>
                  <a:pt x="1078045" y="78572"/>
                  <a:pt x="1129426" y="89893"/>
                </a:cubicBezTo>
                <a:cubicBezTo>
                  <a:pt x="1180807" y="101214"/>
                  <a:pt x="1352366" y="234455"/>
                  <a:pt x="1390684" y="230972"/>
                </a:cubicBezTo>
                <a:cubicBezTo>
                  <a:pt x="1429002" y="227489"/>
                  <a:pt x="1300115" y="82927"/>
                  <a:pt x="1359333" y="68993"/>
                </a:cubicBezTo>
                <a:cubicBezTo>
                  <a:pt x="1418551" y="55059"/>
                  <a:pt x="1650199" y="152595"/>
                  <a:pt x="1745993" y="147370"/>
                </a:cubicBezTo>
                <a:cubicBezTo>
                  <a:pt x="1841787" y="142145"/>
                  <a:pt x="1933227" y="30675"/>
                  <a:pt x="1934098" y="37642"/>
                </a:cubicBezTo>
                <a:cubicBezTo>
                  <a:pt x="1934969" y="44609"/>
                  <a:pt x="1860075" y="161304"/>
                  <a:pt x="1751218" y="189171"/>
                </a:cubicBezTo>
                <a:cubicBezTo>
                  <a:pt x="1642361" y="217038"/>
                  <a:pt x="1433356" y="179591"/>
                  <a:pt x="1280956" y="204846"/>
                </a:cubicBezTo>
                <a:cubicBezTo>
                  <a:pt x="1128556" y="230101"/>
                  <a:pt x="921291" y="329379"/>
                  <a:pt x="836818" y="340700"/>
                </a:cubicBezTo>
                <a:cubicBezTo>
                  <a:pt x="752345" y="352021"/>
                  <a:pt x="852494" y="264935"/>
                  <a:pt x="774117" y="272773"/>
                </a:cubicBezTo>
                <a:cubicBezTo>
                  <a:pt x="695740" y="280611"/>
                  <a:pt x="467575" y="336345"/>
                  <a:pt x="366556" y="387726"/>
                </a:cubicBezTo>
                <a:cubicBezTo>
                  <a:pt x="265537" y="439107"/>
                  <a:pt x="181063" y="574961"/>
                  <a:pt x="168000" y="581057"/>
                </a:cubicBezTo>
                <a:cubicBezTo>
                  <a:pt x="154937" y="587153"/>
                  <a:pt x="296886" y="418206"/>
                  <a:pt x="288178" y="424302"/>
                </a:cubicBezTo>
                <a:cubicBezTo>
                  <a:pt x="279470" y="430398"/>
                  <a:pt x="153196" y="639404"/>
                  <a:pt x="115749" y="617633"/>
                </a:cubicBezTo>
                <a:cubicBezTo>
                  <a:pt x="78302" y="595862"/>
                  <a:pt x="60885" y="316316"/>
                  <a:pt x="63497" y="293674"/>
                </a:cubicBezTo>
                <a:cubicBezTo>
                  <a:pt x="66110" y="271032"/>
                  <a:pt x="138391" y="434753"/>
                  <a:pt x="131424" y="481779"/>
                </a:cubicBezTo>
                <a:cubicBezTo>
                  <a:pt x="124457" y="528805"/>
                  <a:pt x="-69744" y="644629"/>
                  <a:pt x="26921" y="565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 737">
            <a:extLst>
              <a:ext uri="{FF2B5EF4-FFF2-40B4-BE49-F238E27FC236}">
                <a16:creationId xmlns:a16="http://schemas.microsoft.com/office/drawing/2014/main" id="{469461F7-413E-C542-C595-7C1C4BF833DC}"/>
              </a:ext>
            </a:extLst>
          </p:cNvPr>
          <p:cNvSpPr/>
          <p:nvPr/>
        </p:nvSpPr>
        <p:spPr>
          <a:xfrm>
            <a:off x="6537277" y="1149095"/>
            <a:ext cx="175307" cy="1093629"/>
          </a:xfrm>
          <a:custGeom>
            <a:avLst/>
            <a:gdLst>
              <a:gd name="connsiteX0" fmla="*/ 174673 w 175307"/>
              <a:gd name="connsiteY0" fmla="*/ 9780 h 1093629"/>
              <a:gd name="connsiteX1" fmla="*/ 69898 w 175307"/>
              <a:gd name="connsiteY1" fmla="*/ 1051180 h 1093629"/>
              <a:gd name="connsiteX2" fmla="*/ 66723 w 175307"/>
              <a:gd name="connsiteY2" fmla="*/ 908305 h 1093629"/>
              <a:gd name="connsiteX3" fmla="*/ 47673 w 175307"/>
              <a:gd name="connsiteY3" fmla="*/ 1063880 h 1093629"/>
              <a:gd name="connsiteX4" fmla="*/ 48 w 175307"/>
              <a:gd name="connsiteY4" fmla="*/ 435230 h 1093629"/>
              <a:gd name="connsiteX5" fmla="*/ 57198 w 175307"/>
              <a:gd name="connsiteY5" fmla="*/ 933705 h 1093629"/>
              <a:gd name="connsiteX6" fmla="*/ 66723 w 175307"/>
              <a:gd name="connsiteY6" fmla="*/ 501905 h 1093629"/>
              <a:gd name="connsiteX7" fmla="*/ 79423 w 175307"/>
              <a:gd name="connsiteY7" fmla="*/ 809880 h 1093629"/>
              <a:gd name="connsiteX8" fmla="*/ 111173 w 175307"/>
              <a:gd name="connsiteY8" fmla="*/ 327280 h 1093629"/>
              <a:gd name="connsiteX9" fmla="*/ 114348 w 175307"/>
              <a:gd name="connsiteY9" fmla="*/ 517780 h 1093629"/>
              <a:gd name="connsiteX10" fmla="*/ 174673 w 175307"/>
              <a:gd name="connsiteY10" fmla="*/ 9780 h 10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307" h="1093629">
                <a:moveTo>
                  <a:pt x="174673" y="9780"/>
                </a:moveTo>
                <a:cubicBezTo>
                  <a:pt x="167265" y="98680"/>
                  <a:pt x="87890" y="901426"/>
                  <a:pt x="69898" y="1051180"/>
                </a:cubicBezTo>
                <a:cubicBezTo>
                  <a:pt x="51906" y="1200934"/>
                  <a:pt x="70427" y="906188"/>
                  <a:pt x="66723" y="908305"/>
                </a:cubicBezTo>
                <a:cubicBezTo>
                  <a:pt x="63019" y="910422"/>
                  <a:pt x="58786" y="1142726"/>
                  <a:pt x="47673" y="1063880"/>
                </a:cubicBezTo>
                <a:cubicBezTo>
                  <a:pt x="36560" y="985034"/>
                  <a:pt x="-1539" y="456926"/>
                  <a:pt x="48" y="435230"/>
                </a:cubicBezTo>
                <a:cubicBezTo>
                  <a:pt x="1635" y="413534"/>
                  <a:pt x="46086" y="922593"/>
                  <a:pt x="57198" y="933705"/>
                </a:cubicBezTo>
                <a:cubicBezTo>
                  <a:pt x="68310" y="944817"/>
                  <a:pt x="63019" y="522543"/>
                  <a:pt x="66723" y="501905"/>
                </a:cubicBezTo>
                <a:cubicBezTo>
                  <a:pt x="70427" y="481267"/>
                  <a:pt x="72015" y="838984"/>
                  <a:pt x="79423" y="809880"/>
                </a:cubicBezTo>
                <a:cubicBezTo>
                  <a:pt x="86831" y="780776"/>
                  <a:pt x="105352" y="375963"/>
                  <a:pt x="111173" y="327280"/>
                </a:cubicBezTo>
                <a:cubicBezTo>
                  <a:pt x="116994" y="278597"/>
                  <a:pt x="106411" y="569638"/>
                  <a:pt x="114348" y="517780"/>
                </a:cubicBezTo>
                <a:cubicBezTo>
                  <a:pt x="122285" y="465922"/>
                  <a:pt x="182081" y="-79120"/>
                  <a:pt x="174673" y="9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 738">
            <a:extLst>
              <a:ext uri="{FF2B5EF4-FFF2-40B4-BE49-F238E27FC236}">
                <a16:creationId xmlns:a16="http://schemas.microsoft.com/office/drawing/2014/main" id="{AAF297B3-9DC3-8FB5-AEFF-71E885AF54CB}"/>
              </a:ext>
            </a:extLst>
          </p:cNvPr>
          <p:cNvSpPr/>
          <p:nvPr/>
        </p:nvSpPr>
        <p:spPr>
          <a:xfrm>
            <a:off x="6587030" y="1195783"/>
            <a:ext cx="1801940" cy="981601"/>
          </a:xfrm>
          <a:custGeom>
            <a:avLst/>
            <a:gdLst>
              <a:gd name="connsiteX0" fmla="*/ 7445 w 1801940"/>
              <a:gd name="connsiteY0" fmla="*/ 975917 h 981601"/>
              <a:gd name="connsiteX1" fmla="*/ 575770 w 1801940"/>
              <a:gd name="connsiteY1" fmla="*/ 350442 h 981601"/>
              <a:gd name="connsiteX2" fmla="*/ 451945 w 1801940"/>
              <a:gd name="connsiteY2" fmla="*/ 483792 h 981601"/>
              <a:gd name="connsiteX3" fmla="*/ 817070 w 1801940"/>
              <a:gd name="connsiteY3" fmla="*/ 299642 h 981601"/>
              <a:gd name="connsiteX4" fmla="*/ 731345 w 1801940"/>
              <a:gd name="connsiteY4" fmla="*/ 328217 h 981601"/>
              <a:gd name="connsiteX5" fmla="*/ 1639395 w 1801940"/>
              <a:gd name="connsiteY5" fmla="*/ 23417 h 981601"/>
              <a:gd name="connsiteX6" fmla="*/ 1661620 w 1801940"/>
              <a:gd name="connsiteY6" fmla="*/ 20242 h 981601"/>
              <a:gd name="connsiteX7" fmla="*/ 1706070 w 1801940"/>
              <a:gd name="connsiteY7" fmla="*/ 17067 h 981601"/>
              <a:gd name="connsiteX8" fmla="*/ 1801320 w 1801940"/>
              <a:gd name="connsiteY8" fmla="*/ 166292 h 981601"/>
              <a:gd name="connsiteX9" fmla="*/ 1747345 w 1801940"/>
              <a:gd name="connsiteY9" fmla="*/ 23417 h 981601"/>
              <a:gd name="connsiteX10" fmla="*/ 1750520 w 1801940"/>
              <a:gd name="connsiteY10" fmla="*/ 115492 h 981601"/>
              <a:gd name="connsiteX11" fmla="*/ 1636220 w 1801940"/>
              <a:gd name="connsiteY11" fmla="*/ 121842 h 981601"/>
              <a:gd name="connsiteX12" fmla="*/ 1734645 w 1801940"/>
              <a:gd name="connsiteY12" fmla="*/ 83742 h 981601"/>
              <a:gd name="connsiteX13" fmla="*/ 1639395 w 1801940"/>
              <a:gd name="connsiteY13" fmla="*/ 32942 h 981601"/>
              <a:gd name="connsiteX14" fmla="*/ 696420 w 1801940"/>
              <a:gd name="connsiteY14" fmla="*/ 372667 h 981601"/>
              <a:gd name="connsiteX15" fmla="*/ 832945 w 1801940"/>
              <a:gd name="connsiteY15" fmla="*/ 299642 h 981601"/>
              <a:gd name="connsiteX16" fmla="*/ 366220 w 1801940"/>
              <a:gd name="connsiteY16" fmla="*/ 591742 h 981601"/>
              <a:gd name="connsiteX17" fmla="*/ 524970 w 1801940"/>
              <a:gd name="connsiteY17" fmla="*/ 506017 h 981601"/>
              <a:gd name="connsiteX18" fmla="*/ 166195 w 1801940"/>
              <a:gd name="connsiteY18" fmla="*/ 731442 h 981601"/>
              <a:gd name="connsiteX19" fmla="*/ 245570 w 1801940"/>
              <a:gd name="connsiteY19" fmla="*/ 664767 h 981601"/>
              <a:gd name="connsiteX20" fmla="*/ 7445 w 1801940"/>
              <a:gd name="connsiteY20" fmla="*/ 975917 h 98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01940" h="981601">
                <a:moveTo>
                  <a:pt x="7445" y="975917"/>
                </a:moveTo>
                <a:cubicBezTo>
                  <a:pt x="62478" y="923529"/>
                  <a:pt x="501687" y="432463"/>
                  <a:pt x="575770" y="350442"/>
                </a:cubicBezTo>
                <a:cubicBezTo>
                  <a:pt x="649853" y="268421"/>
                  <a:pt x="411729" y="492259"/>
                  <a:pt x="451945" y="483792"/>
                </a:cubicBezTo>
                <a:cubicBezTo>
                  <a:pt x="492161" y="475325"/>
                  <a:pt x="770503" y="325571"/>
                  <a:pt x="817070" y="299642"/>
                </a:cubicBezTo>
                <a:cubicBezTo>
                  <a:pt x="863637" y="273713"/>
                  <a:pt x="731345" y="328217"/>
                  <a:pt x="731345" y="328217"/>
                </a:cubicBezTo>
                <a:lnTo>
                  <a:pt x="1639395" y="23417"/>
                </a:lnTo>
                <a:cubicBezTo>
                  <a:pt x="1794441" y="-27912"/>
                  <a:pt x="1650508" y="21300"/>
                  <a:pt x="1661620" y="20242"/>
                </a:cubicBezTo>
                <a:cubicBezTo>
                  <a:pt x="1672732" y="19184"/>
                  <a:pt x="1682787" y="-7275"/>
                  <a:pt x="1706070" y="17067"/>
                </a:cubicBezTo>
                <a:cubicBezTo>
                  <a:pt x="1729353" y="41409"/>
                  <a:pt x="1794441" y="165234"/>
                  <a:pt x="1801320" y="166292"/>
                </a:cubicBezTo>
                <a:cubicBezTo>
                  <a:pt x="1808199" y="167350"/>
                  <a:pt x="1755812" y="31884"/>
                  <a:pt x="1747345" y="23417"/>
                </a:cubicBezTo>
                <a:cubicBezTo>
                  <a:pt x="1738878" y="14950"/>
                  <a:pt x="1769041" y="99088"/>
                  <a:pt x="1750520" y="115492"/>
                </a:cubicBezTo>
                <a:cubicBezTo>
                  <a:pt x="1731999" y="131896"/>
                  <a:pt x="1638866" y="127134"/>
                  <a:pt x="1636220" y="121842"/>
                </a:cubicBezTo>
                <a:cubicBezTo>
                  <a:pt x="1633574" y="116550"/>
                  <a:pt x="1734116" y="98559"/>
                  <a:pt x="1734645" y="83742"/>
                </a:cubicBezTo>
                <a:cubicBezTo>
                  <a:pt x="1735174" y="68925"/>
                  <a:pt x="1812432" y="-15212"/>
                  <a:pt x="1639395" y="32942"/>
                </a:cubicBezTo>
                <a:cubicBezTo>
                  <a:pt x="1466358" y="81096"/>
                  <a:pt x="830828" y="328217"/>
                  <a:pt x="696420" y="372667"/>
                </a:cubicBezTo>
                <a:cubicBezTo>
                  <a:pt x="562012" y="417117"/>
                  <a:pt x="887978" y="263129"/>
                  <a:pt x="832945" y="299642"/>
                </a:cubicBezTo>
                <a:cubicBezTo>
                  <a:pt x="777912" y="336155"/>
                  <a:pt x="417549" y="557346"/>
                  <a:pt x="366220" y="591742"/>
                </a:cubicBezTo>
                <a:cubicBezTo>
                  <a:pt x="314891" y="626138"/>
                  <a:pt x="558307" y="482734"/>
                  <a:pt x="524970" y="506017"/>
                </a:cubicBezTo>
                <a:cubicBezTo>
                  <a:pt x="491633" y="529300"/>
                  <a:pt x="212762" y="704984"/>
                  <a:pt x="166195" y="731442"/>
                </a:cubicBezTo>
                <a:cubicBezTo>
                  <a:pt x="119628" y="757900"/>
                  <a:pt x="271499" y="627196"/>
                  <a:pt x="245570" y="664767"/>
                </a:cubicBezTo>
                <a:cubicBezTo>
                  <a:pt x="219641" y="702338"/>
                  <a:pt x="-47588" y="1028305"/>
                  <a:pt x="7445" y="97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 739">
            <a:extLst>
              <a:ext uri="{FF2B5EF4-FFF2-40B4-BE49-F238E27FC236}">
                <a16:creationId xmlns:a16="http://schemas.microsoft.com/office/drawing/2014/main" id="{110164FD-F113-5614-B275-4B119AE91C6A}"/>
              </a:ext>
            </a:extLst>
          </p:cNvPr>
          <p:cNvSpPr/>
          <p:nvPr/>
        </p:nvSpPr>
        <p:spPr>
          <a:xfrm>
            <a:off x="6613160" y="1282657"/>
            <a:ext cx="1765665" cy="959551"/>
          </a:xfrm>
          <a:custGeom>
            <a:avLst/>
            <a:gdLst>
              <a:gd name="connsiteX0" fmla="*/ 365 w 1765665"/>
              <a:gd name="connsiteY0" fmla="*/ 958893 h 959551"/>
              <a:gd name="connsiteX1" fmla="*/ 527415 w 1765665"/>
              <a:gd name="connsiteY1" fmla="*/ 384218 h 959551"/>
              <a:gd name="connsiteX2" fmla="*/ 438515 w 1765665"/>
              <a:gd name="connsiteY2" fmla="*/ 514393 h 959551"/>
              <a:gd name="connsiteX3" fmla="*/ 759190 w 1765665"/>
              <a:gd name="connsiteY3" fmla="*/ 333418 h 959551"/>
              <a:gd name="connsiteX4" fmla="*/ 632190 w 1765665"/>
              <a:gd name="connsiteY4" fmla="*/ 368343 h 959551"/>
              <a:gd name="connsiteX5" fmla="*/ 1765665 w 1765665"/>
              <a:gd name="connsiteY5" fmla="*/ 43 h 959551"/>
              <a:gd name="connsiteX6" fmla="*/ 609965 w 1765665"/>
              <a:gd name="connsiteY6" fmla="*/ 342943 h 959551"/>
              <a:gd name="connsiteX7" fmla="*/ 1022715 w 1765665"/>
              <a:gd name="connsiteY7" fmla="*/ 228643 h 959551"/>
              <a:gd name="connsiteX8" fmla="*/ 444865 w 1765665"/>
              <a:gd name="connsiteY8" fmla="*/ 523918 h 959551"/>
              <a:gd name="connsiteX9" fmla="*/ 517890 w 1765665"/>
              <a:gd name="connsiteY9" fmla="*/ 444543 h 959551"/>
              <a:gd name="connsiteX10" fmla="*/ 289290 w 1765665"/>
              <a:gd name="connsiteY10" fmla="*/ 600118 h 959551"/>
              <a:gd name="connsiteX11" fmla="*/ 441690 w 1765665"/>
              <a:gd name="connsiteY11" fmla="*/ 501693 h 959551"/>
              <a:gd name="connsiteX12" fmla="*/ 365 w 1765665"/>
              <a:gd name="connsiteY12" fmla="*/ 958893 h 95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5665" h="959551">
                <a:moveTo>
                  <a:pt x="365" y="958893"/>
                </a:moveTo>
                <a:cubicBezTo>
                  <a:pt x="14652" y="939314"/>
                  <a:pt x="454390" y="458301"/>
                  <a:pt x="527415" y="384218"/>
                </a:cubicBezTo>
                <a:cubicBezTo>
                  <a:pt x="600440" y="310135"/>
                  <a:pt x="399886" y="522860"/>
                  <a:pt x="438515" y="514393"/>
                </a:cubicBezTo>
                <a:cubicBezTo>
                  <a:pt x="477144" y="505926"/>
                  <a:pt x="726911" y="357760"/>
                  <a:pt x="759190" y="333418"/>
                </a:cubicBezTo>
                <a:cubicBezTo>
                  <a:pt x="791469" y="309076"/>
                  <a:pt x="632190" y="368343"/>
                  <a:pt x="632190" y="368343"/>
                </a:cubicBezTo>
                <a:lnTo>
                  <a:pt x="1765665" y="43"/>
                </a:lnTo>
                <a:cubicBezTo>
                  <a:pt x="1761961" y="-4190"/>
                  <a:pt x="733790" y="304843"/>
                  <a:pt x="609965" y="342943"/>
                </a:cubicBezTo>
                <a:cubicBezTo>
                  <a:pt x="486140" y="381043"/>
                  <a:pt x="1050232" y="198481"/>
                  <a:pt x="1022715" y="228643"/>
                </a:cubicBezTo>
                <a:cubicBezTo>
                  <a:pt x="995198" y="258805"/>
                  <a:pt x="529002" y="487935"/>
                  <a:pt x="444865" y="523918"/>
                </a:cubicBezTo>
                <a:cubicBezTo>
                  <a:pt x="360728" y="559901"/>
                  <a:pt x="543819" y="431843"/>
                  <a:pt x="517890" y="444543"/>
                </a:cubicBezTo>
                <a:cubicBezTo>
                  <a:pt x="491961" y="457243"/>
                  <a:pt x="301990" y="590593"/>
                  <a:pt x="289290" y="600118"/>
                </a:cubicBezTo>
                <a:cubicBezTo>
                  <a:pt x="276590" y="609643"/>
                  <a:pt x="487727" y="447718"/>
                  <a:pt x="441690" y="501693"/>
                </a:cubicBezTo>
                <a:cubicBezTo>
                  <a:pt x="395653" y="555668"/>
                  <a:pt x="-13922" y="978472"/>
                  <a:pt x="365" y="958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 740">
            <a:extLst>
              <a:ext uri="{FF2B5EF4-FFF2-40B4-BE49-F238E27FC236}">
                <a16:creationId xmlns:a16="http://schemas.microsoft.com/office/drawing/2014/main" id="{B461DF02-6820-C474-FE2F-14AFABB04270}"/>
              </a:ext>
            </a:extLst>
          </p:cNvPr>
          <p:cNvSpPr/>
          <p:nvPr/>
        </p:nvSpPr>
        <p:spPr>
          <a:xfrm>
            <a:off x="8257994" y="1128961"/>
            <a:ext cx="1766897" cy="309334"/>
          </a:xfrm>
          <a:custGeom>
            <a:avLst/>
            <a:gdLst>
              <a:gd name="connsiteX0" fmla="*/ 44631 w 1766897"/>
              <a:gd name="connsiteY0" fmla="*/ 274389 h 309334"/>
              <a:gd name="connsiteX1" fmla="*/ 114481 w 1766897"/>
              <a:gd name="connsiteY1" fmla="*/ 106114 h 309334"/>
              <a:gd name="connsiteX2" fmla="*/ 181 w 1766897"/>
              <a:gd name="connsiteY2" fmla="*/ 48964 h 309334"/>
              <a:gd name="connsiteX3" fmla="*/ 146231 w 1766897"/>
              <a:gd name="connsiteY3" fmla="*/ 77539 h 309334"/>
              <a:gd name="connsiteX4" fmla="*/ 987606 w 1766897"/>
              <a:gd name="connsiteY4" fmla="*/ 1339 h 309334"/>
              <a:gd name="connsiteX5" fmla="*/ 193856 w 1766897"/>
              <a:gd name="connsiteY5" fmla="*/ 29914 h 309334"/>
              <a:gd name="connsiteX6" fmla="*/ 425631 w 1766897"/>
              <a:gd name="connsiteY6" fmla="*/ 42614 h 309334"/>
              <a:gd name="connsiteX7" fmla="*/ 231956 w 1766897"/>
              <a:gd name="connsiteY7" fmla="*/ 52139 h 309334"/>
              <a:gd name="connsiteX8" fmla="*/ 978081 w 1766897"/>
              <a:gd name="connsiteY8" fmla="*/ 1339 h 309334"/>
              <a:gd name="connsiteX9" fmla="*/ 1314631 w 1766897"/>
              <a:gd name="connsiteY9" fmla="*/ 17214 h 309334"/>
              <a:gd name="connsiteX10" fmla="*/ 1267006 w 1766897"/>
              <a:gd name="connsiteY10" fmla="*/ 36264 h 309334"/>
              <a:gd name="connsiteX11" fmla="*/ 1447981 w 1766897"/>
              <a:gd name="connsiteY11" fmla="*/ 144214 h 309334"/>
              <a:gd name="connsiteX12" fmla="*/ 1511481 w 1766897"/>
              <a:gd name="connsiteY12" fmla="*/ 118814 h 309334"/>
              <a:gd name="connsiteX13" fmla="*/ 1765481 w 1766897"/>
              <a:gd name="connsiteY13" fmla="*/ 309314 h 309334"/>
              <a:gd name="connsiteX14" fmla="*/ 1384481 w 1766897"/>
              <a:gd name="connsiteY14" fmla="*/ 106114 h 309334"/>
              <a:gd name="connsiteX15" fmla="*/ 1225731 w 1766897"/>
              <a:gd name="connsiteY15" fmla="*/ 58489 h 309334"/>
              <a:gd name="connsiteX16" fmla="*/ 886006 w 1766897"/>
              <a:gd name="connsiteY16" fmla="*/ 23564 h 309334"/>
              <a:gd name="connsiteX17" fmla="*/ 184331 w 1766897"/>
              <a:gd name="connsiteY17" fmla="*/ 29914 h 309334"/>
              <a:gd name="connsiteX18" fmla="*/ 254181 w 1766897"/>
              <a:gd name="connsiteY18" fmla="*/ 64839 h 309334"/>
              <a:gd name="connsiteX19" fmla="*/ 44631 w 1766897"/>
              <a:gd name="connsiteY19" fmla="*/ 80714 h 309334"/>
              <a:gd name="connsiteX20" fmla="*/ 130356 w 1766897"/>
              <a:gd name="connsiteY20" fmla="*/ 93414 h 309334"/>
              <a:gd name="connsiteX21" fmla="*/ 44631 w 1766897"/>
              <a:gd name="connsiteY21" fmla="*/ 274389 h 3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6897" h="309334">
                <a:moveTo>
                  <a:pt x="44631" y="274389"/>
                </a:moveTo>
                <a:cubicBezTo>
                  <a:pt x="41985" y="276506"/>
                  <a:pt x="121889" y="143685"/>
                  <a:pt x="114481" y="106114"/>
                </a:cubicBezTo>
                <a:cubicBezTo>
                  <a:pt x="107073" y="68543"/>
                  <a:pt x="-5111" y="53726"/>
                  <a:pt x="181" y="48964"/>
                </a:cubicBezTo>
                <a:cubicBezTo>
                  <a:pt x="5473" y="44201"/>
                  <a:pt x="-18340" y="85476"/>
                  <a:pt x="146231" y="77539"/>
                </a:cubicBezTo>
                <a:cubicBezTo>
                  <a:pt x="310802" y="69602"/>
                  <a:pt x="979669" y="9276"/>
                  <a:pt x="987606" y="1339"/>
                </a:cubicBezTo>
                <a:cubicBezTo>
                  <a:pt x="995543" y="-6598"/>
                  <a:pt x="287518" y="23035"/>
                  <a:pt x="193856" y="29914"/>
                </a:cubicBezTo>
                <a:cubicBezTo>
                  <a:pt x="100194" y="36793"/>
                  <a:pt x="419281" y="38910"/>
                  <a:pt x="425631" y="42614"/>
                </a:cubicBezTo>
                <a:cubicBezTo>
                  <a:pt x="431981" y="46318"/>
                  <a:pt x="231956" y="52139"/>
                  <a:pt x="231956" y="52139"/>
                </a:cubicBezTo>
                <a:cubicBezTo>
                  <a:pt x="324031" y="45260"/>
                  <a:pt x="797635" y="7160"/>
                  <a:pt x="978081" y="1339"/>
                </a:cubicBezTo>
                <a:cubicBezTo>
                  <a:pt x="1158527" y="-4482"/>
                  <a:pt x="1266477" y="11393"/>
                  <a:pt x="1314631" y="17214"/>
                </a:cubicBezTo>
                <a:cubicBezTo>
                  <a:pt x="1362785" y="23035"/>
                  <a:pt x="1244781" y="15097"/>
                  <a:pt x="1267006" y="36264"/>
                </a:cubicBezTo>
                <a:cubicBezTo>
                  <a:pt x="1289231" y="57431"/>
                  <a:pt x="1407235" y="130456"/>
                  <a:pt x="1447981" y="144214"/>
                </a:cubicBezTo>
                <a:cubicBezTo>
                  <a:pt x="1488727" y="157972"/>
                  <a:pt x="1458564" y="91297"/>
                  <a:pt x="1511481" y="118814"/>
                </a:cubicBezTo>
                <a:cubicBezTo>
                  <a:pt x="1564398" y="146331"/>
                  <a:pt x="1786648" y="311431"/>
                  <a:pt x="1765481" y="309314"/>
                </a:cubicBezTo>
                <a:cubicBezTo>
                  <a:pt x="1744314" y="307197"/>
                  <a:pt x="1474439" y="147918"/>
                  <a:pt x="1384481" y="106114"/>
                </a:cubicBezTo>
                <a:cubicBezTo>
                  <a:pt x="1294523" y="64310"/>
                  <a:pt x="1308810" y="72247"/>
                  <a:pt x="1225731" y="58489"/>
                </a:cubicBezTo>
                <a:cubicBezTo>
                  <a:pt x="1142652" y="44731"/>
                  <a:pt x="1059573" y="28326"/>
                  <a:pt x="886006" y="23564"/>
                </a:cubicBezTo>
                <a:cubicBezTo>
                  <a:pt x="712439" y="18801"/>
                  <a:pt x="289635" y="23035"/>
                  <a:pt x="184331" y="29914"/>
                </a:cubicBezTo>
                <a:cubicBezTo>
                  <a:pt x="79027" y="36793"/>
                  <a:pt x="277464" y="56372"/>
                  <a:pt x="254181" y="64839"/>
                </a:cubicBezTo>
                <a:cubicBezTo>
                  <a:pt x="230898" y="73306"/>
                  <a:pt x="65268" y="75952"/>
                  <a:pt x="44631" y="80714"/>
                </a:cubicBezTo>
                <a:cubicBezTo>
                  <a:pt x="23994" y="85476"/>
                  <a:pt x="131943" y="63781"/>
                  <a:pt x="130356" y="93414"/>
                </a:cubicBezTo>
                <a:cubicBezTo>
                  <a:pt x="128769" y="123047"/>
                  <a:pt x="47277" y="272272"/>
                  <a:pt x="44631" y="274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 741">
            <a:extLst>
              <a:ext uri="{FF2B5EF4-FFF2-40B4-BE49-F238E27FC236}">
                <a16:creationId xmlns:a16="http://schemas.microsoft.com/office/drawing/2014/main" id="{EC6E9250-DCC6-00C0-D355-CA624DF429F4}"/>
              </a:ext>
            </a:extLst>
          </p:cNvPr>
          <p:cNvSpPr/>
          <p:nvPr/>
        </p:nvSpPr>
        <p:spPr>
          <a:xfrm>
            <a:off x="8275710" y="1216927"/>
            <a:ext cx="891218" cy="88026"/>
          </a:xfrm>
          <a:custGeom>
            <a:avLst/>
            <a:gdLst>
              <a:gd name="connsiteX0" fmla="*/ 4690 w 891218"/>
              <a:gd name="connsiteY0" fmla="*/ 87998 h 88026"/>
              <a:gd name="connsiteX1" fmla="*/ 887340 w 891218"/>
              <a:gd name="connsiteY1" fmla="*/ 5448 h 88026"/>
              <a:gd name="connsiteX2" fmla="*/ 347590 w 891218"/>
              <a:gd name="connsiteY2" fmla="*/ 8623 h 88026"/>
              <a:gd name="connsiteX3" fmla="*/ 865115 w 891218"/>
              <a:gd name="connsiteY3" fmla="*/ 14973 h 88026"/>
              <a:gd name="connsiteX4" fmla="*/ 290440 w 891218"/>
              <a:gd name="connsiteY4" fmla="*/ 27673 h 88026"/>
              <a:gd name="connsiteX5" fmla="*/ 525390 w 891218"/>
              <a:gd name="connsiteY5" fmla="*/ 14973 h 88026"/>
              <a:gd name="connsiteX6" fmla="*/ 4690 w 891218"/>
              <a:gd name="connsiteY6" fmla="*/ 87998 h 8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218" h="88026">
                <a:moveTo>
                  <a:pt x="4690" y="87998"/>
                </a:moveTo>
                <a:cubicBezTo>
                  <a:pt x="65015" y="86411"/>
                  <a:pt x="830190" y="18677"/>
                  <a:pt x="887340" y="5448"/>
                </a:cubicBezTo>
                <a:cubicBezTo>
                  <a:pt x="944490" y="-7781"/>
                  <a:pt x="351294" y="7036"/>
                  <a:pt x="347590" y="8623"/>
                </a:cubicBezTo>
                <a:cubicBezTo>
                  <a:pt x="343886" y="10210"/>
                  <a:pt x="874640" y="11798"/>
                  <a:pt x="865115" y="14973"/>
                </a:cubicBezTo>
                <a:cubicBezTo>
                  <a:pt x="855590" y="18148"/>
                  <a:pt x="347061" y="27673"/>
                  <a:pt x="290440" y="27673"/>
                </a:cubicBezTo>
                <a:cubicBezTo>
                  <a:pt x="233819" y="27673"/>
                  <a:pt x="565607" y="5977"/>
                  <a:pt x="525390" y="14973"/>
                </a:cubicBezTo>
                <a:cubicBezTo>
                  <a:pt x="485173" y="23969"/>
                  <a:pt x="-55635" y="89585"/>
                  <a:pt x="4690" y="8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 742">
            <a:extLst>
              <a:ext uri="{FF2B5EF4-FFF2-40B4-BE49-F238E27FC236}">
                <a16:creationId xmlns:a16="http://schemas.microsoft.com/office/drawing/2014/main" id="{AACF10D4-FC15-EE3C-12D6-C0A6FDE2FC00}"/>
              </a:ext>
            </a:extLst>
          </p:cNvPr>
          <p:cNvSpPr/>
          <p:nvPr/>
        </p:nvSpPr>
        <p:spPr>
          <a:xfrm>
            <a:off x="8956675" y="1209675"/>
            <a:ext cx="603718" cy="10230"/>
          </a:xfrm>
          <a:custGeom>
            <a:avLst/>
            <a:gdLst>
              <a:gd name="connsiteX0" fmla="*/ 0 w 603718"/>
              <a:gd name="connsiteY0" fmla="*/ 0 h 10230"/>
              <a:gd name="connsiteX1" fmla="*/ 66675 w 603718"/>
              <a:gd name="connsiteY1" fmla="*/ 0 h 10230"/>
              <a:gd name="connsiteX2" fmla="*/ 593725 w 603718"/>
              <a:gd name="connsiteY2" fmla="*/ 9525 h 10230"/>
              <a:gd name="connsiteX3" fmla="*/ 425450 w 603718"/>
              <a:gd name="connsiteY3" fmla="*/ 9525 h 10230"/>
              <a:gd name="connsiteX4" fmla="*/ 0 w 603718"/>
              <a:gd name="connsiteY4" fmla="*/ 0 h 1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18" h="10230">
                <a:moveTo>
                  <a:pt x="0" y="0"/>
                </a:moveTo>
                <a:lnTo>
                  <a:pt x="66675" y="0"/>
                </a:lnTo>
                <a:lnTo>
                  <a:pt x="593725" y="9525"/>
                </a:lnTo>
                <a:cubicBezTo>
                  <a:pt x="653521" y="11112"/>
                  <a:pt x="425450" y="9525"/>
                  <a:pt x="425450" y="9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 743">
            <a:extLst>
              <a:ext uri="{FF2B5EF4-FFF2-40B4-BE49-F238E27FC236}">
                <a16:creationId xmlns:a16="http://schemas.microsoft.com/office/drawing/2014/main" id="{BA11D9A5-2AB8-95E6-6148-6C22D9AC3F95}"/>
              </a:ext>
            </a:extLst>
          </p:cNvPr>
          <p:cNvSpPr/>
          <p:nvPr/>
        </p:nvSpPr>
        <p:spPr>
          <a:xfrm>
            <a:off x="9131300" y="1187450"/>
            <a:ext cx="876902" cy="302131"/>
          </a:xfrm>
          <a:custGeom>
            <a:avLst/>
            <a:gdLst>
              <a:gd name="connsiteX0" fmla="*/ 0 w 876902"/>
              <a:gd name="connsiteY0" fmla="*/ 0 h 302131"/>
              <a:gd name="connsiteX1" fmla="*/ 561975 w 876902"/>
              <a:gd name="connsiteY1" fmla="*/ 98425 h 302131"/>
              <a:gd name="connsiteX2" fmla="*/ 501650 w 876902"/>
              <a:gd name="connsiteY2" fmla="*/ 82550 h 302131"/>
              <a:gd name="connsiteX3" fmla="*/ 739775 w 876902"/>
              <a:gd name="connsiteY3" fmla="*/ 196850 h 302131"/>
              <a:gd name="connsiteX4" fmla="*/ 876300 w 876902"/>
              <a:gd name="connsiteY4" fmla="*/ 301625 h 302131"/>
              <a:gd name="connsiteX5" fmla="*/ 688975 w 876902"/>
              <a:gd name="connsiteY5" fmla="*/ 152400 h 302131"/>
              <a:gd name="connsiteX6" fmla="*/ 393700 w 876902"/>
              <a:gd name="connsiteY6" fmla="*/ 12700 h 302131"/>
              <a:gd name="connsiteX7" fmla="*/ 485775 w 876902"/>
              <a:gd name="connsiteY7" fmla="*/ 63500 h 302131"/>
              <a:gd name="connsiteX8" fmla="*/ 247650 w 876902"/>
              <a:gd name="connsiteY8" fmla="*/ 31750 h 302131"/>
              <a:gd name="connsiteX9" fmla="*/ 285750 w 876902"/>
              <a:gd name="connsiteY9" fmla="*/ 34925 h 302131"/>
              <a:gd name="connsiteX10" fmla="*/ 0 w 876902"/>
              <a:gd name="connsiteY10" fmla="*/ 0 h 3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6902" h="302131">
                <a:moveTo>
                  <a:pt x="0" y="0"/>
                </a:moveTo>
                <a:lnTo>
                  <a:pt x="561975" y="98425"/>
                </a:lnTo>
                <a:cubicBezTo>
                  <a:pt x="645583" y="112183"/>
                  <a:pt x="472017" y="66146"/>
                  <a:pt x="501650" y="82550"/>
                </a:cubicBezTo>
                <a:cubicBezTo>
                  <a:pt x="531283" y="98954"/>
                  <a:pt x="677333" y="160338"/>
                  <a:pt x="739775" y="196850"/>
                </a:cubicBezTo>
                <a:cubicBezTo>
                  <a:pt x="802217" y="233362"/>
                  <a:pt x="884767" y="309033"/>
                  <a:pt x="876300" y="301625"/>
                </a:cubicBezTo>
                <a:cubicBezTo>
                  <a:pt x="867833" y="294217"/>
                  <a:pt x="769408" y="200554"/>
                  <a:pt x="688975" y="152400"/>
                </a:cubicBezTo>
                <a:cubicBezTo>
                  <a:pt x="608542" y="104246"/>
                  <a:pt x="427567" y="27517"/>
                  <a:pt x="393700" y="12700"/>
                </a:cubicBezTo>
                <a:cubicBezTo>
                  <a:pt x="359833" y="-2117"/>
                  <a:pt x="510117" y="60325"/>
                  <a:pt x="485775" y="63500"/>
                </a:cubicBezTo>
                <a:lnTo>
                  <a:pt x="247650" y="31750"/>
                </a:lnTo>
                <a:cubicBezTo>
                  <a:pt x="214313" y="26988"/>
                  <a:pt x="285750" y="34925"/>
                  <a:pt x="285750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 744">
            <a:extLst>
              <a:ext uri="{FF2B5EF4-FFF2-40B4-BE49-F238E27FC236}">
                <a16:creationId xmlns:a16="http://schemas.microsoft.com/office/drawing/2014/main" id="{994EA430-DD2F-6AB8-05F6-DC0A8A678525}"/>
              </a:ext>
            </a:extLst>
          </p:cNvPr>
          <p:cNvSpPr/>
          <p:nvPr/>
        </p:nvSpPr>
        <p:spPr>
          <a:xfrm>
            <a:off x="6584409" y="2057014"/>
            <a:ext cx="1956341" cy="775285"/>
          </a:xfrm>
          <a:custGeom>
            <a:avLst/>
            <a:gdLst>
              <a:gd name="connsiteX0" fmla="*/ 541 w 1956341"/>
              <a:gd name="connsiteY0" fmla="*/ 3561 h 775285"/>
              <a:gd name="connsiteX1" fmla="*/ 165641 w 1956341"/>
              <a:gd name="connsiteY1" fmla="*/ 536961 h 775285"/>
              <a:gd name="connsiteX2" fmla="*/ 178341 w 1956341"/>
              <a:gd name="connsiteY2" fmla="*/ 476636 h 775285"/>
              <a:gd name="connsiteX3" fmla="*/ 305341 w 1956341"/>
              <a:gd name="connsiteY3" fmla="*/ 625861 h 775285"/>
              <a:gd name="connsiteX4" fmla="*/ 394241 w 1956341"/>
              <a:gd name="connsiteY4" fmla="*/ 667136 h 775285"/>
              <a:gd name="connsiteX5" fmla="*/ 937166 w 1956341"/>
              <a:gd name="connsiteY5" fmla="*/ 768736 h 775285"/>
              <a:gd name="connsiteX6" fmla="*/ 918116 w 1956341"/>
              <a:gd name="connsiteY6" fmla="*/ 765561 h 775285"/>
              <a:gd name="connsiteX7" fmla="*/ 1956341 w 1956341"/>
              <a:gd name="connsiteY7" fmla="*/ 721111 h 775285"/>
              <a:gd name="connsiteX8" fmla="*/ 632366 w 1956341"/>
              <a:gd name="connsiteY8" fmla="*/ 717936 h 775285"/>
              <a:gd name="connsiteX9" fmla="*/ 537116 w 1956341"/>
              <a:gd name="connsiteY9" fmla="*/ 698886 h 775285"/>
              <a:gd name="connsiteX10" fmla="*/ 245016 w 1956341"/>
              <a:gd name="connsiteY10" fmla="*/ 594111 h 775285"/>
              <a:gd name="connsiteX11" fmla="*/ 171991 w 1956341"/>
              <a:gd name="connsiteY11" fmla="*/ 330586 h 775285"/>
              <a:gd name="connsiteX12" fmla="*/ 133891 w 1956341"/>
              <a:gd name="connsiteY12" fmla="*/ 82936 h 775285"/>
              <a:gd name="connsiteX13" fmla="*/ 181516 w 1956341"/>
              <a:gd name="connsiteY13" fmla="*/ 457586 h 775285"/>
              <a:gd name="connsiteX14" fmla="*/ 130716 w 1956341"/>
              <a:gd name="connsiteY14" fmla="*/ 343286 h 775285"/>
              <a:gd name="connsiteX15" fmla="*/ 83091 w 1956341"/>
              <a:gd name="connsiteY15" fmla="*/ 232161 h 775285"/>
              <a:gd name="connsiteX16" fmla="*/ 111666 w 1956341"/>
              <a:gd name="connsiteY16" fmla="*/ 302011 h 775285"/>
              <a:gd name="connsiteX17" fmla="*/ 541 w 1956341"/>
              <a:gd name="connsiteY17" fmla="*/ 3561 h 77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6341" h="775285">
                <a:moveTo>
                  <a:pt x="541" y="3561"/>
                </a:moveTo>
                <a:cubicBezTo>
                  <a:pt x="9537" y="42719"/>
                  <a:pt x="136008" y="458115"/>
                  <a:pt x="165641" y="536961"/>
                </a:cubicBezTo>
                <a:cubicBezTo>
                  <a:pt x="195274" y="615807"/>
                  <a:pt x="155058" y="461819"/>
                  <a:pt x="178341" y="476636"/>
                </a:cubicBezTo>
                <a:cubicBezTo>
                  <a:pt x="201624" y="491453"/>
                  <a:pt x="269358" y="594111"/>
                  <a:pt x="305341" y="625861"/>
                </a:cubicBezTo>
                <a:cubicBezTo>
                  <a:pt x="341324" y="657611"/>
                  <a:pt x="288937" y="643324"/>
                  <a:pt x="394241" y="667136"/>
                </a:cubicBezTo>
                <a:cubicBezTo>
                  <a:pt x="499545" y="690948"/>
                  <a:pt x="849854" y="752332"/>
                  <a:pt x="937166" y="768736"/>
                </a:cubicBezTo>
                <a:cubicBezTo>
                  <a:pt x="1024478" y="785140"/>
                  <a:pt x="918116" y="765561"/>
                  <a:pt x="918116" y="765561"/>
                </a:cubicBezTo>
                <a:lnTo>
                  <a:pt x="1956341" y="721111"/>
                </a:lnTo>
                <a:cubicBezTo>
                  <a:pt x="1908716" y="713174"/>
                  <a:pt x="868903" y="721640"/>
                  <a:pt x="632366" y="717936"/>
                </a:cubicBezTo>
                <a:cubicBezTo>
                  <a:pt x="395829" y="714232"/>
                  <a:pt x="601674" y="719523"/>
                  <a:pt x="537116" y="698886"/>
                </a:cubicBezTo>
                <a:cubicBezTo>
                  <a:pt x="472558" y="678249"/>
                  <a:pt x="305870" y="655494"/>
                  <a:pt x="245016" y="594111"/>
                </a:cubicBezTo>
                <a:cubicBezTo>
                  <a:pt x="184162" y="532728"/>
                  <a:pt x="190512" y="415782"/>
                  <a:pt x="171991" y="330586"/>
                </a:cubicBezTo>
                <a:cubicBezTo>
                  <a:pt x="153470" y="245390"/>
                  <a:pt x="132304" y="61769"/>
                  <a:pt x="133891" y="82936"/>
                </a:cubicBezTo>
                <a:cubicBezTo>
                  <a:pt x="135478" y="104103"/>
                  <a:pt x="182045" y="414194"/>
                  <a:pt x="181516" y="457586"/>
                </a:cubicBezTo>
                <a:cubicBezTo>
                  <a:pt x="180987" y="500978"/>
                  <a:pt x="147120" y="380857"/>
                  <a:pt x="130716" y="343286"/>
                </a:cubicBezTo>
                <a:cubicBezTo>
                  <a:pt x="114312" y="305715"/>
                  <a:pt x="86266" y="239040"/>
                  <a:pt x="83091" y="232161"/>
                </a:cubicBezTo>
                <a:cubicBezTo>
                  <a:pt x="79916" y="225282"/>
                  <a:pt x="125953" y="343815"/>
                  <a:pt x="111666" y="302011"/>
                </a:cubicBezTo>
                <a:cubicBezTo>
                  <a:pt x="97379" y="260207"/>
                  <a:pt x="-8455" y="-35597"/>
                  <a:pt x="541" y="3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 745">
            <a:extLst>
              <a:ext uri="{FF2B5EF4-FFF2-40B4-BE49-F238E27FC236}">
                <a16:creationId xmlns:a16="http://schemas.microsoft.com/office/drawing/2014/main" id="{274886DE-F073-302F-09F8-9995D445CE96}"/>
              </a:ext>
            </a:extLst>
          </p:cNvPr>
          <p:cNvSpPr/>
          <p:nvPr/>
        </p:nvSpPr>
        <p:spPr>
          <a:xfrm>
            <a:off x="6650976" y="2339686"/>
            <a:ext cx="1648624" cy="374963"/>
          </a:xfrm>
          <a:custGeom>
            <a:avLst/>
            <a:gdLst>
              <a:gd name="connsiteX0" fmla="*/ 649 w 1648624"/>
              <a:gd name="connsiteY0" fmla="*/ 289 h 374963"/>
              <a:gd name="connsiteX1" fmla="*/ 365774 w 1648624"/>
              <a:gd name="connsiteY1" fmla="*/ 314614 h 374963"/>
              <a:gd name="connsiteX2" fmla="*/ 403874 w 1648624"/>
              <a:gd name="connsiteY2" fmla="*/ 343189 h 374963"/>
              <a:gd name="connsiteX3" fmla="*/ 1648474 w 1648624"/>
              <a:gd name="connsiteY3" fmla="*/ 374939 h 374963"/>
              <a:gd name="connsiteX4" fmla="*/ 486424 w 1648624"/>
              <a:gd name="connsiteY4" fmla="*/ 346364 h 374963"/>
              <a:gd name="connsiteX5" fmla="*/ 181624 w 1648624"/>
              <a:gd name="connsiteY5" fmla="*/ 247939 h 374963"/>
              <a:gd name="connsiteX6" fmla="*/ 273699 w 1648624"/>
              <a:gd name="connsiteY6" fmla="*/ 257464 h 374963"/>
              <a:gd name="connsiteX7" fmla="*/ 649 w 1648624"/>
              <a:gd name="connsiteY7" fmla="*/ 289 h 37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8624" h="374963">
                <a:moveTo>
                  <a:pt x="649" y="289"/>
                </a:moveTo>
                <a:cubicBezTo>
                  <a:pt x="15995" y="9814"/>
                  <a:pt x="298570" y="257464"/>
                  <a:pt x="365774" y="314614"/>
                </a:cubicBezTo>
                <a:cubicBezTo>
                  <a:pt x="432978" y="371764"/>
                  <a:pt x="190091" y="333135"/>
                  <a:pt x="403874" y="343189"/>
                </a:cubicBezTo>
                <a:cubicBezTo>
                  <a:pt x="617657" y="353243"/>
                  <a:pt x="1634716" y="374410"/>
                  <a:pt x="1648474" y="374939"/>
                </a:cubicBezTo>
                <a:cubicBezTo>
                  <a:pt x="1662232" y="375468"/>
                  <a:pt x="730899" y="367531"/>
                  <a:pt x="486424" y="346364"/>
                </a:cubicBezTo>
                <a:cubicBezTo>
                  <a:pt x="241949" y="325197"/>
                  <a:pt x="217078" y="262756"/>
                  <a:pt x="181624" y="247939"/>
                </a:cubicBezTo>
                <a:cubicBezTo>
                  <a:pt x="146170" y="233122"/>
                  <a:pt x="300686" y="295564"/>
                  <a:pt x="273699" y="257464"/>
                </a:cubicBezTo>
                <a:cubicBezTo>
                  <a:pt x="246712" y="219364"/>
                  <a:pt x="-14697" y="-9236"/>
                  <a:pt x="649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 746">
            <a:extLst>
              <a:ext uri="{FF2B5EF4-FFF2-40B4-BE49-F238E27FC236}">
                <a16:creationId xmlns:a16="http://schemas.microsoft.com/office/drawing/2014/main" id="{3BA2147F-D74F-FE0B-3DA4-B689E826BBD1}"/>
              </a:ext>
            </a:extLst>
          </p:cNvPr>
          <p:cNvSpPr/>
          <p:nvPr/>
        </p:nvSpPr>
        <p:spPr>
          <a:xfrm>
            <a:off x="8262124" y="1949214"/>
            <a:ext cx="1838463" cy="855809"/>
          </a:xfrm>
          <a:custGeom>
            <a:avLst/>
            <a:gdLst>
              <a:gd name="connsiteX0" fmla="*/ 1837551 w 1838463"/>
              <a:gd name="connsiteY0" fmla="*/ 236 h 855809"/>
              <a:gd name="connsiteX1" fmla="*/ 1469251 w 1838463"/>
              <a:gd name="connsiteY1" fmla="*/ 346311 h 855809"/>
              <a:gd name="connsiteX2" fmla="*/ 859651 w 1838463"/>
              <a:gd name="connsiteY2" fmla="*/ 632061 h 855809"/>
              <a:gd name="connsiteX3" fmla="*/ 942201 w 1838463"/>
              <a:gd name="connsiteY3" fmla="*/ 609836 h 855809"/>
              <a:gd name="connsiteX4" fmla="*/ 481826 w 1838463"/>
              <a:gd name="connsiteY4" fmla="*/ 752711 h 855809"/>
              <a:gd name="connsiteX5" fmla="*/ 583426 w 1838463"/>
              <a:gd name="connsiteY5" fmla="*/ 730486 h 855809"/>
              <a:gd name="connsiteX6" fmla="*/ 2401 w 1838463"/>
              <a:gd name="connsiteY6" fmla="*/ 854311 h 855809"/>
              <a:gd name="connsiteX7" fmla="*/ 840601 w 1838463"/>
              <a:gd name="connsiteY7" fmla="*/ 632061 h 855809"/>
              <a:gd name="connsiteX8" fmla="*/ 834251 w 1838463"/>
              <a:gd name="connsiteY8" fmla="*/ 625711 h 855809"/>
              <a:gd name="connsiteX9" fmla="*/ 1453376 w 1838463"/>
              <a:gd name="connsiteY9" fmla="*/ 327261 h 855809"/>
              <a:gd name="connsiteX10" fmla="*/ 1367651 w 1838463"/>
              <a:gd name="connsiteY10" fmla="*/ 400286 h 855809"/>
              <a:gd name="connsiteX11" fmla="*/ 1837551 w 1838463"/>
              <a:gd name="connsiteY11" fmla="*/ 236 h 85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8463" h="855809">
                <a:moveTo>
                  <a:pt x="1837551" y="236"/>
                </a:moveTo>
                <a:cubicBezTo>
                  <a:pt x="1854484" y="-8760"/>
                  <a:pt x="1632234" y="241007"/>
                  <a:pt x="1469251" y="346311"/>
                </a:cubicBezTo>
                <a:cubicBezTo>
                  <a:pt x="1306268" y="451615"/>
                  <a:pt x="947493" y="588140"/>
                  <a:pt x="859651" y="632061"/>
                </a:cubicBezTo>
                <a:cubicBezTo>
                  <a:pt x="771809" y="675982"/>
                  <a:pt x="942201" y="609836"/>
                  <a:pt x="942201" y="609836"/>
                </a:cubicBezTo>
                <a:lnTo>
                  <a:pt x="481826" y="752711"/>
                </a:lnTo>
                <a:cubicBezTo>
                  <a:pt x="422030" y="772819"/>
                  <a:pt x="583426" y="730486"/>
                  <a:pt x="583426" y="730486"/>
                </a:cubicBezTo>
                <a:cubicBezTo>
                  <a:pt x="503522" y="747419"/>
                  <a:pt x="-40462" y="870715"/>
                  <a:pt x="2401" y="854311"/>
                </a:cubicBezTo>
                <a:cubicBezTo>
                  <a:pt x="45263" y="837907"/>
                  <a:pt x="701959" y="670161"/>
                  <a:pt x="840601" y="632061"/>
                </a:cubicBezTo>
                <a:cubicBezTo>
                  <a:pt x="979243" y="593961"/>
                  <a:pt x="732122" y="676511"/>
                  <a:pt x="834251" y="625711"/>
                </a:cubicBezTo>
                <a:cubicBezTo>
                  <a:pt x="936380" y="574911"/>
                  <a:pt x="1364476" y="364832"/>
                  <a:pt x="1453376" y="327261"/>
                </a:cubicBezTo>
                <a:cubicBezTo>
                  <a:pt x="1542276" y="289690"/>
                  <a:pt x="1305739" y="449498"/>
                  <a:pt x="1367651" y="400286"/>
                </a:cubicBezTo>
                <a:cubicBezTo>
                  <a:pt x="1429563" y="351074"/>
                  <a:pt x="1820618" y="9232"/>
                  <a:pt x="183755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 747">
            <a:extLst>
              <a:ext uri="{FF2B5EF4-FFF2-40B4-BE49-F238E27FC236}">
                <a16:creationId xmlns:a16="http://schemas.microsoft.com/office/drawing/2014/main" id="{6DC3FF65-9E4B-FA20-3BB4-24E49C79602A}"/>
              </a:ext>
            </a:extLst>
          </p:cNvPr>
          <p:cNvSpPr/>
          <p:nvPr/>
        </p:nvSpPr>
        <p:spPr>
          <a:xfrm>
            <a:off x="8221148" y="1880929"/>
            <a:ext cx="1866564" cy="835041"/>
          </a:xfrm>
          <a:custGeom>
            <a:avLst/>
            <a:gdLst>
              <a:gd name="connsiteX0" fmla="*/ 1859477 w 1866564"/>
              <a:gd name="connsiteY0" fmla="*/ 5021 h 835041"/>
              <a:gd name="connsiteX1" fmla="*/ 1373702 w 1866564"/>
              <a:gd name="connsiteY1" fmla="*/ 373321 h 835041"/>
              <a:gd name="connsiteX2" fmla="*/ 1418152 w 1866564"/>
              <a:gd name="connsiteY2" fmla="*/ 389196 h 835041"/>
              <a:gd name="connsiteX3" fmla="*/ 970477 w 1866564"/>
              <a:gd name="connsiteY3" fmla="*/ 573346 h 835041"/>
              <a:gd name="connsiteX4" fmla="*/ 1018102 w 1866564"/>
              <a:gd name="connsiteY4" fmla="*/ 563821 h 835041"/>
              <a:gd name="connsiteX5" fmla="*/ 618052 w 1866564"/>
              <a:gd name="connsiteY5" fmla="*/ 671771 h 835041"/>
              <a:gd name="connsiteX6" fmla="*/ 799027 w 1866564"/>
              <a:gd name="connsiteY6" fmla="*/ 678121 h 835041"/>
              <a:gd name="connsiteX7" fmla="*/ 449777 w 1866564"/>
              <a:gd name="connsiteY7" fmla="*/ 744796 h 835041"/>
              <a:gd name="connsiteX8" fmla="*/ 357702 w 1866564"/>
              <a:gd name="connsiteY8" fmla="*/ 767021 h 835041"/>
              <a:gd name="connsiteX9" fmla="*/ 21152 w 1866564"/>
              <a:gd name="connsiteY9" fmla="*/ 827346 h 835041"/>
              <a:gd name="connsiteX10" fmla="*/ 1040327 w 1866564"/>
              <a:gd name="connsiteY10" fmla="*/ 573346 h 835041"/>
              <a:gd name="connsiteX11" fmla="*/ 1068902 w 1866564"/>
              <a:gd name="connsiteY11" fmla="*/ 557471 h 835041"/>
              <a:gd name="connsiteX12" fmla="*/ 1519752 w 1866564"/>
              <a:gd name="connsiteY12" fmla="*/ 335221 h 835041"/>
              <a:gd name="connsiteX13" fmla="*/ 1465777 w 1866564"/>
              <a:gd name="connsiteY13" fmla="*/ 379671 h 835041"/>
              <a:gd name="connsiteX14" fmla="*/ 1792802 w 1866564"/>
              <a:gd name="connsiteY14" fmla="*/ 52646 h 835041"/>
              <a:gd name="connsiteX15" fmla="*/ 1672152 w 1866564"/>
              <a:gd name="connsiteY15" fmla="*/ 151071 h 835041"/>
              <a:gd name="connsiteX16" fmla="*/ 1859477 w 1866564"/>
              <a:gd name="connsiteY16" fmla="*/ 5021 h 83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66564" h="835041">
                <a:moveTo>
                  <a:pt x="1859477" y="5021"/>
                </a:moveTo>
                <a:cubicBezTo>
                  <a:pt x="1809735" y="42063"/>
                  <a:pt x="1447256" y="309292"/>
                  <a:pt x="1373702" y="373321"/>
                </a:cubicBezTo>
                <a:cubicBezTo>
                  <a:pt x="1300148" y="437350"/>
                  <a:pt x="1485356" y="355859"/>
                  <a:pt x="1418152" y="389196"/>
                </a:cubicBezTo>
                <a:cubicBezTo>
                  <a:pt x="1350948" y="422533"/>
                  <a:pt x="1037152" y="544242"/>
                  <a:pt x="970477" y="573346"/>
                </a:cubicBezTo>
                <a:cubicBezTo>
                  <a:pt x="903802" y="602450"/>
                  <a:pt x="1018102" y="563821"/>
                  <a:pt x="1018102" y="563821"/>
                </a:cubicBezTo>
                <a:cubicBezTo>
                  <a:pt x="959364" y="580225"/>
                  <a:pt x="654564" y="652721"/>
                  <a:pt x="618052" y="671771"/>
                </a:cubicBezTo>
                <a:cubicBezTo>
                  <a:pt x="581540" y="690821"/>
                  <a:pt x="827073" y="665950"/>
                  <a:pt x="799027" y="678121"/>
                </a:cubicBezTo>
                <a:cubicBezTo>
                  <a:pt x="770981" y="690292"/>
                  <a:pt x="523331" y="729979"/>
                  <a:pt x="449777" y="744796"/>
                </a:cubicBezTo>
                <a:cubicBezTo>
                  <a:pt x="376223" y="759613"/>
                  <a:pt x="429139" y="753263"/>
                  <a:pt x="357702" y="767021"/>
                </a:cubicBezTo>
                <a:cubicBezTo>
                  <a:pt x="286265" y="780779"/>
                  <a:pt x="-92619" y="859625"/>
                  <a:pt x="21152" y="827346"/>
                </a:cubicBezTo>
                <a:cubicBezTo>
                  <a:pt x="134923" y="795067"/>
                  <a:pt x="865702" y="618325"/>
                  <a:pt x="1040327" y="573346"/>
                </a:cubicBezTo>
                <a:cubicBezTo>
                  <a:pt x="1214952" y="528367"/>
                  <a:pt x="1068902" y="557471"/>
                  <a:pt x="1068902" y="557471"/>
                </a:cubicBezTo>
                <a:lnTo>
                  <a:pt x="1519752" y="335221"/>
                </a:lnTo>
                <a:cubicBezTo>
                  <a:pt x="1585898" y="305588"/>
                  <a:pt x="1420269" y="426767"/>
                  <a:pt x="1465777" y="379671"/>
                </a:cubicBezTo>
                <a:cubicBezTo>
                  <a:pt x="1511285" y="332575"/>
                  <a:pt x="1758406" y="90746"/>
                  <a:pt x="1792802" y="52646"/>
                </a:cubicBezTo>
                <a:cubicBezTo>
                  <a:pt x="1827198" y="14546"/>
                  <a:pt x="1663156" y="154246"/>
                  <a:pt x="1672152" y="151071"/>
                </a:cubicBezTo>
                <a:cubicBezTo>
                  <a:pt x="1681148" y="147896"/>
                  <a:pt x="1909219" y="-32021"/>
                  <a:pt x="1859477" y="5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 749">
            <a:extLst>
              <a:ext uri="{FF2B5EF4-FFF2-40B4-BE49-F238E27FC236}">
                <a16:creationId xmlns:a16="http://schemas.microsoft.com/office/drawing/2014/main" id="{08891BC7-F969-45DB-5F0F-097B3E1E020C}"/>
              </a:ext>
            </a:extLst>
          </p:cNvPr>
          <p:cNvSpPr/>
          <p:nvPr/>
        </p:nvSpPr>
        <p:spPr>
          <a:xfrm>
            <a:off x="8328025" y="2500860"/>
            <a:ext cx="913382" cy="213765"/>
          </a:xfrm>
          <a:custGeom>
            <a:avLst/>
            <a:gdLst>
              <a:gd name="connsiteX0" fmla="*/ 0 w 913382"/>
              <a:gd name="connsiteY0" fmla="*/ 213765 h 213765"/>
              <a:gd name="connsiteX1" fmla="*/ 879475 w 913382"/>
              <a:gd name="connsiteY1" fmla="*/ 7390 h 213765"/>
              <a:gd name="connsiteX2" fmla="*/ 746125 w 913382"/>
              <a:gd name="connsiteY2" fmla="*/ 42315 h 213765"/>
              <a:gd name="connsiteX3" fmla="*/ 0 w 913382"/>
              <a:gd name="connsiteY3" fmla="*/ 213765 h 21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382" h="213765">
                <a:moveTo>
                  <a:pt x="0" y="213765"/>
                </a:moveTo>
                <a:lnTo>
                  <a:pt x="879475" y="7390"/>
                </a:lnTo>
                <a:cubicBezTo>
                  <a:pt x="1003829" y="-21185"/>
                  <a:pt x="746125" y="42315"/>
                  <a:pt x="746125" y="42315"/>
                </a:cubicBezTo>
                <a:lnTo>
                  <a:pt x="0" y="2137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879145DC-E93E-8B68-5BEC-B8147498CDFE}"/>
              </a:ext>
            </a:extLst>
          </p:cNvPr>
          <p:cNvSpPr/>
          <p:nvPr/>
        </p:nvSpPr>
        <p:spPr>
          <a:xfrm>
            <a:off x="7087907" y="2676458"/>
            <a:ext cx="1178082" cy="68926"/>
          </a:xfrm>
          <a:custGeom>
            <a:avLst/>
            <a:gdLst>
              <a:gd name="connsiteX0" fmla="*/ 1868 w 1178082"/>
              <a:gd name="connsiteY0" fmla="*/ 67 h 68926"/>
              <a:gd name="connsiteX1" fmla="*/ 405093 w 1178082"/>
              <a:gd name="connsiteY1" fmla="*/ 66742 h 68926"/>
              <a:gd name="connsiteX2" fmla="*/ 389218 w 1178082"/>
              <a:gd name="connsiteY2" fmla="*/ 54042 h 68926"/>
              <a:gd name="connsiteX3" fmla="*/ 1163918 w 1178082"/>
              <a:gd name="connsiteY3" fmla="*/ 60392 h 68926"/>
              <a:gd name="connsiteX4" fmla="*/ 840068 w 1178082"/>
              <a:gd name="connsiteY4" fmla="*/ 47692 h 68926"/>
              <a:gd name="connsiteX5" fmla="*/ 214593 w 1178082"/>
              <a:gd name="connsiteY5" fmla="*/ 57217 h 68926"/>
              <a:gd name="connsiteX6" fmla="*/ 252693 w 1178082"/>
              <a:gd name="connsiteY6" fmla="*/ 54042 h 68926"/>
              <a:gd name="connsiteX7" fmla="*/ 1868 w 1178082"/>
              <a:gd name="connsiteY7" fmla="*/ 67 h 6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082" h="68926">
                <a:moveTo>
                  <a:pt x="1868" y="67"/>
                </a:moveTo>
                <a:cubicBezTo>
                  <a:pt x="27268" y="2184"/>
                  <a:pt x="340535" y="57746"/>
                  <a:pt x="405093" y="66742"/>
                </a:cubicBezTo>
                <a:cubicBezTo>
                  <a:pt x="469651" y="75738"/>
                  <a:pt x="389218" y="54042"/>
                  <a:pt x="389218" y="54042"/>
                </a:cubicBezTo>
                <a:lnTo>
                  <a:pt x="1163918" y="60392"/>
                </a:lnTo>
                <a:cubicBezTo>
                  <a:pt x="1239060" y="59334"/>
                  <a:pt x="998289" y="48221"/>
                  <a:pt x="840068" y="47692"/>
                </a:cubicBezTo>
                <a:cubicBezTo>
                  <a:pt x="681847" y="47163"/>
                  <a:pt x="312489" y="56159"/>
                  <a:pt x="214593" y="57217"/>
                </a:cubicBezTo>
                <a:cubicBezTo>
                  <a:pt x="116697" y="58275"/>
                  <a:pt x="287618" y="61979"/>
                  <a:pt x="252693" y="54042"/>
                </a:cubicBezTo>
                <a:cubicBezTo>
                  <a:pt x="217768" y="46105"/>
                  <a:pt x="-23532" y="-2050"/>
                  <a:pt x="186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516F6CAC-E216-AE95-FFFB-CD0BCE87C529}"/>
              </a:ext>
            </a:extLst>
          </p:cNvPr>
          <p:cNvSpPr/>
          <p:nvPr/>
        </p:nvSpPr>
        <p:spPr>
          <a:xfrm>
            <a:off x="6902875" y="2507727"/>
            <a:ext cx="416116" cy="145443"/>
          </a:xfrm>
          <a:custGeom>
            <a:avLst/>
            <a:gdLst>
              <a:gd name="connsiteX0" fmla="*/ 2750 w 416116"/>
              <a:gd name="connsiteY0" fmla="*/ 523 h 145443"/>
              <a:gd name="connsiteX1" fmla="*/ 266275 w 416116"/>
              <a:gd name="connsiteY1" fmla="*/ 140223 h 145443"/>
              <a:gd name="connsiteX2" fmla="*/ 183725 w 416116"/>
              <a:gd name="connsiteY2" fmla="*/ 117998 h 145443"/>
              <a:gd name="connsiteX3" fmla="*/ 415500 w 416116"/>
              <a:gd name="connsiteY3" fmla="*/ 140223 h 145443"/>
              <a:gd name="connsiteX4" fmla="*/ 101175 w 416116"/>
              <a:gd name="connsiteY4" fmla="*/ 121173 h 145443"/>
              <a:gd name="connsiteX5" fmla="*/ 126575 w 416116"/>
              <a:gd name="connsiteY5" fmla="*/ 92598 h 145443"/>
              <a:gd name="connsiteX6" fmla="*/ 2750 w 416116"/>
              <a:gd name="connsiteY6" fmla="*/ 523 h 1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116" h="145443">
                <a:moveTo>
                  <a:pt x="2750" y="523"/>
                </a:moveTo>
                <a:cubicBezTo>
                  <a:pt x="26033" y="8461"/>
                  <a:pt x="236113" y="120644"/>
                  <a:pt x="266275" y="140223"/>
                </a:cubicBezTo>
                <a:cubicBezTo>
                  <a:pt x="296438" y="159802"/>
                  <a:pt x="158854" y="117998"/>
                  <a:pt x="183725" y="117998"/>
                </a:cubicBezTo>
                <a:cubicBezTo>
                  <a:pt x="208596" y="117998"/>
                  <a:pt x="429258" y="139694"/>
                  <a:pt x="415500" y="140223"/>
                </a:cubicBezTo>
                <a:cubicBezTo>
                  <a:pt x="401742" y="140752"/>
                  <a:pt x="149329" y="129110"/>
                  <a:pt x="101175" y="121173"/>
                </a:cubicBezTo>
                <a:cubicBezTo>
                  <a:pt x="53021" y="113236"/>
                  <a:pt x="141921" y="107944"/>
                  <a:pt x="126575" y="92598"/>
                </a:cubicBezTo>
                <a:cubicBezTo>
                  <a:pt x="111229" y="77252"/>
                  <a:pt x="-20533" y="-7415"/>
                  <a:pt x="2750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6F567FBE-67F1-49AD-F31E-E279E8183F0D}"/>
              </a:ext>
            </a:extLst>
          </p:cNvPr>
          <p:cNvSpPr/>
          <p:nvPr/>
        </p:nvSpPr>
        <p:spPr>
          <a:xfrm>
            <a:off x="7572121" y="1843666"/>
            <a:ext cx="298959" cy="501263"/>
          </a:xfrm>
          <a:custGeom>
            <a:avLst/>
            <a:gdLst>
              <a:gd name="connsiteX0" fmla="*/ 200279 w 298959"/>
              <a:gd name="connsiteY0" fmla="*/ 80384 h 501263"/>
              <a:gd name="connsiteX1" fmla="*/ 108204 w 298959"/>
              <a:gd name="connsiteY1" fmla="*/ 10534 h 501263"/>
              <a:gd name="connsiteX2" fmla="*/ 200279 w 298959"/>
              <a:gd name="connsiteY2" fmla="*/ 16884 h 501263"/>
              <a:gd name="connsiteX3" fmla="*/ 171704 w 298959"/>
              <a:gd name="connsiteY3" fmla="*/ 166109 h 501263"/>
              <a:gd name="connsiteX4" fmla="*/ 168529 w 298959"/>
              <a:gd name="connsiteY4" fmla="*/ 223259 h 501263"/>
              <a:gd name="connsiteX5" fmla="*/ 200279 w 298959"/>
              <a:gd name="connsiteY5" fmla="*/ 251834 h 501263"/>
              <a:gd name="connsiteX6" fmla="*/ 120904 w 298959"/>
              <a:gd name="connsiteY6" fmla="*/ 248659 h 501263"/>
              <a:gd name="connsiteX7" fmla="*/ 159004 w 298959"/>
              <a:gd name="connsiteY7" fmla="*/ 293109 h 501263"/>
              <a:gd name="connsiteX8" fmla="*/ 298704 w 298959"/>
              <a:gd name="connsiteY8" fmla="*/ 499484 h 501263"/>
              <a:gd name="connsiteX9" fmla="*/ 190754 w 298959"/>
              <a:gd name="connsiteY9" fmla="*/ 388359 h 501263"/>
              <a:gd name="connsiteX10" fmla="*/ 89154 w 298959"/>
              <a:gd name="connsiteY10" fmla="*/ 305809 h 501263"/>
              <a:gd name="connsiteX11" fmla="*/ 92329 w 298959"/>
              <a:gd name="connsiteY11" fmla="*/ 226434 h 501263"/>
              <a:gd name="connsiteX12" fmla="*/ 47879 w 298959"/>
              <a:gd name="connsiteY12" fmla="*/ 223259 h 501263"/>
              <a:gd name="connsiteX13" fmla="*/ 254 w 298959"/>
              <a:gd name="connsiteY13" fmla="*/ 108959 h 501263"/>
              <a:gd name="connsiteX14" fmla="*/ 32004 w 298959"/>
              <a:gd name="connsiteY14" fmla="*/ 181984 h 501263"/>
              <a:gd name="connsiteX15" fmla="*/ 95504 w 298959"/>
              <a:gd name="connsiteY15" fmla="*/ 159759 h 501263"/>
              <a:gd name="connsiteX16" fmla="*/ 89154 w 298959"/>
              <a:gd name="connsiteY16" fmla="*/ 105784 h 501263"/>
              <a:gd name="connsiteX17" fmla="*/ 130429 w 298959"/>
              <a:gd name="connsiteY17" fmla="*/ 128009 h 501263"/>
              <a:gd name="connsiteX18" fmla="*/ 130429 w 298959"/>
              <a:gd name="connsiteY18" fmla="*/ 172459 h 501263"/>
              <a:gd name="connsiteX19" fmla="*/ 200279 w 298959"/>
              <a:gd name="connsiteY19" fmla="*/ 80384 h 50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8959" h="501263">
                <a:moveTo>
                  <a:pt x="200279" y="80384"/>
                </a:moveTo>
                <a:cubicBezTo>
                  <a:pt x="196575" y="53397"/>
                  <a:pt x="108204" y="21117"/>
                  <a:pt x="108204" y="10534"/>
                </a:cubicBezTo>
                <a:cubicBezTo>
                  <a:pt x="108204" y="-49"/>
                  <a:pt x="189696" y="-9045"/>
                  <a:pt x="200279" y="16884"/>
                </a:cubicBezTo>
                <a:cubicBezTo>
                  <a:pt x="210862" y="42813"/>
                  <a:pt x="176996" y="131713"/>
                  <a:pt x="171704" y="166109"/>
                </a:cubicBezTo>
                <a:cubicBezTo>
                  <a:pt x="166412" y="200505"/>
                  <a:pt x="163766" y="208971"/>
                  <a:pt x="168529" y="223259"/>
                </a:cubicBezTo>
                <a:cubicBezTo>
                  <a:pt x="173292" y="237547"/>
                  <a:pt x="208216" y="247601"/>
                  <a:pt x="200279" y="251834"/>
                </a:cubicBezTo>
                <a:cubicBezTo>
                  <a:pt x="192342" y="256067"/>
                  <a:pt x="127783" y="241780"/>
                  <a:pt x="120904" y="248659"/>
                </a:cubicBezTo>
                <a:cubicBezTo>
                  <a:pt x="114025" y="255538"/>
                  <a:pt x="129371" y="251305"/>
                  <a:pt x="159004" y="293109"/>
                </a:cubicBezTo>
                <a:cubicBezTo>
                  <a:pt x="188637" y="334913"/>
                  <a:pt x="293412" y="483609"/>
                  <a:pt x="298704" y="499484"/>
                </a:cubicBezTo>
                <a:cubicBezTo>
                  <a:pt x="303996" y="515359"/>
                  <a:pt x="225679" y="420638"/>
                  <a:pt x="190754" y="388359"/>
                </a:cubicBezTo>
                <a:cubicBezTo>
                  <a:pt x="155829" y="356080"/>
                  <a:pt x="105558" y="332796"/>
                  <a:pt x="89154" y="305809"/>
                </a:cubicBezTo>
                <a:cubicBezTo>
                  <a:pt x="72750" y="278822"/>
                  <a:pt x="99208" y="240192"/>
                  <a:pt x="92329" y="226434"/>
                </a:cubicBezTo>
                <a:cubicBezTo>
                  <a:pt x="85450" y="212676"/>
                  <a:pt x="63225" y="242838"/>
                  <a:pt x="47879" y="223259"/>
                </a:cubicBezTo>
                <a:cubicBezTo>
                  <a:pt x="32533" y="203680"/>
                  <a:pt x="2900" y="115838"/>
                  <a:pt x="254" y="108959"/>
                </a:cubicBezTo>
                <a:cubicBezTo>
                  <a:pt x="-2392" y="102080"/>
                  <a:pt x="16129" y="173517"/>
                  <a:pt x="32004" y="181984"/>
                </a:cubicBezTo>
                <a:cubicBezTo>
                  <a:pt x="47879" y="190451"/>
                  <a:pt x="85979" y="172459"/>
                  <a:pt x="95504" y="159759"/>
                </a:cubicBezTo>
                <a:cubicBezTo>
                  <a:pt x="105029" y="147059"/>
                  <a:pt x="83333" y="111076"/>
                  <a:pt x="89154" y="105784"/>
                </a:cubicBezTo>
                <a:cubicBezTo>
                  <a:pt x="94975" y="100492"/>
                  <a:pt x="123550" y="116897"/>
                  <a:pt x="130429" y="128009"/>
                </a:cubicBezTo>
                <a:cubicBezTo>
                  <a:pt x="137308" y="139121"/>
                  <a:pt x="123550" y="174576"/>
                  <a:pt x="130429" y="172459"/>
                </a:cubicBezTo>
                <a:cubicBezTo>
                  <a:pt x="137308" y="170342"/>
                  <a:pt x="203983" y="107371"/>
                  <a:pt x="200279" y="80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2A58AC96-1BB2-023B-30B5-AF481AA59934}"/>
              </a:ext>
            </a:extLst>
          </p:cNvPr>
          <p:cNvSpPr/>
          <p:nvPr/>
        </p:nvSpPr>
        <p:spPr>
          <a:xfrm>
            <a:off x="7762809" y="1960523"/>
            <a:ext cx="257759" cy="205757"/>
          </a:xfrm>
          <a:custGeom>
            <a:avLst/>
            <a:gdLst>
              <a:gd name="connsiteX0" fmla="*/ 66 w 257759"/>
              <a:gd name="connsiteY0" fmla="*/ 55602 h 205757"/>
              <a:gd name="connsiteX1" fmla="*/ 111191 w 257759"/>
              <a:gd name="connsiteY1" fmla="*/ 204827 h 205757"/>
              <a:gd name="connsiteX2" fmla="*/ 142941 w 257759"/>
              <a:gd name="connsiteY2" fmla="*/ 122277 h 205757"/>
              <a:gd name="connsiteX3" fmla="*/ 184216 w 257759"/>
              <a:gd name="connsiteY3" fmla="*/ 195302 h 205757"/>
              <a:gd name="connsiteX4" fmla="*/ 257241 w 257759"/>
              <a:gd name="connsiteY4" fmla="*/ 1627 h 205757"/>
              <a:gd name="connsiteX5" fmla="*/ 212791 w 257759"/>
              <a:gd name="connsiteY5" fmla="*/ 100052 h 205757"/>
              <a:gd name="connsiteX6" fmla="*/ 136591 w 257759"/>
              <a:gd name="connsiteY6" fmla="*/ 55602 h 205757"/>
              <a:gd name="connsiteX7" fmla="*/ 95316 w 257759"/>
              <a:gd name="connsiteY7" fmla="*/ 125452 h 205757"/>
              <a:gd name="connsiteX8" fmla="*/ 66 w 257759"/>
              <a:gd name="connsiteY8" fmla="*/ 55602 h 20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759" h="205757">
                <a:moveTo>
                  <a:pt x="66" y="55602"/>
                </a:moveTo>
                <a:cubicBezTo>
                  <a:pt x="2712" y="68831"/>
                  <a:pt x="87379" y="193715"/>
                  <a:pt x="111191" y="204827"/>
                </a:cubicBezTo>
                <a:cubicBezTo>
                  <a:pt x="135004" y="215940"/>
                  <a:pt x="130770" y="123864"/>
                  <a:pt x="142941" y="122277"/>
                </a:cubicBezTo>
                <a:cubicBezTo>
                  <a:pt x="155112" y="120690"/>
                  <a:pt x="165166" y="215410"/>
                  <a:pt x="184216" y="195302"/>
                </a:cubicBezTo>
                <a:cubicBezTo>
                  <a:pt x="203266" y="175194"/>
                  <a:pt x="252479" y="17502"/>
                  <a:pt x="257241" y="1627"/>
                </a:cubicBezTo>
                <a:cubicBezTo>
                  <a:pt x="262003" y="-14248"/>
                  <a:pt x="232899" y="91056"/>
                  <a:pt x="212791" y="100052"/>
                </a:cubicBezTo>
                <a:cubicBezTo>
                  <a:pt x="192683" y="109048"/>
                  <a:pt x="156170" y="51369"/>
                  <a:pt x="136591" y="55602"/>
                </a:cubicBezTo>
                <a:cubicBezTo>
                  <a:pt x="117012" y="59835"/>
                  <a:pt x="115953" y="126510"/>
                  <a:pt x="95316" y="125452"/>
                </a:cubicBezTo>
                <a:cubicBezTo>
                  <a:pt x="74679" y="124394"/>
                  <a:pt x="-2580" y="42373"/>
                  <a:pt x="66" y="55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E361F50C-3008-2DEF-4A4C-B71E6B2655FB}"/>
              </a:ext>
            </a:extLst>
          </p:cNvPr>
          <p:cNvSpPr/>
          <p:nvPr/>
        </p:nvSpPr>
        <p:spPr>
          <a:xfrm>
            <a:off x="7997210" y="1916259"/>
            <a:ext cx="172467" cy="210435"/>
          </a:xfrm>
          <a:custGeom>
            <a:avLst/>
            <a:gdLst>
              <a:gd name="connsiteX0" fmla="*/ 615 w 172467"/>
              <a:gd name="connsiteY0" fmla="*/ 33191 h 210435"/>
              <a:gd name="connsiteX1" fmla="*/ 45065 w 172467"/>
              <a:gd name="connsiteY1" fmla="*/ 207816 h 210435"/>
              <a:gd name="connsiteX2" fmla="*/ 79990 w 172467"/>
              <a:gd name="connsiteY2" fmla="*/ 141141 h 210435"/>
              <a:gd name="connsiteX3" fmla="*/ 162540 w 172467"/>
              <a:gd name="connsiteY3" fmla="*/ 182416 h 210435"/>
              <a:gd name="connsiteX4" fmla="*/ 168890 w 172467"/>
              <a:gd name="connsiteY4" fmla="*/ 1441 h 210435"/>
              <a:gd name="connsiteX5" fmla="*/ 143490 w 172467"/>
              <a:gd name="connsiteY5" fmla="*/ 96691 h 210435"/>
              <a:gd name="connsiteX6" fmla="*/ 67290 w 172467"/>
              <a:gd name="connsiteY6" fmla="*/ 80816 h 210435"/>
              <a:gd name="connsiteX7" fmla="*/ 79990 w 172467"/>
              <a:gd name="connsiteY7" fmla="*/ 109391 h 210435"/>
              <a:gd name="connsiteX8" fmla="*/ 615 w 172467"/>
              <a:gd name="connsiteY8" fmla="*/ 33191 h 2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467" h="210435">
                <a:moveTo>
                  <a:pt x="615" y="33191"/>
                </a:moveTo>
                <a:cubicBezTo>
                  <a:pt x="-5206" y="49595"/>
                  <a:pt x="31836" y="189824"/>
                  <a:pt x="45065" y="207816"/>
                </a:cubicBezTo>
                <a:cubicBezTo>
                  <a:pt x="58294" y="225808"/>
                  <a:pt x="60411" y="145374"/>
                  <a:pt x="79990" y="141141"/>
                </a:cubicBezTo>
                <a:cubicBezTo>
                  <a:pt x="99569" y="136908"/>
                  <a:pt x="147723" y="205699"/>
                  <a:pt x="162540" y="182416"/>
                </a:cubicBezTo>
                <a:cubicBezTo>
                  <a:pt x="177357" y="159133"/>
                  <a:pt x="172065" y="15728"/>
                  <a:pt x="168890" y="1441"/>
                </a:cubicBezTo>
                <a:cubicBezTo>
                  <a:pt x="165715" y="-12846"/>
                  <a:pt x="160423" y="83462"/>
                  <a:pt x="143490" y="96691"/>
                </a:cubicBezTo>
                <a:cubicBezTo>
                  <a:pt x="126557" y="109920"/>
                  <a:pt x="77873" y="78699"/>
                  <a:pt x="67290" y="80816"/>
                </a:cubicBezTo>
                <a:cubicBezTo>
                  <a:pt x="56707" y="82933"/>
                  <a:pt x="91103" y="117329"/>
                  <a:pt x="79990" y="109391"/>
                </a:cubicBezTo>
                <a:cubicBezTo>
                  <a:pt x="68878" y="101454"/>
                  <a:pt x="6436" y="16787"/>
                  <a:pt x="615" y="3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BED5DA43-0680-0D04-006F-D127E0849EDC}"/>
              </a:ext>
            </a:extLst>
          </p:cNvPr>
          <p:cNvSpPr/>
          <p:nvPr/>
        </p:nvSpPr>
        <p:spPr>
          <a:xfrm>
            <a:off x="8179942" y="1927015"/>
            <a:ext cx="167395" cy="164869"/>
          </a:xfrm>
          <a:custGeom>
            <a:avLst/>
            <a:gdLst>
              <a:gd name="connsiteX0" fmla="*/ 2033 w 167395"/>
              <a:gd name="connsiteY0" fmla="*/ 210 h 164869"/>
              <a:gd name="connsiteX1" fmla="*/ 24258 w 167395"/>
              <a:gd name="connsiteY1" fmla="*/ 158960 h 164869"/>
              <a:gd name="connsiteX2" fmla="*/ 167133 w 167395"/>
              <a:gd name="connsiteY2" fmla="*/ 133560 h 164869"/>
              <a:gd name="connsiteX3" fmla="*/ 59183 w 167395"/>
              <a:gd name="connsiteY3" fmla="*/ 152610 h 164869"/>
              <a:gd name="connsiteX4" fmla="*/ 40133 w 167395"/>
              <a:gd name="connsiteY4" fmla="*/ 104985 h 164869"/>
              <a:gd name="connsiteX5" fmla="*/ 46483 w 167395"/>
              <a:gd name="connsiteY5" fmla="*/ 124035 h 164869"/>
              <a:gd name="connsiteX6" fmla="*/ 2033 w 167395"/>
              <a:gd name="connsiteY6" fmla="*/ 210 h 16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95" h="164869">
                <a:moveTo>
                  <a:pt x="2033" y="210"/>
                </a:moveTo>
                <a:cubicBezTo>
                  <a:pt x="-1671" y="6031"/>
                  <a:pt x="-3259" y="136735"/>
                  <a:pt x="24258" y="158960"/>
                </a:cubicBezTo>
                <a:cubicBezTo>
                  <a:pt x="51775" y="181185"/>
                  <a:pt x="167133" y="133560"/>
                  <a:pt x="167133" y="133560"/>
                </a:cubicBezTo>
                <a:cubicBezTo>
                  <a:pt x="172954" y="132502"/>
                  <a:pt x="80350" y="157372"/>
                  <a:pt x="59183" y="152610"/>
                </a:cubicBezTo>
                <a:cubicBezTo>
                  <a:pt x="38016" y="147848"/>
                  <a:pt x="42250" y="109747"/>
                  <a:pt x="40133" y="104985"/>
                </a:cubicBezTo>
                <a:cubicBezTo>
                  <a:pt x="38016" y="100223"/>
                  <a:pt x="49658" y="136735"/>
                  <a:pt x="46483" y="124035"/>
                </a:cubicBezTo>
                <a:cubicBezTo>
                  <a:pt x="43308" y="111335"/>
                  <a:pt x="5737" y="-5611"/>
                  <a:pt x="2033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F46921BD-02AD-7E9D-D12A-11876A2E1C06}"/>
              </a:ext>
            </a:extLst>
          </p:cNvPr>
          <p:cNvSpPr/>
          <p:nvPr/>
        </p:nvSpPr>
        <p:spPr>
          <a:xfrm>
            <a:off x="8177939" y="1939249"/>
            <a:ext cx="170653" cy="70532"/>
          </a:xfrm>
          <a:custGeom>
            <a:avLst/>
            <a:gdLst>
              <a:gd name="connsiteX0" fmla="*/ 861 w 170653"/>
              <a:gd name="connsiteY0" fmla="*/ 10201 h 70532"/>
              <a:gd name="connsiteX1" fmla="*/ 150086 w 170653"/>
              <a:gd name="connsiteY1" fmla="*/ 3851 h 70532"/>
              <a:gd name="connsiteX2" fmla="*/ 153261 w 170653"/>
              <a:gd name="connsiteY2" fmla="*/ 26076 h 70532"/>
              <a:gd name="connsiteX3" fmla="*/ 23086 w 170653"/>
              <a:gd name="connsiteY3" fmla="*/ 70526 h 70532"/>
              <a:gd name="connsiteX4" fmla="*/ 169136 w 170653"/>
              <a:gd name="connsiteY4" fmla="*/ 29251 h 70532"/>
              <a:gd name="connsiteX5" fmla="*/ 92936 w 170653"/>
              <a:gd name="connsiteY5" fmla="*/ 676 h 70532"/>
              <a:gd name="connsiteX6" fmla="*/ 861 w 170653"/>
              <a:gd name="connsiteY6" fmla="*/ 10201 h 7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53" h="70532">
                <a:moveTo>
                  <a:pt x="861" y="10201"/>
                </a:moveTo>
                <a:cubicBezTo>
                  <a:pt x="10386" y="10730"/>
                  <a:pt x="150086" y="3851"/>
                  <a:pt x="150086" y="3851"/>
                </a:cubicBezTo>
                <a:cubicBezTo>
                  <a:pt x="175486" y="6497"/>
                  <a:pt x="174428" y="14964"/>
                  <a:pt x="153261" y="26076"/>
                </a:cubicBezTo>
                <a:cubicBezTo>
                  <a:pt x="132094" y="37189"/>
                  <a:pt x="20440" y="69997"/>
                  <a:pt x="23086" y="70526"/>
                </a:cubicBezTo>
                <a:cubicBezTo>
                  <a:pt x="25732" y="71055"/>
                  <a:pt x="157494" y="40893"/>
                  <a:pt x="169136" y="29251"/>
                </a:cubicBezTo>
                <a:cubicBezTo>
                  <a:pt x="180778" y="17609"/>
                  <a:pt x="122569" y="4380"/>
                  <a:pt x="92936" y="676"/>
                </a:cubicBezTo>
                <a:cubicBezTo>
                  <a:pt x="63303" y="-3028"/>
                  <a:pt x="-8664" y="9672"/>
                  <a:pt x="861" y="10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5C9B797D-16BA-E503-45A5-5E5CF681B36D}"/>
              </a:ext>
            </a:extLst>
          </p:cNvPr>
          <p:cNvSpPr/>
          <p:nvPr/>
        </p:nvSpPr>
        <p:spPr>
          <a:xfrm>
            <a:off x="8165867" y="1976924"/>
            <a:ext cx="215784" cy="88096"/>
          </a:xfrm>
          <a:custGeom>
            <a:avLst/>
            <a:gdLst>
              <a:gd name="connsiteX0" fmla="*/ 3408 w 215784"/>
              <a:gd name="connsiteY0" fmla="*/ 1101 h 88096"/>
              <a:gd name="connsiteX1" fmla="*/ 63733 w 215784"/>
              <a:gd name="connsiteY1" fmla="*/ 10626 h 88096"/>
              <a:gd name="connsiteX2" fmla="*/ 165333 w 215784"/>
              <a:gd name="connsiteY2" fmla="*/ 29676 h 88096"/>
              <a:gd name="connsiteX3" fmla="*/ 174858 w 215784"/>
              <a:gd name="connsiteY3" fmla="*/ 55076 h 88096"/>
              <a:gd name="connsiteX4" fmla="*/ 44683 w 215784"/>
              <a:gd name="connsiteY4" fmla="*/ 86826 h 88096"/>
              <a:gd name="connsiteX5" fmla="*/ 209783 w 215784"/>
              <a:gd name="connsiteY5" fmla="*/ 77301 h 88096"/>
              <a:gd name="connsiteX6" fmla="*/ 165333 w 215784"/>
              <a:gd name="connsiteY6" fmla="*/ 36026 h 88096"/>
              <a:gd name="connsiteX7" fmla="*/ 3408 w 215784"/>
              <a:gd name="connsiteY7" fmla="*/ 1101 h 8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84" h="88096">
                <a:moveTo>
                  <a:pt x="3408" y="1101"/>
                </a:moveTo>
                <a:cubicBezTo>
                  <a:pt x="-13525" y="-3132"/>
                  <a:pt x="36746" y="5864"/>
                  <a:pt x="63733" y="10626"/>
                </a:cubicBezTo>
                <a:cubicBezTo>
                  <a:pt x="90720" y="15388"/>
                  <a:pt x="146812" y="22268"/>
                  <a:pt x="165333" y="29676"/>
                </a:cubicBezTo>
                <a:cubicBezTo>
                  <a:pt x="183854" y="37084"/>
                  <a:pt x="194966" y="45551"/>
                  <a:pt x="174858" y="55076"/>
                </a:cubicBezTo>
                <a:cubicBezTo>
                  <a:pt x="154750" y="64601"/>
                  <a:pt x="38862" y="83122"/>
                  <a:pt x="44683" y="86826"/>
                </a:cubicBezTo>
                <a:cubicBezTo>
                  <a:pt x="50504" y="90530"/>
                  <a:pt x="189675" y="85768"/>
                  <a:pt x="209783" y="77301"/>
                </a:cubicBezTo>
                <a:cubicBezTo>
                  <a:pt x="229891" y="68834"/>
                  <a:pt x="195495" y="42905"/>
                  <a:pt x="165333" y="36026"/>
                </a:cubicBezTo>
                <a:cubicBezTo>
                  <a:pt x="135171" y="29147"/>
                  <a:pt x="20341" y="5334"/>
                  <a:pt x="3408" y="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DA6ABC07-E20A-0471-8DC4-F963CCD90526}"/>
              </a:ext>
            </a:extLst>
          </p:cNvPr>
          <p:cNvSpPr/>
          <p:nvPr/>
        </p:nvSpPr>
        <p:spPr>
          <a:xfrm>
            <a:off x="8337515" y="1902839"/>
            <a:ext cx="213517" cy="182355"/>
          </a:xfrm>
          <a:custGeom>
            <a:avLst/>
            <a:gdLst>
              <a:gd name="connsiteX0" fmla="*/ 35 w 213517"/>
              <a:gd name="connsiteY0" fmla="*/ 179961 h 182355"/>
              <a:gd name="connsiteX1" fmla="*/ 69885 w 213517"/>
              <a:gd name="connsiteY1" fmla="*/ 5336 h 182355"/>
              <a:gd name="connsiteX2" fmla="*/ 117510 w 213517"/>
              <a:gd name="connsiteY2" fmla="*/ 43436 h 182355"/>
              <a:gd name="connsiteX3" fmla="*/ 161960 w 213517"/>
              <a:gd name="connsiteY3" fmla="*/ 27561 h 182355"/>
              <a:gd name="connsiteX4" fmla="*/ 212760 w 213517"/>
              <a:gd name="connsiteY4" fmla="*/ 119636 h 182355"/>
              <a:gd name="connsiteX5" fmla="*/ 120685 w 213517"/>
              <a:gd name="connsiteY5" fmla="*/ 27561 h 182355"/>
              <a:gd name="connsiteX6" fmla="*/ 104810 w 213517"/>
              <a:gd name="connsiteY6" fmla="*/ 18036 h 182355"/>
              <a:gd name="connsiteX7" fmla="*/ 79410 w 213517"/>
              <a:gd name="connsiteY7" fmla="*/ 100586 h 182355"/>
              <a:gd name="connsiteX8" fmla="*/ 35 w 213517"/>
              <a:gd name="connsiteY8" fmla="*/ 179961 h 18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7" h="182355">
                <a:moveTo>
                  <a:pt x="35" y="179961"/>
                </a:moveTo>
                <a:cubicBezTo>
                  <a:pt x="-1553" y="164086"/>
                  <a:pt x="50306" y="28090"/>
                  <a:pt x="69885" y="5336"/>
                </a:cubicBezTo>
                <a:cubicBezTo>
                  <a:pt x="89464" y="-17418"/>
                  <a:pt x="102164" y="39732"/>
                  <a:pt x="117510" y="43436"/>
                </a:cubicBezTo>
                <a:cubicBezTo>
                  <a:pt x="132856" y="47140"/>
                  <a:pt x="146085" y="14861"/>
                  <a:pt x="161960" y="27561"/>
                </a:cubicBezTo>
                <a:cubicBezTo>
                  <a:pt x="177835" y="40261"/>
                  <a:pt x="219639" y="119636"/>
                  <a:pt x="212760" y="119636"/>
                </a:cubicBezTo>
                <a:cubicBezTo>
                  <a:pt x="205881" y="119636"/>
                  <a:pt x="120685" y="27561"/>
                  <a:pt x="120685" y="27561"/>
                </a:cubicBezTo>
                <a:cubicBezTo>
                  <a:pt x="102693" y="10628"/>
                  <a:pt x="111689" y="5865"/>
                  <a:pt x="104810" y="18036"/>
                </a:cubicBezTo>
                <a:cubicBezTo>
                  <a:pt x="97931" y="30207"/>
                  <a:pt x="93168" y="72540"/>
                  <a:pt x="79410" y="100586"/>
                </a:cubicBezTo>
                <a:cubicBezTo>
                  <a:pt x="65652" y="128632"/>
                  <a:pt x="1623" y="195836"/>
                  <a:pt x="35" y="179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420EE48C-D623-C84A-AF98-D1CFEA2F97C4}"/>
              </a:ext>
            </a:extLst>
          </p:cNvPr>
          <p:cNvSpPr/>
          <p:nvPr/>
        </p:nvSpPr>
        <p:spPr>
          <a:xfrm>
            <a:off x="8327915" y="1967135"/>
            <a:ext cx="186967" cy="61824"/>
          </a:xfrm>
          <a:custGeom>
            <a:avLst/>
            <a:gdLst>
              <a:gd name="connsiteX0" fmla="*/ 110 w 186967"/>
              <a:gd name="connsiteY0" fmla="*/ 61690 h 61824"/>
              <a:gd name="connsiteX1" fmla="*/ 174735 w 186967"/>
              <a:gd name="connsiteY1" fmla="*/ 17240 h 61824"/>
              <a:gd name="connsiteX2" fmla="*/ 149335 w 186967"/>
              <a:gd name="connsiteY2" fmla="*/ 1365 h 61824"/>
              <a:gd name="connsiteX3" fmla="*/ 110 w 186967"/>
              <a:gd name="connsiteY3" fmla="*/ 61690 h 6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67" h="61824">
                <a:moveTo>
                  <a:pt x="110" y="61690"/>
                </a:moveTo>
                <a:cubicBezTo>
                  <a:pt x="4343" y="64336"/>
                  <a:pt x="149864" y="27294"/>
                  <a:pt x="174735" y="17240"/>
                </a:cubicBezTo>
                <a:cubicBezTo>
                  <a:pt x="199606" y="7186"/>
                  <a:pt x="184260" y="-3927"/>
                  <a:pt x="149335" y="1365"/>
                </a:cubicBezTo>
                <a:cubicBezTo>
                  <a:pt x="114410" y="6657"/>
                  <a:pt x="-4123" y="59044"/>
                  <a:pt x="110" y="6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E175F41B-AC4A-9280-13BC-D146ED900A8A}"/>
              </a:ext>
            </a:extLst>
          </p:cNvPr>
          <p:cNvSpPr/>
          <p:nvPr/>
        </p:nvSpPr>
        <p:spPr>
          <a:xfrm>
            <a:off x="8511925" y="1696520"/>
            <a:ext cx="108338" cy="471271"/>
          </a:xfrm>
          <a:custGeom>
            <a:avLst/>
            <a:gdLst>
              <a:gd name="connsiteX0" fmla="*/ 250 w 108338"/>
              <a:gd name="connsiteY0" fmla="*/ 11630 h 471271"/>
              <a:gd name="connsiteX1" fmla="*/ 79625 w 108338"/>
              <a:gd name="connsiteY1" fmla="*/ 433905 h 471271"/>
              <a:gd name="connsiteX2" fmla="*/ 70100 w 108338"/>
              <a:gd name="connsiteY2" fmla="*/ 357705 h 471271"/>
              <a:gd name="connsiteX3" fmla="*/ 108200 w 108338"/>
              <a:gd name="connsiteY3" fmla="*/ 459305 h 471271"/>
              <a:gd name="connsiteX4" fmla="*/ 54225 w 108338"/>
              <a:gd name="connsiteY4" fmla="*/ 27505 h 471271"/>
              <a:gd name="connsiteX5" fmla="*/ 54225 w 108338"/>
              <a:gd name="connsiteY5" fmla="*/ 110055 h 471271"/>
              <a:gd name="connsiteX6" fmla="*/ 250 w 108338"/>
              <a:gd name="connsiteY6" fmla="*/ 11630 h 4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38" h="471271">
                <a:moveTo>
                  <a:pt x="250" y="11630"/>
                </a:moveTo>
                <a:cubicBezTo>
                  <a:pt x="4483" y="65605"/>
                  <a:pt x="67983" y="376226"/>
                  <a:pt x="79625" y="433905"/>
                </a:cubicBezTo>
                <a:cubicBezTo>
                  <a:pt x="91267" y="491584"/>
                  <a:pt x="65338" y="353472"/>
                  <a:pt x="70100" y="357705"/>
                </a:cubicBezTo>
                <a:cubicBezTo>
                  <a:pt x="74862" y="361938"/>
                  <a:pt x="110846" y="514338"/>
                  <a:pt x="108200" y="459305"/>
                </a:cubicBezTo>
                <a:cubicBezTo>
                  <a:pt x="105554" y="404272"/>
                  <a:pt x="63221" y="85713"/>
                  <a:pt x="54225" y="27505"/>
                </a:cubicBezTo>
                <a:cubicBezTo>
                  <a:pt x="45229" y="-30703"/>
                  <a:pt x="61633" y="111113"/>
                  <a:pt x="54225" y="110055"/>
                </a:cubicBezTo>
                <a:cubicBezTo>
                  <a:pt x="46817" y="108997"/>
                  <a:pt x="-3983" y="-42345"/>
                  <a:pt x="250" y="1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B3E264E1-5C5A-10BB-802A-AD26A6331D73}"/>
              </a:ext>
            </a:extLst>
          </p:cNvPr>
          <p:cNvSpPr/>
          <p:nvPr/>
        </p:nvSpPr>
        <p:spPr>
          <a:xfrm>
            <a:off x="8616795" y="1819271"/>
            <a:ext cx="143579" cy="212786"/>
          </a:xfrm>
          <a:custGeom>
            <a:avLst/>
            <a:gdLst>
              <a:gd name="connsiteX0" fmla="*/ 143030 w 143579"/>
              <a:gd name="connsiteY0" fmla="*/ 4 h 212786"/>
              <a:gd name="connsiteX1" fmla="*/ 57305 w 143579"/>
              <a:gd name="connsiteY1" fmla="*/ 63504 h 212786"/>
              <a:gd name="connsiteX2" fmla="*/ 63655 w 143579"/>
              <a:gd name="connsiteY2" fmla="*/ 104779 h 212786"/>
              <a:gd name="connsiteX3" fmla="*/ 155 w 143579"/>
              <a:gd name="connsiteY3" fmla="*/ 196854 h 212786"/>
              <a:gd name="connsiteX4" fmla="*/ 44605 w 143579"/>
              <a:gd name="connsiteY4" fmla="*/ 155579 h 212786"/>
              <a:gd name="connsiteX5" fmla="*/ 6505 w 143579"/>
              <a:gd name="connsiteY5" fmla="*/ 212729 h 212786"/>
              <a:gd name="connsiteX6" fmla="*/ 123980 w 143579"/>
              <a:gd name="connsiteY6" fmla="*/ 142879 h 212786"/>
              <a:gd name="connsiteX7" fmla="*/ 50955 w 143579"/>
              <a:gd name="connsiteY7" fmla="*/ 117479 h 212786"/>
              <a:gd name="connsiteX8" fmla="*/ 85880 w 143579"/>
              <a:gd name="connsiteY8" fmla="*/ 60329 h 212786"/>
              <a:gd name="connsiteX9" fmla="*/ 9680 w 143579"/>
              <a:gd name="connsiteY9" fmla="*/ 60329 h 212786"/>
              <a:gd name="connsiteX10" fmla="*/ 143030 w 143579"/>
              <a:gd name="connsiteY10" fmla="*/ 4 h 21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79" h="212786">
                <a:moveTo>
                  <a:pt x="143030" y="4"/>
                </a:moveTo>
                <a:cubicBezTo>
                  <a:pt x="150968" y="533"/>
                  <a:pt x="70534" y="46042"/>
                  <a:pt x="57305" y="63504"/>
                </a:cubicBezTo>
                <a:cubicBezTo>
                  <a:pt x="44076" y="80967"/>
                  <a:pt x="73180" y="82554"/>
                  <a:pt x="63655" y="104779"/>
                </a:cubicBezTo>
                <a:cubicBezTo>
                  <a:pt x="54130" y="127004"/>
                  <a:pt x="3330" y="188387"/>
                  <a:pt x="155" y="196854"/>
                </a:cubicBezTo>
                <a:cubicBezTo>
                  <a:pt x="-3020" y="205321"/>
                  <a:pt x="43547" y="152933"/>
                  <a:pt x="44605" y="155579"/>
                </a:cubicBezTo>
                <a:cubicBezTo>
                  <a:pt x="45663" y="158225"/>
                  <a:pt x="-6724" y="214846"/>
                  <a:pt x="6505" y="212729"/>
                </a:cubicBezTo>
                <a:cubicBezTo>
                  <a:pt x="19734" y="210612"/>
                  <a:pt x="116572" y="158754"/>
                  <a:pt x="123980" y="142879"/>
                </a:cubicBezTo>
                <a:cubicBezTo>
                  <a:pt x="131388" y="127004"/>
                  <a:pt x="57305" y="131237"/>
                  <a:pt x="50955" y="117479"/>
                </a:cubicBezTo>
                <a:cubicBezTo>
                  <a:pt x="44605" y="103721"/>
                  <a:pt x="92759" y="69854"/>
                  <a:pt x="85880" y="60329"/>
                </a:cubicBezTo>
                <a:cubicBezTo>
                  <a:pt x="79001" y="50804"/>
                  <a:pt x="3859" y="69854"/>
                  <a:pt x="9680" y="60329"/>
                </a:cubicBezTo>
                <a:cubicBezTo>
                  <a:pt x="15501" y="50804"/>
                  <a:pt x="135092" y="-525"/>
                  <a:pt x="1430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01A2F7CD-CE1F-E3AE-C8FE-88174B9F94CA}"/>
              </a:ext>
            </a:extLst>
          </p:cNvPr>
          <p:cNvSpPr/>
          <p:nvPr/>
        </p:nvSpPr>
        <p:spPr>
          <a:xfrm>
            <a:off x="8762967" y="1773005"/>
            <a:ext cx="87315" cy="252648"/>
          </a:xfrm>
          <a:custGeom>
            <a:avLst/>
            <a:gdLst>
              <a:gd name="connsiteX0" fmla="*/ 33 w 87315"/>
              <a:gd name="connsiteY0" fmla="*/ 4995 h 252648"/>
              <a:gd name="connsiteX1" fmla="*/ 15908 w 87315"/>
              <a:gd name="connsiteY1" fmla="*/ 246295 h 252648"/>
              <a:gd name="connsiteX2" fmla="*/ 19083 w 87315"/>
              <a:gd name="connsiteY2" fmla="*/ 182795 h 252648"/>
              <a:gd name="connsiteX3" fmla="*/ 85758 w 87315"/>
              <a:gd name="connsiteY3" fmla="*/ 185970 h 252648"/>
              <a:gd name="connsiteX4" fmla="*/ 66708 w 87315"/>
              <a:gd name="connsiteY4" fmla="*/ 151045 h 252648"/>
              <a:gd name="connsiteX5" fmla="*/ 73058 w 87315"/>
              <a:gd name="connsiteY5" fmla="*/ 58970 h 252648"/>
              <a:gd name="connsiteX6" fmla="*/ 54008 w 87315"/>
              <a:gd name="connsiteY6" fmla="*/ 90720 h 252648"/>
              <a:gd name="connsiteX7" fmla="*/ 28608 w 87315"/>
              <a:gd name="connsiteY7" fmla="*/ 157395 h 252648"/>
              <a:gd name="connsiteX8" fmla="*/ 54008 w 87315"/>
              <a:gd name="connsiteY8" fmla="*/ 93895 h 252648"/>
              <a:gd name="connsiteX9" fmla="*/ 12733 w 87315"/>
              <a:gd name="connsiteY9" fmla="*/ 81195 h 252648"/>
              <a:gd name="connsiteX10" fmla="*/ 33 w 87315"/>
              <a:gd name="connsiteY10" fmla="*/ 4995 h 25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315" h="252648">
                <a:moveTo>
                  <a:pt x="33" y="4995"/>
                </a:moveTo>
                <a:cubicBezTo>
                  <a:pt x="562" y="32512"/>
                  <a:pt x="12733" y="216662"/>
                  <a:pt x="15908" y="246295"/>
                </a:cubicBezTo>
                <a:cubicBezTo>
                  <a:pt x="19083" y="275928"/>
                  <a:pt x="7441" y="192849"/>
                  <a:pt x="19083" y="182795"/>
                </a:cubicBezTo>
                <a:cubicBezTo>
                  <a:pt x="30725" y="172741"/>
                  <a:pt x="77821" y="191262"/>
                  <a:pt x="85758" y="185970"/>
                </a:cubicBezTo>
                <a:cubicBezTo>
                  <a:pt x="93695" y="180678"/>
                  <a:pt x="68825" y="172212"/>
                  <a:pt x="66708" y="151045"/>
                </a:cubicBezTo>
                <a:cubicBezTo>
                  <a:pt x="64591" y="129878"/>
                  <a:pt x="75175" y="69024"/>
                  <a:pt x="73058" y="58970"/>
                </a:cubicBezTo>
                <a:cubicBezTo>
                  <a:pt x="70941" y="48916"/>
                  <a:pt x="61416" y="74316"/>
                  <a:pt x="54008" y="90720"/>
                </a:cubicBezTo>
                <a:cubicBezTo>
                  <a:pt x="46600" y="107124"/>
                  <a:pt x="28608" y="156866"/>
                  <a:pt x="28608" y="157395"/>
                </a:cubicBezTo>
                <a:cubicBezTo>
                  <a:pt x="28608" y="157924"/>
                  <a:pt x="56654" y="106595"/>
                  <a:pt x="54008" y="93895"/>
                </a:cubicBezTo>
                <a:cubicBezTo>
                  <a:pt x="51362" y="81195"/>
                  <a:pt x="20141" y="90191"/>
                  <a:pt x="12733" y="81195"/>
                </a:cubicBezTo>
                <a:cubicBezTo>
                  <a:pt x="5325" y="72199"/>
                  <a:pt x="-496" y="-22522"/>
                  <a:pt x="33" y="4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14D9B2EB-0C96-6D2B-EEBE-B6CACE76830D}"/>
              </a:ext>
            </a:extLst>
          </p:cNvPr>
          <p:cNvSpPr/>
          <p:nvPr/>
        </p:nvSpPr>
        <p:spPr>
          <a:xfrm>
            <a:off x="8872673" y="1783794"/>
            <a:ext cx="39575" cy="183637"/>
          </a:xfrm>
          <a:custGeom>
            <a:avLst/>
            <a:gdLst>
              <a:gd name="connsiteX0" fmla="*/ 1452 w 39575"/>
              <a:gd name="connsiteY0" fmla="*/ 556 h 183637"/>
              <a:gd name="connsiteX1" fmla="*/ 10977 w 39575"/>
              <a:gd name="connsiteY1" fmla="*/ 178356 h 183637"/>
              <a:gd name="connsiteX2" fmla="*/ 39552 w 39575"/>
              <a:gd name="connsiteY2" fmla="*/ 124381 h 183637"/>
              <a:gd name="connsiteX3" fmla="*/ 1452 w 39575"/>
              <a:gd name="connsiteY3" fmla="*/ 556 h 1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5" h="183637">
                <a:moveTo>
                  <a:pt x="1452" y="556"/>
                </a:moveTo>
                <a:cubicBezTo>
                  <a:pt x="-3310" y="9552"/>
                  <a:pt x="4627" y="157719"/>
                  <a:pt x="10977" y="178356"/>
                </a:cubicBezTo>
                <a:cubicBezTo>
                  <a:pt x="17327" y="198993"/>
                  <a:pt x="38494" y="154543"/>
                  <a:pt x="39552" y="124381"/>
                </a:cubicBezTo>
                <a:cubicBezTo>
                  <a:pt x="40610" y="94219"/>
                  <a:pt x="6214" y="-8440"/>
                  <a:pt x="1452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2A78F1E0-2742-AEEF-41EC-2147D43E86E2}"/>
              </a:ext>
            </a:extLst>
          </p:cNvPr>
          <p:cNvSpPr/>
          <p:nvPr/>
        </p:nvSpPr>
        <p:spPr>
          <a:xfrm>
            <a:off x="8921296" y="1782039"/>
            <a:ext cx="168828" cy="187751"/>
          </a:xfrm>
          <a:custGeom>
            <a:avLst/>
            <a:gdLst>
              <a:gd name="connsiteX0" fmla="*/ 32204 w 168828"/>
              <a:gd name="connsiteY0" fmla="*/ 186461 h 187751"/>
              <a:gd name="connsiteX1" fmla="*/ 454 w 168828"/>
              <a:gd name="connsiteY1" fmla="*/ 5486 h 187751"/>
              <a:gd name="connsiteX2" fmla="*/ 57604 w 168828"/>
              <a:gd name="connsiteY2" fmla="*/ 43586 h 187751"/>
              <a:gd name="connsiteX3" fmla="*/ 102054 w 168828"/>
              <a:gd name="connsiteY3" fmla="*/ 8661 h 187751"/>
              <a:gd name="connsiteX4" fmla="*/ 168729 w 168828"/>
              <a:gd name="connsiteY4" fmla="*/ 138836 h 187751"/>
              <a:gd name="connsiteX5" fmla="*/ 86179 w 168828"/>
              <a:gd name="connsiteY5" fmla="*/ 72161 h 187751"/>
              <a:gd name="connsiteX6" fmla="*/ 60779 w 168828"/>
              <a:gd name="connsiteY6" fmla="*/ 88036 h 187751"/>
              <a:gd name="connsiteX7" fmla="*/ 57604 w 168828"/>
              <a:gd name="connsiteY7" fmla="*/ 88036 h 187751"/>
              <a:gd name="connsiteX8" fmla="*/ 32204 w 168828"/>
              <a:gd name="connsiteY8" fmla="*/ 186461 h 18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28" h="187751">
                <a:moveTo>
                  <a:pt x="32204" y="186461"/>
                </a:moveTo>
                <a:cubicBezTo>
                  <a:pt x="22679" y="172703"/>
                  <a:pt x="-3779" y="29298"/>
                  <a:pt x="454" y="5486"/>
                </a:cubicBezTo>
                <a:cubicBezTo>
                  <a:pt x="4687" y="-18326"/>
                  <a:pt x="40671" y="43057"/>
                  <a:pt x="57604" y="43586"/>
                </a:cubicBezTo>
                <a:cubicBezTo>
                  <a:pt x="74537" y="44115"/>
                  <a:pt x="83533" y="-7214"/>
                  <a:pt x="102054" y="8661"/>
                </a:cubicBezTo>
                <a:cubicBezTo>
                  <a:pt x="120575" y="24536"/>
                  <a:pt x="171375" y="128253"/>
                  <a:pt x="168729" y="138836"/>
                </a:cubicBezTo>
                <a:cubicBezTo>
                  <a:pt x="166083" y="149419"/>
                  <a:pt x="104171" y="80628"/>
                  <a:pt x="86179" y="72161"/>
                </a:cubicBezTo>
                <a:cubicBezTo>
                  <a:pt x="68187" y="63694"/>
                  <a:pt x="65541" y="85390"/>
                  <a:pt x="60779" y="88036"/>
                </a:cubicBezTo>
                <a:cubicBezTo>
                  <a:pt x="56017" y="90682"/>
                  <a:pt x="61837" y="76394"/>
                  <a:pt x="57604" y="88036"/>
                </a:cubicBezTo>
                <a:cubicBezTo>
                  <a:pt x="53371" y="99678"/>
                  <a:pt x="41729" y="200219"/>
                  <a:pt x="32204" y="186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60DC3F95-A2B1-63AC-871D-BBBAC2FCECC6}"/>
              </a:ext>
            </a:extLst>
          </p:cNvPr>
          <p:cNvSpPr/>
          <p:nvPr/>
        </p:nvSpPr>
        <p:spPr>
          <a:xfrm>
            <a:off x="9010064" y="1695163"/>
            <a:ext cx="207179" cy="274981"/>
          </a:xfrm>
          <a:custGeom>
            <a:avLst/>
            <a:gdLst>
              <a:gd name="connsiteX0" fmla="*/ 206961 w 207179"/>
              <a:gd name="connsiteY0" fmla="*/ 287 h 274981"/>
              <a:gd name="connsiteX1" fmla="*/ 89486 w 207179"/>
              <a:gd name="connsiteY1" fmla="*/ 73312 h 274981"/>
              <a:gd name="connsiteX2" fmla="*/ 111711 w 207179"/>
              <a:gd name="connsiteY2" fmla="*/ 133637 h 274981"/>
              <a:gd name="connsiteX3" fmla="*/ 586 w 207179"/>
              <a:gd name="connsiteY3" fmla="*/ 273337 h 274981"/>
              <a:gd name="connsiteX4" fmla="*/ 73611 w 207179"/>
              <a:gd name="connsiteY4" fmla="*/ 206662 h 274981"/>
              <a:gd name="connsiteX5" fmla="*/ 197436 w 207179"/>
              <a:gd name="connsiteY5" fmla="*/ 152687 h 274981"/>
              <a:gd name="connsiteX6" fmla="*/ 114886 w 207179"/>
              <a:gd name="connsiteY6" fmla="*/ 124112 h 274981"/>
              <a:gd name="connsiteX7" fmla="*/ 111711 w 207179"/>
              <a:gd name="connsiteY7" fmla="*/ 89187 h 274981"/>
              <a:gd name="connsiteX8" fmla="*/ 118061 w 207179"/>
              <a:gd name="connsiteY8" fmla="*/ 101887 h 274981"/>
              <a:gd name="connsiteX9" fmla="*/ 206961 w 207179"/>
              <a:gd name="connsiteY9" fmla="*/ 287 h 27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179" h="274981">
                <a:moveTo>
                  <a:pt x="206961" y="287"/>
                </a:moveTo>
                <a:cubicBezTo>
                  <a:pt x="202199" y="-4475"/>
                  <a:pt x="105361" y="51087"/>
                  <a:pt x="89486" y="73312"/>
                </a:cubicBezTo>
                <a:cubicBezTo>
                  <a:pt x="73611" y="95537"/>
                  <a:pt x="126528" y="100300"/>
                  <a:pt x="111711" y="133637"/>
                </a:cubicBezTo>
                <a:cubicBezTo>
                  <a:pt x="96894" y="166975"/>
                  <a:pt x="6936" y="261166"/>
                  <a:pt x="586" y="273337"/>
                </a:cubicBezTo>
                <a:cubicBezTo>
                  <a:pt x="-5764" y="285508"/>
                  <a:pt x="40803" y="226770"/>
                  <a:pt x="73611" y="206662"/>
                </a:cubicBezTo>
                <a:cubicBezTo>
                  <a:pt x="106419" y="186554"/>
                  <a:pt x="190557" y="166445"/>
                  <a:pt x="197436" y="152687"/>
                </a:cubicBezTo>
                <a:cubicBezTo>
                  <a:pt x="204315" y="138929"/>
                  <a:pt x="129173" y="134695"/>
                  <a:pt x="114886" y="124112"/>
                </a:cubicBezTo>
                <a:cubicBezTo>
                  <a:pt x="100598" y="113529"/>
                  <a:pt x="111182" y="92891"/>
                  <a:pt x="111711" y="89187"/>
                </a:cubicBezTo>
                <a:cubicBezTo>
                  <a:pt x="112240" y="85483"/>
                  <a:pt x="99011" y="113529"/>
                  <a:pt x="118061" y="101887"/>
                </a:cubicBezTo>
                <a:cubicBezTo>
                  <a:pt x="137111" y="90245"/>
                  <a:pt x="211723" y="5049"/>
                  <a:pt x="206961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30B7D35B-827F-0A76-587C-6B4EF61A7A75}"/>
              </a:ext>
            </a:extLst>
          </p:cNvPr>
          <p:cNvSpPr/>
          <p:nvPr/>
        </p:nvSpPr>
        <p:spPr>
          <a:xfrm>
            <a:off x="2027249" y="3695401"/>
            <a:ext cx="824972" cy="4110725"/>
          </a:xfrm>
          <a:custGeom>
            <a:avLst/>
            <a:gdLst>
              <a:gd name="connsiteX0" fmla="*/ 824439 w 824972"/>
              <a:gd name="connsiteY0" fmla="*/ 24192 h 4110725"/>
              <a:gd name="connsiteX1" fmla="*/ 65022 w 824972"/>
              <a:gd name="connsiteY1" fmla="*/ 2379935 h 4110725"/>
              <a:gd name="connsiteX2" fmla="*/ 684954 w 824972"/>
              <a:gd name="connsiteY2" fmla="*/ 1496531 h 4110725"/>
              <a:gd name="connsiteX3" fmla="*/ 328493 w 824972"/>
              <a:gd name="connsiteY3" fmla="*/ 2426430 h 4110725"/>
              <a:gd name="connsiteX4" fmla="*/ 359490 w 824972"/>
              <a:gd name="connsiteY4" fmla="*/ 2441928 h 4110725"/>
              <a:gd name="connsiteX5" fmla="*/ 684954 w 824972"/>
              <a:gd name="connsiteY5" fmla="*/ 4053752 h 4110725"/>
              <a:gd name="connsiteX6" fmla="*/ 18527 w 824972"/>
              <a:gd name="connsiteY6" fmla="*/ 101684 h 4110725"/>
              <a:gd name="connsiteX7" fmla="*/ 204507 w 824972"/>
              <a:gd name="connsiteY7" fmla="*/ 1403541 h 4110725"/>
              <a:gd name="connsiteX8" fmla="*/ 405985 w 824972"/>
              <a:gd name="connsiteY8" fmla="*/ 597630 h 4110725"/>
              <a:gd name="connsiteX9" fmla="*/ 189009 w 824972"/>
              <a:gd name="connsiteY9" fmla="*/ 1124572 h 4110725"/>
              <a:gd name="connsiteX10" fmla="*/ 824439 w 824972"/>
              <a:gd name="connsiteY10" fmla="*/ 24192 h 411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972" h="4110725">
                <a:moveTo>
                  <a:pt x="824439" y="24192"/>
                </a:moveTo>
                <a:cubicBezTo>
                  <a:pt x="803775" y="233419"/>
                  <a:pt x="88269" y="2134545"/>
                  <a:pt x="65022" y="2379935"/>
                </a:cubicBezTo>
                <a:cubicBezTo>
                  <a:pt x="41775" y="2625325"/>
                  <a:pt x="641042" y="1488782"/>
                  <a:pt x="684954" y="1496531"/>
                </a:cubicBezTo>
                <a:cubicBezTo>
                  <a:pt x="728866" y="1504280"/>
                  <a:pt x="382737" y="2268864"/>
                  <a:pt x="328493" y="2426430"/>
                </a:cubicBezTo>
                <a:cubicBezTo>
                  <a:pt x="274249" y="2583996"/>
                  <a:pt x="300080" y="2170708"/>
                  <a:pt x="359490" y="2441928"/>
                </a:cubicBezTo>
                <a:cubicBezTo>
                  <a:pt x="418900" y="2713148"/>
                  <a:pt x="741781" y="4443793"/>
                  <a:pt x="684954" y="4053752"/>
                </a:cubicBezTo>
                <a:cubicBezTo>
                  <a:pt x="628127" y="3663711"/>
                  <a:pt x="98601" y="543386"/>
                  <a:pt x="18527" y="101684"/>
                </a:cubicBezTo>
                <a:cubicBezTo>
                  <a:pt x="-61547" y="-340018"/>
                  <a:pt x="139931" y="1320883"/>
                  <a:pt x="204507" y="1403541"/>
                </a:cubicBezTo>
                <a:cubicBezTo>
                  <a:pt x="269083" y="1486199"/>
                  <a:pt x="408568" y="644125"/>
                  <a:pt x="405985" y="597630"/>
                </a:cubicBezTo>
                <a:cubicBezTo>
                  <a:pt x="403402" y="551135"/>
                  <a:pt x="119267" y="1220145"/>
                  <a:pt x="189009" y="1124572"/>
                </a:cubicBezTo>
                <a:cubicBezTo>
                  <a:pt x="258751" y="1028999"/>
                  <a:pt x="845103" y="-185035"/>
                  <a:pt x="824439" y="24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B714C6B9-5167-85F2-11D0-FFAD259736AF}"/>
              </a:ext>
            </a:extLst>
          </p:cNvPr>
          <p:cNvSpPr/>
          <p:nvPr/>
        </p:nvSpPr>
        <p:spPr>
          <a:xfrm>
            <a:off x="6649882" y="2471540"/>
            <a:ext cx="1161408" cy="1202467"/>
          </a:xfrm>
          <a:custGeom>
            <a:avLst/>
            <a:gdLst>
              <a:gd name="connsiteX0" fmla="*/ 14389 w 1161408"/>
              <a:gd name="connsiteY0" fmla="*/ 54684 h 1202467"/>
              <a:gd name="connsiteX1" fmla="*/ 122877 w 1161408"/>
              <a:gd name="connsiteY1" fmla="*/ 101179 h 1202467"/>
              <a:gd name="connsiteX2" fmla="*/ 913291 w 1161408"/>
              <a:gd name="connsiteY2" fmla="*/ 860596 h 1202467"/>
              <a:gd name="connsiteX3" fmla="*/ 820301 w 1161408"/>
              <a:gd name="connsiteY3" fmla="*/ 814101 h 1202467"/>
              <a:gd name="connsiteX4" fmla="*/ 1161264 w 1161408"/>
              <a:gd name="connsiteY4" fmla="*/ 1201558 h 1202467"/>
              <a:gd name="connsiteX5" fmla="*/ 773806 w 1161408"/>
              <a:gd name="connsiteY5" fmla="*/ 907091 h 1202467"/>
              <a:gd name="connsiteX6" fmla="*/ 91881 w 1161408"/>
              <a:gd name="connsiteY6" fmla="*/ 457640 h 1202467"/>
              <a:gd name="connsiteX7" fmla="*/ 246864 w 1161408"/>
              <a:gd name="connsiteY7" fmla="*/ 535131 h 1202467"/>
              <a:gd name="connsiteX8" fmla="*/ 14389 w 1161408"/>
              <a:gd name="connsiteY8" fmla="*/ 54684 h 12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08" h="1202467">
                <a:moveTo>
                  <a:pt x="14389" y="54684"/>
                </a:moveTo>
                <a:cubicBezTo>
                  <a:pt x="-6276" y="-17641"/>
                  <a:pt x="-26940" y="-33140"/>
                  <a:pt x="122877" y="101179"/>
                </a:cubicBezTo>
                <a:cubicBezTo>
                  <a:pt x="272694" y="235498"/>
                  <a:pt x="797054" y="741776"/>
                  <a:pt x="913291" y="860596"/>
                </a:cubicBezTo>
                <a:cubicBezTo>
                  <a:pt x="1029528" y="979416"/>
                  <a:pt x="778972" y="757274"/>
                  <a:pt x="820301" y="814101"/>
                </a:cubicBezTo>
                <a:cubicBezTo>
                  <a:pt x="861630" y="870928"/>
                  <a:pt x="1169013" y="1186060"/>
                  <a:pt x="1161264" y="1201558"/>
                </a:cubicBezTo>
                <a:cubicBezTo>
                  <a:pt x="1153515" y="1217056"/>
                  <a:pt x="952036" y="1031077"/>
                  <a:pt x="773806" y="907091"/>
                </a:cubicBezTo>
                <a:cubicBezTo>
                  <a:pt x="595576" y="783105"/>
                  <a:pt x="179705" y="519633"/>
                  <a:pt x="91881" y="457640"/>
                </a:cubicBezTo>
                <a:cubicBezTo>
                  <a:pt x="4057" y="395647"/>
                  <a:pt x="257196" y="604874"/>
                  <a:pt x="246864" y="535131"/>
                </a:cubicBezTo>
                <a:cubicBezTo>
                  <a:pt x="236532" y="465389"/>
                  <a:pt x="35054" y="127009"/>
                  <a:pt x="14389" y="54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ED3ED4B9-2807-AC51-4B53-BA2F9A9C2741}"/>
              </a:ext>
            </a:extLst>
          </p:cNvPr>
          <p:cNvSpPr/>
          <p:nvPr/>
        </p:nvSpPr>
        <p:spPr>
          <a:xfrm>
            <a:off x="8694525" y="2293609"/>
            <a:ext cx="1191465" cy="1017525"/>
          </a:xfrm>
          <a:custGeom>
            <a:avLst/>
            <a:gdLst>
              <a:gd name="connsiteX0" fmla="*/ 24 w 1191465"/>
              <a:gd name="connsiteY0" fmla="*/ 992032 h 1017525"/>
              <a:gd name="connsiteX1" fmla="*/ 1007414 w 1191465"/>
              <a:gd name="connsiteY1" fmla="*/ 31137 h 1017525"/>
              <a:gd name="connsiteX2" fmla="*/ 511468 w 1191465"/>
              <a:gd name="connsiteY2" fmla="*/ 418594 h 1017525"/>
              <a:gd name="connsiteX3" fmla="*/ 1162397 w 1191465"/>
              <a:gd name="connsiteY3" fmla="*/ 140 h 1017525"/>
              <a:gd name="connsiteX4" fmla="*/ 1084906 w 1191465"/>
              <a:gd name="connsiteY4" fmla="*/ 372099 h 1017525"/>
              <a:gd name="connsiteX5" fmla="*/ 1146899 w 1191465"/>
              <a:gd name="connsiteY5" fmla="*/ 387598 h 1017525"/>
              <a:gd name="connsiteX6" fmla="*/ 898926 w 1191465"/>
              <a:gd name="connsiteY6" fmla="*/ 837049 h 1017525"/>
              <a:gd name="connsiteX7" fmla="*/ 976417 w 1191465"/>
              <a:gd name="connsiteY7" fmla="*/ 744059 h 1017525"/>
              <a:gd name="connsiteX8" fmla="*/ 24 w 1191465"/>
              <a:gd name="connsiteY8" fmla="*/ 992032 h 10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1465" h="1017525">
                <a:moveTo>
                  <a:pt x="24" y="992032"/>
                </a:moveTo>
                <a:cubicBezTo>
                  <a:pt x="5190" y="873212"/>
                  <a:pt x="922173" y="126710"/>
                  <a:pt x="1007414" y="31137"/>
                </a:cubicBezTo>
                <a:cubicBezTo>
                  <a:pt x="1092655" y="-64436"/>
                  <a:pt x="485638" y="423760"/>
                  <a:pt x="511468" y="418594"/>
                </a:cubicBezTo>
                <a:cubicBezTo>
                  <a:pt x="537299" y="413428"/>
                  <a:pt x="1066824" y="7889"/>
                  <a:pt x="1162397" y="140"/>
                </a:cubicBezTo>
                <a:cubicBezTo>
                  <a:pt x="1257970" y="-7609"/>
                  <a:pt x="1087489" y="307523"/>
                  <a:pt x="1084906" y="372099"/>
                </a:cubicBezTo>
                <a:cubicBezTo>
                  <a:pt x="1082323" y="436675"/>
                  <a:pt x="1177896" y="310106"/>
                  <a:pt x="1146899" y="387598"/>
                </a:cubicBezTo>
                <a:cubicBezTo>
                  <a:pt x="1115902" y="465090"/>
                  <a:pt x="927340" y="777639"/>
                  <a:pt x="898926" y="837049"/>
                </a:cubicBezTo>
                <a:cubicBezTo>
                  <a:pt x="870512" y="896459"/>
                  <a:pt x="1128817" y="710479"/>
                  <a:pt x="976417" y="744059"/>
                </a:cubicBezTo>
                <a:cubicBezTo>
                  <a:pt x="824017" y="777639"/>
                  <a:pt x="-5142" y="1110852"/>
                  <a:pt x="24" y="99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D76CA093-AA84-F537-9AC7-6F12E2C64DA6}"/>
              </a:ext>
            </a:extLst>
          </p:cNvPr>
          <p:cNvSpPr/>
          <p:nvPr/>
        </p:nvSpPr>
        <p:spPr>
          <a:xfrm>
            <a:off x="6932450" y="4057023"/>
            <a:ext cx="1337643" cy="556224"/>
          </a:xfrm>
          <a:custGeom>
            <a:avLst/>
            <a:gdLst>
              <a:gd name="connsiteX0" fmla="*/ 19193 w 1337643"/>
              <a:gd name="connsiteY0" fmla="*/ 107353 h 556224"/>
              <a:gd name="connsiteX1" fmla="*/ 1120880 w 1337643"/>
              <a:gd name="connsiteY1" fmla="*/ 92664 h 556224"/>
              <a:gd name="connsiteX2" fmla="*/ 929921 w 1337643"/>
              <a:gd name="connsiteY2" fmla="*/ 147748 h 556224"/>
              <a:gd name="connsiteX3" fmla="*/ 1102519 w 1337643"/>
              <a:gd name="connsiteY3" fmla="*/ 290967 h 556224"/>
              <a:gd name="connsiteX4" fmla="*/ 996022 w 1337643"/>
              <a:gd name="connsiteY4" fmla="*/ 294640 h 556224"/>
              <a:gd name="connsiteX5" fmla="*/ 1337545 w 1337643"/>
              <a:gd name="connsiteY5" fmla="*/ 555372 h 556224"/>
              <a:gd name="connsiteX6" fmla="*/ 1029073 w 1337643"/>
              <a:gd name="connsiteY6" fmla="*/ 371758 h 556224"/>
              <a:gd name="connsiteX7" fmla="*/ 819752 w 1337643"/>
              <a:gd name="connsiteY7" fmla="*/ 191816 h 556224"/>
              <a:gd name="connsiteX8" fmla="*/ 889526 w 1337643"/>
              <a:gd name="connsiteY8" fmla="*/ 173454 h 556224"/>
              <a:gd name="connsiteX9" fmla="*/ 419473 w 1337643"/>
              <a:gd name="connsiteY9" fmla="*/ 100008 h 556224"/>
              <a:gd name="connsiteX10" fmla="*/ 544331 w 1337643"/>
              <a:gd name="connsiteY10" fmla="*/ 107353 h 556224"/>
              <a:gd name="connsiteX11" fmla="*/ 268909 w 1337643"/>
              <a:gd name="connsiteY11" fmla="*/ 857 h 556224"/>
              <a:gd name="connsiteX12" fmla="*/ 408456 w 1337643"/>
              <a:gd name="connsiteY12" fmla="*/ 59613 h 556224"/>
              <a:gd name="connsiteX13" fmla="*/ 19193 w 1337643"/>
              <a:gd name="connsiteY13" fmla="*/ 107353 h 55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7643" h="556224">
                <a:moveTo>
                  <a:pt x="19193" y="107353"/>
                </a:moveTo>
                <a:cubicBezTo>
                  <a:pt x="137930" y="112862"/>
                  <a:pt x="969092" y="85931"/>
                  <a:pt x="1120880" y="92664"/>
                </a:cubicBezTo>
                <a:cubicBezTo>
                  <a:pt x="1272668" y="99396"/>
                  <a:pt x="932981" y="114698"/>
                  <a:pt x="929921" y="147748"/>
                </a:cubicBezTo>
                <a:cubicBezTo>
                  <a:pt x="926861" y="180799"/>
                  <a:pt x="1091502" y="266485"/>
                  <a:pt x="1102519" y="290967"/>
                </a:cubicBezTo>
                <a:cubicBezTo>
                  <a:pt x="1113536" y="315449"/>
                  <a:pt x="956851" y="250573"/>
                  <a:pt x="996022" y="294640"/>
                </a:cubicBezTo>
                <a:cubicBezTo>
                  <a:pt x="1035193" y="338708"/>
                  <a:pt x="1332037" y="542519"/>
                  <a:pt x="1337545" y="555372"/>
                </a:cubicBezTo>
                <a:cubicBezTo>
                  <a:pt x="1343054" y="568225"/>
                  <a:pt x="1115372" y="432351"/>
                  <a:pt x="1029073" y="371758"/>
                </a:cubicBezTo>
                <a:cubicBezTo>
                  <a:pt x="942774" y="311165"/>
                  <a:pt x="843010" y="224867"/>
                  <a:pt x="819752" y="191816"/>
                </a:cubicBezTo>
                <a:cubicBezTo>
                  <a:pt x="796494" y="158765"/>
                  <a:pt x="956239" y="188755"/>
                  <a:pt x="889526" y="173454"/>
                </a:cubicBezTo>
                <a:cubicBezTo>
                  <a:pt x="822813" y="158153"/>
                  <a:pt x="477006" y="111025"/>
                  <a:pt x="419473" y="100008"/>
                </a:cubicBezTo>
                <a:cubicBezTo>
                  <a:pt x="361941" y="88991"/>
                  <a:pt x="569425" y="123878"/>
                  <a:pt x="544331" y="107353"/>
                </a:cubicBezTo>
                <a:cubicBezTo>
                  <a:pt x="519237" y="90828"/>
                  <a:pt x="291555" y="8814"/>
                  <a:pt x="268909" y="857"/>
                </a:cubicBezTo>
                <a:cubicBezTo>
                  <a:pt x="246263" y="-7100"/>
                  <a:pt x="447015" y="42476"/>
                  <a:pt x="408456" y="59613"/>
                </a:cubicBezTo>
                <a:cubicBezTo>
                  <a:pt x="369897" y="76750"/>
                  <a:pt x="-99544" y="101844"/>
                  <a:pt x="19193" y="107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8AF392A9-E289-BC08-C391-D63F440C6E9F}"/>
              </a:ext>
            </a:extLst>
          </p:cNvPr>
          <p:cNvSpPr/>
          <p:nvPr/>
        </p:nvSpPr>
        <p:spPr>
          <a:xfrm>
            <a:off x="7946830" y="3560946"/>
            <a:ext cx="350975" cy="548358"/>
          </a:xfrm>
          <a:custGeom>
            <a:avLst/>
            <a:gdLst>
              <a:gd name="connsiteX0" fmla="*/ 132206 w 350975"/>
              <a:gd name="connsiteY0" fmla="*/ 1174 h 548358"/>
              <a:gd name="connsiteX1" fmla="*/ 165257 w 350975"/>
              <a:gd name="connsiteY1" fmla="*/ 294958 h 548358"/>
              <a:gd name="connsiteX2" fmla="*/ 348871 w 350975"/>
              <a:gd name="connsiteY2" fmla="*/ 408799 h 548358"/>
              <a:gd name="connsiteX3" fmla="*/ 268081 w 350975"/>
              <a:gd name="connsiteY3" fmla="*/ 438177 h 548358"/>
              <a:gd name="connsiteX4" fmla="*/ 319493 w 350975"/>
              <a:gd name="connsiteY4" fmla="*/ 548346 h 548358"/>
              <a:gd name="connsiteX5" fmla="*/ 4 w 350975"/>
              <a:gd name="connsiteY5" fmla="*/ 430832 h 548358"/>
              <a:gd name="connsiteX6" fmla="*/ 312148 w 350975"/>
              <a:gd name="connsiteY6" fmla="*/ 522640 h 548358"/>
              <a:gd name="connsiteX7" fmla="*/ 293787 w 350975"/>
              <a:gd name="connsiteY7" fmla="*/ 456538 h 548358"/>
              <a:gd name="connsiteX8" fmla="*/ 36727 w 350975"/>
              <a:gd name="connsiteY8" fmla="*/ 265579 h 548358"/>
              <a:gd name="connsiteX9" fmla="*/ 84466 w 350975"/>
              <a:gd name="connsiteY9" fmla="*/ 265579 h 548358"/>
              <a:gd name="connsiteX10" fmla="*/ 44071 w 350975"/>
              <a:gd name="connsiteY10" fmla="*/ 107671 h 548358"/>
              <a:gd name="connsiteX11" fmla="*/ 80794 w 350975"/>
              <a:gd name="connsiteY11" fmla="*/ 188461 h 548358"/>
              <a:gd name="connsiteX12" fmla="*/ 132206 w 350975"/>
              <a:gd name="connsiteY12" fmla="*/ 1174 h 5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75" h="548358">
                <a:moveTo>
                  <a:pt x="132206" y="1174"/>
                </a:moveTo>
                <a:cubicBezTo>
                  <a:pt x="146283" y="18923"/>
                  <a:pt x="129146" y="227021"/>
                  <a:pt x="165257" y="294958"/>
                </a:cubicBezTo>
                <a:cubicBezTo>
                  <a:pt x="201368" y="362896"/>
                  <a:pt x="331734" y="384929"/>
                  <a:pt x="348871" y="408799"/>
                </a:cubicBezTo>
                <a:cubicBezTo>
                  <a:pt x="366008" y="432669"/>
                  <a:pt x="272977" y="414919"/>
                  <a:pt x="268081" y="438177"/>
                </a:cubicBezTo>
                <a:cubicBezTo>
                  <a:pt x="263185" y="461435"/>
                  <a:pt x="364172" y="549570"/>
                  <a:pt x="319493" y="548346"/>
                </a:cubicBezTo>
                <a:cubicBezTo>
                  <a:pt x="274814" y="547122"/>
                  <a:pt x="1228" y="435116"/>
                  <a:pt x="4" y="430832"/>
                </a:cubicBezTo>
                <a:cubicBezTo>
                  <a:pt x="-1220" y="426548"/>
                  <a:pt x="263184" y="518356"/>
                  <a:pt x="312148" y="522640"/>
                </a:cubicBezTo>
                <a:cubicBezTo>
                  <a:pt x="361112" y="526924"/>
                  <a:pt x="339690" y="499381"/>
                  <a:pt x="293787" y="456538"/>
                </a:cubicBezTo>
                <a:cubicBezTo>
                  <a:pt x="247884" y="413695"/>
                  <a:pt x="71614" y="297406"/>
                  <a:pt x="36727" y="265579"/>
                </a:cubicBezTo>
                <a:cubicBezTo>
                  <a:pt x="1840" y="233752"/>
                  <a:pt x="83242" y="291897"/>
                  <a:pt x="84466" y="265579"/>
                </a:cubicBezTo>
                <a:cubicBezTo>
                  <a:pt x="85690" y="239261"/>
                  <a:pt x="44683" y="120524"/>
                  <a:pt x="44071" y="107671"/>
                </a:cubicBezTo>
                <a:cubicBezTo>
                  <a:pt x="43459" y="94818"/>
                  <a:pt x="65493" y="204374"/>
                  <a:pt x="80794" y="188461"/>
                </a:cubicBezTo>
                <a:cubicBezTo>
                  <a:pt x="96095" y="172548"/>
                  <a:pt x="118129" y="-16575"/>
                  <a:pt x="132206" y="1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1CE906F6-A49C-69CD-1ADA-FC514B3EF7DA}"/>
              </a:ext>
            </a:extLst>
          </p:cNvPr>
          <p:cNvSpPr/>
          <p:nvPr/>
        </p:nvSpPr>
        <p:spPr>
          <a:xfrm>
            <a:off x="9232122" y="3466582"/>
            <a:ext cx="239773" cy="367359"/>
          </a:xfrm>
          <a:custGeom>
            <a:avLst/>
            <a:gdLst>
              <a:gd name="connsiteX0" fmla="*/ 121198 w 239773"/>
              <a:gd name="connsiteY0" fmla="*/ 59 h 367359"/>
              <a:gd name="connsiteX1" fmla="*/ 154249 w 239773"/>
              <a:gd name="connsiteY1" fmla="*/ 80849 h 367359"/>
              <a:gd name="connsiteX2" fmla="*/ 47753 w 239773"/>
              <a:gd name="connsiteY2" fmla="*/ 249775 h 367359"/>
              <a:gd name="connsiteX3" fmla="*/ 91820 w 239773"/>
              <a:gd name="connsiteY3" fmla="*/ 209379 h 367359"/>
              <a:gd name="connsiteX4" fmla="*/ 13 w 239773"/>
              <a:gd name="connsiteY4" fmla="*/ 367288 h 367359"/>
              <a:gd name="connsiteX5" fmla="*/ 99165 w 239773"/>
              <a:gd name="connsiteY5" fmla="*/ 227741 h 367359"/>
              <a:gd name="connsiteX6" fmla="*/ 235039 w 239773"/>
              <a:gd name="connsiteY6" fmla="*/ 84522 h 367359"/>
              <a:gd name="connsiteX7" fmla="*/ 201989 w 239773"/>
              <a:gd name="connsiteY7" fmla="*/ 91866 h 367359"/>
              <a:gd name="connsiteX8" fmla="*/ 121198 w 239773"/>
              <a:gd name="connsiteY8" fmla="*/ 59 h 36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73" h="367359">
                <a:moveTo>
                  <a:pt x="121198" y="59"/>
                </a:moveTo>
                <a:cubicBezTo>
                  <a:pt x="113241" y="-1777"/>
                  <a:pt x="166490" y="39230"/>
                  <a:pt x="154249" y="80849"/>
                </a:cubicBezTo>
                <a:cubicBezTo>
                  <a:pt x="142008" y="122468"/>
                  <a:pt x="58158" y="228353"/>
                  <a:pt x="47753" y="249775"/>
                </a:cubicBezTo>
                <a:cubicBezTo>
                  <a:pt x="37348" y="271197"/>
                  <a:pt x="99777" y="189794"/>
                  <a:pt x="91820" y="209379"/>
                </a:cubicBezTo>
                <a:cubicBezTo>
                  <a:pt x="83863" y="228964"/>
                  <a:pt x="-1211" y="364228"/>
                  <a:pt x="13" y="367288"/>
                </a:cubicBezTo>
                <a:cubicBezTo>
                  <a:pt x="1237" y="370348"/>
                  <a:pt x="59994" y="274868"/>
                  <a:pt x="99165" y="227741"/>
                </a:cubicBezTo>
                <a:cubicBezTo>
                  <a:pt x="138336" y="180614"/>
                  <a:pt x="217902" y="107168"/>
                  <a:pt x="235039" y="84522"/>
                </a:cubicBezTo>
                <a:cubicBezTo>
                  <a:pt x="252176" y="61876"/>
                  <a:pt x="218514" y="102883"/>
                  <a:pt x="201989" y="91866"/>
                </a:cubicBezTo>
                <a:cubicBezTo>
                  <a:pt x="185464" y="80849"/>
                  <a:pt x="129155" y="1895"/>
                  <a:pt x="12119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9CE2704A-3C29-CF54-6532-CC5CF9FB6470}"/>
              </a:ext>
            </a:extLst>
          </p:cNvPr>
          <p:cNvSpPr/>
          <p:nvPr/>
        </p:nvSpPr>
        <p:spPr>
          <a:xfrm>
            <a:off x="4251263" y="4428585"/>
            <a:ext cx="177892" cy="402766"/>
          </a:xfrm>
          <a:custGeom>
            <a:avLst/>
            <a:gdLst>
              <a:gd name="connsiteX0" fmla="*/ 34987 w 177892"/>
              <a:gd name="connsiteY0" fmla="*/ 540 h 402766"/>
              <a:gd name="connsiteX1" fmla="*/ 6412 w 177892"/>
              <a:gd name="connsiteY1" fmla="*/ 243428 h 402766"/>
              <a:gd name="connsiteX2" fmla="*/ 177862 w 177892"/>
              <a:gd name="connsiteY2" fmla="*/ 400590 h 402766"/>
              <a:gd name="connsiteX3" fmla="*/ 20700 w 177892"/>
              <a:gd name="connsiteY3" fmla="*/ 314865 h 402766"/>
              <a:gd name="connsiteX4" fmla="*/ 34987 w 177892"/>
              <a:gd name="connsiteY4" fmla="*/ 540 h 4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92" h="402766">
                <a:moveTo>
                  <a:pt x="34987" y="540"/>
                </a:moveTo>
                <a:cubicBezTo>
                  <a:pt x="32606" y="-11366"/>
                  <a:pt x="-17401" y="176753"/>
                  <a:pt x="6412" y="243428"/>
                </a:cubicBezTo>
                <a:cubicBezTo>
                  <a:pt x="30224" y="310103"/>
                  <a:pt x="175481" y="388684"/>
                  <a:pt x="177862" y="400590"/>
                </a:cubicBezTo>
                <a:cubicBezTo>
                  <a:pt x="180243" y="412496"/>
                  <a:pt x="44513" y="374396"/>
                  <a:pt x="20700" y="314865"/>
                </a:cubicBezTo>
                <a:cubicBezTo>
                  <a:pt x="-3113" y="255334"/>
                  <a:pt x="37368" y="12446"/>
                  <a:pt x="34987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AA843C66-1DAD-4CC7-7127-608A6229194F}"/>
              </a:ext>
            </a:extLst>
          </p:cNvPr>
          <p:cNvSpPr/>
          <p:nvPr/>
        </p:nvSpPr>
        <p:spPr>
          <a:xfrm>
            <a:off x="5263071" y="4334082"/>
            <a:ext cx="553402" cy="2312864"/>
          </a:xfrm>
          <a:custGeom>
            <a:avLst/>
            <a:gdLst>
              <a:gd name="connsiteX0" fmla="*/ 551942 w 553402"/>
              <a:gd name="connsiteY0" fmla="*/ 9318 h 2312864"/>
              <a:gd name="connsiteX1" fmla="*/ 66167 w 553402"/>
              <a:gd name="connsiteY1" fmla="*/ 1023731 h 2312864"/>
              <a:gd name="connsiteX2" fmla="*/ 37592 w 553402"/>
              <a:gd name="connsiteY2" fmla="*/ 2309606 h 2312864"/>
              <a:gd name="connsiteX3" fmla="*/ 9017 w 553402"/>
              <a:gd name="connsiteY3" fmla="*/ 1366631 h 2312864"/>
              <a:gd name="connsiteX4" fmla="*/ 209042 w 553402"/>
              <a:gd name="connsiteY4" fmla="*/ 566531 h 2312864"/>
              <a:gd name="connsiteX5" fmla="*/ 551942 w 553402"/>
              <a:gd name="connsiteY5" fmla="*/ 9318 h 23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402" h="2312864">
                <a:moveTo>
                  <a:pt x="551942" y="9318"/>
                </a:moveTo>
                <a:cubicBezTo>
                  <a:pt x="528130" y="85518"/>
                  <a:pt x="151892" y="640350"/>
                  <a:pt x="66167" y="1023731"/>
                </a:cubicBezTo>
                <a:cubicBezTo>
                  <a:pt x="-19558" y="1407112"/>
                  <a:pt x="47117" y="2252456"/>
                  <a:pt x="37592" y="2309606"/>
                </a:cubicBezTo>
                <a:cubicBezTo>
                  <a:pt x="28067" y="2366756"/>
                  <a:pt x="-19558" y="1657144"/>
                  <a:pt x="9017" y="1366631"/>
                </a:cubicBezTo>
                <a:cubicBezTo>
                  <a:pt x="37592" y="1076119"/>
                  <a:pt x="116173" y="790368"/>
                  <a:pt x="209042" y="566531"/>
                </a:cubicBezTo>
                <a:cubicBezTo>
                  <a:pt x="301911" y="342694"/>
                  <a:pt x="575754" y="-66882"/>
                  <a:pt x="551942" y="9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9F1AC4BE-5DB4-E21A-310C-6011A24456AF}"/>
              </a:ext>
            </a:extLst>
          </p:cNvPr>
          <p:cNvSpPr/>
          <p:nvPr/>
        </p:nvSpPr>
        <p:spPr>
          <a:xfrm>
            <a:off x="4700525" y="4628890"/>
            <a:ext cx="371387" cy="1125909"/>
          </a:xfrm>
          <a:custGeom>
            <a:avLst/>
            <a:gdLst>
              <a:gd name="connsiteX0" fmla="*/ 63 w 371387"/>
              <a:gd name="connsiteY0" fmla="*/ 260 h 1125909"/>
              <a:gd name="connsiteX1" fmla="*/ 342963 w 371387"/>
              <a:gd name="connsiteY1" fmla="*/ 1043248 h 1125909"/>
              <a:gd name="connsiteX2" fmla="*/ 314388 w 371387"/>
              <a:gd name="connsiteY2" fmla="*/ 943235 h 1125909"/>
              <a:gd name="connsiteX3" fmla="*/ 63 w 371387"/>
              <a:gd name="connsiteY3" fmla="*/ 260 h 112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87" h="1125909">
                <a:moveTo>
                  <a:pt x="63" y="260"/>
                </a:moveTo>
                <a:cubicBezTo>
                  <a:pt x="4826" y="16929"/>
                  <a:pt x="290576" y="886086"/>
                  <a:pt x="342963" y="1043248"/>
                </a:cubicBezTo>
                <a:cubicBezTo>
                  <a:pt x="395351" y="1200411"/>
                  <a:pt x="369157" y="1114685"/>
                  <a:pt x="314388" y="943235"/>
                </a:cubicBezTo>
                <a:cubicBezTo>
                  <a:pt x="259619" y="771785"/>
                  <a:pt x="-4700" y="-16409"/>
                  <a:pt x="6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FB5FE920-9BCC-9537-BE79-C3BD35664D55}"/>
              </a:ext>
            </a:extLst>
          </p:cNvPr>
          <p:cNvSpPr/>
          <p:nvPr/>
        </p:nvSpPr>
        <p:spPr>
          <a:xfrm>
            <a:off x="5600268" y="4671165"/>
            <a:ext cx="386218" cy="1375005"/>
          </a:xfrm>
          <a:custGeom>
            <a:avLst/>
            <a:gdLst>
              <a:gd name="connsiteX0" fmla="*/ 386195 w 386218"/>
              <a:gd name="connsiteY0" fmla="*/ 848 h 1375005"/>
              <a:gd name="connsiteX1" fmla="*/ 143307 w 386218"/>
              <a:gd name="connsiteY1" fmla="*/ 843810 h 1375005"/>
              <a:gd name="connsiteX2" fmla="*/ 432 w 386218"/>
              <a:gd name="connsiteY2" fmla="*/ 1372448 h 1375005"/>
              <a:gd name="connsiteX3" fmla="*/ 100445 w 386218"/>
              <a:gd name="connsiteY3" fmla="*/ 1015260 h 1375005"/>
              <a:gd name="connsiteX4" fmla="*/ 143307 w 386218"/>
              <a:gd name="connsiteY4" fmla="*/ 358035 h 1375005"/>
              <a:gd name="connsiteX5" fmla="*/ 186170 w 386218"/>
              <a:gd name="connsiteY5" fmla="*/ 729510 h 1375005"/>
              <a:gd name="connsiteX6" fmla="*/ 129020 w 386218"/>
              <a:gd name="connsiteY6" fmla="*/ 686648 h 1375005"/>
              <a:gd name="connsiteX7" fmla="*/ 386195 w 386218"/>
              <a:gd name="connsiteY7" fmla="*/ 848 h 137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218" h="1375005">
                <a:moveTo>
                  <a:pt x="386195" y="848"/>
                </a:moveTo>
                <a:cubicBezTo>
                  <a:pt x="388576" y="27042"/>
                  <a:pt x="207601" y="615210"/>
                  <a:pt x="143307" y="843810"/>
                </a:cubicBezTo>
                <a:cubicBezTo>
                  <a:pt x="79013" y="1072410"/>
                  <a:pt x="7576" y="1343873"/>
                  <a:pt x="432" y="1372448"/>
                </a:cubicBezTo>
                <a:cubicBezTo>
                  <a:pt x="-6712" y="1401023"/>
                  <a:pt x="76632" y="1184329"/>
                  <a:pt x="100445" y="1015260"/>
                </a:cubicBezTo>
                <a:cubicBezTo>
                  <a:pt x="124258" y="846191"/>
                  <a:pt x="129020" y="405660"/>
                  <a:pt x="143307" y="358035"/>
                </a:cubicBezTo>
                <a:cubicBezTo>
                  <a:pt x="157594" y="310410"/>
                  <a:pt x="188551" y="674741"/>
                  <a:pt x="186170" y="729510"/>
                </a:cubicBezTo>
                <a:cubicBezTo>
                  <a:pt x="183789" y="784279"/>
                  <a:pt x="100445" y="810473"/>
                  <a:pt x="129020" y="686648"/>
                </a:cubicBezTo>
                <a:cubicBezTo>
                  <a:pt x="157595" y="562823"/>
                  <a:pt x="383814" y="-25346"/>
                  <a:pt x="386195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8B040CF2-BC72-4D56-1B3F-02BA4B2C9526}"/>
              </a:ext>
            </a:extLst>
          </p:cNvPr>
          <p:cNvSpPr/>
          <p:nvPr/>
        </p:nvSpPr>
        <p:spPr>
          <a:xfrm>
            <a:off x="4585975" y="5014437"/>
            <a:ext cx="446865" cy="1650501"/>
          </a:xfrm>
          <a:custGeom>
            <a:avLst/>
            <a:gdLst>
              <a:gd name="connsiteX0" fmla="*/ 57463 w 446865"/>
              <a:gd name="connsiteY0" fmla="*/ 476 h 1650501"/>
              <a:gd name="connsiteX1" fmla="*/ 400363 w 446865"/>
              <a:gd name="connsiteY1" fmla="*/ 1543526 h 1650501"/>
              <a:gd name="connsiteX2" fmla="*/ 400363 w 446865"/>
              <a:gd name="connsiteY2" fmla="*/ 1443513 h 1650501"/>
              <a:gd name="connsiteX3" fmla="*/ 313 w 446865"/>
              <a:gd name="connsiteY3" fmla="*/ 843438 h 1650501"/>
              <a:gd name="connsiteX4" fmla="*/ 328925 w 446865"/>
              <a:gd name="connsiteY4" fmla="*/ 1372076 h 1650501"/>
              <a:gd name="connsiteX5" fmla="*/ 57463 w 446865"/>
              <a:gd name="connsiteY5" fmla="*/ 476 h 165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65" h="1650501">
                <a:moveTo>
                  <a:pt x="57463" y="476"/>
                </a:moveTo>
                <a:cubicBezTo>
                  <a:pt x="69369" y="29051"/>
                  <a:pt x="343213" y="1303020"/>
                  <a:pt x="400363" y="1543526"/>
                </a:cubicBezTo>
                <a:cubicBezTo>
                  <a:pt x="457513" y="1784032"/>
                  <a:pt x="467038" y="1560194"/>
                  <a:pt x="400363" y="1443513"/>
                </a:cubicBezTo>
                <a:cubicBezTo>
                  <a:pt x="333688" y="1326832"/>
                  <a:pt x="12219" y="855344"/>
                  <a:pt x="313" y="843438"/>
                </a:cubicBezTo>
                <a:cubicBezTo>
                  <a:pt x="-11593" y="831532"/>
                  <a:pt x="319400" y="1507807"/>
                  <a:pt x="328925" y="1372076"/>
                </a:cubicBezTo>
                <a:cubicBezTo>
                  <a:pt x="338450" y="1236345"/>
                  <a:pt x="45557" y="-28099"/>
                  <a:pt x="57463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1F06977D-43E9-2050-EDE6-03F6A0C48695}"/>
              </a:ext>
            </a:extLst>
          </p:cNvPr>
          <p:cNvSpPr/>
          <p:nvPr/>
        </p:nvSpPr>
        <p:spPr>
          <a:xfrm>
            <a:off x="6186488" y="5870804"/>
            <a:ext cx="1352057" cy="674459"/>
          </a:xfrm>
          <a:custGeom>
            <a:avLst/>
            <a:gdLst>
              <a:gd name="connsiteX0" fmla="*/ 1157287 w 1352057"/>
              <a:gd name="connsiteY0" fmla="*/ 1359 h 674459"/>
              <a:gd name="connsiteX1" fmla="*/ 1100137 w 1352057"/>
              <a:gd name="connsiteY1" fmla="*/ 444271 h 674459"/>
              <a:gd name="connsiteX2" fmla="*/ 1300162 w 1352057"/>
              <a:gd name="connsiteY2" fmla="*/ 658584 h 674459"/>
              <a:gd name="connsiteX3" fmla="*/ 0 w 1352057"/>
              <a:gd name="connsiteY3" fmla="*/ 658584 h 674459"/>
              <a:gd name="connsiteX4" fmla="*/ 714375 w 1352057"/>
              <a:gd name="connsiteY4" fmla="*/ 644296 h 674459"/>
              <a:gd name="connsiteX5" fmla="*/ 814387 w 1352057"/>
              <a:gd name="connsiteY5" fmla="*/ 472846 h 674459"/>
              <a:gd name="connsiteX6" fmla="*/ 757237 w 1352057"/>
              <a:gd name="connsiteY6" fmla="*/ 601434 h 674459"/>
              <a:gd name="connsiteX7" fmla="*/ 1157287 w 1352057"/>
              <a:gd name="connsiteY7" fmla="*/ 1359 h 6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2057" h="674459">
                <a:moveTo>
                  <a:pt x="1157287" y="1359"/>
                </a:moveTo>
                <a:cubicBezTo>
                  <a:pt x="1214437" y="-24835"/>
                  <a:pt x="1076325" y="334734"/>
                  <a:pt x="1100137" y="444271"/>
                </a:cubicBezTo>
                <a:cubicBezTo>
                  <a:pt x="1123949" y="553808"/>
                  <a:pt x="1483518" y="622865"/>
                  <a:pt x="1300162" y="658584"/>
                </a:cubicBezTo>
                <a:cubicBezTo>
                  <a:pt x="1116806" y="694303"/>
                  <a:pt x="0" y="658584"/>
                  <a:pt x="0" y="658584"/>
                </a:cubicBezTo>
                <a:lnTo>
                  <a:pt x="714375" y="644296"/>
                </a:lnTo>
                <a:cubicBezTo>
                  <a:pt x="850106" y="613340"/>
                  <a:pt x="807243" y="479990"/>
                  <a:pt x="814387" y="472846"/>
                </a:cubicBezTo>
                <a:cubicBezTo>
                  <a:pt x="821531" y="465702"/>
                  <a:pt x="697706" y="677634"/>
                  <a:pt x="757237" y="601434"/>
                </a:cubicBezTo>
                <a:cubicBezTo>
                  <a:pt x="816768" y="525234"/>
                  <a:pt x="1100137" y="27553"/>
                  <a:pt x="1157287" y="1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1EE70C0D-48F3-D2FD-E16C-39DD97A48DFB}"/>
              </a:ext>
            </a:extLst>
          </p:cNvPr>
          <p:cNvSpPr/>
          <p:nvPr/>
        </p:nvSpPr>
        <p:spPr>
          <a:xfrm>
            <a:off x="3847345" y="8256932"/>
            <a:ext cx="2456531" cy="544532"/>
          </a:xfrm>
          <a:custGeom>
            <a:avLst/>
            <a:gdLst>
              <a:gd name="connsiteX0" fmla="*/ 10280 w 2456531"/>
              <a:gd name="connsiteY0" fmla="*/ 544168 h 544532"/>
              <a:gd name="connsiteX1" fmla="*/ 1824793 w 2456531"/>
              <a:gd name="connsiteY1" fmla="*/ 387006 h 544532"/>
              <a:gd name="connsiteX2" fmla="*/ 1453318 w 2456531"/>
              <a:gd name="connsiteY2" fmla="*/ 429868 h 544532"/>
              <a:gd name="connsiteX3" fmla="*/ 2453443 w 2456531"/>
              <a:gd name="connsiteY3" fmla="*/ 1243 h 544532"/>
              <a:gd name="connsiteX4" fmla="*/ 1067555 w 2456531"/>
              <a:gd name="connsiteY4" fmla="*/ 301281 h 544532"/>
              <a:gd name="connsiteX5" fmla="*/ 1439030 w 2456531"/>
              <a:gd name="connsiteY5" fmla="*/ 358431 h 544532"/>
              <a:gd name="connsiteX6" fmla="*/ 296030 w 2456531"/>
              <a:gd name="connsiteY6" fmla="*/ 429868 h 544532"/>
              <a:gd name="connsiteX7" fmla="*/ 1053268 w 2456531"/>
              <a:gd name="connsiteY7" fmla="*/ 429868 h 544532"/>
              <a:gd name="connsiteX8" fmla="*/ 10280 w 2456531"/>
              <a:gd name="connsiteY8" fmla="*/ 544168 h 54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6531" h="544532">
                <a:moveTo>
                  <a:pt x="10280" y="544168"/>
                </a:moveTo>
                <a:cubicBezTo>
                  <a:pt x="138868" y="537024"/>
                  <a:pt x="1584287" y="406056"/>
                  <a:pt x="1824793" y="387006"/>
                </a:cubicBezTo>
                <a:cubicBezTo>
                  <a:pt x="2065299" y="367956"/>
                  <a:pt x="1348543" y="494162"/>
                  <a:pt x="1453318" y="429868"/>
                </a:cubicBezTo>
                <a:cubicBezTo>
                  <a:pt x="1558093" y="365574"/>
                  <a:pt x="2517737" y="22674"/>
                  <a:pt x="2453443" y="1243"/>
                </a:cubicBezTo>
                <a:cubicBezTo>
                  <a:pt x="2389149" y="-20188"/>
                  <a:pt x="1236624" y="241750"/>
                  <a:pt x="1067555" y="301281"/>
                </a:cubicBezTo>
                <a:cubicBezTo>
                  <a:pt x="898486" y="360812"/>
                  <a:pt x="1567618" y="337000"/>
                  <a:pt x="1439030" y="358431"/>
                </a:cubicBezTo>
                <a:cubicBezTo>
                  <a:pt x="1310442" y="379862"/>
                  <a:pt x="360324" y="417962"/>
                  <a:pt x="296030" y="429868"/>
                </a:cubicBezTo>
                <a:cubicBezTo>
                  <a:pt x="231736" y="441774"/>
                  <a:pt x="1105655" y="408437"/>
                  <a:pt x="1053268" y="429868"/>
                </a:cubicBezTo>
                <a:cubicBezTo>
                  <a:pt x="1000881" y="451299"/>
                  <a:pt x="-118308" y="551312"/>
                  <a:pt x="10280" y="544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62391436-075F-0E3F-36F4-4799C7433542}"/>
              </a:ext>
            </a:extLst>
          </p:cNvPr>
          <p:cNvSpPr/>
          <p:nvPr/>
        </p:nvSpPr>
        <p:spPr>
          <a:xfrm>
            <a:off x="4207472" y="7786111"/>
            <a:ext cx="2010928" cy="697028"/>
          </a:xfrm>
          <a:custGeom>
            <a:avLst/>
            <a:gdLst>
              <a:gd name="connsiteX0" fmla="*/ 64491 w 2010928"/>
              <a:gd name="connsiteY0" fmla="*/ 100589 h 697028"/>
              <a:gd name="connsiteX1" fmla="*/ 207366 w 2010928"/>
              <a:gd name="connsiteY1" fmla="*/ 557789 h 697028"/>
              <a:gd name="connsiteX2" fmla="*/ 107353 w 2010928"/>
              <a:gd name="connsiteY2" fmla="*/ 686377 h 697028"/>
              <a:gd name="connsiteX3" fmla="*/ 1964728 w 2010928"/>
              <a:gd name="connsiteY3" fmla="*/ 329189 h 697028"/>
              <a:gd name="connsiteX4" fmla="*/ 1478953 w 2010928"/>
              <a:gd name="connsiteY4" fmla="*/ 400627 h 697028"/>
              <a:gd name="connsiteX5" fmla="*/ 1836141 w 2010928"/>
              <a:gd name="connsiteY5" fmla="*/ 577 h 697028"/>
              <a:gd name="connsiteX6" fmla="*/ 1478953 w 2010928"/>
              <a:gd name="connsiteY6" fmla="*/ 314902 h 697028"/>
              <a:gd name="connsiteX7" fmla="*/ 864591 w 2010928"/>
              <a:gd name="connsiteY7" fmla="*/ 443489 h 697028"/>
              <a:gd name="connsiteX8" fmla="*/ 778866 w 2010928"/>
              <a:gd name="connsiteY8" fmla="*/ 372052 h 697028"/>
              <a:gd name="connsiteX9" fmla="*/ 321666 w 2010928"/>
              <a:gd name="connsiteY9" fmla="*/ 372052 h 697028"/>
              <a:gd name="connsiteX10" fmla="*/ 507403 w 2010928"/>
              <a:gd name="connsiteY10" fmla="*/ 529214 h 697028"/>
              <a:gd name="connsiteX11" fmla="*/ 64491 w 2010928"/>
              <a:gd name="connsiteY11" fmla="*/ 100589 h 69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0928" h="697028">
                <a:moveTo>
                  <a:pt x="64491" y="100589"/>
                </a:moveTo>
                <a:cubicBezTo>
                  <a:pt x="14485" y="105352"/>
                  <a:pt x="200222" y="460158"/>
                  <a:pt x="207366" y="557789"/>
                </a:cubicBezTo>
                <a:cubicBezTo>
                  <a:pt x="214510" y="655420"/>
                  <a:pt x="-185541" y="724477"/>
                  <a:pt x="107353" y="686377"/>
                </a:cubicBezTo>
                <a:cubicBezTo>
                  <a:pt x="400247" y="648277"/>
                  <a:pt x="1736128" y="376814"/>
                  <a:pt x="1964728" y="329189"/>
                </a:cubicBezTo>
                <a:cubicBezTo>
                  <a:pt x="2193328" y="281564"/>
                  <a:pt x="1500384" y="455396"/>
                  <a:pt x="1478953" y="400627"/>
                </a:cubicBezTo>
                <a:cubicBezTo>
                  <a:pt x="1457522" y="345858"/>
                  <a:pt x="1836141" y="14864"/>
                  <a:pt x="1836141" y="577"/>
                </a:cubicBezTo>
                <a:cubicBezTo>
                  <a:pt x="1836141" y="-13710"/>
                  <a:pt x="1640878" y="241083"/>
                  <a:pt x="1478953" y="314902"/>
                </a:cubicBezTo>
                <a:cubicBezTo>
                  <a:pt x="1317028" y="388721"/>
                  <a:pt x="981272" y="433964"/>
                  <a:pt x="864591" y="443489"/>
                </a:cubicBezTo>
                <a:cubicBezTo>
                  <a:pt x="747910" y="453014"/>
                  <a:pt x="869353" y="383958"/>
                  <a:pt x="778866" y="372052"/>
                </a:cubicBezTo>
                <a:cubicBezTo>
                  <a:pt x="688379" y="360146"/>
                  <a:pt x="366910" y="345858"/>
                  <a:pt x="321666" y="372052"/>
                </a:cubicBezTo>
                <a:cubicBezTo>
                  <a:pt x="276422" y="398246"/>
                  <a:pt x="550265" y="567314"/>
                  <a:pt x="507403" y="529214"/>
                </a:cubicBezTo>
                <a:cubicBezTo>
                  <a:pt x="464541" y="491114"/>
                  <a:pt x="114497" y="95826"/>
                  <a:pt x="64491" y="100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35C29BDF-53C1-6885-E246-11880A2EBDF8}"/>
              </a:ext>
            </a:extLst>
          </p:cNvPr>
          <p:cNvSpPr/>
          <p:nvPr/>
        </p:nvSpPr>
        <p:spPr>
          <a:xfrm>
            <a:off x="5214938" y="6799721"/>
            <a:ext cx="2230809" cy="658392"/>
          </a:xfrm>
          <a:custGeom>
            <a:avLst/>
            <a:gdLst>
              <a:gd name="connsiteX0" fmla="*/ 0 w 2230809"/>
              <a:gd name="connsiteY0" fmla="*/ 286879 h 658392"/>
              <a:gd name="connsiteX1" fmla="*/ 2028825 w 2230809"/>
              <a:gd name="connsiteY1" fmla="*/ 15417 h 658392"/>
              <a:gd name="connsiteX2" fmla="*/ 2114550 w 2230809"/>
              <a:gd name="connsiteY2" fmla="*/ 101142 h 658392"/>
              <a:gd name="connsiteX3" fmla="*/ 2228850 w 2230809"/>
              <a:gd name="connsiteY3" fmla="*/ 658354 h 658392"/>
              <a:gd name="connsiteX4" fmla="*/ 2171700 w 2230809"/>
              <a:gd name="connsiteY4" fmla="*/ 129717 h 658392"/>
              <a:gd name="connsiteX5" fmla="*/ 1985962 w 2230809"/>
              <a:gd name="connsiteY5" fmla="*/ 72567 h 658392"/>
              <a:gd name="connsiteX6" fmla="*/ 2085975 w 2230809"/>
              <a:gd name="connsiteY6" fmla="*/ 58279 h 658392"/>
              <a:gd name="connsiteX7" fmla="*/ 0 w 2230809"/>
              <a:gd name="connsiteY7" fmla="*/ 286879 h 65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0809" h="658392">
                <a:moveTo>
                  <a:pt x="0" y="286879"/>
                </a:moveTo>
                <a:lnTo>
                  <a:pt x="2028825" y="15417"/>
                </a:lnTo>
                <a:cubicBezTo>
                  <a:pt x="2381250" y="-15539"/>
                  <a:pt x="2081213" y="-6014"/>
                  <a:pt x="2114550" y="101142"/>
                </a:cubicBezTo>
                <a:cubicBezTo>
                  <a:pt x="2147887" y="208298"/>
                  <a:pt x="2219325" y="653591"/>
                  <a:pt x="2228850" y="658354"/>
                </a:cubicBezTo>
                <a:cubicBezTo>
                  <a:pt x="2238375" y="663117"/>
                  <a:pt x="2212181" y="227348"/>
                  <a:pt x="2171700" y="129717"/>
                </a:cubicBezTo>
                <a:cubicBezTo>
                  <a:pt x="2131219" y="32086"/>
                  <a:pt x="2000249" y="84473"/>
                  <a:pt x="1985962" y="72567"/>
                </a:cubicBezTo>
                <a:cubicBezTo>
                  <a:pt x="1971675" y="60661"/>
                  <a:pt x="2085975" y="58279"/>
                  <a:pt x="2085975" y="58279"/>
                </a:cubicBezTo>
                <a:lnTo>
                  <a:pt x="0" y="2868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EA17E9D9-5928-FA4F-DEE8-664901C5E5F4}"/>
              </a:ext>
            </a:extLst>
          </p:cNvPr>
          <p:cNvSpPr/>
          <p:nvPr/>
        </p:nvSpPr>
        <p:spPr>
          <a:xfrm>
            <a:off x="4743392" y="4100002"/>
            <a:ext cx="403335" cy="1440441"/>
          </a:xfrm>
          <a:custGeom>
            <a:avLst/>
            <a:gdLst>
              <a:gd name="connsiteX0" fmla="*/ 58 w 403335"/>
              <a:gd name="connsiteY0" fmla="*/ 511 h 1440441"/>
              <a:gd name="connsiteX1" fmla="*/ 371533 w 403335"/>
              <a:gd name="connsiteY1" fmla="*/ 1343536 h 1440441"/>
              <a:gd name="connsiteX2" fmla="*/ 342958 w 403335"/>
              <a:gd name="connsiteY2" fmla="*/ 1186373 h 1440441"/>
              <a:gd name="connsiteX3" fmla="*/ 58 w 403335"/>
              <a:gd name="connsiteY3" fmla="*/ 511 h 144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335" h="1440441">
                <a:moveTo>
                  <a:pt x="58" y="511"/>
                </a:moveTo>
                <a:cubicBezTo>
                  <a:pt x="4820" y="26705"/>
                  <a:pt x="314383" y="1145892"/>
                  <a:pt x="371533" y="1343536"/>
                </a:cubicBezTo>
                <a:cubicBezTo>
                  <a:pt x="428683" y="1541180"/>
                  <a:pt x="402489" y="1410211"/>
                  <a:pt x="342958" y="1186373"/>
                </a:cubicBezTo>
                <a:cubicBezTo>
                  <a:pt x="283427" y="962535"/>
                  <a:pt x="-4704" y="-25683"/>
                  <a:pt x="58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01954619-4E72-FD34-AB7F-3843AB182EC0}"/>
              </a:ext>
            </a:extLst>
          </p:cNvPr>
          <p:cNvSpPr/>
          <p:nvPr/>
        </p:nvSpPr>
        <p:spPr>
          <a:xfrm>
            <a:off x="6445468" y="4986317"/>
            <a:ext cx="412545" cy="1286291"/>
          </a:xfrm>
          <a:custGeom>
            <a:avLst/>
            <a:gdLst>
              <a:gd name="connsiteX0" fmla="*/ 412532 w 412545"/>
              <a:gd name="connsiteY0" fmla="*/ 21 h 1286291"/>
              <a:gd name="connsiteX1" fmla="*/ 41057 w 412545"/>
              <a:gd name="connsiteY1" fmla="*/ 1014433 h 1286291"/>
              <a:gd name="connsiteX2" fmla="*/ 41057 w 412545"/>
              <a:gd name="connsiteY2" fmla="*/ 1285896 h 1286291"/>
              <a:gd name="connsiteX3" fmla="*/ 26770 w 412545"/>
              <a:gd name="connsiteY3" fmla="*/ 1043008 h 1286291"/>
              <a:gd name="connsiteX4" fmla="*/ 412532 w 412545"/>
              <a:gd name="connsiteY4" fmla="*/ 21 h 128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45" h="1286291">
                <a:moveTo>
                  <a:pt x="412532" y="21"/>
                </a:moveTo>
                <a:cubicBezTo>
                  <a:pt x="414913" y="-4741"/>
                  <a:pt x="102969" y="800121"/>
                  <a:pt x="41057" y="1014433"/>
                </a:cubicBezTo>
                <a:cubicBezTo>
                  <a:pt x="-20855" y="1228745"/>
                  <a:pt x="43438" y="1281134"/>
                  <a:pt x="41057" y="1285896"/>
                </a:cubicBezTo>
                <a:cubicBezTo>
                  <a:pt x="38676" y="1290658"/>
                  <a:pt x="-39905" y="1254939"/>
                  <a:pt x="26770" y="1043008"/>
                </a:cubicBezTo>
                <a:cubicBezTo>
                  <a:pt x="93445" y="831077"/>
                  <a:pt x="410151" y="4783"/>
                  <a:pt x="4125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41F4F623-51D7-0A1D-535A-A8A3E99499EB}"/>
              </a:ext>
            </a:extLst>
          </p:cNvPr>
          <p:cNvSpPr/>
          <p:nvPr/>
        </p:nvSpPr>
        <p:spPr>
          <a:xfrm>
            <a:off x="7272319" y="4943575"/>
            <a:ext cx="261859" cy="1299018"/>
          </a:xfrm>
          <a:custGeom>
            <a:avLst/>
            <a:gdLst>
              <a:gd name="connsiteX0" fmla="*/ 19 w 261859"/>
              <a:gd name="connsiteY0" fmla="*/ 1285775 h 1299018"/>
              <a:gd name="connsiteX1" fmla="*/ 257194 w 261859"/>
              <a:gd name="connsiteY1" fmla="*/ 28475 h 1299018"/>
              <a:gd name="connsiteX2" fmla="*/ 171469 w 261859"/>
              <a:gd name="connsiteY2" fmla="*/ 428525 h 1299018"/>
              <a:gd name="connsiteX3" fmla="*/ 242906 w 261859"/>
              <a:gd name="connsiteY3" fmla="*/ 671413 h 1299018"/>
              <a:gd name="connsiteX4" fmla="*/ 19 w 261859"/>
              <a:gd name="connsiteY4" fmla="*/ 1285775 h 12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59" h="1299018">
                <a:moveTo>
                  <a:pt x="19" y="1285775"/>
                </a:moveTo>
                <a:cubicBezTo>
                  <a:pt x="2400" y="1178619"/>
                  <a:pt x="228619" y="171350"/>
                  <a:pt x="257194" y="28475"/>
                </a:cubicBezTo>
                <a:cubicBezTo>
                  <a:pt x="285769" y="-114400"/>
                  <a:pt x="173850" y="321369"/>
                  <a:pt x="171469" y="428525"/>
                </a:cubicBezTo>
                <a:cubicBezTo>
                  <a:pt x="169088" y="535681"/>
                  <a:pt x="276243" y="523776"/>
                  <a:pt x="242906" y="671413"/>
                </a:cubicBezTo>
                <a:cubicBezTo>
                  <a:pt x="209569" y="819050"/>
                  <a:pt x="-2362" y="1392931"/>
                  <a:pt x="19" y="1285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230E6149-FA33-78C8-FE9A-CC77D1D83020}"/>
              </a:ext>
            </a:extLst>
          </p:cNvPr>
          <p:cNvSpPr/>
          <p:nvPr/>
        </p:nvSpPr>
        <p:spPr>
          <a:xfrm>
            <a:off x="3874469" y="6859539"/>
            <a:ext cx="940975" cy="470245"/>
          </a:xfrm>
          <a:custGeom>
            <a:avLst/>
            <a:gdLst>
              <a:gd name="connsiteX0" fmla="*/ 11731 w 940975"/>
              <a:gd name="connsiteY0" fmla="*/ 12749 h 470245"/>
              <a:gd name="connsiteX1" fmla="*/ 440356 w 940975"/>
              <a:gd name="connsiteY1" fmla="*/ 127049 h 470245"/>
              <a:gd name="connsiteX2" fmla="*/ 940419 w 940975"/>
              <a:gd name="connsiteY2" fmla="*/ 127049 h 470245"/>
              <a:gd name="connsiteX3" fmla="*/ 340344 w 940975"/>
              <a:gd name="connsiteY3" fmla="*/ 184199 h 470245"/>
              <a:gd name="connsiteX4" fmla="*/ 154606 w 940975"/>
              <a:gd name="connsiteY4" fmla="*/ 355649 h 470245"/>
              <a:gd name="connsiteX5" fmla="*/ 26019 w 940975"/>
              <a:gd name="connsiteY5" fmla="*/ 112761 h 470245"/>
              <a:gd name="connsiteX6" fmla="*/ 111744 w 940975"/>
              <a:gd name="connsiteY6" fmla="*/ 469949 h 470245"/>
              <a:gd name="connsiteX7" fmla="*/ 11731 w 940975"/>
              <a:gd name="connsiteY7" fmla="*/ 12749 h 47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975" h="470245">
                <a:moveTo>
                  <a:pt x="11731" y="12749"/>
                </a:moveTo>
                <a:cubicBezTo>
                  <a:pt x="66500" y="-44401"/>
                  <a:pt x="285575" y="107999"/>
                  <a:pt x="440356" y="127049"/>
                </a:cubicBezTo>
                <a:cubicBezTo>
                  <a:pt x="595137" y="146099"/>
                  <a:pt x="957088" y="117524"/>
                  <a:pt x="940419" y="127049"/>
                </a:cubicBezTo>
                <a:cubicBezTo>
                  <a:pt x="923750" y="136574"/>
                  <a:pt x="471313" y="146099"/>
                  <a:pt x="340344" y="184199"/>
                </a:cubicBezTo>
                <a:cubicBezTo>
                  <a:pt x="209375" y="222299"/>
                  <a:pt x="206993" y="367555"/>
                  <a:pt x="154606" y="355649"/>
                </a:cubicBezTo>
                <a:cubicBezTo>
                  <a:pt x="102219" y="343743"/>
                  <a:pt x="33163" y="93711"/>
                  <a:pt x="26019" y="112761"/>
                </a:cubicBezTo>
                <a:cubicBezTo>
                  <a:pt x="18875" y="131811"/>
                  <a:pt x="111744" y="481855"/>
                  <a:pt x="111744" y="469949"/>
                </a:cubicBezTo>
                <a:cubicBezTo>
                  <a:pt x="111744" y="458043"/>
                  <a:pt x="-43038" y="69899"/>
                  <a:pt x="11731" y="12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BB179638-F48A-B432-6129-F236ED15826D}"/>
              </a:ext>
            </a:extLst>
          </p:cNvPr>
          <p:cNvSpPr/>
          <p:nvPr/>
        </p:nvSpPr>
        <p:spPr>
          <a:xfrm>
            <a:off x="3844247" y="6778043"/>
            <a:ext cx="356907" cy="1880918"/>
          </a:xfrm>
          <a:custGeom>
            <a:avLst/>
            <a:gdLst>
              <a:gd name="connsiteX0" fmla="*/ 13378 w 356907"/>
              <a:gd name="connsiteY0" fmla="*/ 137107 h 1880918"/>
              <a:gd name="connsiteX1" fmla="*/ 27666 w 356907"/>
              <a:gd name="connsiteY1" fmla="*/ 194257 h 1880918"/>
              <a:gd name="connsiteX2" fmla="*/ 113391 w 356907"/>
              <a:gd name="connsiteY2" fmla="*/ 1565857 h 1880918"/>
              <a:gd name="connsiteX3" fmla="*/ 270553 w 356907"/>
              <a:gd name="connsiteY3" fmla="*/ 1880182 h 1880918"/>
              <a:gd name="connsiteX4" fmla="*/ 213403 w 356907"/>
              <a:gd name="connsiteY4" fmla="*/ 1522995 h 1880918"/>
              <a:gd name="connsiteX5" fmla="*/ 113391 w 356907"/>
              <a:gd name="connsiteY5" fmla="*/ 808620 h 1880918"/>
              <a:gd name="connsiteX6" fmla="*/ 356278 w 356907"/>
              <a:gd name="connsiteY6" fmla="*/ 1180095 h 1880918"/>
              <a:gd name="connsiteX7" fmla="*/ 27666 w 356907"/>
              <a:gd name="connsiteY7" fmla="*/ 65670 h 1880918"/>
              <a:gd name="connsiteX8" fmla="*/ 13378 w 356907"/>
              <a:gd name="connsiteY8" fmla="*/ 137107 h 188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907" h="1880918">
                <a:moveTo>
                  <a:pt x="13378" y="137107"/>
                </a:moveTo>
                <a:cubicBezTo>
                  <a:pt x="13378" y="158538"/>
                  <a:pt x="10997" y="-43868"/>
                  <a:pt x="27666" y="194257"/>
                </a:cubicBezTo>
                <a:cubicBezTo>
                  <a:pt x="44335" y="432382"/>
                  <a:pt x="72910" y="1284869"/>
                  <a:pt x="113391" y="1565857"/>
                </a:cubicBezTo>
                <a:cubicBezTo>
                  <a:pt x="153872" y="1846845"/>
                  <a:pt x="253884" y="1887326"/>
                  <a:pt x="270553" y="1880182"/>
                </a:cubicBezTo>
                <a:cubicBezTo>
                  <a:pt x="287222" y="1873038"/>
                  <a:pt x="239597" y="1701589"/>
                  <a:pt x="213403" y="1522995"/>
                </a:cubicBezTo>
                <a:cubicBezTo>
                  <a:pt x="187209" y="1344401"/>
                  <a:pt x="89579" y="865770"/>
                  <a:pt x="113391" y="808620"/>
                </a:cubicBezTo>
                <a:cubicBezTo>
                  <a:pt x="137203" y="751470"/>
                  <a:pt x="370566" y="1303920"/>
                  <a:pt x="356278" y="1180095"/>
                </a:cubicBezTo>
                <a:cubicBezTo>
                  <a:pt x="341991" y="1056270"/>
                  <a:pt x="80053" y="239501"/>
                  <a:pt x="27666" y="65670"/>
                </a:cubicBezTo>
                <a:cubicBezTo>
                  <a:pt x="-24721" y="-108161"/>
                  <a:pt x="13378" y="115676"/>
                  <a:pt x="13378" y="137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9FB3FD15-B886-3422-BDFB-D9A1D0D33295}"/>
              </a:ext>
            </a:extLst>
          </p:cNvPr>
          <p:cNvSpPr/>
          <p:nvPr/>
        </p:nvSpPr>
        <p:spPr>
          <a:xfrm>
            <a:off x="9588106" y="7416292"/>
            <a:ext cx="628808" cy="1008294"/>
          </a:xfrm>
          <a:custGeom>
            <a:avLst/>
            <a:gdLst>
              <a:gd name="connsiteX0" fmla="*/ 461585 w 628808"/>
              <a:gd name="connsiteY0" fmla="*/ 134039 h 1008294"/>
              <a:gd name="connsiteX1" fmla="*/ 496420 w 628808"/>
              <a:gd name="connsiteY1" fmla="*/ 586885 h 1008294"/>
              <a:gd name="connsiteX2" fmla="*/ 278705 w 628808"/>
              <a:gd name="connsiteY2" fmla="*/ 665262 h 1008294"/>
              <a:gd name="connsiteX3" fmla="*/ 304831 w 628808"/>
              <a:gd name="connsiteY3" fmla="*/ 708805 h 1008294"/>
              <a:gd name="connsiteX4" fmla="*/ 31 w 628808"/>
              <a:gd name="connsiteY4" fmla="*/ 1004897 h 1008294"/>
              <a:gd name="connsiteX5" fmla="*/ 287414 w 628808"/>
              <a:gd name="connsiteY5" fmla="*/ 865559 h 1008294"/>
              <a:gd name="connsiteX6" fmla="*/ 566088 w 628808"/>
              <a:gd name="connsiteY6" fmla="*/ 804599 h 1008294"/>
              <a:gd name="connsiteX7" fmla="*/ 522545 w 628808"/>
              <a:gd name="connsiteY7" fmla="*/ 778474 h 1008294"/>
              <a:gd name="connsiteX8" fmla="*/ 618340 w 628808"/>
              <a:gd name="connsiteY8" fmla="*/ 12119 h 1008294"/>
              <a:gd name="connsiteX9" fmla="*/ 609631 w 628808"/>
              <a:gd name="connsiteY9" fmla="*/ 299502 h 1008294"/>
              <a:gd name="connsiteX10" fmla="*/ 461585 w 628808"/>
              <a:gd name="connsiteY10" fmla="*/ 134039 h 100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08" h="1008294">
                <a:moveTo>
                  <a:pt x="461585" y="134039"/>
                </a:moveTo>
                <a:cubicBezTo>
                  <a:pt x="442717" y="181936"/>
                  <a:pt x="526900" y="498348"/>
                  <a:pt x="496420" y="586885"/>
                </a:cubicBezTo>
                <a:cubicBezTo>
                  <a:pt x="465940" y="675422"/>
                  <a:pt x="278705" y="665262"/>
                  <a:pt x="278705" y="665262"/>
                </a:cubicBezTo>
                <a:cubicBezTo>
                  <a:pt x="246773" y="685582"/>
                  <a:pt x="351277" y="652199"/>
                  <a:pt x="304831" y="708805"/>
                </a:cubicBezTo>
                <a:cubicBezTo>
                  <a:pt x="258385" y="765411"/>
                  <a:pt x="2934" y="978771"/>
                  <a:pt x="31" y="1004897"/>
                </a:cubicBezTo>
                <a:cubicBezTo>
                  <a:pt x="-2872" y="1031023"/>
                  <a:pt x="193071" y="898942"/>
                  <a:pt x="287414" y="865559"/>
                </a:cubicBezTo>
                <a:cubicBezTo>
                  <a:pt x="381757" y="832176"/>
                  <a:pt x="526899" y="819113"/>
                  <a:pt x="566088" y="804599"/>
                </a:cubicBezTo>
                <a:cubicBezTo>
                  <a:pt x="605277" y="790085"/>
                  <a:pt x="513836" y="910554"/>
                  <a:pt x="522545" y="778474"/>
                </a:cubicBezTo>
                <a:cubicBezTo>
                  <a:pt x="531254" y="646394"/>
                  <a:pt x="603826" y="91948"/>
                  <a:pt x="618340" y="12119"/>
                </a:cubicBezTo>
                <a:cubicBezTo>
                  <a:pt x="632854" y="-67710"/>
                  <a:pt x="634305" y="271925"/>
                  <a:pt x="609631" y="299502"/>
                </a:cubicBezTo>
                <a:cubicBezTo>
                  <a:pt x="584957" y="327079"/>
                  <a:pt x="480453" y="86142"/>
                  <a:pt x="461585" y="134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44A876D1-31CC-FEF6-E317-FCA746731205}"/>
              </a:ext>
            </a:extLst>
          </p:cNvPr>
          <p:cNvSpPr/>
          <p:nvPr/>
        </p:nvSpPr>
        <p:spPr>
          <a:xfrm>
            <a:off x="9282502" y="4580504"/>
            <a:ext cx="911389" cy="2965243"/>
          </a:xfrm>
          <a:custGeom>
            <a:avLst/>
            <a:gdLst>
              <a:gd name="connsiteX0" fmla="*/ 9544 w 911389"/>
              <a:gd name="connsiteY0" fmla="*/ 61165 h 2965243"/>
              <a:gd name="connsiteX1" fmla="*/ 653978 w 911389"/>
              <a:gd name="connsiteY1" fmla="*/ 2159930 h 2965243"/>
              <a:gd name="connsiteX2" fmla="*/ 662687 w 911389"/>
              <a:gd name="connsiteY2" fmla="*/ 1985759 h 2965243"/>
              <a:gd name="connsiteX3" fmla="*/ 906527 w 911389"/>
              <a:gd name="connsiteY3" fmla="*/ 2934993 h 2965243"/>
              <a:gd name="connsiteX4" fmla="*/ 410138 w 911389"/>
              <a:gd name="connsiteY4" fmla="*/ 670765 h 2965243"/>
              <a:gd name="connsiteX5" fmla="*/ 427555 w 911389"/>
              <a:gd name="connsiteY5" fmla="*/ 1149736 h 2965243"/>
              <a:gd name="connsiteX6" fmla="*/ 175007 w 911389"/>
              <a:gd name="connsiteY6" fmla="*/ 226627 h 2965243"/>
              <a:gd name="connsiteX7" fmla="*/ 262092 w 911389"/>
              <a:gd name="connsiteY7" fmla="*/ 531427 h 2965243"/>
              <a:gd name="connsiteX8" fmla="*/ 9544 w 911389"/>
              <a:gd name="connsiteY8" fmla="*/ 61165 h 296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389" h="2965243">
                <a:moveTo>
                  <a:pt x="9544" y="61165"/>
                </a:moveTo>
                <a:cubicBezTo>
                  <a:pt x="74858" y="332582"/>
                  <a:pt x="545121" y="1839164"/>
                  <a:pt x="653978" y="2159930"/>
                </a:cubicBezTo>
                <a:cubicBezTo>
                  <a:pt x="762835" y="2480696"/>
                  <a:pt x="620596" y="1856582"/>
                  <a:pt x="662687" y="1985759"/>
                </a:cubicBezTo>
                <a:cubicBezTo>
                  <a:pt x="704778" y="2114936"/>
                  <a:pt x="948619" y="3154159"/>
                  <a:pt x="906527" y="2934993"/>
                </a:cubicBezTo>
                <a:cubicBezTo>
                  <a:pt x="864436" y="2715827"/>
                  <a:pt x="489967" y="968308"/>
                  <a:pt x="410138" y="670765"/>
                </a:cubicBezTo>
                <a:cubicBezTo>
                  <a:pt x="330309" y="373222"/>
                  <a:pt x="466744" y="1223759"/>
                  <a:pt x="427555" y="1149736"/>
                </a:cubicBezTo>
                <a:cubicBezTo>
                  <a:pt x="388367" y="1075713"/>
                  <a:pt x="202584" y="329678"/>
                  <a:pt x="175007" y="226627"/>
                </a:cubicBezTo>
                <a:cubicBezTo>
                  <a:pt x="147430" y="123576"/>
                  <a:pt x="289669" y="554650"/>
                  <a:pt x="262092" y="531427"/>
                </a:cubicBezTo>
                <a:cubicBezTo>
                  <a:pt x="234515" y="508204"/>
                  <a:pt x="-55770" y="-210252"/>
                  <a:pt x="9544" y="6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4A6807F8-DB6A-24AF-3670-C0A5852A1FE9}"/>
              </a:ext>
            </a:extLst>
          </p:cNvPr>
          <p:cNvSpPr/>
          <p:nvPr/>
        </p:nvSpPr>
        <p:spPr>
          <a:xfrm>
            <a:off x="8407853" y="4098977"/>
            <a:ext cx="518497" cy="1903354"/>
          </a:xfrm>
          <a:custGeom>
            <a:avLst/>
            <a:gdLst>
              <a:gd name="connsiteX0" fmla="*/ 30753 w 518497"/>
              <a:gd name="connsiteY0" fmla="*/ 107263 h 1903354"/>
              <a:gd name="connsiteX1" fmla="*/ 48170 w 518497"/>
              <a:gd name="connsiteY1" fmla="*/ 194349 h 1903354"/>
              <a:gd name="connsiteX2" fmla="*/ 396513 w 518497"/>
              <a:gd name="connsiteY2" fmla="*/ 1796726 h 1903354"/>
              <a:gd name="connsiteX3" fmla="*/ 405221 w 518497"/>
              <a:gd name="connsiteY3" fmla="*/ 1622554 h 1903354"/>
              <a:gd name="connsiteX4" fmla="*/ 518433 w 518497"/>
              <a:gd name="connsiteY4" fmla="*/ 560109 h 1903354"/>
              <a:gd name="connsiteX5" fmla="*/ 387804 w 518497"/>
              <a:gd name="connsiteY5" fmla="*/ 1439674 h 1903354"/>
              <a:gd name="connsiteX6" fmla="*/ 248467 w 518497"/>
              <a:gd name="connsiteY6" fmla="*/ 438189 h 1903354"/>
              <a:gd name="connsiteX7" fmla="*/ 309427 w 518497"/>
              <a:gd name="connsiteY7" fmla="*/ 917160 h 1903354"/>
              <a:gd name="connsiteX8" fmla="*/ 30753 w 518497"/>
              <a:gd name="connsiteY8" fmla="*/ 107263 h 190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97" h="1903354">
                <a:moveTo>
                  <a:pt x="30753" y="107263"/>
                </a:moveTo>
                <a:cubicBezTo>
                  <a:pt x="-12790" y="-13205"/>
                  <a:pt x="-12790" y="-87228"/>
                  <a:pt x="48170" y="194349"/>
                </a:cubicBezTo>
                <a:cubicBezTo>
                  <a:pt x="109130" y="475926"/>
                  <a:pt x="337005" y="1558692"/>
                  <a:pt x="396513" y="1796726"/>
                </a:cubicBezTo>
                <a:cubicBezTo>
                  <a:pt x="456021" y="2034760"/>
                  <a:pt x="384901" y="1828657"/>
                  <a:pt x="405221" y="1622554"/>
                </a:cubicBezTo>
                <a:cubicBezTo>
                  <a:pt x="425541" y="1416451"/>
                  <a:pt x="521336" y="590589"/>
                  <a:pt x="518433" y="560109"/>
                </a:cubicBezTo>
                <a:cubicBezTo>
                  <a:pt x="515530" y="529629"/>
                  <a:pt x="432798" y="1459994"/>
                  <a:pt x="387804" y="1439674"/>
                </a:cubicBezTo>
                <a:cubicBezTo>
                  <a:pt x="342810" y="1419354"/>
                  <a:pt x="261530" y="525275"/>
                  <a:pt x="248467" y="438189"/>
                </a:cubicBezTo>
                <a:cubicBezTo>
                  <a:pt x="235404" y="351103"/>
                  <a:pt x="344261" y="976669"/>
                  <a:pt x="309427" y="917160"/>
                </a:cubicBezTo>
                <a:cubicBezTo>
                  <a:pt x="274593" y="857651"/>
                  <a:pt x="74296" y="227731"/>
                  <a:pt x="30753" y="107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B25928B4-AA0E-E1F6-E408-F8463C332615}"/>
              </a:ext>
            </a:extLst>
          </p:cNvPr>
          <p:cNvSpPr/>
          <p:nvPr/>
        </p:nvSpPr>
        <p:spPr>
          <a:xfrm>
            <a:off x="8778189" y="5382143"/>
            <a:ext cx="196462" cy="2177392"/>
          </a:xfrm>
          <a:custGeom>
            <a:avLst/>
            <a:gdLst>
              <a:gd name="connsiteX0" fmla="*/ 104554 w 196462"/>
              <a:gd name="connsiteY0" fmla="*/ 8463 h 2177392"/>
              <a:gd name="connsiteX1" fmla="*/ 165514 w 196462"/>
              <a:gd name="connsiteY1" fmla="*/ 1628257 h 2177392"/>
              <a:gd name="connsiteX2" fmla="*/ 191640 w 196462"/>
              <a:gd name="connsiteY2" fmla="*/ 2176897 h 2177392"/>
              <a:gd name="connsiteX3" fmla="*/ 69720 w 196462"/>
              <a:gd name="connsiteY3" fmla="*/ 1715343 h 2177392"/>
              <a:gd name="connsiteX4" fmla="*/ 26177 w 196462"/>
              <a:gd name="connsiteY4" fmla="*/ 1166703 h 2177392"/>
              <a:gd name="connsiteX5" fmla="*/ 121971 w 196462"/>
              <a:gd name="connsiteY5" fmla="*/ 1523754 h 2177392"/>
              <a:gd name="connsiteX6" fmla="*/ 51 w 196462"/>
              <a:gd name="connsiteY6" fmla="*/ 853194 h 2177392"/>
              <a:gd name="connsiteX7" fmla="*/ 139388 w 196462"/>
              <a:gd name="connsiteY7" fmla="*/ 1306040 h 2177392"/>
              <a:gd name="connsiteX8" fmla="*/ 52302 w 196462"/>
              <a:gd name="connsiteY8" fmla="*/ 618063 h 2177392"/>
              <a:gd name="connsiteX9" fmla="*/ 139388 w 196462"/>
              <a:gd name="connsiteY9" fmla="*/ 975114 h 2177392"/>
              <a:gd name="connsiteX10" fmla="*/ 104554 w 196462"/>
              <a:gd name="connsiteY10" fmla="*/ 8463 h 21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462" h="2177392">
                <a:moveTo>
                  <a:pt x="104554" y="8463"/>
                </a:moveTo>
                <a:cubicBezTo>
                  <a:pt x="108908" y="117320"/>
                  <a:pt x="151000" y="1266851"/>
                  <a:pt x="165514" y="1628257"/>
                </a:cubicBezTo>
                <a:cubicBezTo>
                  <a:pt x="180028" y="1989663"/>
                  <a:pt x="207606" y="2162383"/>
                  <a:pt x="191640" y="2176897"/>
                </a:cubicBezTo>
                <a:cubicBezTo>
                  <a:pt x="175674" y="2191411"/>
                  <a:pt x="97297" y="1883709"/>
                  <a:pt x="69720" y="1715343"/>
                </a:cubicBezTo>
                <a:cubicBezTo>
                  <a:pt x="42143" y="1546977"/>
                  <a:pt x="17469" y="1198634"/>
                  <a:pt x="26177" y="1166703"/>
                </a:cubicBezTo>
                <a:cubicBezTo>
                  <a:pt x="34885" y="1134772"/>
                  <a:pt x="126325" y="1576006"/>
                  <a:pt x="121971" y="1523754"/>
                </a:cubicBezTo>
                <a:cubicBezTo>
                  <a:pt x="117617" y="1471502"/>
                  <a:pt x="-2852" y="889480"/>
                  <a:pt x="51" y="853194"/>
                </a:cubicBezTo>
                <a:cubicBezTo>
                  <a:pt x="2954" y="816908"/>
                  <a:pt x="130680" y="1345229"/>
                  <a:pt x="139388" y="1306040"/>
                </a:cubicBezTo>
                <a:cubicBezTo>
                  <a:pt x="148097" y="1266852"/>
                  <a:pt x="52302" y="673217"/>
                  <a:pt x="52302" y="618063"/>
                </a:cubicBezTo>
                <a:cubicBezTo>
                  <a:pt x="52302" y="562909"/>
                  <a:pt x="127776" y="1075263"/>
                  <a:pt x="139388" y="975114"/>
                </a:cubicBezTo>
                <a:cubicBezTo>
                  <a:pt x="151000" y="874965"/>
                  <a:pt x="100200" y="-100394"/>
                  <a:pt x="104554" y="8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AAFBA4BD-F741-2051-209A-B37E7CA9BD25}"/>
              </a:ext>
            </a:extLst>
          </p:cNvPr>
          <p:cNvSpPr/>
          <p:nvPr/>
        </p:nvSpPr>
        <p:spPr>
          <a:xfrm>
            <a:off x="3272917" y="4615429"/>
            <a:ext cx="225054" cy="1292199"/>
          </a:xfrm>
          <a:custGeom>
            <a:avLst/>
            <a:gdLst>
              <a:gd name="connsiteX0" fmla="*/ 7312 w 225054"/>
              <a:gd name="connsiteY0" fmla="*/ 114 h 1292199"/>
              <a:gd name="connsiteX1" fmla="*/ 36340 w 225054"/>
              <a:gd name="connsiteY1" fmla="*/ 812914 h 1292199"/>
              <a:gd name="connsiteX2" fmla="*/ 225026 w 225054"/>
              <a:gd name="connsiteY2" fmla="*/ 1291885 h 1292199"/>
              <a:gd name="connsiteX3" fmla="*/ 21826 w 225054"/>
              <a:gd name="connsiteY3" fmla="*/ 870971 h 1292199"/>
              <a:gd name="connsiteX4" fmla="*/ 7312 w 225054"/>
              <a:gd name="connsiteY4" fmla="*/ 114 h 12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54" h="1292199">
                <a:moveTo>
                  <a:pt x="7312" y="114"/>
                </a:moveTo>
                <a:cubicBezTo>
                  <a:pt x="9731" y="-9562"/>
                  <a:pt x="54" y="597619"/>
                  <a:pt x="36340" y="812914"/>
                </a:cubicBezTo>
                <a:cubicBezTo>
                  <a:pt x="72626" y="1028209"/>
                  <a:pt x="227445" y="1282209"/>
                  <a:pt x="225026" y="1291885"/>
                </a:cubicBezTo>
                <a:cubicBezTo>
                  <a:pt x="222607" y="1301561"/>
                  <a:pt x="58112" y="1086266"/>
                  <a:pt x="21826" y="870971"/>
                </a:cubicBezTo>
                <a:cubicBezTo>
                  <a:pt x="-14460" y="655676"/>
                  <a:pt x="4893" y="9790"/>
                  <a:pt x="7312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53228732-7D5F-8543-9FDC-D7AA975A5BF1}"/>
              </a:ext>
            </a:extLst>
          </p:cNvPr>
          <p:cNvSpPr/>
          <p:nvPr/>
        </p:nvSpPr>
        <p:spPr>
          <a:xfrm>
            <a:off x="3860800" y="5399314"/>
            <a:ext cx="461035" cy="387812"/>
          </a:xfrm>
          <a:custGeom>
            <a:avLst/>
            <a:gdLst>
              <a:gd name="connsiteX0" fmla="*/ 0 w 461035"/>
              <a:gd name="connsiteY0" fmla="*/ 0 h 387812"/>
              <a:gd name="connsiteX1" fmla="*/ 449943 w 461035"/>
              <a:gd name="connsiteY1" fmla="*/ 377372 h 387812"/>
              <a:gd name="connsiteX2" fmla="*/ 333829 w 461035"/>
              <a:gd name="connsiteY2" fmla="*/ 290286 h 387812"/>
              <a:gd name="connsiteX3" fmla="*/ 0 w 461035"/>
              <a:gd name="connsiteY3" fmla="*/ 0 h 38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35" h="387812">
                <a:moveTo>
                  <a:pt x="0" y="0"/>
                </a:moveTo>
                <a:lnTo>
                  <a:pt x="449943" y="377372"/>
                </a:lnTo>
                <a:cubicBezTo>
                  <a:pt x="505581" y="425753"/>
                  <a:pt x="333829" y="290286"/>
                  <a:pt x="333829" y="29028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A400248C-D7AC-2BAF-6B72-8AD0AC5AC3DB}"/>
              </a:ext>
            </a:extLst>
          </p:cNvPr>
          <p:cNvSpPr/>
          <p:nvPr/>
        </p:nvSpPr>
        <p:spPr>
          <a:xfrm>
            <a:off x="2217994" y="4325257"/>
            <a:ext cx="1463279" cy="204036"/>
          </a:xfrm>
          <a:custGeom>
            <a:avLst/>
            <a:gdLst>
              <a:gd name="connsiteX0" fmla="*/ 2692 w 1463279"/>
              <a:gd name="connsiteY0" fmla="*/ 174172 h 204036"/>
              <a:gd name="connsiteX1" fmla="*/ 1396063 w 1463279"/>
              <a:gd name="connsiteY1" fmla="*/ 0 h 204036"/>
              <a:gd name="connsiteX2" fmla="*/ 1134806 w 1463279"/>
              <a:gd name="connsiteY2" fmla="*/ 174172 h 204036"/>
              <a:gd name="connsiteX3" fmla="*/ 1454120 w 1463279"/>
              <a:gd name="connsiteY3" fmla="*/ 130629 h 204036"/>
              <a:gd name="connsiteX4" fmla="*/ 699377 w 1463279"/>
              <a:gd name="connsiteY4" fmla="*/ 203200 h 204036"/>
              <a:gd name="connsiteX5" fmla="*/ 1033206 w 1463279"/>
              <a:gd name="connsiteY5" fmla="*/ 72572 h 204036"/>
              <a:gd name="connsiteX6" fmla="*/ 2692 w 1463279"/>
              <a:gd name="connsiteY6" fmla="*/ 174172 h 20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279" h="204036">
                <a:moveTo>
                  <a:pt x="2692" y="174172"/>
                </a:moveTo>
                <a:cubicBezTo>
                  <a:pt x="63168" y="162077"/>
                  <a:pt x="1207377" y="0"/>
                  <a:pt x="1396063" y="0"/>
                </a:cubicBezTo>
                <a:cubicBezTo>
                  <a:pt x="1584749" y="0"/>
                  <a:pt x="1125130" y="152400"/>
                  <a:pt x="1134806" y="174172"/>
                </a:cubicBezTo>
                <a:cubicBezTo>
                  <a:pt x="1144482" y="195944"/>
                  <a:pt x="1526691" y="125791"/>
                  <a:pt x="1454120" y="130629"/>
                </a:cubicBezTo>
                <a:cubicBezTo>
                  <a:pt x="1381549" y="135467"/>
                  <a:pt x="769529" y="212876"/>
                  <a:pt x="699377" y="203200"/>
                </a:cubicBezTo>
                <a:cubicBezTo>
                  <a:pt x="629225" y="193524"/>
                  <a:pt x="1146901" y="72572"/>
                  <a:pt x="1033206" y="72572"/>
                </a:cubicBezTo>
                <a:cubicBezTo>
                  <a:pt x="919511" y="72572"/>
                  <a:pt x="-57784" y="186267"/>
                  <a:pt x="2692" y="174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2B5C7AAC-2B52-6F9F-24CD-CA837C40C0BD}"/>
              </a:ext>
            </a:extLst>
          </p:cNvPr>
          <p:cNvSpPr/>
          <p:nvPr/>
        </p:nvSpPr>
        <p:spPr>
          <a:xfrm>
            <a:off x="6718544" y="3972858"/>
            <a:ext cx="1841297" cy="891169"/>
          </a:xfrm>
          <a:custGeom>
            <a:avLst/>
            <a:gdLst>
              <a:gd name="connsiteX0" fmla="*/ 66 w 1841297"/>
              <a:gd name="connsiteY0" fmla="*/ 259030 h 891169"/>
              <a:gd name="connsiteX1" fmla="*/ 886588 w 1841297"/>
              <a:gd name="connsiteY1" fmla="*/ 281332 h 891169"/>
              <a:gd name="connsiteX2" fmla="*/ 1249002 w 1841297"/>
              <a:gd name="connsiteY2" fmla="*/ 537810 h 891169"/>
              <a:gd name="connsiteX3" fmla="*/ 1031554 w 1841297"/>
              <a:gd name="connsiteY3" fmla="*/ 119640 h 891169"/>
              <a:gd name="connsiteX4" fmla="*/ 1784261 w 1841297"/>
              <a:gd name="connsiteY4" fmla="*/ 805440 h 891169"/>
              <a:gd name="connsiteX5" fmla="*/ 1689476 w 1841297"/>
              <a:gd name="connsiteY5" fmla="*/ 794288 h 891169"/>
              <a:gd name="connsiteX6" fmla="*/ 903315 w 1841297"/>
              <a:gd name="connsiteY6" fmla="*/ 19279 h 891169"/>
              <a:gd name="connsiteX7" fmla="*/ 1065007 w 1841297"/>
              <a:gd name="connsiteY7" fmla="*/ 231152 h 891169"/>
              <a:gd name="connsiteX8" fmla="*/ 395934 w 1841297"/>
              <a:gd name="connsiteY8" fmla="*/ 186547 h 891169"/>
              <a:gd name="connsiteX9" fmla="*/ 836407 w 1841297"/>
              <a:gd name="connsiteY9" fmla="*/ 180971 h 891169"/>
              <a:gd name="connsiteX10" fmla="*/ 66 w 1841297"/>
              <a:gd name="connsiteY10" fmla="*/ 259030 h 89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297" h="891169">
                <a:moveTo>
                  <a:pt x="66" y="259030"/>
                </a:moveTo>
                <a:cubicBezTo>
                  <a:pt x="8429" y="275757"/>
                  <a:pt x="678432" y="234869"/>
                  <a:pt x="886588" y="281332"/>
                </a:cubicBezTo>
                <a:cubicBezTo>
                  <a:pt x="1094744" y="327795"/>
                  <a:pt x="1224841" y="564759"/>
                  <a:pt x="1249002" y="537810"/>
                </a:cubicBezTo>
                <a:cubicBezTo>
                  <a:pt x="1273163" y="510861"/>
                  <a:pt x="942344" y="75035"/>
                  <a:pt x="1031554" y="119640"/>
                </a:cubicBezTo>
                <a:cubicBezTo>
                  <a:pt x="1120764" y="164245"/>
                  <a:pt x="1674607" y="692999"/>
                  <a:pt x="1784261" y="805440"/>
                </a:cubicBezTo>
                <a:cubicBezTo>
                  <a:pt x="1893915" y="917881"/>
                  <a:pt x="1836300" y="925315"/>
                  <a:pt x="1689476" y="794288"/>
                </a:cubicBezTo>
                <a:cubicBezTo>
                  <a:pt x="1542652" y="663261"/>
                  <a:pt x="1007393" y="113135"/>
                  <a:pt x="903315" y="19279"/>
                </a:cubicBezTo>
                <a:cubicBezTo>
                  <a:pt x="799237" y="-74577"/>
                  <a:pt x="1149570" y="203274"/>
                  <a:pt x="1065007" y="231152"/>
                </a:cubicBezTo>
                <a:cubicBezTo>
                  <a:pt x="980444" y="259030"/>
                  <a:pt x="434034" y="194910"/>
                  <a:pt x="395934" y="186547"/>
                </a:cubicBezTo>
                <a:cubicBezTo>
                  <a:pt x="357834" y="178184"/>
                  <a:pt x="899597" y="169820"/>
                  <a:pt x="836407" y="180971"/>
                </a:cubicBezTo>
                <a:cubicBezTo>
                  <a:pt x="773217" y="192122"/>
                  <a:pt x="-8297" y="242303"/>
                  <a:pt x="66" y="259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D082A2AF-8DEE-4160-1C4C-A66716969C90}"/>
              </a:ext>
            </a:extLst>
          </p:cNvPr>
          <p:cNvSpPr/>
          <p:nvPr/>
        </p:nvSpPr>
        <p:spPr>
          <a:xfrm>
            <a:off x="2531707" y="1313607"/>
            <a:ext cx="992720" cy="4323358"/>
          </a:xfrm>
          <a:custGeom>
            <a:avLst/>
            <a:gdLst>
              <a:gd name="connsiteX0" fmla="*/ 4459 w 992720"/>
              <a:gd name="connsiteY0" fmla="*/ 32114 h 4323358"/>
              <a:gd name="connsiteX1" fmla="*/ 970618 w 992720"/>
              <a:gd name="connsiteY1" fmla="*/ 4259057 h 4323358"/>
              <a:gd name="connsiteX2" fmla="*/ 625561 w 992720"/>
              <a:gd name="connsiteY2" fmla="*/ 2413004 h 4323358"/>
              <a:gd name="connsiteX3" fmla="*/ 4459 w 992720"/>
              <a:gd name="connsiteY3" fmla="*/ 32114 h 432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720" h="4323358">
                <a:moveTo>
                  <a:pt x="4459" y="32114"/>
                </a:moveTo>
                <a:cubicBezTo>
                  <a:pt x="61969" y="339790"/>
                  <a:pt x="867101" y="3862242"/>
                  <a:pt x="970618" y="4259057"/>
                </a:cubicBezTo>
                <a:cubicBezTo>
                  <a:pt x="1074135" y="4655872"/>
                  <a:pt x="789463" y="3114619"/>
                  <a:pt x="625561" y="2413004"/>
                </a:cubicBezTo>
                <a:cubicBezTo>
                  <a:pt x="461659" y="1711389"/>
                  <a:pt x="-53051" y="-275562"/>
                  <a:pt x="4459" y="32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CE5FAD3F-43BD-45CA-D0B9-FF2CB5F0FCE0}"/>
              </a:ext>
            </a:extLst>
          </p:cNvPr>
          <p:cNvSpPr/>
          <p:nvPr/>
        </p:nvSpPr>
        <p:spPr>
          <a:xfrm>
            <a:off x="4032153" y="2283477"/>
            <a:ext cx="2005502" cy="1289353"/>
          </a:xfrm>
          <a:custGeom>
            <a:avLst/>
            <a:gdLst>
              <a:gd name="connsiteX0" fmla="*/ 9211 w 2005502"/>
              <a:gd name="connsiteY0" fmla="*/ 132813 h 1289353"/>
              <a:gd name="connsiteX1" fmla="*/ 468780 w 2005502"/>
              <a:gd name="connsiteY1" fmla="*/ 154 h 1289353"/>
              <a:gd name="connsiteX2" fmla="*/ 350334 w 2005502"/>
              <a:gd name="connsiteY2" fmla="*/ 109124 h 1289353"/>
              <a:gd name="connsiteX3" fmla="*/ 497207 w 2005502"/>
              <a:gd name="connsiteY3" fmla="*/ 241783 h 1289353"/>
              <a:gd name="connsiteX4" fmla="*/ 464042 w 2005502"/>
              <a:gd name="connsiteY4" fmla="*/ 459723 h 1289353"/>
              <a:gd name="connsiteX5" fmla="*/ 658293 w 2005502"/>
              <a:gd name="connsiteY5" fmla="*/ 739255 h 1289353"/>
              <a:gd name="connsiteX6" fmla="*/ 691457 w 2005502"/>
              <a:gd name="connsiteY6" fmla="*/ 772419 h 1289353"/>
              <a:gd name="connsiteX7" fmla="*/ 1946981 w 2005502"/>
              <a:gd name="connsiteY7" fmla="*/ 1189348 h 1289353"/>
              <a:gd name="connsiteX8" fmla="*/ 1762206 w 2005502"/>
              <a:gd name="connsiteY8" fmla="*/ 1156183 h 1289353"/>
              <a:gd name="connsiteX9" fmla="*/ 1440034 w 2005502"/>
              <a:gd name="connsiteY9" fmla="*/ 1288842 h 1289353"/>
              <a:gd name="connsiteX10" fmla="*/ 1515839 w 2005502"/>
              <a:gd name="connsiteY10" fmla="*/ 1203561 h 1289353"/>
              <a:gd name="connsiteX11" fmla="*/ 1297899 w 2005502"/>
              <a:gd name="connsiteY11" fmla="*/ 1246202 h 1289353"/>
              <a:gd name="connsiteX12" fmla="*/ 568274 w 2005502"/>
              <a:gd name="connsiteY12" fmla="*/ 706090 h 1289353"/>
              <a:gd name="connsiteX13" fmla="*/ 355072 w 2005502"/>
              <a:gd name="connsiteY13" fmla="*/ 341277 h 1289353"/>
              <a:gd name="connsiteX14" fmla="*/ 421401 w 2005502"/>
              <a:gd name="connsiteY14" fmla="*/ 142289 h 1289353"/>
              <a:gd name="connsiteX15" fmla="*/ 203462 w 2005502"/>
              <a:gd name="connsiteY15" fmla="*/ 331802 h 1289353"/>
              <a:gd name="connsiteX16" fmla="*/ 364548 w 2005502"/>
              <a:gd name="connsiteY16" fmla="*/ 132813 h 1289353"/>
              <a:gd name="connsiteX17" fmla="*/ 175035 w 2005502"/>
              <a:gd name="connsiteY17" fmla="*/ 132813 h 1289353"/>
              <a:gd name="connsiteX18" fmla="*/ 9211 w 2005502"/>
              <a:gd name="connsiteY18" fmla="*/ 132813 h 128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5502" h="1289353">
                <a:moveTo>
                  <a:pt x="9211" y="132813"/>
                </a:moveTo>
                <a:cubicBezTo>
                  <a:pt x="58168" y="110703"/>
                  <a:pt x="411926" y="4102"/>
                  <a:pt x="468780" y="154"/>
                </a:cubicBezTo>
                <a:cubicBezTo>
                  <a:pt x="525634" y="-3794"/>
                  <a:pt x="345596" y="68853"/>
                  <a:pt x="350334" y="109124"/>
                </a:cubicBezTo>
                <a:cubicBezTo>
                  <a:pt x="355072" y="149395"/>
                  <a:pt x="478256" y="183350"/>
                  <a:pt x="497207" y="241783"/>
                </a:cubicBezTo>
                <a:cubicBezTo>
                  <a:pt x="516158" y="300216"/>
                  <a:pt x="437194" y="376811"/>
                  <a:pt x="464042" y="459723"/>
                </a:cubicBezTo>
                <a:cubicBezTo>
                  <a:pt x="490890" y="542635"/>
                  <a:pt x="620391" y="687139"/>
                  <a:pt x="658293" y="739255"/>
                </a:cubicBezTo>
                <a:cubicBezTo>
                  <a:pt x="696195" y="791371"/>
                  <a:pt x="476676" y="697404"/>
                  <a:pt x="691457" y="772419"/>
                </a:cubicBezTo>
                <a:cubicBezTo>
                  <a:pt x="906238" y="847435"/>
                  <a:pt x="1768523" y="1125387"/>
                  <a:pt x="1946981" y="1189348"/>
                </a:cubicBezTo>
                <a:cubicBezTo>
                  <a:pt x="2125439" y="1253309"/>
                  <a:pt x="1846697" y="1139601"/>
                  <a:pt x="1762206" y="1156183"/>
                </a:cubicBezTo>
                <a:cubicBezTo>
                  <a:pt x="1677715" y="1172765"/>
                  <a:pt x="1481095" y="1280946"/>
                  <a:pt x="1440034" y="1288842"/>
                </a:cubicBezTo>
                <a:cubicBezTo>
                  <a:pt x="1398973" y="1296738"/>
                  <a:pt x="1539528" y="1210668"/>
                  <a:pt x="1515839" y="1203561"/>
                </a:cubicBezTo>
                <a:cubicBezTo>
                  <a:pt x="1492150" y="1196454"/>
                  <a:pt x="1455827" y="1329114"/>
                  <a:pt x="1297899" y="1246202"/>
                </a:cubicBezTo>
                <a:cubicBezTo>
                  <a:pt x="1139972" y="1163290"/>
                  <a:pt x="725412" y="856911"/>
                  <a:pt x="568274" y="706090"/>
                </a:cubicBezTo>
                <a:cubicBezTo>
                  <a:pt x="411136" y="555269"/>
                  <a:pt x="379551" y="435244"/>
                  <a:pt x="355072" y="341277"/>
                </a:cubicBezTo>
                <a:cubicBezTo>
                  <a:pt x="330593" y="247310"/>
                  <a:pt x="446669" y="143868"/>
                  <a:pt x="421401" y="142289"/>
                </a:cubicBezTo>
                <a:cubicBezTo>
                  <a:pt x="396133" y="140710"/>
                  <a:pt x="212938" y="333381"/>
                  <a:pt x="203462" y="331802"/>
                </a:cubicBezTo>
                <a:cubicBezTo>
                  <a:pt x="193987" y="330223"/>
                  <a:pt x="369286" y="165978"/>
                  <a:pt x="364548" y="132813"/>
                </a:cubicBezTo>
                <a:cubicBezTo>
                  <a:pt x="359810" y="99648"/>
                  <a:pt x="230310" y="134392"/>
                  <a:pt x="175035" y="132813"/>
                </a:cubicBezTo>
                <a:cubicBezTo>
                  <a:pt x="119760" y="131234"/>
                  <a:pt x="-39746" y="154923"/>
                  <a:pt x="9211" y="13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1F921DBE-A613-5A0C-D5B3-7E12F254386B}"/>
              </a:ext>
            </a:extLst>
          </p:cNvPr>
          <p:cNvSpPr/>
          <p:nvPr/>
        </p:nvSpPr>
        <p:spPr>
          <a:xfrm>
            <a:off x="5867304" y="2658063"/>
            <a:ext cx="538250" cy="1459799"/>
          </a:xfrm>
          <a:custGeom>
            <a:avLst/>
            <a:gdLst>
              <a:gd name="connsiteX0" fmla="*/ 405575 w 538250"/>
              <a:gd name="connsiteY0" fmla="*/ 288863 h 1459799"/>
              <a:gd name="connsiteX1" fmla="*/ 538234 w 538250"/>
              <a:gd name="connsiteY1" fmla="*/ 885829 h 1459799"/>
              <a:gd name="connsiteX2" fmla="*/ 396099 w 538250"/>
              <a:gd name="connsiteY2" fmla="*/ 511541 h 1459799"/>
              <a:gd name="connsiteX3" fmla="*/ 353459 w 538250"/>
              <a:gd name="connsiteY3" fmla="*/ 753170 h 1459799"/>
              <a:gd name="connsiteX4" fmla="*/ 258702 w 538250"/>
              <a:gd name="connsiteY4" fmla="*/ 653676 h 1459799"/>
              <a:gd name="connsiteX5" fmla="*/ 168684 w 538250"/>
              <a:gd name="connsiteY5" fmla="*/ 890567 h 1459799"/>
              <a:gd name="connsiteX6" fmla="*/ 182897 w 538250"/>
              <a:gd name="connsiteY6" fmla="*/ 753170 h 1459799"/>
              <a:gd name="connsiteX7" fmla="*/ 225537 w 538250"/>
              <a:gd name="connsiteY7" fmla="*/ 1440155 h 1459799"/>
              <a:gd name="connsiteX8" fmla="*/ 187635 w 538250"/>
              <a:gd name="connsiteY8" fmla="*/ 1241166 h 1459799"/>
              <a:gd name="connsiteX9" fmla="*/ 7598 w 538250"/>
              <a:gd name="connsiteY9" fmla="*/ 909518 h 1459799"/>
              <a:gd name="connsiteX10" fmla="*/ 40762 w 538250"/>
              <a:gd name="connsiteY10" fmla="*/ 909518 h 1459799"/>
              <a:gd name="connsiteX11" fmla="*/ 107092 w 538250"/>
              <a:gd name="connsiteY11" fmla="*/ 658414 h 1459799"/>
              <a:gd name="connsiteX12" fmla="*/ 69189 w 538250"/>
              <a:gd name="connsiteY12" fmla="*/ 715268 h 1459799"/>
              <a:gd name="connsiteX13" fmla="*/ 509807 w 538250"/>
              <a:gd name="connsiteY13" fmla="*/ 14070 h 1459799"/>
              <a:gd name="connsiteX14" fmla="*/ 353459 w 538250"/>
              <a:gd name="connsiteY14" fmla="*/ 260436 h 1459799"/>
              <a:gd name="connsiteX15" fmla="*/ 415050 w 538250"/>
              <a:gd name="connsiteY15" fmla="*/ 435736 h 1459799"/>
              <a:gd name="connsiteX16" fmla="*/ 405575 w 538250"/>
              <a:gd name="connsiteY16" fmla="*/ 288863 h 145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8250" h="1459799">
                <a:moveTo>
                  <a:pt x="405575" y="288863"/>
                </a:moveTo>
                <a:cubicBezTo>
                  <a:pt x="426106" y="363878"/>
                  <a:pt x="539813" y="848716"/>
                  <a:pt x="538234" y="885829"/>
                </a:cubicBezTo>
                <a:cubicBezTo>
                  <a:pt x="536655" y="922942"/>
                  <a:pt x="426895" y="533651"/>
                  <a:pt x="396099" y="511541"/>
                </a:cubicBezTo>
                <a:cubicBezTo>
                  <a:pt x="365303" y="489431"/>
                  <a:pt x="376358" y="729481"/>
                  <a:pt x="353459" y="753170"/>
                </a:cubicBezTo>
                <a:cubicBezTo>
                  <a:pt x="330560" y="776859"/>
                  <a:pt x="289498" y="630777"/>
                  <a:pt x="258702" y="653676"/>
                </a:cubicBezTo>
                <a:cubicBezTo>
                  <a:pt x="227906" y="676576"/>
                  <a:pt x="181318" y="873985"/>
                  <a:pt x="168684" y="890567"/>
                </a:cubicBezTo>
                <a:cubicBezTo>
                  <a:pt x="156050" y="907149"/>
                  <a:pt x="173421" y="661572"/>
                  <a:pt x="182897" y="753170"/>
                </a:cubicBezTo>
                <a:cubicBezTo>
                  <a:pt x="192373" y="844768"/>
                  <a:pt x="224747" y="1358822"/>
                  <a:pt x="225537" y="1440155"/>
                </a:cubicBezTo>
                <a:cubicBezTo>
                  <a:pt x="226327" y="1521488"/>
                  <a:pt x="223958" y="1329605"/>
                  <a:pt x="187635" y="1241166"/>
                </a:cubicBezTo>
                <a:cubicBezTo>
                  <a:pt x="151312" y="1152727"/>
                  <a:pt x="32077" y="964793"/>
                  <a:pt x="7598" y="909518"/>
                </a:cubicBezTo>
                <a:cubicBezTo>
                  <a:pt x="-16881" y="854243"/>
                  <a:pt x="24180" y="951369"/>
                  <a:pt x="40762" y="909518"/>
                </a:cubicBezTo>
                <a:cubicBezTo>
                  <a:pt x="57344" y="867667"/>
                  <a:pt x="102354" y="690789"/>
                  <a:pt x="107092" y="658414"/>
                </a:cubicBezTo>
                <a:cubicBezTo>
                  <a:pt x="111830" y="626039"/>
                  <a:pt x="69189" y="715268"/>
                  <a:pt x="69189" y="715268"/>
                </a:cubicBezTo>
                <a:lnTo>
                  <a:pt x="509807" y="14070"/>
                </a:lnTo>
                <a:cubicBezTo>
                  <a:pt x="557185" y="-61735"/>
                  <a:pt x="369252" y="190159"/>
                  <a:pt x="353459" y="260436"/>
                </a:cubicBezTo>
                <a:cubicBezTo>
                  <a:pt x="337666" y="330713"/>
                  <a:pt x="402416" y="427050"/>
                  <a:pt x="415050" y="435736"/>
                </a:cubicBezTo>
                <a:cubicBezTo>
                  <a:pt x="427684" y="444422"/>
                  <a:pt x="385044" y="213848"/>
                  <a:pt x="405575" y="288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 748">
            <a:extLst>
              <a:ext uri="{FF2B5EF4-FFF2-40B4-BE49-F238E27FC236}">
                <a16:creationId xmlns:a16="http://schemas.microsoft.com/office/drawing/2014/main" id="{8B1949EE-10B0-B8FD-D482-72D3F53CB734}"/>
              </a:ext>
            </a:extLst>
          </p:cNvPr>
          <p:cNvSpPr/>
          <p:nvPr/>
        </p:nvSpPr>
        <p:spPr>
          <a:xfrm>
            <a:off x="4184924" y="2229626"/>
            <a:ext cx="317755" cy="504911"/>
          </a:xfrm>
          <a:custGeom>
            <a:avLst/>
            <a:gdLst>
              <a:gd name="connsiteX0" fmla="*/ 278106 w 317755"/>
              <a:gd name="connsiteY0" fmla="*/ 1889 h 504911"/>
              <a:gd name="connsiteX1" fmla="*/ 254417 w 317755"/>
              <a:gd name="connsiteY1" fmla="*/ 196140 h 504911"/>
              <a:gd name="connsiteX2" fmla="*/ 311271 w 317755"/>
              <a:gd name="connsiteY2" fmla="*/ 305110 h 504911"/>
              <a:gd name="connsiteX3" fmla="*/ 216514 w 317755"/>
              <a:gd name="connsiteY3" fmla="*/ 224567 h 504911"/>
              <a:gd name="connsiteX4" fmla="*/ 3312 w 317755"/>
              <a:gd name="connsiteY4" fmla="*/ 504098 h 504911"/>
              <a:gd name="connsiteX5" fmla="*/ 83855 w 317755"/>
              <a:gd name="connsiteY5" fmla="*/ 305110 h 504911"/>
              <a:gd name="connsiteX6" fmla="*/ 45953 w 317755"/>
              <a:gd name="connsiteY6" fmla="*/ 167713 h 504911"/>
              <a:gd name="connsiteX7" fmla="*/ 207039 w 317755"/>
              <a:gd name="connsiteY7" fmla="*/ 191402 h 504911"/>
              <a:gd name="connsiteX8" fmla="*/ 316009 w 317755"/>
              <a:gd name="connsiteY8" fmla="*/ 324061 h 504911"/>
              <a:gd name="connsiteX9" fmla="*/ 278106 w 317755"/>
              <a:gd name="connsiteY9" fmla="*/ 1889 h 5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755" h="504911">
                <a:moveTo>
                  <a:pt x="278106" y="1889"/>
                </a:moveTo>
                <a:cubicBezTo>
                  <a:pt x="267841" y="-19431"/>
                  <a:pt x="248889" y="145603"/>
                  <a:pt x="254417" y="196140"/>
                </a:cubicBezTo>
                <a:cubicBezTo>
                  <a:pt x="259944" y="246677"/>
                  <a:pt x="317588" y="300372"/>
                  <a:pt x="311271" y="305110"/>
                </a:cubicBezTo>
                <a:cubicBezTo>
                  <a:pt x="304954" y="309848"/>
                  <a:pt x="267840" y="191402"/>
                  <a:pt x="216514" y="224567"/>
                </a:cubicBezTo>
                <a:cubicBezTo>
                  <a:pt x="165188" y="257732"/>
                  <a:pt x="25422" y="490674"/>
                  <a:pt x="3312" y="504098"/>
                </a:cubicBezTo>
                <a:cubicBezTo>
                  <a:pt x="-18798" y="517522"/>
                  <a:pt x="76748" y="361174"/>
                  <a:pt x="83855" y="305110"/>
                </a:cubicBezTo>
                <a:cubicBezTo>
                  <a:pt x="90962" y="249046"/>
                  <a:pt x="25422" y="186664"/>
                  <a:pt x="45953" y="167713"/>
                </a:cubicBezTo>
                <a:cubicBezTo>
                  <a:pt x="66484" y="148762"/>
                  <a:pt x="162030" y="165344"/>
                  <a:pt x="207039" y="191402"/>
                </a:cubicBezTo>
                <a:cubicBezTo>
                  <a:pt x="252048" y="217460"/>
                  <a:pt x="305744" y="350119"/>
                  <a:pt x="316009" y="324061"/>
                </a:cubicBezTo>
                <a:cubicBezTo>
                  <a:pt x="326274" y="298003"/>
                  <a:pt x="288371" y="23209"/>
                  <a:pt x="278106" y="1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D1B64314-F8D8-911D-9F3E-AB019C60BAD6}"/>
              </a:ext>
            </a:extLst>
          </p:cNvPr>
          <p:cNvSpPr/>
          <p:nvPr/>
        </p:nvSpPr>
        <p:spPr>
          <a:xfrm>
            <a:off x="4732390" y="3268666"/>
            <a:ext cx="1116486" cy="679175"/>
          </a:xfrm>
          <a:custGeom>
            <a:avLst/>
            <a:gdLst>
              <a:gd name="connsiteX0" fmla="*/ 1033542 w 1116486"/>
              <a:gd name="connsiteY0" fmla="*/ 185208 h 679175"/>
              <a:gd name="connsiteX1" fmla="*/ 1038279 w 1116486"/>
              <a:gd name="connsiteY1" fmla="*/ 545282 h 679175"/>
              <a:gd name="connsiteX2" fmla="*/ 1095133 w 1116486"/>
              <a:gd name="connsiteY2" fmla="*/ 673203 h 679175"/>
              <a:gd name="connsiteX3" fmla="*/ 1005115 w 1116486"/>
              <a:gd name="connsiteY3" fmla="*/ 587923 h 679175"/>
              <a:gd name="connsiteX4" fmla="*/ 696 w 1116486"/>
              <a:gd name="connsiteY4" fmla="*/ 432 h 679175"/>
              <a:gd name="connsiteX5" fmla="*/ 844029 w 1116486"/>
              <a:gd name="connsiteY5" fmla="*/ 488428 h 679175"/>
              <a:gd name="connsiteX6" fmla="*/ 673467 w 1116486"/>
              <a:gd name="connsiteY6" fmla="*/ 232586 h 679175"/>
              <a:gd name="connsiteX7" fmla="*/ 877193 w 1116486"/>
              <a:gd name="connsiteY7" fmla="*/ 279964 h 679175"/>
              <a:gd name="connsiteX8" fmla="*/ 881931 w 1116486"/>
              <a:gd name="connsiteY8" fmla="*/ 237324 h 679175"/>
              <a:gd name="connsiteX9" fmla="*/ 583448 w 1116486"/>
              <a:gd name="connsiteY9" fmla="*/ 237324 h 679175"/>
              <a:gd name="connsiteX10" fmla="*/ 915096 w 1116486"/>
              <a:gd name="connsiteY10" fmla="*/ 265751 h 679175"/>
              <a:gd name="connsiteX11" fmla="*/ 957736 w 1116486"/>
              <a:gd name="connsiteY11" fmla="*/ 412623 h 679175"/>
              <a:gd name="connsiteX12" fmla="*/ 1033542 w 1116486"/>
              <a:gd name="connsiteY12" fmla="*/ 185208 h 6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486" h="679175">
                <a:moveTo>
                  <a:pt x="1033542" y="185208"/>
                </a:moveTo>
                <a:cubicBezTo>
                  <a:pt x="1046966" y="207318"/>
                  <a:pt x="1028014" y="463950"/>
                  <a:pt x="1038279" y="545282"/>
                </a:cubicBezTo>
                <a:cubicBezTo>
                  <a:pt x="1048544" y="626615"/>
                  <a:pt x="1100660" y="666096"/>
                  <a:pt x="1095133" y="673203"/>
                </a:cubicBezTo>
                <a:cubicBezTo>
                  <a:pt x="1089606" y="680310"/>
                  <a:pt x="1187521" y="700052"/>
                  <a:pt x="1005115" y="587923"/>
                </a:cubicBezTo>
                <a:cubicBezTo>
                  <a:pt x="822709" y="475794"/>
                  <a:pt x="27544" y="17014"/>
                  <a:pt x="696" y="432"/>
                </a:cubicBezTo>
                <a:cubicBezTo>
                  <a:pt x="-26152" y="-16151"/>
                  <a:pt x="731900" y="449736"/>
                  <a:pt x="844029" y="488428"/>
                </a:cubicBezTo>
                <a:cubicBezTo>
                  <a:pt x="956157" y="527120"/>
                  <a:pt x="667940" y="267330"/>
                  <a:pt x="673467" y="232586"/>
                </a:cubicBezTo>
                <a:cubicBezTo>
                  <a:pt x="678994" y="197842"/>
                  <a:pt x="842449" y="279174"/>
                  <a:pt x="877193" y="279964"/>
                </a:cubicBezTo>
                <a:cubicBezTo>
                  <a:pt x="911937" y="280754"/>
                  <a:pt x="930888" y="244431"/>
                  <a:pt x="881931" y="237324"/>
                </a:cubicBezTo>
                <a:cubicBezTo>
                  <a:pt x="832974" y="230217"/>
                  <a:pt x="577921" y="232586"/>
                  <a:pt x="583448" y="237324"/>
                </a:cubicBezTo>
                <a:cubicBezTo>
                  <a:pt x="588975" y="242062"/>
                  <a:pt x="852715" y="236535"/>
                  <a:pt x="915096" y="265751"/>
                </a:cubicBezTo>
                <a:cubicBezTo>
                  <a:pt x="977477" y="294967"/>
                  <a:pt x="937995" y="422099"/>
                  <a:pt x="957736" y="412623"/>
                </a:cubicBezTo>
                <a:cubicBezTo>
                  <a:pt x="977477" y="403147"/>
                  <a:pt x="1020118" y="163098"/>
                  <a:pt x="1033542" y="185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0D054E46-C442-C911-833B-45A134A71637}"/>
              </a:ext>
            </a:extLst>
          </p:cNvPr>
          <p:cNvSpPr/>
          <p:nvPr/>
        </p:nvSpPr>
        <p:spPr>
          <a:xfrm>
            <a:off x="4086374" y="1125535"/>
            <a:ext cx="522214" cy="501919"/>
          </a:xfrm>
          <a:custGeom>
            <a:avLst/>
            <a:gdLst>
              <a:gd name="connsiteX0" fmla="*/ 519493 w 522214"/>
              <a:gd name="connsiteY0" fmla="*/ 532 h 501919"/>
              <a:gd name="connsiteX1" fmla="*/ 3026 w 522214"/>
              <a:gd name="connsiteY1" fmla="*/ 381532 h 501919"/>
              <a:gd name="connsiteX2" fmla="*/ 307826 w 522214"/>
              <a:gd name="connsiteY2" fmla="*/ 186798 h 501919"/>
              <a:gd name="connsiteX3" fmla="*/ 341693 w 522214"/>
              <a:gd name="connsiteY3" fmla="*/ 330732 h 501919"/>
              <a:gd name="connsiteX4" fmla="*/ 400959 w 522214"/>
              <a:gd name="connsiteY4" fmla="*/ 347665 h 501919"/>
              <a:gd name="connsiteX5" fmla="*/ 290893 w 522214"/>
              <a:gd name="connsiteY5" fmla="*/ 500065 h 501919"/>
              <a:gd name="connsiteX6" fmla="*/ 392493 w 522214"/>
              <a:gd name="connsiteY6" fmla="*/ 229132 h 501919"/>
              <a:gd name="connsiteX7" fmla="*/ 231626 w 522214"/>
              <a:gd name="connsiteY7" fmla="*/ 246065 h 501919"/>
              <a:gd name="connsiteX8" fmla="*/ 324759 w 522214"/>
              <a:gd name="connsiteY8" fmla="*/ 220665 h 501919"/>
              <a:gd name="connsiteX9" fmla="*/ 248559 w 522214"/>
              <a:gd name="connsiteY9" fmla="*/ 373065 h 501919"/>
              <a:gd name="connsiteX10" fmla="*/ 384026 w 522214"/>
              <a:gd name="connsiteY10" fmla="*/ 246065 h 501919"/>
              <a:gd name="connsiteX11" fmla="*/ 214693 w 522214"/>
              <a:gd name="connsiteY11" fmla="*/ 296865 h 501919"/>
              <a:gd name="connsiteX12" fmla="*/ 519493 w 522214"/>
              <a:gd name="connsiteY12" fmla="*/ 532 h 50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214" h="501919">
                <a:moveTo>
                  <a:pt x="519493" y="532"/>
                </a:moveTo>
                <a:cubicBezTo>
                  <a:pt x="484215" y="14643"/>
                  <a:pt x="38304" y="350488"/>
                  <a:pt x="3026" y="381532"/>
                </a:cubicBezTo>
                <a:cubicBezTo>
                  <a:pt x="-32252" y="412576"/>
                  <a:pt x="251382" y="195265"/>
                  <a:pt x="307826" y="186798"/>
                </a:cubicBezTo>
                <a:cubicBezTo>
                  <a:pt x="364270" y="178331"/>
                  <a:pt x="326171" y="303921"/>
                  <a:pt x="341693" y="330732"/>
                </a:cubicBezTo>
                <a:cubicBezTo>
                  <a:pt x="357215" y="357543"/>
                  <a:pt x="409426" y="319443"/>
                  <a:pt x="400959" y="347665"/>
                </a:cubicBezTo>
                <a:cubicBezTo>
                  <a:pt x="392492" y="375887"/>
                  <a:pt x="292304" y="519820"/>
                  <a:pt x="290893" y="500065"/>
                </a:cubicBezTo>
                <a:cubicBezTo>
                  <a:pt x="289482" y="480310"/>
                  <a:pt x="402371" y="271465"/>
                  <a:pt x="392493" y="229132"/>
                </a:cubicBezTo>
                <a:cubicBezTo>
                  <a:pt x="382615" y="186799"/>
                  <a:pt x="242915" y="247476"/>
                  <a:pt x="231626" y="246065"/>
                </a:cubicBezTo>
                <a:cubicBezTo>
                  <a:pt x="220337" y="244654"/>
                  <a:pt x="321937" y="199498"/>
                  <a:pt x="324759" y="220665"/>
                </a:cubicBezTo>
                <a:cubicBezTo>
                  <a:pt x="327581" y="241832"/>
                  <a:pt x="238681" y="368832"/>
                  <a:pt x="248559" y="373065"/>
                </a:cubicBezTo>
                <a:cubicBezTo>
                  <a:pt x="258437" y="377298"/>
                  <a:pt x="389670" y="258765"/>
                  <a:pt x="384026" y="246065"/>
                </a:cubicBezTo>
                <a:cubicBezTo>
                  <a:pt x="378382" y="233365"/>
                  <a:pt x="193526" y="336376"/>
                  <a:pt x="214693" y="296865"/>
                </a:cubicBezTo>
                <a:cubicBezTo>
                  <a:pt x="235860" y="257354"/>
                  <a:pt x="554771" y="-13579"/>
                  <a:pt x="519493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003786BF-3FBB-94AE-AD27-59C80AF8EE8E}"/>
              </a:ext>
            </a:extLst>
          </p:cNvPr>
          <p:cNvSpPr/>
          <p:nvPr/>
        </p:nvSpPr>
        <p:spPr>
          <a:xfrm>
            <a:off x="3648999" y="3758891"/>
            <a:ext cx="609734" cy="619191"/>
          </a:xfrm>
          <a:custGeom>
            <a:avLst/>
            <a:gdLst>
              <a:gd name="connsiteX0" fmla="*/ 609734 w 609734"/>
              <a:gd name="connsiteY0" fmla="*/ 309 h 619191"/>
              <a:gd name="connsiteX1" fmla="*/ 338801 w 609734"/>
              <a:gd name="connsiteY1" fmla="*/ 508309 h 619191"/>
              <a:gd name="connsiteX2" fmla="*/ 127134 w 609734"/>
              <a:gd name="connsiteY2" fmla="*/ 525242 h 619191"/>
              <a:gd name="connsiteX3" fmla="*/ 134 w 609734"/>
              <a:gd name="connsiteY3" fmla="*/ 609909 h 619191"/>
              <a:gd name="connsiteX4" fmla="*/ 101734 w 609734"/>
              <a:gd name="connsiteY4" fmla="*/ 457509 h 619191"/>
              <a:gd name="connsiteX5" fmla="*/ 50934 w 609734"/>
              <a:gd name="connsiteY5" fmla="*/ 618376 h 619191"/>
              <a:gd name="connsiteX6" fmla="*/ 338801 w 609734"/>
              <a:gd name="connsiteY6" fmla="*/ 372842 h 619191"/>
              <a:gd name="connsiteX7" fmla="*/ 338801 w 609734"/>
              <a:gd name="connsiteY7" fmla="*/ 432109 h 619191"/>
              <a:gd name="connsiteX8" fmla="*/ 609734 w 609734"/>
              <a:gd name="connsiteY8" fmla="*/ 309 h 6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734" h="619191">
                <a:moveTo>
                  <a:pt x="609734" y="309"/>
                </a:moveTo>
                <a:cubicBezTo>
                  <a:pt x="609734" y="13009"/>
                  <a:pt x="419234" y="420820"/>
                  <a:pt x="338801" y="508309"/>
                </a:cubicBezTo>
                <a:cubicBezTo>
                  <a:pt x="258368" y="595798"/>
                  <a:pt x="183579" y="508309"/>
                  <a:pt x="127134" y="525242"/>
                </a:cubicBezTo>
                <a:cubicBezTo>
                  <a:pt x="70689" y="542175"/>
                  <a:pt x="4367" y="621198"/>
                  <a:pt x="134" y="609909"/>
                </a:cubicBezTo>
                <a:cubicBezTo>
                  <a:pt x="-4099" y="598620"/>
                  <a:pt x="93267" y="456098"/>
                  <a:pt x="101734" y="457509"/>
                </a:cubicBezTo>
                <a:cubicBezTo>
                  <a:pt x="110201" y="458920"/>
                  <a:pt x="11423" y="632487"/>
                  <a:pt x="50934" y="618376"/>
                </a:cubicBezTo>
                <a:cubicBezTo>
                  <a:pt x="90445" y="604265"/>
                  <a:pt x="290823" y="403886"/>
                  <a:pt x="338801" y="372842"/>
                </a:cubicBezTo>
                <a:cubicBezTo>
                  <a:pt x="386779" y="341798"/>
                  <a:pt x="295057" y="494198"/>
                  <a:pt x="338801" y="432109"/>
                </a:cubicBezTo>
                <a:cubicBezTo>
                  <a:pt x="382545" y="370020"/>
                  <a:pt x="609734" y="-12391"/>
                  <a:pt x="609734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415DA4CC-B6B8-61AB-FC2E-7C2B4B30873D}"/>
              </a:ext>
            </a:extLst>
          </p:cNvPr>
          <p:cNvSpPr/>
          <p:nvPr/>
        </p:nvSpPr>
        <p:spPr>
          <a:xfrm>
            <a:off x="7137056" y="4366892"/>
            <a:ext cx="741711" cy="1400531"/>
          </a:xfrm>
          <a:custGeom>
            <a:avLst/>
            <a:gdLst>
              <a:gd name="connsiteX0" fmla="*/ 237411 w 741711"/>
              <a:gd name="connsiteY0" fmla="*/ 247441 h 1400531"/>
              <a:gd name="connsiteX1" fmla="*/ 279744 w 741711"/>
              <a:gd name="connsiteY1" fmla="*/ 289775 h 1400531"/>
              <a:gd name="connsiteX2" fmla="*/ 567611 w 741711"/>
              <a:gd name="connsiteY2" fmla="*/ 552241 h 1400531"/>
              <a:gd name="connsiteX3" fmla="*/ 559144 w 741711"/>
              <a:gd name="connsiteY3" fmla="*/ 873975 h 1400531"/>
              <a:gd name="connsiteX4" fmla="*/ 584544 w 741711"/>
              <a:gd name="connsiteY4" fmla="*/ 772375 h 1400531"/>
              <a:gd name="connsiteX5" fmla="*/ 466011 w 741711"/>
              <a:gd name="connsiteY5" fmla="*/ 1398908 h 1400531"/>
              <a:gd name="connsiteX6" fmla="*/ 499877 w 741711"/>
              <a:gd name="connsiteY6" fmla="*/ 941708 h 1400531"/>
              <a:gd name="connsiteX7" fmla="*/ 728477 w 741711"/>
              <a:gd name="connsiteY7" fmla="*/ 569175 h 1400531"/>
              <a:gd name="connsiteX8" fmla="*/ 703077 w 741711"/>
              <a:gd name="connsiteY8" fmla="*/ 1136441 h 1400531"/>
              <a:gd name="connsiteX9" fmla="*/ 609944 w 741711"/>
              <a:gd name="connsiteY9" fmla="*/ 298241 h 1400531"/>
              <a:gd name="connsiteX10" fmla="*/ 584544 w 741711"/>
              <a:gd name="connsiteY10" fmla="*/ 10375 h 1400531"/>
              <a:gd name="connsiteX11" fmla="*/ 652277 w 741711"/>
              <a:gd name="connsiteY11" fmla="*/ 611508 h 1400531"/>
              <a:gd name="connsiteX12" fmla="*/ 406744 w 741711"/>
              <a:gd name="connsiteY12" fmla="*/ 365975 h 1400531"/>
              <a:gd name="connsiteX13" fmla="*/ 344 w 741711"/>
              <a:gd name="connsiteY13" fmla="*/ 730041 h 1400531"/>
              <a:gd name="connsiteX14" fmla="*/ 339011 w 741711"/>
              <a:gd name="connsiteY14" fmla="*/ 272841 h 1400531"/>
              <a:gd name="connsiteX15" fmla="*/ 482944 w 741711"/>
              <a:gd name="connsiteY15" fmla="*/ 425241 h 1400531"/>
              <a:gd name="connsiteX16" fmla="*/ 186611 w 741711"/>
              <a:gd name="connsiteY16" fmla="*/ 230508 h 1400531"/>
              <a:gd name="connsiteX17" fmla="*/ 237411 w 741711"/>
              <a:gd name="connsiteY17" fmla="*/ 247441 h 14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1711" h="1400531">
                <a:moveTo>
                  <a:pt x="237411" y="247441"/>
                </a:moveTo>
                <a:cubicBezTo>
                  <a:pt x="252933" y="257319"/>
                  <a:pt x="224711" y="238975"/>
                  <a:pt x="279744" y="289775"/>
                </a:cubicBezTo>
                <a:cubicBezTo>
                  <a:pt x="334777" y="340575"/>
                  <a:pt x="521044" y="454874"/>
                  <a:pt x="567611" y="552241"/>
                </a:cubicBezTo>
                <a:cubicBezTo>
                  <a:pt x="614178" y="649608"/>
                  <a:pt x="556322" y="837286"/>
                  <a:pt x="559144" y="873975"/>
                </a:cubicBezTo>
                <a:cubicBezTo>
                  <a:pt x="561966" y="910664"/>
                  <a:pt x="600066" y="684886"/>
                  <a:pt x="584544" y="772375"/>
                </a:cubicBezTo>
                <a:cubicBezTo>
                  <a:pt x="569022" y="859864"/>
                  <a:pt x="480122" y="1370686"/>
                  <a:pt x="466011" y="1398908"/>
                </a:cubicBezTo>
                <a:cubicBezTo>
                  <a:pt x="451900" y="1427130"/>
                  <a:pt x="456133" y="1079997"/>
                  <a:pt x="499877" y="941708"/>
                </a:cubicBezTo>
                <a:cubicBezTo>
                  <a:pt x="543621" y="803419"/>
                  <a:pt x="694610" y="536720"/>
                  <a:pt x="728477" y="569175"/>
                </a:cubicBezTo>
                <a:cubicBezTo>
                  <a:pt x="762344" y="601630"/>
                  <a:pt x="722833" y="1181597"/>
                  <a:pt x="703077" y="1136441"/>
                </a:cubicBezTo>
                <a:cubicBezTo>
                  <a:pt x="683322" y="1091285"/>
                  <a:pt x="629700" y="485919"/>
                  <a:pt x="609944" y="298241"/>
                </a:cubicBezTo>
                <a:cubicBezTo>
                  <a:pt x="590189" y="110563"/>
                  <a:pt x="577489" y="-41836"/>
                  <a:pt x="584544" y="10375"/>
                </a:cubicBezTo>
                <a:cubicBezTo>
                  <a:pt x="591599" y="62586"/>
                  <a:pt x="681910" y="552241"/>
                  <a:pt x="652277" y="611508"/>
                </a:cubicBezTo>
                <a:cubicBezTo>
                  <a:pt x="622644" y="670775"/>
                  <a:pt x="515399" y="346220"/>
                  <a:pt x="406744" y="365975"/>
                </a:cubicBezTo>
                <a:cubicBezTo>
                  <a:pt x="298089" y="385730"/>
                  <a:pt x="11633" y="745563"/>
                  <a:pt x="344" y="730041"/>
                </a:cubicBezTo>
                <a:cubicBezTo>
                  <a:pt x="-10945" y="714519"/>
                  <a:pt x="258578" y="323641"/>
                  <a:pt x="339011" y="272841"/>
                </a:cubicBezTo>
                <a:cubicBezTo>
                  <a:pt x="419444" y="222041"/>
                  <a:pt x="508344" y="432296"/>
                  <a:pt x="482944" y="425241"/>
                </a:cubicBezTo>
                <a:cubicBezTo>
                  <a:pt x="457544" y="418186"/>
                  <a:pt x="220478" y="257319"/>
                  <a:pt x="186611" y="230508"/>
                </a:cubicBezTo>
                <a:cubicBezTo>
                  <a:pt x="152744" y="203697"/>
                  <a:pt x="221889" y="237563"/>
                  <a:pt x="237411" y="247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4B1643C7-09B8-E3F4-DA6E-A22B5785AA94}"/>
              </a:ext>
            </a:extLst>
          </p:cNvPr>
          <p:cNvSpPr/>
          <p:nvPr/>
        </p:nvSpPr>
        <p:spPr>
          <a:xfrm>
            <a:off x="6257477" y="4385190"/>
            <a:ext cx="1228836" cy="1473838"/>
          </a:xfrm>
          <a:custGeom>
            <a:avLst/>
            <a:gdLst>
              <a:gd name="connsiteX0" fmla="*/ 33256 w 1228836"/>
              <a:gd name="connsiteY0" fmla="*/ 59810 h 1473838"/>
              <a:gd name="connsiteX1" fmla="*/ 92523 w 1228836"/>
              <a:gd name="connsiteY1" fmla="*/ 186810 h 1473838"/>
              <a:gd name="connsiteX2" fmla="*/ 532790 w 1228836"/>
              <a:gd name="connsiteY2" fmla="*/ 881077 h 1473838"/>
              <a:gd name="connsiteX3" fmla="*/ 388856 w 1228836"/>
              <a:gd name="connsiteY3" fmla="*/ 914943 h 1473838"/>
              <a:gd name="connsiteX4" fmla="*/ 304190 w 1228836"/>
              <a:gd name="connsiteY4" fmla="*/ 1109677 h 1473838"/>
              <a:gd name="connsiteX5" fmla="*/ 109456 w 1228836"/>
              <a:gd name="connsiteY5" fmla="*/ 923410 h 1473838"/>
              <a:gd name="connsiteX6" fmla="*/ 431190 w 1228836"/>
              <a:gd name="connsiteY6" fmla="*/ 1160477 h 1473838"/>
              <a:gd name="connsiteX7" fmla="*/ 685190 w 1228836"/>
              <a:gd name="connsiteY7" fmla="*/ 1118143 h 1473838"/>
              <a:gd name="connsiteX8" fmla="*/ 1150856 w 1228836"/>
              <a:gd name="connsiteY8" fmla="*/ 1473743 h 1473838"/>
              <a:gd name="connsiteX9" fmla="*/ 414256 w 1228836"/>
              <a:gd name="connsiteY9" fmla="*/ 1152010 h 1473838"/>
              <a:gd name="connsiteX10" fmla="*/ 321123 w 1228836"/>
              <a:gd name="connsiteY10" fmla="*/ 982677 h 1473838"/>
              <a:gd name="connsiteX11" fmla="*/ 651323 w 1228836"/>
              <a:gd name="connsiteY11" fmla="*/ 914943 h 1473838"/>
              <a:gd name="connsiteX12" fmla="*/ 1227056 w 1228836"/>
              <a:gd name="connsiteY12" fmla="*/ 1101210 h 1473838"/>
              <a:gd name="connsiteX13" fmla="*/ 448123 w 1228836"/>
              <a:gd name="connsiteY13" fmla="*/ 813343 h 1473838"/>
              <a:gd name="connsiteX14" fmla="*/ 1032323 w 1228836"/>
              <a:gd name="connsiteY14" fmla="*/ 254543 h 1473838"/>
              <a:gd name="connsiteX15" fmla="*/ 473523 w 1228836"/>
              <a:gd name="connsiteY15" fmla="*/ 635543 h 1473838"/>
              <a:gd name="connsiteX16" fmla="*/ 625923 w 1228836"/>
              <a:gd name="connsiteY16" fmla="*/ 543 h 1473838"/>
              <a:gd name="connsiteX17" fmla="*/ 498923 w 1228836"/>
              <a:gd name="connsiteY17" fmla="*/ 517010 h 1473838"/>
              <a:gd name="connsiteX18" fmla="*/ 33256 w 1228836"/>
              <a:gd name="connsiteY18" fmla="*/ 59810 h 147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8836" h="1473838">
                <a:moveTo>
                  <a:pt x="33256" y="59810"/>
                </a:moveTo>
                <a:cubicBezTo>
                  <a:pt x="-34477" y="4777"/>
                  <a:pt x="9267" y="49932"/>
                  <a:pt x="92523" y="186810"/>
                </a:cubicBezTo>
                <a:cubicBezTo>
                  <a:pt x="175779" y="323688"/>
                  <a:pt x="483401" y="759722"/>
                  <a:pt x="532790" y="881077"/>
                </a:cubicBezTo>
                <a:cubicBezTo>
                  <a:pt x="582179" y="1002432"/>
                  <a:pt x="426956" y="876843"/>
                  <a:pt x="388856" y="914943"/>
                </a:cubicBezTo>
                <a:cubicBezTo>
                  <a:pt x="350756" y="953043"/>
                  <a:pt x="350757" y="1108266"/>
                  <a:pt x="304190" y="1109677"/>
                </a:cubicBezTo>
                <a:cubicBezTo>
                  <a:pt x="257623" y="1111088"/>
                  <a:pt x="88289" y="914943"/>
                  <a:pt x="109456" y="923410"/>
                </a:cubicBezTo>
                <a:cubicBezTo>
                  <a:pt x="130623" y="931877"/>
                  <a:pt x="335234" y="1128021"/>
                  <a:pt x="431190" y="1160477"/>
                </a:cubicBezTo>
                <a:cubicBezTo>
                  <a:pt x="527146" y="1192933"/>
                  <a:pt x="565246" y="1065932"/>
                  <a:pt x="685190" y="1118143"/>
                </a:cubicBezTo>
                <a:cubicBezTo>
                  <a:pt x="805134" y="1170354"/>
                  <a:pt x="1196012" y="1468099"/>
                  <a:pt x="1150856" y="1473743"/>
                </a:cubicBezTo>
                <a:cubicBezTo>
                  <a:pt x="1105700" y="1479388"/>
                  <a:pt x="552545" y="1233854"/>
                  <a:pt x="414256" y="1152010"/>
                </a:cubicBezTo>
                <a:cubicBezTo>
                  <a:pt x="275967" y="1070166"/>
                  <a:pt x="281612" y="1022188"/>
                  <a:pt x="321123" y="982677"/>
                </a:cubicBezTo>
                <a:cubicBezTo>
                  <a:pt x="360634" y="943166"/>
                  <a:pt x="500334" y="895188"/>
                  <a:pt x="651323" y="914943"/>
                </a:cubicBezTo>
                <a:cubicBezTo>
                  <a:pt x="802312" y="934699"/>
                  <a:pt x="1260923" y="1118143"/>
                  <a:pt x="1227056" y="1101210"/>
                </a:cubicBezTo>
                <a:cubicBezTo>
                  <a:pt x="1193189" y="1084277"/>
                  <a:pt x="480578" y="954454"/>
                  <a:pt x="448123" y="813343"/>
                </a:cubicBezTo>
                <a:cubicBezTo>
                  <a:pt x="415668" y="672232"/>
                  <a:pt x="1028090" y="284176"/>
                  <a:pt x="1032323" y="254543"/>
                </a:cubicBezTo>
                <a:cubicBezTo>
                  <a:pt x="1036556" y="224910"/>
                  <a:pt x="541256" y="677876"/>
                  <a:pt x="473523" y="635543"/>
                </a:cubicBezTo>
                <a:cubicBezTo>
                  <a:pt x="405790" y="593210"/>
                  <a:pt x="621690" y="20298"/>
                  <a:pt x="625923" y="543"/>
                </a:cubicBezTo>
                <a:cubicBezTo>
                  <a:pt x="630156" y="-19213"/>
                  <a:pt x="599112" y="505721"/>
                  <a:pt x="498923" y="517010"/>
                </a:cubicBezTo>
                <a:cubicBezTo>
                  <a:pt x="398734" y="528299"/>
                  <a:pt x="100989" y="114843"/>
                  <a:pt x="33256" y="59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79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30981-6A8B-6724-C4A0-6664F08DE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ドレスを着た女性のcg&#10;&#10;低い精度で自動的に生成された説明" hidden="1">
            <a:extLst>
              <a:ext uri="{FF2B5EF4-FFF2-40B4-BE49-F238E27FC236}">
                <a16:creationId xmlns:a16="http://schemas.microsoft.com/office/drawing/2014/main" id="{BA143502-6D2C-2C97-4E5D-68ACECD86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85" t="61149" r="14079"/>
          <a:stretch/>
        </p:blipFill>
        <p:spPr>
          <a:xfrm>
            <a:off x="1973942" y="0"/>
            <a:ext cx="8853715" cy="6332741"/>
          </a:xfrm>
          <a:prstGeom prst="rect">
            <a:avLst/>
          </a:prstGeom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94337A6-713E-6709-6CB5-8FD7A5EACBBE}"/>
              </a:ext>
            </a:extLst>
          </p:cNvPr>
          <p:cNvSpPr/>
          <p:nvPr/>
        </p:nvSpPr>
        <p:spPr>
          <a:xfrm>
            <a:off x="3076702" y="-22292"/>
            <a:ext cx="2377948" cy="800347"/>
          </a:xfrm>
          <a:custGeom>
            <a:avLst/>
            <a:gdLst>
              <a:gd name="connsiteX0" fmla="*/ 3048 w 2377948"/>
              <a:gd name="connsiteY0" fmla="*/ 3242 h 800347"/>
              <a:gd name="connsiteX1" fmla="*/ 457073 w 2377948"/>
              <a:gd name="connsiteY1" fmla="*/ 549342 h 800347"/>
              <a:gd name="connsiteX2" fmla="*/ 409448 w 2377948"/>
              <a:gd name="connsiteY2" fmla="*/ 542992 h 800347"/>
              <a:gd name="connsiteX3" fmla="*/ 568198 w 2377948"/>
              <a:gd name="connsiteY3" fmla="*/ 733492 h 800347"/>
              <a:gd name="connsiteX4" fmla="*/ 536448 w 2377948"/>
              <a:gd name="connsiteY4" fmla="*/ 669992 h 800347"/>
              <a:gd name="connsiteX5" fmla="*/ 650748 w 2377948"/>
              <a:gd name="connsiteY5" fmla="*/ 663642 h 800347"/>
              <a:gd name="connsiteX6" fmla="*/ 857123 w 2377948"/>
              <a:gd name="connsiteY6" fmla="*/ 800167 h 800347"/>
              <a:gd name="connsiteX7" fmla="*/ 784098 w 2377948"/>
              <a:gd name="connsiteY7" fmla="*/ 685867 h 800347"/>
              <a:gd name="connsiteX8" fmla="*/ 1079373 w 2377948"/>
              <a:gd name="connsiteY8" fmla="*/ 415992 h 800347"/>
              <a:gd name="connsiteX9" fmla="*/ 942848 w 2377948"/>
              <a:gd name="connsiteY9" fmla="*/ 612842 h 800347"/>
              <a:gd name="connsiteX10" fmla="*/ 1469898 w 2377948"/>
              <a:gd name="connsiteY10" fmla="*/ 393767 h 800347"/>
              <a:gd name="connsiteX11" fmla="*/ 2377948 w 2377948"/>
              <a:gd name="connsiteY11" fmla="*/ 67 h 800347"/>
              <a:gd name="connsiteX12" fmla="*/ 1460373 w 2377948"/>
              <a:gd name="connsiteY12" fmla="*/ 409642 h 800347"/>
              <a:gd name="connsiteX13" fmla="*/ 895223 w 2377948"/>
              <a:gd name="connsiteY13" fmla="*/ 600142 h 800347"/>
              <a:gd name="connsiteX14" fmla="*/ 1844548 w 2377948"/>
              <a:gd name="connsiteY14" fmla="*/ 187392 h 800347"/>
              <a:gd name="connsiteX15" fmla="*/ 704723 w 2377948"/>
              <a:gd name="connsiteY15" fmla="*/ 673167 h 800347"/>
              <a:gd name="connsiteX16" fmla="*/ 774573 w 2377948"/>
              <a:gd name="connsiteY16" fmla="*/ 479492 h 800347"/>
              <a:gd name="connsiteX17" fmla="*/ 577723 w 2377948"/>
              <a:gd name="connsiteY17" fmla="*/ 619192 h 800347"/>
              <a:gd name="connsiteX18" fmla="*/ 488823 w 2377948"/>
              <a:gd name="connsiteY18" fmla="*/ 390592 h 800347"/>
              <a:gd name="connsiteX19" fmla="*/ 368173 w 2377948"/>
              <a:gd name="connsiteY19" fmla="*/ 193742 h 800347"/>
              <a:gd name="connsiteX20" fmla="*/ 542798 w 2377948"/>
              <a:gd name="connsiteY20" fmla="*/ 555692 h 800347"/>
              <a:gd name="connsiteX21" fmla="*/ 355473 w 2377948"/>
              <a:gd name="connsiteY21" fmla="*/ 419167 h 800347"/>
              <a:gd name="connsiteX22" fmla="*/ 91948 w 2377948"/>
              <a:gd name="connsiteY22" fmla="*/ 219142 h 800347"/>
              <a:gd name="connsiteX23" fmla="*/ 250698 w 2377948"/>
              <a:gd name="connsiteY23" fmla="*/ 317567 h 800347"/>
              <a:gd name="connsiteX24" fmla="*/ 3048 w 2377948"/>
              <a:gd name="connsiteY24" fmla="*/ 3242 h 80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77948" h="800347">
                <a:moveTo>
                  <a:pt x="3048" y="3242"/>
                </a:moveTo>
                <a:cubicBezTo>
                  <a:pt x="37444" y="41871"/>
                  <a:pt x="389340" y="459384"/>
                  <a:pt x="457073" y="549342"/>
                </a:cubicBezTo>
                <a:cubicBezTo>
                  <a:pt x="524806" y="639300"/>
                  <a:pt x="390927" y="512301"/>
                  <a:pt x="409448" y="542992"/>
                </a:cubicBezTo>
                <a:cubicBezTo>
                  <a:pt x="427969" y="573683"/>
                  <a:pt x="547031" y="712325"/>
                  <a:pt x="568198" y="733492"/>
                </a:cubicBezTo>
                <a:cubicBezTo>
                  <a:pt x="589365" y="754659"/>
                  <a:pt x="522690" y="681634"/>
                  <a:pt x="536448" y="669992"/>
                </a:cubicBezTo>
                <a:cubicBezTo>
                  <a:pt x="550206" y="658350"/>
                  <a:pt x="597302" y="641946"/>
                  <a:pt x="650748" y="663642"/>
                </a:cubicBezTo>
                <a:cubicBezTo>
                  <a:pt x="704194" y="685338"/>
                  <a:pt x="834898" y="796463"/>
                  <a:pt x="857123" y="800167"/>
                </a:cubicBezTo>
                <a:cubicBezTo>
                  <a:pt x="879348" y="803871"/>
                  <a:pt x="747056" y="749896"/>
                  <a:pt x="784098" y="685867"/>
                </a:cubicBezTo>
                <a:cubicBezTo>
                  <a:pt x="821140" y="621838"/>
                  <a:pt x="1052915" y="428163"/>
                  <a:pt x="1079373" y="415992"/>
                </a:cubicBezTo>
                <a:cubicBezTo>
                  <a:pt x="1105831" y="403821"/>
                  <a:pt x="877761" y="616546"/>
                  <a:pt x="942848" y="612842"/>
                </a:cubicBezTo>
                <a:cubicBezTo>
                  <a:pt x="1007935" y="609138"/>
                  <a:pt x="1469898" y="393767"/>
                  <a:pt x="1469898" y="393767"/>
                </a:cubicBezTo>
                <a:lnTo>
                  <a:pt x="2377948" y="67"/>
                </a:lnTo>
                <a:cubicBezTo>
                  <a:pt x="2376361" y="2713"/>
                  <a:pt x="1707494" y="309630"/>
                  <a:pt x="1460373" y="409642"/>
                </a:cubicBezTo>
                <a:cubicBezTo>
                  <a:pt x="1213252" y="509655"/>
                  <a:pt x="831194" y="637184"/>
                  <a:pt x="895223" y="600142"/>
                </a:cubicBezTo>
                <a:cubicBezTo>
                  <a:pt x="959252" y="563100"/>
                  <a:pt x="1876298" y="175221"/>
                  <a:pt x="1844548" y="187392"/>
                </a:cubicBezTo>
                <a:cubicBezTo>
                  <a:pt x="1812798" y="199563"/>
                  <a:pt x="883052" y="624484"/>
                  <a:pt x="704723" y="673167"/>
                </a:cubicBezTo>
                <a:cubicBezTo>
                  <a:pt x="526394" y="721850"/>
                  <a:pt x="795740" y="488488"/>
                  <a:pt x="774573" y="479492"/>
                </a:cubicBezTo>
                <a:cubicBezTo>
                  <a:pt x="753406" y="470496"/>
                  <a:pt x="625348" y="634009"/>
                  <a:pt x="577723" y="619192"/>
                </a:cubicBezTo>
                <a:cubicBezTo>
                  <a:pt x="530098" y="604375"/>
                  <a:pt x="523748" y="461500"/>
                  <a:pt x="488823" y="390592"/>
                </a:cubicBezTo>
                <a:cubicBezTo>
                  <a:pt x="453898" y="319684"/>
                  <a:pt x="359177" y="166225"/>
                  <a:pt x="368173" y="193742"/>
                </a:cubicBezTo>
                <a:cubicBezTo>
                  <a:pt x="377169" y="221259"/>
                  <a:pt x="544915" y="518121"/>
                  <a:pt x="542798" y="555692"/>
                </a:cubicBezTo>
                <a:cubicBezTo>
                  <a:pt x="540681" y="593263"/>
                  <a:pt x="430615" y="475259"/>
                  <a:pt x="355473" y="419167"/>
                </a:cubicBezTo>
                <a:cubicBezTo>
                  <a:pt x="280331" y="363075"/>
                  <a:pt x="109410" y="236075"/>
                  <a:pt x="91948" y="219142"/>
                </a:cubicBezTo>
                <a:cubicBezTo>
                  <a:pt x="74486" y="202209"/>
                  <a:pt x="264986" y="351963"/>
                  <a:pt x="250698" y="317567"/>
                </a:cubicBezTo>
                <a:cubicBezTo>
                  <a:pt x="236411" y="283171"/>
                  <a:pt x="-31348" y="-35387"/>
                  <a:pt x="3048" y="3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D8DC125-F967-EE80-23A2-623F89770CFB}"/>
              </a:ext>
            </a:extLst>
          </p:cNvPr>
          <p:cNvSpPr/>
          <p:nvPr/>
        </p:nvSpPr>
        <p:spPr>
          <a:xfrm>
            <a:off x="4362405" y="454779"/>
            <a:ext cx="860470" cy="1033755"/>
          </a:xfrm>
          <a:custGeom>
            <a:avLst/>
            <a:gdLst>
              <a:gd name="connsiteX0" fmla="*/ 38145 w 860470"/>
              <a:gd name="connsiteY0" fmla="*/ 27821 h 1033755"/>
              <a:gd name="connsiteX1" fmla="*/ 73070 w 860470"/>
              <a:gd name="connsiteY1" fmla="*/ 84971 h 1033755"/>
              <a:gd name="connsiteX2" fmla="*/ 717595 w 860470"/>
              <a:gd name="connsiteY2" fmla="*/ 723146 h 1033755"/>
              <a:gd name="connsiteX3" fmla="*/ 523920 w 860470"/>
              <a:gd name="connsiteY3" fmla="*/ 596146 h 1033755"/>
              <a:gd name="connsiteX4" fmla="*/ 571545 w 860470"/>
              <a:gd name="connsiteY4" fmla="*/ 980321 h 1033755"/>
              <a:gd name="connsiteX5" fmla="*/ 209595 w 860470"/>
              <a:gd name="connsiteY5" fmla="*/ 469146 h 1033755"/>
              <a:gd name="connsiteX6" fmla="*/ 596945 w 860470"/>
              <a:gd name="connsiteY6" fmla="*/ 1031121 h 1033755"/>
              <a:gd name="connsiteX7" fmla="*/ 492170 w 860470"/>
              <a:gd name="connsiteY7" fmla="*/ 662821 h 1033755"/>
              <a:gd name="connsiteX8" fmla="*/ 860470 w 860470"/>
              <a:gd name="connsiteY8" fmla="*/ 262771 h 1033755"/>
              <a:gd name="connsiteX9" fmla="*/ 492170 w 860470"/>
              <a:gd name="connsiteY9" fmla="*/ 561221 h 1033755"/>
              <a:gd name="connsiteX10" fmla="*/ 282620 w 860470"/>
              <a:gd name="connsiteY10" fmla="*/ 281821 h 1033755"/>
              <a:gd name="connsiteX11" fmla="*/ 38145 w 860470"/>
              <a:gd name="connsiteY11" fmla="*/ 27821 h 103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0470" h="1033755">
                <a:moveTo>
                  <a:pt x="38145" y="27821"/>
                </a:moveTo>
                <a:cubicBezTo>
                  <a:pt x="3220" y="-4987"/>
                  <a:pt x="-40172" y="-30917"/>
                  <a:pt x="73070" y="84971"/>
                </a:cubicBezTo>
                <a:cubicBezTo>
                  <a:pt x="186312" y="200859"/>
                  <a:pt x="642453" y="637950"/>
                  <a:pt x="717595" y="723146"/>
                </a:cubicBezTo>
                <a:cubicBezTo>
                  <a:pt x="792737" y="808342"/>
                  <a:pt x="548262" y="553284"/>
                  <a:pt x="523920" y="596146"/>
                </a:cubicBezTo>
                <a:cubicBezTo>
                  <a:pt x="499578" y="639008"/>
                  <a:pt x="623933" y="1001488"/>
                  <a:pt x="571545" y="980321"/>
                </a:cubicBezTo>
                <a:cubicBezTo>
                  <a:pt x="519158" y="959154"/>
                  <a:pt x="205362" y="460679"/>
                  <a:pt x="209595" y="469146"/>
                </a:cubicBezTo>
                <a:cubicBezTo>
                  <a:pt x="213828" y="477613"/>
                  <a:pt x="549849" y="998842"/>
                  <a:pt x="596945" y="1031121"/>
                </a:cubicBezTo>
                <a:cubicBezTo>
                  <a:pt x="644041" y="1063400"/>
                  <a:pt x="448249" y="790879"/>
                  <a:pt x="492170" y="662821"/>
                </a:cubicBezTo>
                <a:cubicBezTo>
                  <a:pt x="536091" y="534763"/>
                  <a:pt x="860470" y="279704"/>
                  <a:pt x="860470" y="262771"/>
                </a:cubicBezTo>
                <a:cubicBezTo>
                  <a:pt x="860470" y="245838"/>
                  <a:pt x="588478" y="558046"/>
                  <a:pt x="492170" y="561221"/>
                </a:cubicBezTo>
                <a:cubicBezTo>
                  <a:pt x="395862" y="564396"/>
                  <a:pt x="354587" y="376013"/>
                  <a:pt x="282620" y="281821"/>
                </a:cubicBezTo>
                <a:cubicBezTo>
                  <a:pt x="210653" y="187629"/>
                  <a:pt x="73070" y="60629"/>
                  <a:pt x="38145" y="27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BA8493D-8FF0-810E-4A82-93B1B41864E1}"/>
              </a:ext>
            </a:extLst>
          </p:cNvPr>
          <p:cNvSpPr/>
          <p:nvPr/>
        </p:nvSpPr>
        <p:spPr>
          <a:xfrm>
            <a:off x="4551384" y="864004"/>
            <a:ext cx="293947" cy="1186615"/>
          </a:xfrm>
          <a:custGeom>
            <a:avLst/>
            <a:gdLst>
              <a:gd name="connsiteX0" fmla="*/ 4741 w 293947"/>
              <a:gd name="connsiteY0" fmla="*/ 9121 h 1186615"/>
              <a:gd name="connsiteX1" fmla="*/ 268266 w 293947"/>
              <a:gd name="connsiteY1" fmla="*/ 752071 h 1186615"/>
              <a:gd name="connsiteX2" fmla="*/ 223816 w 293947"/>
              <a:gd name="connsiteY2" fmla="*/ 748896 h 1186615"/>
              <a:gd name="connsiteX3" fmla="*/ 293666 w 293947"/>
              <a:gd name="connsiteY3" fmla="*/ 1183871 h 1186615"/>
              <a:gd name="connsiteX4" fmla="*/ 192066 w 293947"/>
              <a:gd name="connsiteY4" fmla="*/ 510771 h 1186615"/>
              <a:gd name="connsiteX5" fmla="*/ 173016 w 293947"/>
              <a:gd name="connsiteY5" fmla="*/ 148821 h 1186615"/>
              <a:gd name="connsiteX6" fmla="*/ 115866 w 293947"/>
              <a:gd name="connsiteY6" fmla="*/ 440921 h 1186615"/>
              <a:gd name="connsiteX7" fmla="*/ 1566 w 293947"/>
              <a:gd name="connsiteY7" fmla="*/ 809221 h 1186615"/>
              <a:gd name="connsiteX8" fmla="*/ 55541 w 293947"/>
              <a:gd name="connsiteY8" fmla="*/ 529821 h 1186615"/>
              <a:gd name="connsiteX9" fmla="*/ 141266 w 293947"/>
              <a:gd name="connsiteY9" fmla="*/ 272646 h 1186615"/>
              <a:gd name="connsiteX10" fmla="*/ 115866 w 293947"/>
              <a:gd name="connsiteY10" fmla="*/ 332971 h 1186615"/>
              <a:gd name="connsiteX11" fmla="*/ 4741 w 293947"/>
              <a:gd name="connsiteY11" fmla="*/ 9121 h 118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947" h="1186615">
                <a:moveTo>
                  <a:pt x="4741" y="9121"/>
                </a:moveTo>
                <a:cubicBezTo>
                  <a:pt x="30141" y="78971"/>
                  <a:pt x="231754" y="628775"/>
                  <a:pt x="268266" y="752071"/>
                </a:cubicBezTo>
                <a:cubicBezTo>
                  <a:pt x="304778" y="875367"/>
                  <a:pt x="219583" y="676929"/>
                  <a:pt x="223816" y="748896"/>
                </a:cubicBezTo>
                <a:cubicBezTo>
                  <a:pt x="228049" y="820863"/>
                  <a:pt x="298958" y="1223559"/>
                  <a:pt x="293666" y="1183871"/>
                </a:cubicBezTo>
                <a:cubicBezTo>
                  <a:pt x="288374" y="1144184"/>
                  <a:pt x="212174" y="683279"/>
                  <a:pt x="192066" y="510771"/>
                </a:cubicBezTo>
                <a:cubicBezTo>
                  <a:pt x="171958" y="338263"/>
                  <a:pt x="185716" y="160463"/>
                  <a:pt x="173016" y="148821"/>
                </a:cubicBezTo>
                <a:cubicBezTo>
                  <a:pt x="160316" y="137179"/>
                  <a:pt x="144441" y="330854"/>
                  <a:pt x="115866" y="440921"/>
                </a:cubicBezTo>
                <a:cubicBezTo>
                  <a:pt x="87291" y="550988"/>
                  <a:pt x="11620" y="794404"/>
                  <a:pt x="1566" y="809221"/>
                </a:cubicBezTo>
                <a:cubicBezTo>
                  <a:pt x="-8488" y="824038"/>
                  <a:pt x="32258" y="619250"/>
                  <a:pt x="55541" y="529821"/>
                </a:cubicBezTo>
                <a:cubicBezTo>
                  <a:pt x="78824" y="440392"/>
                  <a:pt x="131212" y="305454"/>
                  <a:pt x="141266" y="272646"/>
                </a:cubicBezTo>
                <a:cubicBezTo>
                  <a:pt x="151320" y="239838"/>
                  <a:pt x="140737" y="373717"/>
                  <a:pt x="115866" y="332971"/>
                </a:cubicBezTo>
                <a:cubicBezTo>
                  <a:pt x="90995" y="292225"/>
                  <a:pt x="-20659" y="-60729"/>
                  <a:pt x="4741" y="9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56D12D9-828E-1557-9A34-8535CA053472}"/>
              </a:ext>
            </a:extLst>
          </p:cNvPr>
          <p:cNvSpPr/>
          <p:nvPr/>
        </p:nvSpPr>
        <p:spPr>
          <a:xfrm>
            <a:off x="7630479" y="-72218"/>
            <a:ext cx="1069263" cy="566233"/>
          </a:xfrm>
          <a:custGeom>
            <a:avLst/>
            <a:gdLst>
              <a:gd name="connsiteX0" fmla="*/ 27621 w 1069263"/>
              <a:gd name="connsiteY0" fmla="*/ 2368 h 566233"/>
              <a:gd name="connsiteX1" fmla="*/ 129221 w 1069263"/>
              <a:gd name="connsiteY1" fmla="*/ 189693 h 566233"/>
              <a:gd name="connsiteX2" fmla="*/ 665796 w 1069263"/>
              <a:gd name="connsiteY2" fmla="*/ 421468 h 566233"/>
              <a:gd name="connsiteX3" fmla="*/ 605471 w 1069263"/>
              <a:gd name="connsiteY3" fmla="*/ 303993 h 566233"/>
              <a:gd name="connsiteX4" fmla="*/ 868996 w 1069263"/>
              <a:gd name="connsiteY4" fmla="*/ 545293 h 566233"/>
              <a:gd name="connsiteX5" fmla="*/ 910271 w 1069263"/>
              <a:gd name="connsiteY5" fmla="*/ 402418 h 566233"/>
              <a:gd name="connsiteX6" fmla="*/ 942021 w 1069263"/>
              <a:gd name="connsiteY6" fmla="*/ 564343 h 566233"/>
              <a:gd name="connsiteX7" fmla="*/ 1069021 w 1069263"/>
              <a:gd name="connsiteY7" fmla="*/ 269068 h 566233"/>
              <a:gd name="connsiteX8" fmla="*/ 967421 w 1069263"/>
              <a:gd name="connsiteY8" fmla="*/ 253193 h 566233"/>
              <a:gd name="connsiteX9" fmla="*/ 745171 w 1069263"/>
              <a:gd name="connsiteY9" fmla="*/ 46818 h 566233"/>
              <a:gd name="connsiteX10" fmla="*/ 824546 w 1069263"/>
              <a:gd name="connsiteY10" fmla="*/ 154768 h 566233"/>
              <a:gd name="connsiteX11" fmla="*/ 456246 w 1069263"/>
              <a:gd name="connsiteY11" fmla="*/ 116668 h 566233"/>
              <a:gd name="connsiteX12" fmla="*/ 567371 w 1069263"/>
              <a:gd name="connsiteY12" fmla="*/ 297643 h 566233"/>
              <a:gd name="connsiteX13" fmla="*/ 376871 w 1069263"/>
              <a:gd name="connsiteY13" fmla="*/ 199218 h 566233"/>
              <a:gd name="connsiteX14" fmla="*/ 529271 w 1069263"/>
              <a:gd name="connsiteY14" fmla="*/ 323043 h 566233"/>
              <a:gd name="connsiteX15" fmla="*/ 27621 w 1069263"/>
              <a:gd name="connsiteY15" fmla="*/ 2368 h 56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9263" h="566233">
                <a:moveTo>
                  <a:pt x="27621" y="2368"/>
                </a:moveTo>
                <a:cubicBezTo>
                  <a:pt x="-39054" y="-19857"/>
                  <a:pt x="22858" y="119843"/>
                  <a:pt x="129221" y="189693"/>
                </a:cubicBezTo>
                <a:cubicBezTo>
                  <a:pt x="235584" y="259543"/>
                  <a:pt x="586421" y="402418"/>
                  <a:pt x="665796" y="421468"/>
                </a:cubicBezTo>
                <a:cubicBezTo>
                  <a:pt x="745171" y="440518"/>
                  <a:pt x="571604" y="283356"/>
                  <a:pt x="605471" y="303993"/>
                </a:cubicBezTo>
                <a:cubicBezTo>
                  <a:pt x="639338" y="324631"/>
                  <a:pt x="818196" y="528889"/>
                  <a:pt x="868996" y="545293"/>
                </a:cubicBezTo>
                <a:cubicBezTo>
                  <a:pt x="919796" y="561697"/>
                  <a:pt x="898100" y="399243"/>
                  <a:pt x="910271" y="402418"/>
                </a:cubicBezTo>
                <a:cubicBezTo>
                  <a:pt x="922442" y="405593"/>
                  <a:pt x="915563" y="586568"/>
                  <a:pt x="942021" y="564343"/>
                </a:cubicBezTo>
                <a:cubicBezTo>
                  <a:pt x="968479" y="542118"/>
                  <a:pt x="1064788" y="320926"/>
                  <a:pt x="1069021" y="269068"/>
                </a:cubicBezTo>
                <a:cubicBezTo>
                  <a:pt x="1073254" y="217210"/>
                  <a:pt x="1021396" y="290235"/>
                  <a:pt x="967421" y="253193"/>
                </a:cubicBezTo>
                <a:cubicBezTo>
                  <a:pt x="913446" y="216151"/>
                  <a:pt x="768983" y="63222"/>
                  <a:pt x="745171" y="46818"/>
                </a:cubicBezTo>
                <a:cubicBezTo>
                  <a:pt x="721359" y="30414"/>
                  <a:pt x="872700" y="143126"/>
                  <a:pt x="824546" y="154768"/>
                </a:cubicBezTo>
                <a:cubicBezTo>
                  <a:pt x="776392" y="166410"/>
                  <a:pt x="499109" y="92856"/>
                  <a:pt x="456246" y="116668"/>
                </a:cubicBezTo>
                <a:cubicBezTo>
                  <a:pt x="413384" y="140481"/>
                  <a:pt x="580600" y="283885"/>
                  <a:pt x="567371" y="297643"/>
                </a:cubicBezTo>
                <a:cubicBezTo>
                  <a:pt x="554142" y="311401"/>
                  <a:pt x="383221" y="194985"/>
                  <a:pt x="376871" y="199218"/>
                </a:cubicBezTo>
                <a:cubicBezTo>
                  <a:pt x="370521" y="203451"/>
                  <a:pt x="583775" y="353735"/>
                  <a:pt x="529271" y="323043"/>
                </a:cubicBezTo>
                <a:cubicBezTo>
                  <a:pt x="474767" y="292351"/>
                  <a:pt x="94296" y="24593"/>
                  <a:pt x="27621" y="2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E5C8EC0-3472-DAF8-5F97-D57379527B24}"/>
              </a:ext>
            </a:extLst>
          </p:cNvPr>
          <p:cNvSpPr/>
          <p:nvPr/>
        </p:nvSpPr>
        <p:spPr>
          <a:xfrm>
            <a:off x="8474780" y="225068"/>
            <a:ext cx="632437" cy="935348"/>
          </a:xfrm>
          <a:custGeom>
            <a:avLst/>
            <a:gdLst>
              <a:gd name="connsiteX0" fmla="*/ 2470 w 632437"/>
              <a:gd name="connsiteY0" fmla="*/ 9882 h 935348"/>
              <a:gd name="connsiteX1" fmla="*/ 529520 w 632437"/>
              <a:gd name="connsiteY1" fmla="*/ 505182 h 935348"/>
              <a:gd name="connsiteX2" fmla="*/ 450145 w 632437"/>
              <a:gd name="connsiteY2" fmla="*/ 425807 h 935348"/>
              <a:gd name="connsiteX3" fmla="*/ 631120 w 632437"/>
              <a:gd name="connsiteY3" fmla="*/ 933807 h 935348"/>
              <a:gd name="connsiteX4" fmla="*/ 339020 w 632437"/>
              <a:gd name="connsiteY4" fmla="*/ 235307 h 935348"/>
              <a:gd name="connsiteX5" fmla="*/ 205670 w 632437"/>
              <a:gd name="connsiteY5" fmla="*/ 357 h 935348"/>
              <a:gd name="connsiteX6" fmla="*/ 326320 w 632437"/>
              <a:gd name="connsiteY6" fmla="*/ 178157 h 935348"/>
              <a:gd name="connsiteX7" fmla="*/ 2470 w 632437"/>
              <a:gd name="connsiteY7" fmla="*/ 9882 h 93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437" h="935348">
                <a:moveTo>
                  <a:pt x="2470" y="9882"/>
                </a:moveTo>
                <a:cubicBezTo>
                  <a:pt x="36337" y="64386"/>
                  <a:pt x="454908" y="435861"/>
                  <a:pt x="529520" y="505182"/>
                </a:cubicBezTo>
                <a:cubicBezTo>
                  <a:pt x="604132" y="574503"/>
                  <a:pt x="433212" y="354370"/>
                  <a:pt x="450145" y="425807"/>
                </a:cubicBezTo>
                <a:cubicBezTo>
                  <a:pt x="467078" y="497244"/>
                  <a:pt x="649641" y="965557"/>
                  <a:pt x="631120" y="933807"/>
                </a:cubicBezTo>
                <a:cubicBezTo>
                  <a:pt x="612599" y="902057"/>
                  <a:pt x="409928" y="390882"/>
                  <a:pt x="339020" y="235307"/>
                </a:cubicBezTo>
                <a:cubicBezTo>
                  <a:pt x="268112" y="79732"/>
                  <a:pt x="207787" y="9882"/>
                  <a:pt x="205670" y="357"/>
                </a:cubicBezTo>
                <a:cubicBezTo>
                  <a:pt x="203553" y="-9168"/>
                  <a:pt x="359128" y="174982"/>
                  <a:pt x="326320" y="178157"/>
                </a:cubicBezTo>
                <a:cubicBezTo>
                  <a:pt x="293512" y="181332"/>
                  <a:pt x="-31397" y="-44622"/>
                  <a:pt x="2470" y="9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E32E653-4082-40C3-7ADF-20FA1881F20E}"/>
              </a:ext>
            </a:extLst>
          </p:cNvPr>
          <p:cNvSpPr/>
          <p:nvPr/>
        </p:nvSpPr>
        <p:spPr>
          <a:xfrm>
            <a:off x="8610073" y="290723"/>
            <a:ext cx="17578" cy="711880"/>
          </a:xfrm>
          <a:custGeom>
            <a:avLst/>
            <a:gdLst>
              <a:gd name="connsiteX0" fmla="*/ 16402 w 17578"/>
              <a:gd name="connsiteY0" fmla="*/ 10902 h 711880"/>
              <a:gd name="connsiteX1" fmla="*/ 16402 w 17578"/>
              <a:gd name="connsiteY1" fmla="*/ 87102 h 711880"/>
              <a:gd name="connsiteX2" fmla="*/ 16402 w 17578"/>
              <a:gd name="connsiteY2" fmla="*/ 706227 h 711880"/>
              <a:gd name="connsiteX3" fmla="*/ 527 w 17578"/>
              <a:gd name="connsiteY3" fmla="*/ 372852 h 711880"/>
              <a:gd name="connsiteX4" fmla="*/ 16402 w 17578"/>
              <a:gd name="connsiteY4" fmla="*/ 10902 h 71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8" h="711880">
                <a:moveTo>
                  <a:pt x="16402" y="10902"/>
                </a:moveTo>
                <a:cubicBezTo>
                  <a:pt x="19048" y="-36723"/>
                  <a:pt x="16402" y="87102"/>
                  <a:pt x="16402" y="87102"/>
                </a:cubicBezTo>
                <a:cubicBezTo>
                  <a:pt x="16402" y="202989"/>
                  <a:pt x="19048" y="658602"/>
                  <a:pt x="16402" y="706227"/>
                </a:cubicBezTo>
                <a:cubicBezTo>
                  <a:pt x="13756" y="753852"/>
                  <a:pt x="4231" y="488210"/>
                  <a:pt x="527" y="372852"/>
                </a:cubicBezTo>
                <a:cubicBezTo>
                  <a:pt x="-3177" y="257494"/>
                  <a:pt x="13756" y="58527"/>
                  <a:pt x="16402" y="1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6641503-8B16-E66F-5B85-C8EC6B2B883D}"/>
              </a:ext>
            </a:extLst>
          </p:cNvPr>
          <p:cNvSpPr/>
          <p:nvPr/>
        </p:nvSpPr>
        <p:spPr>
          <a:xfrm>
            <a:off x="8187306" y="265347"/>
            <a:ext cx="495917" cy="1353237"/>
          </a:xfrm>
          <a:custGeom>
            <a:avLst/>
            <a:gdLst>
              <a:gd name="connsiteX0" fmla="*/ 483619 w 495917"/>
              <a:gd name="connsiteY0" fmla="*/ 7703 h 1353237"/>
              <a:gd name="connsiteX1" fmla="*/ 334394 w 495917"/>
              <a:gd name="connsiteY1" fmla="*/ 639528 h 1353237"/>
              <a:gd name="connsiteX2" fmla="*/ 350269 w 495917"/>
              <a:gd name="connsiteY2" fmla="*/ 591903 h 1353237"/>
              <a:gd name="connsiteX3" fmla="*/ 1019 w 495917"/>
              <a:gd name="connsiteY3" fmla="*/ 1350728 h 1353237"/>
              <a:gd name="connsiteX4" fmla="*/ 477269 w 495917"/>
              <a:gd name="connsiteY4" fmla="*/ 296628 h 1353237"/>
              <a:gd name="connsiteX5" fmla="*/ 407419 w 495917"/>
              <a:gd name="connsiteY5" fmla="*/ 433153 h 1353237"/>
              <a:gd name="connsiteX6" fmla="*/ 483619 w 495917"/>
              <a:gd name="connsiteY6" fmla="*/ 147403 h 1353237"/>
              <a:gd name="connsiteX7" fmla="*/ 432819 w 495917"/>
              <a:gd name="connsiteY7" fmla="*/ 277578 h 1353237"/>
              <a:gd name="connsiteX8" fmla="*/ 483619 w 495917"/>
              <a:gd name="connsiteY8" fmla="*/ 7703 h 135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917" h="1353237">
                <a:moveTo>
                  <a:pt x="483619" y="7703"/>
                </a:moveTo>
                <a:cubicBezTo>
                  <a:pt x="467215" y="68028"/>
                  <a:pt x="356619" y="542161"/>
                  <a:pt x="334394" y="639528"/>
                </a:cubicBezTo>
                <a:cubicBezTo>
                  <a:pt x="312169" y="736895"/>
                  <a:pt x="405831" y="473370"/>
                  <a:pt x="350269" y="591903"/>
                </a:cubicBezTo>
                <a:cubicBezTo>
                  <a:pt x="294707" y="710436"/>
                  <a:pt x="-20148" y="1399940"/>
                  <a:pt x="1019" y="1350728"/>
                </a:cubicBezTo>
                <a:cubicBezTo>
                  <a:pt x="22186" y="1301516"/>
                  <a:pt x="409536" y="449557"/>
                  <a:pt x="477269" y="296628"/>
                </a:cubicBezTo>
                <a:cubicBezTo>
                  <a:pt x="545002" y="143699"/>
                  <a:pt x="406361" y="458024"/>
                  <a:pt x="407419" y="433153"/>
                </a:cubicBezTo>
                <a:cubicBezTo>
                  <a:pt x="408477" y="408282"/>
                  <a:pt x="479386" y="173332"/>
                  <a:pt x="483619" y="147403"/>
                </a:cubicBezTo>
                <a:cubicBezTo>
                  <a:pt x="487852" y="121474"/>
                  <a:pt x="433877" y="294511"/>
                  <a:pt x="432819" y="277578"/>
                </a:cubicBezTo>
                <a:cubicBezTo>
                  <a:pt x="431761" y="260645"/>
                  <a:pt x="500023" y="-52622"/>
                  <a:pt x="483619" y="7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07EB236-F39F-ED2B-3AE8-1B0D9F13608D}"/>
              </a:ext>
            </a:extLst>
          </p:cNvPr>
          <p:cNvSpPr/>
          <p:nvPr/>
        </p:nvSpPr>
        <p:spPr>
          <a:xfrm>
            <a:off x="4469798" y="1144892"/>
            <a:ext cx="242042" cy="868726"/>
          </a:xfrm>
          <a:custGeom>
            <a:avLst/>
            <a:gdLst>
              <a:gd name="connsiteX0" fmla="*/ 165702 w 242042"/>
              <a:gd name="connsiteY0" fmla="*/ 20333 h 868726"/>
              <a:gd name="connsiteX1" fmla="*/ 153002 w 242042"/>
              <a:gd name="connsiteY1" fmla="*/ 90183 h 868726"/>
              <a:gd name="connsiteX2" fmla="*/ 3777 w 242042"/>
              <a:gd name="connsiteY2" fmla="*/ 683908 h 868726"/>
              <a:gd name="connsiteX3" fmla="*/ 54577 w 242042"/>
              <a:gd name="connsiteY3" fmla="*/ 547383 h 868726"/>
              <a:gd name="connsiteX4" fmla="*/ 162527 w 242042"/>
              <a:gd name="connsiteY4" fmla="*/ 718833 h 868726"/>
              <a:gd name="connsiteX5" fmla="*/ 241902 w 242042"/>
              <a:gd name="connsiteY5" fmla="*/ 868058 h 868726"/>
              <a:gd name="connsiteX6" fmla="*/ 143477 w 242042"/>
              <a:gd name="connsiteY6" fmla="*/ 658508 h 868726"/>
              <a:gd name="connsiteX7" fmla="*/ 32352 w 242042"/>
              <a:gd name="connsiteY7" fmla="*/ 442608 h 868726"/>
              <a:gd name="connsiteX8" fmla="*/ 76802 w 242042"/>
              <a:gd name="connsiteY8" fmla="*/ 471183 h 868726"/>
              <a:gd name="connsiteX9" fmla="*/ 118077 w 242042"/>
              <a:gd name="connsiteY9" fmla="*/ 153683 h 868726"/>
              <a:gd name="connsiteX10" fmla="*/ 114902 w 242042"/>
              <a:gd name="connsiteY10" fmla="*/ 271158 h 868726"/>
              <a:gd name="connsiteX11" fmla="*/ 165702 w 242042"/>
              <a:gd name="connsiteY11" fmla="*/ 20333 h 8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042" h="868726">
                <a:moveTo>
                  <a:pt x="165702" y="20333"/>
                </a:moveTo>
                <a:cubicBezTo>
                  <a:pt x="172052" y="-9829"/>
                  <a:pt x="179990" y="-20413"/>
                  <a:pt x="153002" y="90183"/>
                </a:cubicBezTo>
                <a:cubicBezTo>
                  <a:pt x="126014" y="200779"/>
                  <a:pt x="20181" y="607708"/>
                  <a:pt x="3777" y="683908"/>
                </a:cubicBezTo>
                <a:cubicBezTo>
                  <a:pt x="-12627" y="760108"/>
                  <a:pt x="28119" y="541562"/>
                  <a:pt x="54577" y="547383"/>
                </a:cubicBezTo>
                <a:cubicBezTo>
                  <a:pt x="81035" y="553204"/>
                  <a:pt x="131306" y="665387"/>
                  <a:pt x="162527" y="718833"/>
                </a:cubicBezTo>
                <a:cubicBezTo>
                  <a:pt x="193748" y="772279"/>
                  <a:pt x="245077" y="878112"/>
                  <a:pt x="241902" y="868058"/>
                </a:cubicBezTo>
                <a:cubicBezTo>
                  <a:pt x="238727" y="858004"/>
                  <a:pt x="178402" y="729416"/>
                  <a:pt x="143477" y="658508"/>
                </a:cubicBezTo>
                <a:cubicBezTo>
                  <a:pt x="108552" y="587600"/>
                  <a:pt x="43464" y="473829"/>
                  <a:pt x="32352" y="442608"/>
                </a:cubicBezTo>
                <a:cubicBezTo>
                  <a:pt x="21240" y="411387"/>
                  <a:pt x="62515" y="519337"/>
                  <a:pt x="76802" y="471183"/>
                </a:cubicBezTo>
                <a:cubicBezTo>
                  <a:pt x="91089" y="423029"/>
                  <a:pt x="111727" y="187021"/>
                  <a:pt x="118077" y="153683"/>
                </a:cubicBezTo>
                <a:cubicBezTo>
                  <a:pt x="124427" y="120346"/>
                  <a:pt x="104848" y="298675"/>
                  <a:pt x="114902" y="271158"/>
                </a:cubicBezTo>
                <a:cubicBezTo>
                  <a:pt x="124956" y="243641"/>
                  <a:pt x="159352" y="50495"/>
                  <a:pt x="165702" y="2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CDAAE86-C387-D295-94E0-DCAFA11FBD61}"/>
              </a:ext>
            </a:extLst>
          </p:cNvPr>
          <p:cNvSpPr/>
          <p:nvPr/>
        </p:nvSpPr>
        <p:spPr>
          <a:xfrm>
            <a:off x="7980456" y="626444"/>
            <a:ext cx="697417" cy="1294764"/>
          </a:xfrm>
          <a:custGeom>
            <a:avLst/>
            <a:gdLst>
              <a:gd name="connsiteX0" fmla="*/ 674594 w 697417"/>
              <a:gd name="connsiteY0" fmla="*/ 33956 h 1294764"/>
              <a:gd name="connsiteX1" fmla="*/ 665069 w 697417"/>
              <a:gd name="connsiteY1" fmla="*/ 84756 h 1294764"/>
              <a:gd name="connsiteX2" fmla="*/ 392019 w 697417"/>
              <a:gd name="connsiteY2" fmla="*/ 637206 h 1294764"/>
              <a:gd name="connsiteX3" fmla="*/ 1494 w 697417"/>
              <a:gd name="connsiteY3" fmla="*/ 1291256 h 1294764"/>
              <a:gd name="connsiteX4" fmla="*/ 544419 w 697417"/>
              <a:gd name="connsiteY4" fmla="*/ 335581 h 1294764"/>
              <a:gd name="connsiteX5" fmla="*/ 506319 w 697417"/>
              <a:gd name="connsiteY5" fmla="*/ 402256 h 1294764"/>
              <a:gd name="connsiteX6" fmla="*/ 674594 w 697417"/>
              <a:gd name="connsiteY6" fmla="*/ 33956 h 129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17" h="1294764">
                <a:moveTo>
                  <a:pt x="674594" y="33956"/>
                </a:moveTo>
                <a:cubicBezTo>
                  <a:pt x="701052" y="-18961"/>
                  <a:pt x="712165" y="-15786"/>
                  <a:pt x="665069" y="84756"/>
                </a:cubicBezTo>
                <a:cubicBezTo>
                  <a:pt x="617973" y="185298"/>
                  <a:pt x="502615" y="436123"/>
                  <a:pt x="392019" y="637206"/>
                </a:cubicBezTo>
                <a:cubicBezTo>
                  <a:pt x="281423" y="838289"/>
                  <a:pt x="-23906" y="1341527"/>
                  <a:pt x="1494" y="1291256"/>
                </a:cubicBezTo>
                <a:cubicBezTo>
                  <a:pt x="26894" y="1240985"/>
                  <a:pt x="460282" y="483748"/>
                  <a:pt x="544419" y="335581"/>
                </a:cubicBezTo>
                <a:cubicBezTo>
                  <a:pt x="628556" y="187414"/>
                  <a:pt x="484094" y="449352"/>
                  <a:pt x="506319" y="402256"/>
                </a:cubicBezTo>
                <a:cubicBezTo>
                  <a:pt x="528544" y="355160"/>
                  <a:pt x="648136" y="86873"/>
                  <a:pt x="674594" y="33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1DBAB24-C2BC-E9AB-D14A-9315607F7B29}"/>
              </a:ext>
            </a:extLst>
          </p:cNvPr>
          <p:cNvSpPr/>
          <p:nvPr/>
        </p:nvSpPr>
        <p:spPr>
          <a:xfrm>
            <a:off x="8064500" y="679412"/>
            <a:ext cx="596948" cy="1254163"/>
          </a:xfrm>
          <a:custGeom>
            <a:avLst/>
            <a:gdLst>
              <a:gd name="connsiteX0" fmla="*/ 596900 w 596948"/>
              <a:gd name="connsiteY0" fmla="*/ 38 h 1254163"/>
              <a:gd name="connsiteX1" fmla="*/ 295275 w 596948"/>
              <a:gd name="connsiteY1" fmla="*/ 727113 h 1254163"/>
              <a:gd name="connsiteX2" fmla="*/ 104775 w 596948"/>
              <a:gd name="connsiteY2" fmla="*/ 1054138 h 1254163"/>
              <a:gd name="connsiteX3" fmla="*/ 152400 w 596948"/>
              <a:gd name="connsiteY3" fmla="*/ 936663 h 1254163"/>
              <a:gd name="connsiteX4" fmla="*/ 0 w 596948"/>
              <a:gd name="connsiteY4" fmla="*/ 1254163 h 1254163"/>
              <a:gd name="connsiteX5" fmla="*/ 396875 w 596948"/>
              <a:gd name="connsiteY5" fmla="*/ 422313 h 1254163"/>
              <a:gd name="connsiteX6" fmla="*/ 130175 w 596948"/>
              <a:gd name="connsiteY6" fmla="*/ 1050963 h 1254163"/>
              <a:gd name="connsiteX7" fmla="*/ 555625 w 596948"/>
              <a:gd name="connsiteY7" fmla="*/ 209588 h 1254163"/>
              <a:gd name="connsiteX8" fmla="*/ 320675 w 596948"/>
              <a:gd name="connsiteY8" fmla="*/ 692188 h 1254163"/>
              <a:gd name="connsiteX9" fmla="*/ 596900 w 596948"/>
              <a:gd name="connsiteY9" fmla="*/ 38 h 125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948" h="1254163">
                <a:moveTo>
                  <a:pt x="596900" y="38"/>
                </a:moveTo>
                <a:cubicBezTo>
                  <a:pt x="592667" y="5859"/>
                  <a:pt x="377296" y="551430"/>
                  <a:pt x="295275" y="727113"/>
                </a:cubicBezTo>
                <a:cubicBezTo>
                  <a:pt x="213254" y="902796"/>
                  <a:pt x="128587" y="1019213"/>
                  <a:pt x="104775" y="1054138"/>
                </a:cubicBezTo>
                <a:cubicBezTo>
                  <a:pt x="80963" y="1089063"/>
                  <a:pt x="169862" y="903326"/>
                  <a:pt x="152400" y="936663"/>
                </a:cubicBezTo>
                <a:cubicBezTo>
                  <a:pt x="134938" y="970000"/>
                  <a:pt x="0" y="1254163"/>
                  <a:pt x="0" y="1254163"/>
                </a:cubicBezTo>
                <a:cubicBezTo>
                  <a:pt x="40746" y="1168438"/>
                  <a:pt x="375179" y="456180"/>
                  <a:pt x="396875" y="422313"/>
                </a:cubicBezTo>
                <a:cubicBezTo>
                  <a:pt x="418571" y="388446"/>
                  <a:pt x="103717" y="1086417"/>
                  <a:pt x="130175" y="1050963"/>
                </a:cubicBezTo>
                <a:cubicBezTo>
                  <a:pt x="156633" y="1015509"/>
                  <a:pt x="523875" y="269384"/>
                  <a:pt x="555625" y="209588"/>
                </a:cubicBezTo>
                <a:cubicBezTo>
                  <a:pt x="587375" y="149792"/>
                  <a:pt x="314854" y="732405"/>
                  <a:pt x="320675" y="692188"/>
                </a:cubicBezTo>
                <a:cubicBezTo>
                  <a:pt x="326496" y="651971"/>
                  <a:pt x="601133" y="-5783"/>
                  <a:pt x="59690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7A9636E-E3BB-B6B3-21B0-A23D4EF45271}"/>
              </a:ext>
            </a:extLst>
          </p:cNvPr>
          <p:cNvSpPr/>
          <p:nvPr/>
        </p:nvSpPr>
        <p:spPr>
          <a:xfrm>
            <a:off x="7513285" y="1464974"/>
            <a:ext cx="793097" cy="866132"/>
          </a:xfrm>
          <a:custGeom>
            <a:avLst/>
            <a:gdLst>
              <a:gd name="connsiteX0" fmla="*/ 782990 w 793097"/>
              <a:gd name="connsiteY0" fmla="*/ 11401 h 866132"/>
              <a:gd name="connsiteX1" fmla="*/ 1940 w 793097"/>
              <a:gd name="connsiteY1" fmla="*/ 862301 h 866132"/>
              <a:gd name="connsiteX2" fmla="*/ 554390 w 793097"/>
              <a:gd name="connsiteY2" fmla="*/ 332076 h 866132"/>
              <a:gd name="connsiteX3" fmla="*/ 335315 w 793097"/>
              <a:gd name="connsiteY3" fmla="*/ 494001 h 866132"/>
              <a:gd name="connsiteX4" fmla="*/ 579790 w 793097"/>
              <a:gd name="connsiteY4" fmla="*/ 271751 h 866132"/>
              <a:gd name="connsiteX5" fmla="*/ 455965 w 793097"/>
              <a:gd name="connsiteY5" fmla="*/ 363826 h 866132"/>
              <a:gd name="connsiteX6" fmla="*/ 782990 w 793097"/>
              <a:gd name="connsiteY6" fmla="*/ 11401 h 86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097" h="866132">
                <a:moveTo>
                  <a:pt x="782990" y="11401"/>
                </a:moveTo>
                <a:cubicBezTo>
                  <a:pt x="707319" y="94480"/>
                  <a:pt x="40040" y="808855"/>
                  <a:pt x="1940" y="862301"/>
                </a:cubicBezTo>
                <a:cubicBezTo>
                  <a:pt x="-36160" y="915747"/>
                  <a:pt x="498828" y="393459"/>
                  <a:pt x="554390" y="332076"/>
                </a:cubicBezTo>
                <a:cubicBezTo>
                  <a:pt x="609952" y="270693"/>
                  <a:pt x="331082" y="504055"/>
                  <a:pt x="335315" y="494001"/>
                </a:cubicBezTo>
                <a:cubicBezTo>
                  <a:pt x="339548" y="483947"/>
                  <a:pt x="559682" y="293447"/>
                  <a:pt x="579790" y="271751"/>
                </a:cubicBezTo>
                <a:cubicBezTo>
                  <a:pt x="599898" y="250055"/>
                  <a:pt x="426332" y="402455"/>
                  <a:pt x="455965" y="363826"/>
                </a:cubicBezTo>
                <a:cubicBezTo>
                  <a:pt x="485598" y="325197"/>
                  <a:pt x="858661" y="-71678"/>
                  <a:pt x="782990" y="11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405B62A-8F6B-A788-0268-A8D62266AA68}"/>
              </a:ext>
            </a:extLst>
          </p:cNvPr>
          <p:cNvSpPr/>
          <p:nvPr/>
        </p:nvSpPr>
        <p:spPr>
          <a:xfrm>
            <a:off x="7730641" y="1381241"/>
            <a:ext cx="708612" cy="887295"/>
          </a:xfrm>
          <a:custGeom>
            <a:avLst/>
            <a:gdLst>
              <a:gd name="connsiteX0" fmla="*/ 702159 w 708612"/>
              <a:gd name="connsiteY0" fmla="*/ 6234 h 887295"/>
              <a:gd name="connsiteX1" fmla="*/ 3659 w 708612"/>
              <a:gd name="connsiteY1" fmla="*/ 879359 h 887295"/>
              <a:gd name="connsiteX2" fmla="*/ 422759 w 708612"/>
              <a:gd name="connsiteY2" fmla="*/ 444384 h 887295"/>
              <a:gd name="connsiteX3" fmla="*/ 324334 w 708612"/>
              <a:gd name="connsiteY3" fmla="*/ 552334 h 887295"/>
              <a:gd name="connsiteX4" fmla="*/ 403709 w 708612"/>
              <a:gd name="connsiteY4" fmla="*/ 415809 h 887295"/>
              <a:gd name="connsiteX5" fmla="*/ 283059 w 708612"/>
              <a:gd name="connsiteY5" fmla="*/ 523759 h 887295"/>
              <a:gd name="connsiteX6" fmla="*/ 425934 w 708612"/>
              <a:gd name="connsiteY6" fmla="*/ 323734 h 887295"/>
              <a:gd name="connsiteX7" fmla="*/ 356084 w 708612"/>
              <a:gd name="connsiteY7" fmla="*/ 479309 h 887295"/>
              <a:gd name="connsiteX8" fmla="*/ 702159 w 708612"/>
              <a:gd name="connsiteY8" fmla="*/ 6234 h 88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612" h="887295">
                <a:moveTo>
                  <a:pt x="702159" y="6234"/>
                </a:moveTo>
                <a:cubicBezTo>
                  <a:pt x="643422" y="72909"/>
                  <a:pt x="50226" y="806334"/>
                  <a:pt x="3659" y="879359"/>
                </a:cubicBezTo>
                <a:cubicBezTo>
                  <a:pt x="-42908" y="952384"/>
                  <a:pt x="369313" y="498888"/>
                  <a:pt x="422759" y="444384"/>
                </a:cubicBezTo>
                <a:cubicBezTo>
                  <a:pt x="476205" y="389880"/>
                  <a:pt x="327509" y="557096"/>
                  <a:pt x="324334" y="552334"/>
                </a:cubicBezTo>
                <a:cubicBezTo>
                  <a:pt x="321159" y="547572"/>
                  <a:pt x="410588" y="420571"/>
                  <a:pt x="403709" y="415809"/>
                </a:cubicBezTo>
                <a:cubicBezTo>
                  <a:pt x="396830" y="411047"/>
                  <a:pt x="279355" y="539105"/>
                  <a:pt x="283059" y="523759"/>
                </a:cubicBezTo>
                <a:cubicBezTo>
                  <a:pt x="286763" y="508413"/>
                  <a:pt x="413763" y="331142"/>
                  <a:pt x="425934" y="323734"/>
                </a:cubicBezTo>
                <a:cubicBezTo>
                  <a:pt x="438105" y="316326"/>
                  <a:pt x="311634" y="530109"/>
                  <a:pt x="356084" y="479309"/>
                </a:cubicBezTo>
                <a:cubicBezTo>
                  <a:pt x="400534" y="428509"/>
                  <a:pt x="760896" y="-60441"/>
                  <a:pt x="702159" y="6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5A3E0F4-61E1-C851-882F-DC30F560B8D3}"/>
              </a:ext>
            </a:extLst>
          </p:cNvPr>
          <p:cNvSpPr/>
          <p:nvPr/>
        </p:nvSpPr>
        <p:spPr>
          <a:xfrm>
            <a:off x="4499769" y="1327499"/>
            <a:ext cx="215106" cy="768002"/>
          </a:xfrm>
          <a:custGeom>
            <a:avLst/>
            <a:gdLst>
              <a:gd name="connsiteX0" fmla="*/ 11906 w 215106"/>
              <a:gd name="connsiteY0" fmla="*/ 40926 h 768002"/>
              <a:gd name="connsiteX1" fmla="*/ 30956 w 215106"/>
              <a:gd name="connsiteY1" fmla="*/ 88551 h 768002"/>
              <a:gd name="connsiteX2" fmla="*/ 37306 w 215106"/>
              <a:gd name="connsiteY2" fmla="*/ 637826 h 768002"/>
              <a:gd name="connsiteX3" fmla="*/ 59531 w 215106"/>
              <a:gd name="connsiteY3" fmla="*/ 564801 h 768002"/>
              <a:gd name="connsiteX4" fmla="*/ 196056 w 215106"/>
              <a:gd name="connsiteY4" fmla="*/ 768001 h 768002"/>
              <a:gd name="connsiteX5" fmla="*/ 94456 w 215106"/>
              <a:gd name="connsiteY5" fmla="*/ 567976 h 768002"/>
              <a:gd name="connsiteX6" fmla="*/ 215106 w 215106"/>
              <a:gd name="connsiteY6" fmla="*/ 723551 h 768002"/>
              <a:gd name="connsiteX7" fmla="*/ 8731 w 215106"/>
              <a:gd name="connsiteY7" fmla="*/ 456851 h 768002"/>
              <a:gd name="connsiteX8" fmla="*/ 37306 w 215106"/>
              <a:gd name="connsiteY8" fmla="*/ 491776 h 768002"/>
              <a:gd name="connsiteX9" fmla="*/ 11906 w 215106"/>
              <a:gd name="connsiteY9" fmla="*/ 40926 h 76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106" h="768002">
                <a:moveTo>
                  <a:pt x="11906" y="40926"/>
                </a:moveTo>
                <a:cubicBezTo>
                  <a:pt x="10848" y="-26278"/>
                  <a:pt x="26723" y="-10932"/>
                  <a:pt x="30956" y="88551"/>
                </a:cubicBezTo>
                <a:cubicBezTo>
                  <a:pt x="35189" y="188034"/>
                  <a:pt x="32544" y="558451"/>
                  <a:pt x="37306" y="637826"/>
                </a:cubicBezTo>
                <a:cubicBezTo>
                  <a:pt x="42068" y="717201"/>
                  <a:pt x="33073" y="543105"/>
                  <a:pt x="59531" y="564801"/>
                </a:cubicBezTo>
                <a:cubicBezTo>
                  <a:pt x="85989" y="586497"/>
                  <a:pt x="190235" y="767472"/>
                  <a:pt x="196056" y="768001"/>
                </a:cubicBezTo>
                <a:cubicBezTo>
                  <a:pt x="201877" y="768530"/>
                  <a:pt x="91281" y="575384"/>
                  <a:pt x="94456" y="567976"/>
                </a:cubicBezTo>
                <a:cubicBezTo>
                  <a:pt x="97631" y="560568"/>
                  <a:pt x="215106" y="723551"/>
                  <a:pt x="215106" y="723551"/>
                </a:cubicBezTo>
                <a:lnTo>
                  <a:pt x="8731" y="456851"/>
                </a:lnTo>
                <a:cubicBezTo>
                  <a:pt x="-20902" y="418222"/>
                  <a:pt x="34131" y="557393"/>
                  <a:pt x="37306" y="491776"/>
                </a:cubicBezTo>
                <a:cubicBezTo>
                  <a:pt x="40481" y="426159"/>
                  <a:pt x="12964" y="108130"/>
                  <a:pt x="11906" y="40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8CD2E37-79C4-CB7A-2A71-4BA2EC4FEA3A}"/>
              </a:ext>
            </a:extLst>
          </p:cNvPr>
          <p:cNvSpPr/>
          <p:nvPr/>
        </p:nvSpPr>
        <p:spPr>
          <a:xfrm>
            <a:off x="4628931" y="1891493"/>
            <a:ext cx="497610" cy="440255"/>
          </a:xfrm>
          <a:custGeom>
            <a:avLst/>
            <a:gdLst>
              <a:gd name="connsiteX0" fmla="*/ 6569 w 497610"/>
              <a:gd name="connsiteY0" fmla="*/ 3982 h 440255"/>
              <a:gd name="connsiteX1" fmla="*/ 495519 w 497610"/>
              <a:gd name="connsiteY1" fmla="*/ 435782 h 440255"/>
              <a:gd name="connsiteX2" fmla="*/ 190719 w 497610"/>
              <a:gd name="connsiteY2" fmla="*/ 235757 h 440255"/>
              <a:gd name="connsiteX3" fmla="*/ 384394 w 497610"/>
              <a:gd name="connsiteY3" fmla="*/ 346882 h 440255"/>
              <a:gd name="connsiteX4" fmla="*/ 76419 w 497610"/>
              <a:gd name="connsiteY4" fmla="*/ 156382 h 440255"/>
              <a:gd name="connsiteX5" fmla="*/ 203419 w 497610"/>
              <a:gd name="connsiteY5" fmla="*/ 216707 h 440255"/>
              <a:gd name="connsiteX6" fmla="*/ 6569 w 497610"/>
              <a:gd name="connsiteY6" fmla="*/ 3982 h 4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610" h="440255">
                <a:moveTo>
                  <a:pt x="6569" y="3982"/>
                </a:moveTo>
                <a:cubicBezTo>
                  <a:pt x="55252" y="40494"/>
                  <a:pt x="464827" y="397153"/>
                  <a:pt x="495519" y="435782"/>
                </a:cubicBezTo>
                <a:cubicBezTo>
                  <a:pt x="526211" y="474411"/>
                  <a:pt x="209240" y="250574"/>
                  <a:pt x="190719" y="235757"/>
                </a:cubicBezTo>
                <a:cubicBezTo>
                  <a:pt x="172198" y="220940"/>
                  <a:pt x="403444" y="360111"/>
                  <a:pt x="384394" y="346882"/>
                </a:cubicBezTo>
                <a:cubicBezTo>
                  <a:pt x="365344" y="333653"/>
                  <a:pt x="106581" y="178078"/>
                  <a:pt x="76419" y="156382"/>
                </a:cubicBezTo>
                <a:cubicBezTo>
                  <a:pt x="46257" y="134686"/>
                  <a:pt x="211357" y="239990"/>
                  <a:pt x="203419" y="216707"/>
                </a:cubicBezTo>
                <a:cubicBezTo>
                  <a:pt x="195482" y="193424"/>
                  <a:pt x="-42114" y="-32530"/>
                  <a:pt x="6569" y="3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A739CB8-49A8-1ADC-26D2-1D73343A2872}"/>
              </a:ext>
            </a:extLst>
          </p:cNvPr>
          <p:cNvSpPr/>
          <p:nvPr/>
        </p:nvSpPr>
        <p:spPr>
          <a:xfrm>
            <a:off x="5090675" y="2326679"/>
            <a:ext cx="1321358" cy="430498"/>
          </a:xfrm>
          <a:custGeom>
            <a:avLst/>
            <a:gdLst>
              <a:gd name="connsiteX0" fmla="*/ 24250 w 1321358"/>
              <a:gd name="connsiteY0" fmla="*/ 6946 h 430498"/>
              <a:gd name="connsiteX1" fmla="*/ 1278375 w 1321358"/>
              <a:gd name="connsiteY1" fmla="*/ 410171 h 430498"/>
              <a:gd name="connsiteX2" fmla="*/ 951350 w 1321358"/>
              <a:gd name="connsiteY2" fmla="*/ 343496 h 430498"/>
              <a:gd name="connsiteX3" fmla="*/ 176650 w 1321358"/>
              <a:gd name="connsiteY3" fmla="*/ 108546 h 430498"/>
              <a:gd name="connsiteX4" fmla="*/ 1246625 w 1321358"/>
              <a:gd name="connsiteY4" fmla="*/ 403821 h 430498"/>
              <a:gd name="connsiteX5" fmla="*/ 319525 w 1321358"/>
              <a:gd name="connsiteY5" fmla="*/ 133946 h 430498"/>
              <a:gd name="connsiteX6" fmla="*/ 646550 w 1321358"/>
              <a:gd name="connsiteY6" fmla="*/ 213321 h 430498"/>
              <a:gd name="connsiteX7" fmla="*/ 249675 w 1321358"/>
              <a:gd name="connsiteY7" fmla="*/ 73621 h 430498"/>
              <a:gd name="connsiteX8" fmla="*/ 433825 w 1321358"/>
              <a:gd name="connsiteY8" fmla="*/ 149821 h 430498"/>
              <a:gd name="connsiteX9" fmla="*/ 24250 w 1321358"/>
              <a:gd name="connsiteY9" fmla="*/ 6946 h 43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1358" h="430498">
                <a:moveTo>
                  <a:pt x="24250" y="6946"/>
                </a:moveTo>
                <a:cubicBezTo>
                  <a:pt x="165008" y="50338"/>
                  <a:pt x="1123858" y="354079"/>
                  <a:pt x="1278375" y="410171"/>
                </a:cubicBezTo>
                <a:cubicBezTo>
                  <a:pt x="1432892" y="466263"/>
                  <a:pt x="1134971" y="393767"/>
                  <a:pt x="951350" y="343496"/>
                </a:cubicBezTo>
                <a:cubicBezTo>
                  <a:pt x="767729" y="293225"/>
                  <a:pt x="127438" y="98492"/>
                  <a:pt x="176650" y="108546"/>
                </a:cubicBezTo>
                <a:cubicBezTo>
                  <a:pt x="225863" y="118600"/>
                  <a:pt x="1222813" y="399588"/>
                  <a:pt x="1246625" y="403821"/>
                </a:cubicBezTo>
                <a:cubicBezTo>
                  <a:pt x="1270437" y="408054"/>
                  <a:pt x="419537" y="165696"/>
                  <a:pt x="319525" y="133946"/>
                </a:cubicBezTo>
                <a:cubicBezTo>
                  <a:pt x="219513" y="102196"/>
                  <a:pt x="658192" y="223375"/>
                  <a:pt x="646550" y="213321"/>
                </a:cubicBezTo>
                <a:cubicBezTo>
                  <a:pt x="634908" y="203267"/>
                  <a:pt x="285129" y="84204"/>
                  <a:pt x="249675" y="73621"/>
                </a:cubicBezTo>
                <a:cubicBezTo>
                  <a:pt x="214221" y="63038"/>
                  <a:pt x="467692" y="162521"/>
                  <a:pt x="433825" y="149821"/>
                </a:cubicBezTo>
                <a:cubicBezTo>
                  <a:pt x="399958" y="137121"/>
                  <a:pt x="-116508" y="-36446"/>
                  <a:pt x="24250" y="6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364E6D5-8C04-7F1F-1E30-07E3F0658207}"/>
              </a:ext>
            </a:extLst>
          </p:cNvPr>
          <p:cNvSpPr/>
          <p:nvPr/>
        </p:nvSpPr>
        <p:spPr>
          <a:xfrm>
            <a:off x="7289743" y="2026527"/>
            <a:ext cx="607121" cy="564375"/>
          </a:xfrm>
          <a:custGeom>
            <a:avLst/>
            <a:gdLst>
              <a:gd name="connsiteX0" fmla="*/ 555682 w 607121"/>
              <a:gd name="connsiteY0" fmla="*/ 43573 h 564375"/>
              <a:gd name="connsiteX1" fmla="*/ 57 w 607121"/>
              <a:gd name="connsiteY1" fmla="*/ 564273 h 564375"/>
              <a:gd name="connsiteX2" fmla="*/ 520757 w 607121"/>
              <a:gd name="connsiteY2" fmla="*/ 88023 h 564375"/>
              <a:gd name="connsiteX3" fmla="*/ 555682 w 607121"/>
              <a:gd name="connsiteY3" fmla="*/ 43573 h 56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121" h="564375">
                <a:moveTo>
                  <a:pt x="555682" y="43573"/>
                </a:moveTo>
                <a:cubicBezTo>
                  <a:pt x="468899" y="122948"/>
                  <a:pt x="5878" y="556865"/>
                  <a:pt x="57" y="564273"/>
                </a:cubicBezTo>
                <a:cubicBezTo>
                  <a:pt x="-5764" y="571681"/>
                  <a:pt x="429740" y="174277"/>
                  <a:pt x="520757" y="88023"/>
                </a:cubicBezTo>
                <a:cubicBezTo>
                  <a:pt x="611774" y="1769"/>
                  <a:pt x="642465" y="-35802"/>
                  <a:pt x="555682" y="43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BB89D7F-1D60-B98D-ADB1-2152DAA5D069}"/>
              </a:ext>
            </a:extLst>
          </p:cNvPr>
          <p:cNvSpPr/>
          <p:nvPr/>
        </p:nvSpPr>
        <p:spPr>
          <a:xfrm>
            <a:off x="7013518" y="2225675"/>
            <a:ext cx="650932" cy="493019"/>
          </a:xfrm>
          <a:custGeom>
            <a:avLst/>
            <a:gdLst>
              <a:gd name="connsiteX0" fmla="*/ 650932 w 650932"/>
              <a:gd name="connsiteY0" fmla="*/ 0 h 493019"/>
              <a:gd name="connsiteX1" fmla="*/ 6407 w 650932"/>
              <a:gd name="connsiteY1" fmla="*/ 488950 h 493019"/>
              <a:gd name="connsiteX2" fmla="*/ 314382 w 650932"/>
              <a:gd name="connsiteY2" fmla="*/ 238125 h 493019"/>
              <a:gd name="connsiteX3" fmla="*/ 212782 w 650932"/>
              <a:gd name="connsiteY3" fmla="*/ 323850 h 493019"/>
              <a:gd name="connsiteX4" fmla="*/ 650932 w 650932"/>
              <a:gd name="connsiteY4" fmla="*/ 0 h 4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932" h="493019">
                <a:moveTo>
                  <a:pt x="650932" y="0"/>
                </a:moveTo>
                <a:lnTo>
                  <a:pt x="6407" y="488950"/>
                </a:lnTo>
                <a:cubicBezTo>
                  <a:pt x="-49685" y="528637"/>
                  <a:pt x="279986" y="265642"/>
                  <a:pt x="314382" y="238125"/>
                </a:cubicBezTo>
                <a:cubicBezTo>
                  <a:pt x="348778" y="210608"/>
                  <a:pt x="212782" y="323850"/>
                  <a:pt x="212782" y="323850"/>
                </a:cubicBezTo>
                <a:lnTo>
                  <a:pt x="6509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87FBE6C-6CBB-5F67-4FFC-2C3FEF41E769}"/>
              </a:ext>
            </a:extLst>
          </p:cNvPr>
          <p:cNvSpPr/>
          <p:nvPr/>
        </p:nvSpPr>
        <p:spPr>
          <a:xfrm>
            <a:off x="5762547" y="2409788"/>
            <a:ext cx="1807477" cy="422541"/>
          </a:xfrm>
          <a:custGeom>
            <a:avLst/>
            <a:gdLst>
              <a:gd name="connsiteX0" fmla="*/ 54053 w 1807477"/>
              <a:gd name="connsiteY0" fmla="*/ 120687 h 422541"/>
              <a:gd name="connsiteX1" fmla="*/ 1082753 w 1807477"/>
              <a:gd name="connsiteY1" fmla="*/ 317537 h 422541"/>
              <a:gd name="connsiteX2" fmla="*/ 504903 w 1807477"/>
              <a:gd name="connsiteY2" fmla="*/ 266737 h 422541"/>
              <a:gd name="connsiteX3" fmla="*/ 1044653 w 1807477"/>
              <a:gd name="connsiteY3" fmla="*/ 250862 h 422541"/>
              <a:gd name="connsiteX4" fmla="*/ 990678 w 1807477"/>
              <a:gd name="connsiteY4" fmla="*/ 285787 h 422541"/>
              <a:gd name="connsiteX5" fmla="*/ 1806653 w 1807477"/>
              <a:gd name="connsiteY5" fmla="*/ 37 h 422541"/>
              <a:gd name="connsiteX6" fmla="*/ 1136728 w 1807477"/>
              <a:gd name="connsiteY6" fmla="*/ 266737 h 422541"/>
              <a:gd name="connsiteX7" fmla="*/ 768428 w 1807477"/>
              <a:gd name="connsiteY7" fmla="*/ 422312 h 422541"/>
              <a:gd name="connsiteX8" fmla="*/ 1060528 w 1807477"/>
              <a:gd name="connsiteY8" fmla="*/ 301662 h 422541"/>
              <a:gd name="connsiteX9" fmla="*/ 539828 w 1807477"/>
              <a:gd name="connsiteY9" fmla="*/ 304837 h 422541"/>
              <a:gd name="connsiteX10" fmla="*/ 603328 w 1807477"/>
              <a:gd name="connsiteY10" fmla="*/ 292137 h 422541"/>
              <a:gd name="connsiteX11" fmla="*/ 78 w 1807477"/>
              <a:gd name="connsiteY11" fmla="*/ 152437 h 422541"/>
              <a:gd name="connsiteX12" fmla="*/ 647778 w 1807477"/>
              <a:gd name="connsiteY12" fmla="*/ 260387 h 422541"/>
              <a:gd name="connsiteX13" fmla="*/ 54053 w 1807477"/>
              <a:gd name="connsiteY13" fmla="*/ 120687 h 42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7477" h="422541">
                <a:moveTo>
                  <a:pt x="54053" y="120687"/>
                </a:moveTo>
                <a:cubicBezTo>
                  <a:pt x="126549" y="130212"/>
                  <a:pt x="1007611" y="293195"/>
                  <a:pt x="1082753" y="317537"/>
                </a:cubicBezTo>
                <a:cubicBezTo>
                  <a:pt x="1157895" y="341879"/>
                  <a:pt x="511253" y="277849"/>
                  <a:pt x="504903" y="266737"/>
                </a:cubicBezTo>
                <a:cubicBezTo>
                  <a:pt x="498553" y="255625"/>
                  <a:pt x="963691" y="247687"/>
                  <a:pt x="1044653" y="250862"/>
                </a:cubicBezTo>
                <a:cubicBezTo>
                  <a:pt x="1125615" y="254037"/>
                  <a:pt x="863678" y="327591"/>
                  <a:pt x="990678" y="285787"/>
                </a:cubicBezTo>
                <a:cubicBezTo>
                  <a:pt x="1117678" y="243983"/>
                  <a:pt x="1782311" y="3212"/>
                  <a:pt x="1806653" y="37"/>
                </a:cubicBezTo>
                <a:cubicBezTo>
                  <a:pt x="1830995" y="-3138"/>
                  <a:pt x="1309765" y="196358"/>
                  <a:pt x="1136728" y="266737"/>
                </a:cubicBezTo>
                <a:cubicBezTo>
                  <a:pt x="963691" y="337116"/>
                  <a:pt x="781128" y="416491"/>
                  <a:pt x="768428" y="422312"/>
                </a:cubicBezTo>
                <a:cubicBezTo>
                  <a:pt x="755728" y="428133"/>
                  <a:pt x="1098628" y="321241"/>
                  <a:pt x="1060528" y="301662"/>
                </a:cubicBezTo>
                <a:cubicBezTo>
                  <a:pt x="1022428" y="282083"/>
                  <a:pt x="616028" y="306424"/>
                  <a:pt x="539828" y="304837"/>
                </a:cubicBezTo>
                <a:cubicBezTo>
                  <a:pt x="463628" y="303250"/>
                  <a:pt x="693286" y="317537"/>
                  <a:pt x="603328" y="292137"/>
                </a:cubicBezTo>
                <a:cubicBezTo>
                  <a:pt x="513370" y="266737"/>
                  <a:pt x="-7330" y="157729"/>
                  <a:pt x="78" y="152437"/>
                </a:cubicBezTo>
                <a:cubicBezTo>
                  <a:pt x="7486" y="147145"/>
                  <a:pt x="642486" y="266208"/>
                  <a:pt x="647778" y="260387"/>
                </a:cubicBezTo>
                <a:cubicBezTo>
                  <a:pt x="653070" y="254566"/>
                  <a:pt x="-18443" y="111162"/>
                  <a:pt x="54053" y="120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3302846-6A58-9EDC-5252-AFEEFE80092F}"/>
              </a:ext>
            </a:extLst>
          </p:cNvPr>
          <p:cNvSpPr/>
          <p:nvPr/>
        </p:nvSpPr>
        <p:spPr>
          <a:xfrm>
            <a:off x="4696040" y="2097677"/>
            <a:ext cx="1968285" cy="762998"/>
          </a:xfrm>
          <a:custGeom>
            <a:avLst/>
            <a:gdLst>
              <a:gd name="connsiteX0" fmla="*/ 9310 w 1968285"/>
              <a:gd name="connsiteY0" fmla="*/ 7348 h 762998"/>
              <a:gd name="connsiteX1" fmla="*/ 898310 w 1968285"/>
              <a:gd name="connsiteY1" fmla="*/ 550273 h 762998"/>
              <a:gd name="connsiteX2" fmla="*/ 863385 w 1968285"/>
              <a:gd name="connsiteY2" fmla="*/ 534398 h 762998"/>
              <a:gd name="connsiteX3" fmla="*/ 1968285 w 1968285"/>
              <a:gd name="connsiteY3" fmla="*/ 762998 h 762998"/>
              <a:gd name="connsiteX4" fmla="*/ 571285 w 1968285"/>
              <a:gd name="connsiteY4" fmla="*/ 445498 h 762998"/>
              <a:gd name="connsiteX5" fmla="*/ 669710 w 1968285"/>
              <a:gd name="connsiteY5" fmla="*/ 445498 h 762998"/>
              <a:gd name="connsiteX6" fmla="*/ 196635 w 1968285"/>
              <a:gd name="connsiteY6" fmla="*/ 181973 h 762998"/>
              <a:gd name="connsiteX7" fmla="*/ 418885 w 1968285"/>
              <a:gd name="connsiteY7" fmla="*/ 232773 h 762998"/>
              <a:gd name="connsiteX8" fmla="*/ 9310 w 1968285"/>
              <a:gd name="connsiteY8" fmla="*/ 7348 h 76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8285" h="762998">
                <a:moveTo>
                  <a:pt x="9310" y="7348"/>
                </a:moveTo>
                <a:cubicBezTo>
                  <a:pt x="89214" y="60265"/>
                  <a:pt x="755964" y="462431"/>
                  <a:pt x="898310" y="550273"/>
                </a:cubicBezTo>
                <a:cubicBezTo>
                  <a:pt x="1040656" y="638115"/>
                  <a:pt x="863385" y="534398"/>
                  <a:pt x="863385" y="534398"/>
                </a:cubicBezTo>
                <a:lnTo>
                  <a:pt x="1968285" y="762998"/>
                </a:lnTo>
                <a:cubicBezTo>
                  <a:pt x="1919602" y="748181"/>
                  <a:pt x="787714" y="498415"/>
                  <a:pt x="571285" y="445498"/>
                </a:cubicBezTo>
                <a:cubicBezTo>
                  <a:pt x="354856" y="392581"/>
                  <a:pt x="732152" y="489419"/>
                  <a:pt x="669710" y="445498"/>
                </a:cubicBezTo>
                <a:cubicBezTo>
                  <a:pt x="607268" y="401577"/>
                  <a:pt x="238439" y="217427"/>
                  <a:pt x="196635" y="181973"/>
                </a:cubicBezTo>
                <a:cubicBezTo>
                  <a:pt x="154831" y="146519"/>
                  <a:pt x="448518" y="261877"/>
                  <a:pt x="418885" y="232773"/>
                </a:cubicBezTo>
                <a:cubicBezTo>
                  <a:pt x="389252" y="203669"/>
                  <a:pt x="-70594" y="-45569"/>
                  <a:pt x="9310" y="7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6F6ED67-C44F-885A-E903-A0EBB1C92A01}"/>
              </a:ext>
            </a:extLst>
          </p:cNvPr>
          <p:cNvSpPr/>
          <p:nvPr/>
        </p:nvSpPr>
        <p:spPr>
          <a:xfrm>
            <a:off x="7309779" y="1949450"/>
            <a:ext cx="627721" cy="748540"/>
          </a:xfrm>
          <a:custGeom>
            <a:avLst/>
            <a:gdLst>
              <a:gd name="connsiteX0" fmla="*/ 627721 w 627721"/>
              <a:gd name="connsiteY0" fmla="*/ 0 h 748540"/>
              <a:gd name="connsiteX1" fmla="*/ 5421 w 627721"/>
              <a:gd name="connsiteY1" fmla="*/ 742950 h 748540"/>
              <a:gd name="connsiteX2" fmla="*/ 322921 w 627721"/>
              <a:gd name="connsiteY2" fmla="*/ 342900 h 748540"/>
              <a:gd name="connsiteX3" fmla="*/ 284821 w 627721"/>
              <a:gd name="connsiteY3" fmla="*/ 390525 h 748540"/>
              <a:gd name="connsiteX4" fmla="*/ 627721 w 627721"/>
              <a:gd name="connsiteY4" fmla="*/ 0 h 74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21" h="748540">
                <a:moveTo>
                  <a:pt x="627721" y="0"/>
                </a:moveTo>
                <a:lnTo>
                  <a:pt x="5421" y="742950"/>
                </a:lnTo>
                <a:cubicBezTo>
                  <a:pt x="-45379" y="800100"/>
                  <a:pt x="276354" y="401637"/>
                  <a:pt x="322921" y="342900"/>
                </a:cubicBezTo>
                <a:cubicBezTo>
                  <a:pt x="369488" y="284163"/>
                  <a:pt x="284821" y="390525"/>
                  <a:pt x="284821" y="390525"/>
                </a:cubicBezTo>
                <a:lnTo>
                  <a:pt x="6277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C7939BE-10D5-A027-EDE8-4A95516BCBF9}"/>
              </a:ext>
            </a:extLst>
          </p:cNvPr>
          <p:cNvSpPr/>
          <p:nvPr/>
        </p:nvSpPr>
        <p:spPr>
          <a:xfrm>
            <a:off x="6379401" y="1943254"/>
            <a:ext cx="1560071" cy="1009845"/>
          </a:xfrm>
          <a:custGeom>
            <a:avLst/>
            <a:gdLst>
              <a:gd name="connsiteX0" fmla="*/ 1558099 w 1560071"/>
              <a:gd name="connsiteY0" fmla="*/ 3021 h 1009845"/>
              <a:gd name="connsiteX1" fmla="*/ 1078674 w 1560071"/>
              <a:gd name="connsiteY1" fmla="*/ 631671 h 1009845"/>
              <a:gd name="connsiteX2" fmla="*/ 1386649 w 1560071"/>
              <a:gd name="connsiteY2" fmla="*/ 298296 h 1009845"/>
              <a:gd name="connsiteX3" fmla="*/ 811974 w 1560071"/>
              <a:gd name="connsiteY3" fmla="*/ 812646 h 1009845"/>
              <a:gd name="connsiteX4" fmla="*/ 973899 w 1560071"/>
              <a:gd name="connsiteY4" fmla="*/ 606271 h 1009845"/>
              <a:gd name="connsiteX5" fmla="*/ 450024 w 1560071"/>
              <a:gd name="connsiteY5" fmla="*/ 844396 h 1009845"/>
              <a:gd name="connsiteX6" fmla="*/ 646874 w 1560071"/>
              <a:gd name="connsiteY6" fmla="*/ 711046 h 1009845"/>
              <a:gd name="connsiteX7" fmla="*/ 2349 w 1560071"/>
              <a:gd name="connsiteY7" fmla="*/ 1009496 h 1009845"/>
              <a:gd name="connsiteX8" fmla="*/ 916749 w 1560071"/>
              <a:gd name="connsiteY8" fmla="*/ 641196 h 1009845"/>
              <a:gd name="connsiteX9" fmla="*/ 783399 w 1560071"/>
              <a:gd name="connsiteY9" fmla="*/ 761846 h 1009845"/>
              <a:gd name="connsiteX10" fmla="*/ 1332674 w 1560071"/>
              <a:gd name="connsiteY10" fmla="*/ 339571 h 1009845"/>
              <a:gd name="connsiteX11" fmla="*/ 1100899 w 1560071"/>
              <a:gd name="connsiteY11" fmla="*/ 514196 h 1009845"/>
              <a:gd name="connsiteX12" fmla="*/ 1443799 w 1560071"/>
              <a:gd name="connsiteY12" fmla="*/ 183996 h 1009845"/>
              <a:gd name="connsiteX13" fmla="*/ 1256474 w 1560071"/>
              <a:gd name="connsiteY13" fmla="*/ 384021 h 1009845"/>
              <a:gd name="connsiteX14" fmla="*/ 1558099 w 1560071"/>
              <a:gd name="connsiteY14" fmla="*/ 3021 h 100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0071" h="1009845">
                <a:moveTo>
                  <a:pt x="1558099" y="3021"/>
                </a:moveTo>
                <a:cubicBezTo>
                  <a:pt x="1528466" y="44296"/>
                  <a:pt x="1107249" y="582459"/>
                  <a:pt x="1078674" y="631671"/>
                </a:cubicBezTo>
                <a:cubicBezTo>
                  <a:pt x="1050099" y="680884"/>
                  <a:pt x="1431099" y="268134"/>
                  <a:pt x="1386649" y="298296"/>
                </a:cubicBezTo>
                <a:cubicBezTo>
                  <a:pt x="1342199" y="328458"/>
                  <a:pt x="880766" y="761317"/>
                  <a:pt x="811974" y="812646"/>
                </a:cubicBezTo>
                <a:cubicBezTo>
                  <a:pt x="743182" y="863975"/>
                  <a:pt x="1034224" y="600979"/>
                  <a:pt x="973899" y="606271"/>
                </a:cubicBezTo>
                <a:cubicBezTo>
                  <a:pt x="913574" y="611563"/>
                  <a:pt x="504528" y="826934"/>
                  <a:pt x="450024" y="844396"/>
                </a:cubicBezTo>
                <a:cubicBezTo>
                  <a:pt x="395520" y="861858"/>
                  <a:pt x="721486" y="683529"/>
                  <a:pt x="646874" y="711046"/>
                </a:cubicBezTo>
                <a:cubicBezTo>
                  <a:pt x="572262" y="738563"/>
                  <a:pt x="-42630" y="1021138"/>
                  <a:pt x="2349" y="1009496"/>
                </a:cubicBezTo>
                <a:cubicBezTo>
                  <a:pt x="47328" y="997854"/>
                  <a:pt x="786574" y="682471"/>
                  <a:pt x="916749" y="641196"/>
                </a:cubicBezTo>
                <a:cubicBezTo>
                  <a:pt x="1046924" y="599921"/>
                  <a:pt x="714078" y="812117"/>
                  <a:pt x="783399" y="761846"/>
                </a:cubicBezTo>
                <a:cubicBezTo>
                  <a:pt x="852720" y="711575"/>
                  <a:pt x="1279757" y="380846"/>
                  <a:pt x="1332674" y="339571"/>
                </a:cubicBezTo>
                <a:cubicBezTo>
                  <a:pt x="1385591" y="298296"/>
                  <a:pt x="1082378" y="540125"/>
                  <a:pt x="1100899" y="514196"/>
                </a:cubicBezTo>
                <a:cubicBezTo>
                  <a:pt x="1119420" y="488267"/>
                  <a:pt x="1417870" y="205692"/>
                  <a:pt x="1443799" y="183996"/>
                </a:cubicBezTo>
                <a:cubicBezTo>
                  <a:pt x="1469728" y="162300"/>
                  <a:pt x="1239011" y="411538"/>
                  <a:pt x="1256474" y="384021"/>
                </a:cubicBezTo>
                <a:cubicBezTo>
                  <a:pt x="1273936" y="356504"/>
                  <a:pt x="1587732" y="-38254"/>
                  <a:pt x="1558099" y="3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A7A7CF8-9430-7830-9F4C-2BDBD5E292DA}"/>
              </a:ext>
            </a:extLst>
          </p:cNvPr>
          <p:cNvSpPr/>
          <p:nvPr/>
        </p:nvSpPr>
        <p:spPr>
          <a:xfrm>
            <a:off x="4350036" y="1825354"/>
            <a:ext cx="191811" cy="735765"/>
          </a:xfrm>
          <a:custGeom>
            <a:avLst/>
            <a:gdLst>
              <a:gd name="connsiteX0" fmla="*/ 167989 w 191811"/>
              <a:gd name="connsiteY0" fmla="*/ 12971 h 735765"/>
              <a:gd name="connsiteX1" fmla="*/ 164814 w 191811"/>
              <a:gd name="connsiteY1" fmla="*/ 92346 h 735765"/>
              <a:gd name="connsiteX2" fmla="*/ 85439 w 191811"/>
              <a:gd name="connsiteY2" fmla="*/ 343171 h 735765"/>
              <a:gd name="connsiteX3" fmla="*/ 126714 w 191811"/>
              <a:gd name="connsiteY3" fmla="*/ 533671 h 735765"/>
              <a:gd name="connsiteX4" fmla="*/ 94964 w 191811"/>
              <a:gd name="connsiteY4" fmla="*/ 501921 h 735765"/>
              <a:gd name="connsiteX5" fmla="*/ 190214 w 191811"/>
              <a:gd name="connsiteY5" fmla="*/ 730521 h 735765"/>
              <a:gd name="connsiteX6" fmla="*/ 2889 w 191811"/>
              <a:gd name="connsiteY6" fmla="*/ 241571 h 735765"/>
              <a:gd name="connsiteX7" fmla="*/ 75914 w 191811"/>
              <a:gd name="connsiteY7" fmla="*/ 393971 h 735765"/>
              <a:gd name="connsiteX8" fmla="*/ 69564 w 191811"/>
              <a:gd name="connsiteY8" fmla="*/ 124096 h 735765"/>
              <a:gd name="connsiteX9" fmla="*/ 40989 w 191811"/>
              <a:gd name="connsiteY9" fmla="*/ 339996 h 735765"/>
              <a:gd name="connsiteX10" fmla="*/ 167989 w 191811"/>
              <a:gd name="connsiteY10" fmla="*/ 12971 h 73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811" h="735765">
                <a:moveTo>
                  <a:pt x="167989" y="12971"/>
                </a:moveTo>
                <a:cubicBezTo>
                  <a:pt x="188627" y="-28304"/>
                  <a:pt x="178572" y="37313"/>
                  <a:pt x="164814" y="92346"/>
                </a:cubicBezTo>
                <a:cubicBezTo>
                  <a:pt x="151056" y="147379"/>
                  <a:pt x="91789" y="269617"/>
                  <a:pt x="85439" y="343171"/>
                </a:cubicBezTo>
                <a:cubicBezTo>
                  <a:pt x="79089" y="416725"/>
                  <a:pt x="125126" y="507213"/>
                  <a:pt x="126714" y="533671"/>
                </a:cubicBezTo>
                <a:cubicBezTo>
                  <a:pt x="128301" y="560129"/>
                  <a:pt x="84381" y="469113"/>
                  <a:pt x="94964" y="501921"/>
                </a:cubicBezTo>
                <a:cubicBezTo>
                  <a:pt x="105547" y="534729"/>
                  <a:pt x="205560" y="773913"/>
                  <a:pt x="190214" y="730521"/>
                </a:cubicBezTo>
                <a:cubicBezTo>
                  <a:pt x="174868" y="687129"/>
                  <a:pt x="21939" y="297663"/>
                  <a:pt x="2889" y="241571"/>
                </a:cubicBezTo>
                <a:cubicBezTo>
                  <a:pt x="-16161" y="185479"/>
                  <a:pt x="64802" y="413550"/>
                  <a:pt x="75914" y="393971"/>
                </a:cubicBezTo>
                <a:cubicBezTo>
                  <a:pt x="87026" y="374392"/>
                  <a:pt x="75385" y="133092"/>
                  <a:pt x="69564" y="124096"/>
                </a:cubicBezTo>
                <a:cubicBezTo>
                  <a:pt x="63743" y="115100"/>
                  <a:pt x="25643" y="354813"/>
                  <a:pt x="40989" y="339996"/>
                </a:cubicBezTo>
                <a:cubicBezTo>
                  <a:pt x="56335" y="325179"/>
                  <a:pt x="147351" y="54246"/>
                  <a:pt x="167989" y="12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5EF90C7-57F3-ABBE-94C5-B4B0C7D0C488}"/>
              </a:ext>
            </a:extLst>
          </p:cNvPr>
          <p:cNvSpPr/>
          <p:nvPr/>
        </p:nvSpPr>
        <p:spPr>
          <a:xfrm>
            <a:off x="4305616" y="1970784"/>
            <a:ext cx="1476168" cy="1477394"/>
          </a:xfrm>
          <a:custGeom>
            <a:avLst/>
            <a:gdLst>
              <a:gd name="connsiteX0" fmla="*/ 63184 w 1476168"/>
              <a:gd name="connsiteY0" fmla="*/ 13591 h 1477394"/>
              <a:gd name="connsiteX1" fmla="*/ 75884 w 1476168"/>
              <a:gd name="connsiteY1" fmla="*/ 89791 h 1477394"/>
              <a:gd name="connsiteX2" fmla="*/ 75884 w 1476168"/>
              <a:gd name="connsiteY2" fmla="*/ 375541 h 1477394"/>
              <a:gd name="connsiteX3" fmla="*/ 215584 w 1476168"/>
              <a:gd name="connsiteY3" fmla="*/ 600966 h 1477394"/>
              <a:gd name="connsiteX4" fmla="*/ 180659 w 1476168"/>
              <a:gd name="connsiteY4" fmla="*/ 562866 h 1477394"/>
              <a:gd name="connsiteX5" fmla="*/ 1476059 w 1476168"/>
              <a:gd name="connsiteY5" fmla="*/ 1477266 h 1477394"/>
              <a:gd name="connsiteX6" fmla="*/ 104459 w 1476168"/>
              <a:gd name="connsiteY6" fmla="*/ 493016 h 1477394"/>
              <a:gd name="connsiteX7" fmla="*/ 88584 w 1476168"/>
              <a:gd name="connsiteY7" fmla="*/ 308866 h 1477394"/>
              <a:gd name="connsiteX8" fmla="*/ 37784 w 1476168"/>
              <a:gd name="connsiteY8" fmla="*/ 496191 h 1477394"/>
              <a:gd name="connsiteX9" fmla="*/ 180659 w 1476168"/>
              <a:gd name="connsiteY9" fmla="*/ 73916 h 1477394"/>
              <a:gd name="connsiteX10" fmla="*/ 75884 w 1476168"/>
              <a:gd name="connsiteY10" fmla="*/ 331091 h 1477394"/>
              <a:gd name="connsiteX11" fmla="*/ 63184 w 1476168"/>
              <a:gd name="connsiteY11" fmla="*/ 13591 h 147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6168" h="1477394">
                <a:moveTo>
                  <a:pt x="63184" y="13591"/>
                </a:moveTo>
                <a:cubicBezTo>
                  <a:pt x="63184" y="-26626"/>
                  <a:pt x="73767" y="29466"/>
                  <a:pt x="75884" y="89791"/>
                </a:cubicBezTo>
                <a:cubicBezTo>
                  <a:pt x="78001" y="150116"/>
                  <a:pt x="52601" y="290345"/>
                  <a:pt x="75884" y="375541"/>
                </a:cubicBezTo>
                <a:cubicBezTo>
                  <a:pt x="99167" y="460737"/>
                  <a:pt x="198122" y="569745"/>
                  <a:pt x="215584" y="600966"/>
                </a:cubicBezTo>
                <a:cubicBezTo>
                  <a:pt x="233046" y="632187"/>
                  <a:pt x="-29420" y="416816"/>
                  <a:pt x="180659" y="562866"/>
                </a:cubicBezTo>
                <a:cubicBezTo>
                  <a:pt x="390738" y="708916"/>
                  <a:pt x="1488759" y="1488908"/>
                  <a:pt x="1476059" y="1477266"/>
                </a:cubicBezTo>
                <a:cubicBezTo>
                  <a:pt x="1463359" y="1465624"/>
                  <a:pt x="335705" y="687749"/>
                  <a:pt x="104459" y="493016"/>
                </a:cubicBezTo>
                <a:cubicBezTo>
                  <a:pt x="-126787" y="298283"/>
                  <a:pt x="99696" y="308337"/>
                  <a:pt x="88584" y="308866"/>
                </a:cubicBezTo>
                <a:cubicBezTo>
                  <a:pt x="77472" y="309395"/>
                  <a:pt x="22438" y="535349"/>
                  <a:pt x="37784" y="496191"/>
                </a:cubicBezTo>
                <a:cubicBezTo>
                  <a:pt x="53130" y="457033"/>
                  <a:pt x="174309" y="101433"/>
                  <a:pt x="180659" y="73916"/>
                </a:cubicBezTo>
                <a:cubicBezTo>
                  <a:pt x="187009" y="46399"/>
                  <a:pt x="88055" y="342733"/>
                  <a:pt x="75884" y="331091"/>
                </a:cubicBezTo>
                <a:cubicBezTo>
                  <a:pt x="63713" y="319449"/>
                  <a:pt x="63184" y="53808"/>
                  <a:pt x="63184" y="13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CAC6EE4-0F42-27F9-0B1C-438A1311F425}"/>
              </a:ext>
            </a:extLst>
          </p:cNvPr>
          <p:cNvSpPr/>
          <p:nvPr/>
        </p:nvSpPr>
        <p:spPr>
          <a:xfrm>
            <a:off x="4370164" y="2224400"/>
            <a:ext cx="1392646" cy="1226846"/>
          </a:xfrm>
          <a:custGeom>
            <a:avLst/>
            <a:gdLst>
              <a:gd name="connsiteX0" fmla="*/ 4986 w 1392646"/>
              <a:gd name="connsiteY0" fmla="*/ 4450 h 1226846"/>
              <a:gd name="connsiteX1" fmla="*/ 274861 w 1392646"/>
              <a:gd name="connsiteY1" fmla="*/ 493400 h 1226846"/>
              <a:gd name="connsiteX2" fmla="*/ 281211 w 1392646"/>
              <a:gd name="connsiteY2" fmla="*/ 477525 h 1226846"/>
              <a:gd name="connsiteX3" fmla="*/ 1392461 w 1392646"/>
              <a:gd name="connsiteY3" fmla="*/ 1226825 h 1226846"/>
              <a:gd name="connsiteX4" fmla="*/ 189136 w 1392646"/>
              <a:gd name="connsiteY4" fmla="*/ 452125 h 1226846"/>
              <a:gd name="connsiteX5" fmla="*/ 211361 w 1392646"/>
              <a:gd name="connsiteY5" fmla="*/ 436250 h 1226846"/>
              <a:gd name="connsiteX6" fmla="*/ 39911 w 1392646"/>
              <a:gd name="connsiteY6" fmla="*/ 147325 h 1226846"/>
              <a:gd name="connsiteX7" fmla="*/ 93886 w 1392646"/>
              <a:gd name="connsiteY7" fmla="*/ 245750 h 1226846"/>
              <a:gd name="connsiteX8" fmla="*/ 4986 w 1392646"/>
              <a:gd name="connsiteY8" fmla="*/ 4450 h 122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646" h="1226846">
                <a:moveTo>
                  <a:pt x="4986" y="4450"/>
                </a:moveTo>
                <a:cubicBezTo>
                  <a:pt x="35148" y="45725"/>
                  <a:pt x="228824" y="414554"/>
                  <a:pt x="274861" y="493400"/>
                </a:cubicBezTo>
                <a:cubicBezTo>
                  <a:pt x="320899" y="572246"/>
                  <a:pt x="94944" y="355288"/>
                  <a:pt x="281211" y="477525"/>
                </a:cubicBezTo>
                <a:cubicBezTo>
                  <a:pt x="467478" y="599762"/>
                  <a:pt x="1407807" y="1231058"/>
                  <a:pt x="1392461" y="1226825"/>
                </a:cubicBezTo>
                <a:cubicBezTo>
                  <a:pt x="1377115" y="1222592"/>
                  <a:pt x="385986" y="583887"/>
                  <a:pt x="189136" y="452125"/>
                </a:cubicBezTo>
                <a:cubicBezTo>
                  <a:pt x="-7714" y="320363"/>
                  <a:pt x="236232" y="487050"/>
                  <a:pt x="211361" y="436250"/>
                </a:cubicBezTo>
                <a:cubicBezTo>
                  <a:pt x="186490" y="385450"/>
                  <a:pt x="59490" y="179075"/>
                  <a:pt x="39911" y="147325"/>
                </a:cubicBezTo>
                <a:cubicBezTo>
                  <a:pt x="20332" y="115575"/>
                  <a:pt x="96532" y="269562"/>
                  <a:pt x="93886" y="245750"/>
                </a:cubicBezTo>
                <a:cubicBezTo>
                  <a:pt x="91240" y="221938"/>
                  <a:pt x="-25176" y="-36825"/>
                  <a:pt x="4986" y="4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2425825-8C72-FD93-250A-A39C0430183F}"/>
              </a:ext>
            </a:extLst>
          </p:cNvPr>
          <p:cNvSpPr/>
          <p:nvPr/>
        </p:nvSpPr>
        <p:spPr>
          <a:xfrm>
            <a:off x="4961253" y="2847516"/>
            <a:ext cx="1930535" cy="1314871"/>
          </a:xfrm>
          <a:custGeom>
            <a:avLst/>
            <a:gdLst>
              <a:gd name="connsiteX0" fmla="*/ 106047 w 1930535"/>
              <a:gd name="connsiteY0" fmla="*/ 54434 h 1314871"/>
              <a:gd name="connsiteX1" fmla="*/ 144147 w 1930535"/>
              <a:gd name="connsiteY1" fmla="*/ 95709 h 1314871"/>
              <a:gd name="connsiteX2" fmla="*/ 1506222 w 1930535"/>
              <a:gd name="connsiteY2" fmla="*/ 937084 h 1314871"/>
              <a:gd name="connsiteX3" fmla="*/ 1461772 w 1930535"/>
              <a:gd name="connsiteY3" fmla="*/ 892634 h 1314871"/>
              <a:gd name="connsiteX4" fmla="*/ 1918972 w 1930535"/>
              <a:gd name="connsiteY4" fmla="*/ 1311734 h 1314871"/>
              <a:gd name="connsiteX5" fmla="*/ 912497 w 1930535"/>
              <a:gd name="connsiteY5" fmla="*/ 638634 h 1314871"/>
              <a:gd name="connsiteX6" fmla="*/ 1868172 w 1930535"/>
              <a:gd name="connsiteY6" fmla="*/ 1257759 h 1314871"/>
              <a:gd name="connsiteX7" fmla="*/ 296547 w 1930535"/>
              <a:gd name="connsiteY7" fmla="*/ 248109 h 1314871"/>
              <a:gd name="connsiteX8" fmla="*/ 1007747 w 1930535"/>
              <a:gd name="connsiteY8" fmla="*/ 679909 h 1314871"/>
              <a:gd name="connsiteX9" fmla="*/ 175897 w 1930535"/>
              <a:gd name="connsiteY9" fmla="*/ 140159 h 1314871"/>
              <a:gd name="connsiteX10" fmla="*/ 509272 w 1930535"/>
              <a:gd name="connsiteY10" fmla="*/ 337009 h 1314871"/>
              <a:gd name="connsiteX11" fmla="*/ 106047 w 1930535"/>
              <a:gd name="connsiteY11" fmla="*/ 54434 h 13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0535" h="1314871">
                <a:moveTo>
                  <a:pt x="106047" y="54434"/>
                </a:moveTo>
                <a:cubicBezTo>
                  <a:pt x="8416" y="1517"/>
                  <a:pt x="-89215" y="-51399"/>
                  <a:pt x="144147" y="95709"/>
                </a:cubicBezTo>
                <a:cubicBezTo>
                  <a:pt x="377509" y="242817"/>
                  <a:pt x="1286618" y="804263"/>
                  <a:pt x="1506222" y="937084"/>
                </a:cubicBezTo>
                <a:cubicBezTo>
                  <a:pt x="1725826" y="1069905"/>
                  <a:pt x="1461772" y="892634"/>
                  <a:pt x="1461772" y="892634"/>
                </a:cubicBezTo>
                <a:cubicBezTo>
                  <a:pt x="1530564" y="955076"/>
                  <a:pt x="2010518" y="1354067"/>
                  <a:pt x="1918972" y="1311734"/>
                </a:cubicBezTo>
                <a:cubicBezTo>
                  <a:pt x="1827426" y="1269401"/>
                  <a:pt x="920964" y="647630"/>
                  <a:pt x="912497" y="638634"/>
                </a:cubicBezTo>
                <a:cubicBezTo>
                  <a:pt x="904030" y="629638"/>
                  <a:pt x="1868172" y="1257759"/>
                  <a:pt x="1868172" y="1257759"/>
                </a:cubicBezTo>
                <a:lnTo>
                  <a:pt x="296547" y="248109"/>
                </a:lnTo>
                <a:cubicBezTo>
                  <a:pt x="153143" y="151801"/>
                  <a:pt x="1027855" y="697901"/>
                  <a:pt x="1007747" y="679909"/>
                </a:cubicBezTo>
                <a:cubicBezTo>
                  <a:pt x="987639" y="661917"/>
                  <a:pt x="258976" y="197309"/>
                  <a:pt x="175897" y="140159"/>
                </a:cubicBezTo>
                <a:cubicBezTo>
                  <a:pt x="92818" y="83009"/>
                  <a:pt x="509272" y="337009"/>
                  <a:pt x="509272" y="337009"/>
                </a:cubicBezTo>
                <a:lnTo>
                  <a:pt x="106047" y="544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15D4330-8629-5BF4-34DD-BBB6D49A9690}"/>
              </a:ext>
            </a:extLst>
          </p:cNvPr>
          <p:cNvSpPr/>
          <p:nvPr/>
        </p:nvSpPr>
        <p:spPr>
          <a:xfrm>
            <a:off x="8745882" y="542894"/>
            <a:ext cx="380460" cy="1336769"/>
          </a:xfrm>
          <a:custGeom>
            <a:avLst/>
            <a:gdLst>
              <a:gd name="connsiteX0" fmla="*/ 121893 w 380460"/>
              <a:gd name="connsiteY0" fmla="*/ 101631 h 1336769"/>
              <a:gd name="connsiteX1" fmla="*/ 360018 w 380460"/>
              <a:gd name="connsiteY1" fmla="*/ 774731 h 1336769"/>
              <a:gd name="connsiteX2" fmla="*/ 353668 w 380460"/>
              <a:gd name="connsiteY2" fmla="*/ 669956 h 1336769"/>
              <a:gd name="connsiteX3" fmla="*/ 315568 w 380460"/>
              <a:gd name="connsiteY3" fmla="*/ 974756 h 1336769"/>
              <a:gd name="connsiteX4" fmla="*/ 182218 w 380460"/>
              <a:gd name="connsiteY4" fmla="*/ 1314481 h 1336769"/>
              <a:gd name="connsiteX5" fmla="*/ 309218 w 380460"/>
              <a:gd name="connsiteY5" fmla="*/ 809656 h 1336769"/>
              <a:gd name="connsiteX6" fmla="*/ 99668 w 380460"/>
              <a:gd name="connsiteY6" fmla="*/ 1330356 h 1336769"/>
              <a:gd name="connsiteX7" fmla="*/ 375893 w 380460"/>
              <a:gd name="connsiteY7" fmla="*/ 365156 h 1336769"/>
              <a:gd name="connsiteX8" fmla="*/ 274293 w 380460"/>
              <a:gd name="connsiteY8" fmla="*/ 876331 h 1336769"/>
              <a:gd name="connsiteX9" fmla="*/ 306043 w 380460"/>
              <a:gd name="connsiteY9" fmla="*/ 669956 h 1336769"/>
              <a:gd name="connsiteX10" fmla="*/ 175868 w 380460"/>
              <a:gd name="connsiteY10" fmla="*/ 1111281 h 1336769"/>
              <a:gd name="connsiteX11" fmla="*/ 312393 w 380460"/>
              <a:gd name="connsiteY11" fmla="*/ 762031 h 1336769"/>
              <a:gd name="connsiteX12" fmla="*/ 204443 w 380460"/>
              <a:gd name="connsiteY12" fmla="*/ 1095406 h 1336769"/>
              <a:gd name="connsiteX13" fmla="*/ 344143 w 380460"/>
              <a:gd name="connsiteY13" fmla="*/ 298481 h 1336769"/>
              <a:gd name="connsiteX14" fmla="*/ 271118 w 380460"/>
              <a:gd name="connsiteY14" fmla="*/ 612806 h 1336769"/>
              <a:gd name="connsiteX15" fmla="*/ 233018 w 380460"/>
              <a:gd name="connsiteY15" fmla="*/ 368331 h 1336769"/>
              <a:gd name="connsiteX16" fmla="*/ 55218 w 380460"/>
              <a:gd name="connsiteY16" fmla="*/ 60356 h 1336769"/>
              <a:gd name="connsiteX17" fmla="*/ 10768 w 380460"/>
              <a:gd name="connsiteY17" fmla="*/ 28606 h 1336769"/>
              <a:gd name="connsiteX18" fmla="*/ 233018 w 380460"/>
              <a:gd name="connsiteY18" fmla="*/ 384206 h 1336769"/>
              <a:gd name="connsiteX19" fmla="*/ 121893 w 380460"/>
              <a:gd name="connsiteY19" fmla="*/ 101631 h 13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0460" h="1336769">
                <a:moveTo>
                  <a:pt x="121893" y="101631"/>
                </a:moveTo>
                <a:cubicBezTo>
                  <a:pt x="143060" y="166719"/>
                  <a:pt x="321389" y="680010"/>
                  <a:pt x="360018" y="774731"/>
                </a:cubicBezTo>
                <a:cubicBezTo>
                  <a:pt x="398647" y="869452"/>
                  <a:pt x="361076" y="636619"/>
                  <a:pt x="353668" y="669956"/>
                </a:cubicBezTo>
                <a:cubicBezTo>
                  <a:pt x="346260" y="703293"/>
                  <a:pt x="344143" y="867335"/>
                  <a:pt x="315568" y="974756"/>
                </a:cubicBezTo>
                <a:cubicBezTo>
                  <a:pt x="286993" y="1082177"/>
                  <a:pt x="183276" y="1341998"/>
                  <a:pt x="182218" y="1314481"/>
                </a:cubicBezTo>
                <a:cubicBezTo>
                  <a:pt x="181160" y="1286964"/>
                  <a:pt x="322976" y="807010"/>
                  <a:pt x="309218" y="809656"/>
                </a:cubicBezTo>
                <a:cubicBezTo>
                  <a:pt x="295460" y="812302"/>
                  <a:pt x="88555" y="1404439"/>
                  <a:pt x="99668" y="1330356"/>
                </a:cubicBezTo>
                <a:cubicBezTo>
                  <a:pt x="110781" y="1256273"/>
                  <a:pt x="346789" y="440827"/>
                  <a:pt x="375893" y="365156"/>
                </a:cubicBezTo>
                <a:cubicBezTo>
                  <a:pt x="404997" y="289485"/>
                  <a:pt x="285935" y="825531"/>
                  <a:pt x="274293" y="876331"/>
                </a:cubicBezTo>
                <a:cubicBezTo>
                  <a:pt x="262651" y="927131"/>
                  <a:pt x="322447" y="630798"/>
                  <a:pt x="306043" y="669956"/>
                </a:cubicBezTo>
                <a:cubicBezTo>
                  <a:pt x="289639" y="709114"/>
                  <a:pt x="174810" y="1095935"/>
                  <a:pt x="175868" y="1111281"/>
                </a:cubicBezTo>
                <a:cubicBezTo>
                  <a:pt x="176926" y="1126627"/>
                  <a:pt x="307631" y="764677"/>
                  <a:pt x="312393" y="762031"/>
                </a:cubicBezTo>
                <a:cubicBezTo>
                  <a:pt x="317155" y="759385"/>
                  <a:pt x="199151" y="1172664"/>
                  <a:pt x="204443" y="1095406"/>
                </a:cubicBezTo>
                <a:cubicBezTo>
                  <a:pt x="209735" y="1018148"/>
                  <a:pt x="333030" y="378914"/>
                  <a:pt x="344143" y="298481"/>
                </a:cubicBezTo>
                <a:cubicBezTo>
                  <a:pt x="355256" y="218048"/>
                  <a:pt x="289639" y="601164"/>
                  <a:pt x="271118" y="612806"/>
                </a:cubicBezTo>
                <a:cubicBezTo>
                  <a:pt x="252597" y="624448"/>
                  <a:pt x="269001" y="460406"/>
                  <a:pt x="233018" y="368331"/>
                </a:cubicBezTo>
                <a:cubicBezTo>
                  <a:pt x="197035" y="276256"/>
                  <a:pt x="92260" y="116977"/>
                  <a:pt x="55218" y="60356"/>
                </a:cubicBezTo>
                <a:cubicBezTo>
                  <a:pt x="18176" y="3735"/>
                  <a:pt x="-18865" y="-25369"/>
                  <a:pt x="10768" y="28606"/>
                </a:cubicBezTo>
                <a:cubicBezTo>
                  <a:pt x="40401" y="82581"/>
                  <a:pt x="213439" y="368331"/>
                  <a:pt x="233018" y="384206"/>
                </a:cubicBezTo>
                <a:cubicBezTo>
                  <a:pt x="252597" y="400081"/>
                  <a:pt x="100726" y="36543"/>
                  <a:pt x="121893" y="10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C87AE35-8506-CB25-F3C9-B2EAC23A81C7}"/>
              </a:ext>
            </a:extLst>
          </p:cNvPr>
          <p:cNvSpPr/>
          <p:nvPr/>
        </p:nvSpPr>
        <p:spPr>
          <a:xfrm>
            <a:off x="7905596" y="1729050"/>
            <a:ext cx="1096533" cy="1561294"/>
          </a:xfrm>
          <a:custGeom>
            <a:avLst/>
            <a:gdLst>
              <a:gd name="connsiteX0" fmla="*/ 895504 w 1096533"/>
              <a:gd name="connsiteY0" fmla="*/ 74350 h 1561294"/>
              <a:gd name="connsiteX1" fmla="*/ 851054 w 1096533"/>
              <a:gd name="connsiteY1" fmla="*/ 128325 h 1561294"/>
              <a:gd name="connsiteX2" fmla="*/ 35079 w 1096533"/>
              <a:gd name="connsiteY2" fmla="*/ 1452300 h 1561294"/>
              <a:gd name="connsiteX3" fmla="*/ 231929 w 1096533"/>
              <a:gd name="connsiteY3" fmla="*/ 1233225 h 1561294"/>
              <a:gd name="connsiteX4" fmla="*/ 35079 w 1096533"/>
              <a:gd name="connsiteY4" fmla="*/ 1509450 h 1561294"/>
              <a:gd name="connsiteX5" fmla="*/ 1089179 w 1096533"/>
              <a:gd name="connsiteY5" fmla="*/ 80700 h 1561294"/>
              <a:gd name="connsiteX6" fmla="*/ 527204 w 1096533"/>
              <a:gd name="connsiteY6" fmla="*/ 909375 h 1561294"/>
              <a:gd name="connsiteX7" fmla="*/ 1009804 w 1096533"/>
              <a:gd name="connsiteY7" fmla="*/ 217225 h 1561294"/>
              <a:gd name="connsiteX8" fmla="*/ 320829 w 1096533"/>
              <a:gd name="connsiteY8" fmla="*/ 1007800 h 1561294"/>
              <a:gd name="connsiteX9" fmla="*/ 889154 w 1096533"/>
              <a:gd name="connsiteY9" fmla="*/ 217225 h 1561294"/>
              <a:gd name="connsiteX10" fmla="*/ 28729 w 1096533"/>
              <a:gd name="connsiteY10" fmla="*/ 1538025 h 1561294"/>
              <a:gd name="connsiteX11" fmla="*/ 320829 w 1096533"/>
              <a:gd name="connsiteY11" fmla="*/ 1074475 h 1561294"/>
              <a:gd name="connsiteX12" fmla="*/ 171604 w 1096533"/>
              <a:gd name="connsiteY12" fmla="*/ 1258625 h 1561294"/>
              <a:gd name="connsiteX13" fmla="*/ 908204 w 1096533"/>
              <a:gd name="connsiteY13" fmla="*/ 147375 h 1561294"/>
              <a:gd name="connsiteX14" fmla="*/ 733579 w 1096533"/>
              <a:gd name="connsiteY14" fmla="*/ 331525 h 1561294"/>
              <a:gd name="connsiteX15" fmla="*/ 895504 w 1096533"/>
              <a:gd name="connsiteY15" fmla="*/ 74350 h 15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6533" h="1561294">
                <a:moveTo>
                  <a:pt x="895504" y="74350"/>
                </a:moveTo>
                <a:cubicBezTo>
                  <a:pt x="915083" y="40483"/>
                  <a:pt x="994458" y="-101333"/>
                  <a:pt x="851054" y="128325"/>
                </a:cubicBezTo>
                <a:cubicBezTo>
                  <a:pt x="707650" y="357983"/>
                  <a:pt x="138266" y="1268150"/>
                  <a:pt x="35079" y="1452300"/>
                </a:cubicBezTo>
                <a:cubicBezTo>
                  <a:pt x="-68108" y="1636450"/>
                  <a:pt x="231929" y="1223700"/>
                  <a:pt x="231929" y="1233225"/>
                </a:cubicBezTo>
                <a:cubicBezTo>
                  <a:pt x="231929" y="1242750"/>
                  <a:pt x="-107796" y="1701537"/>
                  <a:pt x="35079" y="1509450"/>
                </a:cubicBezTo>
                <a:cubicBezTo>
                  <a:pt x="177954" y="1317363"/>
                  <a:pt x="1007158" y="180712"/>
                  <a:pt x="1089179" y="80700"/>
                </a:cubicBezTo>
                <a:cubicBezTo>
                  <a:pt x="1171200" y="-19312"/>
                  <a:pt x="540433" y="886621"/>
                  <a:pt x="527204" y="909375"/>
                </a:cubicBezTo>
                <a:cubicBezTo>
                  <a:pt x="513975" y="932129"/>
                  <a:pt x="1044200" y="200821"/>
                  <a:pt x="1009804" y="217225"/>
                </a:cubicBezTo>
                <a:cubicBezTo>
                  <a:pt x="975408" y="233629"/>
                  <a:pt x="340937" y="1007800"/>
                  <a:pt x="320829" y="1007800"/>
                </a:cubicBezTo>
                <a:cubicBezTo>
                  <a:pt x="300721" y="1007800"/>
                  <a:pt x="937837" y="128854"/>
                  <a:pt x="889154" y="217225"/>
                </a:cubicBezTo>
                <a:cubicBezTo>
                  <a:pt x="840471" y="305596"/>
                  <a:pt x="123450" y="1395150"/>
                  <a:pt x="28729" y="1538025"/>
                </a:cubicBezTo>
                <a:cubicBezTo>
                  <a:pt x="-65992" y="1680900"/>
                  <a:pt x="297016" y="1121042"/>
                  <a:pt x="320829" y="1074475"/>
                </a:cubicBezTo>
                <a:cubicBezTo>
                  <a:pt x="344641" y="1027908"/>
                  <a:pt x="73708" y="1413142"/>
                  <a:pt x="171604" y="1258625"/>
                </a:cubicBezTo>
                <a:cubicBezTo>
                  <a:pt x="269500" y="1104108"/>
                  <a:pt x="814542" y="301892"/>
                  <a:pt x="908204" y="147375"/>
                </a:cubicBezTo>
                <a:cubicBezTo>
                  <a:pt x="1001866" y="-7142"/>
                  <a:pt x="734108" y="351104"/>
                  <a:pt x="733579" y="331525"/>
                </a:cubicBezTo>
                <a:cubicBezTo>
                  <a:pt x="733050" y="311946"/>
                  <a:pt x="875925" y="108217"/>
                  <a:pt x="895504" y="74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94D467C-CF5E-1542-3518-9EAC69D8AB42}"/>
              </a:ext>
            </a:extLst>
          </p:cNvPr>
          <p:cNvSpPr/>
          <p:nvPr/>
        </p:nvSpPr>
        <p:spPr>
          <a:xfrm>
            <a:off x="7598389" y="2600295"/>
            <a:ext cx="815374" cy="1223823"/>
          </a:xfrm>
          <a:custGeom>
            <a:avLst/>
            <a:gdLst>
              <a:gd name="connsiteX0" fmla="*/ 599461 w 815374"/>
              <a:gd name="connsiteY0" fmla="*/ 50830 h 1223823"/>
              <a:gd name="connsiteX1" fmla="*/ 193061 w 815374"/>
              <a:gd name="connsiteY1" fmla="*/ 885855 h 1223823"/>
              <a:gd name="connsiteX2" fmla="*/ 250211 w 815374"/>
              <a:gd name="connsiteY2" fmla="*/ 701705 h 1223823"/>
              <a:gd name="connsiteX3" fmla="*/ 69236 w 815374"/>
              <a:gd name="connsiteY3" fmla="*/ 1212880 h 1223823"/>
              <a:gd name="connsiteX4" fmla="*/ 189886 w 815374"/>
              <a:gd name="connsiteY4" fmla="*/ 965230 h 1223823"/>
              <a:gd name="connsiteX5" fmla="*/ 815361 w 815374"/>
              <a:gd name="connsiteY5" fmla="*/ 30 h 1223823"/>
              <a:gd name="connsiteX6" fmla="*/ 208936 w 815374"/>
              <a:gd name="connsiteY6" fmla="*/ 930305 h 1223823"/>
              <a:gd name="connsiteX7" fmla="*/ 402611 w 815374"/>
              <a:gd name="connsiteY7" fmla="*/ 584230 h 1223823"/>
              <a:gd name="connsiteX8" fmla="*/ 186711 w 815374"/>
              <a:gd name="connsiteY8" fmla="*/ 904905 h 1223823"/>
              <a:gd name="connsiteX9" fmla="*/ 431186 w 815374"/>
              <a:gd name="connsiteY9" fmla="*/ 431830 h 1223823"/>
              <a:gd name="connsiteX10" fmla="*/ 199411 w 815374"/>
              <a:gd name="connsiteY10" fmla="*/ 739805 h 1223823"/>
              <a:gd name="connsiteX11" fmla="*/ 342286 w 815374"/>
              <a:gd name="connsiteY11" fmla="*/ 292130 h 1223823"/>
              <a:gd name="connsiteX12" fmla="*/ 59711 w 815374"/>
              <a:gd name="connsiteY12" fmla="*/ 908080 h 1223823"/>
              <a:gd name="connsiteX13" fmla="*/ 351811 w 815374"/>
              <a:gd name="connsiteY13" fmla="*/ 476280 h 1223823"/>
              <a:gd name="connsiteX14" fmla="*/ 2561 w 815374"/>
              <a:gd name="connsiteY14" fmla="*/ 1187480 h 1223823"/>
              <a:gd name="connsiteX15" fmla="*/ 599461 w 815374"/>
              <a:gd name="connsiteY15" fmla="*/ 50830 h 12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5374" h="1223823">
                <a:moveTo>
                  <a:pt x="599461" y="50830"/>
                </a:moveTo>
                <a:cubicBezTo>
                  <a:pt x="631211" y="559"/>
                  <a:pt x="251269" y="777376"/>
                  <a:pt x="193061" y="885855"/>
                </a:cubicBezTo>
                <a:cubicBezTo>
                  <a:pt x="134853" y="994334"/>
                  <a:pt x="270848" y="647201"/>
                  <a:pt x="250211" y="701705"/>
                </a:cubicBezTo>
                <a:cubicBezTo>
                  <a:pt x="229573" y="756209"/>
                  <a:pt x="79290" y="1168959"/>
                  <a:pt x="69236" y="1212880"/>
                </a:cubicBezTo>
                <a:cubicBezTo>
                  <a:pt x="59182" y="1256801"/>
                  <a:pt x="65532" y="1167372"/>
                  <a:pt x="189886" y="965230"/>
                </a:cubicBezTo>
                <a:cubicBezTo>
                  <a:pt x="314240" y="763088"/>
                  <a:pt x="812186" y="5851"/>
                  <a:pt x="815361" y="30"/>
                </a:cubicBezTo>
                <a:cubicBezTo>
                  <a:pt x="818536" y="-5791"/>
                  <a:pt x="277728" y="832938"/>
                  <a:pt x="208936" y="930305"/>
                </a:cubicBezTo>
                <a:cubicBezTo>
                  <a:pt x="140144" y="1027672"/>
                  <a:pt x="406315" y="588463"/>
                  <a:pt x="402611" y="584230"/>
                </a:cubicBezTo>
                <a:cubicBezTo>
                  <a:pt x="398907" y="579997"/>
                  <a:pt x="181949" y="930305"/>
                  <a:pt x="186711" y="904905"/>
                </a:cubicBezTo>
                <a:cubicBezTo>
                  <a:pt x="191473" y="879505"/>
                  <a:pt x="429069" y="459347"/>
                  <a:pt x="431186" y="431830"/>
                </a:cubicBezTo>
                <a:cubicBezTo>
                  <a:pt x="433303" y="404313"/>
                  <a:pt x="214228" y="763088"/>
                  <a:pt x="199411" y="739805"/>
                </a:cubicBezTo>
                <a:cubicBezTo>
                  <a:pt x="184594" y="716522"/>
                  <a:pt x="365569" y="264084"/>
                  <a:pt x="342286" y="292130"/>
                </a:cubicBezTo>
                <a:cubicBezTo>
                  <a:pt x="319003" y="320176"/>
                  <a:pt x="58123" y="877388"/>
                  <a:pt x="59711" y="908080"/>
                </a:cubicBezTo>
                <a:cubicBezTo>
                  <a:pt x="61298" y="938772"/>
                  <a:pt x="361336" y="429713"/>
                  <a:pt x="351811" y="476280"/>
                </a:cubicBezTo>
                <a:cubicBezTo>
                  <a:pt x="342286" y="522847"/>
                  <a:pt x="-34481" y="1264738"/>
                  <a:pt x="2561" y="1187480"/>
                </a:cubicBezTo>
                <a:cubicBezTo>
                  <a:pt x="39603" y="1110222"/>
                  <a:pt x="567711" y="101101"/>
                  <a:pt x="599461" y="50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FA0DF0F-BCEF-FA30-AD35-C21D19703970}"/>
              </a:ext>
            </a:extLst>
          </p:cNvPr>
          <p:cNvSpPr/>
          <p:nvPr/>
        </p:nvSpPr>
        <p:spPr>
          <a:xfrm>
            <a:off x="7254649" y="3357835"/>
            <a:ext cx="654980" cy="855633"/>
          </a:xfrm>
          <a:custGeom>
            <a:avLst/>
            <a:gdLst>
              <a:gd name="connsiteX0" fmla="*/ 593951 w 654980"/>
              <a:gd name="connsiteY0" fmla="*/ 4490 h 855633"/>
              <a:gd name="connsiteX1" fmla="*/ 181201 w 654980"/>
              <a:gd name="connsiteY1" fmla="*/ 671240 h 855633"/>
              <a:gd name="connsiteX2" fmla="*/ 254226 w 654980"/>
              <a:gd name="connsiteY2" fmla="*/ 544240 h 855633"/>
              <a:gd name="connsiteX3" fmla="*/ 9751 w 654980"/>
              <a:gd name="connsiteY3" fmla="*/ 849040 h 855633"/>
              <a:gd name="connsiteX4" fmla="*/ 644751 w 654980"/>
              <a:gd name="connsiteY4" fmla="*/ 201340 h 855633"/>
              <a:gd name="connsiteX5" fmla="*/ 406626 w 654980"/>
              <a:gd name="connsiteY5" fmla="*/ 429940 h 855633"/>
              <a:gd name="connsiteX6" fmla="*/ 470126 w 654980"/>
              <a:gd name="connsiteY6" fmla="*/ 315640 h 855633"/>
              <a:gd name="connsiteX7" fmla="*/ 419326 w 654980"/>
              <a:gd name="connsiteY7" fmla="*/ 375965 h 855633"/>
              <a:gd name="connsiteX8" fmla="*/ 593951 w 654980"/>
              <a:gd name="connsiteY8" fmla="*/ 4490 h 8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980" h="855633">
                <a:moveTo>
                  <a:pt x="593951" y="4490"/>
                </a:moveTo>
                <a:cubicBezTo>
                  <a:pt x="554263" y="53703"/>
                  <a:pt x="237822" y="581282"/>
                  <a:pt x="181201" y="671240"/>
                </a:cubicBezTo>
                <a:cubicBezTo>
                  <a:pt x="124580" y="761198"/>
                  <a:pt x="282801" y="514607"/>
                  <a:pt x="254226" y="544240"/>
                </a:cubicBezTo>
                <a:cubicBezTo>
                  <a:pt x="225651" y="573873"/>
                  <a:pt x="-55336" y="906190"/>
                  <a:pt x="9751" y="849040"/>
                </a:cubicBezTo>
                <a:cubicBezTo>
                  <a:pt x="74838" y="791890"/>
                  <a:pt x="578605" y="271190"/>
                  <a:pt x="644751" y="201340"/>
                </a:cubicBezTo>
                <a:cubicBezTo>
                  <a:pt x="710897" y="131490"/>
                  <a:pt x="435730" y="410890"/>
                  <a:pt x="406626" y="429940"/>
                </a:cubicBezTo>
                <a:cubicBezTo>
                  <a:pt x="377522" y="448990"/>
                  <a:pt x="468009" y="324636"/>
                  <a:pt x="470126" y="315640"/>
                </a:cubicBezTo>
                <a:cubicBezTo>
                  <a:pt x="472243" y="306644"/>
                  <a:pt x="397630" y="426236"/>
                  <a:pt x="419326" y="375965"/>
                </a:cubicBezTo>
                <a:cubicBezTo>
                  <a:pt x="441022" y="325694"/>
                  <a:pt x="633639" y="-44723"/>
                  <a:pt x="593951" y="4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ACA9F0C-7A91-FC45-5EB6-563AFB053D0E}"/>
              </a:ext>
            </a:extLst>
          </p:cNvPr>
          <p:cNvSpPr/>
          <p:nvPr/>
        </p:nvSpPr>
        <p:spPr>
          <a:xfrm>
            <a:off x="6466936" y="3679823"/>
            <a:ext cx="1093041" cy="457377"/>
          </a:xfrm>
          <a:custGeom>
            <a:avLst/>
            <a:gdLst>
              <a:gd name="connsiteX0" fmla="*/ 349789 w 1093041"/>
              <a:gd name="connsiteY0" fmla="*/ 457202 h 457377"/>
              <a:gd name="connsiteX1" fmla="*/ 753014 w 1093041"/>
              <a:gd name="connsiteY1" fmla="*/ 381002 h 457377"/>
              <a:gd name="connsiteX2" fmla="*/ 543464 w 1093041"/>
              <a:gd name="connsiteY2" fmla="*/ 250827 h 457377"/>
              <a:gd name="connsiteX3" fmla="*/ 327564 w 1093041"/>
              <a:gd name="connsiteY3" fmla="*/ 82552 h 457377"/>
              <a:gd name="connsiteX4" fmla="*/ 610139 w 1093041"/>
              <a:gd name="connsiteY4" fmla="*/ 317502 h 457377"/>
              <a:gd name="connsiteX5" fmla="*/ 1086389 w 1093041"/>
              <a:gd name="connsiteY5" fmla="*/ 377827 h 457377"/>
              <a:gd name="connsiteX6" fmla="*/ 864139 w 1093041"/>
              <a:gd name="connsiteY6" fmla="*/ 358777 h 457377"/>
              <a:gd name="connsiteX7" fmla="*/ 518064 w 1093041"/>
              <a:gd name="connsiteY7" fmla="*/ 403227 h 457377"/>
              <a:gd name="connsiteX8" fmla="*/ 505364 w 1093041"/>
              <a:gd name="connsiteY8" fmla="*/ 358777 h 457377"/>
              <a:gd name="connsiteX9" fmla="*/ 539 w 1093041"/>
              <a:gd name="connsiteY9" fmla="*/ 2 h 457377"/>
              <a:gd name="connsiteX10" fmla="*/ 410114 w 1093041"/>
              <a:gd name="connsiteY10" fmla="*/ 352427 h 457377"/>
              <a:gd name="connsiteX11" fmla="*/ 518064 w 1093041"/>
              <a:gd name="connsiteY11" fmla="*/ 400052 h 457377"/>
              <a:gd name="connsiteX12" fmla="*/ 349789 w 1093041"/>
              <a:gd name="connsiteY12" fmla="*/ 457202 h 4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3041" h="457377">
                <a:moveTo>
                  <a:pt x="349789" y="457202"/>
                </a:moveTo>
                <a:cubicBezTo>
                  <a:pt x="388947" y="454027"/>
                  <a:pt x="720735" y="415398"/>
                  <a:pt x="753014" y="381002"/>
                </a:cubicBezTo>
                <a:cubicBezTo>
                  <a:pt x="785293" y="346606"/>
                  <a:pt x="614372" y="300569"/>
                  <a:pt x="543464" y="250827"/>
                </a:cubicBezTo>
                <a:cubicBezTo>
                  <a:pt x="472556" y="201085"/>
                  <a:pt x="316452" y="71440"/>
                  <a:pt x="327564" y="82552"/>
                </a:cubicBezTo>
                <a:cubicBezTo>
                  <a:pt x="338676" y="93664"/>
                  <a:pt x="483668" y="268290"/>
                  <a:pt x="610139" y="317502"/>
                </a:cubicBezTo>
                <a:cubicBezTo>
                  <a:pt x="736610" y="366714"/>
                  <a:pt x="1044056" y="370948"/>
                  <a:pt x="1086389" y="377827"/>
                </a:cubicBezTo>
                <a:cubicBezTo>
                  <a:pt x="1128722" y="384706"/>
                  <a:pt x="958860" y="354544"/>
                  <a:pt x="864139" y="358777"/>
                </a:cubicBezTo>
                <a:cubicBezTo>
                  <a:pt x="769418" y="363010"/>
                  <a:pt x="577860" y="403227"/>
                  <a:pt x="518064" y="403227"/>
                </a:cubicBezTo>
                <a:cubicBezTo>
                  <a:pt x="458268" y="403227"/>
                  <a:pt x="591618" y="425981"/>
                  <a:pt x="505364" y="358777"/>
                </a:cubicBezTo>
                <a:cubicBezTo>
                  <a:pt x="419110" y="291573"/>
                  <a:pt x="16414" y="1060"/>
                  <a:pt x="539" y="2"/>
                </a:cubicBezTo>
                <a:cubicBezTo>
                  <a:pt x="-15336" y="-1056"/>
                  <a:pt x="323860" y="285752"/>
                  <a:pt x="410114" y="352427"/>
                </a:cubicBezTo>
                <a:cubicBezTo>
                  <a:pt x="496368" y="419102"/>
                  <a:pt x="522826" y="380473"/>
                  <a:pt x="518064" y="400052"/>
                </a:cubicBezTo>
                <a:cubicBezTo>
                  <a:pt x="513302" y="419631"/>
                  <a:pt x="310631" y="460377"/>
                  <a:pt x="349789" y="457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444D77B-551B-5552-E26D-7BC3CB2558C9}"/>
              </a:ext>
            </a:extLst>
          </p:cNvPr>
          <p:cNvSpPr/>
          <p:nvPr/>
        </p:nvSpPr>
        <p:spPr>
          <a:xfrm>
            <a:off x="6331652" y="100839"/>
            <a:ext cx="1253579" cy="1250609"/>
          </a:xfrm>
          <a:custGeom>
            <a:avLst/>
            <a:gdLst>
              <a:gd name="connsiteX0" fmla="*/ 85957 w 1253579"/>
              <a:gd name="connsiteY0" fmla="*/ 57164 h 1250609"/>
              <a:gd name="connsiteX1" fmla="*/ 139745 w 1253579"/>
              <a:gd name="connsiteY1" fmla="*/ 110952 h 1250609"/>
              <a:gd name="connsiteX2" fmla="*/ 1077677 w 1253579"/>
              <a:gd name="connsiteY2" fmla="*/ 642111 h 1250609"/>
              <a:gd name="connsiteX3" fmla="*/ 590222 w 1253579"/>
              <a:gd name="connsiteY3" fmla="*/ 413511 h 1250609"/>
              <a:gd name="connsiteX4" fmla="*/ 116213 w 1253579"/>
              <a:gd name="connsiteY4" fmla="*/ 551343 h 1250609"/>
              <a:gd name="connsiteX5" fmla="*/ 287663 w 1253579"/>
              <a:gd name="connsiteY5" fmla="*/ 507640 h 1250609"/>
              <a:gd name="connsiteX6" fmla="*/ 267492 w 1253579"/>
              <a:gd name="connsiteY6" fmla="*/ 709346 h 1250609"/>
              <a:gd name="connsiteX7" fmla="*/ 163277 w 1253579"/>
              <a:gd name="connsiteY7" fmla="*/ 1058970 h 1250609"/>
              <a:gd name="connsiteX8" fmla="*/ 170001 w 1253579"/>
              <a:gd name="connsiteY8" fmla="*/ 1032076 h 1250609"/>
              <a:gd name="connsiteX9" fmla="*/ 489369 w 1253579"/>
              <a:gd name="connsiteY9" fmla="*/ 1250590 h 1250609"/>
              <a:gd name="connsiteX10" fmla="*/ 196895 w 1253579"/>
              <a:gd name="connsiteY10" fmla="*/ 1018629 h 1250609"/>
              <a:gd name="connsiteX11" fmla="*/ 983548 w 1253579"/>
              <a:gd name="connsiteY11" fmla="*/ 739602 h 1250609"/>
              <a:gd name="connsiteX12" fmla="*/ 210342 w 1253579"/>
              <a:gd name="connsiteY12" fmla="*/ 988373 h 1250609"/>
              <a:gd name="connsiteX13" fmla="*/ 206980 w 1253579"/>
              <a:gd name="connsiteY13" fmla="*/ 917776 h 1250609"/>
              <a:gd name="connsiteX14" fmla="*/ 294386 w 1253579"/>
              <a:gd name="connsiteY14" fmla="*/ 551343 h 1250609"/>
              <a:gd name="connsiteX15" fmla="*/ 385154 w 1253579"/>
              <a:gd name="connsiteY15" fmla="*/ 433682 h 1250609"/>
              <a:gd name="connsiteX16" fmla="*/ 227151 w 1253579"/>
              <a:gd name="connsiteY16" fmla="*/ 326105 h 1250609"/>
              <a:gd name="connsiteX17" fmla="*/ 543157 w 1253579"/>
              <a:gd name="connsiteY17" fmla="*/ 450490 h 1250609"/>
              <a:gd name="connsiteX18" fmla="*/ 835630 w 1253579"/>
              <a:gd name="connsiteY18" fmla="*/ 440405 h 1250609"/>
              <a:gd name="connsiteX19" fmla="*/ 1252489 w 1253579"/>
              <a:gd name="connsiteY19" fmla="*/ 14 h 1250609"/>
              <a:gd name="connsiteX20" fmla="*/ 926398 w 1253579"/>
              <a:gd name="connsiteY20" fmla="*/ 423596 h 1250609"/>
              <a:gd name="connsiteX21" fmla="*/ 85957 w 1253579"/>
              <a:gd name="connsiteY21" fmla="*/ 57164 h 12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53579" h="1250609">
                <a:moveTo>
                  <a:pt x="85957" y="57164"/>
                </a:moveTo>
                <a:cubicBezTo>
                  <a:pt x="-45152" y="5057"/>
                  <a:pt x="-25542" y="13461"/>
                  <a:pt x="139745" y="110952"/>
                </a:cubicBezTo>
                <a:cubicBezTo>
                  <a:pt x="305032" y="208443"/>
                  <a:pt x="1002598" y="591685"/>
                  <a:pt x="1077677" y="642111"/>
                </a:cubicBezTo>
                <a:cubicBezTo>
                  <a:pt x="1152756" y="692537"/>
                  <a:pt x="750466" y="428639"/>
                  <a:pt x="590222" y="413511"/>
                </a:cubicBezTo>
                <a:cubicBezTo>
                  <a:pt x="429978" y="398383"/>
                  <a:pt x="166640" y="535655"/>
                  <a:pt x="116213" y="551343"/>
                </a:cubicBezTo>
                <a:cubicBezTo>
                  <a:pt x="65786" y="567031"/>
                  <a:pt x="262450" y="481306"/>
                  <a:pt x="287663" y="507640"/>
                </a:cubicBezTo>
                <a:cubicBezTo>
                  <a:pt x="312876" y="533974"/>
                  <a:pt x="288223" y="617458"/>
                  <a:pt x="267492" y="709346"/>
                </a:cubicBezTo>
                <a:cubicBezTo>
                  <a:pt x="246761" y="801234"/>
                  <a:pt x="179525" y="1005182"/>
                  <a:pt x="163277" y="1058970"/>
                </a:cubicBezTo>
                <a:cubicBezTo>
                  <a:pt x="147029" y="1112758"/>
                  <a:pt x="115652" y="1000139"/>
                  <a:pt x="170001" y="1032076"/>
                </a:cubicBezTo>
                <a:cubicBezTo>
                  <a:pt x="224350" y="1064013"/>
                  <a:pt x="484887" y="1252831"/>
                  <a:pt x="489369" y="1250590"/>
                </a:cubicBezTo>
                <a:cubicBezTo>
                  <a:pt x="493851" y="1248349"/>
                  <a:pt x="114532" y="1103794"/>
                  <a:pt x="196895" y="1018629"/>
                </a:cubicBezTo>
                <a:cubicBezTo>
                  <a:pt x="279258" y="933464"/>
                  <a:pt x="981307" y="744645"/>
                  <a:pt x="983548" y="739602"/>
                </a:cubicBezTo>
                <a:cubicBezTo>
                  <a:pt x="985789" y="734559"/>
                  <a:pt x="339770" y="958677"/>
                  <a:pt x="210342" y="988373"/>
                </a:cubicBezTo>
                <a:cubicBezTo>
                  <a:pt x="80914" y="1018069"/>
                  <a:pt x="192973" y="990614"/>
                  <a:pt x="206980" y="917776"/>
                </a:cubicBezTo>
                <a:cubicBezTo>
                  <a:pt x="220987" y="844938"/>
                  <a:pt x="264690" y="632025"/>
                  <a:pt x="294386" y="551343"/>
                </a:cubicBezTo>
                <a:cubicBezTo>
                  <a:pt x="324082" y="470661"/>
                  <a:pt x="396360" y="471222"/>
                  <a:pt x="385154" y="433682"/>
                </a:cubicBezTo>
                <a:cubicBezTo>
                  <a:pt x="373948" y="396142"/>
                  <a:pt x="200817" y="323304"/>
                  <a:pt x="227151" y="326105"/>
                </a:cubicBezTo>
                <a:cubicBezTo>
                  <a:pt x="253485" y="328906"/>
                  <a:pt x="441744" y="431440"/>
                  <a:pt x="543157" y="450490"/>
                </a:cubicBezTo>
                <a:cubicBezTo>
                  <a:pt x="644570" y="469540"/>
                  <a:pt x="717408" y="515484"/>
                  <a:pt x="835630" y="440405"/>
                </a:cubicBezTo>
                <a:cubicBezTo>
                  <a:pt x="953852" y="365326"/>
                  <a:pt x="1237361" y="2816"/>
                  <a:pt x="1252489" y="14"/>
                </a:cubicBezTo>
                <a:cubicBezTo>
                  <a:pt x="1267617" y="-2788"/>
                  <a:pt x="1123621" y="413511"/>
                  <a:pt x="926398" y="423596"/>
                </a:cubicBezTo>
                <a:cubicBezTo>
                  <a:pt x="729175" y="433681"/>
                  <a:pt x="217066" y="109271"/>
                  <a:pt x="85957" y="57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03C2BB4-8BD9-CF21-F151-47C7E289100E}"/>
              </a:ext>
            </a:extLst>
          </p:cNvPr>
          <p:cNvSpPr/>
          <p:nvPr/>
        </p:nvSpPr>
        <p:spPr>
          <a:xfrm>
            <a:off x="6611821" y="1179976"/>
            <a:ext cx="443541" cy="515652"/>
          </a:xfrm>
          <a:custGeom>
            <a:avLst/>
            <a:gdLst>
              <a:gd name="connsiteX0" fmla="*/ 185667 w 443541"/>
              <a:gd name="connsiteY0" fmla="*/ 137836 h 515652"/>
              <a:gd name="connsiteX1" fmla="*/ 232732 w 443541"/>
              <a:gd name="connsiteY1" fmla="*/ 188262 h 515652"/>
              <a:gd name="connsiteX2" fmla="*/ 367203 w 443541"/>
              <a:gd name="connsiteY2" fmla="*/ 386606 h 515652"/>
              <a:gd name="connsiteX3" fmla="*/ 155411 w 443541"/>
              <a:gd name="connsiteY3" fmla="*/ 400053 h 515652"/>
              <a:gd name="connsiteX4" fmla="*/ 770 w 443541"/>
              <a:gd name="connsiteY4" fmla="*/ 514353 h 515652"/>
              <a:gd name="connsiteX5" fmla="*/ 108347 w 443541"/>
              <a:gd name="connsiteY5" fmla="*/ 460565 h 515652"/>
              <a:gd name="connsiteX6" fmla="*/ 373926 w 443541"/>
              <a:gd name="connsiteY6" fmla="*/ 440395 h 515652"/>
              <a:gd name="connsiteX7" fmla="*/ 437800 w 443541"/>
              <a:gd name="connsiteY7" fmla="*/ 369798 h 515652"/>
              <a:gd name="connsiteX8" fmla="*/ 262988 w 443541"/>
              <a:gd name="connsiteY8" fmla="*/ 3 h 515652"/>
              <a:gd name="connsiteX9" fmla="*/ 431076 w 443541"/>
              <a:gd name="connsiteY9" fmla="*/ 376521 h 515652"/>
              <a:gd name="connsiteX10" fmla="*/ 296605 w 443541"/>
              <a:gd name="connsiteY10" fmla="*/ 245412 h 515652"/>
              <a:gd name="connsiteX11" fmla="*/ 185667 w 443541"/>
              <a:gd name="connsiteY11" fmla="*/ 137836 h 51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541" h="515652">
                <a:moveTo>
                  <a:pt x="185667" y="137836"/>
                </a:moveTo>
                <a:cubicBezTo>
                  <a:pt x="194071" y="142318"/>
                  <a:pt x="202476" y="146800"/>
                  <a:pt x="232732" y="188262"/>
                </a:cubicBezTo>
                <a:cubicBezTo>
                  <a:pt x="262988" y="229724"/>
                  <a:pt x="380090" y="351308"/>
                  <a:pt x="367203" y="386606"/>
                </a:cubicBezTo>
                <a:cubicBezTo>
                  <a:pt x="354316" y="421904"/>
                  <a:pt x="216483" y="378762"/>
                  <a:pt x="155411" y="400053"/>
                </a:cubicBezTo>
                <a:cubicBezTo>
                  <a:pt x="94339" y="421344"/>
                  <a:pt x="8614" y="504268"/>
                  <a:pt x="770" y="514353"/>
                </a:cubicBezTo>
                <a:cubicBezTo>
                  <a:pt x="-7074" y="524438"/>
                  <a:pt x="46154" y="472891"/>
                  <a:pt x="108347" y="460565"/>
                </a:cubicBezTo>
                <a:cubicBezTo>
                  <a:pt x="170540" y="448239"/>
                  <a:pt x="319017" y="455523"/>
                  <a:pt x="373926" y="440395"/>
                </a:cubicBezTo>
                <a:cubicBezTo>
                  <a:pt x="428835" y="425267"/>
                  <a:pt x="456290" y="443197"/>
                  <a:pt x="437800" y="369798"/>
                </a:cubicBezTo>
                <a:cubicBezTo>
                  <a:pt x="419310" y="296399"/>
                  <a:pt x="264109" y="-1117"/>
                  <a:pt x="262988" y="3"/>
                </a:cubicBezTo>
                <a:cubicBezTo>
                  <a:pt x="261867" y="1123"/>
                  <a:pt x="425473" y="335620"/>
                  <a:pt x="431076" y="376521"/>
                </a:cubicBezTo>
                <a:cubicBezTo>
                  <a:pt x="436679" y="417422"/>
                  <a:pt x="296605" y="245412"/>
                  <a:pt x="296605" y="245412"/>
                </a:cubicBezTo>
                <a:lnTo>
                  <a:pt x="185667" y="1378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0083BBA-1511-B82A-E6F1-CE0E4EA96DA3}"/>
              </a:ext>
            </a:extLst>
          </p:cNvPr>
          <p:cNvSpPr/>
          <p:nvPr/>
        </p:nvSpPr>
        <p:spPr>
          <a:xfrm>
            <a:off x="6547374" y="1273855"/>
            <a:ext cx="461905" cy="389226"/>
          </a:xfrm>
          <a:custGeom>
            <a:avLst/>
            <a:gdLst>
              <a:gd name="connsiteX0" fmla="*/ 461905 w 461905"/>
              <a:gd name="connsiteY0" fmla="*/ 254 h 389226"/>
              <a:gd name="connsiteX1" fmla="*/ 75302 w 461905"/>
              <a:gd name="connsiteY1" fmla="*/ 336430 h 389226"/>
              <a:gd name="connsiteX2" fmla="*/ 55132 w 461905"/>
              <a:gd name="connsiteY2" fmla="*/ 383495 h 389226"/>
              <a:gd name="connsiteX3" fmla="*/ 115644 w 461905"/>
              <a:gd name="connsiteY3" fmla="*/ 286004 h 389226"/>
              <a:gd name="connsiteX4" fmla="*/ 65217 w 461905"/>
              <a:gd name="connsiteY4" fmla="*/ 128001 h 389226"/>
              <a:gd name="connsiteX5" fmla="*/ 1344 w 461905"/>
              <a:gd name="connsiteY5" fmla="*/ 279280 h 389226"/>
              <a:gd name="connsiteX6" fmla="*/ 129091 w 461905"/>
              <a:gd name="connsiteY6" fmla="*/ 121277 h 389226"/>
              <a:gd name="connsiteX7" fmla="*/ 68579 w 461905"/>
              <a:gd name="connsiteY7" fmla="*/ 329707 h 389226"/>
              <a:gd name="connsiteX8" fmla="*/ 226582 w 461905"/>
              <a:gd name="connsiteY8" fmla="*/ 188513 h 389226"/>
              <a:gd name="connsiteX9" fmla="*/ 75302 w 461905"/>
              <a:gd name="connsiteY9" fmla="*/ 279280 h 389226"/>
              <a:gd name="connsiteX10" fmla="*/ 461905 w 461905"/>
              <a:gd name="connsiteY10" fmla="*/ 254 h 38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905" h="389226">
                <a:moveTo>
                  <a:pt x="461905" y="254"/>
                </a:moveTo>
                <a:cubicBezTo>
                  <a:pt x="461905" y="9779"/>
                  <a:pt x="143097" y="272557"/>
                  <a:pt x="75302" y="336430"/>
                </a:cubicBezTo>
                <a:cubicBezTo>
                  <a:pt x="7506" y="400304"/>
                  <a:pt x="48408" y="391899"/>
                  <a:pt x="55132" y="383495"/>
                </a:cubicBezTo>
                <a:cubicBezTo>
                  <a:pt x="61856" y="375091"/>
                  <a:pt x="113963" y="328586"/>
                  <a:pt x="115644" y="286004"/>
                </a:cubicBezTo>
                <a:cubicBezTo>
                  <a:pt x="117325" y="243422"/>
                  <a:pt x="84267" y="129122"/>
                  <a:pt x="65217" y="128001"/>
                </a:cubicBezTo>
                <a:cubicBezTo>
                  <a:pt x="46167" y="126880"/>
                  <a:pt x="-9302" y="280401"/>
                  <a:pt x="1344" y="279280"/>
                </a:cubicBezTo>
                <a:cubicBezTo>
                  <a:pt x="11990" y="278159"/>
                  <a:pt x="117885" y="112873"/>
                  <a:pt x="129091" y="121277"/>
                </a:cubicBezTo>
                <a:cubicBezTo>
                  <a:pt x="140297" y="129682"/>
                  <a:pt x="52331" y="318501"/>
                  <a:pt x="68579" y="329707"/>
                </a:cubicBezTo>
                <a:cubicBezTo>
                  <a:pt x="84827" y="340913"/>
                  <a:pt x="225461" y="196918"/>
                  <a:pt x="226582" y="188513"/>
                </a:cubicBezTo>
                <a:cubicBezTo>
                  <a:pt x="227702" y="180109"/>
                  <a:pt x="38883" y="307295"/>
                  <a:pt x="75302" y="279280"/>
                </a:cubicBezTo>
                <a:cubicBezTo>
                  <a:pt x="111721" y="251265"/>
                  <a:pt x="461905" y="-9271"/>
                  <a:pt x="46190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92A707C-A181-0C8F-35C5-D5670117C721}"/>
              </a:ext>
            </a:extLst>
          </p:cNvPr>
          <p:cNvSpPr/>
          <p:nvPr/>
        </p:nvSpPr>
        <p:spPr>
          <a:xfrm>
            <a:off x="4773680" y="153777"/>
            <a:ext cx="1533368" cy="1490443"/>
          </a:xfrm>
          <a:custGeom>
            <a:avLst/>
            <a:gdLst>
              <a:gd name="connsiteX0" fmla="*/ 1529629 w 1533368"/>
              <a:gd name="connsiteY0" fmla="*/ 326955 h 1490443"/>
              <a:gd name="connsiteX1" fmla="*/ 440417 w 1533368"/>
              <a:gd name="connsiteY1" fmla="*/ 753899 h 1490443"/>
              <a:gd name="connsiteX2" fmla="*/ 732891 w 1533368"/>
              <a:gd name="connsiteY2" fmla="*/ 713558 h 1490443"/>
              <a:gd name="connsiteX3" fmla="*/ 242073 w 1533368"/>
              <a:gd name="connsiteY3" fmla="*/ 700111 h 1490443"/>
              <a:gd name="connsiteX4" fmla="*/ 820296 w 1533368"/>
              <a:gd name="connsiteY4" fmla="*/ 740452 h 1490443"/>
              <a:gd name="connsiteX5" fmla="*/ 1072429 w 1533368"/>
              <a:gd name="connsiteY5" fmla="*/ 989223 h 1490443"/>
              <a:gd name="connsiteX6" fmla="*/ 1042173 w 1533368"/>
              <a:gd name="connsiteY6" fmla="*/ 928711 h 1490443"/>
              <a:gd name="connsiteX7" fmla="*/ 1079152 w 1533368"/>
              <a:gd name="connsiteY7" fmla="*/ 1490126 h 1490443"/>
              <a:gd name="connsiteX8" fmla="*/ 1048896 w 1533368"/>
              <a:gd name="connsiteY8" fmla="*/ 1009394 h 1490443"/>
              <a:gd name="connsiteX9" fmla="*/ 827020 w 1533368"/>
              <a:gd name="connsiteY9" fmla="*/ 1029564 h 1490443"/>
              <a:gd name="connsiteX10" fmla="*/ 894255 w 1533368"/>
              <a:gd name="connsiteY10" fmla="*/ 1301867 h 1490443"/>
              <a:gd name="connsiteX11" fmla="*/ 823658 w 1533368"/>
              <a:gd name="connsiteY11" fmla="*/ 1029564 h 1490443"/>
              <a:gd name="connsiteX12" fmla="*/ 188285 w 1533368"/>
              <a:gd name="connsiteY12" fmla="*/ 908541 h 1490443"/>
              <a:gd name="connsiteX13" fmla="*/ 1025364 w 1533368"/>
              <a:gd name="connsiteY13" fmla="*/ 989223 h 1490443"/>
              <a:gd name="connsiteX14" fmla="*/ 756423 w 1533368"/>
              <a:gd name="connsiteY14" fmla="*/ 686664 h 1490443"/>
              <a:gd name="connsiteX15" fmla="*/ 467311 w 1533368"/>
              <a:gd name="connsiteY15" fmla="*/ 229464 h 1490443"/>
              <a:gd name="connsiteX16" fmla="*/ 487482 w 1533368"/>
              <a:gd name="connsiteY16" fmla="*/ 414361 h 1490443"/>
              <a:gd name="connsiteX17" fmla="*/ 110964 w 1533368"/>
              <a:gd name="connsiteY17" fmla="*/ 602620 h 1490443"/>
              <a:gd name="connsiteX18" fmla="*/ 1489288 w 1533368"/>
              <a:gd name="connsiteY18" fmla="*/ 864 h 1490443"/>
              <a:gd name="connsiteX19" fmla="*/ 26 w 1533368"/>
              <a:gd name="connsiteY19" fmla="*/ 757261 h 1490443"/>
              <a:gd name="connsiteX20" fmla="*/ 1529629 w 1533368"/>
              <a:gd name="connsiteY20" fmla="*/ 326955 h 14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33368" h="1490443">
                <a:moveTo>
                  <a:pt x="1529629" y="326955"/>
                </a:moveTo>
                <a:cubicBezTo>
                  <a:pt x="1603028" y="326395"/>
                  <a:pt x="573207" y="689465"/>
                  <a:pt x="440417" y="753899"/>
                </a:cubicBezTo>
                <a:cubicBezTo>
                  <a:pt x="307627" y="818333"/>
                  <a:pt x="765948" y="722523"/>
                  <a:pt x="732891" y="713558"/>
                </a:cubicBezTo>
                <a:cubicBezTo>
                  <a:pt x="699834" y="704593"/>
                  <a:pt x="227506" y="695629"/>
                  <a:pt x="242073" y="700111"/>
                </a:cubicBezTo>
                <a:cubicBezTo>
                  <a:pt x="256640" y="704593"/>
                  <a:pt x="681903" y="692267"/>
                  <a:pt x="820296" y="740452"/>
                </a:cubicBezTo>
                <a:cubicBezTo>
                  <a:pt x="958689" y="788637"/>
                  <a:pt x="1035449" y="957847"/>
                  <a:pt x="1072429" y="989223"/>
                </a:cubicBezTo>
                <a:cubicBezTo>
                  <a:pt x="1109408" y="1020600"/>
                  <a:pt x="1041053" y="845227"/>
                  <a:pt x="1042173" y="928711"/>
                </a:cubicBezTo>
                <a:cubicBezTo>
                  <a:pt x="1043293" y="1012195"/>
                  <a:pt x="1078032" y="1476679"/>
                  <a:pt x="1079152" y="1490126"/>
                </a:cubicBezTo>
                <a:cubicBezTo>
                  <a:pt x="1080272" y="1503573"/>
                  <a:pt x="1090918" y="1086154"/>
                  <a:pt x="1048896" y="1009394"/>
                </a:cubicBezTo>
                <a:cubicBezTo>
                  <a:pt x="1006874" y="932634"/>
                  <a:pt x="852793" y="980819"/>
                  <a:pt x="827020" y="1029564"/>
                </a:cubicBezTo>
                <a:cubicBezTo>
                  <a:pt x="801247" y="1078309"/>
                  <a:pt x="894815" y="1301867"/>
                  <a:pt x="894255" y="1301867"/>
                </a:cubicBezTo>
                <a:cubicBezTo>
                  <a:pt x="893695" y="1301867"/>
                  <a:pt x="941320" y="1095118"/>
                  <a:pt x="823658" y="1029564"/>
                </a:cubicBezTo>
                <a:cubicBezTo>
                  <a:pt x="705996" y="964010"/>
                  <a:pt x="154667" y="915264"/>
                  <a:pt x="188285" y="908541"/>
                </a:cubicBezTo>
                <a:cubicBezTo>
                  <a:pt x="221903" y="901818"/>
                  <a:pt x="930675" y="1026202"/>
                  <a:pt x="1025364" y="989223"/>
                </a:cubicBezTo>
                <a:cubicBezTo>
                  <a:pt x="1120053" y="952244"/>
                  <a:pt x="849432" y="813291"/>
                  <a:pt x="756423" y="686664"/>
                </a:cubicBezTo>
                <a:cubicBezTo>
                  <a:pt x="663414" y="560038"/>
                  <a:pt x="512134" y="274848"/>
                  <a:pt x="467311" y="229464"/>
                </a:cubicBezTo>
                <a:cubicBezTo>
                  <a:pt x="422488" y="184080"/>
                  <a:pt x="546873" y="352168"/>
                  <a:pt x="487482" y="414361"/>
                </a:cubicBezTo>
                <a:cubicBezTo>
                  <a:pt x="428091" y="476554"/>
                  <a:pt x="-56004" y="671536"/>
                  <a:pt x="110964" y="602620"/>
                </a:cubicBezTo>
                <a:cubicBezTo>
                  <a:pt x="277932" y="533704"/>
                  <a:pt x="1507778" y="-24909"/>
                  <a:pt x="1489288" y="864"/>
                </a:cubicBezTo>
                <a:cubicBezTo>
                  <a:pt x="1470798" y="26637"/>
                  <a:pt x="-7258" y="704593"/>
                  <a:pt x="26" y="757261"/>
                </a:cubicBezTo>
                <a:cubicBezTo>
                  <a:pt x="7310" y="809929"/>
                  <a:pt x="1456230" y="327515"/>
                  <a:pt x="1529629" y="326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540E8F7-F84A-BD39-252D-A99E5EE490BC}"/>
              </a:ext>
            </a:extLst>
          </p:cNvPr>
          <p:cNvSpPr/>
          <p:nvPr/>
        </p:nvSpPr>
        <p:spPr>
          <a:xfrm>
            <a:off x="7193704" y="131085"/>
            <a:ext cx="1356760" cy="1518189"/>
          </a:xfrm>
          <a:custGeom>
            <a:avLst/>
            <a:gdLst>
              <a:gd name="connsiteX0" fmla="*/ 437502 w 1356760"/>
              <a:gd name="connsiteY0" fmla="*/ 16833 h 1518189"/>
              <a:gd name="connsiteX1" fmla="*/ 484567 w 1356760"/>
              <a:gd name="connsiteY1" fmla="*/ 63897 h 1518189"/>
              <a:gd name="connsiteX2" fmla="*/ 669464 w 1356760"/>
              <a:gd name="connsiteY2" fmla="*/ 369818 h 1518189"/>
              <a:gd name="connsiteX3" fmla="*/ 565249 w 1356760"/>
              <a:gd name="connsiteY3" fmla="*/ 621950 h 1518189"/>
              <a:gd name="connsiteX4" fmla="*/ 669464 w 1356760"/>
              <a:gd name="connsiteY4" fmla="*/ 561439 h 1518189"/>
              <a:gd name="connsiteX5" fmla="*/ 568611 w 1356760"/>
              <a:gd name="connsiteY5" fmla="*/ 894253 h 1518189"/>
              <a:gd name="connsiteX6" fmla="*/ 598867 w 1356760"/>
              <a:gd name="connsiteY6" fmla="*/ 863997 h 1518189"/>
              <a:gd name="connsiteX7" fmla="*/ 323202 w 1356760"/>
              <a:gd name="connsiteY7" fmla="*/ 1506094 h 1518189"/>
              <a:gd name="connsiteX8" fmla="*/ 457672 w 1356760"/>
              <a:gd name="connsiteY8" fmla="*/ 1206897 h 1518189"/>
              <a:gd name="connsiteX9" fmla="*/ 1113217 w 1356760"/>
              <a:gd name="connsiteY9" fmla="*/ 285774 h 1518189"/>
              <a:gd name="connsiteX10" fmla="*/ 887978 w 1356760"/>
              <a:gd name="connsiteY10" fmla="*/ 564800 h 1518189"/>
              <a:gd name="connsiteX11" fmla="*/ 901425 w 1356760"/>
              <a:gd name="connsiteY11" fmla="*/ 420244 h 1518189"/>
              <a:gd name="connsiteX12" fmla="*/ 1355264 w 1356760"/>
              <a:gd name="connsiteY12" fmla="*/ 467309 h 1518189"/>
              <a:gd name="connsiteX13" fmla="*/ 726614 w 1356760"/>
              <a:gd name="connsiteY13" fmla="*/ 339562 h 1518189"/>
              <a:gd name="connsiteX14" fmla="*/ 1009002 w 1356760"/>
              <a:gd name="connsiteY14" fmla="*/ 396712 h 1518189"/>
              <a:gd name="connsiteX15" fmla="*/ 887978 w 1356760"/>
              <a:gd name="connsiteY15" fmla="*/ 564800 h 1518189"/>
              <a:gd name="connsiteX16" fmla="*/ 501375 w 1356760"/>
              <a:gd name="connsiteY16" fmla="*/ 1116130 h 1518189"/>
              <a:gd name="connsiteX17" fmla="*/ 605590 w 1356760"/>
              <a:gd name="connsiteY17" fmla="*/ 823656 h 1518189"/>
              <a:gd name="connsiteX18" fmla="*/ 472 w 1356760"/>
              <a:gd name="connsiteY18" fmla="*/ 410159 h 1518189"/>
              <a:gd name="connsiteX19" fmla="*/ 508099 w 1356760"/>
              <a:gd name="connsiteY19" fmla="*/ 648844 h 1518189"/>
              <a:gd name="connsiteX20" fmla="*/ 696358 w 1356760"/>
              <a:gd name="connsiteY20" fmla="*/ 208453 h 1518189"/>
              <a:gd name="connsiteX21" fmla="*/ 561887 w 1356760"/>
              <a:gd name="connsiteY21" fmla="*/ 504289 h 1518189"/>
              <a:gd name="connsiteX22" fmla="*/ 696358 w 1356760"/>
              <a:gd name="connsiteY22" fmla="*/ 279050 h 1518189"/>
              <a:gd name="connsiteX23" fmla="*/ 437502 w 1356760"/>
              <a:gd name="connsiteY23" fmla="*/ 16833 h 151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56760" h="1518189">
                <a:moveTo>
                  <a:pt x="437502" y="16833"/>
                </a:moveTo>
                <a:cubicBezTo>
                  <a:pt x="402203" y="-19026"/>
                  <a:pt x="445907" y="5066"/>
                  <a:pt x="484567" y="63897"/>
                </a:cubicBezTo>
                <a:cubicBezTo>
                  <a:pt x="523227" y="122728"/>
                  <a:pt x="656017" y="276809"/>
                  <a:pt x="669464" y="369818"/>
                </a:cubicBezTo>
                <a:cubicBezTo>
                  <a:pt x="682911" y="462827"/>
                  <a:pt x="565249" y="590013"/>
                  <a:pt x="565249" y="621950"/>
                </a:cubicBezTo>
                <a:cubicBezTo>
                  <a:pt x="565249" y="653887"/>
                  <a:pt x="668904" y="516055"/>
                  <a:pt x="669464" y="561439"/>
                </a:cubicBezTo>
                <a:cubicBezTo>
                  <a:pt x="670024" y="606823"/>
                  <a:pt x="580377" y="843827"/>
                  <a:pt x="568611" y="894253"/>
                </a:cubicBezTo>
                <a:cubicBezTo>
                  <a:pt x="556845" y="944679"/>
                  <a:pt x="639769" y="762024"/>
                  <a:pt x="598867" y="863997"/>
                </a:cubicBezTo>
                <a:cubicBezTo>
                  <a:pt x="557966" y="965971"/>
                  <a:pt x="346734" y="1448944"/>
                  <a:pt x="323202" y="1506094"/>
                </a:cubicBezTo>
                <a:cubicBezTo>
                  <a:pt x="299670" y="1563244"/>
                  <a:pt x="326003" y="1410284"/>
                  <a:pt x="457672" y="1206897"/>
                </a:cubicBezTo>
                <a:cubicBezTo>
                  <a:pt x="589341" y="1003510"/>
                  <a:pt x="1041499" y="392790"/>
                  <a:pt x="1113217" y="285774"/>
                </a:cubicBezTo>
                <a:cubicBezTo>
                  <a:pt x="1184935" y="178758"/>
                  <a:pt x="923277" y="542388"/>
                  <a:pt x="887978" y="564800"/>
                </a:cubicBezTo>
                <a:cubicBezTo>
                  <a:pt x="852679" y="587212"/>
                  <a:pt x="823544" y="436493"/>
                  <a:pt x="901425" y="420244"/>
                </a:cubicBezTo>
                <a:cubicBezTo>
                  <a:pt x="979306" y="403996"/>
                  <a:pt x="1384399" y="480756"/>
                  <a:pt x="1355264" y="467309"/>
                </a:cubicBezTo>
                <a:cubicBezTo>
                  <a:pt x="1326129" y="453862"/>
                  <a:pt x="726614" y="339562"/>
                  <a:pt x="726614" y="339562"/>
                </a:cubicBezTo>
                <a:cubicBezTo>
                  <a:pt x="668904" y="327796"/>
                  <a:pt x="982108" y="359172"/>
                  <a:pt x="1009002" y="396712"/>
                </a:cubicBezTo>
                <a:lnTo>
                  <a:pt x="887978" y="564800"/>
                </a:lnTo>
                <a:cubicBezTo>
                  <a:pt x="803374" y="684703"/>
                  <a:pt x="548440" y="1072987"/>
                  <a:pt x="501375" y="1116130"/>
                </a:cubicBezTo>
                <a:cubicBezTo>
                  <a:pt x="454310" y="1159273"/>
                  <a:pt x="689074" y="941318"/>
                  <a:pt x="605590" y="823656"/>
                </a:cubicBezTo>
                <a:cubicBezTo>
                  <a:pt x="522106" y="705994"/>
                  <a:pt x="16720" y="439294"/>
                  <a:pt x="472" y="410159"/>
                </a:cubicBezTo>
                <a:cubicBezTo>
                  <a:pt x="-15777" y="381024"/>
                  <a:pt x="392118" y="682462"/>
                  <a:pt x="508099" y="648844"/>
                </a:cubicBezTo>
                <a:cubicBezTo>
                  <a:pt x="624080" y="615226"/>
                  <a:pt x="687393" y="232545"/>
                  <a:pt x="696358" y="208453"/>
                </a:cubicBezTo>
                <a:cubicBezTo>
                  <a:pt x="705323" y="184361"/>
                  <a:pt x="561887" y="492523"/>
                  <a:pt x="561887" y="504289"/>
                </a:cubicBezTo>
                <a:cubicBezTo>
                  <a:pt x="561887" y="516055"/>
                  <a:pt x="713167" y="363094"/>
                  <a:pt x="696358" y="279050"/>
                </a:cubicBezTo>
                <a:cubicBezTo>
                  <a:pt x="679549" y="195006"/>
                  <a:pt x="472801" y="52692"/>
                  <a:pt x="437502" y="16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AE19768-EF42-18DC-B58F-A49F16BAD5D8}"/>
              </a:ext>
            </a:extLst>
          </p:cNvPr>
          <p:cNvSpPr/>
          <p:nvPr/>
        </p:nvSpPr>
        <p:spPr>
          <a:xfrm>
            <a:off x="7905289" y="440378"/>
            <a:ext cx="684015" cy="1216495"/>
          </a:xfrm>
          <a:custGeom>
            <a:avLst/>
            <a:gdLst>
              <a:gd name="connsiteX0" fmla="*/ 452058 w 684015"/>
              <a:gd name="connsiteY0" fmla="*/ 13 h 1216495"/>
              <a:gd name="connsiteX1" fmla="*/ 539464 w 684015"/>
              <a:gd name="connsiteY1" fmla="*/ 252146 h 1216495"/>
              <a:gd name="connsiteX2" fmla="*/ 324311 w 684015"/>
              <a:gd name="connsiteY2" fmla="*/ 568151 h 1216495"/>
              <a:gd name="connsiteX3" fmla="*/ 468867 w 684015"/>
              <a:gd name="connsiteY3" fmla="*/ 430319 h 1216495"/>
              <a:gd name="connsiteX4" fmla="*/ 1582 w 684015"/>
              <a:gd name="connsiteY4" fmla="*/ 1213610 h 1216495"/>
              <a:gd name="connsiteX5" fmla="*/ 657126 w 684015"/>
              <a:gd name="connsiteY5" fmla="*/ 104228 h 1216495"/>
              <a:gd name="connsiteX6" fmla="*/ 549549 w 684015"/>
              <a:gd name="connsiteY6" fmla="*/ 262231 h 1216495"/>
              <a:gd name="connsiteX7" fmla="*/ 452058 w 684015"/>
              <a:gd name="connsiteY7" fmla="*/ 13 h 121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015" h="1216495">
                <a:moveTo>
                  <a:pt x="452058" y="13"/>
                </a:moveTo>
                <a:cubicBezTo>
                  <a:pt x="450377" y="-1668"/>
                  <a:pt x="560755" y="157456"/>
                  <a:pt x="539464" y="252146"/>
                </a:cubicBezTo>
                <a:cubicBezTo>
                  <a:pt x="518173" y="346836"/>
                  <a:pt x="336077" y="538456"/>
                  <a:pt x="324311" y="568151"/>
                </a:cubicBezTo>
                <a:cubicBezTo>
                  <a:pt x="312545" y="597847"/>
                  <a:pt x="522655" y="322743"/>
                  <a:pt x="468867" y="430319"/>
                </a:cubicBezTo>
                <a:cubicBezTo>
                  <a:pt x="415079" y="537895"/>
                  <a:pt x="-29794" y="1267958"/>
                  <a:pt x="1582" y="1213610"/>
                </a:cubicBezTo>
                <a:cubicBezTo>
                  <a:pt x="32958" y="1159262"/>
                  <a:pt x="565798" y="262791"/>
                  <a:pt x="657126" y="104228"/>
                </a:cubicBezTo>
                <a:cubicBezTo>
                  <a:pt x="748454" y="-54335"/>
                  <a:pt x="580365" y="275118"/>
                  <a:pt x="549549" y="262231"/>
                </a:cubicBezTo>
                <a:cubicBezTo>
                  <a:pt x="518733" y="249344"/>
                  <a:pt x="453739" y="1694"/>
                  <a:pt x="45205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1AC19EF-26C1-130C-A61E-8CA31CE11BAF}"/>
              </a:ext>
            </a:extLst>
          </p:cNvPr>
          <p:cNvSpPr/>
          <p:nvPr/>
        </p:nvSpPr>
        <p:spPr>
          <a:xfrm>
            <a:off x="4843977" y="703676"/>
            <a:ext cx="2840834" cy="1361596"/>
          </a:xfrm>
          <a:custGeom>
            <a:avLst/>
            <a:gdLst>
              <a:gd name="connsiteX0" fmla="*/ 842120 w 2840834"/>
              <a:gd name="connsiteY0" fmla="*/ 63579 h 1361596"/>
              <a:gd name="connsiteX1" fmla="*/ 1357126 w 2840834"/>
              <a:gd name="connsiteY1" fmla="*/ 778283 h 1361596"/>
              <a:gd name="connsiteX2" fmla="*/ 1062837 w 2840834"/>
              <a:gd name="connsiteY2" fmla="*/ 904407 h 1361596"/>
              <a:gd name="connsiteX3" fmla="*/ 1451720 w 2840834"/>
              <a:gd name="connsiteY3" fmla="*/ 1114614 h 1361596"/>
              <a:gd name="connsiteX4" fmla="*/ 1292 w 2840834"/>
              <a:gd name="connsiteY4" fmla="*/ 799303 h 1361596"/>
              <a:gd name="connsiteX5" fmla="*/ 1209982 w 2840834"/>
              <a:gd name="connsiteY5" fmla="*/ 1135634 h 1361596"/>
              <a:gd name="connsiteX6" fmla="*/ 2019278 w 2840834"/>
              <a:gd name="connsiteY6" fmla="*/ 1293290 h 1361596"/>
              <a:gd name="connsiteX7" fmla="*/ 1767030 w 2840834"/>
              <a:gd name="connsiteY7" fmla="*/ 1314310 h 1361596"/>
              <a:gd name="connsiteX8" fmla="*/ 2155913 w 2840834"/>
              <a:gd name="connsiteY8" fmla="*/ 1282779 h 1361596"/>
              <a:gd name="connsiteX9" fmla="*/ 2839085 w 2840834"/>
              <a:gd name="connsiteY9" fmla="*/ 368379 h 1361596"/>
              <a:gd name="connsiteX10" fmla="*/ 2355609 w 2840834"/>
              <a:gd name="connsiteY10" fmla="*/ 946448 h 1361596"/>
              <a:gd name="connsiteX11" fmla="*/ 2450202 w 2840834"/>
              <a:gd name="connsiteY11" fmla="*/ 662669 h 1361596"/>
              <a:gd name="connsiteX12" fmla="*/ 1462230 w 2840834"/>
              <a:gd name="connsiteY12" fmla="*/ 517 h 1361596"/>
              <a:gd name="connsiteX13" fmla="*/ 2544795 w 2840834"/>
              <a:gd name="connsiteY13" fmla="*/ 778283 h 1361596"/>
              <a:gd name="connsiteX14" fmla="*/ 1809071 w 2840834"/>
              <a:gd name="connsiteY14" fmla="*/ 1104103 h 1361596"/>
              <a:gd name="connsiteX15" fmla="*/ 421706 w 2840834"/>
              <a:gd name="connsiteY15" fmla="*/ 526034 h 1361596"/>
              <a:gd name="connsiteX16" fmla="*/ 1273044 w 2840834"/>
              <a:gd name="connsiteY16" fmla="*/ 872876 h 1361596"/>
              <a:gd name="connsiteX17" fmla="*/ 1188961 w 2840834"/>
              <a:gd name="connsiteY17" fmla="*/ 547055 h 1361596"/>
              <a:gd name="connsiteX18" fmla="*/ 2187444 w 2840834"/>
              <a:gd name="connsiteY18" fmla="*/ 336848 h 1361596"/>
              <a:gd name="connsiteX19" fmla="*/ 1115389 w 2840834"/>
              <a:gd name="connsiteY19" fmla="*/ 294807 h 1361596"/>
              <a:gd name="connsiteX20" fmla="*/ 842120 w 2840834"/>
              <a:gd name="connsiteY20" fmla="*/ 63579 h 13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40834" h="1361596">
                <a:moveTo>
                  <a:pt x="842120" y="63579"/>
                </a:moveTo>
                <a:cubicBezTo>
                  <a:pt x="882409" y="144158"/>
                  <a:pt x="1320340" y="638145"/>
                  <a:pt x="1357126" y="778283"/>
                </a:cubicBezTo>
                <a:cubicBezTo>
                  <a:pt x="1393912" y="918421"/>
                  <a:pt x="1047071" y="848352"/>
                  <a:pt x="1062837" y="904407"/>
                </a:cubicBezTo>
                <a:cubicBezTo>
                  <a:pt x="1078603" y="960462"/>
                  <a:pt x="1628644" y="1132131"/>
                  <a:pt x="1451720" y="1114614"/>
                </a:cubicBezTo>
                <a:cubicBezTo>
                  <a:pt x="1274796" y="1097097"/>
                  <a:pt x="41582" y="795800"/>
                  <a:pt x="1292" y="799303"/>
                </a:cubicBezTo>
                <a:cubicBezTo>
                  <a:pt x="-38998" y="802806"/>
                  <a:pt x="873651" y="1053303"/>
                  <a:pt x="1209982" y="1135634"/>
                </a:cubicBezTo>
                <a:cubicBezTo>
                  <a:pt x="1546313" y="1217965"/>
                  <a:pt x="1926437" y="1263511"/>
                  <a:pt x="2019278" y="1293290"/>
                </a:cubicBezTo>
                <a:cubicBezTo>
                  <a:pt x="2112119" y="1323069"/>
                  <a:pt x="1767030" y="1314310"/>
                  <a:pt x="1767030" y="1314310"/>
                </a:cubicBezTo>
                <a:cubicBezTo>
                  <a:pt x="1789802" y="1312558"/>
                  <a:pt x="1977237" y="1440434"/>
                  <a:pt x="2155913" y="1282779"/>
                </a:cubicBezTo>
                <a:cubicBezTo>
                  <a:pt x="2334589" y="1125124"/>
                  <a:pt x="2805802" y="424434"/>
                  <a:pt x="2839085" y="368379"/>
                </a:cubicBezTo>
                <a:cubicBezTo>
                  <a:pt x="2872368" y="312324"/>
                  <a:pt x="2420423" y="897400"/>
                  <a:pt x="2355609" y="946448"/>
                </a:cubicBezTo>
                <a:cubicBezTo>
                  <a:pt x="2290795" y="995496"/>
                  <a:pt x="2599098" y="820324"/>
                  <a:pt x="2450202" y="662669"/>
                </a:cubicBezTo>
                <a:cubicBezTo>
                  <a:pt x="2301306" y="505014"/>
                  <a:pt x="1446465" y="-18752"/>
                  <a:pt x="1462230" y="517"/>
                </a:cubicBezTo>
                <a:cubicBezTo>
                  <a:pt x="1477995" y="19786"/>
                  <a:pt x="2486988" y="594352"/>
                  <a:pt x="2544795" y="778283"/>
                </a:cubicBezTo>
                <a:cubicBezTo>
                  <a:pt x="2602602" y="962214"/>
                  <a:pt x="2162919" y="1146144"/>
                  <a:pt x="1809071" y="1104103"/>
                </a:cubicBezTo>
                <a:cubicBezTo>
                  <a:pt x="1455223" y="1062062"/>
                  <a:pt x="511044" y="564572"/>
                  <a:pt x="421706" y="526034"/>
                </a:cubicBezTo>
                <a:cubicBezTo>
                  <a:pt x="332368" y="487496"/>
                  <a:pt x="1145168" y="869373"/>
                  <a:pt x="1273044" y="872876"/>
                </a:cubicBezTo>
                <a:cubicBezTo>
                  <a:pt x="1400920" y="876379"/>
                  <a:pt x="1036561" y="636393"/>
                  <a:pt x="1188961" y="547055"/>
                </a:cubicBezTo>
                <a:cubicBezTo>
                  <a:pt x="1341361" y="457717"/>
                  <a:pt x="2199706" y="378889"/>
                  <a:pt x="2187444" y="336848"/>
                </a:cubicBezTo>
                <a:cubicBezTo>
                  <a:pt x="2175182" y="294807"/>
                  <a:pt x="1341362" y="340352"/>
                  <a:pt x="1115389" y="294807"/>
                </a:cubicBezTo>
                <a:cubicBezTo>
                  <a:pt x="889417" y="249262"/>
                  <a:pt x="801831" y="-17000"/>
                  <a:pt x="842120" y="63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A4DCFCB-F18D-2AD6-B410-5A5F98D5A3A9}"/>
              </a:ext>
            </a:extLst>
          </p:cNvPr>
          <p:cNvSpPr/>
          <p:nvPr/>
        </p:nvSpPr>
        <p:spPr>
          <a:xfrm>
            <a:off x="4672013" y="1691199"/>
            <a:ext cx="2712269" cy="842563"/>
          </a:xfrm>
          <a:custGeom>
            <a:avLst/>
            <a:gdLst>
              <a:gd name="connsiteX0" fmla="*/ 5090 w 2712269"/>
              <a:gd name="connsiteY0" fmla="*/ 967 h 842563"/>
              <a:gd name="connsiteX1" fmla="*/ 2180732 w 2712269"/>
              <a:gd name="connsiteY1" fmla="*/ 536994 h 842563"/>
              <a:gd name="connsiteX2" fmla="*/ 1991546 w 2712269"/>
              <a:gd name="connsiteY2" fmla="*/ 610567 h 842563"/>
              <a:gd name="connsiteX3" fmla="*/ 1770828 w 2712269"/>
              <a:gd name="connsiteY3" fmla="*/ 820773 h 842563"/>
              <a:gd name="connsiteX4" fmla="*/ 2138690 w 2712269"/>
              <a:gd name="connsiteY4" fmla="*/ 568525 h 842563"/>
              <a:gd name="connsiteX5" fmla="*/ 2706249 w 2712269"/>
              <a:gd name="connsiteY5" fmla="*/ 841794 h 842563"/>
              <a:gd name="connsiteX6" fmla="*/ 1749808 w 2712269"/>
              <a:gd name="connsiteY6" fmla="*/ 463422 h 842563"/>
              <a:gd name="connsiteX7" fmla="*/ 1087656 w 2712269"/>
              <a:gd name="connsiteY7" fmla="*/ 536994 h 842563"/>
              <a:gd name="connsiteX8" fmla="*/ 908980 w 2712269"/>
              <a:gd name="connsiteY8" fmla="*/ 600056 h 842563"/>
              <a:gd name="connsiteX9" fmla="*/ 1560621 w 2712269"/>
              <a:gd name="connsiteY9" fmla="*/ 410870 h 842563"/>
              <a:gd name="connsiteX10" fmla="*/ 5090 w 2712269"/>
              <a:gd name="connsiteY10" fmla="*/ 967 h 84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2269" h="842563">
                <a:moveTo>
                  <a:pt x="5090" y="967"/>
                </a:moveTo>
                <a:cubicBezTo>
                  <a:pt x="108442" y="21988"/>
                  <a:pt x="1849656" y="435394"/>
                  <a:pt x="2180732" y="536994"/>
                </a:cubicBezTo>
                <a:cubicBezTo>
                  <a:pt x="2511808" y="638594"/>
                  <a:pt x="2059863" y="563271"/>
                  <a:pt x="1991546" y="610567"/>
                </a:cubicBezTo>
                <a:cubicBezTo>
                  <a:pt x="1923229" y="657863"/>
                  <a:pt x="1746304" y="827780"/>
                  <a:pt x="1770828" y="820773"/>
                </a:cubicBezTo>
                <a:cubicBezTo>
                  <a:pt x="1795352" y="813766"/>
                  <a:pt x="1982787" y="565022"/>
                  <a:pt x="2138690" y="568525"/>
                </a:cubicBezTo>
                <a:cubicBezTo>
                  <a:pt x="2294593" y="572028"/>
                  <a:pt x="2771062" y="859311"/>
                  <a:pt x="2706249" y="841794"/>
                </a:cubicBezTo>
                <a:cubicBezTo>
                  <a:pt x="2641436" y="824277"/>
                  <a:pt x="2019574" y="514222"/>
                  <a:pt x="1749808" y="463422"/>
                </a:cubicBezTo>
                <a:cubicBezTo>
                  <a:pt x="1480042" y="412622"/>
                  <a:pt x="1227794" y="514222"/>
                  <a:pt x="1087656" y="536994"/>
                </a:cubicBezTo>
                <a:cubicBezTo>
                  <a:pt x="947518" y="559766"/>
                  <a:pt x="830153" y="621077"/>
                  <a:pt x="908980" y="600056"/>
                </a:cubicBezTo>
                <a:cubicBezTo>
                  <a:pt x="987807" y="579035"/>
                  <a:pt x="1716525" y="514222"/>
                  <a:pt x="1560621" y="410870"/>
                </a:cubicBezTo>
                <a:cubicBezTo>
                  <a:pt x="1404718" y="307518"/>
                  <a:pt x="-98262" y="-20054"/>
                  <a:pt x="5090" y="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872309C-C858-DE28-6363-51CBCA6C873E}"/>
              </a:ext>
            </a:extLst>
          </p:cNvPr>
          <p:cNvSpPr/>
          <p:nvPr/>
        </p:nvSpPr>
        <p:spPr>
          <a:xfrm>
            <a:off x="9131933" y="1057023"/>
            <a:ext cx="838440" cy="4446310"/>
          </a:xfrm>
          <a:custGeom>
            <a:avLst/>
            <a:gdLst>
              <a:gd name="connsiteX0" fmla="*/ 54108 w 838440"/>
              <a:gd name="connsiteY0" fmla="*/ 78094 h 4446310"/>
              <a:gd name="connsiteX1" fmla="*/ 148701 w 838440"/>
              <a:gd name="connsiteY1" fmla="*/ 372384 h 4446310"/>
              <a:gd name="connsiteX2" fmla="*/ 810853 w 838440"/>
              <a:gd name="connsiteY2" fmla="*/ 1812301 h 4446310"/>
              <a:gd name="connsiteX3" fmla="*/ 684729 w 838440"/>
              <a:gd name="connsiteY3" fmla="*/ 1780770 h 4446310"/>
              <a:gd name="connsiteX4" fmla="*/ 442991 w 838440"/>
              <a:gd name="connsiteY4" fmla="*/ 4439887 h 4446310"/>
              <a:gd name="connsiteX5" fmla="*/ 737281 w 838440"/>
              <a:gd name="connsiteY5" fmla="*/ 908411 h 4446310"/>
              <a:gd name="connsiteX6" fmla="*/ 789833 w 838440"/>
              <a:gd name="connsiteY6" fmla="*/ 1465460 h 4446310"/>
              <a:gd name="connsiteX7" fmla="*/ 453501 w 838440"/>
              <a:gd name="connsiteY7" fmla="*/ 960963 h 4446310"/>
              <a:gd name="connsiteX8" fmla="*/ 831874 w 838440"/>
              <a:gd name="connsiteY8" fmla="*/ 1549543 h 4446310"/>
              <a:gd name="connsiteX9" fmla="*/ 54108 w 838440"/>
              <a:gd name="connsiteY9" fmla="*/ 78094 h 444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440" h="4446310">
                <a:moveTo>
                  <a:pt x="54108" y="78094"/>
                </a:moveTo>
                <a:cubicBezTo>
                  <a:pt x="-59754" y="-118099"/>
                  <a:pt x="22577" y="83350"/>
                  <a:pt x="148701" y="372384"/>
                </a:cubicBezTo>
                <a:cubicBezTo>
                  <a:pt x="274825" y="661418"/>
                  <a:pt x="721515" y="1577570"/>
                  <a:pt x="810853" y="1812301"/>
                </a:cubicBezTo>
                <a:cubicBezTo>
                  <a:pt x="900191" y="2047032"/>
                  <a:pt x="746039" y="1342839"/>
                  <a:pt x="684729" y="1780770"/>
                </a:cubicBezTo>
                <a:cubicBezTo>
                  <a:pt x="623419" y="2218701"/>
                  <a:pt x="434232" y="4585280"/>
                  <a:pt x="442991" y="4439887"/>
                </a:cubicBezTo>
                <a:cubicBezTo>
                  <a:pt x="451750" y="4294494"/>
                  <a:pt x="679474" y="1404149"/>
                  <a:pt x="737281" y="908411"/>
                </a:cubicBezTo>
                <a:cubicBezTo>
                  <a:pt x="795088" y="412673"/>
                  <a:pt x="837130" y="1456701"/>
                  <a:pt x="789833" y="1465460"/>
                </a:cubicBezTo>
                <a:cubicBezTo>
                  <a:pt x="742536" y="1474219"/>
                  <a:pt x="446494" y="946949"/>
                  <a:pt x="453501" y="960963"/>
                </a:cubicBezTo>
                <a:cubicBezTo>
                  <a:pt x="460508" y="974977"/>
                  <a:pt x="896688" y="1693184"/>
                  <a:pt x="831874" y="1549543"/>
                </a:cubicBezTo>
                <a:cubicBezTo>
                  <a:pt x="767060" y="1405902"/>
                  <a:pt x="167970" y="274287"/>
                  <a:pt x="54108" y="78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E78E72C-5D27-CD38-C9EF-5EEB401A5E4A}"/>
              </a:ext>
            </a:extLst>
          </p:cNvPr>
          <p:cNvSpPr/>
          <p:nvPr/>
        </p:nvSpPr>
        <p:spPr>
          <a:xfrm>
            <a:off x="7207790" y="3020215"/>
            <a:ext cx="880119" cy="2467276"/>
          </a:xfrm>
          <a:custGeom>
            <a:avLst/>
            <a:gdLst>
              <a:gd name="connsiteX0" fmla="*/ 822113 w 880119"/>
              <a:gd name="connsiteY0" fmla="*/ 80337 h 2467276"/>
              <a:gd name="connsiteX1" fmla="*/ 801093 w 880119"/>
              <a:gd name="connsiteY1" fmla="*/ 132888 h 2467276"/>
              <a:gd name="connsiteX2" fmla="*/ 54858 w 880119"/>
              <a:gd name="connsiteY2" fmla="*/ 1320557 h 2467276"/>
              <a:gd name="connsiteX3" fmla="*/ 170472 w 880119"/>
              <a:gd name="connsiteY3" fmla="*/ 1204944 h 2467276"/>
              <a:gd name="connsiteX4" fmla="*/ 2307 w 880119"/>
              <a:gd name="connsiteY4" fmla="*/ 2077302 h 2467276"/>
              <a:gd name="connsiteX5" fmla="*/ 86389 w 880119"/>
              <a:gd name="connsiteY5" fmla="*/ 2466185 h 2467276"/>
              <a:gd name="connsiteX6" fmla="*/ 275576 w 880119"/>
              <a:gd name="connsiteY6" fmla="*/ 1972199 h 24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19" h="2467276">
                <a:moveTo>
                  <a:pt x="822113" y="80337"/>
                </a:moveTo>
                <a:cubicBezTo>
                  <a:pt x="875541" y="3261"/>
                  <a:pt x="928969" y="-73815"/>
                  <a:pt x="801093" y="132888"/>
                </a:cubicBezTo>
                <a:cubicBezTo>
                  <a:pt x="673217" y="339591"/>
                  <a:pt x="159961" y="1141881"/>
                  <a:pt x="54858" y="1320557"/>
                </a:cubicBezTo>
                <a:cubicBezTo>
                  <a:pt x="-50246" y="1499233"/>
                  <a:pt x="179230" y="1078820"/>
                  <a:pt x="170472" y="1204944"/>
                </a:cubicBezTo>
                <a:cubicBezTo>
                  <a:pt x="161713" y="1331068"/>
                  <a:pt x="16321" y="1867095"/>
                  <a:pt x="2307" y="2077302"/>
                </a:cubicBezTo>
                <a:cubicBezTo>
                  <a:pt x="-11707" y="2287509"/>
                  <a:pt x="40844" y="2483702"/>
                  <a:pt x="86389" y="2466185"/>
                </a:cubicBezTo>
                <a:cubicBezTo>
                  <a:pt x="131934" y="2448668"/>
                  <a:pt x="221272" y="1900378"/>
                  <a:pt x="275576" y="197219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0FA031B-FA55-FCBF-6E6D-9B6CB9143DFA}"/>
              </a:ext>
            </a:extLst>
          </p:cNvPr>
          <p:cNvSpPr/>
          <p:nvPr/>
        </p:nvSpPr>
        <p:spPr>
          <a:xfrm>
            <a:off x="7259947" y="3170577"/>
            <a:ext cx="733218" cy="2462323"/>
          </a:xfrm>
          <a:custGeom>
            <a:avLst/>
            <a:gdLst>
              <a:gd name="connsiteX0" fmla="*/ 675363 w 733218"/>
              <a:gd name="connsiteY0" fmla="*/ 119161 h 2462323"/>
              <a:gd name="connsiteX1" fmla="*/ 654343 w 733218"/>
              <a:gd name="connsiteY1" fmla="*/ 182223 h 2462323"/>
              <a:gd name="connsiteX2" fmla="*/ 318012 w 733218"/>
              <a:gd name="connsiteY2" fmla="*/ 970499 h 2462323"/>
              <a:gd name="connsiteX3" fmla="*/ 328522 w 733218"/>
              <a:gd name="connsiteY3" fmla="*/ 1685202 h 2462323"/>
              <a:gd name="connsiteX4" fmla="*/ 149846 w 733218"/>
              <a:gd name="connsiteY4" fmla="*/ 1559078 h 2462323"/>
              <a:gd name="connsiteX5" fmla="*/ 118315 w 733218"/>
              <a:gd name="connsiteY5" fmla="*/ 2452457 h 2462323"/>
              <a:gd name="connsiteX6" fmla="*/ 13212 w 733218"/>
              <a:gd name="connsiteY6" fmla="*/ 886416 h 2462323"/>
              <a:gd name="connsiteX7" fmla="*/ 34232 w 733218"/>
              <a:gd name="connsiteY7" fmla="*/ 1411933 h 2462323"/>
              <a:gd name="connsiteX8" fmla="*/ 307501 w 733218"/>
              <a:gd name="connsiteY8" fmla="*/ 550085 h 2462323"/>
              <a:gd name="connsiteX9" fmla="*/ 202398 w 733218"/>
              <a:gd name="connsiteY9" fmla="*/ 938968 h 2462323"/>
              <a:gd name="connsiteX10" fmla="*/ 685874 w 733218"/>
              <a:gd name="connsiteY10" fmla="*/ 66609 h 2462323"/>
              <a:gd name="connsiteX11" fmla="*/ 717405 w 733218"/>
              <a:gd name="connsiteY11" fmla="*/ 66609 h 2462323"/>
              <a:gd name="connsiteX12" fmla="*/ 675363 w 733218"/>
              <a:gd name="connsiteY12" fmla="*/ 119161 h 246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3218" h="2462323">
                <a:moveTo>
                  <a:pt x="675363" y="119161"/>
                </a:moveTo>
                <a:cubicBezTo>
                  <a:pt x="664853" y="138430"/>
                  <a:pt x="713901" y="40333"/>
                  <a:pt x="654343" y="182223"/>
                </a:cubicBezTo>
                <a:cubicBezTo>
                  <a:pt x="594785" y="324113"/>
                  <a:pt x="372315" y="720003"/>
                  <a:pt x="318012" y="970499"/>
                </a:cubicBezTo>
                <a:cubicBezTo>
                  <a:pt x="263709" y="1220995"/>
                  <a:pt x="356550" y="1587106"/>
                  <a:pt x="328522" y="1685202"/>
                </a:cubicBezTo>
                <a:cubicBezTo>
                  <a:pt x="300494" y="1783299"/>
                  <a:pt x="184880" y="1431202"/>
                  <a:pt x="149846" y="1559078"/>
                </a:cubicBezTo>
                <a:cubicBezTo>
                  <a:pt x="114812" y="1686954"/>
                  <a:pt x="141087" y="2564567"/>
                  <a:pt x="118315" y="2452457"/>
                </a:cubicBezTo>
                <a:cubicBezTo>
                  <a:pt x="95543" y="2340347"/>
                  <a:pt x="27226" y="1059837"/>
                  <a:pt x="13212" y="886416"/>
                </a:cubicBezTo>
                <a:cubicBezTo>
                  <a:pt x="-802" y="712995"/>
                  <a:pt x="-14816" y="1467988"/>
                  <a:pt x="34232" y="1411933"/>
                </a:cubicBezTo>
                <a:cubicBezTo>
                  <a:pt x="83280" y="1355878"/>
                  <a:pt x="279473" y="628912"/>
                  <a:pt x="307501" y="550085"/>
                </a:cubicBezTo>
                <a:cubicBezTo>
                  <a:pt x="335529" y="471258"/>
                  <a:pt x="139336" y="1019547"/>
                  <a:pt x="202398" y="938968"/>
                </a:cubicBezTo>
                <a:cubicBezTo>
                  <a:pt x="265460" y="858389"/>
                  <a:pt x="600039" y="212002"/>
                  <a:pt x="685874" y="66609"/>
                </a:cubicBezTo>
                <a:cubicBezTo>
                  <a:pt x="771709" y="-78784"/>
                  <a:pt x="713902" y="57850"/>
                  <a:pt x="717405" y="66609"/>
                </a:cubicBezTo>
                <a:cubicBezTo>
                  <a:pt x="720908" y="75368"/>
                  <a:pt x="685873" y="99892"/>
                  <a:pt x="675363" y="119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2817F0B-22D7-7FA2-D7B8-4BDCCC1C3AA5}"/>
              </a:ext>
            </a:extLst>
          </p:cNvPr>
          <p:cNvSpPr/>
          <p:nvPr/>
        </p:nvSpPr>
        <p:spPr>
          <a:xfrm>
            <a:off x="3820481" y="2065903"/>
            <a:ext cx="2265448" cy="2658084"/>
          </a:xfrm>
          <a:custGeom>
            <a:avLst/>
            <a:gdLst>
              <a:gd name="connsiteX0" fmla="*/ 394167 w 2265448"/>
              <a:gd name="connsiteY0" fmla="*/ 36166 h 2658084"/>
              <a:gd name="connsiteX1" fmla="*/ 436209 w 2265448"/>
              <a:gd name="connsiteY1" fmla="*/ 246373 h 2658084"/>
              <a:gd name="connsiteX2" fmla="*/ 730498 w 2265448"/>
              <a:gd name="connsiteY2" fmla="*/ 1118731 h 2658084"/>
              <a:gd name="connsiteX3" fmla="*/ 656926 w 2265448"/>
              <a:gd name="connsiteY3" fmla="*/ 961076 h 2658084"/>
              <a:gd name="connsiteX4" fmla="*/ 814581 w 2265448"/>
              <a:gd name="connsiteY4" fmla="*/ 1339449 h 2658084"/>
              <a:gd name="connsiteX5" fmla="*/ 257533 w 2265448"/>
              <a:gd name="connsiteY5" fmla="*/ 2148745 h 2658084"/>
              <a:gd name="connsiteX6" fmla="*/ 36816 w 2265448"/>
              <a:gd name="connsiteY6" fmla="*/ 2653242 h 2658084"/>
              <a:gd name="connsiteX7" fmla="*/ 362636 w 2265448"/>
              <a:gd name="connsiteY7" fmla="*/ 1854456 h 2658084"/>
              <a:gd name="connsiteX8" fmla="*/ 5285 w 2265448"/>
              <a:gd name="connsiteY8" fmla="*/ 2222318 h 2658084"/>
              <a:gd name="connsiteX9" fmla="*/ 698967 w 2265448"/>
              <a:gd name="connsiteY9" fmla="*/ 845463 h 2658084"/>
              <a:gd name="connsiteX10" fmla="*/ 846112 w 2265448"/>
              <a:gd name="connsiteY10" fmla="*/ 971587 h 2658084"/>
              <a:gd name="connsiteX11" fmla="*/ 2265009 w 2265448"/>
              <a:gd name="connsiteY11" fmla="*/ 1612718 h 2658084"/>
              <a:gd name="connsiteX12" fmla="*/ 993257 w 2265448"/>
              <a:gd name="connsiteY12" fmla="*/ 876994 h 2658084"/>
              <a:gd name="connsiteX13" fmla="*/ 541312 w 2265448"/>
              <a:gd name="connsiteY13" fmla="*/ 435559 h 2658084"/>
              <a:gd name="connsiteX14" fmla="*/ 646416 w 2265448"/>
              <a:gd name="connsiteY14" fmla="*/ 866483 h 2658084"/>
              <a:gd name="connsiteX15" fmla="*/ 394167 w 2265448"/>
              <a:gd name="connsiteY15" fmla="*/ 36166 h 265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5448" h="2658084">
                <a:moveTo>
                  <a:pt x="394167" y="36166"/>
                </a:moveTo>
                <a:cubicBezTo>
                  <a:pt x="359133" y="-67186"/>
                  <a:pt x="380154" y="65946"/>
                  <a:pt x="436209" y="246373"/>
                </a:cubicBezTo>
                <a:cubicBezTo>
                  <a:pt x="492264" y="426800"/>
                  <a:pt x="693712" y="999614"/>
                  <a:pt x="730498" y="1118731"/>
                </a:cubicBezTo>
                <a:cubicBezTo>
                  <a:pt x="767284" y="1237848"/>
                  <a:pt x="642912" y="924290"/>
                  <a:pt x="656926" y="961076"/>
                </a:cubicBezTo>
                <a:cubicBezTo>
                  <a:pt x="670940" y="997862"/>
                  <a:pt x="881147" y="1141504"/>
                  <a:pt x="814581" y="1339449"/>
                </a:cubicBezTo>
                <a:cubicBezTo>
                  <a:pt x="748016" y="1537394"/>
                  <a:pt x="387161" y="1929779"/>
                  <a:pt x="257533" y="2148745"/>
                </a:cubicBezTo>
                <a:cubicBezTo>
                  <a:pt x="127905" y="2367711"/>
                  <a:pt x="19299" y="2702290"/>
                  <a:pt x="36816" y="2653242"/>
                </a:cubicBezTo>
                <a:cubicBezTo>
                  <a:pt x="54333" y="2604194"/>
                  <a:pt x="367891" y="1926277"/>
                  <a:pt x="362636" y="1854456"/>
                </a:cubicBezTo>
                <a:cubicBezTo>
                  <a:pt x="357381" y="1782635"/>
                  <a:pt x="-50770" y="2390483"/>
                  <a:pt x="5285" y="2222318"/>
                </a:cubicBezTo>
                <a:cubicBezTo>
                  <a:pt x="61340" y="2054153"/>
                  <a:pt x="558829" y="1053918"/>
                  <a:pt x="698967" y="845463"/>
                </a:cubicBezTo>
                <a:cubicBezTo>
                  <a:pt x="839105" y="637008"/>
                  <a:pt x="585105" y="843711"/>
                  <a:pt x="846112" y="971587"/>
                </a:cubicBezTo>
                <a:cubicBezTo>
                  <a:pt x="1107119" y="1099463"/>
                  <a:pt x="2240485" y="1628483"/>
                  <a:pt x="2265009" y="1612718"/>
                </a:cubicBezTo>
                <a:cubicBezTo>
                  <a:pt x="2289533" y="1596953"/>
                  <a:pt x="1280540" y="1073187"/>
                  <a:pt x="993257" y="876994"/>
                </a:cubicBezTo>
                <a:cubicBezTo>
                  <a:pt x="705974" y="680801"/>
                  <a:pt x="599119" y="437311"/>
                  <a:pt x="541312" y="435559"/>
                </a:cubicBezTo>
                <a:cubicBezTo>
                  <a:pt x="483505" y="433807"/>
                  <a:pt x="667437" y="936552"/>
                  <a:pt x="646416" y="866483"/>
                </a:cubicBezTo>
                <a:cubicBezTo>
                  <a:pt x="625395" y="796414"/>
                  <a:pt x="429201" y="139518"/>
                  <a:pt x="394167" y="36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F466ECE-6387-BB8E-1731-30C1FDFF8375}"/>
              </a:ext>
            </a:extLst>
          </p:cNvPr>
          <p:cNvSpPr/>
          <p:nvPr/>
        </p:nvSpPr>
        <p:spPr>
          <a:xfrm>
            <a:off x="5465245" y="3309651"/>
            <a:ext cx="1391662" cy="3272987"/>
          </a:xfrm>
          <a:custGeom>
            <a:avLst/>
            <a:gdLst>
              <a:gd name="connsiteX0" fmla="*/ 1366479 w 1391662"/>
              <a:gd name="connsiteY0" fmla="*/ 862956 h 3272987"/>
              <a:gd name="connsiteX1" fmla="*/ 431058 w 1391662"/>
              <a:gd name="connsiteY1" fmla="*/ 1567149 h 3272987"/>
              <a:gd name="connsiteX2" fmla="*/ 830452 w 1391662"/>
              <a:gd name="connsiteY2" fmla="*/ 1398983 h 3272987"/>
              <a:gd name="connsiteX3" fmla="*/ 714838 w 1391662"/>
              <a:gd name="connsiteY3" fmla="*/ 1682763 h 3272987"/>
              <a:gd name="connsiteX4" fmla="*/ 31665 w 1391662"/>
              <a:gd name="connsiteY4" fmla="*/ 2996556 h 3272987"/>
              <a:gd name="connsiteX5" fmla="*/ 136769 w 1391662"/>
              <a:gd name="connsiteY5" fmla="*/ 2912473 h 3272987"/>
              <a:gd name="connsiteX6" fmla="*/ 63196 w 1391662"/>
              <a:gd name="connsiteY6" fmla="*/ 3185742 h 3272987"/>
              <a:gd name="connsiteX7" fmla="*/ 1208824 w 1391662"/>
              <a:gd name="connsiteY7" fmla="*/ 1157246 h 3272987"/>
              <a:gd name="connsiteX8" fmla="*/ 767389 w 1391662"/>
              <a:gd name="connsiteY8" fmla="*/ 1619701 h 3272987"/>
              <a:gd name="connsiteX9" fmla="*/ 1093210 w 1391662"/>
              <a:gd name="connsiteY9" fmla="*/ 989080 h 3272987"/>
              <a:gd name="connsiteX10" fmla="*/ 1082700 w 1391662"/>
              <a:gd name="connsiteY10" fmla="*/ 799894 h 3272987"/>
              <a:gd name="connsiteX11" fmla="*/ 283914 w 1391662"/>
              <a:gd name="connsiteY11" fmla="*/ 1108 h 3272987"/>
              <a:gd name="connsiteX12" fmla="*/ 1051169 w 1391662"/>
              <a:gd name="connsiteY12" fmla="*/ 631728 h 3272987"/>
              <a:gd name="connsiteX13" fmla="*/ 1366479 w 1391662"/>
              <a:gd name="connsiteY13" fmla="*/ 862956 h 327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62" h="3272987">
                <a:moveTo>
                  <a:pt x="1366479" y="862956"/>
                </a:moveTo>
                <a:cubicBezTo>
                  <a:pt x="1263127" y="1018860"/>
                  <a:pt x="520396" y="1477811"/>
                  <a:pt x="431058" y="1567149"/>
                </a:cubicBezTo>
                <a:cubicBezTo>
                  <a:pt x="341720" y="1656487"/>
                  <a:pt x="783155" y="1379714"/>
                  <a:pt x="830452" y="1398983"/>
                </a:cubicBezTo>
                <a:cubicBezTo>
                  <a:pt x="877749" y="1418252"/>
                  <a:pt x="847969" y="1416501"/>
                  <a:pt x="714838" y="1682763"/>
                </a:cubicBezTo>
                <a:cubicBezTo>
                  <a:pt x="581707" y="1949025"/>
                  <a:pt x="128010" y="2791604"/>
                  <a:pt x="31665" y="2996556"/>
                </a:cubicBezTo>
                <a:cubicBezTo>
                  <a:pt x="-64680" y="3201508"/>
                  <a:pt x="131514" y="2880942"/>
                  <a:pt x="136769" y="2912473"/>
                </a:cubicBezTo>
                <a:cubicBezTo>
                  <a:pt x="142024" y="2944004"/>
                  <a:pt x="-115480" y="3478280"/>
                  <a:pt x="63196" y="3185742"/>
                </a:cubicBezTo>
                <a:cubicBezTo>
                  <a:pt x="241872" y="2893204"/>
                  <a:pt x="1091459" y="1418253"/>
                  <a:pt x="1208824" y="1157246"/>
                </a:cubicBezTo>
                <a:cubicBezTo>
                  <a:pt x="1326189" y="896239"/>
                  <a:pt x="786658" y="1647729"/>
                  <a:pt x="767389" y="1619701"/>
                </a:cubicBezTo>
                <a:cubicBezTo>
                  <a:pt x="748120" y="1591673"/>
                  <a:pt x="1040658" y="1125715"/>
                  <a:pt x="1093210" y="989080"/>
                </a:cubicBezTo>
                <a:cubicBezTo>
                  <a:pt x="1145762" y="852445"/>
                  <a:pt x="1217583" y="964556"/>
                  <a:pt x="1082700" y="799894"/>
                </a:cubicBezTo>
                <a:cubicBezTo>
                  <a:pt x="947817" y="635232"/>
                  <a:pt x="289169" y="29136"/>
                  <a:pt x="283914" y="1108"/>
                </a:cubicBezTo>
                <a:cubicBezTo>
                  <a:pt x="278659" y="-26920"/>
                  <a:pt x="868990" y="484583"/>
                  <a:pt x="1051169" y="631728"/>
                </a:cubicBezTo>
                <a:cubicBezTo>
                  <a:pt x="1233348" y="778873"/>
                  <a:pt x="1469831" y="707052"/>
                  <a:pt x="1366479" y="86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EFD9844-C9D1-7D16-030B-31A36710D5F5}"/>
              </a:ext>
            </a:extLst>
          </p:cNvPr>
          <p:cNvSpPr/>
          <p:nvPr/>
        </p:nvSpPr>
        <p:spPr>
          <a:xfrm>
            <a:off x="3405049" y="3138247"/>
            <a:ext cx="1474126" cy="3423884"/>
          </a:xfrm>
          <a:custGeom>
            <a:avLst/>
            <a:gdLst>
              <a:gd name="connsiteX0" fmla="*/ 788579 w 1474126"/>
              <a:gd name="connsiteY0" fmla="*/ 46387 h 3423884"/>
              <a:gd name="connsiteX1" fmla="*/ 189489 w 1474126"/>
              <a:gd name="connsiteY1" fmla="*/ 2631932 h 3423884"/>
              <a:gd name="connsiteX2" fmla="*/ 303 w 1474126"/>
              <a:gd name="connsiteY2" fmla="*/ 3420208 h 3423884"/>
              <a:gd name="connsiteX3" fmla="*/ 221020 w 1474126"/>
              <a:gd name="connsiteY3" fmla="*/ 2400705 h 3423884"/>
              <a:gd name="connsiteX4" fmla="*/ 483779 w 1474126"/>
              <a:gd name="connsiteY4" fmla="*/ 960787 h 3423884"/>
              <a:gd name="connsiteX5" fmla="*/ 326123 w 1474126"/>
              <a:gd name="connsiteY5" fmla="*/ 1591408 h 3423884"/>
              <a:gd name="connsiteX6" fmla="*/ 1471751 w 1474126"/>
              <a:gd name="connsiteY6" fmla="*/ 267105 h 3423884"/>
              <a:gd name="connsiteX7" fmla="*/ 630923 w 1474126"/>
              <a:gd name="connsiteY7" fmla="*/ 918746 h 3423884"/>
              <a:gd name="connsiteX8" fmla="*/ 788579 w 1474126"/>
              <a:gd name="connsiteY8" fmla="*/ 46387 h 342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4126" h="3423884">
                <a:moveTo>
                  <a:pt x="788579" y="46387"/>
                </a:moveTo>
                <a:cubicBezTo>
                  <a:pt x="715007" y="331918"/>
                  <a:pt x="320868" y="2069629"/>
                  <a:pt x="189489" y="2631932"/>
                </a:cubicBezTo>
                <a:cubicBezTo>
                  <a:pt x="58110" y="3194235"/>
                  <a:pt x="-4952" y="3458746"/>
                  <a:pt x="303" y="3420208"/>
                </a:cubicBezTo>
                <a:cubicBezTo>
                  <a:pt x="5558" y="3381670"/>
                  <a:pt x="140441" y="2810608"/>
                  <a:pt x="221020" y="2400705"/>
                </a:cubicBezTo>
                <a:cubicBezTo>
                  <a:pt x="301599" y="1990802"/>
                  <a:pt x="466262" y="1095670"/>
                  <a:pt x="483779" y="960787"/>
                </a:cubicBezTo>
                <a:cubicBezTo>
                  <a:pt x="501296" y="825904"/>
                  <a:pt x="161461" y="1707022"/>
                  <a:pt x="326123" y="1591408"/>
                </a:cubicBezTo>
                <a:cubicBezTo>
                  <a:pt x="490785" y="1475794"/>
                  <a:pt x="1420951" y="379215"/>
                  <a:pt x="1471751" y="267105"/>
                </a:cubicBezTo>
                <a:cubicBezTo>
                  <a:pt x="1522551" y="154995"/>
                  <a:pt x="743033" y="952029"/>
                  <a:pt x="630923" y="918746"/>
                </a:cubicBezTo>
                <a:cubicBezTo>
                  <a:pt x="518813" y="885463"/>
                  <a:pt x="862151" y="-239144"/>
                  <a:pt x="788579" y="4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54047F5-9C30-9B54-26CB-4398E282D201}"/>
              </a:ext>
            </a:extLst>
          </p:cNvPr>
          <p:cNvSpPr/>
          <p:nvPr/>
        </p:nvSpPr>
        <p:spPr>
          <a:xfrm>
            <a:off x="4759207" y="3496501"/>
            <a:ext cx="1872870" cy="2848082"/>
          </a:xfrm>
          <a:custGeom>
            <a:avLst/>
            <a:gdLst>
              <a:gd name="connsiteX0" fmla="*/ 390862 w 1872870"/>
              <a:gd name="connsiteY0" fmla="*/ 24465 h 2848082"/>
              <a:gd name="connsiteX1" fmla="*/ 464434 w 1872870"/>
              <a:gd name="connsiteY1" fmla="*/ 140078 h 2848082"/>
              <a:gd name="connsiteX2" fmla="*/ 916379 w 1872870"/>
              <a:gd name="connsiteY2" fmla="*/ 844271 h 2848082"/>
              <a:gd name="connsiteX3" fmla="*/ 516986 w 1872870"/>
              <a:gd name="connsiteY3" fmla="*/ 697127 h 2848082"/>
              <a:gd name="connsiteX4" fmla="*/ 1979 w 1872870"/>
              <a:gd name="connsiteY4" fmla="*/ 1916327 h 2848082"/>
              <a:gd name="connsiteX5" fmla="*/ 327800 w 1872870"/>
              <a:gd name="connsiteY5" fmla="*/ 1506423 h 2848082"/>
              <a:gd name="connsiteX6" fmla="*/ 12490 w 1872870"/>
              <a:gd name="connsiteY6" fmla="*/ 2820216 h 2848082"/>
              <a:gd name="connsiteX7" fmla="*/ 390862 w 1872870"/>
              <a:gd name="connsiteY7" fmla="*/ 1474892 h 2848082"/>
              <a:gd name="connsiteX8" fmla="*/ 601069 w 1872870"/>
              <a:gd name="connsiteY8" fmla="*/ 1643058 h 2848082"/>
              <a:gd name="connsiteX9" fmla="*/ 716683 w 1872870"/>
              <a:gd name="connsiteY9" fmla="*/ 2357761 h 2848082"/>
              <a:gd name="connsiteX10" fmla="*/ 359331 w 1872870"/>
              <a:gd name="connsiteY10" fmla="*/ 2799196 h 2848082"/>
              <a:gd name="connsiteX11" fmla="*/ 1010972 w 1872870"/>
              <a:gd name="connsiteY11" fmla="*/ 1180602 h 2848082"/>
              <a:gd name="connsiteX12" fmla="*/ 1872821 w 1872870"/>
              <a:gd name="connsiteY12" fmla="*/ 707637 h 2848082"/>
              <a:gd name="connsiteX13" fmla="*/ 1053014 w 1872870"/>
              <a:gd name="connsiteY13" fmla="*/ 1064989 h 2848082"/>
              <a:gd name="connsiteX14" fmla="*/ 1305262 w 1872870"/>
              <a:gd name="connsiteY14" fmla="*/ 465899 h 2848082"/>
              <a:gd name="connsiteX15" fmla="*/ 1336793 w 1872870"/>
              <a:gd name="connsiteY15" fmla="*/ 455389 h 2848082"/>
              <a:gd name="connsiteX16" fmla="*/ 979441 w 1872870"/>
              <a:gd name="connsiteY16" fmla="*/ 644575 h 2848082"/>
              <a:gd name="connsiteX17" fmla="*/ 1357814 w 1872870"/>
              <a:gd name="connsiteY17" fmla="*/ 203140 h 2848082"/>
              <a:gd name="connsiteX18" fmla="*/ 895359 w 1872870"/>
              <a:gd name="connsiteY18" fmla="*/ 707637 h 2848082"/>
              <a:gd name="connsiteX19" fmla="*/ 390862 w 1872870"/>
              <a:gd name="connsiteY19" fmla="*/ 24465 h 284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72870" h="2848082">
                <a:moveTo>
                  <a:pt x="390862" y="24465"/>
                </a:moveTo>
                <a:cubicBezTo>
                  <a:pt x="319041" y="-70128"/>
                  <a:pt x="464434" y="140078"/>
                  <a:pt x="464434" y="140078"/>
                </a:cubicBezTo>
                <a:cubicBezTo>
                  <a:pt x="552020" y="276712"/>
                  <a:pt x="907620" y="751430"/>
                  <a:pt x="916379" y="844271"/>
                </a:cubicBezTo>
                <a:cubicBezTo>
                  <a:pt x="925138" y="937112"/>
                  <a:pt x="669386" y="518451"/>
                  <a:pt x="516986" y="697127"/>
                </a:cubicBezTo>
                <a:cubicBezTo>
                  <a:pt x="364586" y="875803"/>
                  <a:pt x="33510" y="1781444"/>
                  <a:pt x="1979" y="1916327"/>
                </a:cubicBezTo>
                <a:cubicBezTo>
                  <a:pt x="-29552" y="2051210"/>
                  <a:pt x="326048" y="1355775"/>
                  <a:pt x="327800" y="1506423"/>
                </a:cubicBezTo>
                <a:cubicBezTo>
                  <a:pt x="329552" y="1657071"/>
                  <a:pt x="1980" y="2825471"/>
                  <a:pt x="12490" y="2820216"/>
                </a:cubicBezTo>
                <a:cubicBezTo>
                  <a:pt x="23000" y="2814961"/>
                  <a:pt x="292766" y="1671085"/>
                  <a:pt x="390862" y="1474892"/>
                </a:cubicBezTo>
                <a:cubicBezTo>
                  <a:pt x="488958" y="1278699"/>
                  <a:pt x="546766" y="1495913"/>
                  <a:pt x="601069" y="1643058"/>
                </a:cubicBezTo>
                <a:cubicBezTo>
                  <a:pt x="655372" y="1790203"/>
                  <a:pt x="756973" y="2165071"/>
                  <a:pt x="716683" y="2357761"/>
                </a:cubicBezTo>
                <a:cubicBezTo>
                  <a:pt x="676393" y="2550451"/>
                  <a:pt x="310283" y="2995389"/>
                  <a:pt x="359331" y="2799196"/>
                </a:cubicBezTo>
                <a:cubicBezTo>
                  <a:pt x="408379" y="2603003"/>
                  <a:pt x="758724" y="1529195"/>
                  <a:pt x="1010972" y="1180602"/>
                </a:cubicBezTo>
                <a:cubicBezTo>
                  <a:pt x="1263220" y="832009"/>
                  <a:pt x="1865814" y="726906"/>
                  <a:pt x="1872821" y="707637"/>
                </a:cubicBezTo>
                <a:cubicBezTo>
                  <a:pt x="1879828" y="688368"/>
                  <a:pt x="1147607" y="1105279"/>
                  <a:pt x="1053014" y="1064989"/>
                </a:cubicBezTo>
                <a:cubicBezTo>
                  <a:pt x="958421" y="1024699"/>
                  <a:pt x="1257966" y="567499"/>
                  <a:pt x="1305262" y="465899"/>
                </a:cubicBezTo>
                <a:cubicBezTo>
                  <a:pt x="1352558" y="364299"/>
                  <a:pt x="1391097" y="425610"/>
                  <a:pt x="1336793" y="455389"/>
                </a:cubicBezTo>
                <a:cubicBezTo>
                  <a:pt x="1282489" y="485168"/>
                  <a:pt x="975938" y="686617"/>
                  <a:pt x="979441" y="644575"/>
                </a:cubicBezTo>
                <a:cubicBezTo>
                  <a:pt x="982945" y="602534"/>
                  <a:pt x="1371828" y="192630"/>
                  <a:pt x="1357814" y="203140"/>
                </a:cubicBezTo>
                <a:cubicBezTo>
                  <a:pt x="1343800" y="213650"/>
                  <a:pt x="1058269" y="739168"/>
                  <a:pt x="895359" y="707637"/>
                </a:cubicBezTo>
                <a:cubicBezTo>
                  <a:pt x="732449" y="676106"/>
                  <a:pt x="462683" y="119058"/>
                  <a:pt x="390862" y="24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9825781-7E84-2189-65D0-1A594F32F56D}"/>
              </a:ext>
            </a:extLst>
          </p:cNvPr>
          <p:cNvSpPr/>
          <p:nvPr/>
        </p:nvSpPr>
        <p:spPr>
          <a:xfrm>
            <a:off x="4400718" y="3413188"/>
            <a:ext cx="675919" cy="3184935"/>
          </a:xfrm>
          <a:custGeom>
            <a:avLst/>
            <a:gdLst>
              <a:gd name="connsiteX0" fmla="*/ 675779 w 675919"/>
              <a:gd name="connsiteY0" fmla="*/ 2674 h 3184935"/>
              <a:gd name="connsiteX1" fmla="*/ 171282 w 675919"/>
              <a:gd name="connsiteY1" fmla="*/ 1505653 h 3184935"/>
              <a:gd name="connsiteX2" fmla="*/ 286896 w 675919"/>
              <a:gd name="connsiteY2" fmla="*/ 1526674 h 3184935"/>
              <a:gd name="connsiteX3" fmla="*/ 87199 w 675919"/>
              <a:gd name="connsiteY3" fmla="*/ 2525157 h 3184935"/>
              <a:gd name="connsiteX4" fmla="*/ 13627 w 675919"/>
              <a:gd name="connsiteY4" fmla="*/ 3103226 h 3184935"/>
              <a:gd name="connsiteX5" fmla="*/ 349958 w 675919"/>
              <a:gd name="connsiteY5" fmla="*/ 706867 h 3184935"/>
              <a:gd name="connsiteX6" fmla="*/ 223834 w 675919"/>
              <a:gd name="connsiteY6" fmla="*/ 1127281 h 3184935"/>
              <a:gd name="connsiteX7" fmla="*/ 675779 w 675919"/>
              <a:gd name="connsiteY7" fmla="*/ 2674 h 31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919" h="3184935">
                <a:moveTo>
                  <a:pt x="675779" y="2674"/>
                </a:moveTo>
                <a:cubicBezTo>
                  <a:pt x="667020" y="65736"/>
                  <a:pt x="236096" y="1251653"/>
                  <a:pt x="171282" y="1505653"/>
                </a:cubicBezTo>
                <a:cubicBezTo>
                  <a:pt x="106468" y="1759653"/>
                  <a:pt x="300910" y="1356757"/>
                  <a:pt x="286896" y="1526674"/>
                </a:cubicBezTo>
                <a:cubicBezTo>
                  <a:pt x="272882" y="1696591"/>
                  <a:pt x="132744" y="2262398"/>
                  <a:pt x="87199" y="2525157"/>
                </a:cubicBezTo>
                <a:cubicBezTo>
                  <a:pt x="41654" y="2787916"/>
                  <a:pt x="-30166" y="3406274"/>
                  <a:pt x="13627" y="3103226"/>
                </a:cubicBezTo>
                <a:cubicBezTo>
                  <a:pt x="57420" y="2800178"/>
                  <a:pt x="314924" y="1036191"/>
                  <a:pt x="349958" y="706867"/>
                </a:cubicBezTo>
                <a:cubicBezTo>
                  <a:pt x="384992" y="377543"/>
                  <a:pt x="166027" y="1242895"/>
                  <a:pt x="223834" y="1127281"/>
                </a:cubicBezTo>
                <a:cubicBezTo>
                  <a:pt x="281641" y="1011667"/>
                  <a:pt x="684538" y="-60388"/>
                  <a:pt x="675779" y="2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CD867C9-FCE5-153C-BDB3-156E3F44B5E5}"/>
              </a:ext>
            </a:extLst>
          </p:cNvPr>
          <p:cNvSpPr/>
          <p:nvPr/>
        </p:nvSpPr>
        <p:spPr>
          <a:xfrm>
            <a:off x="4178596" y="3331199"/>
            <a:ext cx="572165" cy="3017879"/>
          </a:xfrm>
          <a:custGeom>
            <a:avLst/>
            <a:gdLst>
              <a:gd name="connsiteX0" fmla="*/ 572080 w 572165"/>
              <a:gd name="connsiteY0" fmla="*/ 580 h 3017879"/>
              <a:gd name="connsiteX1" fmla="*/ 78094 w 572165"/>
              <a:gd name="connsiteY1" fmla="*/ 1251311 h 3017879"/>
              <a:gd name="connsiteX2" fmla="*/ 120135 w 572165"/>
              <a:gd name="connsiteY2" fmla="*/ 2018567 h 3017879"/>
              <a:gd name="connsiteX3" fmla="*/ 172687 w 572165"/>
              <a:gd name="connsiteY3" fmla="*/ 1713767 h 3017879"/>
              <a:gd name="connsiteX4" fmla="*/ 172687 w 572165"/>
              <a:gd name="connsiteY4" fmla="*/ 2050098 h 3017879"/>
              <a:gd name="connsiteX5" fmla="*/ 88604 w 572165"/>
              <a:gd name="connsiteY5" fmla="*/ 3017049 h 3017879"/>
              <a:gd name="connsiteX6" fmla="*/ 204218 w 572165"/>
              <a:gd name="connsiteY6" fmla="*/ 1871422 h 3017879"/>
              <a:gd name="connsiteX7" fmla="*/ 435445 w 572165"/>
              <a:gd name="connsiteY7" fmla="*/ 21601 h 3017879"/>
              <a:gd name="connsiteX8" fmla="*/ 99114 w 572165"/>
              <a:gd name="connsiteY8" fmla="*/ 2186732 h 3017879"/>
              <a:gd name="connsiteX9" fmla="*/ 36052 w 572165"/>
              <a:gd name="connsiteY9" fmla="*/ 1104167 h 3017879"/>
              <a:gd name="connsiteX10" fmla="*/ 572080 w 572165"/>
              <a:gd name="connsiteY10" fmla="*/ 580 h 30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165" h="3017879">
                <a:moveTo>
                  <a:pt x="572080" y="580"/>
                </a:moveTo>
                <a:cubicBezTo>
                  <a:pt x="579087" y="25104"/>
                  <a:pt x="153418" y="914980"/>
                  <a:pt x="78094" y="1251311"/>
                </a:cubicBezTo>
                <a:cubicBezTo>
                  <a:pt x="2770" y="1587642"/>
                  <a:pt x="104369" y="1941491"/>
                  <a:pt x="120135" y="2018567"/>
                </a:cubicBezTo>
                <a:cubicBezTo>
                  <a:pt x="135900" y="2095643"/>
                  <a:pt x="163928" y="1708512"/>
                  <a:pt x="172687" y="1713767"/>
                </a:cubicBezTo>
                <a:cubicBezTo>
                  <a:pt x="181446" y="1719022"/>
                  <a:pt x="186701" y="1832884"/>
                  <a:pt x="172687" y="2050098"/>
                </a:cubicBezTo>
                <a:cubicBezTo>
                  <a:pt x="158673" y="2267312"/>
                  <a:pt x="83349" y="3046828"/>
                  <a:pt x="88604" y="3017049"/>
                </a:cubicBezTo>
                <a:cubicBezTo>
                  <a:pt x="93859" y="2987270"/>
                  <a:pt x="146411" y="2370663"/>
                  <a:pt x="204218" y="1871422"/>
                </a:cubicBezTo>
                <a:cubicBezTo>
                  <a:pt x="262025" y="1372181"/>
                  <a:pt x="452962" y="-30951"/>
                  <a:pt x="435445" y="21601"/>
                </a:cubicBezTo>
                <a:cubicBezTo>
                  <a:pt x="417928" y="74153"/>
                  <a:pt x="165679" y="2006304"/>
                  <a:pt x="99114" y="2186732"/>
                </a:cubicBezTo>
                <a:cubicBezTo>
                  <a:pt x="32548" y="2367160"/>
                  <a:pt x="-48031" y="1473781"/>
                  <a:pt x="36052" y="1104167"/>
                </a:cubicBezTo>
                <a:cubicBezTo>
                  <a:pt x="120135" y="734553"/>
                  <a:pt x="565073" y="-23944"/>
                  <a:pt x="572080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E880428-E18E-87F4-0286-A7E577EF2AA9}"/>
              </a:ext>
            </a:extLst>
          </p:cNvPr>
          <p:cNvSpPr/>
          <p:nvPr/>
        </p:nvSpPr>
        <p:spPr>
          <a:xfrm>
            <a:off x="3780777" y="3200432"/>
            <a:ext cx="753793" cy="3166533"/>
          </a:xfrm>
          <a:custGeom>
            <a:avLst/>
            <a:gdLst>
              <a:gd name="connsiteX0" fmla="*/ 686120 w 753793"/>
              <a:gd name="connsiteY0" fmla="*/ 215430 h 3166533"/>
              <a:gd name="connsiteX1" fmla="*/ 675609 w 753793"/>
              <a:gd name="connsiteY1" fmla="*/ 394106 h 3166533"/>
              <a:gd name="connsiteX2" fmla="*/ 23968 w 753793"/>
              <a:gd name="connsiteY2" fmla="*/ 3147816 h 3166533"/>
              <a:gd name="connsiteX3" fmla="*/ 160602 w 753793"/>
              <a:gd name="connsiteY3" fmla="*/ 1676368 h 3166533"/>
              <a:gd name="connsiteX4" fmla="*/ 349789 w 753793"/>
              <a:gd name="connsiteY4" fmla="*/ 3158327 h 3166533"/>
              <a:gd name="connsiteX5" fmla="*/ 76520 w 753793"/>
              <a:gd name="connsiteY5" fmla="*/ 1823513 h 3166533"/>
              <a:gd name="connsiteX6" fmla="*/ 171113 w 753793"/>
              <a:gd name="connsiteY6" fmla="*/ 2275458 h 3166533"/>
              <a:gd name="connsiteX7" fmla="*/ 686120 w 753793"/>
              <a:gd name="connsiteY7" fmla="*/ 215430 h 31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793" h="3166533">
                <a:moveTo>
                  <a:pt x="686120" y="215430"/>
                </a:moveTo>
                <a:cubicBezTo>
                  <a:pt x="770203" y="-98129"/>
                  <a:pt x="785968" y="-94625"/>
                  <a:pt x="675609" y="394106"/>
                </a:cubicBezTo>
                <a:cubicBezTo>
                  <a:pt x="565250" y="882837"/>
                  <a:pt x="109802" y="2934106"/>
                  <a:pt x="23968" y="3147816"/>
                </a:cubicBezTo>
                <a:cubicBezTo>
                  <a:pt x="-61867" y="3361526"/>
                  <a:pt x="106299" y="1674616"/>
                  <a:pt x="160602" y="1676368"/>
                </a:cubicBezTo>
                <a:cubicBezTo>
                  <a:pt x="214905" y="1678120"/>
                  <a:pt x="363803" y="3133803"/>
                  <a:pt x="349789" y="3158327"/>
                </a:cubicBezTo>
                <a:cubicBezTo>
                  <a:pt x="335775" y="3182851"/>
                  <a:pt x="106299" y="1970658"/>
                  <a:pt x="76520" y="1823513"/>
                </a:cubicBezTo>
                <a:cubicBezTo>
                  <a:pt x="46741" y="1676368"/>
                  <a:pt x="73016" y="2545224"/>
                  <a:pt x="171113" y="2275458"/>
                </a:cubicBezTo>
                <a:cubicBezTo>
                  <a:pt x="269210" y="2005692"/>
                  <a:pt x="602037" y="528989"/>
                  <a:pt x="686120" y="21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A9F60BC-4D9F-A16B-F050-1E6A4A76508D}"/>
              </a:ext>
            </a:extLst>
          </p:cNvPr>
          <p:cNvSpPr/>
          <p:nvPr/>
        </p:nvSpPr>
        <p:spPr>
          <a:xfrm>
            <a:off x="7255228" y="3720594"/>
            <a:ext cx="397025" cy="2918166"/>
          </a:xfrm>
          <a:custGeom>
            <a:avLst/>
            <a:gdLst>
              <a:gd name="connsiteX0" fmla="*/ 280689 w 397025"/>
              <a:gd name="connsiteY0" fmla="*/ 68 h 2918166"/>
              <a:gd name="connsiteX1" fmla="*/ 28441 w 397025"/>
              <a:gd name="connsiteY1" fmla="*/ 672730 h 2918166"/>
              <a:gd name="connsiteX2" fmla="*/ 144055 w 397025"/>
              <a:gd name="connsiteY2" fmla="*/ 2806330 h 2918166"/>
              <a:gd name="connsiteX3" fmla="*/ 123034 w 397025"/>
              <a:gd name="connsiteY3" fmla="*/ 2427958 h 2918166"/>
              <a:gd name="connsiteX4" fmla="*/ 396303 w 397025"/>
              <a:gd name="connsiteY4" fmla="*/ 798854 h 2918166"/>
              <a:gd name="connsiteX5" fmla="*/ 28441 w 397025"/>
              <a:gd name="connsiteY5" fmla="*/ 2333365 h 2918166"/>
              <a:gd name="connsiteX6" fmla="*/ 38951 w 397025"/>
              <a:gd name="connsiteY6" fmla="*/ 798854 h 2918166"/>
              <a:gd name="connsiteX7" fmla="*/ 59972 w 397025"/>
              <a:gd name="connsiteY7" fmla="*/ 630689 h 2918166"/>
              <a:gd name="connsiteX8" fmla="*/ 7420 w 397025"/>
              <a:gd name="connsiteY8" fmla="*/ 630689 h 2918166"/>
              <a:gd name="connsiteX9" fmla="*/ 280689 w 397025"/>
              <a:gd name="connsiteY9" fmla="*/ 68 h 291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025" h="2918166">
                <a:moveTo>
                  <a:pt x="280689" y="68"/>
                </a:moveTo>
                <a:cubicBezTo>
                  <a:pt x="284192" y="7075"/>
                  <a:pt x="51213" y="205020"/>
                  <a:pt x="28441" y="672730"/>
                </a:cubicBezTo>
                <a:cubicBezTo>
                  <a:pt x="5669" y="1140440"/>
                  <a:pt x="128290" y="2513792"/>
                  <a:pt x="144055" y="2806330"/>
                </a:cubicBezTo>
                <a:cubicBezTo>
                  <a:pt x="159820" y="3098868"/>
                  <a:pt x="80993" y="2762537"/>
                  <a:pt x="123034" y="2427958"/>
                </a:cubicBezTo>
                <a:cubicBezTo>
                  <a:pt x="165075" y="2093379"/>
                  <a:pt x="412068" y="814619"/>
                  <a:pt x="396303" y="798854"/>
                </a:cubicBezTo>
                <a:cubicBezTo>
                  <a:pt x="380538" y="783089"/>
                  <a:pt x="88000" y="2333365"/>
                  <a:pt x="28441" y="2333365"/>
                </a:cubicBezTo>
                <a:cubicBezTo>
                  <a:pt x="-31118" y="2333365"/>
                  <a:pt x="33696" y="1082633"/>
                  <a:pt x="38951" y="798854"/>
                </a:cubicBezTo>
                <a:cubicBezTo>
                  <a:pt x="44206" y="515075"/>
                  <a:pt x="65227" y="658716"/>
                  <a:pt x="59972" y="630689"/>
                </a:cubicBezTo>
                <a:cubicBezTo>
                  <a:pt x="54717" y="602662"/>
                  <a:pt x="-24111" y="735793"/>
                  <a:pt x="7420" y="630689"/>
                </a:cubicBezTo>
                <a:cubicBezTo>
                  <a:pt x="38951" y="525585"/>
                  <a:pt x="277186" y="-6939"/>
                  <a:pt x="28068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DA0EDA6-9B3D-F9F3-CB93-A5489037DEDA}"/>
              </a:ext>
            </a:extLst>
          </p:cNvPr>
          <p:cNvSpPr/>
          <p:nvPr/>
        </p:nvSpPr>
        <p:spPr>
          <a:xfrm>
            <a:off x="9319732" y="2222916"/>
            <a:ext cx="585631" cy="4181074"/>
          </a:xfrm>
          <a:custGeom>
            <a:avLst/>
            <a:gdLst>
              <a:gd name="connsiteX0" fmla="*/ 538971 w 585631"/>
              <a:gd name="connsiteY0" fmla="*/ 741001 h 4181074"/>
              <a:gd name="connsiteX1" fmla="*/ 538971 w 585631"/>
              <a:gd name="connsiteY1" fmla="*/ 814574 h 4181074"/>
              <a:gd name="connsiteX2" fmla="*/ 150089 w 585631"/>
              <a:gd name="connsiteY2" fmla="*/ 4114822 h 4181074"/>
              <a:gd name="connsiteX3" fmla="*/ 192130 w 585631"/>
              <a:gd name="connsiteY3" fmla="*/ 2790518 h 4181074"/>
              <a:gd name="connsiteX4" fmla="*/ 2944 w 585631"/>
              <a:gd name="connsiteY4" fmla="*/ 15787 h 4181074"/>
              <a:gd name="connsiteX5" fmla="*/ 87027 w 585631"/>
              <a:gd name="connsiteY5" fmla="*/ 1592339 h 4181074"/>
              <a:gd name="connsiteX6" fmla="*/ 223661 w 585631"/>
              <a:gd name="connsiteY6" fmla="*/ 110381 h 4181074"/>
              <a:gd name="connsiteX7" fmla="*/ 297234 w 585631"/>
              <a:gd name="connsiteY7" fmla="*/ 2590822 h 4181074"/>
              <a:gd name="connsiteX8" fmla="*/ 286723 w 585631"/>
              <a:gd name="connsiteY8" fmla="*/ 2065305 h 4181074"/>
              <a:gd name="connsiteX9" fmla="*/ 181620 w 585631"/>
              <a:gd name="connsiteY9" fmla="*/ 2296532 h 4181074"/>
              <a:gd name="connsiteX10" fmla="*/ 538971 w 585631"/>
              <a:gd name="connsiteY10" fmla="*/ 741001 h 418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631" h="4181074">
                <a:moveTo>
                  <a:pt x="538971" y="741001"/>
                </a:moveTo>
                <a:cubicBezTo>
                  <a:pt x="598529" y="494008"/>
                  <a:pt x="603785" y="252270"/>
                  <a:pt x="538971" y="814574"/>
                </a:cubicBezTo>
                <a:cubicBezTo>
                  <a:pt x="474157" y="1376878"/>
                  <a:pt x="207896" y="3785498"/>
                  <a:pt x="150089" y="4114822"/>
                </a:cubicBezTo>
                <a:cubicBezTo>
                  <a:pt x="92282" y="4444146"/>
                  <a:pt x="216654" y="3473690"/>
                  <a:pt x="192130" y="2790518"/>
                </a:cubicBezTo>
                <a:cubicBezTo>
                  <a:pt x="167606" y="2107346"/>
                  <a:pt x="20461" y="215484"/>
                  <a:pt x="2944" y="15787"/>
                </a:cubicBezTo>
                <a:cubicBezTo>
                  <a:pt x="-14573" y="-183910"/>
                  <a:pt x="50241" y="1576573"/>
                  <a:pt x="87027" y="1592339"/>
                </a:cubicBezTo>
                <a:cubicBezTo>
                  <a:pt x="123813" y="1608105"/>
                  <a:pt x="188627" y="-56033"/>
                  <a:pt x="223661" y="110381"/>
                </a:cubicBezTo>
                <a:cubicBezTo>
                  <a:pt x="258695" y="276795"/>
                  <a:pt x="286724" y="2265001"/>
                  <a:pt x="297234" y="2590822"/>
                </a:cubicBezTo>
                <a:cubicBezTo>
                  <a:pt x="307744" y="2916643"/>
                  <a:pt x="305992" y="2114353"/>
                  <a:pt x="286723" y="2065305"/>
                </a:cubicBezTo>
                <a:cubicBezTo>
                  <a:pt x="267454" y="2016257"/>
                  <a:pt x="139579" y="2519001"/>
                  <a:pt x="181620" y="2296532"/>
                </a:cubicBezTo>
                <a:cubicBezTo>
                  <a:pt x="223661" y="2074063"/>
                  <a:pt x="479413" y="987994"/>
                  <a:pt x="538971" y="74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1E75620-EBCC-BA55-FF0A-01607A333195}"/>
              </a:ext>
            </a:extLst>
          </p:cNvPr>
          <p:cNvSpPr/>
          <p:nvPr/>
        </p:nvSpPr>
        <p:spPr>
          <a:xfrm>
            <a:off x="8786454" y="1439619"/>
            <a:ext cx="622226" cy="4974843"/>
          </a:xfrm>
          <a:custGeom>
            <a:avLst/>
            <a:gdLst>
              <a:gd name="connsiteX0" fmla="*/ 315505 w 622226"/>
              <a:gd name="connsiteY0" fmla="*/ 199995 h 4974843"/>
              <a:gd name="connsiteX1" fmla="*/ 304994 w 622226"/>
              <a:gd name="connsiteY1" fmla="*/ 284078 h 4974843"/>
              <a:gd name="connsiteX2" fmla="*/ 168360 w 622226"/>
              <a:gd name="connsiteY2" fmla="*/ 2775029 h 4974843"/>
              <a:gd name="connsiteX3" fmla="*/ 368056 w 622226"/>
              <a:gd name="connsiteY3" fmla="*/ 2470229 h 4974843"/>
              <a:gd name="connsiteX4" fmla="*/ 410098 w 622226"/>
              <a:gd name="connsiteY4" fmla="*/ 3615857 h 4974843"/>
              <a:gd name="connsiteX5" fmla="*/ 326015 w 622226"/>
              <a:gd name="connsiteY5" fmla="*/ 3962698 h 4974843"/>
              <a:gd name="connsiteX6" fmla="*/ 620305 w 622226"/>
              <a:gd name="connsiteY6" fmla="*/ 3510753 h 4974843"/>
              <a:gd name="connsiteX7" fmla="*/ 157849 w 622226"/>
              <a:gd name="connsiteY7" fmla="*/ 4572298 h 4974843"/>
              <a:gd name="connsiteX8" fmla="*/ 483670 w 622226"/>
              <a:gd name="connsiteY8" fmla="*/ 3962698 h 4974843"/>
              <a:gd name="connsiteX9" fmla="*/ 546732 w 622226"/>
              <a:gd name="connsiteY9" fmla="*/ 4971691 h 4974843"/>
              <a:gd name="connsiteX10" fmla="*/ 504691 w 622226"/>
              <a:gd name="connsiteY10" fmla="*/ 3563305 h 4974843"/>
              <a:gd name="connsiteX11" fmla="*/ 262953 w 622226"/>
              <a:gd name="connsiteY11" fmla="*/ 2501760 h 4974843"/>
              <a:gd name="connsiteX12" fmla="*/ 294484 w 622226"/>
              <a:gd name="connsiteY12" fmla="*/ 2091857 h 4974843"/>
              <a:gd name="connsiteX13" fmla="*/ 599284 w 622226"/>
              <a:gd name="connsiteY13" fmla="*/ 567857 h 4974843"/>
              <a:gd name="connsiteX14" fmla="*/ 262953 w 622226"/>
              <a:gd name="connsiteY14" fmla="*/ 2533291 h 4974843"/>
              <a:gd name="connsiteX15" fmla="*/ 220912 w 622226"/>
              <a:gd name="connsiteY15" fmla="*/ 1555829 h 4974843"/>
              <a:gd name="connsiteX16" fmla="*/ 194 w 622226"/>
              <a:gd name="connsiteY16" fmla="*/ 1955222 h 4974843"/>
              <a:gd name="connsiteX17" fmla="*/ 262953 w 622226"/>
              <a:gd name="connsiteY17" fmla="*/ 1324602 h 4974843"/>
              <a:gd name="connsiteX18" fmla="*/ 168360 w 622226"/>
              <a:gd name="connsiteY18" fmla="*/ 1576850 h 4974843"/>
              <a:gd name="connsiteX19" fmla="*/ 315505 w 622226"/>
              <a:gd name="connsiteY19" fmla="*/ 199995 h 497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2226" h="4974843">
                <a:moveTo>
                  <a:pt x="315505" y="199995"/>
                </a:moveTo>
                <a:cubicBezTo>
                  <a:pt x="338277" y="-15467"/>
                  <a:pt x="329518" y="-145094"/>
                  <a:pt x="304994" y="284078"/>
                </a:cubicBezTo>
                <a:cubicBezTo>
                  <a:pt x="280470" y="713250"/>
                  <a:pt x="157850" y="2410671"/>
                  <a:pt x="168360" y="2775029"/>
                </a:cubicBezTo>
                <a:cubicBezTo>
                  <a:pt x="178870" y="3139387"/>
                  <a:pt x="327766" y="2330091"/>
                  <a:pt x="368056" y="2470229"/>
                </a:cubicBezTo>
                <a:cubicBezTo>
                  <a:pt x="408346" y="2610367"/>
                  <a:pt x="417105" y="3367112"/>
                  <a:pt x="410098" y="3615857"/>
                </a:cubicBezTo>
                <a:cubicBezTo>
                  <a:pt x="403091" y="3864602"/>
                  <a:pt x="290981" y="3980215"/>
                  <a:pt x="326015" y="3962698"/>
                </a:cubicBezTo>
                <a:cubicBezTo>
                  <a:pt x="361049" y="3945181"/>
                  <a:pt x="648333" y="3409153"/>
                  <a:pt x="620305" y="3510753"/>
                </a:cubicBezTo>
                <a:cubicBezTo>
                  <a:pt x="592277" y="3612353"/>
                  <a:pt x="180621" y="4496974"/>
                  <a:pt x="157849" y="4572298"/>
                </a:cubicBezTo>
                <a:cubicBezTo>
                  <a:pt x="135077" y="4647622"/>
                  <a:pt x="418856" y="3896133"/>
                  <a:pt x="483670" y="3962698"/>
                </a:cubicBezTo>
                <a:cubicBezTo>
                  <a:pt x="548484" y="4029263"/>
                  <a:pt x="543229" y="5038256"/>
                  <a:pt x="546732" y="4971691"/>
                </a:cubicBezTo>
                <a:cubicBezTo>
                  <a:pt x="550235" y="4905126"/>
                  <a:pt x="551987" y="3974960"/>
                  <a:pt x="504691" y="3563305"/>
                </a:cubicBezTo>
                <a:cubicBezTo>
                  <a:pt x="457395" y="3151650"/>
                  <a:pt x="297987" y="2747001"/>
                  <a:pt x="262953" y="2501760"/>
                </a:cubicBezTo>
                <a:cubicBezTo>
                  <a:pt x="227919" y="2256519"/>
                  <a:pt x="238429" y="2414174"/>
                  <a:pt x="294484" y="2091857"/>
                </a:cubicBezTo>
                <a:cubicBezTo>
                  <a:pt x="350539" y="1769540"/>
                  <a:pt x="604539" y="494285"/>
                  <a:pt x="599284" y="567857"/>
                </a:cubicBezTo>
                <a:cubicBezTo>
                  <a:pt x="594029" y="641429"/>
                  <a:pt x="326015" y="2368629"/>
                  <a:pt x="262953" y="2533291"/>
                </a:cubicBezTo>
                <a:cubicBezTo>
                  <a:pt x="199891" y="2697953"/>
                  <a:pt x="264705" y="1652174"/>
                  <a:pt x="220912" y="1555829"/>
                </a:cubicBezTo>
                <a:cubicBezTo>
                  <a:pt x="177119" y="1459484"/>
                  <a:pt x="-6813" y="1993760"/>
                  <a:pt x="194" y="1955222"/>
                </a:cubicBezTo>
                <a:cubicBezTo>
                  <a:pt x="7201" y="1916684"/>
                  <a:pt x="234925" y="1387664"/>
                  <a:pt x="262953" y="1324602"/>
                </a:cubicBezTo>
                <a:cubicBezTo>
                  <a:pt x="290981" y="1261540"/>
                  <a:pt x="161353" y="1762533"/>
                  <a:pt x="168360" y="1576850"/>
                </a:cubicBezTo>
                <a:cubicBezTo>
                  <a:pt x="175367" y="1391167"/>
                  <a:pt x="292733" y="415457"/>
                  <a:pt x="315505" y="199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F3F5E5F-B9AA-FE06-B383-51A4CAF9D388}"/>
              </a:ext>
            </a:extLst>
          </p:cNvPr>
          <p:cNvSpPr/>
          <p:nvPr/>
        </p:nvSpPr>
        <p:spPr>
          <a:xfrm>
            <a:off x="7645199" y="1982161"/>
            <a:ext cx="1583062" cy="2228873"/>
          </a:xfrm>
          <a:custGeom>
            <a:avLst/>
            <a:gdLst>
              <a:gd name="connsiteX0" fmla="*/ 1582884 w 1583062"/>
              <a:gd name="connsiteY0" fmla="*/ 4294 h 2228873"/>
              <a:gd name="connsiteX1" fmla="*/ 69394 w 1583062"/>
              <a:gd name="connsiteY1" fmla="*/ 2127384 h 2228873"/>
              <a:gd name="connsiteX2" fmla="*/ 363684 w 1583062"/>
              <a:gd name="connsiteY2" fmla="*/ 1843605 h 2228873"/>
              <a:gd name="connsiteX3" fmla="*/ 1330635 w 1583062"/>
              <a:gd name="connsiteY3" fmla="*/ 1433701 h 2228873"/>
              <a:gd name="connsiteX4" fmla="*/ 363684 w 1583062"/>
              <a:gd name="connsiteY4" fmla="*/ 1843605 h 2228873"/>
              <a:gd name="connsiteX5" fmla="*/ 584401 w 1583062"/>
              <a:gd name="connsiteY5" fmla="*/ 1570336 h 2228873"/>
              <a:gd name="connsiteX6" fmla="*/ 1025835 w 1583062"/>
              <a:gd name="connsiteY6" fmla="*/ 1580846 h 2228873"/>
              <a:gd name="connsiteX7" fmla="*/ 458277 w 1583062"/>
              <a:gd name="connsiteY7" fmla="*/ 1465232 h 2228873"/>
              <a:gd name="connsiteX8" fmla="*/ 668484 w 1583062"/>
              <a:gd name="connsiteY8" fmla="*/ 908184 h 2228873"/>
              <a:gd name="connsiteX9" fmla="*/ 174498 w 1583062"/>
              <a:gd name="connsiteY9" fmla="*/ 1559825 h 2228873"/>
              <a:gd name="connsiteX10" fmla="*/ 1582884 w 1583062"/>
              <a:gd name="connsiteY10" fmla="*/ 4294 h 22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3062" h="2228873">
                <a:moveTo>
                  <a:pt x="1582884" y="4294"/>
                </a:moveTo>
                <a:cubicBezTo>
                  <a:pt x="1565367" y="98887"/>
                  <a:pt x="272594" y="1820832"/>
                  <a:pt x="69394" y="2127384"/>
                </a:cubicBezTo>
                <a:cubicBezTo>
                  <a:pt x="-133806" y="2433936"/>
                  <a:pt x="153477" y="1959219"/>
                  <a:pt x="363684" y="1843605"/>
                </a:cubicBezTo>
                <a:cubicBezTo>
                  <a:pt x="573891" y="1727991"/>
                  <a:pt x="1330635" y="1433701"/>
                  <a:pt x="1330635" y="1433701"/>
                </a:cubicBezTo>
                <a:cubicBezTo>
                  <a:pt x="1330635" y="1433701"/>
                  <a:pt x="488056" y="1820833"/>
                  <a:pt x="363684" y="1843605"/>
                </a:cubicBezTo>
                <a:cubicBezTo>
                  <a:pt x="239312" y="1866377"/>
                  <a:pt x="474043" y="1614129"/>
                  <a:pt x="584401" y="1570336"/>
                </a:cubicBezTo>
                <a:cubicBezTo>
                  <a:pt x="694759" y="1526543"/>
                  <a:pt x="1046856" y="1598363"/>
                  <a:pt x="1025835" y="1580846"/>
                </a:cubicBezTo>
                <a:cubicBezTo>
                  <a:pt x="1004814" y="1563329"/>
                  <a:pt x="517835" y="1577342"/>
                  <a:pt x="458277" y="1465232"/>
                </a:cubicBezTo>
                <a:cubicBezTo>
                  <a:pt x="398719" y="1353122"/>
                  <a:pt x="715780" y="892419"/>
                  <a:pt x="668484" y="908184"/>
                </a:cubicBezTo>
                <a:cubicBezTo>
                  <a:pt x="621187" y="923950"/>
                  <a:pt x="27353" y="1712225"/>
                  <a:pt x="174498" y="1559825"/>
                </a:cubicBezTo>
                <a:cubicBezTo>
                  <a:pt x="321643" y="1407425"/>
                  <a:pt x="1600401" y="-90299"/>
                  <a:pt x="1582884" y="4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95BB525-F7B6-EF6B-0484-135F8FB561EB}"/>
              </a:ext>
            </a:extLst>
          </p:cNvPr>
          <p:cNvSpPr/>
          <p:nvPr/>
        </p:nvSpPr>
        <p:spPr>
          <a:xfrm>
            <a:off x="7770760" y="3080353"/>
            <a:ext cx="1489966" cy="3442017"/>
          </a:xfrm>
          <a:custGeom>
            <a:avLst/>
            <a:gdLst>
              <a:gd name="connsiteX0" fmla="*/ 38426 w 1489966"/>
              <a:gd name="connsiteY0" fmla="*/ 566737 h 3442017"/>
              <a:gd name="connsiteX1" fmla="*/ 27916 w 1489966"/>
              <a:gd name="connsiteY1" fmla="*/ 640309 h 3442017"/>
              <a:gd name="connsiteX2" fmla="*/ 290674 w 1489966"/>
              <a:gd name="connsiteY2" fmla="*/ 2027675 h 3442017"/>
              <a:gd name="connsiteX3" fmla="*/ 290674 w 1489966"/>
              <a:gd name="connsiteY3" fmla="*/ 1712364 h 3442017"/>
              <a:gd name="connsiteX4" fmla="*/ 469350 w 1489966"/>
              <a:gd name="connsiteY4" fmla="*/ 3383509 h 3442017"/>
              <a:gd name="connsiteX5" fmla="*/ 658537 w 1489966"/>
              <a:gd name="connsiteY5" fmla="*/ 2500640 h 3442017"/>
              <a:gd name="connsiteX6" fmla="*/ 1089461 w 1489966"/>
              <a:gd name="connsiteY6" fmla="*/ 1670323 h 3442017"/>
              <a:gd name="connsiteX7" fmla="*/ 1488854 w 1489966"/>
              <a:gd name="connsiteY7" fmla="*/ 3415040 h 3442017"/>
              <a:gd name="connsiteX8" fmla="*/ 963337 w 1489966"/>
              <a:gd name="connsiteY8" fmla="*/ 41219 h 3442017"/>
              <a:gd name="connsiteX9" fmla="*/ 1120992 w 1489966"/>
              <a:gd name="connsiteY9" fmla="*/ 1596750 h 3442017"/>
              <a:gd name="connsiteX10" fmla="*/ 627006 w 1489966"/>
              <a:gd name="connsiteY10" fmla="*/ 2469109 h 3442017"/>
              <a:gd name="connsiteX11" fmla="*/ 259143 w 1489966"/>
              <a:gd name="connsiteY11" fmla="*/ 2090737 h 3442017"/>
              <a:gd name="connsiteX12" fmla="*/ 627006 w 1489966"/>
              <a:gd name="connsiteY12" fmla="*/ 114792 h 3442017"/>
              <a:gd name="connsiteX13" fmla="*/ 301185 w 1489966"/>
              <a:gd name="connsiteY13" fmla="*/ 1449606 h 3442017"/>
              <a:gd name="connsiteX14" fmla="*/ 38426 w 1489966"/>
              <a:gd name="connsiteY14" fmla="*/ 566737 h 344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89966" h="3442017">
                <a:moveTo>
                  <a:pt x="38426" y="566737"/>
                </a:moveTo>
                <a:cubicBezTo>
                  <a:pt x="-7119" y="431854"/>
                  <a:pt x="-14125" y="396819"/>
                  <a:pt x="27916" y="640309"/>
                </a:cubicBezTo>
                <a:cubicBezTo>
                  <a:pt x="69957" y="883799"/>
                  <a:pt x="246881" y="1848999"/>
                  <a:pt x="290674" y="2027675"/>
                </a:cubicBezTo>
                <a:cubicBezTo>
                  <a:pt x="334467" y="2206351"/>
                  <a:pt x="260895" y="1486392"/>
                  <a:pt x="290674" y="1712364"/>
                </a:cubicBezTo>
                <a:cubicBezTo>
                  <a:pt x="320453" y="1938336"/>
                  <a:pt x="408040" y="3252130"/>
                  <a:pt x="469350" y="3383509"/>
                </a:cubicBezTo>
                <a:cubicBezTo>
                  <a:pt x="530661" y="3514888"/>
                  <a:pt x="555185" y="2786171"/>
                  <a:pt x="658537" y="2500640"/>
                </a:cubicBezTo>
                <a:cubicBezTo>
                  <a:pt x="761889" y="2215109"/>
                  <a:pt x="951075" y="1517923"/>
                  <a:pt x="1089461" y="1670323"/>
                </a:cubicBezTo>
                <a:cubicBezTo>
                  <a:pt x="1227847" y="1822723"/>
                  <a:pt x="1509875" y="3686557"/>
                  <a:pt x="1488854" y="3415040"/>
                </a:cubicBezTo>
                <a:cubicBezTo>
                  <a:pt x="1467833" y="3143523"/>
                  <a:pt x="1024647" y="344267"/>
                  <a:pt x="963337" y="41219"/>
                </a:cubicBezTo>
                <a:cubicBezTo>
                  <a:pt x="902027" y="-261829"/>
                  <a:pt x="1177047" y="1192102"/>
                  <a:pt x="1120992" y="1596750"/>
                </a:cubicBezTo>
                <a:cubicBezTo>
                  <a:pt x="1064937" y="2001398"/>
                  <a:pt x="770647" y="2386778"/>
                  <a:pt x="627006" y="2469109"/>
                </a:cubicBezTo>
                <a:cubicBezTo>
                  <a:pt x="483365" y="2551440"/>
                  <a:pt x="259143" y="2483123"/>
                  <a:pt x="259143" y="2090737"/>
                </a:cubicBezTo>
                <a:cubicBezTo>
                  <a:pt x="259143" y="1698351"/>
                  <a:pt x="619999" y="221647"/>
                  <a:pt x="627006" y="114792"/>
                </a:cubicBezTo>
                <a:cubicBezTo>
                  <a:pt x="634013" y="7937"/>
                  <a:pt x="404537" y="1374282"/>
                  <a:pt x="301185" y="1449606"/>
                </a:cubicBezTo>
                <a:cubicBezTo>
                  <a:pt x="197833" y="1524930"/>
                  <a:pt x="83971" y="701620"/>
                  <a:pt x="38426" y="566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A4933C5-E428-6E45-0D7F-4B334737ABC2}"/>
              </a:ext>
            </a:extLst>
          </p:cNvPr>
          <p:cNvSpPr/>
          <p:nvPr/>
        </p:nvSpPr>
        <p:spPr>
          <a:xfrm>
            <a:off x="4337930" y="1977913"/>
            <a:ext cx="2657675" cy="1908173"/>
          </a:xfrm>
          <a:custGeom>
            <a:avLst/>
            <a:gdLst>
              <a:gd name="connsiteX0" fmla="*/ 227631 w 2657675"/>
              <a:gd name="connsiteY0" fmla="*/ 11873 h 1908173"/>
              <a:gd name="connsiteX1" fmla="*/ 234070 w 2657675"/>
              <a:gd name="connsiteY1" fmla="*/ 166419 h 1908173"/>
              <a:gd name="connsiteX2" fmla="*/ 427253 w 2657675"/>
              <a:gd name="connsiteY2" fmla="*/ 668695 h 1908173"/>
              <a:gd name="connsiteX3" fmla="*/ 459450 w 2657675"/>
              <a:gd name="connsiteY3" fmla="*/ 681574 h 1908173"/>
              <a:gd name="connsiteX4" fmla="*/ 1644307 w 2657675"/>
              <a:gd name="connsiteY4" fmla="*/ 1389912 h 1908173"/>
              <a:gd name="connsiteX5" fmla="*/ 1599231 w 2657675"/>
              <a:gd name="connsiteY5" fmla="*/ 1312639 h 1908173"/>
              <a:gd name="connsiteX6" fmla="*/ 2539388 w 2657675"/>
              <a:gd name="connsiteY6" fmla="*/ 1892188 h 1908173"/>
              <a:gd name="connsiteX7" fmla="*/ 2462115 w 2657675"/>
              <a:gd name="connsiteY7" fmla="*/ 1756960 h 1908173"/>
              <a:gd name="connsiteX8" fmla="*/ 2655298 w 2657675"/>
              <a:gd name="connsiteY8" fmla="*/ 1879310 h 1908173"/>
              <a:gd name="connsiteX9" fmla="*/ 2520070 w 2657675"/>
              <a:gd name="connsiteY9" fmla="*/ 1808476 h 1908173"/>
              <a:gd name="connsiteX10" fmla="*/ 1876126 w 2657675"/>
              <a:gd name="connsiteY10" fmla="*/ 1145214 h 1908173"/>
              <a:gd name="connsiteX11" fmla="*/ 2082188 w 2657675"/>
              <a:gd name="connsiteY11" fmla="*/ 1364155 h 1908173"/>
              <a:gd name="connsiteX12" fmla="*/ 1406047 w 2657675"/>
              <a:gd name="connsiteY12" fmla="*/ 1035743 h 1908173"/>
              <a:gd name="connsiteX13" fmla="*/ 2210977 w 2657675"/>
              <a:gd name="connsiteY13" fmla="*/ 1473625 h 1908173"/>
              <a:gd name="connsiteX14" fmla="*/ 1908324 w 2657675"/>
              <a:gd name="connsiteY14" fmla="*/ 1434988 h 1908173"/>
              <a:gd name="connsiteX15" fmla="*/ 1051878 w 2657675"/>
              <a:gd name="connsiteY15" fmla="*/ 765287 h 1908173"/>
              <a:gd name="connsiteX16" fmla="*/ 697709 w 2657675"/>
              <a:gd name="connsiteY16" fmla="*/ 539907 h 1908173"/>
              <a:gd name="connsiteX17" fmla="*/ 1496200 w 2657675"/>
              <a:gd name="connsiteY17" fmla="*/ 1132335 h 1908173"/>
              <a:gd name="connsiteX18" fmla="*/ 968166 w 2657675"/>
              <a:gd name="connsiteY18" fmla="*/ 881197 h 1908173"/>
              <a:gd name="connsiteX19" fmla="*/ 21569 w 2657675"/>
              <a:gd name="connsiteY19" fmla="*/ 333845 h 1908173"/>
              <a:gd name="connsiteX20" fmla="*/ 298464 w 2657675"/>
              <a:gd name="connsiteY20" fmla="*/ 436876 h 1908173"/>
              <a:gd name="connsiteX21" fmla="*/ 227631 w 2657675"/>
              <a:gd name="connsiteY21" fmla="*/ 11873 h 190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57675" h="1908173">
                <a:moveTo>
                  <a:pt x="227631" y="11873"/>
                </a:moveTo>
                <a:cubicBezTo>
                  <a:pt x="216899" y="-33203"/>
                  <a:pt x="200800" y="56949"/>
                  <a:pt x="234070" y="166419"/>
                </a:cubicBezTo>
                <a:cubicBezTo>
                  <a:pt x="267340" y="275889"/>
                  <a:pt x="389690" y="582836"/>
                  <a:pt x="427253" y="668695"/>
                </a:cubicBezTo>
                <a:cubicBezTo>
                  <a:pt x="464816" y="754554"/>
                  <a:pt x="459450" y="681574"/>
                  <a:pt x="459450" y="681574"/>
                </a:cubicBezTo>
                <a:lnTo>
                  <a:pt x="1644307" y="1389912"/>
                </a:lnTo>
                <a:cubicBezTo>
                  <a:pt x="1834270" y="1495089"/>
                  <a:pt x="1450051" y="1228926"/>
                  <a:pt x="1599231" y="1312639"/>
                </a:cubicBezTo>
                <a:cubicBezTo>
                  <a:pt x="1748411" y="1396352"/>
                  <a:pt x="2395574" y="1818135"/>
                  <a:pt x="2539388" y="1892188"/>
                </a:cubicBezTo>
                <a:cubicBezTo>
                  <a:pt x="2683202" y="1966241"/>
                  <a:pt x="2442797" y="1759106"/>
                  <a:pt x="2462115" y="1756960"/>
                </a:cubicBezTo>
                <a:cubicBezTo>
                  <a:pt x="2481433" y="1754814"/>
                  <a:pt x="2645639" y="1870724"/>
                  <a:pt x="2655298" y="1879310"/>
                </a:cubicBezTo>
                <a:cubicBezTo>
                  <a:pt x="2664957" y="1887896"/>
                  <a:pt x="2649932" y="1930825"/>
                  <a:pt x="2520070" y="1808476"/>
                </a:cubicBezTo>
                <a:cubicBezTo>
                  <a:pt x="2390208" y="1686127"/>
                  <a:pt x="1949106" y="1219267"/>
                  <a:pt x="1876126" y="1145214"/>
                </a:cubicBezTo>
                <a:cubicBezTo>
                  <a:pt x="1803146" y="1071161"/>
                  <a:pt x="2160535" y="1382400"/>
                  <a:pt x="2082188" y="1364155"/>
                </a:cubicBezTo>
                <a:cubicBezTo>
                  <a:pt x="2003842" y="1345910"/>
                  <a:pt x="1384582" y="1017498"/>
                  <a:pt x="1406047" y="1035743"/>
                </a:cubicBezTo>
                <a:cubicBezTo>
                  <a:pt x="1427512" y="1053988"/>
                  <a:pt x="2127264" y="1407084"/>
                  <a:pt x="2210977" y="1473625"/>
                </a:cubicBezTo>
                <a:cubicBezTo>
                  <a:pt x="2294690" y="1540166"/>
                  <a:pt x="2101507" y="1553044"/>
                  <a:pt x="1908324" y="1434988"/>
                </a:cubicBezTo>
                <a:cubicBezTo>
                  <a:pt x="1715141" y="1316932"/>
                  <a:pt x="1253647" y="914467"/>
                  <a:pt x="1051878" y="765287"/>
                </a:cubicBezTo>
                <a:cubicBezTo>
                  <a:pt x="850109" y="616107"/>
                  <a:pt x="623655" y="478732"/>
                  <a:pt x="697709" y="539907"/>
                </a:cubicBezTo>
                <a:cubicBezTo>
                  <a:pt x="771763" y="601082"/>
                  <a:pt x="1451124" y="1075453"/>
                  <a:pt x="1496200" y="1132335"/>
                </a:cubicBezTo>
                <a:cubicBezTo>
                  <a:pt x="1541276" y="1189217"/>
                  <a:pt x="1213938" y="1014279"/>
                  <a:pt x="968166" y="881197"/>
                </a:cubicBezTo>
                <a:cubicBezTo>
                  <a:pt x="722394" y="748115"/>
                  <a:pt x="133186" y="407898"/>
                  <a:pt x="21569" y="333845"/>
                </a:cubicBezTo>
                <a:cubicBezTo>
                  <a:pt x="-90048" y="259792"/>
                  <a:pt x="266267" y="486245"/>
                  <a:pt x="298464" y="436876"/>
                </a:cubicBezTo>
                <a:cubicBezTo>
                  <a:pt x="330661" y="387507"/>
                  <a:pt x="238363" y="56949"/>
                  <a:pt x="227631" y="11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0112EEA-3365-07AA-F233-18115E307B56}"/>
              </a:ext>
            </a:extLst>
          </p:cNvPr>
          <p:cNvSpPr/>
          <p:nvPr/>
        </p:nvSpPr>
        <p:spPr>
          <a:xfrm>
            <a:off x="6270784" y="608220"/>
            <a:ext cx="2771861" cy="3043418"/>
          </a:xfrm>
          <a:custGeom>
            <a:avLst/>
            <a:gdLst>
              <a:gd name="connsiteX0" fmla="*/ 2422455 w 2771861"/>
              <a:gd name="connsiteY0" fmla="*/ 61481 h 3043418"/>
              <a:gd name="connsiteX1" fmla="*/ 2435334 w 2771861"/>
              <a:gd name="connsiteY1" fmla="*/ 119436 h 3043418"/>
              <a:gd name="connsiteX2" fmla="*/ 2564123 w 2771861"/>
              <a:gd name="connsiteY2" fmla="*/ 750501 h 3043418"/>
              <a:gd name="connsiteX3" fmla="*/ 2519047 w 2771861"/>
              <a:gd name="connsiteY3" fmla="*/ 1066034 h 3043418"/>
              <a:gd name="connsiteX4" fmla="*/ 2583441 w 2771861"/>
              <a:gd name="connsiteY4" fmla="*/ 859972 h 3043418"/>
              <a:gd name="connsiteX5" fmla="*/ 1559571 w 2771861"/>
              <a:gd name="connsiteY5" fmla="*/ 2302405 h 3043418"/>
              <a:gd name="connsiteX6" fmla="*/ 1611086 w 2771861"/>
              <a:gd name="connsiteY6" fmla="*/ 2225132 h 3043418"/>
              <a:gd name="connsiteX7" fmla="*/ 928506 w 2771861"/>
              <a:gd name="connsiteY7" fmla="*/ 2836879 h 3043418"/>
              <a:gd name="connsiteX8" fmla="*/ 1095931 w 2771861"/>
              <a:gd name="connsiteY8" fmla="*/ 2817560 h 3043418"/>
              <a:gd name="connsiteX9" fmla="*/ 117137 w 2771861"/>
              <a:gd name="connsiteY9" fmla="*/ 2798242 h 3043418"/>
              <a:gd name="connsiteX10" fmla="*/ 1095931 w 2771861"/>
              <a:gd name="connsiteY10" fmla="*/ 2901273 h 3043418"/>
              <a:gd name="connsiteX11" fmla="*/ 1469419 w 2771861"/>
              <a:gd name="connsiteY11" fmla="*/ 3042941 h 3043418"/>
              <a:gd name="connsiteX12" fmla="*/ 1044416 w 2771861"/>
              <a:gd name="connsiteY12" fmla="*/ 2849757 h 3043418"/>
              <a:gd name="connsiteX13" fmla="*/ 973582 w 2771861"/>
              <a:gd name="connsiteY13" fmla="*/ 2508467 h 3043418"/>
              <a:gd name="connsiteX14" fmla="*/ 1227 w 2771861"/>
              <a:gd name="connsiteY14" fmla="*/ 2824000 h 3043418"/>
              <a:gd name="connsiteX15" fmla="*/ 1198962 w 2771861"/>
              <a:gd name="connsiteY15" fmla="*/ 2534225 h 3043418"/>
              <a:gd name="connsiteX16" fmla="*/ 1759193 w 2771861"/>
              <a:gd name="connsiteY16" fmla="*/ 1954676 h 3043418"/>
              <a:gd name="connsiteX17" fmla="*/ 1952377 w 2771861"/>
              <a:gd name="connsiteY17" fmla="*/ 1677780 h 3043418"/>
              <a:gd name="connsiteX18" fmla="*/ 1250478 w 2771861"/>
              <a:gd name="connsiteY18" fmla="*/ 2328163 h 3043418"/>
              <a:gd name="connsiteX19" fmla="*/ 2229272 w 2771861"/>
              <a:gd name="connsiteY19" fmla="*/ 1085352 h 3043418"/>
              <a:gd name="connsiteX20" fmla="*/ 1488737 w 2771861"/>
              <a:gd name="connsiteY20" fmla="*/ 2077025 h 3043418"/>
              <a:gd name="connsiteX21" fmla="*/ 2731548 w 2771861"/>
              <a:gd name="connsiteY21" fmla="*/ 821335 h 3043418"/>
              <a:gd name="connsiteX22" fmla="*/ 2480410 w 2771861"/>
              <a:gd name="connsiteY22" fmla="*/ 859972 h 3043418"/>
              <a:gd name="connsiteX23" fmla="*/ 2602760 w 2771861"/>
              <a:gd name="connsiteY23" fmla="*/ 686107 h 3043418"/>
              <a:gd name="connsiteX24" fmla="*/ 2667154 w 2771861"/>
              <a:gd name="connsiteY24" fmla="*/ 782698 h 3043418"/>
              <a:gd name="connsiteX25" fmla="*/ 2531926 w 2771861"/>
              <a:gd name="connsiteY25" fmla="*/ 602394 h 3043418"/>
              <a:gd name="connsiteX26" fmla="*/ 2544805 w 2771861"/>
              <a:gd name="connsiteY26" fmla="*/ 795577 h 3043418"/>
              <a:gd name="connsiteX27" fmla="*/ 2422455 w 2771861"/>
              <a:gd name="connsiteY27" fmla="*/ 61481 h 304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71861" h="3043418">
                <a:moveTo>
                  <a:pt x="2422455" y="61481"/>
                </a:moveTo>
                <a:cubicBezTo>
                  <a:pt x="2404210" y="-51209"/>
                  <a:pt x="2411723" y="4599"/>
                  <a:pt x="2435334" y="119436"/>
                </a:cubicBezTo>
                <a:cubicBezTo>
                  <a:pt x="2458945" y="234273"/>
                  <a:pt x="2550171" y="592735"/>
                  <a:pt x="2564123" y="750501"/>
                </a:cubicBezTo>
                <a:cubicBezTo>
                  <a:pt x="2578075" y="908267"/>
                  <a:pt x="2515827" y="1047789"/>
                  <a:pt x="2519047" y="1066034"/>
                </a:cubicBezTo>
                <a:cubicBezTo>
                  <a:pt x="2522267" y="1084279"/>
                  <a:pt x="2743354" y="653910"/>
                  <a:pt x="2583441" y="859972"/>
                </a:cubicBezTo>
                <a:cubicBezTo>
                  <a:pt x="2423528" y="1066034"/>
                  <a:pt x="1721630" y="2074879"/>
                  <a:pt x="1559571" y="2302405"/>
                </a:cubicBezTo>
                <a:cubicBezTo>
                  <a:pt x="1397512" y="2529931"/>
                  <a:pt x="1716263" y="2136053"/>
                  <a:pt x="1611086" y="2225132"/>
                </a:cubicBezTo>
                <a:cubicBezTo>
                  <a:pt x="1505909" y="2314211"/>
                  <a:pt x="1014365" y="2738141"/>
                  <a:pt x="928506" y="2836879"/>
                </a:cubicBezTo>
                <a:cubicBezTo>
                  <a:pt x="842647" y="2935617"/>
                  <a:pt x="1231159" y="2823999"/>
                  <a:pt x="1095931" y="2817560"/>
                </a:cubicBezTo>
                <a:cubicBezTo>
                  <a:pt x="960703" y="2811121"/>
                  <a:pt x="117137" y="2784290"/>
                  <a:pt x="117137" y="2798242"/>
                </a:cubicBezTo>
                <a:cubicBezTo>
                  <a:pt x="117137" y="2812194"/>
                  <a:pt x="870551" y="2860490"/>
                  <a:pt x="1095931" y="2901273"/>
                </a:cubicBezTo>
                <a:cubicBezTo>
                  <a:pt x="1321311" y="2942056"/>
                  <a:pt x="1478005" y="3051527"/>
                  <a:pt x="1469419" y="3042941"/>
                </a:cubicBezTo>
                <a:cubicBezTo>
                  <a:pt x="1460833" y="3034355"/>
                  <a:pt x="1127055" y="2938836"/>
                  <a:pt x="1044416" y="2849757"/>
                </a:cubicBezTo>
                <a:cubicBezTo>
                  <a:pt x="961776" y="2760678"/>
                  <a:pt x="1147447" y="2512760"/>
                  <a:pt x="973582" y="2508467"/>
                </a:cubicBezTo>
                <a:cubicBezTo>
                  <a:pt x="799717" y="2504174"/>
                  <a:pt x="-36336" y="2819707"/>
                  <a:pt x="1227" y="2824000"/>
                </a:cubicBezTo>
                <a:cubicBezTo>
                  <a:pt x="38790" y="2828293"/>
                  <a:pt x="905968" y="2679112"/>
                  <a:pt x="1198962" y="2534225"/>
                </a:cubicBezTo>
                <a:cubicBezTo>
                  <a:pt x="1491956" y="2389338"/>
                  <a:pt x="1633624" y="2097417"/>
                  <a:pt x="1759193" y="1954676"/>
                </a:cubicBezTo>
                <a:cubicBezTo>
                  <a:pt x="1884762" y="1811935"/>
                  <a:pt x="2037163" y="1615532"/>
                  <a:pt x="1952377" y="1677780"/>
                </a:cubicBezTo>
                <a:cubicBezTo>
                  <a:pt x="1867591" y="1740028"/>
                  <a:pt x="1204329" y="2426901"/>
                  <a:pt x="1250478" y="2328163"/>
                </a:cubicBezTo>
                <a:cubicBezTo>
                  <a:pt x="1296627" y="2229425"/>
                  <a:pt x="2189562" y="1127208"/>
                  <a:pt x="2229272" y="1085352"/>
                </a:cubicBezTo>
                <a:cubicBezTo>
                  <a:pt x="2268982" y="1043496"/>
                  <a:pt x="1405025" y="2121028"/>
                  <a:pt x="1488737" y="2077025"/>
                </a:cubicBezTo>
                <a:cubicBezTo>
                  <a:pt x="1572449" y="2033022"/>
                  <a:pt x="2566269" y="1024177"/>
                  <a:pt x="2731548" y="821335"/>
                </a:cubicBezTo>
                <a:cubicBezTo>
                  <a:pt x="2896827" y="618493"/>
                  <a:pt x="2501875" y="882510"/>
                  <a:pt x="2480410" y="859972"/>
                </a:cubicBezTo>
                <a:cubicBezTo>
                  <a:pt x="2458945" y="837434"/>
                  <a:pt x="2571636" y="698986"/>
                  <a:pt x="2602760" y="686107"/>
                </a:cubicBezTo>
                <a:cubicBezTo>
                  <a:pt x="2633884" y="673228"/>
                  <a:pt x="2678960" y="796650"/>
                  <a:pt x="2667154" y="782698"/>
                </a:cubicBezTo>
                <a:cubicBezTo>
                  <a:pt x="2655348" y="768746"/>
                  <a:pt x="2552318" y="600247"/>
                  <a:pt x="2531926" y="602394"/>
                </a:cubicBezTo>
                <a:cubicBezTo>
                  <a:pt x="2511534" y="604541"/>
                  <a:pt x="2567343" y="885729"/>
                  <a:pt x="2544805" y="795577"/>
                </a:cubicBezTo>
                <a:cubicBezTo>
                  <a:pt x="2522267" y="705425"/>
                  <a:pt x="2440700" y="174171"/>
                  <a:pt x="2422455" y="6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BE9AFDD-8842-F495-2467-D80065DF81B8}"/>
              </a:ext>
            </a:extLst>
          </p:cNvPr>
          <p:cNvSpPr/>
          <p:nvPr/>
        </p:nvSpPr>
        <p:spPr>
          <a:xfrm>
            <a:off x="4636394" y="2292439"/>
            <a:ext cx="3506242" cy="952980"/>
          </a:xfrm>
          <a:custGeom>
            <a:avLst/>
            <a:gdLst>
              <a:gd name="connsiteX0" fmla="*/ 0 w 3506242"/>
              <a:gd name="connsiteY0" fmla="*/ 0 h 952980"/>
              <a:gd name="connsiteX1" fmla="*/ 77274 w 3506242"/>
              <a:gd name="connsiteY1" fmla="*/ 25758 h 952980"/>
              <a:gd name="connsiteX2" fmla="*/ 3419341 w 3506242"/>
              <a:gd name="connsiteY2" fmla="*/ 920840 h 952980"/>
              <a:gd name="connsiteX3" fmla="*/ 2479183 w 3506242"/>
              <a:gd name="connsiteY3" fmla="*/ 759854 h 952980"/>
              <a:gd name="connsiteX4" fmla="*/ 1970468 w 3506242"/>
              <a:gd name="connsiteY4" fmla="*/ 811369 h 952980"/>
              <a:gd name="connsiteX5" fmla="*/ 3464417 w 3506242"/>
              <a:gd name="connsiteY5" fmla="*/ 109471 h 952980"/>
              <a:gd name="connsiteX6" fmla="*/ 1841679 w 3506242"/>
              <a:gd name="connsiteY6" fmla="*/ 721217 h 952980"/>
              <a:gd name="connsiteX7" fmla="*/ 1133341 w 3506242"/>
              <a:gd name="connsiteY7" fmla="*/ 746975 h 952980"/>
              <a:gd name="connsiteX8" fmla="*/ 1500389 w 3506242"/>
              <a:gd name="connsiteY8" fmla="*/ 592429 h 952980"/>
              <a:gd name="connsiteX9" fmla="*/ 1242812 w 3506242"/>
              <a:gd name="connsiteY9" fmla="*/ 515155 h 952980"/>
              <a:gd name="connsiteX10" fmla="*/ 1654936 w 3506242"/>
              <a:gd name="connsiteY10" fmla="*/ 412124 h 952980"/>
              <a:gd name="connsiteX11" fmla="*/ 0 w 3506242"/>
              <a:gd name="connsiteY11" fmla="*/ 0 h 95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6242" h="952980">
                <a:moveTo>
                  <a:pt x="0" y="0"/>
                </a:moveTo>
                <a:lnTo>
                  <a:pt x="77274" y="25758"/>
                </a:lnTo>
                <a:lnTo>
                  <a:pt x="3419341" y="920840"/>
                </a:lnTo>
                <a:cubicBezTo>
                  <a:pt x="3819659" y="1043189"/>
                  <a:pt x="2720662" y="778099"/>
                  <a:pt x="2479183" y="759854"/>
                </a:cubicBezTo>
                <a:cubicBezTo>
                  <a:pt x="2237704" y="741609"/>
                  <a:pt x="1806262" y="919766"/>
                  <a:pt x="1970468" y="811369"/>
                </a:cubicBezTo>
                <a:cubicBezTo>
                  <a:pt x="2134674" y="702972"/>
                  <a:pt x="3485882" y="124496"/>
                  <a:pt x="3464417" y="109471"/>
                </a:cubicBezTo>
                <a:cubicBezTo>
                  <a:pt x="3442952" y="94446"/>
                  <a:pt x="2230192" y="614966"/>
                  <a:pt x="1841679" y="721217"/>
                </a:cubicBezTo>
                <a:cubicBezTo>
                  <a:pt x="1453166" y="827468"/>
                  <a:pt x="1190223" y="768440"/>
                  <a:pt x="1133341" y="746975"/>
                </a:cubicBezTo>
                <a:cubicBezTo>
                  <a:pt x="1076459" y="725510"/>
                  <a:pt x="1482144" y="631066"/>
                  <a:pt x="1500389" y="592429"/>
                </a:cubicBezTo>
                <a:cubicBezTo>
                  <a:pt x="1518634" y="553792"/>
                  <a:pt x="1217054" y="545206"/>
                  <a:pt x="1242812" y="515155"/>
                </a:cubicBezTo>
                <a:cubicBezTo>
                  <a:pt x="1268570" y="485104"/>
                  <a:pt x="1863144" y="495837"/>
                  <a:pt x="1654936" y="412124"/>
                </a:cubicBezTo>
                <a:cubicBezTo>
                  <a:pt x="1446728" y="328411"/>
                  <a:pt x="720144" y="17064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FADE09F-056E-1240-8D4C-AD78A15A2F60}"/>
              </a:ext>
            </a:extLst>
          </p:cNvPr>
          <p:cNvSpPr/>
          <p:nvPr/>
        </p:nvSpPr>
        <p:spPr>
          <a:xfrm>
            <a:off x="3098989" y="-34850"/>
            <a:ext cx="2209218" cy="852579"/>
          </a:xfrm>
          <a:custGeom>
            <a:avLst/>
            <a:gdLst>
              <a:gd name="connsiteX0" fmla="*/ 2202003 w 2209218"/>
              <a:gd name="connsiteY0" fmla="*/ 1139 h 852579"/>
              <a:gd name="connsiteX1" fmla="*/ 849365 w 2209218"/>
              <a:gd name="connsiteY1" fmla="*/ 477302 h 852579"/>
              <a:gd name="connsiteX2" fmla="*/ 1148546 w 2209218"/>
              <a:gd name="connsiteY2" fmla="*/ 452019 h 852579"/>
              <a:gd name="connsiteX3" fmla="*/ 541756 w 2209218"/>
              <a:gd name="connsiteY3" fmla="*/ 759628 h 852579"/>
              <a:gd name="connsiteX4" fmla="*/ 739805 w 2209218"/>
              <a:gd name="connsiteY4" fmla="*/ 730131 h 852579"/>
              <a:gd name="connsiteX5" fmla="*/ 600749 w 2209218"/>
              <a:gd name="connsiteY5" fmla="*/ 700634 h 852579"/>
              <a:gd name="connsiteX6" fmla="*/ 2386 w 2209218"/>
              <a:gd name="connsiteY6" fmla="*/ 114913 h 852579"/>
              <a:gd name="connsiteX7" fmla="*/ 398486 w 2209218"/>
              <a:gd name="connsiteY7" fmla="*/ 650068 h 852579"/>
              <a:gd name="connsiteX8" fmla="*/ 583894 w 2209218"/>
              <a:gd name="connsiteY8" fmla="*/ 852332 h 852579"/>
              <a:gd name="connsiteX9" fmla="*/ 613391 w 2209218"/>
              <a:gd name="connsiteY9" fmla="*/ 687993 h 852579"/>
              <a:gd name="connsiteX10" fmla="*/ 1148546 w 2209218"/>
              <a:gd name="connsiteY10" fmla="*/ 527868 h 852579"/>
              <a:gd name="connsiteX11" fmla="*/ 1186471 w 2209218"/>
              <a:gd name="connsiteY11" fmla="*/ 498371 h 852579"/>
              <a:gd name="connsiteX12" fmla="*/ 1746910 w 2209218"/>
              <a:gd name="connsiteY12" fmla="*/ 258183 h 852579"/>
              <a:gd name="connsiteX13" fmla="*/ 1401376 w 2209218"/>
              <a:gd name="connsiteY13" fmla="*/ 342459 h 852579"/>
              <a:gd name="connsiteX14" fmla="*/ 2202003 w 2209218"/>
              <a:gd name="connsiteY14" fmla="*/ 1139 h 85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9218" h="852579">
                <a:moveTo>
                  <a:pt x="2202003" y="1139"/>
                </a:moveTo>
                <a:cubicBezTo>
                  <a:pt x="2110001" y="23613"/>
                  <a:pt x="1024941" y="402155"/>
                  <a:pt x="849365" y="477302"/>
                </a:cubicBezTo>
                <a:cubicBezTo>
                  <a:pt x="673789" y="552449"/>
                  <a:pt x="1199814" y="404965"/>
                  <a:pt x="1148546" y="452019"/>
                </a:cubicBezTo>
                <a:cubicBezTo>
                  <a:pt x="1097278" y="499073"/>
                  <a:pt x="609879" y="713276"/>
                  <a:pt x="541756" y="759628"/>
                </a:cubicBezTo>
                <a:cubicBezTo>
                  <a:pt x="473633" y="805980"/>
                  <a:pt x="729973" y="739963"/>
                  <a:pt x="739805" y="730131"/>
                </a:cubicBezTo>
                <a:cubicBezTo>
                  <a:pt x="749637" y="720299"/>
                  <a:pt x="723652" y="803170"/>
                  <a:pt x="600749" y="700634"/>
                </a:cubicBezTo>
                <a:cubicBezTo>
                  <a:pt x="477846" y="598098"/>
                  <a:pt x="36096" y="123341"/>
                  <a:pt x="2386" y="114913"/>
                </a:cubicBezTo>
                <a:cubicBezTo>
                  <a:pt x="-31324" y="106485"/>
                  <a:pt x="301568" y="527165"/>
                  <a:pt x="398486" y="650068"/>
                </a:cubicBezTo>
                <a:cubicBezTo>
                  <a:pt x="495404" y="772971"/>
                  <a:pt x="548077" y="846011"/>
                  <a:pt x="583894" y="852332"/>
                </a:cubicBezTo>
                <a:cubicBezTo>
                  <a:pt x="619711" y="858653"/>
                  <a:pt x="519282" y="742070"/>
                  <a:pt x="613391" y="687993"/>
                </a:cubicBezTo>
                <a:cubicBezTo>
                  <a:pt x="707500" y="633916"/>
                  <a:pt x="1053033" y="559472"/>
                  <a:pt x="1148546" y="527868"/>
                </a:cubicBezTo>
                <a:cubicBezTo>
                  <a:pt x="1244059" y="496264"/>
                  <a:pt x="1086744" y="543318"/>
                  <a:pt x="1186471" y="498371"/>
                </a:cubicBezTo>
                <a:cubicBezTo>
                  <a:pt x="1286198" y="453424"/>
                  <a:pt x="1711093" y="284168"/>
                  <a:pt x="1746910" y="258183"/>
                </a:cubicBezTo>
                <a:cubicBezTo>
                  <a:pt x="1782727" y="232198"/>
                  <a:pt x="1325527" y="389513"/>
                  <a:pt x="1401376" y="342459"/>
                </a:cubicBezTo>
                <a:cubicBezTo>
                  <a:pt x="1477225" y="295405"/>
                  <a:pt x="2294005" y="-21335"/>
                  <a:pt x="2202003" y="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CD22220-159B-7384-BF9D-120F141455DF}"/>
              </a:ext>
            </a:extLst>
          </p:cNvPr>
          <p:cNvSpPr/>
          <p:nvPr/>
        </p:nvSpPr>
        <p:spPr>
          <a:xfrm>
            <a:off x="4124182" y="119969"/>
            <a:ext cx="1273876" cy="1949978"/>
          </a:xfrm>
          <a:custGeom>
            <a:avLst/>
            <a:gdLst>
              <a:gd name="connsiteX0" fmla="*/ 5366 w 1273876"/>
              <a:gd name="connsiteY0" fmla="*/ 398331 h 1949978"/>
              <a:gd name="connsiteX1" fmla="*/ 1155741 w 1273876"/>
              <a:gd name="connsiteY1" fmla="*/ 6446 h 1949978"/>
              <a:gd name="connsiteX2" fmla="*/ 999829 w 1273876"/>
              <a:gd name="connsiteY2" fmla="*/ 162357 h 1949978"/>
              <a:gd name="connsiteX3" fmla="*/ 1193665 w 1273876"/>
              <a:gd name="connsiteY3" fmla="*/ 267703 h 1949978"/>
              <a:gd name="connsiteX4" fmla="*/ 869200 w 1273876"/>
              <a:gd name="connsiteY4" fmla="*/ 292986 h 1949978"/>
              <a:gd name="connsiteX5" fmla="*/ 1273728 w 1273876"/>
              <a:gd name="connsiteY5" fmla="*/ 368835 h 1949978"/>
              <a:gd name="connsiteX6" fmla="*/ 919766 w 1273876"/>
              <a:gd name="connsiteY6" fmla="*/ 385690 h 1949978"/>
              <a:gd name="connsiteX7" fmla="*/ 1218948 w 1273876"/>
              <a:gd name="connsiteY7" fmla="*/ 457325 h 1949978"/>
              <a:gd name="connsiteX8" fmla="*/ 805993 w 1273876"/>
              <a:gd name="connsiteY8" fmla="*/ 769148 h 1949978"/>
              <a:gd name="connsiteX9" fmla="*/ 717503 w 1273876"/>
              <a:gd name="connsiteY9" fmla="*/ 1038833 h 1949978"/>
              <a:gd name="connsiteX10" fmla="*/ 671151 w 1273876"/>
              <a:gd name="connsiteY10" fmla="*/ 1005122 h 1949978"/>
              <a:gd name="connsiteX11" fmla="*/ 633226 w 1273876"/>
              <a:gd name="connsiteY11" fmla="*/ 1932164 h 1949978"/>
              <a:gd name="connsiteX12" fmla="*/ 557377 w 1273876"/>
              <a:gd name="connsiteY12" fmla="*/ 1569775 h 1949978"/>
              <a:gd name="connsiteX13" fmla="*/ 565805 w 1273876"/>
              <a:gd name="connsiteY13" fmla="*/ 1005122 h 1949978"/>
              <a:gd name="connsiteX14" fmla="*/ 683792 w 1273876"/>
              <a:gd name="connsiteY14" fmla="*/ 756507 h 1949978"/>
              <a:gd name="connsiteX15" fmla="*/ 359328 w 1273876"/>
              <a:gd name="connsiteY15" fmla="*/ 474180 h 1949978"/>
              <a:gd name="connsiteX16" fmla="*/ 772283 w 1273876"/>
              <a:gd name="connsiteY16" fmla="*/ 440470 h 1949978"/>
              <a:gd name="connsiteX17" fmla="*/ 995615 w 1273876"/>
              <a:gd name="connsiteY17" fmla="*/ 212923 h 1949978"/>
              <a:gd name="connsiteX18" fmla="*/ 561591 w 1273876"/>
              <a:gd name="connsiteY18" fmla="*/ 305627 h 1949978"/>
              <a:gd name="connsiteX19" fmla="*/ 447818 w 1273876"/>
              <a:gd name="connsiteY19" fmla="*/ 381476 h 1949978"/>
              <a:gd name="connsiteX20" fmla="*/ 713289 w 1273876"/>
              <a:gd name="connsiteY20" fmla="*/ 263489 h 1949978"/>
              <a:gd name="connsiteX21" fmla="*/ 5366 w 1273876"/>
              <a:gd name="connsiteY21" fmla="*/ 398331 h 19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73876" h="1949978">
                <a:moveTo>
                  <a:pt x="5366" y="398331"/>
                </a:moveTo>
                <a:cubicBezTo>
                  <a:pt x="79108" y="355490"/>
                  <a:pt x="989997" y="45775"/>
                  <a:pt x="1155741" y="6446"/>
                </a:cubicBezTo>
                <a:cubicBezTo>
                  <a:pt x="1321485" y="-32883"/>
                  <a:pt x="993508" y="118814"/>
                  <a:pt x="999829" y="162357"/>
                </a:cubicBezTo>
                <a:cubicBezTo>
                  <a:pt x="1006150" y="205900"/>
                  <a:pt x="1215436" y="245932"/>
                  <a:pt x="1193665" y="267703"/>
                </a:cubicBezTo>
                <a:cubicBezTo>
                  <a:pt x="1171894" y="289474"/>
                  <a:pt x="855856" y="276131"/>
                  <a:pt x="869200" y="292986"/>
                </a:cubicBezTo>
                <a:cubicBezTo>
                  <a:pt x="882544" y="309841"/>
                  <a:pt x="1265300" y="353384"/>
                  <a:pt x="1273728" y="368835"/>
                </a:cubicBezTo>
                <a:cubicBezTo>
                  <a:pt x="1282156" y="384286"/>
                  <a:pt x="928896" y="370942"/>
                  <a:pt x="919766" y="385690"/>
                </a:cubicBezTo>
                <a:cubicBezTo>
                  <a:pt x="910636" y="400438"/>
                  <a:pt x="1237910" y="393415"/>
                  <a:pt x="1218948" y="457325"/>
                </a:cubicBezTo>
                <a:cubicBezTo>
                  <a:pt x="1199986" y="521235"/>
                  <a:pt x="889567" y="672230"/>
                  <a:pt x="805993" y="769148"/>
                </a:cubicBezTo>
                <a:cubicBezTo>
                  <a:pt x="722419" y="866066"/>
                  <a:pt x="739977" y="999504"/>
                  <a:pt x="717503" y="1038833"/>
                </a:cubicBezTo>
                <a:cubicBezTo>
                  <a:pt x="695029" y="1078162"/>
                  <a:pt x="685197" y="856234"/>
                  <a:pt x="671151" y="1005122"/>
                </a:cubicBezTo>
                <a:cubicBezTo>
                  <a:pt x="657105" y="1154010"/>
                  <a:pt x="652188" y="1838055"/>
                  <a:pt x="633226" y="1932164"/>
                </a:cubicBezTo>
                <a:cubicBezTo>
                  <a:pt x="614264" y="2026273"/>
                  <a:pt x="568614" y="1724282"/>
                  <a:pt x="557377" y="1569775"/>
                </a:cubicBezTo>
                <a:cubicBezTo>
                  <a:pt x="546140" y="1415268"/>
                  <a:pt x="544736" y="1140667"/>
                  <a:pt x="565805" y="1005122"/>
                </a:cubicBezTo>
                <a:cubicBezTo>
                  <a:pt x="586874" y="869577"/>
                  <a:pt x="718205" y="844997"/>
                  <a:pt x="683792" y="756507"/>
                </a:cubicBezTo>
                <a:cubicBezTo>
                  <a:pt x="649379" y="668017"/>
                  <a:pt x="344580" y="526853"/>
                  <a:pt x="359328" y="474180"/>
                </a:cubicBezTo>
                <a:cubicBezTo>
                  <a:pt x="374076" y="421507"/>
                  <a:pt x="666235" y="484013"/>
                  <a:pt x="772283" y="440470"/>
                </a:cubicBezTo>
                <a:cubicBezTo>
                  <a:pt x="878331" y="396927"/>
                  <a:pt x="1030730" y="235397"/>
                  <a:pt x="995615" y="212923"/>
                </a:cubicBezTo>
                <a:cubicBezTo>
                  <a:pt x="960500" y="190449"/>
                  <a:pt x="652890" y="277535"/>
                  <a:pt x="561591" y="305627"/>
                </a:cubicBezTo>
                <a:cubicBezTo>
                  <a:pt x="470292" y="333719"/>
                  <a:pt x="422535" y="388499"/>
                  <a:pt x="447818" y="381476"/>
                </a:cubicBezTo>
                <a:cubicBezTo>
                  <a:pt x="473101" y="374453"/>
                  <a:pt x="785626" y="259977"/>
                  <a:pt x="713289" y="263489"/>
                </a:cubicBezTo>
                <a:cubicBezTo>
                  <a:pt x="640952" y="267001"/>
                  <a:pt x="-68376" y="441172"/>
                  <a:pt x="5366" y="398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C44E27A-242C-1223-E3B8-5EFAEAF77067}"/>
              </a:ext>
            </a:extLst>
          </p:cNvPr>
          <p:cNvSpPr/>
          <p:nvPr/>
        </p:nvSpPr>
        <p:spPr>
          <a:xfrm>
            <a:off x="8553212" y="343656"/>
            <a:ext cx="462184" cy="1194390"/>
          </a:xfrm>
          <a:custGeom>
            <a:avLst/>
            <a:gdLst>
              <a:gd name="connsiteX0" fmla="*/ 173619 w 462184"/>
              <a:gd name="connsiteY0" fmla="*/ 22947 h 1194390"/>
              <a:gd name="connsiteX1" fmla="*/ 152550 w 462184"/>
              <a:gd name="connsiteY1" fmla="*/ 98796 h 1194390"/>
              <a:gd name="connsiteX2" fmla="*/ 26135 w 462184"/>
              <a:gd name="connsiteY2" fmla="*/ 642379 h 1194390"/>
              <a:gd name="connsiteX3" fmla="*/ 182047 w 462184"/>
              <a:gd name="connsiteY3" fmla="*/ 381122 h 1194390"/>
              <a:gd name="connsiteX4" fmla="*/ 337959 w 462184"/>
              <a:gd name="connsiteY4" fmla="*/ 709800 h 1194390"/>
              <a:gd name="connsiteX5" fmla="*/ 396952 w 462184"/>
              <a:gd name="connsiteY5" fmla="*/ 676090 h 1194390"/>
              <a:gd name="connsiteX6" fmla="*/ 460159 w 462184"/>
              <a:gd name="connsiteY6" fmla="*/ 1194390 h 1194390"/>
              <a:gd name="connsiteX7" fmla="*/ 316889 w 462184"/>
              <a:gd name="connsiteY7" fmla="*/ 671876 h 1194390"/>
              <a:gd name="connsiteX8" fmla="*/ 257896 w 462184"/>
              <a:gd name="connsiteY8" fmla="*/ 338984 h 1194390"/>
              <a:gd name="connsiteX9" fmla="*/ 291606 w 462184"/>
              <a:gd name="connsiteY9" fmla="*/ 473826 h 1194390"/>
              <a:gd name="connsiteX10" fmla="*/ 106198 w 462184"/>
              <a:gd name="connsiteY10" fmla="*/ 456971 h 1194390"/>
              <a:gd name="connsiteX11" fmla="*/ 853 w 462184"/>
              <a:gd name="connsiteY11" fmla="*/ 638165 h 1194390"/>
              <a:gd name="connsiteX12" fmla="*/ 160978 w 462184"/>
              <a:gd name="connsiteY12" fmla="*/ 199927 h 1194390"/>
              <a:gd name="connsiteX13" fmla="*/ 76701 w 462184"/>
              <a:gd name="connsiteY13" fmla="*/ 364267 h 1194390"/>
              <a:gd name="connsiteX14" fmla="*/ 173619 w 462184"/>
              <a:gd name="connsiteY14" fmla="*/ 22947 h 119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184" h="1194390">
                <a:moveTo>
                  <a:pt x="173619" y="22947"/>
                </a:moveTo>
                <a:cubicBezTo>
                  <a:pt x="186260" y="-21298"/>
                  <a:pt x="177131" y="-4443"/>
                  <a:pt x="152550" y="98796"/>
                </a:cubicBezTo>
                <a:cubicBezTo>
                  <a:pt x="127969" y="202035"/>
                  <a:pt x="21219" y="595325"/>
                  <a:pt x="26135" y="642379"/>
                </a:cubicBezTo>
                <a:cubicBezTo>
                  <a:pt x="31051" y="689433"/>
                  <a:pt x="130076" y="369885"/>
                  <a:pt x="182047" y="381122"/>
                </a:cubicBezTo>
                <a:cubicBezTo>
                  <a:pt x="234018" y="392359"/>
                  <a:pt x="302141" y="660639"/>
                  <a:pt x="337959" y="709800"/>
                </a:cubicBezTo>
                <a:cubicBezTo>
                  <a:pt x="373777" y="758961"/>
                  <a:pt x="376585" y="595325"/>
                  <a:pt x="396952" y="676090"/>
                </a:cubicBezTo>
                <a:cubicBezTo>
                  <a:pt x="417319" y="756855"/>
                  <a:pt x="473503" y="1195092"/>
                  <a:pt x="460159" y="1194390"/>
                </a:cubicBezTo>
                <a:cubicBezTo>
                  <a:pt x="446815" y="1193688"/>
                  <a:pt x="350599" y="814443"/>
                  <a:pt x="316889" y="671876"/>
                </a:cubicBezTo>
                <a:cubicBezTo>
                  <a:pt x="283179" y="529309"/>
                  <a:pt x="262110" y="371992"/>
                  <a:pt x="257896" y="338984"/>
                </a:cubicBezTo>
                <a:cubicBezTo>
                  <a:pt x="253682" y="305976"/>
                  <a:pt x="316889" y="454162"/>
                  <a:pt x="291606" y="473826"/>
                </a:cubicBezTo>
                <a:cubicBezTo>
                  <a:pt x="266323" y="493490"/>
                  <a:pt x="154657" y="429581"/>
                  <a:pt x="106198" y="456971"/>
                </a:cubicBezTo>
                <a:cubicBezTo>
                  <a:pt x="57739" y="484361"/>
                  <a:pt x="-8277" y="681006"/>
                  <a:pt x="853" y="638165"/>
                </a:cubicBezTo>
                <a:cubicBezTo>
                  <a:pt x="9983" y="595324"/>
                  <a:pt x="148337" y="245577"/>
                  <a:pt x="160978" y="199927"/>
                </a:cubicBezTo>
                <a:cubicBezTo>
                  <a:pt x="173619" y="154277"/>
                  <a:pt x="76701" y="392359"/>
                  <a:pt x="76701" y="364267"/>
                </a:cubicBezTo>
                <a:cubicBezTo>
                  <a:pt x="76701" y="336175"/>
                  <a:pt x="160978" y="67192"/>
                  <a:pt x="173619" y="22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29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1C18A-E611-B255-F788-AFE73D90C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ドレスを着た女性のcg&#10;&#10;低い精度で自動的に生成された説明">
            <a:extLst>
              <a:ext uri="{FF2B5EF4-FFF2-40B4-BE49-F238E27FC236}">
                <a16:creationId xmlns:a16="http://schemas.microsoft.com/office/drawing/2014/main" id="{C0861904-173B-162E-29B0-4BEA0B2C0C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85" t="2247" r="14079" b="38851"/>
          <a:stretch/>
        </p:blipFill>
        <p:spPr>
          <a:xfrm>
            <a:off x="1973942" y="1"/>
            <a:ext cx="8853715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7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ドレスを着た女性のcg&#10;&#10;低い精度で自動的に生成された説明">
            <a:extLst>
              <a:ext uri="{FF2B5EF4-FFF2-40B4-BE49-F238E27FC236}">
                <a16:creationId xmlns:a16="http://schemas.microsoft.com/office/drawing/2014/main" id="{F86C5B73-09A2-ED4A-286B-A08F878355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597" t="3752" r="19588" b="76846"/>
          <a:stretch/>
        </p:blipFill>
        <p:spPr>
          <a:xfrm>
            <a:off x="6608637" y="245267"/>
            <a:ext cx="3499986" cy="3162658"/>
          </a:xfrm>
          <a:prstGeom prst="ellipse">
            <a:avLst/>
          </a:prstGeom>
        </p:spPr>
      </p:pic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27D51D1-5ACF-C393-E69F-B51EA4B4D7E1}"/>
              </a:ext>
            </a:extLst>
          </p:cNvPr>
          <p:cNvSpPr/>
          <p:nvPr/>
        </p:nvSpPr>
        <p:spPr>
          <a:xfrm>
            <a:off x="5600697" y="1571552"/>
            <a:ext cx="101638" cy="104878"/>
          </a:xfrm>
          <a:custGeom>
            <a:avLst/>
            <a:gdLst>
              <a:gd name="connsiteX0" fmla="*/ 3 w 101638"/>
              <a:gd name="connsiteY0" fmla="*/ 73 h 104878"/>
              <a:gd name="connsiteX1" fmla="*/ 76203 w 101638"/>
              <a:gd name="connsiteY1" fmla="*/ 66748 h 104878"/>
              <a:gd name="connsiteX2" fmla="*/ 98428 w 101638"/>
              <a:gd name="connsiteY2" fmla="*/ 92148 h 104878"/>
              <a:gd name="connsiteX3" fmla="*/ 95253 w 101638"/>
              <a:gd name="connsiteY3" fmla="*/ 69923 h 104878"/>
              <a:gd name="connsiteX4" fmla="*/ 98428 w 101638"/>
              <a:gd name="connsiteY4" fmla="*/ 104848 h 104878"/>
              <a:gd name="connsiteX5" fmla="*/ 79378 w 101638"/>
              <a:gd name="connsiteY5" fmla="*/ 76273 h 104878"/>
              <a:gd name="connsiteX6" fmla="*/ 101603 w 101638"/>
              <a:gd name="connsiteY6" fmla="*/ 85798 h 104878"/>
              <a:gd name="connsiteX7" fmla="*/ 73028 w 101638"/>
              <a:gd name="connsiteY7" fmla="*/ 54048 h 104878"/>
              <a:gd name="connsiteX8" fmla="*/ 3 w 101638"/>
              <a:gd name="connsiteY8" fmla="*/ 73 h 10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38" h="104878">
                <a:moveTo>
                  <a:pt x="3" y="73"/>
                </a:moveTo>
                <a:cubicBezTo>
                  <a:pt x="532" y="2190"/>
                  <a:pt x="59799" y="51402"/>
                  <a:pt x="76203" y="66748"/>
                </a:cubicBezTo>
                <a:cubicBezTo>
                  <a:pt x="92607" y="82094"/>
                  <a:pt x="95253" y="91619"/>
                  <a:pt x="98428" y="92148"/>
                </a:cubicBezTo>
                <a:cubicBezTo>
                  <a:pt x="101603" y="92677"/>
                  <a:pt x="95253" y="67806"/>
                  <a:pt x="95253" y="69923"/>
                </a:cubicBezTo>
                <a:cubicBezTo>
                  <a:pt x="95253" y="72040"/>
                  <a:pt x="101074" y="103790"/>
                  <a:pt x="98428" y="104848"/>
                </a:cubicBezTo>
                <a:cubicBezTo>
                  <a:pt x="95782" y="105906"/>
                  <a:pt x="78849" y="79448"/>
                  <a:pt x="79378" y="76273"/>
                </a:cubicBezTo>
                <a:cubicBezTo>
                  <a:pt x="79907" y="73098"/>
                  <a:pt x="102661" y="89502"/>
                  <a:pt x="101603" y="85798"/>
                </a:cubicBezTo>
                <a:cubicBezTo>
                  <a:pt x="100545" y="82094"/>
                  <a:pt x="83611" y="66219"/>
                  <a:pt x="73028" y="54048"/>
                </a:cubicBezTo>
                <a:cubicBezTo>
                  <a:pt x="62445" y="41877"/>
                  <a:pt x="-526" y="-2044"/>
                  <a:pt x="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43B3204-FA10-D710-29C1-75266F0F1979}"/>
              </a:ext>
            </a:extLst>
          </p:cNvPr>
          <p:cNvSpPr/>
          <p:nvPr/>
        </p:nvSpPr>
        <p:spPr>
          <a:xfrm>
            <a:off x="5258524" y="1447800"/>
            <a:ext cx="434255" cy="156082"/>
          </a:xfrm>
          <a:custGeom>
            <a:avLst/>
            <a:gdLst>
              <a:gd name="connsiteX0" fmla="*/ 2451 w 434255"/>
              <a:gd name="connsiteY0" fmla="*/ 85725 h 156082"/>
              <a:gd name="connsiteX1" fmla="*/ 183426 w 434255"/>
              <a:gd name="connsiteY1" fmla="*/ 69850 h 156082"/>
              <a:gd name="connsiteX2" fmla="*/ 272326 w 434255"/>
              <a:gd name="connsiteY2" fmla="*/ 88900 h 156082"/>
              <a:gd name="connsiteX3" fmla="*/ 335826 w 434255"/>
              <a:gd name="connsiteY3" fmla="*/ 133350 h 156082"/>
              <a:gd name="connsiteX4" fmla="*/ 373926 w 434255"/>
              <a:gd name="connsiteY4" fmla="*/ 155575 h 156082"/>
              <a:gd name="connsiteX5" fmla="*/ 377101 w 434255"/>
              <a:gd name="connsiteY5" fmla="*/ 146050 h 156082"/>
              <a:gd name="connsiteX6" fmla="*/ 434251 w 434255"/>
              <a:gd name="connsiteY6" fmla="*/ 114300 h 156082"/>
              <a:gd name="connsiteX7" fmla="*/ 373926 w 434255"/>
              <a:gd name="connsiteY7" fmla="*/ 130175 h 156082"/>
              <a:gd name="connsiteX8" fmla="*/ 383451 w 434255"/>
              <a:gd name="connsiteY8" fmla="*/ 88900 h 156082"/>
              <a:gd name="connsiteX9" fmla="*/ 361226 w 434255"/>
              <a:gd name="connsiteY9" fmla="*/ 117475 h 156082"/>
              <a:gd name="connsiteX10" fmla="*/ 323126 w 434255"/>
              <a:gd name="connsiteY10" fmla="*/ 92075 h 156082"/>
              <a:gd name="connsiteX11" fmla="*/ 354876 w 434255"/>
              <a:gd name="connsiteY11" fmla="*/ 47625 h 156082"/>
              <a:gd name="connsiteX12" fmla="*/ 319951 w 434255"/>
              <a:gd name="connsiteY12" fmla="*/ 79375 h 156082"/>
              <a:gd name="connsiteX13" fmla="*/ 240576 w 434255"/>
              <a:gd name="connsiteY13" fmla="*/ 79375 h 156082"/>
              <a:gd name="connsiteX14" fmla="*/ 307251 w 434255"/>
              <a:gd name="connsiteY14" fmla="*/ 12700 h 156082"/>
              <a:gd name="connsiteX15" fmla="*/ 231051 w 434255"/>
              <a:gd name="connsiteY15" fmla="*/ 57150 h 156082"/>
              <a:gd name="connsiteX16" fmla="*/ 231051 w 434255"/>
              <a:gd name="connsiteY16" fmla="*/ 31750 h 156082"/>
              <a:gd name="connsiteX17" fmla="*/ 183426 w 434255"/>
              <a:gd name="connsiteY17" fmla="*/ 57150 h 156082"/>
              <a:gd name="connsiteX18" fmla="*/ 202476 w 434255"/>
              <a:gd name="connsiteY18" fmla="*/ 12700 h 156082"/>
              <a:gd name="connsiteX19" fmla="*/ 164376 w 434255"/>
              <a:gd name="connsiteY19" fmla="*/ 50800 h 156082"/>
              <a:gd name="connsiteX20" fmla="*/ 135801 w 434255"/>
              <a:gd name="connsiteY20" fmla="*/ 50800 h 156082"/>
              <a:gd name="connsiteX21" fmla="*/ 138976 w 434255"/>
              <a:gd name="connsiteY21" fmla="*/ 0 h 156082"/>
              <a:gd name="connsiteX22" fmla="*/ 85001 w 434255"/>
              <a:gd name="connsiteY22" fmla="*/ 50800 h 156082"/>
              <a:gd name="connsiteX23" fmla="*/ 75476 w 434255"/>
              <a:gd name="connsiteY23" fmla="*/ 3175 h 156082"/>
              <a:gd name="connsiteX24" fmla="*/ 75476 w 434255"/>
              <a:gd name="connsiteY24" fmla="*/ 53975 h 156082"/>
              <a:gd name="connsiteX25" fmla="*/ 2451 w 434255"/>
              <a:gd name="connsiteY25" fmla="*/ 85725 h 15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4255" h="156082">
                <a:moveTo>
                  <a:pt x="2451" y="85725"/>
                </a:moveTo>
                <a:cubicBezTo>
                  <a:pt x="20443" y="88371"/>
                  <a:pt x="138447" y="69321"/>
                  <a:pt x="183426" y="69850"/>
                </a:cubicBezTo>
                <a:cubicBezTo>
                  <a:pt x="228405" y="70379"/>
                  <a:pt x="246926" y="78317"/>
                  <a:pt x="272326" y="88900"/>
                </a:cubicBezTo>
                <a:cubicBezTo>
                  <a:pt x="297726" y="99483"/>
                  <a:pt x="318893" y="122238"/>
                  <a:pt x="335826" y="133350"/>
                </a:cubicBezTo>
                <a:cubicBezTo>
                  <a:pt x="352759" y="144462"/>
                  <a:pt x="373926" y="155575"/>
                  <a:pt x="373926" y="155575"/>
                </a:cubicBezTo>
                <a:cubicBezTo>
                  <a:pt x="380805" y="157692"/>
                  <a:pt x="367047" y="152929"/>
                  <a:pt x="377101" y="146050"/>
                </a:cubicBezTo>
                <a:cubicBezTo>
                  <a:pt x="387155" y="139171"/>
                  <a:pt x="434780" y="116946"/>
                  <a:pt x="434251" y="114300"/>
                </a:cubicBezTo>
                <a:cubicBezTo>
                  <a:pt x="433722" y="111654"/>
                  <a:pt x="382393" y="134408"/>
                  <a:pt x="373926" y="130175"/>
                </a:cubicBezTo>
                <a:cubicBezTo>
                  <a:pt x="365459" y="125942"/>
                  <a:pt x="385568" y="91017"/>
                  <a:pt x="383451" y="88900"/>
                </a:cubicBezTo>
                <a:cubicBezTo>
                  <a:pt x="381334" y="86783"/>
                  <a:pt x="371280" y="116946"/>
                  <a:pt x="361226" y="117475"/>
                </a:cubicBezTo>
                <a:cubicBezTo>
                  <a:pt x="351172" y="118004"/>
                  <a:pt x="324184" y="103717"/>
                  <a:pt x="323126" y="92075"/>
                </a:cubicBezTo>
                <a:cubicBezTo>
                  <a:pt x="322068" y="80433"/>
                  <a:pt x="355405" y="49742"/>
                  <a:pt x="354876" y="47625"/>
                </a:cubicBezTo>
                <a:cubicBezTo>
                  <a:pt x="354347" y="45508"/>
                  <a:pt x="339001" y="74083"/>
                  <a:pt x="319951" y="79375"/>
                </a:cubicBezTo>
                <a:cubicBezTo>
                  <a:pt x="300901" y="84667"/>
                  <a:pt x="242693" y="90487"/>
                  <a:pt x="240576" y="79375"/>
                </a:cubicBezTo>
                <a:cubicBezTo>
                  <a:pt x="238459" y="68263"/>
                  <a:pt x="308838" y="16404"/>
                  <a:pt x="307251" y="12700"/>
                </a:cubicBezTo>
                <a:cubicBezTo>
                  <a:pt x="305664" y="8996"/>
                  <a:pt x="243751" y="53975"/>
                  <a:pt x="231051" y="57150"/>
                </a:cubicBezTo>
                <a:cubicBezTo>
                  <a:pt x="218351" y="60325"/>
                  <a:pt x="238988" y="31750"/>
                  <a:pt x="231051" y="31750"/>
                </a:cubicBezTo>
                <a:cubicBezTo>
                  <a:pt x="223114" y="31750"/>
                  <a:pt x="188188" y="60325"/>
                  <a:pt x="183426" y="57150"/>
                </a:cubicBezTo>
                <a:cubicBezTo>
                  <a:pt x="178664" y="53975"/>
                  <a:pt x="205651" y="13758"/>
                  <a:pt x="202476" y="12700"/>
                </a:cubicBezTo>
                <a:cubicBezTo>
                  <a:pt x="199301" y="11642"/>
                  <a:pt x="175488" y="44450"/>
                  <a:pt x="164376" y="50800"/>
                </a:cubicBezTo>
                <a:cubicBezTo>
                  <a:pt x="153264" y="57150"/>
                  <a:pt x="140034" y="59267"/>
                  <a:pt x="135801" y="50800"/>
                </a:cubicBezTo>
                <a:cubicBezTo>
                  <a:pt x="131568" y="42333"/>
                  <a:pt x="147443" y="0"/>
                  <a:pt x="138976" y="0"/>
                </a:cubicBezTo>
                <a:cubicBezTo>
                  <a:pt x="130509" y="0"/>
                  <a:pt x="95584" y="50271"/>
                  <a:pt x="85001" y="50800"/>
                </a:cubicBezTo>
                <a:cubicBezTo>
                  <a:pt x="74418" y="51329"/>
                  <a:pt x="77063" y="2646"/>
                  <a:pt x="75476" y="3175"/>
                </a:cubicBezTo>
                <a:cubicBezTo>
                  <a:pt x="73889" y="3704"/>
                  <a:pt x="79709" y="42333"/>
                  <a:pt x="75476" y="53975"/>
                </a:cubicBezTo>
                <a:cubicBezTo>
                  <a:pt x="71243" y="65617"/>
                  <a:pt x="-15541" y="83079"/>
                  <a:pt x="2451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695C828-C11F-F5B1-A604-2140F3982A2C}"/>
              </a:ext>
            </a:extLst>
          </p:cNvPr>
          <p:cNvSpPr/>
          <p:nvPr/>
        </p:nvSpPr>
        <p:spPr>
          <a:xfrm>
            <a:off x="5228623" y="1412830"/>
            <a:ext cx="51549" cy="127090"/>
          </a:xfrm>
          <a:custGeom>
            <a:avLst/>
            <a:gdLst>
              <a:gd name="connsiteX0" fmla="*/ 29177 w 51549"/>
              <a:gd name="connsiteY0" fmla="*/ 45 h 127090"/>
              <a:gd name="connsiteX1" fmla="*/ 16477 w 51549"/>
              <a:gd name="connsiteY1" fmla="*/ 66720 h 127090"/>
              <a:gd name="connsiteX2" fmla="*/ 51402 w 51549"/>
              <a:gd name="connsiteY2" fmla="*/ 127045 h 127090"/>
              <a:gd name="connsiteX3" fmla="*/ 602 w 51549"/>
              <a:gd name="connsiteY3" fmla="*/ 57195 h 127090"/>
              <a:gd name="connsiteX4" fmla="*/ 29177 w 51549"/>
              <a:gd name="connsiteY4" fmla="*/ 45 h 12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9" h="127090">
                <a:moveTo>
                  <a:pt x="29177" y="45"/>
                </a:moveTo>
                <a:cubicBezTo>
                  <a:pt x="31823" y="1633"/>
                  <a:pt x="12773" y="45553"/>
                  <a:pt x="16477" y="66720"/>
                </a:cubicBezTo>
                <a:cubicBezTo>
                  <a:pt x="20181" y="87887"/>
                  <a:pt x="54048" y="128633"/>
                  <a:pt x="51402" y="127045"/>
                </a:cubicBezTo>
                <a:cubicBezTo>
                  <a:pt x="48756" y="125458"/>
                  <a:pt x="5894" y="75716"/>
                  <a:pt x="602" y="57195"/>
                </a:cubicBezTo>
                <a:cubicBezTo>
                  <a:pt x="-4690" y="38674"/>
                  <a:pt x="26531" y="-1543"/>
                  <a:pt x="2917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2495383-37D2-FEFC-15B5-456AEDFA9660}"/>
              </a:ext>
            </a:extLst>
          </p:cNvPr>
          <p:cNvSpPr/>
          <p:nvPr/>
        </p:nvSpPr>
        <p:spPr>
          <a:xfrm>
            <a:off x="5514795" y="1609712"/>
            <a:ext cx="169046" cy="78690"/>
          </a:xfrm>
          <a:custGeom>
            <a:avLst/>
            <a:gdLst>
              <a:gd name="connsiteX0" fmla="*/ 82730 w 169046"/>
              <a:gd name="connsiteY0" fmla="*/ 13 h 78690"/>
              <a:gd name="connsiteX1" fmla="*/ 168455 w 169046"/>
              <a:gd name="connsiteY1" fmla="*/ 73038 h 78690"/>
              <a:gd name="connsiteX2" fmla="*/ 114480 w 169046"/>
              <a:gd name="connsiteY2" fmla="*/ 73038 h 78690"/>
              <a:gd name="connsiteX3" fmla="*/ 180 w 169046"/>
              <a:gd name="connsiteY3" fmla="*/ 66688 h 78690"/>
              <a:gd name="connsiteX4" fmla="*/ 143055 w 169046"/>
              <a:gd name="connsiteY4" fmla="*/ 69863 h 78690"/>
              <a:gd name="connsiteX5" fmla="*/ 168455 w 169046"/>
              <a:gd name="connsiteY5" fmla="*/ 69863 h 78690"/>
              <a:gd name="connsiteX6" fmla="*/ 152580 w 169046"/>
              <a:gd name="connsiteY6" fmla="*/ 66688 h 78690"/>
              <a:gd name="connsiteX7" fmla="*/ 82730 w 169046"/>
              <a:gd name="connsiteY7" fmla="*/ 13 h 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046" h="78690">
                <a:moveTo>
                  <a:pt x="82730" y="13"/>
                </a:moveTo>
                <a:cubicBezTo>
                  <a:pt x="85376" y="1071"/>
                  <a:pt x="163163" y="60867"/>
                  <a:pt x="168455" y="73038"/>
                </a:cubicBezTo>
                <a:cubicBezTo>
                  <a:pt x="173747" y="85209"/>
                  <a:pt x="142526" y="74096"/>
                  <a:pt x="114480" y="73038"/>
                </a:cubicBezTo>
                <a:cubicBezTo>
                  <a:pt x="86434" y="71980"/>
                  <a:pt x="-4583" y="67217"/>
                  <a:pt x="180" y="66688"/>
                </a:cubicBezTo>
                <a:cubicBezTo>
                  <a:pt x="4942" y="66159"/>
                  <a:pt x="115009" y="69334"/>
                  <a:pt x="143055" y="69863"/>
                </a:cubicBezTo>
                <a:cubicBezTo>
                  <a:pt x="171101" y="70392"/>
                  <a:pt x="166868" y="70392"/>
                  <a:pt x="168455" y="69863"/>
                </a:cubicBezTo>
                <a:cubicBezTo>
                  <a:pt x="170042" y="69334"/>
                  <a:pt x="163163" y="73567"/>
                  <a:pt x="152580" y="66688"/>
                </a:cubicBezTo>
                <a:cubicBezTo>
                  <a:pt x="141997" y="59809"/>
                  <a:pt x="80084" y="-1045"/>
                  <a:pt x="8273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F7E4B18-428A-B7E4-580D-6837D59CF0DA}"/>
              </a:ext>
            </a:extLst>
          </p:cNvPr>
          <p:cNvSpPr/>
          <p:nvPr/>
        </p:nvSpPr>
        <p:spPr>
          <a:xfrm>
            <a:off x="5460869" y="1606544"/>
            <a:ext cx="184454" cy="60553"/>
          </a:xfrm>
          <a:custGeom>
            <a:avLst/>
            <a:gdLst>
              <a:gd name="connsiteX0" fmla="*/ 131 w 184454"/>
              <a:gd name="connsiteY0" fmla="*/ 60331 h 60553"/>
              <a:gd name="connsiteX1" fmla="*/ 104906 w 184454"/>
              <a:gd name="connsiteY1" fmla="*/ 44456 h 60553"/>
              <a:gd name="connsiteX2" fmla="*/ 184281 w 184454"/>
              <a:gd name="connsiteY2" fmla="*/ 47631 h 60553"/>
              <a:gd name="connsiteX3" fmla="*/ 127131 w 184454"/>
              <a:gd name="connsiteY3" fmla="*/ 38106 h 60553"/>
              <a:gd name="connsiteX4" fmla="*/ 158881 w 184454"/>
              <a:gd name="connsiteY4" fmla="*/ 6 h 60553"/>
              <a:gd name="connsiteX5" fmla="*/ 111256 w 184454"/>
              <a:gd name="connsiteY5" fmla="*/ 41281 h 60553"/>
              <a:gd name="connsiteX6" fmla="*/ 104906 w 184454"/>
              <a:gd name="connsiteY6" fmla="*/ 57156 h 60553"/>
              <a:gd name="connsiteX7" fmla="*/ 82681 w 184454"/>
              <a:gd name="connsiteY7" fmla="*/ 53981 h 60553"/>
              <a:gd name="connsiteX8" fmla="*/ 131 w 184454"/>
              <a:gd name="connsiteY8" fmla="*/ 60331 h 6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54" h="60553">
                <a:moveTo>
                  <a:pt x="131" y="60331"/>
                </a:moveTo>
                <a:cubicBezTo>
                  <a:pt x="3835" y="58744"/>
                  <a:pt x="74214" y="46573"/>
                  <a:pt x="104906" y="44456"/>
                </a:cubicBezTo>
                <a:cubicBezTo>
                  <a:pt x="135598" y="42339"/>
                  <a:pt x="180577" y="48689"/>
                  <a:pt x="184281" y="47631"/>
                </a:cubicBezTo>
                <a:cubicBezTo>
                  <a:pt x="187985" y="46573"/>
                  <a:pt x="131364" y="46043"/>
                  <a:pt x="127131" y="38106"/>
                </a:cubicBezTo>
                <a:cubicBezTo>
                  <a:pt x="122898" y="30169"/>
                  <a:pt x="161527" y="-523"/>
                  <a:pt x="158881" y="6"/>
                </a:cubicBezTo>
                <a:cubicBezTo>
                  <a:pt x="156235" y="535"/>
                  <a:pt x="111256" y="41281"/>
                  <a:pt x="111256" y="41281"/>
                </a:cubicBezTo>
                <a:cubicBezTo>
                  <a:pt x="102260" y="50806"/>
                  <a:pt x="109668" y="55039"/>
                  <a:pt x="104906" y="57156"/>
                </a:cubicBezTo>
                <a:cubicBezTo>
                  <a:pt x="100144" y="59273"/>
                  <a:pt x="93264" y="53452"/>
                  <a:pt x="82681" y="53981"/>
                </a:cubicBezTo>
                <a:cubicBezTo>
                  <a:pt x="72098" y="54510"/>
                  <a:pt x="-3573" y="61918"/>
                  <a:pt x="131" y="60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446EC66-7F9B-3E6E-958E-2549A1EC27AE}"/>
              </a:ext>
            </a:extLst>
          </p:cNvPr>
          <p:cNvSpPr/>
          <p:nvPr/>
        </p:nvSpPr>
        <p:spPr>
          <a:xfrm>
            <a:off x="5497725" y="1656740"/>
            <a:ext cx="163325" cy="13333"/>
          </a:xfrm>
          <a:custGeom>
            <a:avLst/>
            <a:gdLst>
              <a:gd name="connsiteX0" fmla="*/ 1375 w 163325"/>
              <a:gd name="connsiteY0" fmla="*/ 13310 h 13333"/>
              <a:gd name="connsiteX1" fmla="*/ 156950 w 163325"/>
              <a:gd name="connsiteY1" fmla="*/ 3785 h 13333"/>
              <a:gd name="connsiteX2" fmla="*/ 131550 w 163325"/>
              <a:gd name="connsiteY2" fmla="*/ 3785 h 13333"/>
              <a:gd name="connsiteX3" fmla="*/ 163300 w 163325"/>
              <a:gd name="connsiteY3" fmla="*/ 3785 h 13333"/>
              <a:gd name="connsiteX4" fmla="*/ 125200 w 163325"/>
              <a:gd name="connsiteY4" fmla="*/ 610 h 13333"/>
              <a:gd name="connsiteX5" fmla="*/ 83925 w 163325"/>
              <a:gd name="connsiteY5" fmla="*/ 610 h 13333"/>
              <a:gd name="connsiteX6" fmla="*/ 1375 w 163325"/>
              <a:gd name="connsiteY6" fmla="*/ 13310 h 1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25" h="13333">
                <a:moveTo>
                  <a:pt x="1375" y="13310"/>
                </a:moveTo>
                <a:cubicBezTo>
                  <a:pt x="13546" y="13839"/>
                  <a:pt x="135254" y="5372"/>
                  <a:pt x="156950" y="3785"/>
                </a:cubicBezTo>
                <a:cubicBezTo>
                  <a:pt x="178646" y="2198"/>
                  <a:pt x="131550" y="3785"/>
                  <a:pt x="131550" y="3785"/>
                </a:cubicBezTo>
                <a:cubicBezTo>
                  <a:pt x="132608" y="3785"/>
                  <a:pt x="164358" y="4314"/>
                  <a:pt x="163300" y="3785"/>
                </a:cubicBezTo>
                <a:cubicBezTo>
                  <a:pt x="162242" y="3256"/>
                  <a:pt x="138429" y="1139"/>
                  <a:pt x="125200" y="610"/>
                </a:cubicBezTo>
                <a:cubicBezTo>
                  <a:pt x="111971" y="81"/>
                  <a:pt x="106679" y="-448"/>
                  <a:pt x="83925" y="610"/>
                </a:cubicBezTo>
                <a:cubicBezTo>
                  <a:pt x="61171" y="1668"/>
                  <a:pt x="-10796" y="12781"/>
                  <a:pt x="1375" y="1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013BE52-30DC-9497-1235-13C89C24EB8C}"/>
              </a:ext>
            </a:extLst>
          </p:cNvPr>
          <p:cNvSpPr/>
          <p:nvPr/>
        </p:nvSpPr>
        <p:spPr>
          <a:xfrm>
            <a:off x="5197475" y="1527175"/>
            <a:ext cx="269887" cy="142917"/>
          </a:xfrm>
          <a:custGeom>
            <a:avLst/>
            <a:gdLst>
              <a:gd name="connsiteX0" fmla="*/ 0 w 269887"/>
              <a:gd name="connsiteY0" fmla="*/ 0 h 142917"/>
              <a:gd name="connsiteX1" fmla="*/ 82550 w 269887"/>
              <a:gd name="connsiteY1" fmla="*/ 41275 h 142917"/>
              <a:gd name="connsiteX2" fmla="*/ 168275 w 269887"/>
              <a:gd name="connsiteY2" fmla="*/ 107950 h 142917"/>
              <a:gd name="connsiteX3" fmla="*/ 269875 w 269887"/>
              <a:gd name="connsiteY3" fmla="*/ 142875 h 142917"/>
              <a:gd name="connsiteX4" fmla="*/ 174625 w 269887"/>
              <a:gd name="connsiteY4" fmla="*/ 101600 h 142917"/>
              <a:gd name="connsiteX5" fmla="*/ 104775 w 269887"/>
              <a:gd name="connsiteY5" fmla="*/ 60325 h 142917"/>
              <a:gd name="connsiteX6" fmla="*/ 0 w 269887"/>
              <a:gd name="connsiteY6" fmla="*/ 0 h 14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887" h="142917">
                <a:moveTo>
                  <a:pt x="0" y="0"/>
                </a:moveTo>
                <a:cubicBezTo>
                  <a:pt x="27252" y="11641"/>
                  <a:pt x="54504" y="23283"/>
                  <a:pt x="82550" y="41275"/>
                </a:cubicBezTo>
                <a:cubicBezTo>
                  <a:pt x="110596" y="59267"/>
                  <a:pt x="137054" y="91017"/>
                  <a:pt x="168275" y="107950"/>
                </a:cubicBezTo>
                <a:cubicBezTo>
                  <a:pt x="199496" y="124883"/>
                  <a:pt x="268817" y="143933"/>
                  <a:pt x="269875" y="142875"/>
                </a:cubicBezTo>
                <a:cubicBezTo>
                  <a:pt x="270933" y="141817"/>
                  <a:pt x="202142" y="115358"/>
                  <a:pt x="174625" y="101600"/>
                </a:cubicBezTo>
                <a:cubicBezTo>
                  <a:pt x="147108" y="87842"/>
                  <a:pt x="104775" y="60325"/>
                  <a:pt x="104775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8ACD683-0BE4-585C-112D-AC508B0B8152}"/>
              </a:ext>
            </a:extLst>
          </p:cNvPr>
          <p:cNvSpPr/>
          <p:nvPr/>
        </p:nvSpPr>
        <p:spPr>
          <a:xfrm>
            <a:off x="5245052" y="1571622"/>
            <a:ext cx="297443" cy="184230"/>
          </a:xfrm>
          <a:custGeom>
            <a:avLst/>
            <a:gdLst>
              <a:gd name="connsiteX0" fmla="*/ 48 w 297443"/>
              <a:gd name="connsiteY0" fmla="*/ 3 h 184230"/>
              <a:gd name="connsiteX1" fmla="*/ 120698 w 297443"/>
              <a:gd name="connsiteY1" fmla="*/ 79378 h 184230"/>
              <a:gd name="connsiteX2" fmla="*/ 181023 w 297443"/>
              <a:gd name="connsiteY2" fmla="*/ 98428 h 184230"/>
              <a:gd name="connsiteX3" fmla="*/ 266748 w 297443"/>
              <a:gd name="connsiteY3" fmla="*/ 120653 h 184230"/>
              <a:gd name="connsiteX4" fmla="*/ 295323 w 297443"/>
              <a:gd name="connsiteY4" fmla="*/ 184153 h 184230"/>
              <a:gd name="connsiteX5" fmla="*/ 292148 w 297443"/>
              <a:gd name="connsiteY5" fmla="*/ 133353 h 184230"/>
              <a:gd name="connsiteX6" fmla="*/ 266748 w 297443"/>
              <a:gd name="connsiteY6" fmla="*/ 117478 h 184230"/>
              <a:gd name="connsiteX7" fmla="*/ 107998 w 297443"/>
              <a:gd name="connsiteY7" fmla="*/ 82553 h 184230"/>
              <a:gd name="connsiteX8" fmla="*/ 48 w 297443"/>
              <a:gd name="connsiteY8" fmla="*/ 3 h 18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43" h="184230">
                <a:moveTo>
                  <a:pt x="48" y="3"/>
                </a:moveTo>
                <a:cubicBezTo>
                  <a:pt x="2165" y="-526"/>
                  <a:pt x="90536" y="62974"/>
                  <a:pt x="120698" y="79378"/>
                </a:cubicBezTo>
                <a:cubicBezTo>
                  <a:pt x="150860" y="95782"/>
                  <a:pt x="156681" y="91549"/>
                  <a:pt x="181023" y="98428"/>
                </a:cubicBezTo>
                <a:cubicBezTo>
                  <a:pt x="205365" y="105307"/>
                  <a:pt x="247698" y="106366"/>
                  <a:pt x="266748" y="120653"/>
                </a:cubicBezTo>
                <a:cubicBezTo>
                  <a:pt x="285798" y="134941"/>
                  <a:pt x="291090" y="182036"/>
                  <a:pt x="295323" y="184153"/>
                </a:cubicBezTo>
                <a:cubicBezTo>
                  <a:pt x="299556" y="186270"/>
                  <a:pt x="296910" y="144465"/>
                  <a:pt x="292148" y="133353"/>
                </a:cubicBezTo>
                <a:cubicBezTo>
                  <a:pt x="287386" y="122241"/>
                  <a:pt x="297440" y="125945"/>
                  <a:pt x="266748" y="117478"/>
                </a:cubicBezTo>
                <a:cubicBezTo>
                  <a:pt x="236056" y="109011"/>
                  <a:pt x="149802" y="98428"/>
                  <a:pt x="107998" y="82553"/>
                </a:cubicBezTo>
                <a:cubicBezTo>
                  <a:pt x="66194" y="66678"/>
                  <a:pt x="-2069" y="532"/>
                  <a:pt x="4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7AB2443-BD10-F3C1-38C5-79C89F38A692}"/>
              </a:ext>
            </a:extLst>
          </p:cNvPr>
          <p:cNvSpPr/>
          <p:nvPr/>
        </p:nvSpPr>
        <p:spPr>
          <a:xfrm>
            <a:off x="5444888" y="1650996"/>
            <a:ext cx="38472" cy="98439"/>
          </a:xfrm>
          <a:custGeom>
            <a:avLst/>
            <a:gdLst>
              <a:gd name="connsiteX0" fmla="*/ 38337 w 38472"/>
              <a:gd name="connsiteY0" fmla="*/ 4 h 98439"/>
              <a:gd name="connsiteX1" fmla="*/ 12937 w 38472"/>
              <a:gd name="connsiteY1" fmla="*/ 63504 h 98439"/>
              <a:gd name="connsiteX2" fmla="*/ 12937 w 38472"/>
              <a:gd name="connsiteY2" fmla="*/ 98429 h 98439"/>
              <a:gd name="connsiteX3" fmla="*/ 237 w 38472"/>
              <a:gd name="connsiteY3" fmla="*/ 60329 h 98439"/>
              <a:gd name="connsiteX4" fmla="*/ 38337 w 38472"/>
              <a:gd name="connsiteY4" fmla="*/ 4 h 9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2" h="98439">
                <a:moveTo>
                  <a:pt x="38337" y="4"/>
                </a:moveTo>
                <a:cubicBezTo>
                  <a:pt x="40454" y="533"/>
                  <a:pt x="17170" y="47100"/>
                  <a:pt x="12937" y="63504"/>
                </a:cubicBezTo>
                <a:cubicBezTo>
                  <a:pt x="8704" y="79908"/>
                  <a:pt x="15054" y="98958"/>
                  <a:pt x="12937" y="98429"/>
                </a:cubicBezTo>
                <a:cubicBezTo>
                  <a:pt x="10820" y="97900"/>
                  <a:pt x="-1880" y="72500"/>
                  <a:pt x="237" y="60329"/>
                </a:cubicBezTo>
                <a:cubicBezTo>
                  <a:pt x="2354" y="48158"/>
                  <a:pt x="36220" y="-525"/>
                  <a:pt x="383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8658B55-4648-2496-B215-BD4D255F4D57}"/>
              </a:ext>
            </a:extLst>
          </p:cNvPr>
          <p:cNvSpPr/>
          <p:nvPr/>
        </p:nvSpPr>
        <p:spPr>
          <a:xfrm>
            <a:off x="5225853" y="1593692"/>
            <a:ext cx="191325" cy="146331"/>
          </a:xfrm>
          <a:custGeom>
            <a:avLst/>
            <a:gdLst>
              <a:gd name="connsiteX0" fmla="*/ 197 w 191325"/>
              <a:gd name="connsiteY0" fmla="*/ 158 h 146331"/>
              <a:gd name="connsiteX1" fmla="*/ 152597 w 191325"/>
              <a:gd name="connsiteY1" fmla="*/ 70008 h 146331"/>
              <a:gd name="connsiteX2" fmla="*/ 177997 w 191325"/>
              <a:gd name="connsiteY2" fmla="*/ 92233 h 146331"/>
              <a:gd name="connsiteX3" fmla="*/ 174822 w 191325"/>
              <a:gd name="connsiteY3" fmla="*/ 146208 h 146331"/>
              <a:gd name="connsiteX4" fmla="*/ 177997 w 191325"/>
              <a:gd name="connsiteY4" fmla="*/ 108108 h 146331"/>
              <a:gd name="connsiteX5" fmla="*/ 190697 w 191325"/>
              <a:gd name="connsiteY5" fmla="*/ 89058 h 146331"/>
              <a:gd name="connsiteX6" fmla="*/ 155772 w 191325"/>
              <a:gd name="connsiteY6" fmla="*/ 70008 h 146331"/>
              <a:gd name="connsiteX7" fmla="*/ 120847 w 191325"/>
              <a:gd name="connsiteY7" fmla="*/ 50958 h 146331"/>
              <a:gd name="connsiteX8" fmla="*/ 197 w 191325"/>
              <a:gd name="connsiteY8" fmla="*/ 158 h 1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25" h="146331">
                <a:moveTo>
                  <a:pt x="197" y="158"/>
                </a:moveTo>
                <a:cubicBezTo>
                  <a:pt x="5489" y="3333"/>
                  <a:pt x="122964" y="54662"/>
                  <a:pt x="152597" y="70008"/>
                </a:cubicBezTo>
                <a:cubicBezTo>
                  <a:pt x="182230" y="85354"/>
                  <a:pt x="174293" y="79533"/>
                  <a:pt x="177997" y="92233"/>
                </a:cubicBezTo>
                <a:cubicBezTo>
                  <a:pt x="181701" y="104933"/>
                  <a:pt x="174822" y="143562"/>
                  <a:pt x="174822" y="146208"/>
                </a:cubicBezTo>
                <a:cubicBezTo>
                  <a:pt x="174822" y="148854"/>
                  <a:pt x="177997" y="108108"/>
                  <a:pt x="177997" y="108108"/>
                </a:cubicBezTo>
                <a:cubicBezTo>
                  <a:pt x="180643" y="98583"/>
                  <a:pt x="194401" y="95408"/>
                  <a:pt x="190697" y="89058"/>
                </a:cubicBezTo>
                <a:cubicBezTo>
                  <a:pt x="186993" y="82708"/>
                  <a:pt x="155772" y="70008"/>
                  <a:pt x="155772" y="70008"/>
                </a:cubicBezTo>
                <a:cubicBezTo>
                  <a:pt x="144130" y="63658"/>
                  <a:pt x="144130" y="59425"/>
                  <a:pt x="120847" y="50958"/>
                </a:cubicBezTo>
                <a:cubicBezTo>
                  <a:pt x="97564" y="42491"/>
                  <a:pt x="-5095" y="-3017"/>
                  <a:pt x="197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21B4455-3D4B-C645-C29F-D2813C4F82EA}"/>
              </a:ext>
            </a:extLst>
          </p:cNvPr>
          <p:cNvSpPr/>
          <p:nvPr/>
        </p:nvSpPr>
        <p:spPr>
          <a:xfrm>
            <a:off x="5305211" y="1619129"/>
            <a:ext cx="70614" cy="89080"/>
          </a:xfrm>
          <a:custGeom>
            <a:avLst/>
            <a:gdLst>
              <a:gd name="connsiteX0" fmla="*/ 214 w 70614"/>
              <a:gd name="connsiteY0" fmla="*/ 121 h 89080"/>
              <a:gd name="connsiteX1" fmla="*/ 47839 w 70614"/>
              <a:gd name="connsiteY1" fmla="*/ 63621 h 89080"/>
              <a:gd name="connsiteX2" fmla="*/ 35139 w 70614"/>
              <a:gd name="connsiteY2" fmla="*/ 89021 h 89080"/>
              <a:gd name="connsiteX3" fmla="*/ 41489 w 70614"/>
              <a:gd name="connsiteY3" fmla="*/ 69971 h 89080"/>
              <a:gd name="connsiteX4" fmla="*/ 70064 w 70614"/>
              <a:gd name="connsiteY4" fmla="*/ 47746 h 89080"/>
              <a:gd name="connsiteX5" fmla="*/ 214 w 70614"/>
              <a:gd name="connsiteY5" fmla="*/ 121 h 8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14" h="89080">
                <a:moveTo>
                  <a:pt x="214" y="121"/>
                </a:moveTo>
                <a:cubicBezTo>
                  <a:pt x="-3490" y="2767"/>
                  <a:pt x="42018" y="48804"/>
                  <a:pt x="47839" y="63621"/>
                </a:cubicBezTo>
                <a:cubicBezTo>
                  <a:pt x="53660" y="78438"/>
                  <a:pt x="35139" y="89021"/>
                  <a:pt x="35139" y="89021"/>
                </a:cubicBezTo>
                <a:cubicBezTo>
                  <a:pt x="34081" y="90079"/>
                  <a:pt x="35668" y="76850"/>
                  <a:pt x="41489" y="69971"/>
                </a:cubicBezTo>
                <a:cubicBezTo>
                  <a:pt x="47310" y="63092"/>
                  <a:pt x="74826" y="56742"/>
                  <a:pt x="70064" y="47746"/>
                </a:cubicBezTo>
                <a:cubicBezTo>
                  <a:pt x="65302" y="38750"/>
                  <a:pt x="3918" y="-2525"/>
                  <a:pt x="21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140793E-2952-F912-EC2A-9F7183067555}"/>
              </a:ext>
            </a:extLst>
          </p:cNvPr>
          <p:cNvSpPr/>
          <p:nvPr/>
        </p:nvSpPr>
        <p:spPr>
          <a:xfrm>
            <a:off x="5197448" y="1549397"/>
            <a:ext cx="114327" cy="134362"/>
          </a:xfrm>
          <a:custGeom>
            <a:avLst/>
            <a:gdLst>
              <a:gd name="connsiteX0" fmla="*/ 27 w 114327"/>
              <a:gd name="connsiteY0" fmla="*/ 3 h 134362"/>
              <a:gd name="connsiteX1" fmla="*/ 88927 w 114327"/>
              <a:gd name="connsiteY1" fmla="*/ 69853 h 134362"/>
              <a:gd name="connsiteX2" fmla="*/ 95277 w 114327"/>
              <a:gd name="connsiteY2" fmla="*/ 88903 h 134362"/>
              <a:gd name="connsiteX3" fmla="*/ 76227 w 114327"/>
              <a:gd name="connsiteY3" fmla="*/ 133353 h 134362"/>
              <a:gd name="connsiteX4" fmla="*/ 79402 w 114327"/>
              <a:gd name="connsiteY4" fmla="*/ 117478 h 134362"/>
              <a:gd name="connsiteX5" fmla="*/ 114327 w 114327"/>
              <a:gd name="connsiteY5" fmla="*/ 88903 h 134362"/>
              <a:gd name="connsiteX6" fmla="*/ 79402 w 114327"/>
              <a:gd name="connsiteY6" fmla="*/ 66678 h 134362"/>
              <a:gd name="connsiteX7" fmla="*/ 27 w 114327"/>
              <a:gd name="connsiteY7" fmla="*/ 3 h 13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27" h="134362">
                <a:moveTo>
                  <a:pt x="27" y="3"/>
                </a:moveTo>
                <a:cubicBezTo>
                  <a:pt x="1614" y="532"/>
                  <a:pt x="88927" y="69853"/>
                  <a:pt x="88927" y="69853"/>
                </a:cubicBezTo>
                <a:cubicBezTo>
                  <a:pt x="104802" y="84670"/>
                  <a:pt x="97394" y="78320"/>
                  <a:pt x="95277" y="88903"/>
                </a:cubicBezTo>
                <a:cubicBezTo>
                  <a:pt x="93160" y="99486"/>
                  <a:pt x="76227" y="133353"/>
                  <a:pt x="76227" y="133353"/>
                </a:cubicBezTo>
                <a:cubicBezTo>
                  <a:pt x="73581" y="138115"/>
                  <a:pt x="73052" y="124886"/>
                  <a:pt x="79402" y="117478"/>
                </a:cubicBezTo>
                <a:cubicBezTo>
                  <a:pt x="85752" y="110070"/>
                  <a:pt x="114327" y="97370"/>
                  <a:pt x="114327" y="88903"/>
                </a:cubicBezTo>
                <a:cubicBezTo>
                  <a:pt x="114327" y="80436"/>
                  <a:pt x="92102" y="76732"/>
                  <a:pt x="79402" y="66678"/>
                </a:cubicBezTo>
                <a:cubicBezTo>
                  <a:pt x="66702" y="56624"/>
                  <a:pt x="-1560" y="-526"/>
                  <a:pt x="2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38D557F-7432-3B38-FC72-BA5CF3647B3A}"/>
              </a:ext>
            </a:extLst>
          </p:cNvPr>
          <p:cNvSpPr/>
          <p:nvPr/>
        </p:nvSpPr>
        <p:spPr>
          <a:xfrm>
            <a:off x="5483019" y="1688950"/>
            <a:ext cx="231241" cy="17215"/>
          </a:xfrm>
          <a:custGeom>
            <a:avLst/>
            <a:gdLst>
              <a:gd name="connsiteX0" fmla="*/ 206 w 231241"/>
              <a:gd name="connsiteY0" fmla="*/ 150 h 17215"/>
              <a:gd name="connsiteX1" fmla="*/ 155781 w 231241"/>
              <a:gd name="connsiteY1" fmla="*/ 6500 h 17215"/>
              <a:gd name="connsiteX2" fmla="*/ 117681 w 231241"/>
              <a:gd name="connsiteY2" fmla="*/ 16025 h 17215"/>
              <a:gd name="connsiteX3" fmla="*/ 228806 w 231241"/>
              <a:gd name="connsiteY3" fmla="*/ 16025 h 17215"/>
              <a:gd name="connsiteX4" fmla="*/ 197056 w 231241"/>
              <a:gd name="connsiteY4" fmla="*/ 6500 h 17215"/>
              <a:gd name="connsiteX5" fmla="*/ 181181 w 231241"/>
              <a:gd name="connsiteY5" fmla="*/ 9675 h 17215"/>
              <a:gd name="connsiteX6" fmla="*/ 193881 w 231241"/>
              <a:gd name="connsiteY6" fmla="*/ 12850 h 17215"/>
              <a:gd name="connsiteX7" fmla="*/ 206 w 231241"/>
              <a:gd name="connsiteY7" fmla="*/ 150 h 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41" h="17215">
                <a:moveTo>
                  <a:pt x="206" y="150"/>
                </a:moveTo>
                <a:cubicBezTo>
                  <a:pt x="-6144" y="-908"/>
                  <a:pt x="136202" y="3854"/>
                  <a:pt x="155781" y="6500"/>
                </a:cubicBezTo>
                <a:cubicBezTo>
                  <a:pt x="175360" y="9146"/>
                  <a:pt x="105510" y="14438"/>
                  <a:pt x="117681" y="16025"/>
                </a:cubicBezTo>
                <a:cubicBezTo>
                  <a:pt x="129852" y="17612"/>
                  <a:pt x="215577" y="17612"/>
                  <a:pt x="228806" y="16025"/>
                </a:cubicBezTo>
                <a:cubicBezTo>
                  <a:pt x="242035" y="14438"/>
                  <a:pt x="197056" y="6500"/>
                  <a:pt x="197056" y="6500"/>
                </a:cubicBezTo>
                <a:cubicBezTo>
                  <a:pt x="189119" y="5442"/>
                  <a:pt x="181181" y="9675"/>
                  <a:pt x="181181" y="9675"/>
                </a:cubicBezTo>
                <a:cubicBezTo>
                  <a:pt x="180652" y="10733"/>
                  <a:pt x="216106" y="13379"/>
                  <a:pt x="193881" y="12850"/>
                </a:cubicBezTo>
                <a:cubicBezTo>
                  <a:pt x="171656" y="12321"/>
                  <a:pt x="6556" y="1208"/>
                  <a:pt x="20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0C3AD58-E1DB-ACCA-9A89-8E1340084671}"/>
              </a:ext>
            </a:extLst>
          </p:cNvPr>
          <p:cNvSpPr/>
          <p:nvPr/>
        </p:nvSpPr>
        <p:spPr>
          <a:xfrm>
            <a:off x="5238576" y="1445941"/>
            <a:ext cx="376862" cy="69675"/>
          </a:xfrm>
          <a:custGeom>
            <a:avLst/>
            <a:gdLst>
              <a:gd name="connsiteX0" fmla="*/ 174 w 376862"/>
              <a:gd name="connsiteY0" fmla="*/ 59009 h 69675"/>
              <a:gd name="connsiteX1" fmla="*/ 181149 w 376862"/>
              <a:gd name="connsiteY1" fmla="*/ 14559 h 69675"/>
              <a:gd name="connsiteX2" fmla="*/ 371649 w 376862"/>
              <a:gd name="connsiteY2" fmla="*/ 68534 h 69675"/>
              <a:gd name="connsiteX3" fmla="*/ 327199 w 376862"/>
              <a:gd name="connsiteY3" fmla="*/ 52659 h 69675"/>
              <a:gd name="connsiteX4" fmla="*/ 193849 w 376862"/>
              <a:gd name="connsiteY4" fmla="*/ 5034 h 69675"/>
              <a:gd name="connsiteX5" fmla="*/ 149399 w 376862"/>
              <a:gd name="connsiteY5" fmla="*/ 8209 h 69675"/>
              <a:gd name="connsiteX6" fmla="*/ 174 w 376862"/>
              <a:gd name="connsiteY6" fmla="*/ 59009 h 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862" h="69675">
                <a:moveTo>
                  <a:pt x="174" y="59009"/>
                </a:moveTo>
                <a:cubicBezTo>
                  <a:pt x="5465" y="60067"/>
                  <a:pt x="119237" y="12972"/>
                  <a:pt x="181149" y="14559"/>
                </a:cubicBezTo>
                <a:cubicBezTo>
                  <a:pt x="243061" y="16146"/>
                  <a:pt x="347307" y="62184"/>
                  <a:pt x="371649" y="68534"/>
                </a:cubicBezTo>
                <a:cubicBezTo>
                  <a:pt x="395991" y="74884"/>
                  <a:pt x="327199" y="52659"/>
                  <a:pt x="327199" y="52659"/>
                </a:cubicBezTo>
                <a:cubicBezTo>
                  <a:pt x="297566" y="42076"/>
                  <a:pt x="223482" y="12442"/>
                  <a:pt x="193849" y="5034"/>
                </a:cubicBezTo>
                <a:cubicBezTo>
                  <a:pt x="164216" y="-2374"/>
                  <a:pt x="187499" y="-1845"/>
                  <a:pt x="149399" y="8209"/>
                </a:cubicBezTo>
                <a:cubicBezTo>
                  <a:pt x="111299" y="18263"/>
                  <a:pt x="-5117" y="57951"/>
                  <a:pt x="174" y="59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2F19F01-A2D4-2519-C823-1CF57E864C14}"/>
              </a:ext>
            </a:extLst>
          </p:cNvPr>
          <p:cNvSpPr/>
          <p:nvPr/>
        </p:nvSpPr>
        <p:spPr>
          <a:xfrm>
            <a:off x="5549887" y="1489042"/>
            <a:ext cx="190183" cy="140251"/>
          </a:xfrm>
          <a:custGeom>
            <a:avLst/>
            <a:gdLst>
              <a:gd name="connsiteX0" fmla="*/ 13 w 190183"/>
              <a:gd name="connsiteY0" fmla="*/ 33 h 140251"/>
              <a:gd name="connsiteX1" fmla="*/ 174638 w 190183"/>
              <a:gd name="connsiteY1" fmla="*/ 130208 h 140251"/>
              <a:gd name="connsiteX2" fmla="*/ 165113 w 190183"/>
              <a:gd name="connsiteY2" fmla="*/ 117508 h 140251"/>
              <a:gd name="connsiteX3" fmla="*/ 13 w 190183"/>
              <a:gd name="connsiteY3" fmla="*/ 33 h 14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183" h="140251">
                <a:moveTo>
                  <a:pt x="13" y="33"/>
                </a:moveTo>
                <a:cubicBezTo>
                  <a:pt x="1601" y="2150"/>
                  <a:pt x="174638" y="130208"/>
                  <a:pt x="174638" y="130208"/>
                </a:cubicBezTo>
                <a:cubicBezTo>
                  <a:pt x="202155" y="149787"/>
                  <a:pt x="189455" y="138145"/>
                  <a:pt x="165113" y="117508"/>
                </a:cubicBezTo>
                <a:cubicBezTo>
                  <a:pt x="140771" y="96871"/>
                  <a:pt x="-1575" y="-2084"/>
                  <a:pt x="1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CBE2354-05AE-06E0-B2D3-340240D04D4F}"/>
              </a:ext>
            </a:extLst>
          </p:cNvPr>
          <p:cNvSpPr/>
          <p:nvPr/>
        </p:nvSpPr>
        <p:spPr>
          <a:xfrm>
            <a:off x="5699391" y="1648760"/>
            <a:ext cx="119712" cy="108771"/>
          </a:xfrm>
          <a:custGeom>
            <a:avLst/>
            <a:gdLst>
              <a:gd name="connsiteX0" fmla="*/ 117209 w 119712"/>
              <a:gd name="connsiteY0" fmla="*/ 2240 h 108771"/>
              <a:gd name="connsiteX1" fmla="*/ 2909 w 119712"/>
              <a:gd name="connsiteY1" fmla="*/ 107015 h 108771"/>
              <a:gd name="connsiteX2" fmla="*/ 37834 w 119712"/>
              <a:gd name="connsiteY2" fmla="*/ 65740 h 108771"/>
              <a:gd name="connsiteX3" fmla="*/ 79109 w 119712"/>
              <a:gd name="connsiteY3" fmla="*/ 37165 h 108771"/>
              <a:gd name="connsiteX4" fmla="*/ 117209 w 119712"/>
              <a:gd name="connsiteY4" fmla="*/ 2240 h 1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12" h="108771">
                <a:moveTo>
                  <a:pt x="117209" y="2240"/>
                </a:moveTo>
                <a:cubicBezTo>
                  <a:pt x="104509" y="13882"/>
                  <a:pt x="16138" y="96432"/>
                  <a:pt x="2909" y="107015"/>
                </a:cubicBezTo>
                <a:cubicBezTo>
                  <a:pt x="-10320" y="117598"/>
                  <a:pt x="25134" y="77382"/>
                  <a:pt x="37834" y="65740"/>
                </a:cubicBezTo>
                <a:cubicBezTo>
                  <a:pt x="50534" y="54098"/>
                  <a:pt x="67467" y="46690"/>
                  <a:pt x="79109" y="37165"/>
                </a:cubicBezTo>
                <a:cubicBezTo>
                  <a:pt x="90751" y="27640"/>
                  <a:pt x="129909" y="-9402"/>
                  <a:pt x="117209" y="2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164E681-074A-6AAF-34A7-EBBE95062C6B}"/>
              </a:ext>
            </a:extLst>
          </p:cNvPr>
          <p:cNvSpPr/>
          <p:nvPr/>
        </p:nvSpPr>
        <p:spPr>
          <a:xfrm>
            <a:off x="5317176" y="1510199"/>
            <a:ext cx="266635" cy="131288"/>
          </a:xfrm>
          <a:custGeom>
            <a:avLst/>
            <a:gdLst>
              <a:gd name="connsiteX0" fmla="*/ 264474 w 266635"/>
              <a:gd name="connsiteY0" fmla="*/ 55076 h 131288"/>
              <a:gd name="connsiteX1" fmla="*/ 194624 w 266635"/>
              <a:gd name="connsiteY1" fmla="*/ 32851 h 131288"/>
              <a:gd name="connsiteX2" fmla="*/ 178749 w 266635"/>
              <a:gd name="connsiteY2" fmla="*/ 86826 h 131288"/>
              <a:gd name="connsiteX3" fmla="*/ 127949 w 266635"/>
              <a:gd name="connsiteY3" fmla="*/ 128101 h 131288"/>
              <a:gd name="connsiteX4" fmla="*/ 39049 w 266635"/>
              <a:gd name="connsiteY4" fmla="*/ 124926 h 131288"/>
              <a:gd name="connsiteX5" fmla="*/ 13649 w 266635"/>
              <a:gd name="connsiteY5" fmla="*/ 96351 h 131288"/>
              <a:gd name="connsiteX6" fmla="*/ 949 w 266635"/>
              <a:gd name="connsiteY6" fmla="*/ 74126 h 131288"/>
              <a:gd name="connsiteX7" fmla="*/ 4124 w 266635"/>
              <a:gd name="connsiteY7" fmla="*/ 29676 h 131288"/>
              <a:gd name="connsiteX8" fmla="*/ 29524 w 266635"/>
              <a:gd name="connsiteY8" fmla="*/ 10626 h 131288"/>
              <a:gd name="connsiteX9" fmla="*/ 102549 w 266635"/>
              <a:gd name="connsiteY9" fmla="*/ 1101 h 131288"/>
              <a:gd name="connsiteX10" fmla="*/ 264474 w 266635"/>
              <a:gd name="connsiteY10" fmla="*/ 55076 h 13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635" h="131288">
                <a:moveTo>
                  <a:pt x="264474" y="55076"/>
                </a:moveTo>
                <a:cubicBezTo>
                  <a:pt x="279820" y="60368"/>
                  <a:pt x="208911" y="27559"/>
                  <a:pt x="194624" y="32851"/>
                </a:cubicBezTo>
                <a:cubicBezTo>
                  <a:pt x="180337" y="38143"/>
                  <a:pt x="189861" y="70951"/>
                  <a:pt x="178749" y="86826"/>
                </a:cubicBezTo>
                <a:cubicBezTo>
                  <a:pt x="167636" y="102701"/>
                  <a:pt x="151232" y="121751"/>
                  <a:pt x="127949" y="128101"/>
                </a:cubicBezTo>
                <a:cubicBezTo>
                  <a:pt x="104666" y="134451"/>
                  <a:pt x="58099" y="130218"/>
                  <a:pt x="39049" y="124926"/>
                </a:cubicBezTo>
                <a:cubicBezTo>
                  <a:pt x="19999" y="119634"/>
                  <a:pt x="19999" y="104818"/>
                  <a:pt x="13649" y="96351"/>
                </a:cubicBezTo>
                <a:cubicBezTo>
                  <a:pt x="7299" y="87884"/>
                  <a:pt x="2536" y="85238"/>
                  <a:pt x="949" y="74126"/>
                </a:cubicBezTo>
                <a:cubicBezTo>
                  <a:pt x="-638" y="63014"/>
                  <a:pt x="-639" y="40259"/>
                  <a:pt x="4124" y="29676"/>
                </a:cubicBezTo>
                <a:cubicBezTo>
                  <a:pt x="8886" y="19093"/>
                  <a:pt x="13120" y="15389"/>
                  <a:pt x="29524" y="10626"/>
                </a:cubicBezTo>
                <a:cubicBezTo>
                  <a:pt x="45928" y="5863"/>
                  <a:pt x="65507" y="-3132"/>
                  <a:pt x="102549" y="1101"/>
                </a:cubicBezTo>
                <a:cubicBezTo>
                  <a:pt x="139591" y="5334"/>
                  <a:pt x="249128" y="49784"/>
                  <a:pt x="264474" y="550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93BBFA49-A6C8-AD88-5941-AE515B049213}"/>
              </a:ext>
            </a:extLst>
          </p:cNvPr>
          <p:cNvSpPr/>
          <p:nvPr/>
        </p:nvSpPr>
        <p:spPr>
          <a:xfrm>
            <a:off x="5400588" y="1529156"/>
            <a:ext cx="52837" cy="52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D69A23A3-28E3-6B4F-3B0F-297A6C27D8A3}"/>
              </a:ext>
            </a:extLst>
          </p:cNvPr>
          <p:cNvSpPr/>
          <p:nvPr/>
        </p:nvSpPr>
        <p:spPr>
          <a:xfrm>
            <a:off x="5130522" y="1392473"/>
            <a:ext cx="378251" cy="99779"/>
          </a:xfrm>
          <a:custGeom>
            <a:avLst/>
            <a:gdLst>
              <a:gd name="connsiteX0" fmla="*/ 278 w 378251"/>
              <a:gd name="connsiteY0" fmla="*/ 99777 h 99779"/>
              <a:gd name="connsiteX1" fmla="*/ 270153 w 378251"/>
              <a:gd name="connsiteY1" fmla="*/ 7702 h 99779"/>
              <a:gd name="connsiteX2" fmla="*/ 378103 w 378251"/>
              <a:gd name="connsiteY2" fmla="*/ 4527 h 99779"/>
              <a:gd name="connsiteX3" fmla="*/ 251103 w 378251"/>
              <a:gd name="connsiteY3" fmla="*/ 1352 h 99779"/>
              <a:gd name="connsiteX4" fmla="*/ 279678 w 378251"/>
              <a:gd name="connsiteY4" fmla="*/ 1352 h 99779"/>
              <a:gd name="connsiteX5" fmla="*/ 219353 w 378251"/>
              <a:gd name="connsiteY5" fmla="*/ 10877 h 99779"/>
              <a:gd name="connsiteX6" fmla="*/ 278 w 378251"/>
              <a:gd name="connsiteY6" fmla="*/ 99777 h 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251" h="99779">
                <a:moveTo>
                  <a:pt x="278" y="99777"/>
                </a:moveTo>
                <a:cubicBezTo>
                  <a:pt x="8745" y="99248"/>
                  <a:pt x="207182" y="23577"/>
                  <a:pt x="270153" y="7702"/>
                </a:cubicBezTo>
                <a:cubicBezTo>
                  <a:pt x="333124" y="-8173"/>
                  <a:pt x="381278" y="5585"/>
                  <a:pt x="378103" y="4527"/>
                </a:cubicBezTo>
                <a:cubicBezTo>
                  <a:pt x="374928" y="3469"/>
                  <a:pt x="267507" y="1881"/>
                  <a:pt x="251103" y="1352"/>
                </a:cubicBezTo>
                <a:cubicBezTo>
                  <a:pt x="234699" y="823"/>
                  <a:pt x="284970" y="-235"/>
                  <a:pt x="279678" y="1352"/>
                </a:cubicBezTo>
                <a:cubicBezTo>
                  <a:pt x="274386" y="2939"/>
                  <a:pt x="259570" y="-2881"/>
                  <a:pt x="219353" y="10877"/>
                </a:cubicBezTo>
                <a:cubicBezTo>
                  <a:pt x="179136" y="24635"/>
                  <a:pt x="-8189" y="100306"/>
                  <a:pt x="278" y="99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84D6286-20DD-76AD-3EB0-2A89F1D6170C}"/>
              </a:ext>
            </a:extLst>
          </p:cNvPr>
          <p:cNvSpPr/>
          <p:nvPr/>
        </p:nvSpPr>
        <p:spPr>
          <a:xfrm>
            <a:off x="5524470" y="1396997"/>
            <a:ext cx="161219" cy="102094"/>
          </a:xfrm>
          <a:custGeom>
            <a:avLst/>
            <a:gdLst>
              <a:gd name="connsiteX0" fmla="*/ 30 w 161219"/>
              <a:gd name="connsiteY0" fmla="*/ 3 h 102094"/>
              <a:gd name="connsiteX1" fmla="*/ 133380 w 161219"/>
              <a:gd name="connsiteY1" fmla="*/ 85728 h 102094"/>
              <a:gd name="connsiteX2" fmla="*/ 155605 w 161219"/>
              <a:gd name="connsiteY2" fmla="*/ 101603 h 102094"/>
              <a:gd name="connsiteX3" fmla="*/ 146080 w 161219"/>
              <a:gd name="connsiteY3" fmla="*/ 88903 h 102094"/>
              <a:gd name="connsiteX4" fmla="*/ 30 w 161219"/>
              <a:gd name="connsiteY4" fmla="*/ 3 h 10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19" h="102094">
                <a:moveTo>
                  <a:pt x="30" y="3"/>
                </a:moveTo>
                <a:cubicBezTo>
                  <a:pt x="-2087" y="-526"/>
                  <a:pt x="107451" y="68795"/>
                  <a:pt x="133380" y="85728"/>
                </a:cubicBezTo>
                <a:cubicBezTo>
                  <a:pt x="159309" y="102661"/>
                  <a:pt x="155605" y="101603"/>
                  <a:pt x="155605" y="101603"/>
                </a:cubicBezTo>
                <a:cubicBezTo>
                  <a:pt x="157722" y="102132"/>
                  <a:pt x="171480" y="104778"/>
                  <a:pt x="146080" y="88903"/>
                </a:cubicBezTo>
                <a:cubicBezTo>
                  <a:pt x="120680" y="73028"/>
                  <a:pt x="2147" y="532"/>
                  <a:pt x="3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1E2E3D1-5C81-42C7-7F50-764931C48BAA}"/>
              </a:ext>
            </a:extLst>
          </p:cNvPr>
          <p:cNvSpPr/>
          <p:nvPr/>
        </p:nvSpPr>
        <p:spPr>
          <a:xfrm>
            <a:off x="5734050" y="1514462"/>
            <a:ext cx="32749" cy="133393"/>
          </a:xfrm>
          <a:custGeom>
            <a:avLst/>
            <a:gdLst>
              <a:gd name="connsiteX0" fmla="*/ 0 w 32749"/>
              <a:gd name="connsiteY0" fmla="*/ 13 h 133393"/>
              <a:gd name="connsiteX1" fmla="*/ 31750 w 32749"/>
              <a:gd name="connsiteY1" fmla="*/ 82563 h 133393"/>
              <a:gd name="connsiteX2" fmla="*/ 25400 w 32749"/>
              <a:gd name="connsiteY2" fmla="*/ 133363 h 133393"/>
              <a:gd name="connsiteX3" fmla="*/ 31750 w 32749"/>
              <a:gd name="connsiteY3" fmla="*/ 88913 h 133393"/>
              <a:gd name="connsiteX4" fmla="*/ 0 w 32749"/>
              <a:gd name="connsiteY4" fmla="*/ 13 h 13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9" h="133393">
                <a:moveTo>
                  <a:pt x="0" y="13"/>
                </a:moveTo>
                <a:cubicBezTo>
                  <a:pt x="0" y="-1045"/>
                  <a:pt x="27517" y="60338"/>
                  <a:pt x="31750" y="82563"/>
                </a:cubicBezTo>
                <a:cubicBezTo>
                  <a:pt x="35983" y="104788"/>
                  <a:pt x="25400" y="132305"/>
                  <a:pt x="25400" y="133363"/>
                </a:cubicBezTo>
                <a:cubicBezTo>
                  <a:pt x="25400" y="134421"/>
                  <a:pt x="32279" y="107963"/>
                  <a:pt x="31750" y="88913"/>
                </a:cubicBezTo>
                <a:cubicBezTo>
                  <a:pt x="31221" y="69863"/>
                  <a:pt x="0" y="1071"/>
                  <a:pt x="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DD3492C-F6F8-1F46-2912-EEA957F84DD1}"/>
              </a:ext>
            </a:extLst>
          </p:cNvPr>
          <p:cNvSpPr/>
          <p:nvPr/>
        </p:nvSpPr>
        <p:spPr>
          <a:xfrm>
            <a:off x="5749925" y="1511300"/>
            <a:ext cx="19090" cy="105126"/>
          </a:xfrm>
          <a:custGeom>
            <a:avLst/>
            <a:gdLst>
              <a:gd name="connsiteX0" fmla="*/ 0 w 19090"/>
              <a:gd name="connsiteY0" fmla="*/ 0 h 105126"/>
              <a:gd name="connsiteX1" fmla="*/ 19050 w 19090"/>
              <a:gd name="connsiteY1" fmla="*/ 104775 h 105126"/>
              <a:gd name="connsiteX2" fmla="*/ 0 w 19090"/>
              <a:gd name="connsiteY2" fmla="*/ 0 h 10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0" h="105126">
                <a:moveTo>
                  <a:pt x="0" y="0"/>
                </a:moveTo>
                <a:cubicBezTo>
                  <a:pt x="0" y="0"/>
                  <a:pt x="17992" y="97367"/>
                  <a:pt x="19050" y="104775"/>
                </a:cubicBezTo>
                <a:cubicBezTo>
                  <a:pt x="20108" y="11218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A464EAC-869D-8A9E-96FD-A4066C1103FF}"/>
              </a:ext>
            </a:extLst>
          </p:cNvPr>
          <p:cNvSpPr/>
          <p:nvPr/>
        </p:nvSpPr>
        <p:spPr>
          <a:xfrm>
            <a:off x="5752710" y="1517321"/>
            <a:ext cx="13217" cy="133561"/>
          </a:xfrm>
          <a:custGeom>
            <a:avLst/>
            <a:gdLst>
              <a:gd name="connsiteX0" fmla="*/ 390 w 13217"/>
              <a:gd name="connsiteY0" fmla="*/ 329 h 133561"/>
              <a:gd name="connsiteX1" fmla="*/ 13090 w 13217"/>
              <a:gd name="connsiteY1" fmla="*/ 130504 h 133561"/>
              <a:gd name="connsiteX2" fmla="*/ 6740 w 13217"/>
              <a:gd name="connsiteY2" fmla="*/ 92404 h 133561"/>
              <a:gd name="connsiteX3" fmla="*/ 3565 w 13217"/>
              <a:gd name="connsiteY3" fmla="*/ 92404 h 133561"/>
              <a:gd name="connsiteX4" fmla="*/ 390 w 13217"/>
              <a:gd name="connsiteY4" fmla="*/ 329 h 13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7" h="133561">
                <a:moveTo>
                  <a:pt x="390" y="329"/>
                </a:moveTo>
                <a:cubicBezTo>
                  <a:pt x="1978" y="6679"/>
                  <a:pt x="12032" y="115158"/>
                  <a:pt x="13090" y="130504"/>
                </a:cubicBezTo>
                <a:cubicBezTo>
                  <a:pt x="14148" y="145850"/>
                  <a:pt x="8328" y="98754"/>
                  <a:pt x="6740" y="92404"/>
                </a:cubicBezTo>
                <a:cubicBezTo>
                  <a:pt x="5153" y="86054"/>
                  <a:pt x="4623" y="103516"/>
                  <a:pt x="3565" y="92404"/>
                </a:cubicBezTo>
                <a:cubicBezTo>
                  <a:pt x="2507" y="81292"/>
                  <a:pt x="-1198" y="-6021"/>
                  <a:pt x="390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4DDC761-EF70-70B0-DCCF-6AA87189576B}"/>
              </a:ext>
            </a:extLst>
          </p:cNvPr>
          <p:cNvSpPr/>
          <p:nvPr/>
        </p:nvSpPr>
        <p:spPr>
          <a:xfrm>
            <a:off x="5162119" y="1304739"/>
            <a:ext cx="356428" cy="104972"/>
          </a:xfrm>
          <a:custGeom>
            <a:avLst/>
            <a:gdLst>
              <a:gd name="connsiteX0" fmla="*/ 431 w 356428"/>
              <a:gd name="connsiteY0" fmla="*/ 104961 h 104972"/>
              <a:gd name="connsiteX1" fmla="*/ 203631 w 356428"/>
              <a:gd name="connsiteY1" fmla="*/ 12886 h 104972"/>
              <a:gd name="connsiteX2" fmla="*/ 356031 w 356428"/>
              <a:gd name="connsiteY2" fmla="*/ 9711 h 104972"/>
              <a:gd name="connsiteX3" fmla="*/ 244906 w 356428"/>
              <a:gd name="connsiteY3" fmla="*/ 186 h 104972"/>
              <a:gd name="connsiteX4" fmla="*/ 152831 w 356428"/>
              <a:gd name="connsiteY4" fmla="*/ 19236 h 104972"/>
              <a:gd name="connsiteX5" fmla="*/ 431 w 356428"/>
              <a:gd name="connsiteY5" fmla="*/ 104961 h 1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28" h="104972">
                <a:moveTo>
                  <a:pt x="431" y="104961"/>
                </a:moveTo>
                <a:cubicBezTo>
                  <a:pt x="8898" y="103903"/>
                  <a:pt x="144364" y="28761"/>
                  <a:pt x="203631" y="12886"/>
                </a:cubicBezTo>
                <a:cubicBezTo>
                  <a:pt x="262898" y="-2989"/>
                  <a:pt x="349152" y="11828"/>
                  <a:pt x="356031" y="9711"/>
                </a:cubicBezTo>
                <a:cubicBezTo>
                  <a:pt x="362910" y="7594"/>
                  <a:pt x="278773" y="-1401"/>
                  <a:pt x="244906" y="186"/>
                </a:cubicBezTo>
                <a:cubicBezTo>
                  <a:pt x="211039" y="1773"/>
                  <a:pt x="195164" y="2303"/>
                  <a:pt x="152831" y="19236"/>
                </a:cubicBezTo>
                <a:cubicBezTo>
                  <a:pt x="110498" y="36169"/>
                  <a:pt x="-8036" y="106019"/>
                  <a:pt x="431" y="104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DEBA290-4B06-3009-FDFE-460B26189B08}"/>
              </a:ext>
            </a:extLst>
          </p:cNvPr>
          <p:cNvSpPr/>
          <p:nvPr/>
        </p:nvSpPr>
        <p:spPr>
          <a:xfrm>
            <a:off x="5482880" y="1348175"/>
            <a:ext cx="247997" cy="141014"/>
          </a:xfrm>
          <a:custGeom>
            <a:avLst/>
            <a:gdLst>
              <a:gd name="connsiteX0" fmla="*/ 345 w 247997"/>
              <a:gd name="connsiteY0" fmla="*/ 1200 h 141014"/>
              <a:gd name="connsiteX1" fmla="*/ 89245 w 247997"/>
              <a:gd name="connsiteY1" fmla="*/ 7550 h 141014"/>
              <a:gd name="connsiteX2" fmla="*/ 152745 w 247997"/>
              <a:gd name="connsiteY2" fmla="*/ 58350 h 141014"/>
              <a:gd name="connsiteX3" fmla="*/ 247995 w 247997"/>
              <a:gd name="connsiteY3" fmla="*/ 140900 h 141014"/>
              <a:gd name="connsiteX4" fmla="*/ 155920 w 247997"/>
              <a:gd name="connsiteY4" fmla="*/ 39300 h 141014"/>
              <a:gd name="connsiteX5" fmla="*/ 174970 w 247997"/>
              <a:gd name="connsiteY5" fmla="*/ 74225 h 141014"/>
              <a:gd name="connsiteX6" fmla="*/ 124170 w 247997"/>
              <a:gd name="connsiteY6" fmla="*/ 17075 h 141014"/>
              <a:gd name="connsiteX7" fmla="*/ 345 w 247997"/>
              <a:gd name="connsiteY7" fmla="*/ 1200 h 1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97" h="141014">
                <a:moveTo>
                  <a:pt x="345" y="1200"/>
                </a:moveTo>
                <a:cubicBezTo>
                  <a:pt x="-5476" y="-388"/>
                  <a:pt x="63845" y="-1975"/>
                  <a:pt x="89245" y="7550"/>
                </a:cubicBezTo>
                <a:cubicBezTo>
                  <a:pt x="114645" y="17075"/>
                  <a:pt x="126287" y="36125"/>
                  <a:pt x="152745" y="58350"/>
                </a:cubicBezTo>
                <a:cubicBezTo>
                  <a:pt x="179203" y="80575"/>
                  <a:pt x="247466" y="144075"/>
                  <a:pt x="247995" y="140900"/>
                </a:cubicBezTo>
                <a:cubicBezTo>
                  <a:pt x="248524" y="137725"/>
                  <a:pt x="168091" y="50413"/>
                  <a:pt x="155920" y="39300"/>
                </a:cubicBezTo>
                <a:cubicBezTo>
                  <a:pt x="143749" y="28187"/>
                  <a:pt x="180262" y="77929"/>
                  <a:pt x="174970" y="74225"/>
                </a:cubicBezTo>
                <a:cubicBezTo>
                  <a:pt x="169678" y="70521"/>
                  <a:pt x="152745" y="28717"/>
                  <a:pt x="124170" y="17075"/>
                </a:cubicBezTo>
                <a:cubicBezTo>
                  <a:pt x="95595" y="5433"/>
                  <a:pt x="6166" y="2788"/>
                  <a:pt x="345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FBD0471-EE40-72A3-D08E-2CA6A4E7E172}"/>
              </a:ext>
            </a:extLst>
          </p:cNvPr>
          <p:cNvSpPr/>
          <p:nvPr/>
        </p:nvSpPr>
        <p:spPr>
          <a:xfrm>
            <a:off x="5876189" y="1231847"/>
            <a:ext cx="19955" cy="168559"/>
          </a:xfrm>
          <a:custGeom>
            <a:avLst/>
            <a:gdLst>
              <a:gd name="connsiteX0" fmla="*/ 10261 w 19955"/>
              <a:gd name="connsiteY0" fmla="*/ 53 h 168559"/>
              <a:gd name="connsiteX1" fmla="*/ 19786 w 19955"/>
              <a:gd name="connsiteY1" fmla="*/ 88953 h 168559"/>
              <a:gd name="connsiteX2" fmla="*/ 736 w 19955"/>
              <a:gd name="connsiteY2" fmla="*/ 165153 h 168559"/>
              <a:gd name="connsiteX3" fmla="*/ 3911 w 19955"/>
              <a:gd name="connsiteY3" fmla="*/ 149278 h 168559"/>
              <a:gd name="connsiteX4" fmla="*/ 3911 w 19955"/>
              <a:gd name="connsiteY4" fmla="*/ 95303 h 168559"/>
              <a:gd name="connsiteX5" fmla="*/ 3911 w 19955"/>
              <a:gd name="connsiteY5" fmla="*/ 114353 h 168559"/>
              <a:gd name="connsiteX6" fmla="*/ 13436 w 19955"/>
              <a:gd name="connsiteY6" fmla="*/ 76253 h 168559"/>
              <a:gd name="connsiteX7" fmla="*/ 10261 w 19955"/>
              <a:gd name="connsiteY7" fmla="*/ 53 h 16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5" h="168559">
                <a:moveTo>
                  <a:pt x="10261" y="53"/>
                </a:moveTo>
                <a:cubicBezTo>
                  <a:pt x="11319" y="2170"/>
                  <a:pt x="21373" y="61436"/>
                  <a:pt x="19786" y="88953"/>
                </a:cubicBezTo>
                <a:cubicBezTo>
                  <a:pt x="18199" y="116470"/>
                  <a:pt x="736" y="165153"/>
                  <a:pt x="736" y="165153"/>
                </a:cubicBezTo>
                <a:cubicBezTo>
                  <a:pt x="-1910" y="175207"/>
                  <a:pt x="3382" y="160920"/>
                  <a:pt x="3911" y="149278"/>
                </a:cubicBezTo>
                <a:cubicBezTo>
                  <a:pt x="4440" y="137636"/>
                  <a:pt x="3911" y="95303"/>
                  <a:pt x="3911" y="95303"/>
                </a:cubicBezTo>
                <a:cubicBezTo>
                  <a:pt x="3911" y="89482"/>
                  <a:pt x="2324" y="117528"/>
                  <a:pt x="3911" y="114353"/>
                </a:cubicBezTo>
                <a:cubicBezTo>
                  <a:pt x="5498" y="111178"/>
                  <a:pt x="11849" y="93186"/>
                  <a:pt x="13436" y="76253"/>
                </a:cubicBezTo>
                <a:cubicBezTo>
                  <a:pt x="15024" y="59320"/>
                  <a:pt x="9203" y="-2064"/>
                  <a:pt x="1026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7784375-94D5-AAF2-61BF-6403E0188640}"/>
              </a:ext>
            </a:extLst>
          </p:cNvPr>
          <p:cNvSpPr/>
          <p:nvPr/>
        </p:nvSpPr>
        <p:spPr>
          <a:xfrm>
            <a:off x="5619667" y="1114318"/>
            <a:ext cx="168370" cy="189203"/>
          </a:xfrm>
          <a:custGeom>
            <a:avLst/>
            <a:gdLst>
              <a:gd name="connsiteX0" fmla="*/ 35008 w 168370"/>
              <a:gd name="connsiteY0" fmla="*/ 107 h 189203"/>
              <a:gd name="connsiteX1" fmla="*/ 127083 w 168370"/>
              <a:gd name="connsiteY1" fmla="*/ 120757 h 189203"/>
              <a:gd name="connsiteX2" fmla="*/ 149308 w 168370"/>
              <a:gd name="connsiteY2" fmla="*/ 187432 h 189203"/>
              <a:gd name="connsiteX3" fmla="*/ 149308 w 168370"/>
              <a:gd name="connsiteY3" fmla="*/ 165207 h 189203"/>
              <a:gd name="connsiteX4" fmla="*/ 162008 w 168370"/>
              <a:gd name="connsiteY4" fmla="*/ 114407 h 189203"/>
              <a:gd name="connsiteX5" fmla="*/ 149308 w 168370"/>
              <a:gd name="connsiteY5" fmla="*/ 76307 h 189203"/>
              <a:gd name="connsiteX6" fmla="*/ 168358 w 168370"/>
              <a:gd name="connsiteY6" fmla="*/ 111232 h 189203"/>
              <a:gd name="connsiteX7" fmla="*/ 152483 w 168370"/>
              <a:gd name="connsiteY7" fmla="*/ 177907 h 189203"/>
              <a:gd name="connsiteX8" fmla="*/ 139783 w 168370"/>
              <a:gd name="connsiteY8" fmla="*/ 155682 h 189203"/>
              <a:gd name="connsiteX9" fmla="*/ 83 w 168370"/>
              <a:gd name="connsiteY9" fmla="*/ 54082 h 189203"/>
              <a:gd name="connsiteX10" fmla="*/ 117558 w 168370"/>
              <a:gd name="connsiteY10" fmla="*/ 127107 h 189203"/>
              <a:gd name="connsiteX11" fmla="*/ 133433 w 168370"/>
              <a:gd name="connsiteY11" fmla="*/ 142982 h 189203"/>
              <a:gd name="connsiteX12" fmla="*/ 35008 w 168370"/>
              <a:gd name="connsiteY12" fmla="*/ 107 h 18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370" h="189203">
                <a:moveTo>
                  <a:pt x="35008" y="107"/>
                </a:moveTo>
                <a:cubicBezTo>
                  <a:pt x="33950" y="-3597"/>
                  <a:pt x="108033" y="89536"/>
                  <a:pt x="127083" y="120757"/>
                </a:cubicBezTo>
                <a:cubicBezTo>
                  <a:pt x="146133" y="151978"/>
                  <a:pt x="149308" y="187432"/>
                  <a:pt x="149308" y="187432"/>
                </a:cubicBezTo>
                <a:cubicBezTo>
                  <a:pt x="153012" y="194840"/>
                  <a:pt x="147191" y="177378"/>
                  <a:pt x="149308" y="165207"/>
                </a:cubicBezTo>
                <a:cubicBezTo>
                  <a:pt x="151425" y="153036"/>
                  <a:pt x="162008" y="129224"/>
                  <a:pt x="162008" y="114407"/>
                </a:cubicBezTo>
                <a:cubicBezTo>
                  <a:pt x="162008" y="99590"/>
                  <a:pt x="148250" y="76836"/>
                  <a:pt x="149308" y="76307"/>
                </a:cubicBezTo>
                <a:cubicBezTo>
                  <a:pt x="150366" y="75778"/>
                  <a:pt x="167829" y="94299"/>
                  <a:pt x="168358" y="111232"/>
                </a:cubicBezTo>
                <a:cubicBezTo>
                  <a:pt x="168887" y="128165"/>
                  <a:pt x="152483" y="177907"/>
                  <a:pt x="152483" y="177907"/>
                </a:cubicBezTo>
                <a:cubicBezTo>
                  <a:pt x="147721" y="185315"/>
                  <a:pt x="165183" y="176320"/>
                  <a:pt x="139783" y="155682"/>
                </a:cubicBezTo>
                <a:cubicBezTo>
                  <a:pt x="114383" y="135044"/>
                  <a:pt x="3787" y="58844"/>
                  <a:pt x="83" y="54082"/>
                </a:cubicBezTo>
                <a:cubicBezTo>
                  <a:pt x="-3621" y="49320"/>
                  <a:pt x="117558" y="127107"/>
                  <a:pt x="117558" y="127107"/>
                </a:cubicBezTo>
                <a:cubicBezTo>
                  <a:pt x="139783" y="141924"/>
                  <a:pt x="146133" y="164149"/>
                  <a:pt x="133433" y="142982"/>
                </a:cubicBezTo>
                <a:cubicBezTo>
                  <a:pt x="120733" y="121815"/>
                  <a:pt x="36066" y="3811"/>
                  <a:pt x="35008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F297570-3B3B-CE62-4023-2099BCC6F6AF}"/>
              </a:ext>
            </a:extLst>
          </p:cNvPr>
          <p:cNvSpPr/>
          <p:nvPr/>
        </p:nvSpPr>
        <p:spPr>
          <a:xfrm>
            <a:off x="5781660" y="1187258"/>
            <a:ext cx="78849" cy="213034"/>
          </a:xfrm>
          <a:custGeom>
            <a:avLst/>
            <a:gdLst>
              <a:gd name="connsiteX0" fmla="*/ 15 w 78849"/>
              <a:gd name="connsiteY0" fmla="*/ 192 h 213034"/>
              <a:gd name="connsiteX1" fmla="*/ 66690 w 78849"/>
              <a:gd name="connsiteY1" fmla="*/ 114492 h 213034"/>
              <a:gd name="connsiteX2" fmla="*/ 76215 w 78849"/>
              <a:gd name="connsiteY2" fmla="*/ 206567 h 213034"/>
              <a:gd name="connsiteX3" fmla="*/ 73040 w 78849"/>
              <a:gd name="connsiteY3" fmla="*/ 197042 h 213034"/>
              <a:gd name="connsiteX4" fmla="*/ 15890 w 78849"/>
              <a:gd name="connsiteY4" fmla="*/ 130367 h 213034"/>
              <a:gd name="connsiteX5" fmla="*/ 53990 w 78849"/>
              <a:gd name="connsiteY5" fmla="*/ 165292 h 213034"/>
              <a:gd name="connsiteX6" fmla="*/ 73040 w 78849"/>
              <a:gd name="connsiteY6" fmla="*/ 171642 h 213034"/>
              <a:gd name="connsiteX7" fmla="*/ 73040 w 78849"/>
              <a:gd name="connsiteY7" fmla="*/ 143067 h 213034"/>
              <a:gd name="connsiteX8" fmla="*/ 15 w 78849"/>
              <a:gd name="connsiteY8" fmla="*/ 192 h 2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49" h="213034">
                <a:moveTo>
                  <a:pt x="15" y="192"/>
                </a:moveTo>
                <a:cubicBezTo>
                  <a:pt x="-1043" y="-4570"/>
                  <a:pt x="53990" y="80096"/>
                  <a:pt x="66690" y="114492"/>
                </a:cubicBezTo>
                <a:cubicBezTo>
                  <a:pt x="79390" y="148888"/>
                  <a:pt x="76215" y="206567"/>
                  <a:pt x="76215" y="206567"/>
                </a:cubicBezTo>
                <a:cubicBezTo>
                  <a:pt x="77273" y="220325"/>
                  <a:pt x="83094" y="209742"/>
                  <a:pt x="73040" y="197042"/>
                </a:cubicBezTo>
                <a:cubicBezTo>
                  <a:pt x="62986" y="184342"/>
                  <a:pt x="19065" y="135659"/>
                  <a:pt x="15890" y="130367"/>
                </a:cubicBezTo>
                <a:cubicBezTo>
                  <a:pt x="12715" y="125075"/>
                  <a:pt x="53990" y="165292"/>
                  <a:pt x="53990" y="165292"/>
                </a:cubicBezTo>
                <a:cubicBezTo>
                  <a:pt x="63515" y="172171"/>
                  <a:pt x="69865" y="175346"/>
                  <a:pt x="73040" y="171642"/>
                </a:cubicBezTo>
                <a:cubicBezTo>
                  <a:pt x="76215" y="167938"/>
                  <a:pt x="82565" y="166350"/>
                  <a:pt x="73040" y="143067"/>
                </a:cubicBezTo>
                <a:cubicBezTo>
                  <a:pt x="63515" y="119784"/>
                  <a:pt x="1073" y="4954"/>
                  <a:pt x="15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EDC2AEF-6CE5-5237-6974-192A123D6697}"/>
              </a:ext>
            </a:extLst>
          </p:cNvPr>
          <p:cNvSpPr/>
          <p:nvPr/>
        </p:nvSpPr>
        <p:spPr>
          <a:xfrm>
            <a:off x="5390869" y="1059586"/>
            <a:ext cx="261663" cy="191959"/>
          </a:xfrm>
          <a:custGeom>
            <a:avLst/>
            <a:gdLst>
              <a:gd name="connsiteX0" fmla="*/ 281 w 261663"/>
              <a:gd name="connsiteY0" fmla="*/ 23089 h 191959"/>
              <a:gd name="connsiteX1" fmla="*/ 98706 w 261663"/>
              <a:gd name="connsiteY1" fmla="*/ 96114 h 191959"/>
              <a:gd name="connsiteX2" fmla="*/ 146331 w 261663"/>
              <a:gd name="connsiteY2" fmla="*/ 121514 h 191959"/>
              <a:gd name="connsiteX3" fmla="*/ 159031 w 261663"/>
              <a:gd name="connsiteY3" fmla="*/ 111989 h 191959"/>
              <a:gd name="connsiteX4" fmla="*/ 251106 w 261663"/>
              <a:gd name="connsiteY4" fmla="*/ 181839 h 191959"/>
              <a:gd name="connsiteX5" fmla="*/ 247931 w 261663"/>
              <a:gd name="connsiteY5" fmla="*/ 172314 h 191959"/>
              <a:gd name="connsiteX6" fmla="*/ 146331 w 261663"/>
              <a:gd name="connsiteY6" fmla="*/ 4039 h 191959"/>
              <a:gd name="connsiteX7" fmla="*/ 174906 w 261663"/>
              <a:gd name="connsiteY7" fmla="*/ 58014 h 191959"/>
              <a:gd name="connsiteX8" fmla="*/ 197131 w 261663"/>
              <a:gd name="connsiteY8" fmla="*/ 121514 h 191959"/>
              <a:gd name="connsiteX9" fmla="*/ 165381 w 261663"/>
              <a:gd name="connsiteY9" fmla="*/ 96114 h 191959"/>
              <a:gd name="connsiteX10" fmla="*/ 79656 w 261663"/>
              <a:gd name="connsiteY10" fmla="*/ 13564 h 191959"/>
              <a:gd name="connsiteX11" fmla="*/ 139981 w 261663"/>
              <a:gd name="connsiteY11" fmla="*/ 89764 h 191959"/>
              <a:gd name="connsiteX12" fmla="*/ 117756 w 261663"/>
              <a:gd name="connsiteY12" fmla="*/ 99289 h 191959"/>
              <a:gd name="connsiteX13" fmla="*/ 32031 w 261663"/>
              <a:gd name="connsiteY13" fmla="*/ 96114 h 191959"/>
              <a:gd name="connsiteX14" fmla="*/ 66956 w 261663"/>
              <a:gd name="connsiteY14" fmla="*/ 89764 h 191959"/>
              <a:gd name="connsiteX15" fmla="*/ 281 w 261663"/>
              <a:gd name="connsiteY15" fmla="*/ 23089 h 19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663" h="191959">
                <a:moveTo>
                  <a:pt x="281" y="23089"/>
                </a:moveTo>
                <a:cubicBezTo>
                  <a:pt x="5572" y="24147"/>
                  <a:pt x="74364" y="79710"/>
                  <a:pt x="98706" y="96114"/>
                </a:cubicBezTo>
                <a:cubicBezTo>
                  <a:pt x="123048" y="112518"/>
                  <a:pt x="146331" y="121514"/>
                  <a:pt x="146331" y="121514"/>
                </a:cubicBezTo>
                <a:cubicBezTo>
                  <a:pt x="156385" y="124160"/>
                  <a:pt x="141569" y="101935"/>
                  <a:pt x="159031" y="111989"/>
                </a:cubicBezTo>
                <a:cubicBezTo>
                  <a:pt x="176493" y="122043"/>
                  <a:pt x="251106" y="181839"/>
                  <a:pt x="251106" y="181839"/>
                </a:cubicBezTo>
                <a:cubicBezTo>
                  <a:pt x="265923" y="191893"/>
                  <a:pt x="265393" y="201947"/>
                  <a:pt x="247931" y="172314"/>
                </a:cubicBezTo>
                <a:cubicBezTo>
                  <a:pt x="230469" y="142681"/>
                  <a:pt x="158502" y="23089"/>
                  <a:pt x="146331" y="4039"/>
                </a:cubicBezTo>
                <a:cubicBezTo>
                  <a:pt x="134160" y="-15011"/>
                  <a:pt x="166439" y="38435"/>
                  <a:pt x="174906" y="58014"/>
                </a:cubicBezTo>
                <a:cubicBezTo>
                  <a:pt x="183373" y="77593"/>
                  <a:pt x="198719" y="115164"/>
                  <a:pt x="197131" y="121514"/>
                </a:cubicBezTo>
                <a:cubicBezTo>
                  <a:pt x="195544" y="127864"/>
                  <a:pt x="184960" y="114106"/>
                  <a:pt x="165381" y="96114"/>
                </a:cubicBezTo>
                <a:cubicBezTo>
                  <a:pt x="145802" y="78122"/>
                  <a:pt x="83889" y="14622"/>
                  <a:pt x="79656" y="13564"/>
                </a:cubicBezTo>
                <a:cubicBezTo>
                  <a:pt x="75423" y="12506"/>
                  <a:pt x="139981" y="89764"/>
                  <a:pt x="139981" y="89764"/>
                </a:cubicBezTo>
                <a:cubicBezTo>
                  <a:pt x="146331" y="104052"/>
                  <a:pt x="135747" y="98231"/>
                  <a:pt x="117756" y="99289"/>
                </a:cubicBezTo>
                <a:cubicBezTo>
                  <a:pt x="99765" y="100347"/>
                  <a:pt x="40498" y="97701"/>
                  <a:pt x="32031" y="96114"/>
                </a:cubicBezTo>
                <a:cubicBezTo>
                  <a:pt x="23564" y="94527"/>
                  <a:pt x="68014" y="98231"/>
                  <a:pt x="66956" y="89764"/>
                </a:cubicBezTo>
                <a:cubicBezTo>
                  <a:pt x="65898" y="81297"/>
                  <a:pt x="-5010" y="22031"/>
                  <a:pt x="281" y="23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85EF4A2D-FFF8-ED2A-D541-F9EFA158C074}"/>
              </a:ext>
            </a:extLst>
          </p:cNvPr>
          <p:cNvSpPr/>
          <p:nvPr/>
        </p:nvSpPr>
        <p:spPr>
          <a:xfrm>
            <a:off x="5654673" y="1231877"/>
            <a:ext cx="136876" cy="108915"/>
          </a:xfrm>
          <a:custGeom>
            <a:avLst/>
            <a:gdLst>
              <a:gd name="connsiteX0" fmla="*/ 2 w 136876"/>
              <a:gd name="connsiteY0" fmla="*/ 23 h 108915"/>
              <a:gd name="connsiteX1" fmla="*/ 123827 w 136876"/>
              <a:gd name="connsiteY1" fmla="*/ 101623 h 108915"/>
              <a:gd name="connsiteX2" fmla="*/ 120652 w 136876"/>
              <a:gd name="connsiteY2" fmla="*/ 92098 h 108915"/>
              <a:gd name="connsiteX3" fmla="*/ 2 w 136876"/>
              <a:gd name="connsiteY3" fmla="*/ 23 h 10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76" h="108915">
                <a:moveTo>
                  <a:pt x="2" y="23"/>
                </a:moveTo>
                <a:cubicBezTo>
                  <a:pt x="531" y="1610"/>
                  <a:pt x="123827" y="101623"/>
                  <a:pt x="123827" y="101623"/>
                </a:cubicBezTo>
                <a:cubicBezTo>
                  <a:pt x="143935" y="116969"/>
                  <a:pt x="139173" y="105327"/>
                  <a:pt x="120652" y="92098"/>
                </a:cubicBezTo>
                <a:cubicBezTo>
                  <a:pt x="102131" y="78869"/>
                  <a:pt x="-527" y="-1564"/>
                  <a:pt x="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F2C3506-F42B-E01B-F3B4-2CAF5B85F887}"/>
              </a:ext>
            </a:extLst>
          </p:cNvPr>
          <p:cNvSpPr/>
          <p:nvPr/>
        </p:nvSpPr>
        <p:spPr>
          <a:xfrm>
            <a:off x="5167774" y="1066655"/>
            <a:ext cx="239251" cy="89048"/>
          </a:xfrm>
          <a:custGeom>
            <a:avLst/>
            <a:gdLst>
              <a:gd name="connsiteX0" fmla="*/ 239251 w 239251"/>
              <a:gd name="connsiteY0" fmla="*/ 89045 h 89048"/>
              <a:gd name="connsiteX1" fmla="*/ 134476 w 239251"/>
              <a:gd name="connsiteY1" fmla="*/ 25545 h 89048"/>
              <a:gd name="connsiteX2" fmla="*/ 1126 w 239251"/>
              <a:gd name="connsiteY2" fmla="*/ 31895 h 89048"/>
              <a:gd name="connsiteX3" fmla="*/ 213851 w 239251"/>
              <a:gd name="connsiteY3" fmla="*/ 145 h 89048"/>
              <a:gd name="connsiteX4" fmla="*/ 134476 w 239251"/>
              <a:gd name="connsiteY4" fmla="*/ 22370 h 89048"/>
              <a:gd name="connsiteX5" fmla="*/ 239251 w 239251"/>
              <a:gd name="connsiteY5" fmla="*/ 89045 h 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51" h="89048">
                <a:moveTo>
                  <a:pt x="239251" y="89045"/>
                </a:moveTo>
                <a:cubicBezTo>
                  <a:pt x="239251" y="89574"/>
                  <a:pt x="174163" y="35070"/>
                  <a:pt x="134476" y="25545"/>
                </a:cubicBezTo>
                <a:cubicBezTo>
                  <a:pt x="94788" y="16020"/>
                  <a:pt x="-12103" y="36128"/>
                  <a:pt x="1126" y="31895"/>
                </a:cubicBezTo>
                <a:cubicBezTo>
                  <a:pt x="14355" y="27662"/>
                  <a:pt x="191626" y="1732"/>
                  <a:pt x="213851" y="145"/>
                </a:cubicBezTo>
                <a:cubicBezTo>
                  <a:pt x="236076" y="-1442"/>
                  <a:pt x="135005" y="10199"/>
                  <a:pt x="134476" y="22370"/>
                </a:cubicBezTo>
                <a:cubicBezTo>
                  <a:pt x="133947" y="34541"/>
                  <a:pt x="239251" y="88516"/>
                  <a:pt x="239251" y="89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CF4FED5-6412-DA8F-7513-F6FD746B838E}"/>
              </a:ext>
            </a:extLst>
          </p:cNvPr>
          <p:cNvSpPr/>
          <p:nvPr/>
        </p:nvSpPr>
        <p:spPr>
          <a:xfrm>
            <a:off x="5000610" y="1094737"/>
            <a:ext cx="301704" cy="156443"/>
          </a:xfrm>
          <a:custGeom>
            <a:avLst/>
            <a:gdLst>
              <a:gd name="connsiteX0" fmla="*/ 301640 w 301704"/>
              <a:gd name="connsiteY0" fmla="*/ 35563 h 156443"/>
              <a:gd name="connsiteX1" fmla="*/ 171465 w 301704"/>
              <a:gd name="connsiteY1" fmla="*/ 35563 h 156443"/>
              <a:gd name="connsiteX2" fmla="*/ 15 w 301704"/>
              <a:gd name="connsiteY2" fmla="*/ 156213 h 156443"/>
              <a:gd name="connsiteX3" fmla="*/ 180990 w 301704"/>
              <a:gd name="connsiteY3" fmla="*/ 638 h 156443"/>
              <a:gd name="connsiteX4" fmla="*/ 53990 w 301704"/>
              <a:gd name="connsiteY4" fmla="*/ 99063 h 156443"/>
              <a:gd name="connsiteX5" fmla="*/ 180990 w 301704"/>
              <a:gd name="connsiteY5" fmla="*/ 48263 h 156443"/>
              <a:gd name="connsiteX6" fmla="*/ 123840 w 301704"/>
              <a:gd name="connsiteY6" fmla="*/ 67313 h 156443"/>
              <a:gd name="connsiteX7" fmla="*/ 187340 w 301704"/>
              <a:gd name="connsiteY7" fmla="*/ 29213 h 156443"/>
              <a:gd name="connsiteX8" fmla="*/ 301640 w 301704"/>
              <a:gd name="connsiteY8" fmla="*/ 35563 h 15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04" h="156443">
                <a:moveTo>
                  <a:pt x="301640" y="35563"/>
                </a:moveTo>
                <a:cubicBezTo>
                  <a:pt x="298994" y="36621"/>
                  <a:pt x="221736" y="15455"/>
                  <a:pt x="171465" y="35563"/>
                </a:cubicBezTo>
                <a:cubicBezTo>
                  <a:pt x="121194" y="55671"/>
                  <a:pt x="-1573" y="162034"/>
                  <a:pt x="15" y="156213"/>
                </a:cubicBezTo>
                <a:cubicBezTo>
                  <a:pt x="1602" y="150392"/>
                  <a:pt x="171994" y="10163"/>
                  <a:pt x="180990" y="638"/>
                </a:cubicBezTo>
                <a:cubicBezTo>
                  <a:pt x="189986" y="-8887"/>
                  <a:pt x="53990" y="91126"/>
                  <a:pt x="53990" y="99063"/>
                </a:cubicBezTo>
                <a:cubicBezTo>
                  <a:pt x="53990" y="107000"/>
                  <a:pt x="169348" y="53555"/>
                  <a:pt x="180990" y="48263"/>
                </a:cubicBezTo>
                <a:cubicBezTo>
                  <a:pt x="192632" y="42971"/>
                  <a:pt x="122782" y="70488"/>
                  <a:pt x="123840" y="67313"/>
                </a:cubicBezTo>
                <a:cubicBezTo>
                  <a:pt x="124898" y="64138"/>
                  <a:pt x="150298" y="34505"/>
                  <a:pt x="187340" y="29213"/>
                </a:cubicBezTo>
                <a:cubicBezTo>
                  <a:pt x="224382" y="23921"/>
                  <a:pt x="304286" y="34505"/>
                  <a:pt x="301640" y="35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86FE65A-DAA1-9920-8542-271CA4C7E5B3}"/>
              </a:ext>
            </a:extLst>
          </p:cNvPr>
          <p:cNvSpPr/>
          <p:nvPr/>
        </p:nvSpPr>
        <p:spPr>
          <a:xfrm>
            <a:off x="5133097" y="1127125"/>
            <a:ext cx="214062" cy="6350"/>
          </a:xfrm>
          <a:custGeom>
            <a:avLst/>
            <a:gdLst>
              <a:gd name="connsiteX0" fmla="*/ 878 w 214062"/>
              <a:gd name="connsiteY0" fmla="*/ 3175 h 6350"/>
              <a:gd name="connsiteX1" fmla="*/ 121528 w 214062"/>
              <a:gd name="connsiteY1" fmla="*/ 0 h 6350"/>
              <a:gd name="connsiteX2" fmla="*/ 207253 w 214062"/>
              <a:gd name="connsiteY2" fmla="*/ 3175 h 6350"/>
              <a:gd name="connsiteX3" fmla="*/ 188203 w 214062"/>
              <a:gd name="connsiteY3" fmla="*/ 6350 h 6350"/>
              <a:gd name="connsiteX4" fmla="*/ 878 w 214062"/>
              <a:gd name="connsiteY4" fmla="*/ 317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62" h="6350">
                <a:moveTo>
                  <a:pt x="878" y="3175"/>
                </a:moveTo>
                <a:cubicBezTo>
                  <a:pt x="-10234" y="2117"/>
                  <a:pt x="87132" y="0"/>
                  <a:pt x="121528" y="0"/>
                </a:cubicBezTo>
                <a:cubicBezTo>
                  <a:pt x="155924" y="0"/>
                  <a:pt x="207253" y="3175"/>
                  <a:pt x="207253" y="3175"/>
                </a:cubicBezTo>
                <a:cubicBezTo>
                  <a:pt x="218365" y="4233"/>
                  <a:pt x="218366" y="5821"/>
                  <a:pt x="188203" y="6350"/>
                </a:cubicBezTo>
                <a:lnTo>
                  <a:pt x="878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5C39B8E-AAAD-717E-79EA-6E68CD0E73AC}"/>
              </a:ext>
            </a:extLst>
          </p:cNvPr>
          <p:cNvSpPr/>
          <p:nvPr/>
        </p:nvSpPr>
        <p:spPr>
          <a:xfrm>
            <a:off x="6139205" y="1685907"/>
            <a:ext cx="433380" cy="167029"/>
          </a:xfrm>
          <a:custGeom>
            <a:avLst/>
            <a:gdLst>
              <a:gd name="connsiteX0" fmla="*/ 1245 w 433380"/>
              <a:gd name="connsiteY0" fmla="*/ 63518 h 167029"/>
              <a:gd name="connsiteX1" fmla="*/ 147295 w 433380"/>
              <a:gd name="connsiteY1" fmla="*/ 34943 h 167029"/>
              <a:gd name="connsiteX2" fmla="*/ 290170 w 433380"/>
              <a:gd name="connsiteY2" fmla="*/ 79393 h 167029"/>
              <a:gd name="connsiteX3" fmla="*/ 337795 w 433380"/>
              <a:gd name="connsiteY3" fmla="*/ 117493 h 167029"/>
              <a:gd name="connsiteX4" fmla="*/ 337795 w 433380"/>
              <a:gd name="connsiteY4" fmla="*/ 149243 h 167029"/>
              <a:gd name="connsiteX5" fmla="*/ 312395 w 433380"/>
              <a:gd name="connsiteY5" fmla="*/ 161943 h 167029"/>
              <a:gd name="connsiteX6" fmla="*/ 433045 w 433380"/>
              <a:gd name="connsiteY6" fmla="*/ 63518 h 167029"/>
              <a:gd name="connsiteX7" fmla="*/ 350495 w 433380"/>
              <a:gd name="connsiteY7" fmla="*/ 104793 h 167029"/>
              <a:gd name="connsiteX8" fmla="*/ 413995 w 433380"/>
              <a:gd name="connsiteY8" fmla="*/ 44468 h 167029"/>
              <a:gd name="connsiteX9" fmla="*/ 325095 w 433380"/>
              <a:gd name="connsiteY9" fmla="*/ 82568 h 167029"/>
              <a:gd name="connsiteX10" fmla="*/ 372720 w 433380"/>
              <a:gd name="connsiteY10" fmla="*/ 15893 h 167029"/>
              <a:gd name="connsiteX11" fmla="*/ 302870 w 433380"/>
              <a:gd name="connsiteY11" fmla="*/ 50818 h 167029"/>
              <a:gd name="connsiteX12" fmla="*/ 331445 w 433380"/>
              <a:gd name="connsiteY12" fmla="*/ 18 h 167029"/>
              <a:gd name="connsiteX13" fmla="*/ 277470 w 433380"/>
              <a:gd name="connsiteY13" fmla="*/ 44468 h 167029"/>
              <a:gd name="connsiteX14" fmla="*/ 258420 w 433380"/>
              <a:gd name="connsiteY14" fmla="*/ 44468 h 167029"/>
              <a:gd name="connsiteX15" fmla="*/ 172695 w 433380"/>
              <a:gd name="connsiteY15" fmla="*/ 28593 h 167029"/>
              <a:gd name="connsiteX16" fmla="*/ 52045 w 433380"/>
              <a:gd name="connsiteY16" fmla="*/ 53993 h 167029"/>
              <a:gd name="connsiteX17" fmla="*/ 74270 w 433380"/>
              <a:gd name="connsiteY17" fmla="*/ 38118 h 167029"/>
              <a:gd name="connsiteX18" fmla="*/ 1245 w 433380"/>
              <a:gd name="connsiteY18" fmla="*/ 63518 h 16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3380" h="167029">
                <a:moveTo>
                  <a:pt x="1245" y="63518"/>
                </a:moveTo>
                <a:cubicBezTo>
                  <a:pt x="13416" y="62989"/>
                  <a:pt x="99141" y="32297"/>
                  <a:pt x="147295" y="34943"/>
                </a:cubicBezTo>
                <a:cubicBezTo>
                  <a:pt x="195449" y="37589"/>
                  <a:pt x="258420" y="65635"/>
                  <a:pt x="290170" y="79393"/>
                </a:cubicBezTo>
                <a:cubicBezTo>
                  <a:pt x="321920" y="93151"/>
                  <a:pt x="329858" y="105851"/>
                  <a:pt x="337795" y="117493"/>
                </a:cubicBezTo>
                <a:cubicBezTo>
                  <a:pt x="345733" y="129135"/>
                  <a:pt x="342028" y="141835"/>
                  <a:pt x="337795" y="149243"/>
                </a:cubicBezTo>
                <a:cubicBezTo>
                  <a:pt x="333562" y="156651"/>
                  <a:pt x="296520" y="176231"/>
                  <a:pt x="312395" y="161943"/>
                </a:cubicBezTo>
                <a:cubicBezTo>
                  <a:pt x="328270" y="147656"/>
                  <a:pt x="426695" y="73043"/>
                  <a:pt x="433045" y="63518"/>
                </a:cubicBezTo>
                <a:cubicBezTo>
                  <a:pt x="439395" y="53993"/>
                  <a:pt x="353670" y="107968"/>
                  <a:pt x="350495" y="104793"/>
                </a:cubicBezTo>
                <a:cubicBezTo>
                  <a:pt x="347320" y="101618"/>
                  <a:pt x="418228" y="48172"/>
                  <a:pt x="413995" y="44468"/>
                </a:cubicBezTo>
                <a:cubicBezTo>
                  <a:pt x="409762" y="40764"/>
                  <a:pt x="331974" y="87330"/>
                  <a:pt x="325095" y="82568"/>
                </a:cubicBezTo>
                <a:cubicBezTo>
                  <a:pt x="318216" y="77806"/>
                  <a:pt x="376424" y="21185"/>
                  <a:pt x="372720" y="15893"/>
                </a:cubicBezTo>
                <a:cubicBezTo>
                  <a:pt x="369016" y="10601"/>
                  <a:pt x="309749" y="53464"/>
                  <a:pt x="302870" y="50818"/>
                </a:cubicBezTo>
                <a:cubicBezTo>
                  <a:pt x="295991" y="48172"/>
                  <a:pt x="335678" y="1076"/>
                  <a:pt x="331445" y="18"/>
                </a:cubicBezTo>
                <a:cubicBezTo>
                  <a:pt x="327212" y="-1040"/>
                  <a:pt x="277470" y="44468"/>
                  <a:pt x="277470" y="44468"/>
                </a:cubicBezTo>
                <a:cubicBezTo>
                  <a:pt x="265299" y="51876"/>
                  <a:pt x="275883" y="47114"/>
                  <a:pt x="258420" y="44468"/>
                </a:cubicBezTo>
                <a:cubicBezTo>
                  <a:pt x="240957" y="41822"/>
                  <a:pt x="207091" y="27005"/>
                  <a:pt x="172695" y="28593"/>
                </a:cubicBezTo>
                <a:cubicBezTo>
                  <a:pt x="138299" y="30180"/>
                  <a:pt x="68449" y="52406"/>
                  <a:pt x="52045" y="53993"/>
                </a:cubicBezTo>
                <a:cubicBezTo>
                  <a:pt x="35641" y="55580"/>
                  <a:pt x="78503" y="37060"/>
                  <a:pt x="74270" y="38118"/>
                </a:cubicBezTo>
                <a:cubicBezTo>
                  <a:pt x="70037" y="39176"/>
                  <a:pt x="-10926" y="64047"/>
                  <a:pt x="1245" y="63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550B031-5AD3-FB86-3D59-79758FF119AC}"/>
              </a:ext>
            </a:extLst>
          </p:cNvPr>
          <p:cNvSpPr/>
          <p:nvPr/>
        </p:nvSpPr>
        <p:spPr>
          <a:xfrm>
            <a:off x="6137275" y="1635121"/>
            <a:ext cx="311176" cy="111188"/>
          </a:xfrm>
          <a:custGeom>
            <a:avLst/>
            <a:gdLst>
              <a:gd name="connsiteX0" fmla="*/ 0 w 311176"/>
              <a:gd name="connsiteY0" fmla="*/ 111129 h 111188"/>
              <a:gd name="connsiteX1" fmla="*/ 130175 w 311176"/>
              <a:gd name="connsiteY1" fmla="*/ 66679 h 111188"/>
              <a:gd name="connsiteX2" fmla="*/ 260350 w 311176"/>
              <a:gd name="connsiteY2" fmla="*/ 92079 h 111188"/>
              <a:gd name="connsiteX3" fmla="*/ 234950 w 311176"/>
              <a:gd name="connsiteY3" fmla="*/ 92079 h 111188"/>
              <a:gd name="connsiteX4" fmla="*/ 311150 w 311176"/>
              <a:gd name="connsiteY4" fmla="*/ 25404 h 111188"/>
              <a:gd name="connsiteX5" fmla="*/ 225425 w 311176"/>
              <a:gd name="connsiteY5" fmla="*/ 82554 h 111188"/>
              <a:gd name="connsiteX6" fmla="*/ 212725 w 311176"/>
              <a:gd name="connsiteY6" fmla="*/ 63504 h 111188"/>
              <a:gd name="connsiteX7" fmla="*/ 200025 w 311176"/>
              <a:gd name="connsiteY7" fmla="*/ 4 h 111188"/>
              <a:gd name="connsiteX8" fmla="*/ 200025 w 311176"/>
              <a:gd name="connsiteY8" fmla="*/ 60329 h 111188"/>
              <a:gd name="connsiteX9" fmla="*/ 155575 w 311176"/>
              <a:gd name="connsiteY9" fmla="*/ 63504 h 111188"/>
              <a:gd name="connsiteX10" fmla="*/ 66675 w 311176"/>
              <a:gd name="connsiteY10" fmla="*/ 73029 h 111188"/>
              <a:gd name="connsiteX11" fmla="*/ 130175 w 311176"/>
              <a:gd name="connsiteY11" fmla="*/ 76204 h 111188"/>
              <a:gd name="connsiteX12" fmla="*/ 0 w 311176"/>
              <a:gd name="connsiteY12" fmla="*/ 111129 h 1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176" h="111188">
                <a:moveTo>
                  <a:pt x="0" y="111129"/>
                </a:moveTo>
                <a:cubicBezTo>
                  <a:pt x="0" y="109542"/>
                  <a:pt x="86783" y="69854"/>
                  <a:pt x="130175" y="66679"/>
                </a:cubicBezTo>
                <a:cubicBezTo>
                  <a:pt x="173567" y="63504"/>
                  <a:pt x="242888" y="87846"/>
                  <a:pt x="260350" y="92079"/>
                </a:cubicBezTo>
                <a:cubicBezTo>
                  <a:pt x="277812" y="96312"/>
                  <a:pt x="226483" y="103191"/>
                  <a:pt x="234950" y="92079"/>
                </a:cubicBezTo>
                <a:cubicBezTo>
                  <a:pt x="243417" y="80967"/>
                  <a:pt x="312737" y="26991"/>
                  <a:pt x="311150" y="25404"/>
                </a:cubicBezTo>
                <a:cubicBezTo>
                  <a:pt x="309563" y="23817"/>
                  <a:pt x="225425" y="82554"/>
                  <a:pt x="225425" y="82554"/>
                </a:cubicBezTo>
                <a:cubicBezTo>
                  <a:pt x="209021" y="88904"/>
                  <a:pt x="216958" y="77262"/>
                  <a:pt x="212725" y="63504"/>
                </a:cubicBezTo>
                <a:cubicBezTo>
                  <a:pt x="208492" y="49746"/>
                  <a:pt x="202142" y="533"/>
                  <a:pt x="200025" y="4"/>
                </a:cubicBezTo>
                <a:cubicBezTo>
                  <a:pt x="197908" y="-525"/>
                  <a:pt x="207433" y="49746"/>
                  <a:pt x="200025" y="60329"/>
                </a:cubicBezTo>
                <a:cubicBezTo>
                  <a:pt x="192617" y="70912"/>
                  <a:pt x="177800" y="61387"/>
                  <a:pt x="155575" y="63504"/>
                </a:cubicBezTo>
                <a:cubicBezTo>
                  <a:pt x="133350" y="65621"/>
                  <a:pt x="70908" y="70912"/>
                  <a:pt x="66675" y="73029"/>
                </a:cubicBezTo>
                <a:cubicBezTo>
                  <a:pt x="62442" y="75146"/>
                  <a:pt x="138112" y="70383"/>
                  <a:pt x="130175" y="76204"/>
                </a:cubicBezTo>
                <a:cubicBezTo>
                  <a:pt x="122238" y="82025"/>
                  <a:pt x="0" y="112716"/>
                  <a:pt x="0" y="111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932E6418-238C-BC72-6659-171056EF06C5}"/>
              </a:ext>
            </a:extLst>
          </p:cNvPr>
          <p:cNvSpPr/>
          <p:nvPr/>
        </p:nvSpPr>
        <p:spPr>
          <a:xfrm>
            <a:off x="6372043" y="1733485"/>
            <a:ext cx="93650" cy="122182"/>
          </a:xfrm>
          <a:custGeom>
            <a:avLst/>
            <a:gdLst>
              <a:gd name="connsiteX0" fmla="*/ 182 w 93650"/>
              <a:gd name="connsiteY0" fmla="*/ 65 h 122182"/>
              <a:gd name="connsiteX1" fmla="*/ 66857 w 93650"/>
              <a:gd name="connsiteY1" fmla="*/ 50865 h 122182"/>
              <a:gd name="connsiteX2" fmla="*/ 63682 w 93650"/>
              <a:gd name="connsiteY2" fmla="*/ 76265 h 122182"/>
              <a:gd name="connsiteX3" fmla="*/ 19232 w 93650"/>
              <a:gd name="connsiteY3" fmla="*/ 120715 h 122182"/>
              <a:gd name="connsiteX4" fmla="*/ 44632 w 93650"/>
              <a:gd name="connsiteY4" fmla="*/ 111190 h 122182"/>
              <a:gd name="connsiteX5" fmla="*/ 79557 w 93650"/>
              <a:gd name="connsiteY5" fmla="*/ 108015 h 122182"/>
              <a:gd name="connsiteX6" fmla="*/ 57332 w 93650"/>
              <a:gd name="connsiteY6" fmla="*/ 108015 h 122182"/>
              <a:gd name="connsiteX7" fmla="*/ 92257 w 93650"/>
              <a:gd name="connsiteY7" fmla="*/ 41340 h 122182"/>
              <a:gd name="connsiteX8" fmla="*/ 182 w 93650"/>
              <a:gd name="connsiteY8" fmla="*/ 65 h 12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50" h="122182">
                <a:moveTo>
                  <a:pt x="182" y="65"/>
                </a:moveTo>
                <a:cubicBezTo>
                  <a:pt x="-4051" y="1652"/>
                  <a:pt x="66857" y="50865"/>
                  <a:pt x="66857" y="50865"/>
                </a:cubicBezTo>
                <a:cubicBezTo>
                  <a:pt x="77440" y="63565"/>
                  <a:pt x="71620" y="64623"/>
                  <a:pt x="63682" y="76265"/>
                </a:cubicBezTo>
                <a:cubicBezTo>
                  <a:pt x="55745" y="87907"/>
                  <a:pt x="22407" y="114894"/>
                  <a:pt x="19232" y="120715"/>
                </a:cubicBezTo>
                <a:cubicBezTo>
                  <a:pt x="16057" y="126536"/>
                  <a:pt x="34578" y="113307"/>
                  <a:pt x="44632" y="111190"/>
                </a:cubicBezTo>
                <a:cubicBezTo>
                  <a:pt x="54686" y="109073"/>
                  <a:pt x="77440" y="108544"/>
                  <a:pt x="79557" y="108015"/>
                </a:cubicBezTo>
                <a:cubicBezTo>
                  <a:pt x="81674" y="107486"/>
                  <a:pt x="55215" y="119127"/>
                  <a:pt x="57332" y="108015"/>
                </a:cubicBezTo>
                <a:cubicBezTo>
                  <a:pt x="59449" y="96903"/>
                  <a:pt x="101782" y="56686"/>
                  <a:pt x="92257" y="41340"/>
                </a:cubicBezTo>
                <a:cubicBezTo>
                  <a:pt x="82732" y="25994"/>
                  <a:pt x="4415" y="-1522"/>
                  <a:pt x="18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2E862CA-D491-A9F0-058E-0A5773A1FE5E}"/>
              </a:ext>
            </a:extLst>
          </p:cNvPr>
          <p:cNvSpPr/>
          <p:nvPr/>
        </p:nvSpPr>
        <p:spPr>
          <a:xfrm>
            <a:off x="6126859" y="1774819"/>
            <a:ext cx="375656" cy="95628"/>
          </a:xfrm>
          <a:custGeom>
            <a:avLst/>
            <a:gdLst>
              <a:gd name="connsiteX0" fmla="*/ 891 w 375656"/>
              <a:gd name="connsiteY0" fmla="*/ 6 h 95628"/>
              <a:gd name="connsiteX1" fmla="*/ 124716 w 375656"/>
              <a:gd name="connsiteY1" fmla="*/ 47631 h 95628"/>
              <a:gd name="connsiteX2" fmla="*/ 219966 w 375656"/>
              <a:gd name="connsiteY2" fmla="*/ 76206 h 95628"/>
              <a:gd name="connsiteX3" fmla="*/ 308866 w 375656"/>
              <a:gd name="connsiteY3" fmla="*/ 79381 h 95628"/>
              <a:gd name="connsiteX4" fmla="*/ 375541 w 375656"/>
              <a:gd name="connsiteY4" fmla="*/ 69856 h 95628"/>
              <a:gd name="connsiteX5" fmla="*/ 292991 w 375656"/>
              <a:gd name="connsiteY5" fmla="*/ 85731 h 95628"/>
              <a:gd name="connsiteX6" fmla="*/ 264416 w 375656"/>
              <a:gd name="connsiteY6" fmla="*/ 95256 h 95628"/>
              <a:gd name="connsiteX7" fmla="*/ 175516 w 375656"/>
              <a:gd name="connsiteY7" fmla="*/ 73031 h 95628"/>
              <a:gd name="connsiteX8" fmla="*/ 73916 w 375656"/>
              <a:gd name="connsiteY8" fmla="*/ 44456 h 95628"/>
              <a:gd name="connsiteX9" fmla="*/ 891 w 375656"/>
              <a:gd name="connsiteY9" fmla="*/ 6 h 9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656" h="95628">
                <a:moveTo>
                  <a:pt x="891" y="6"/>
                </a:moveTo>
                <a:cubicBezTo>
                  <a:pt x="9358" y="535"/>
                  <a:pt x="88204" y="34931"/>
                  <a:pt x="124716" y="47631"/>
                </a:cubicBezTo>
                <a:cubicBezTo>
                  <a:pt x="161229" y="60331"/>
                  <a:pt x="189274" y="70914"/>
                  <a:pt x="219966" y="76206"/>
                </a:cubicBezTo>
                <a:cubicBezTo>
                  <a:pt x="250658" y="81498"/>
                  <a:pt x="282937" y="80439"/>
                  <a:pt x="308866" y="79381"/>
                </a:cubicBezTo>
                <a:cubicBezTo>
                  <a:pt x="334795" y="78323"/>
                  <a:pt x="378187" y="68798"/>
                  <a:pt x="375541" y="69856"/>
                </a:cubicBezTo>
                <a:cubicBezTo>
                  <a:pt x="372895" y="70914"/>
                  <a:pt x="292991" y="85731"/>
                  <a:pt x="292991" y="85731"/>
                </a:cubicBezTo>
                <a:cubicBezTo>
                  <a:pt x="274470" y="89964"/>
                  <a:pt x="283995" y="97373"/>
                  <a:pt x="264416" y="95256"/>
                </a:cubicBezTo>
                <a:cubicBezTo>
                  <a:pt x="244837" y="93139"/>
                  <a:pt x="207266" y="81498"/>
                  <a:pt x="175516" y="73031"/>
                </a:cubicBezTo>
                <a:cubicBezTo>
                  <a:pt x="143766" y="64564"/>
                  <a:pt x="101433" y="58214"/>
                  <a:pt x="73916" y="44456"/>
                </a:cubicBezTo>
                <a:cubicBezTo>
                  <a:pt x="46399" y="30698"/>
                  <a:pt x="-7576" y="-523"/>
                  <a:pt x="89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5D479B7-36E4-1AEC-65A5-CCD675EE7327}"/>
              </a:ext>
            </a:extLst>
          </p:cNvPr>
          <p:cNvSpPr/>
          <p:nvPr/>
        </p:nvSpPr>
        <p:spPr>
          <a:xfrm>
            <a:off x="6152160" y="1695413"/>
            <a:ext cx="112287" cy="115531"/>
          </a:xfrm>
          <a:custGeom>
            <a:avLst/>
            <a:gdLst>
              <a:gd name="connsiteX0" fmla="*/ 112115 w 112287"/>
              <a:gd name="connsiteY0" fmla="*/ 37 h 115531"/>
              <a:gd name="connsiteX1" fmla="*/ 26390 w 112287"/>
              <a:gd name="connsiteY1" fmla="*/ 60362 h 115531"/>
              <a:gd name="connsiteX2" fmla="*/ 23215 w 112287"/>
              <a:gd name="connsiteY2" fmla="*/ 114337 h 115531"/>
              <a:gd name="connsiteX3" fmla="*/ 16865 w 112287"/>
              <a:gd name="connsiteY3" fmla="*/ 95287 h 115531"/>
              <a:gd name="connsiteX4" fmla="*/ 990 w 112287"/>
              <a:gd name="connsiteY4" fmla="*/ 66712 h 115531"/>
              <a:gd name="connsiteX5" fmla="*/ 48615 w 112287"/>
              <a:gd name="connsiteY5" fmla="*/ 38137 h 115531"/>
              <a:gd name="connsiteX6" fmla="*/ 990 w 112287"/>
              <a:gd name="connsiteY6" fmla="*/ 50837 h 115531"/>
              <a:gd name="connsiteX7" fmla="*/ 112115 w 112287"/>
              <a:gd name="connsiteY7" fmla="*/ 37 h 11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87" h="115531">
                <a:moveTo>
                  <a:pt x="112115" y="37"/>
                </a:moveTo>
                <a:cubicBezTo>
                  <a:pt x="116348" y="1624"/>
                  <a:pt x="41207" y="41312"/>
                  <a:pt x="26390" y="60362"/>
                </a:cubicBezTo>
                <a:cubicBezTo>
                  <a:pt x="11573" y="79412"/>
                  <a:pt x="23215" y="114337"/>
                  <a:pt x="23215" y="114337"/>
                </a:cubicBezTo>
                <a:cubicBezTo>
                  <a:pt x="21627" y="120158"/>
                  <a:pt x="20569" y="103224"/>
                  <a:pt x="16865" y="95287"/>
                </a:cubicBezTo>
                <a:cubicBezTo>
                  <a:pt x="13161" y="87350"/>
                  <a:pt x="-4302" y="76237"/>
                  <a:pt x="990" y="66712"/>
                </a:cubicBezTo>
                <a:cubicBezTo>
                  <a:pt x="6282" y="57187"/>
                  <a:pt x="48615" y="40783"/>
                  <a:pt x="48615" y="38137"/>
                </a:cubicBezTo>
                <a:cubicBezTo>
                  <a:pt x="48615" y="35491"/>
                  <a:pt x="-4831" y="53483"/>
                  <a:pt x="990" y="50837"/>
                </a:cubicBezTo>
                <a:cubicBezTo>
                  <a:pt x="6811" y="48191"/>
                  <a:pt x="107882" y="-1550"/>
                  <a:pt x="11211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DBC4E3B-BD4C-3305-41F5-5D6817C9D243}"/>
              </a:ext>
            </a:extLst>
          </p:cNvPr>
          <p:cNvSpPr/>
          <p:nvPr/>
        </p:nvSpPr>
        <p:spPr>
          <a:xfrm>
            <a:off x="6201266" y="1720418"/>
            <a:ext cx="189018" cy="123243"/>
          </a:xfrm>
          <a:custGeom>
            <a:avLst/>
            <a:gdLst>
              <a:gd name="connsiteX0" fmla="*/ 174134 w 189018"/>
              <a:gd name="connsiteY0" fmla="*/ 13132 h 123243"/>
              <a:gd name="connsiteX1" fmla="*/ 186834 w 189018"/>
              <a:gd name="connsiteY1" fmla="*/ 73457 h 123243"/>
              <a:gd name="connsiteX2" fmla="*/ 139209 w 189018"/>
              <a:gd name="connsiteY2" fmla="*/ 121082 h 123243"/>
              <a:gd name="connsiteX3" fmla="*/ 66184 w 189018"/>
              <a:gd name="connsiteY3" fmla="*/ 111557 h 123243"/>
              <a:gd name="connsiteX4" fmla="*/ 5859 w 189018"/>
              <a:gd name="connsiteY4" fmla="*/ 79807 h 123243"/>
              <a:gd name="connsiteX5" fmla="*/ 2684 w 189018"/>
              <a:gd name="connsiteY5" fmla="*/ 44882 h 123243"/>
              <a:gd name="connsiteX6" fmla="*/ 9034 w 189018"/>
              <a:gd name="connsiteY6" fmla="*/ 13132 h 123243"/>
              <a:gd name="connsiteX7" fmla="*/ 50309 w 189018"/>
              <a:gd name="connsiteY7" fmla="*/ 432 h 123243"/>
              <a:gd name="connsiteX8" fmla="*/ 113809 w 189018"/>
              <a:gd name="connsiteY8" fmla="*/ 3607 h 123243"/>
              <a:gd name="connsiteX9" fmla="*/ 174134 w 189018"/>
              <a:gd name="connsiteY9" fmla="*/ 13132 h 12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018" h="123243">
                <a:moveTo>
                  <a:pt x="174134" y="13132"/>
                </a:moveTo>
                <a:cubicBezTo>
                  <a:pt x="186305" y="24774"/>
                  <a:pt x="192655" y="55465"/>
                  <a:pt x="186834" y="73457"/>
                </a:cubicBezTo>
                <a:cubicBezTo>
                  <a:pt x="181013" y="91449"/>
                  <a:pt x="159317" y="114732"/>
                  <a:pt x="139209" y="121082"/>
                </a:cubicBezTo>
                <a:cubicBezTo>
                  <a:pt x="119101" y="127432"/>
                  <a:pt x="88409" y="118436"/>
                  <a:pt x="66184" y="111557"/>
                </a:cubicBezTo>
                <a:cubicBezTo>
                  <a:pt x="43959" y="104678"/>
                  <a:pt x="16442" y="90919"/>
                  <a:pt x="5859" y="79807"/>
                </a:cubicBezTo>
                <a:cubicBezTo>
                  <a:pt x="-4724" y="68695"/>
                  <a:pt x="2155" y="55994"/>
                  <a:pt x="2684" y="44882"/>
                </a:cubicBezTo>
                <a:cubicBezTo>
                  <a:pt x="3213" y="33770"/>
                  <a:pt x="1096" y="20540"/>
                  <a:pt x="9034" y="13132"/>
                </a:cubicBezTo>
                <a:cubicBezTo>
                  <a:pt x="16971" y="5724"/>
                  <a:pt x="32847" y="2019"/>
                  <a:pt x="50309" y="432"/>
                </a:cubicBezTo>
                <a:cubicBezTo>
                  <a:pt x="67771" y="-1155"/>
                  <a:pt x="96876" y="2019"/>
                  <a:pt x="113809" y="3607"/>
                </a:cubicBezTo>
                <a:cubicBezTo>
                  <a:pt x="130742" y="5194"/>
                  <a:pt x="161963" y="1490"/>
                  <a:pt x="174134" y="13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8B97B723-4E4E-D890-2CEE-2E1F29F3419B}"/>
              </a:ext>
            </a:extLst>
          </p:cNvPr>
          <p:cNvSpPr/>
          <p:nvPr/>
        </p:nvSpPr>
        <p:spPr>
          <a:xfrm>
            <a:off x="6264151" y="173030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3FA02FC-D898-A3BA-B27D-3266962031A5}"/>
              </a:ext>
            </a:extLst>
          </p:cNvPr>
          <p:cNvSpPr/>
          <p:nvPr/>
        </p:nvSpPr>
        <p:spPr>
          <a:xfrm>
            <a:off x="6133783" y="1682035"/>
            <a:ext cx="220155" cy="45189"/>
          </a:xfrm>
          <a:custGeom>
            <a:avLst/>
            <a:gdLst>
              <a:gd name="connsiteX0" fmla="*/ 317 w 220155"/>
              <a:gd name="connsiteY0" fmla="*/ 45165 h 45189"/>
              <a:gd name="connsiteX1" fmla="*/ 120967 w 220155"/>
              <a:gd name="connsiteY1" fmla="*/ 7065 h 45189"/>
              <a:gd name="connsiteX2" fmla="*/ 219392 w 220155"/>
              <a:gd name="connsiteY2" fmla="*/ 13415 h 45189"/>
              <a:gd name="connsiteX3" fmla="*/ 159067 w 220155"/>
              <a:gd name="connsiteY3" fmla="*/ 715 h 45189"/>
              <a:gd name="connsiteX4" fmla="*/ 317 w 220155"/>
              <a:gd name="connsiteY4" fmla="*/ 45165 h 4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55" h="45189">
                <a:moveTo>
                  <a:pt x="317" y="45165"/>
                </a:moveTo>
                <a:cubicBezTo>
                  <a:pt x="-6033" y="46223"/>
                  <a:pt x="84454" y="12357"/>
                  <a:pt x="120967" y="7065"/>
                </a:cubicBezTo>
                <a:cubicBezTo>
                  <a:pt x="157480" y="1773"/>
                  <a:pt x="213042" y="14473"/>
                  <a:pt x="219392" y="13415"/>
                </a:cubicBezTo>
                <a:cubicBezTo>
                  <a:pt x="225742" y="12357"/>
                  <a:pt x="191346" y="-3518"/>
                  <a:pt x="159067" y="715"/>
                </a:cubicBezTo>
                <a:cubicBezTo>
                  <a:pt x="126788" y="4948"/>
                  <a:pt x="6667" y="44107"/>
                  <a:pt x="317" y="4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39629D2-1906-571C-9F5A-61B712F8A8FA}"/>
              </a:ext>
            </a:extLst>
          </p:cNvPr>
          <p:cNvSpPr/>
          <p:nvPr/>
        </p:nvSpPr>
        <p:spPr>
          <a:xfrm>
            <a:off x="6107422" y="1692275"/>
            <a:ext cx="106136" cy="139757"/>
          </a:xfrm>
          <a:custGeom>
            <a:avLst/>
            <a:gdLst>
              <a:gd name="connsiteX0" fmla="*/ 102878 w 106136"/>
              <a:gd name="connsiteY0" fmla="*/ 0 h 139757"/>
              <a:gd name="connsiteX1" fmla="*/ 20328 w 106136"/>
              <a:gd name="connsiteY1" fmla="*/ 73025 h 139757"/>
              <a:gd name="connsiteX2" fmla="*/ 33028 w 106136"/>
              <a:gd name="connsiteY2" fmla="*/ 98425 h 139757"/>
              <a:gd name="connsiteX3" fmla="*/ 106053 w 106136"/>
              <a:gd name="connsiteY3" fmla="*/ 139700 h 139757"/>
              <a:gd name="connsiteX4" fmla="*/ 17153 w 106136"/>
              <a:gd name="connsiteY4" fmla="*/ 88900 h 139757"/>
              <a:gd name="connsiteX5" fmla="*/ 10803 w 106136"/>
              <a:gd name="connsiteY5" fmla="*/ 57150 h 139757"/>
              <a:gd name="connsiteX6" fmla="*/ 4453 w 106136"/>
              <a:gd name="connsiteY6" fmla="*/ 73025 h 139757"/>
              <a:gd name="connsiteX7" fmla="*/ 102878 w 106136"/>
              <a:gd name="connsiteY7" fmla="*/ 0 h 1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36" h="139757">
                <a:moveTo>
                  <a:pt x="102878" y="0"/>
                </a:moveTo>
                <a:cubicBezTo>
                  <a:pt x="105524" y="0"/>
                  <a:pt x="31970" y="56621"/>
                  <a:pt x="20328" y="73025"/>
                </a:cubicBezTo>
                <a:cubicBezTo>
                  <a:pt x="8686" y="89429"/>
                  <a:pt x="18740" y="87313"/>
                  <a:pt x="33028" y="98425"/>
                </a:cubicBezTo>
                <a:cubicBezTo>
                  <a:pt x="47315" y="109538"/>
                  <a:pt x="108699" y="141288"/>
                  <a:pt x="106053" y="139700"/>
                </a:cubicBezTo>
                <a:cubicBezTo>
                  <a:pt x="103407" y="138113"/>
                  <a:pt x="33028" y="102658"/>
                  <a:pt x="17153" y="88900"/>
                </a:cubicBezTo>
                <a:cubicBezTo>
                  <a:pt x="1278" y="75142"/>
                  <a:pt x="10803" y="57150"/>
                  <a:pt x="10803" y="57150"/>
                </a:cubicBezTo>
                <a:cubicBezTo>
                  <a:pt x="8686" y="54504"/>
                  <a:pt x="-7718" y="79375"/>
                  <a:pt x="4453" y="73025"/>
                </a:cubicBezTo>
                <a:cubicBezTo>
                  <a:pt x="16624" y="66675"/>
                  <a:pt x="100232" y="0"/>
                  <a:pt x="1028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C0B6EC1-96BA-BA53-C654-D699F245F22F}"/>
              </a:ext>
            </a:extLst>
          </p:cNvPr>
          <p:cNvSpPr/>
          <p:nvPr/>
        </p:nvSpPr>
        <p:spPr>
          <a:xfrm>
            <a:off x="6165655" y="1641169"/>
            <a:ext cx="105452" cy="63848"/>
          </a:xfrm>
          <a:custGeom>
            <a:avLst/>
            <a:gdLst>
              <a:gd name="connsiteX0" fmla="*/ 195 w 105452"/>
              <a:gd name="connsiteY0" fmla="*/ 63806 h 63848"/>
              <a:gd name="connsiteX1" fmla="*/ 101795 w 105452"/>
              <a:gd name="connsiteY1" fmla="*/ 3481 h 63848"/>
              <a:gd name="connsiteX2" fmla="*/ 76395 w 105452"/>
              <a:gd name="connsiteY2" fmla="*/ 13006 h 63848"/>
              <a:gd name="connsiteX3" fmla="*/ 195 w 105452"/>
              <a:gd name="connsiteY3" fmla="*/ 63806 h 6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52" h="63848">
                <a:moveTo>
                  <a:pt x="195" y="63806"/>
                </a:moveTo>
                <a:cubicBezTo>
                  <a:pt x="4428" y="62219"/>
                  <a:pt x="89095" y="11948"/>
                  <a:pt x="101795" y="3481"/>
                </a:cubicBezTo>
                <a:cubicBezTo>
                  <a:pt x="114495" y="-4986"/>
                  <a:pt x="91212" y="3481"/>
                  <a:pt x="76395" y="13006"/>
                </a:cubicBezTo>
                <a:cubicBezTo>
                  <a:pt x="61578" y="22531"/>
                  <a:pt x="-4038" y="65393"/>
                  <a:pt x="195" y="63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1ACB2A3-65F6-277E-7C7E-E7D20B7072A5}"/>
              </a:ext>
            </a:extLst>
          </p:cNvPr>
          <p:cNvSpPr/>
          <p:nvPr/>
        </p:nvSpPr>
        <p:spPr>
          <a:xfrm>
            <a:off x="6153142" y="1593004"/>
            <a:ext cx="193708" cy="89749"/>
          </a:xfrm>
          <a:custGeom>
            <a:avLst/>
            <a:gdLst>
              <a:gd name="connsiteX0" fmla="*/ 8 w 193708"/>
              <a:gd name="connsiteY0" fmla="*/ 89746 h 89749"/>
              <a:gd name="connsiteX1" fmla="*/ 130183 w 193708"/>
              <a:gd name="connsiteY1" fmla="*/ 13546 h 89749"/>
              <a:gd name="connsiteX2" fmla="*/ 193683 w 193708"/>
              <a:gd name="connsiteY2" fmla="*/ 846 h 89749"/>
              <a:gd name="connsiteX3" fmla="*/ 123833 w 193708"/>
              <a:gd name="connsiteY3" fmla="*/ 10371 h 89749"/>
              <a:gd name="connsiteX4" fmla="*/ 8 w 193708"/>
              <a:gd name="connsiteY4" fmla="*/ 89746 h 8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08" h="89749">
                <a:moveTo>
                  <a:pt x="8" y="89746"/>
                </a:moveTo>
                <a:cubicBezTo>
                  <a:pt x="1066" y="90275"/>
                  <a:pt x="97904" y="28363"/>
                  <a:pt x="130183" y="13546"/>
                </a:cubicBezTo>
                <a:cubicBezTo>
                  <a:pt x="162462" y="-1271"/>
                  <a:pt x="194741" y="1375"/>
                  <a:pt x="193683" y="846"/>
                </a:cubicBezTo>
                <a:cubicBezTo>
                  <a:pt x="192625" y="317"/>
                  <a:pt x="152408" y="-3387"/>
                  <a:pt x="123833" y="10371"/>
                </a:cubicBezTo>
                <a:cubicBezTo>
                  <a:pt x="95258" y="24129"/>
                  <a:pt x="-1050" y="89217"/>
                  <a:pt x="8" y="89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0F1A034-7FBA-9702-8976-898D9DAC2C3F}"/>
              </a:ext>
            </a:extLst>
          </p:cNvPr>
          <p:cNvSpPr/>
          <p:nvPr/>
        </p:nvSpPr>
        <p:spPr>
          <a:xfrm>
            <a:off x="6368922" y="1596794"/>
            <a:ext cx="118063" cy="89211"/>
          </a:xfrm>
          <a:custGeom>
            <a:avLst/>
            <a:gdLst>
              <a:gd name="connsiteX0" fmla="*/ 128 w 118063"/>
              <a:gd name="connsiteY0" fmla="*/ 231 h 89211"/>
              <a:gd name="connsiteX1" fmla="*/ 73153 w 118063"/>
              <a:gd name="connsiteY1" fmla="*/ 25631 h 89211"/>
              <a:gd name="connsiteX2" fmla="*/ 117603 w 118063"/>
              <a:gd name="connsiteY2" fmla="*/ 89131 h 89211"/>
              <a:gd name="connsiteX3" fmla="*/ 92203 w 118063"/>
              <a:gd name="connsiteY3" fmla="*/ 38331 h 89211"/>
              <a:gd name="connsiteX4" fmla="*/ 128 w 118063"/>
              <a:gd name="connsiteY4" fmla="*/ 231 h 8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63" h="89211">
                <a:moveTo>
                  <a:pt x="128" y="231"/>
                </a:moveTo>
                <a:cubicBezTo>
                  <a:pt x="-3047" y="-1886"/>
                  <a:pt x="53574" y="10814"/>
                  <a:pt x="73153" y="25631"/>
                </a:cubicBezTo>
                <a:cubicBezTo>
                  <a:pt x="92732" y="40448"/>
                  <a:pt x="114428" y="87014"/>
                  <a:pt x="117603" y="89131"/>
                </a:cubicBezTo>
                <a:cubicBezTo>
                  <a:pt x="120778" y="91248"/>
                  <a:pt x="107020" y="51031"/>
                  <a:pt x="92203" y="38331"/>
                </a:cubicBezTo>
                <a:cubicBezTo>
                  <a:pt x="77386" y="25631"/>
                  <a:pt x="3303" y="2348"/>
                  <a:pt x="128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DD6ECD1-9AC4-58FC-0935-F1EA5103CCC0}"/>
              </a:ext>
            </a:extLst>
          </p:cNvPr>
          <p:cNvSpPr/>
          <p:nvPr/>
        </p:nvSpPr>
        <p:spPr>
          <a:xfrm>
            <a:off x="6133859" y="1803292"/>
            <a:ext cx="356278" cy="85938"/>
          </a:xfrm>
          <a:custGeom>
            <a:avLst/>
            <a:gdLst>
              <a:gd name="connsiteX0" fmla="*/ 241 w 356278"/>
              <a:gd name="connsiteY0" fmla="*/ 108 h 85938"/>
              <a:gd name="connsiteX1" fmla="*/ 158991 w 356278"/>
              <a:gd name="connsiteY1" fmla="*/ 57258 h 85938"/>
              <a:gd name="connsiteX2" fmla="*/ 266941 w 356278"/>
              <a:gd name="connsiteY2" fmla="*/ 79483 h 85938"/>
              <a:gd name="connsiteX3" fmla="*/ 317741 w 356278"/>
              <a:gd name="connsiteY3" fmla="*/ 76308 h 85938"/>
              <a:gd name="connsiteX4" fmla="*/ 355841 w 356278"/>
              <a:gd name="connsiteY4" fmla="*/ 69958 h 85938"/>
              <a:gd name="connsiteX5" fmla="*/ 292341 w 356278"/>
              <a:gd name="connsiteY5" fmla="*/ 85833 h 85938"/>
              <a:gd name="connsiteX6" fmla="*/ 197091 w 356278"/>
              <a:gd name="connsiteY6" fmla="*/ 73133 h 85938"/>
              <a:gd name="connsiteX7" fmla="*/ 241 w 356278"/>
              <a:gd name="connsiteY7" fmla="*/ 108 h 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278" h="85938">
                <a:moveTo>
                  <a:pt x="241" y="108"/>
                </a:moveTo>
                <a:cubicBezTo>
                  <a:pt x="-6109" y="-2538"/>
                  <a:pt x="114541" y="44029"/>
                  <a:pt x="158991" y="57258"/>
                </a:cubicBezTo>
                <a:cubicBezTo>
                  <a:pt x="203441" y="70487"/>
                  <a:pt x="240483" y="76308"/>
                  <a:pt x="266941" y="79483"/>
                </a:cubicBezTo>
                <a:cubicBezTo>
                  <a:pt x="293399" y="82658"/>
                  <a:pt x="302924" y="77895"/>
                  <a:pt x="317741" y="76308"/>
                </a:cubicBezTo>
                <a:cubicBezTo>
                  <a:pt x="332558" y="74721"/>
                  <a:pt x="360074" y="68371"/>
                  <a:pt x="355841" y="69958"/>
                </a:cubicBezTo>
                <a:cubicBezTo>
                  <a:pt x="351608" y="71545"/>
                  <a:pt x="318799" y="85304"/>
                  <a:pt x="292341" y="85833"/>
                </a:cubicBezTo>
                <a:cubicBezTo>
                  <a:pt x="265883" y="86362"/>
                  <a:pt x="239953" y="85304"/>
                  <a:pt x="197091" y="73133"/>
                </a:cubicBezTo>
                <a:cubicBezTo>
                  <a:pt x="154229" y="60962"/>
                  <a:pt x="6591" y="2754"/>
                  <a:pt x="24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8A1F917-0744-4025-BFEE-8C527FC4F937}"/>
              </a:ext>
            </a:extLst>
          </p:cNvPr>
          <p:cNvSpPr/>
          <p:nvPr/>
        </p:nvSpPr>
        <p:spPr>
          <a:xfrm>
            <a:off x="6515057" y="1990708"/>
            <a:ext cx="25493" cy="206461"/>
          </a:xfrm>
          <a:custGeom>
            <a:avLst/>
            <a:gdLst>
              <a:gd name="connsiteX0" fmla="*/ 43 w 25493"/>
              <a:gd name="connsiteY0" fmla="*/ 17 h 206461"/>
              <a:gd name="connsiteX1" fmla="*/ 19093 w 25493"/>
              <a:gd name="connsiteY1" fmla="*/ 139717 h 206461"/>
              <a:gd name="connsiteX2" fmla="*/ 9568 w 25493"/>
              <a:gd name="connsiteY2" fmla="*/ 206392 h 206461"/>
              <a:gd name="connsiteX3" fmla="*/ 25443 w 25493"/>
              <a:gd name="connsiteY3" fmla="*/ 149242 h 206461"/>
              <a:gd name="connsiteX4" fmla="*/ 43 w 25493"/>
              <a:gd name="connsiteY4" fmla="*/ 17 h 20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" h="206461">
                <a:moveTo>
                  <a:pt x="43" y="17"/>
                </a:moveTo>
                <a:cubicBezTo>
                  <a:pt x="-1015" y="-1571"/>
                  <a:pt x="17506" y="105321"/>
                  <a:pt x="19093" y="139717"/>
                </a:cubicBezTo>
                <a:cubicBezTo>
                  <a:pt x="20681" y="174113"/>
                  <a:pt x="8510" y="204804"/>
                  <a:pt x="9568" y="206392"/>
                </a:cubicBezTo>
                <a:cubicBezTo>
                  <a:pt x="10626" y="207980"/>
                  <a:pt x="26501" y="182050"/>
                  <a:pt x="25443" y="149242"/>
                </a:cubicBezTo>
                <a:cubicBezTo>
                  <a:pt x="24385" y="116434"/>
                  <a:pt x="1101" y="1605"/>
                  <a:pt x="4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FA57325-F5E1-A51C-8B08-81F68361E3A5}"/>
              </a:ext>
            </a:extLst>
          </p:cNvPr>
          <p:cNvSpPr/>
          <p:nvPr/>
        </p:nvSpPr>
        <p:spPr>
          <a:xfrm>
            <a:off x="6511350" y="1771637"/>
            <a:ext cx="35531" cy="222398"/>
          </a:xfrm>
          <a:custGeom>
            <a:avLst/>
            <a:gdLst>
              <a:gd name="connsiteX0" fmla="*/ 35500 w 35531"/>
              <a:gd name="connsiteY0" fmla="*/ 13 h 222398"/>
              <a:gd name="connsiteX1" fmla="*/ 6925 w 35531"/>
              <a:gd name="connsiteY1" fmla="*/ 174638 h 222398"/>
              <a:gd name="connsiteX2" fmla="*/ 13275 w 35531"/>
              <a:gd name="connsiteY2" fmla="*/ 222263 h 222398"/>
              <a:gd name="connsiteX3" fmla="*/ 575 w 35531"/>
              <a:gd name="connsiteY3" fmla="*/ 165113 h 222398"/>
              <a:gd name="connsiteX4" fmla="*/ 35500 w 35531"/>
              <a:gd name="connsiteY4" fmla="*/ 13 h 2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1" h="222398">
                <a:moveTo>
                  <a:pt x="35500" y="13"/>
                </a:moveTo>
                <a:cubicBezTo>
                  <a:pt x="36558" y="1601"/>
                  <a:pt x="10629" y="137596"/>
                  <a:pt x="6925" y="174638"/>
                </a:cubicBezTo>
                <a:cubicBezTo>
                  <a:pt x="3221" y="211680"/>
                  <a:pt x="14333" y="223851"/>
                  <a:pt x="13275" y="222263"/>
                </a:cubicBezTo>
                <a:cubicBezTo>
                  <a:pt x="12217" y="220675"/>
                  <a:pt x="-3129" y="196334"/>
                  <a:pt x="575" y="165113"/>
                </a:cubicBezTo>
                <a:cubicBezTo>
                  <a:pt x="4279" y="133892"/>
                  <a:pt x="34442" y="-1575"/>
                  <a:pt x="3550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7E23B74-511E-D405-EBF0-88CC8C518066}"/>
              </a:ext>
            </a:extLst>
          </p:cNvPr>
          <p:cNvSpPr/>
          <p:nvPr/>
        </p:nvSpPr>
        <p:spPr>
          <a:xfrm>
            <a:off x="6210225" y="1860535"/>
            <a:ext cx="145441" cy="71513"/>
          </a:xfrm>
          <a:custGeom>
            <a:avLst/>
            <a:gdLst>
              <a:gd name="connsiteX0" fmla="*/ 75 w 145441"/>
              <a:gd name="connsiteY0" fmla="*/ 15 h 71513"/>
              <a:gd name="connsiteX1" fmla="*/ 136600 w 145441"/>
              <a:gd name="connsiteY1" fmla="*/ 66690 h 71513"/>
              <a:gd name="connsiteX2" fmla="*/ 117550 w 145441"/>
              <a:gd name="connsiteY2" fmla="*/ 60340 h 71513"/>
              <a:gd name="connsiteX3" fmla="*/ 75 w 145441"/>
              <a:gd name="connsiteY3" fmla="*/ 15 h 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441" h="71513">
                <a:moveTo>
                  <a:pt x="75" y="15"/>
                </a:moveTo>
                <a:cubicBezTo>
                  <a:pt x="3250" y="1073"/>
                  <a:pt x="117021" y="56636"/>
                  <a:pt x="136600" y="66690"/>
                </a:cubicBezTo>
                <a:cubicBezTo>
                  <a:pt x="156179" y="76744"/>
                  <a:pt x="140304" y="69336"/>
                  <a:pt x="117550" y="60340"/>
                </a:cubicBezTo>
                <a:cubicBezTo>
                  <a:pt x="94796" y="51344"/>
                  <a:pt x="-3100" y="-1043"/>
                  <a:pt x="7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D321C51-9721-9AA8-35CB-FC818E7AD458}"/>
              </a:ext>
            </a:extLst>
          </p:cNvPr>
          <p:cNvSpPr/>
          <p:nvPr/>
        </p:nvSpPr>
        <p:spPr>
          <a:xfrm>
            <a:off x="6378546" y="1854111"/>
            <a:ext cx="38151" cy="101802"/>
          </a:xfrm>
          <a:custGeom>
            <a:avLst/>
            <a:gdLst>
              <a:gd name="connsiteX0" fmla="*/ 29 w 38151"/>
              <a:gd name="connsiteY0" fmla="*/ 89 h 101802"/>
              <a:gd name="connsiteX1" fmla="*/ 31779 w 38151"/>
              <a:gd name="connsiteY1" fmla="*/ 50889 h 101802"/>
              <a:gd name="connsiteX2" fmla="*/ 28604 w 38151"/>
              <a:gd name="connsiteY2" fmla="*/ 101689 h 101802"/>
              <a:gd name="connsiteX3" fmla="*/ 38129 w 38151"/>
              <a:gd name="connsiteY3" fmla="*/ 63589 h 101802"/>
              <a:gd name="connsiteX4" fmla="*/ 29 w 38151"/>
              <a:gd name="connsiteY4" fmla="*/ 89 h 10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51" h="101802">
                <a:moveTo>
                  <a:pt x="29" y="89"/>
                </a:moveTo>
                <a:cubicBezTo>
                  <a:pt x="-1029" y="-2028"/>
                  <a:pt x="27017" y="33956"/>
                  <a:pt x="31779" y="50889"/>
                </a:cubicBezTo>
                <a:cubicBezTo>
                  <a:pt x="36541" y="67822"/>
                  <a:pt x="27546" y="99572"/>
                  <a:pt x="28604" y="101689"/>
                </a:cubicBezTo>
                <a:cubicBezTo>
                  <a:pt x="29662" y="103806"/>
                  <a:pt x="38658" y="75760"/>
                  <a:pt x="38129" y="63589"/>
                </a:cubicBezTo>
                <a:cubicBezTo>
                  <a:pt x="37600" y="51418"/>
                  <a:pt x="1087" y="2206"/>
                  <a:pt x="2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B6F93451-4B95-EF0E-BB24-92072C312565}"/>
              </a:ext>
            </a:extLst>
          </p:cNvPr>
          <p:cNvSpPr/>
          <p:nvPr/>
        </p:nvSpPr>
        <p:spPr>
          <a:xfrm>
            <a:off x="6318448" y="1860545"/>
            <a:ext cx="53830" cy="76217"/>
          </a:xfrm>
          <a:custGeom>
            <a:avLst/>
            <a:gdLst>
              <a:gd name="connsiteX0" fmla="*/ 53777 w 53830"/>
              <a:gd name="connsiteY0" fmla="*/ 5 h 76217"/>
              <a:gd name="connsiteX1" fmla="*/ 12502 w 53830"/>
              <a:gd name="connsiteY1" fmla="*/ 47630 h 76217"/>
              <a:gd name="connsiteX2" fmla="*/ 2977 w 53830"/>
              <a:gd name="connsiteY2" fmla="*/ 76205 h 76217"/>
              <a:gd name="connsiteX3" fmla="*/ 2977 w 53830"/>
              <a:gd name="connsiteY3" fmla="*/ 50805 h 76217"/>
              <a:gd name="connsiteX4" fmla="*/ 53777 w 53830"/>
              <a:gd name="connsiteY4" fmla="*/ 5 h 7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0" h="76217">
                <a:moveTo>
                  <a:pt x="53777" y="5"/>
                </a:moveTo>
                <a:cubicBezTo>
                  <a:pt x="55364" y="-524"/>
                  <a:pt x="20969" y="34930"/>
                  <a:pt x="12502" y="47630"/>
                </a:cubicBezTo>
                <a:cubicBezTo>
                  <a:pt x="4035" y="60330"/>
                  <a:pt x="4564" y="75676"/>
                  <a:pt x="2977" y="76205"/>
                </a:cubicBezTo>
                <a:cubicBezTo>
                  <a:pt x="1390" y="76734"/>
                  <a:pt x="-2844" y="60859"/>
                  <a:pt x="2977" y="50805"/>
                </a:cubicBezTo>
                <a:cubicBezTo>
                  <a:pt x="8798" y="40751"/>
                  <a:pt x="52190" y="534"/>
                  <a:pt x="5377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F036841D-412F-C9A6-DA32-33D0C80DB84E}"/>
              </a:ext>
            </a:extLst>
          </p:cNvPr>
          <p:cNvSpPr/>
          <p:nvPr/>
        </p:nvSpPr>
        <p:spPr>
          <a:xfrm>
            <a:off x="6197231" y="1828583"/>
            <a:ext cx="117146" cy="82851"/>
          </a:xfrm>
          <a:custGeom>
            <a:avLst/>
            <a:gdLst>
              <a:gd name="connsiteX0" fmla="*/ 369 w 117146"/>
              <a:gd name="connsiteY0" fmla="*/ 217 h 82851"/>
              <a:gd name="connsiteX1" fmla="*/ 76569 w 117146"/>
              <a:gd name="connsiteY1" fmla="*/ 28792 h 82851"/>
              <a:gd name="connsiteX2" fmla="*/ 105144 w 117146"/>
              <a:gd name="connsiteY2" fmla="*/ 54192 h 82851"/>
              <a:gd name="connsiteX3" fmla="*/ 111494 w 117146"/>
              <a:gd name="connsiteY3" fmla="*/ 82767 h 82851"/>
              <a:gd name="connsiteX4" fmla="*/ 111494 w 117146"/>
              <a:gd name="connsiteY4" fmla="*/ 44667 h 82851"/>
              <a:gd name="connsiteX5" fmla="*/ 369 w 117146"/>
              <a:gd name="connsiteY5" fmla="*/ 217 h 8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46" h="82851">
                <a:moveTo>
                  <a:pt x="369" y="217"/>
                </a:moveTo>
                <a:cubicBezTo>
                  <a:pt x="-5452" y="-2429"/>
                  <a:pt x="59107" y="19796"/>
                  <a:pt x="76569" y="28792"/>
                </a:cubicBezTo>
                <a:cubicBezTo>
                  <a:pt x="94032" y="37788"/>
                  <a:pt x="99323" y="45196"/>
                  <a:pt x="105144" y="54192"/>
                </a:cubicBezTo>
                <a:cubicBezTo>
                  <a:pt x="110965" y="63188"/>
                  <a:pt x="110436" y="84355"/>
                  <a:pt x="111494" y="82767"/>
                </a:cubicBezTo>
                <a:cubicBezTo>
                  <a:pt x="112552" y="81179"/>
                  <a:pt x="123665" y="56309"/>
                  <a:pt x="111494" y="44667"/>
                </a:cubicBezTo>
                <a:cubicBezTo>
                  <a:pt x="99323" y="33025"/>
                  <a:pt x="6190" y="2863"/>
                  <a:pt x="369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55FF3B10-5113-A540-54E2-CA282B22042F}"/>
              </a:ext>
            </a:extLst>
          </p:cNvPr>
          <p:cNvSpPr/>
          <p:nvPr/>
        </p:nvSpPr>
        <p:spPr>
          <a:xfrm>
            <a:off x="6151915" y="1484011"/>
            <a:ext cx="341205" cy="129747"/>
          </a:xfrm>
          <a:custGeom>
            <a:avLst/>
            <a:gdLst>
              <a:gd name="connsiteX0" fmla="*/ 1235 w 341205"/>
              <a:gd name="connsiteY0" fmla="*/ 128889 h 129747"/>
              <a:gd name="connsiteX1" fmla="*/ 217135 w 341205"/>
              <a:gd name="connsiteY1" fmla="*/ 20939 h 129747"/>
              <a:gd name="connsiteX2" fmla="*/ 340960 w 341205"/>
              <a:gd name="connsiteY2" fmla="*/ 1889 h 129747"/>
              <a:gd name="connsiteX3" fmla="*/ 245710 w 341205"/>
              <a:gd name="connsiteY3" fmla="*/ 8239 h 129747"/>
              <a:gd name="connsiteX4" fmla="*/ 134585 w 341205"/>
              <a:gd name="connsiteY4" fmla="*/ 68564 h 129747"/>
              <a:gd name="connsiteX5" fmla="*/ 1235 w 341205"/>
              <a:gd name="connsiteY5" fmla="*/ 128889 h 12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205" h="129747">
                <a:moveTo>
                  <a:pt x="1235" y="128889"/>
                </a:moveTo>
                <a:cubicBezTo>
                  <a:pt x="14993" y="120951"/>
                  <a:pt x="160514" y="42106"/>
                  <a:pt x="217135" y="20939"/>
                </a:cubicBezTo>
                <a:cubicBezTo>
                  <a:pt x="273756" y="-228"/>
                  <a:pt x="336198" y="4006"/>
                  <a:pt x="340960" y="1889"/>
                </a:cubicBezTo>
                <a:cubicBezTo>
                  <a:pt x="345722" y="-228"/>
                  <a:pt x="280106" y="-2874"/>
                  <a:pt x="245710" y="8239"/>
                </a:cubicBezTo>
                <a:cubicBezTo>
                  <a:pt x="211314" y="19352"/>
                  <a:pt x="176918" y="49514"/>
                  <a:pt x="134585" y="68564"/>
                </a:cubicBezTo>
                <a:cubicBezTo>
                  <a:pt x="92252" y="87614"/>
                  <a:pt x="-12523" y="136827"/>
                  <a:pt x="1235" y="128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983675D3-1A7E-2FEC-F7F9-70641C74C6A7}"/>
              </a:ext>
            </a:extLst>
          </p:cNvPr>
          <p:cNvSpPr/>
          <p:nvPr/>
        </p:nvSpPr>
        <p:spPr>
          <a:xfrm>
            <a:off x="6326872" y="1565836"/>
            <a:ext cx="208381" cy="88638"/>
          </a:xfrm>
          <a:custGeom>
            <a:avLst/>
            <a:gdLst>
              <a:gd name="connsiteX0" fmla="*/ 903 w 208381"/>
              <a:gd name="connsiteY0" fmla="*/ 2614 h 88638"/>
              <a:gd name="connsiteX1" fmla="*/ 86628 w 208381"/>
              <a:gd name="connsiteY1" fmla="*/ 12139 h 88638"/>
              <a:gd name="connsiteX2" fmla="*/ 207278 w 208381"/>
              <a:gd name="connsiteY2" fmla="*/ 88339 h 88638"/>
              <a:gd name="connsiteX3" fmla="*/ 140603 w 208381"/>
              <a:gd name="connsiteY3" fmla="*/ 37539 h 88638"/>
              <a:gd name="connsiteX4" fmla="*/ 903 w 208381"/>
              <a:gd name="connsiteY4" fmla="*/ 2614 h 8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81" h="88638">
                <a:moveTo>
                  <a:pt x="903" y="2614"/>
                </a:moveTo>
                <a:cubicBezTo>
                  <a:pt x="-8093" y="-1619"/>
                  <a:pt x="52232" y="-2149"/>
                  <a:pt x="86628" y="12139"/>
                </a:cubicBezTo>
                <a:cubicBezTo>
                  <a:pt x="121024" y="26427"/>
                  <a:pt x="198282" y="84106"/>
                  <a:pt x="207278" y="88339"/>
                </a:cubicBezTo>
                <a:cubicBezTo>
                  <a:pt x="216274" y="92572"/>
                  <a:pt x="168120" y="50768"/>
                  <a:pt x="140603" y="37539"/>
                </a:cubicBezTo>
                <a:cubicBezTo>
                  <a:pt x="113086" y="24310"/>
                  <a:pt x="9899" y="6847"/>
                  <a:pt x="903" y="2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04358925-86B5-3839-7266-F437A46DF790}"/>
              </a:ext>
            </a:extLst>
          </p:cNvPr>
          <p:cNvSpPr/>
          <p:nvPr/>
        </p:nvSpPr>
        <p:spPr>
          <a:xfrm>
            <a:off x="6546847" y="1444623"/>
            <a:ext cx="72949" cy="251010"/>
          </a:xfrm>
          <a:custGeom>
            <a:avLst/>
            <a:gdLst>
              <a:gd name="connsiteX0" fmla="*/ 38103 w 72949"/>
              <a:gd name="connsiteY0" fmla="*/ 2 h 251010"/>
              <a:gd name="connsiteX1" fmla="*/ 57153 w 72949"/>
              <a:gd name="connsiteY1" fmla="*/ 117477 h 251010"/>
              <a:gd name="connsiteX2" fmla="*/ 53978 w 72949"/>
              <a:gd name="connsiteY2" fmla="*/ 200027 h 251010"/>
              <a:gd name="connsiteX3" fmla="*/ 66678 w 72949"/>
              <a:gd name="connsiteY3" fmla="*/ 136527 h 251010"/>
              <a:gd name="connsiteX4" fmla="*/ 3 w 72949"/>
              <a:gd name="connsiteY4" fmla="*/ 250827 h 251010"/>
              <a:gd name="connsiteX5" fmla="*/ 69853 w 72949"/>
              <a:gd name="connsiteY5" fmla="*/ 104777 h 251010"/>
              <a:gd name="connsiteX6" fmla="*/ 60328 w 72949"/>
              <a:gd name="connsiteY6" fmla="*/ 120652 h 251010"/>
              <a:gd name="connsiteX7" fmla="*/ 38103 w 72949"/>
              <a:gd name="connsiteY7" fmla="*/ 2 h 25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49" h="251010">
                <a:moveTo>
                  <a:pt x="38103" y="2"/>
                </a:moveTo>
                <a:cubicBezTo>
                  <a:pt x="37574" y="-527"/>
                  <a:pt x="54507" y="84140"/>
                  <a:pt x="57153" y="117477"/>
                </a:cubicBezTo>
                <a:cubicBezTo>
                  <a:pt x="59799" y="150815"/>
                  <a:pt x="52391" y="196852"/>
                  <a:pt x="53978" y="200027"/>
                </a:cubicBezTo>
                <a:cubicBezTo>
                  <a:pt x="55565" y="203202"/>
                  <a:pt x="75674" y="128060"/>
                  <a:pt x="66678" y="136527"/>
                </a:cubicBezTo>
                <a:cubicBezTo>
                  <a:pt x="57682" y="144994"/>
                  <a:pt x="-526" y="256119"/>
                  <a:pt x="3" y="250827"/>
                </a:cubicBezTo>
                <a:cubicBezTo>
                  <a:pt x="532" y="245535"/>
                  <a:pt x="59799" y="126473"/>
                  <a:pt x="69853" y="104777"/>
                </a:cubicBezTo>
                <a:cubicBezTo>
                  <a:pt x="79907" y="83081"/>
                  <a:pt x="62445" y="137585"/>
                  <a:pt x="60328" y="120652"/>
                </a:cubicBezTo>
                <a:cubicBezTo>
                  <a:pt x="58211" y="103719"/>
                  <a:pt x="38632" y="531"/>
                  <a:pt x="3810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5A843FA8-6997-002B-F646-24ECD610CD5F}"/>
              </a:ext>
            </a:extLst>
          </p:cNvPr>
          <p:cNvSpPr/>
          <p:nvPr/>
        </p:nvSpPr>
        <p:spPr>
          <a:xfrm>
            <a:off x="6292481" y="1660497"/>
            <a:ext cx="167144" cy="38140"/>
          </a:xfrm>
          <a:custGeom>
            <a:avLst/>
            <a:gdLst>
              <a:gd name="connsiteX0" fmla="*/ 369 w 167144"/>
              <a:gd name="connsiteY0" fmla="*/ 28 h 38140"/>
              <a:gd name="connsiteX1" fmla="*/ 98794 w 167144"/>
              <a:gd name="connsiteY1" fmla="*/ 12728 h 38140"/>
              <a:gd name="connsiteX2" fmla="*/ 165469 w 167144"/>
              <a:gd name="connsiteY2" fmla="*/ 38128 h 38140"/>
              <a:gd name="connsiteX3" fmla="*/ 136894 w 167144"/>
              <a:gd name="connsiteY3" fmla="*/ 15903 h 38140"/>
              <a:gd name="connsiteX4" fmla="*/ 369 w 167144"/>
              <a:gd name="connsiteY4" fmla="*/ 28 h 3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44" h="38140">
                <a:moveTo>
                  <a:pt x="369" y="28"/>
                </a:moveTo>
                <a:cubicBezTo>
                  <a:pt x="-5981" y="-501"/>
                  <a:pt x="71277" y="6378"/>
                  <a:pt x="98794" y="12728"/>
                </a:cubicBezTo>
                <a:cubicBezTo>
                  <a:pt x="126311" y="19078"/>
                  <a:pt x="159119" y="37599"/>
                  <a:pt x="165469" y="38128"/>
                </a:cubicBezTo>
                <a:cubicBezTo>
                  <a:pt x="171819" y="38657"/>
                  <a:pt x="159648" y="22782"/>
                  <a:pt x="136894" y="15903"/>
                </a:cubicBezTo>
                <a:cubicBezTo>
                  <a:pt x="114140" y="9024"/>
                  <a:pt x="6719" y="557"/>
                  <a:pt x="36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D7024863-CE9D-2475-2E87-379A6F70EB4B}"/>
              </a:ext>
            </a:extLst>
          </p:cNvPr>
          <p:cNvSpPr/>
          <p:nvPr/>
        </p:nvSpPr>
        <p:spPr>
          <a:xfrm>
            <a:off x="6321425" y="1625600"/>
            <a:ext cx="143966" cy="6350"/>
          </a:xfrm>
          <a:custGeom>
            <a:avLst/>
            <a:gdLst>
              <a:gd name="connsiteX0" fmla="*/ 0 w 143966"/>
              <a:gd name="connsiteY0" fmla="*/ 6350 h 6350"/>
              <a:gd name="connsiteX1" fmla="*/ 95250 w 143966"/>
              <a:gd name="connsiteY1" fmla="*/ 6350 h 6350"/>
              <a:gd name="connsiteX2" fmla="*/ 142875 w 143966"/>
              <a:gd name="connsiteY2" fmla="*/ 6350 h 6350"/>
              <a:gd name="connsiteX3" fmla="*/ 123825 w 143966"/>
              <a:gd name="connsiteY3" fmla="*/ 3175 h 6350"/>
              <a:gd name="connsiteX4" fmla="*/ 69850 w 143966"/>
              <a:gd name="connsiteY4" fmla="*/ 0 h 6350"/>
              <a:gd name="connsiteX5" fmla="*/ 0 w 143966"/>
              <a:gd name="connsiteY5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66" h="6350">
                <a:moveTo>
                  <a:pt x="0" y="6350"/>
                </a:moveTo>
                <a:lnTo>
                  <a:pt x="95250" y="6350"/>
                </a:lnTo>
                <a:lnTo>
                  <a:pt x="142875" y="6350"/>
                </a:lnTo>
                <a:cubicBezTo>
                  <a:pt x="147638" y="5821"/>
                  <a:pt x="135996" y="4233"/>
                  <a:pt x="123825" y="3175"/>
                </a:cubicBezTo>
                <a:cubicBezTo>
                  <a:pt x="111654" y="2117"/>
                  <a:pt x="86254" y="0"/>
                  <a:pt x="69850" y="0"/>
                </a:cubicBezTo>
                <a:cubicBezTo>
                  <a:pt x="53446" y="0"/>
                  <a:pt x="39423" y="1587"/>
                  <a:pt x="0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0ADD6125-883A-803A-0AB9-F27023FA28B2}"/>
              </a:ext>
            </a:extLst>
          </p:cNvPr>
          <p:cNvSpPr/>
          <p:nvPr/>
        </p:nvSpPr>
        <p:spPr>
          <a:xfrm>
            <a:off x="5400016" y="1425755"/>
            <a:ext cx="230240" cy="63412"/>
          </a:xfrm>
          <a:custGeom>
            <a:avLst/>
            <a:gdLst>
              <a:gd name="connsiteX0" fmla="*/ 659 w 230240"/>
              <a:gd name="connsiteY0" fmla="*/ 2995 h 63412"/>
              <a:gd name="connsiteX1" fmla="*/ 105434 w 230240"/>
              <a:gd name="connsiteY1" fmla="*/ 6170 h 63412"/>
              <a:gd name="connsiteX2" fmla="*/ 229259 w 230240"/>
              <a:gd name="connsiteY2" fmla="*/ 63320 h 63412"/>
              <a:gd name="connsiteX3" fmla="*/ 156234 w 230240"/>
              <a:gd name="connsiteY3" fmla="*/ 18870 h 63412"/>
              <a:gd name="connsiteX4" fmla="*/ 659 w 230240"/>
              <a:gd name="connsiteY4" fmla="*/ 2995 h 6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240" h="63412">
                <a:moveTo>
                  <a:pt x="659" y="2995"/>
                </a:moveTo>
                <a:cubicBezTo>
                  <a:pt x="-7808" y="878"/>
                  <a:pt x="67334" y="-3884"/>
                  <a:pt x="105434" y="6170"/>
                </a:cubicBezTo>
                <a:cubicBezTo>
                  <a:pt x="143534" y="16224"/>
                  <a:pt x="220792" y="61203"/>
                  <a:pt x="229259" y="63320"/>
                </a:cubicBezTo>
                <a:cubicBezTo>
                  <a:pt x="237726" y="65437"/>
                  <a:pt x="189571" y="30512"/>
                  <a:pt x="156234" y="18870"/>
                </a:cubicBezTo>
                <a:cubicBezTo>
                  <a:pt x="122897" y="7228"/>
                  <a:pt x="9126" y="5112"/>
                  <a:pt x="659" y="2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4685F846-ACF1-FF9A-D43F-52CF66E68469}"/>
              </a:ext>
            </a:extLst>
          </p:cNvPr>
          <p:cNvSpPr/>
          <p:nvPr/>
        </p:nvSpPr>
        <p:spPr>
          <a:xfrm>
            <a:off x="5943596" y="1476367"/>
            <a:ext cx="56453" cy="203234"/>
          </a:xfrm>
          <a:custGeom>
            <a:avLst/>
            <a:gdLst>
              <a:gd name="connsiteX0" fmla="*/ 4 w 56453"/>
              <a:gd name="connsiteY0" fmla="*/ 8 h 203234"/>
              <a:gd name="connsiteX1" fmla="*/ 50804 w 56453"/>
              <a:gd name="connsiteY1" fmla="*/ 136533 h 203234"/>
              <a:gd name="connsiteX2" fmla="*/ 53979 w 56453"/>
              <a:gd name="connsiteY2" fmla="*/ 203208 h 203234"/>
              <a:gd name="connsiteX3" fmla="*/ 53979 w 56453"/>
              <a:gd name="connsiteY3" fmla="*/ 142883 h 203234"/>
              <a:gd name="connsiteX4" fmla="*/ 4 w 56453"/>
              <a:gd name="connsiteY4" fmla="*/ 8 h 2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53" h="203234">
                <a:moveTo>
                  <a:pt x="4" y="8"/>
                </a:moveTo>
                <a:cubicBezTo>
                  <a:pt x="-525" y="-1050"/>
                  <a:pt x="41808" y="102666"/>
                  <a:pt x="50804" y="136533"/>
                </a:cubicBezTo>
                <a:cubicBezTo>
                  <a:pt x="59800" y="170400"/>
                  <a:pt x="53450" y="202150"/>
                  <a:pt x="53979" y="203208"/>
                </a:cubicBezTo>
                <a:cubicBezTo>
                  <a:pt x="54508" y="204266"/>
                  <a:pt x="59271" y="173045"/>
                  <a:pt x="53979" y="142883"/>
                </a:cubicBezTo>
                <a:cubicBezTo>
                  <a:pt x="48687" y="112721"/>
                  <a:pt x="533" y="1066"/>
                  <a:pt x="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ABB524E5-0543-740C-1357-9E51D4CE5359}"/>
              </a:ext>
            </a:extLst>
          </p:cNvPr>
          <p:cNvSpPr/>
          <p:nvPr/>
        </p:nvSpPr>
        <p:spPr>
          <a:xfrm>
            <a:off x="6025973" y="1417587"/>
            <a:ext cx="82727" cy="245778"/>
          </a:xfrm>
          <a:custGeom>
            <a:avLst/>
            <a:gdLst>
              <a:gd name="connsiteX0" fmla="*/ 82727 w 82727"/>
              <a:gd name="connsiteY0" fmla="*/ 4813 h 245778"/>
              <a:gd name="connsiteX1" fmla="*/ 25577 w 82727"/>
              <a:gd name="connsiteY1" fmla="*/ 150863 h 245778"/>
              <a:gd name="connsiteX2" fmla="*/ 22402 w 82727"/>
              <a:gd name="connsiteY2" fmla="*/ 242938 h 245778"/>
              <a:gd name="connsiteX3" fmla="*/ 19227 w 82727"/>
              <a:gd name="connsiteY3" fmla="*/ 201663 h 245778"/>
              <a:gd name="connsiteX4" fmla="*/ 177 w 82727"/>
              <a:gd name="connsiteY4" fmla="*/ 1638 h 245778"/>
              <a:gd name="connsiteX5" fmla="*/ 9702 w 82727"/>
              <a:gd name="connsiteY5" fmla="*/ 109588 h 245778"/>
              <a:gd name="connsiteX6" fmla="*/ 9702 w 82727"/>
              <a:gd name="connsiteY6" fmla="*/ 160388 h 245778"/>
              <a:gd name="connsiteX7" fmla="*/ 19227 w 82727"/>
              <a:gd name="connsiteY7" fmla="*/ 128638 h 245778"/>
              <a:gd name="connsiteX8" fmla="*/ 25577 w 82727"/>
              <a:gd name="connsiteY8" fmla="*/ 115938 h 245778"/>
              <a:gd name="connsiteX9" fmla="*/ 82727 w 82727"/>
              <a:gd name="connsiteY9" fmla="*/ 4813 h 2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7" h="245778">
                <a:moveTo>
                  <a:pt x="82727" y="4813"/>
                </a:moveTo>
                <a:cubicBezTo>
                  <a:pt x="82727" y="10634"/>
                  <a:pt x="35631" y="111176"/>
                  <a:pt x="25577" y="150863"/>
                </a:cubicBezTo>
                <a:cubicBezTo>
                  <a:pt x="15523" y="190550"/>
                  <a:pt x="23460" y="234471"/>
                  <a:pt x="22402" y="242938"/>
                </a:cubicBezTo>
                <a:cubicBezTo>
                  <a:pt x="21344" y="251405"/>
                  <a:pt x="22931" y="241880"/>
                  <a:pt x="19227" y="201663"/>
                </a:cubicBezTo>
                <a:cubicBezTo>
                  <a:pt x="15523" y="161446"/>
                  <a:pt x="1764" y="16984"/>
                  <a:pt x="177" y="1638"/>
                </a:cubicBezTo>
                <a:cubicBezTo>
                  <a:pt x="-1411" y="-13708"/>
                  <a:pt x="8114" y="83130"/>
                  <a:pt x="9702" y="109588"/>
                </a:cubicBezTo>
                <a:cubicBezTo>
                  <a:pt x="11289" y="136046"/>
                  <a:pt x="8115" y="157213"/>
                  <a:pt x="9702" y="160388"/>
                </a:cubicBezTo>
                <a:cubicBezTo>
                  <a:pt x="11289" y="163563"/>
                  <a:pt x="16581" y="136046"/>
                  <a:pt x="19227" y="128638"/>
                </a:cubicBezTo>
                <a:cubicBezTo>
                  <a:pt x="21873" y="121230"/>
                  <a:pt x="17640" y="132871"/>
                  <a:pt x="25577" y="115938"/>
                </a:cubicBezTo>
                <a:cubicBezTo>
                  <a:pt x="33514" y="99005"/>
                  <a:pt x="82727" y="-1008"/>
                  <a:pt x="82727" y="4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E784F178-E7D9-1D01-CC41-625C30B6D4A6}"/>
              </a:ext>
            </a:extLst>
          </p:cNvPr>
          <p:cNvSpPr/>
          <p:nvPr/>
        </p:nvSpPr>
        <p:spPr>
          <a:xfrm>
            <a:off x="6013427" y="1419203"/>
            <a:ext cx="44692" cy="435933"/>
          </a:xfrm>
          <a:custGeom>
            <a:avLst/>
            <a:gdLst>
              <a:gd name="connsiteX0" fmla="*/ 23 w 44692"/>
              <a:gd name="connsiteY0" fmla="*/ 22 h 435933"/>
              <a:gd name="connsiteX1" fmla="*/ 38123 w 44692"/>
              <a:gd name="connsiteY1" fmla="*/ 292122 h 435933"/>
              <a:gd name="connsiteX2" fmla="*/ 28598 w 44692"/>
              <a:gd name="connsiteY2" fmla="*/ 361972 h 435933"/>
              <a:gd name="connsiteX3" fmla="*/ 12723 w 44692"/>
              <a:gd name="connsiteY3" fmla="*/ 434997 h 435933"/>
              <a:gd name="connsiteX4" fmla="*/ 44473 w 44692"/>
              <a:gd name="connsiteY4" fmla="*/ 307997 h 435933"/>
              <a:gd name="connsiteX5" fmla="*/ 23 w 44692"/>
              <a:gd name="connsiteY5" fmla="*/ 22 h 43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2" h="435933">
                <a:moveTo>
                  <a:pt x="23" y="22"/>
                </a:moveTo>
                <a:cubicBezTo>
                  <a:pt x="-1035" y="-2624"/>
                  <a:pt x="33361" y="231797"/>
                  <a:pt x="38123" y="292122"/>
                </a:cubicBezTo>
                <a:cubicBezTo>
                  <a:pt x="42886" y="352447"/>
                  <a:pt x="32831" y="338160"/>
                  <a:pt x="28598" y="361972"/>
                </a:cubicBezTo>
                <a:cubicBezTo>
                  <a:pt x="24365" y="385784"/>
                  <a:pt x="10077" y="443993"/>
                  <a:pt x="12723" y="434997"/>
                </a:cubicBezTo>
                <a:cubicBezTo>
                  <a:pt x="15369" y="426001"/>
                  <a:pt x="47648" y="378376"/>
                  <a:pt x="44473" y="307997"/>
                </a:cubicBezTo>
                <a:cubicBezTo>
                  <a:pt x="41298" y="237618"/>
                  <a:pt x="1081" y="2668"/>
                  <a:pt x="2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4598DCD3-4B48-0236-C884-38DCB2920145}"/>
              </a:ext>
            </a:extLst>
          </p:cNvPr>
          <p:cNvSpPr/>
          <p:nvPr/>
        </p:nvSpPr>
        <p:spPr>
          <a:xfrm>
            <a:off x="6207816" y="1287873"/>
            <a:ext cx="189917" cy="163220"/>
          </a:xfrm>
          <a:custGeom>
            <a:avLst/>
            <a:gdLst>
              <a:gd name="connsiteX0" fmla="*/ 62809 w 189917"/>
              <a:gd name="connsiteY0" fmla="*/ 1177 h 163220"/>
              <a:gd name="connsiteX1" fmla="*/ 8834 w 189917"/>
              <a:gd name="connsiteY1" fmla="*/ 137702 h 163220"/>
              <a:gd name="connsiteX2" fmla="*/ 24709 w 189917"/>
              <a:gd name="connsiteY2" fmla="*/ 102777 h 163220"/>
              <a:gd name="connsiteX3" fmla="*/ 65984 w 189917"/>
              <a:gd name="connsiteY3" fmla="*/ 134527 h 163220"/>
              <a:gd name="connsiteX4" fmla="*/ 72334 w 189917"/>
              <a:gd name="connsiteY4" fmla="*/ 118652 h 163220"/>
              <a:gd name="connsiteX5" fmla="*/ 59634 w 189917"/>
              <a:gd name="connsiteY5" fmla="*/ 163102 h 163220"/>
              <a:gd name="connsiteX6" fmla="*/ 104084 w 189917"/>
              <a:gd name="connsiteY6" fmla="*/ 102777 h 163220"/>
              <a:gd name="connsiteX7" fmla="*/ 189809 w 189917"/>
              <a:gd name="connsiteY7" fmla="*/ 20227 h 163220"/>
              <a:gd name="connsiteX8" fmla="*/ 85034 w 189917"/>
              <a:gd name="connsiteY8" fmla="*/ 131352 h 163220"/>
              <a:gd name="connsiteX9" fmla="*/ 46934 w 189917"/>
              <a:gd name="connsiteY9" fmla="*/ 128177 h 163220"/>
              <a:gd name="connsiteX10" fmla="*/ 21534 w 189917"/>
              <a:gd name="connsiteY10" fmla="*/ 147227 h 163220"/>
              <a:gd name="connsiteX11" fmla="*/ 21534 w 189917"/>
              <a:gd name="connsiteY11" fmla="*/ 105952 h 163220"/>
              <a:gd name="connsiteX12" fmla="*/ 2484 w 189917"/>
              <a:gd name="connsiteY12" fmla="*/ 125002 h 163220"/>
              <a:gd name="connsiteX13" fmla="*/ 85034 w 189917"/>
              <a:gd name="connsiteY13" fmla="*/ 51977 h 163220"/>
              <a:gd name="connsiteX14" fmla="*/ 40584 w 189917"/>
              <a:gd name="connsiteY14" fmla="*/ 96427 h 163220"/>
              <a:gd name="connsiteX15" fmla="*/ 43759 w 189917"/>
              <a:gd name="connsiteY15" fmla="*/ 71027 h 163220"/>
              <a:gd name="connsiteX16" fmla="*/ 62809 w 189917"/>
              <a:gd name="connsiteY16" fmla="*/ 1177 h 1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917" h="163220">
                <a:moveTo>
                  <a:pt x="62809" y="1177"/>
                </a:moveTo>
                <a:cubicBezTo>
                  <a:pt x="56988" y="12289"/>
                  <a:pt x="15184" y="120769"/>
                  <a:pt x="8834" y="137702"/>
                </a:cubicBezTo>
                <a:cubicBezTo>
                  <a:pt x="2484" y="154635"/>
                  <a:pt x="15184" y="103306"/>
                  <a:pt x="24709" y="102777"/>
                </a:cubicBezTo>
                <a:cubicBezTo>
                  <a:pt x="34234" y="102248"/>
                  <a:pt x="58047" y="131881"/>
                  <a:pt x="65984" y="134527"/>
                </a:cubicBezTo>
                <a:cubicBezTo>
                  <a:pt x="73921" y="137173"/>
                  <a:pt x="73392" y="113890"/>
                  <a:pt x="72334" y="118652"/>
                </a:cubicBezTo>
                <a:cubicBezTo>
                  <a:pt x="71276" y="123414"/>
                  <a:pt x="54342" y="165748"/>
                  <a:pt x="59634" y="163102"/>
                </a:cubicBezTo>
                <a:cubicBezTo>
                  <a:pt x="64926" y="160456"/>
                  <a:pt x="82388" y="126590"/>
                  <a:pt x="104084" y="102777"/>
                </a:cubicBezTo>
                <a:cubicBezTo>
                  <a:pt x="125780" y="78964"/>
                  <a:pt x="192984" y="15465"/>
                  <a:pt x="189809" y="20227"/>
                </a:cubicBezTo>
                <a:cubicBezTo>
                  <a:pt x="186634" y="24989"/>
                  <a:pt x="108847" y="113360"/>
                  <a:pt x="85034" y="131352"/>
                </a:cubicBezTo>
                <a:cubicBezTo>
                  <a:pt x="61221" y="149344"/>
                  <a:pt x="57517" y="125531"/>
                  <a:pt x="46934" y="128177"/>
                </a:cubicBezTo>
                <a:cubicBezTo>
                  <a:pt x="36351" y="130823"/>
                  <a:pt x="25767" y="150931"/>
                  <a:pt x="21534" y="147227"/>
                </a:cubicBezTo>
                <a:cubicBezTo>
                  <a:pt x="17301" y="143523"/>
                  <a:pt x="24709" y="109656"/>
                  <a:pt x="21534" y="105952"/>
                </a:cubicBezTo>
                <a:cubicBezTo>
                  <a:pt x="18359" y="102248"/>
                  <a:pt x="-8099" y="133998"/>
                  <a:pt x="2484" y="125002"/>
                </a:cubicBezTo>
                <a:cubicBezTo>
                  <a:pt x="13067" y="116006"/>
                  <a:pt x="78684" y="56739"/>
                  <a:pt x="85034" y="51977"/>
                </a:cubicBezTo>
                <a:cubicBezTo>
                  <a:pt x="91384" y="47215"/>
                  <a:pt x="47463" y="93252"/>
                  <a:pt x="40584" y="96427"/>
                </a:cubicBezTo>
                <a:cubicBezTo>
                  <a:pt x="33705" y="99602"/>
                  <a:pt x="42172" y="81081"/>
                  <a:pt x="43759" y="71027"/>
                </a:cubicBezTo>
                <a:cubicBezTo>
                  <a:pt x="45346" y="60973"/>
                  <a:pt x="68630" y="-9935"/>
                  <a:pt x="62809" y="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D755B0A-E459-3F57-FA5B-70650566E20A}"/>
              </a:ext>
            </a:extLst>
          </p:cNvPr>
          <p:cNvSpPr/>
          <p:nvPr/>
        </p:nvSpPr>
        <p:spPr>
          <a:xfrm>
            <a:off x="6272000" y="1330209"/>
            <a:ext cx="241167" cy="118535"/>
          </a:xfrm>
          <a:custGeom>
            <a:avLst/>
            <a:gdLst>
              <a:gd name="connsiteX0" fmla="*/ 1800 w 241167"/>
              <a:gd name="connsiteY0" fmla="*/ 117591 h 118535"/>
              <a:gd name="connsiteX1" fmla="*/ 236750 w 241167"/>
              <a:gd name="connsiteY1" fmla="*/ 12816 h 118535"/>
              <a:gd name="connsiteX2" fmla="*/ 157375 w 241167"/>
              <a:gd name="connsiteY2" fmla="*/ 44566 h 118535"/>
              <a:gd name="connsiteX3" fmla="*/ 182775 w 241167"/>
              <a:gd name="connsiteY3" fmla="*/ 3291 h 118535"/>
              <a:gd name="connsiteX4" fmla="*/ 128800 w 241167"/>
              <a:gd name="connsiteY4" fmla="*/ 41391 h 118535"/>
              <a:gd name="connsiteX5" fmla="*/ 151025 w 241167"/>
              <a:gd name="connsiteY5" fmla="*/ 116 h 118535"/>
              <a:gd name="connsiteX6" fmla="*/ 93875 w 241167"/>
              <a:gd name="connsiteY6" fmla="*/ 57266 h 118535"/>
              <a:gd name="connsiteX7" fmla="*/ 211350 w 241167"/>
              <a:gd name="connsiteY7" fmla="*/ 12816 h 118535"/>
              <a:gd name="connsiteX8" fmla="*/ 205000 w 241167"/>
              <a:gd name="connsiteY8" fmla="*/ 28691 h 118535"/>
              <a:gd name="connsiteX9" fmla="*/ 93875 w 241167"/>
              <a:gd name="connsiteY9" fmla="*/ 92191 h 118535"/>
              <a:gd name="connsiteX10" fmla="*/ 125625 w 241167"/>
              <a:gd name="connsiteY10" fmla="*/ 66791 h 118535"/>
              <a:gd name="connsiteX11" fmla="*/ 1800 w 241167"/>
              <a:gd name="connsiteY11" fmla="*/ 117591 h 11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167" h="118535">
                <a:moveTo>
                  <a:pt x="1800" y="117591"/>
                </a:moveTo>
                <a:cubicBezTo>
                  <a:pt x="20321" y="108595"/>
                  <a:pt x="210821" y="24987"/>
                  <a:pt x="236750" y="12816"/>
                </a:cubicBezTo>
                <a:cubicBezTo>
                  <a:pt x="262679" y="645"/>
                  <a:pt x="166371" y="46153"/>
                  <a:pt x="157375" y="44566"/>
                </a:cubicBezTo>
                <a:cubicBezTo>
                  <a:pt x="148379" y="42979"/>
                  <a:pt x="187538" y="3820"/>
                  <a:pt x="182775" y="3291"/>
                </a:cubicBezTo>
                <a:cubicBezTo>
                  <a:pt x="178013" y="2762"/>
                  <a:pt x="134092" y="41920"/>
                  <a:pt x="128800" y="41391"/>
                </a:cubicBezTo>
                <a:cubicBezTo>
                  <a:pt x="123508" y="40862"/>
                  <a:pt x="156846" y="-2530"/>
                  <a:pt x="151025" y="116"/>
                </a:cubicBezTo>
                <a:cubicBezTo>
                  <a:pt x="145204" y="2762"/>
                  <a:pt x="83821" y="55149"/>
                  <a:pt x="93875" y="57266"/>
                </a:cubicBezTo>
                <a:cubicBezTo>
                  <a:pt x="103929" y="59383"/>
                  <a:pt x="211350" y="12816"/>
                  <a:pt x="211350" y="12816"/>
                </a:cubicBezTo>
                <a:cubicBezTo>
                  <a:pt x="229871" y="8053"/>
                  <a:pt x="224579" y="15462"/>
                  <a:pt x="205000" y="28691"/>
                </a:cubicBezTo>
                <a:cubicBezTo>
                  <a:pt x="185421" y="41920"/>
                  <a:pt x="107104" y="85841"/>
                  <a:pt x="93875" y="92191"/>
                </a:cubicBezTo>
                <a:cubicBezTo>
                  <a:pt x="80646" y="98541"/>
                  <a:pt x="137796" y="65204"/>
                  <a:pt x="125625" y="66791"/>
                </a:cubicBezTo>
                <a:cubicBezTo>
                  <a:pt x="113454" y="68378"/>
                  <a:pt x="-16721" y="126587"/>
                  <a:pt x="1800" y="117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66EAA8E-CC69-5253-3E9C-A469A225B1B0}"/>
              </a:ext>
            </a:extLst>
          </p:cNvPr>
          <p:cNvSpPr/>
          <p:nvPr/>
        </p:nvSpPr>
        <p:spPr>
          <a:xfrm>
            <a:off x="6300771" y="1313892"/>
            <a:ext cx="300252" cy="121658"/>
          </a:xfrm>
          <a:custGeom>
            <a:avLst/>
            <a:gdLst>
              <a:gd name="connsiteX0" fmla="*/ 1604 w 300252"/>
              <a:gd name="connsiteY0" fmla="*/ 121208 h 121658"/>
              <a:gd name="connsiteX1" fmla="*/ 227029 w 300252"/>
              <a:gd name="connsiteY1" fmla="*/ 32308 h 121658"/>
              <a:gd name="connsiteX2" fmla="*/ 211154 w 300252"/>
              <a:gd name="connsiteY2" fmla="*/ 51358 h 121658"/>
              <a:gd name="connsiteX3" fmla="*/ 239729 w 300252"/>
              <a:gd name="connsiteY3" fmla="*/ 41833 h 121658"/>
              <a:gd name="connsiteX4" fmla="*/ 300054 w 300252"/>
              <a:gd name="connsiteY4" fmla="*/ 67233 h 121658"/>
              <a:gd name="connsiteX5" fmla="*/ 217504 w 300252"/>
              <a:gd name="connsiteY5" fmla="*/ 558 h 121658"/>
              <a:gd name="connsiteX6" fmla="*/ 255604 w 300252"/>
              <a:gd name="connsiteY6" fmla="*/ 35483 h 121658"/>
              <a:gd name="connsiteX7" fmla="*/ 230204 w 300252"/>
              <a:gd name="connsiteY7" fmla="*/ 38658 h 121658"/>
              <a:gd name="connsiteX8" fmla="*/ 163529 w 300252"/>
              <a:gd name="connsiteY8" fmla="*/ 102158 h 121658"/>
              <a:gd name="connsiteX9" fmla="*/ 204804 w 300252"/>
              <a:gd name="connsiteY9" fmla="*/ 19608 h 121658"/>
              <a:gd name="connsiteX10" fmla="*/ 182579 w 300252"/>
              <a:gd name="connsiteY10" fmla="*/ 64058 h 121658"/>
              <a:gd name="connsiteX11" fmla="*/ 211154 w 300252"/>
              <a:gd name="connsiteY11" fmla="*/ 51358 h 121658"/>
              <a:gd name="connsiteX12" fmla="*/ 185754 w 300252"/>
              <a:gd name="connsiteY12" fmla="*/ 67233 h 121658"/>
              <a:gd name="connsiteX13" fmla="*/ 188929 w 300252"/>
              <a:gd name="connsiteY13" fmla="*/ 41833 h 121658"/>
              <a:gd name="connsiteX14" fmla="*/ 112729 w 300252"/>
              <a:gd name="connsiteY14" fmla="*/ 92633 h 121658"/>
              <a:gd name="connsiteX15" fmla="*/ 125429 w 300252"/>
              <a:gd name="connsiteY15" fmla="*/ 67233 h 121658"/>
              <a:gd name="connsiteX16" fmla="*/ 1604 w 300252"/>
              <a:gd name="connsiteY16" fmla="*/ 121208 h 12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252" h="121658">
                <a:moveTo>
                  <a:pt x="1604" y="121208"/>
                </a:moveTo>
                <a:cubicBezTo>
                  <a:pt x="18537" y="115387"/>
                  <a:pt x="227029" y="32308"/>
                  <a:pt x="227029" y="32308"/>
                </a:cubicBezTo>
                <a:cubicBezTo>
                  <a:pt x="261954" y="20666"/>
                  <a:pt x="209037" y="49770"/>
                  <a:pt x="211154" y="51358"/>
                </a:cubicBezTo>
                <a:cubicBezTo>
                  <a:pt x="213271" y="52946"/>
                  <a:pt x="224912" y="39187"/>
                  <a:pt x="239729" y="41833"/>
                </a:cubicBezTo>
                <a:cubicBezTo>
                  <a:pt x="254546" y="44479"/>
                  <a:pt x="303758" y="74112"/>
                  <a:pt x="300054" y="67233"/>
                </a:cubicBezTo>
                <a:cubicBezTo>
                  <a:pt x="296350" y="60354"/>
                  <a:pt x="224912" y="5850"/>
                  <a:pt x="217504" y="558"/>
                </a:cubicBezTo>
                <a:cubicBezTo>
                  <a:pt x="210096" y="-4734"/>
                  <a:pt x="253487" y="29133"/>
                  <a:pt x="255604" y="35483"/>
                </a:cubicBezTo>
                <a:cubicBezTo>
                  <a:pt x="257721" y="41833"/>
                  <a:pt x="245550" y="27546"/>
                  <a:pt x="230204" y="38658"/>
                </a:cubicBezTo>
                <a:cubicBezTo>
                  <a:pt x="214858" y="49770"/>
                  <a:pt x="167762" y="105333"/>
                  <a:pt x="163529" y="102158"/>
                </a:cubicBezTo>
                <a:cubicBezTo>
                  <a:pt x="159296" y="98983"/>
                  <a:pt x="204804" y="19608"/>
                  <a:pt x="204804" y="19608"/>
                </a:cubicBezTo>
                <a:cubicBezTo>
                  <a:pt x="207979" y="13258"/>
                  <a:pt x="181521" y="58767"/>
                  <a:pt x="182579" y="64058"/>
                </a:cubicBezTo>
                <a:cubicBezTo>
                  <a:pt x="183637" y="69349"/>
                  <a:pt x="210625" y="50829"/>
                  <a:pt x="211154" y="51358"/>
                </a:cubicBezTo>
                <a:cubicBezTo>
                  <a:pt x="211683" y="51887"/>
                  <a:pt x="189458" y="68820"/>
                  <a:pt x="185754" y="67233"/>
                </a:cubicBezTo>
                <a:cubicBezTo>
                  <a:pt x="182050" y="65646"/>
                  <a:pt x="201100" y="37600"/>
                  <a:pt x="188929" y="41833"/>
                </a:cubicBezTo>
                <a:cubicBezTo>
                  <a:pt x="176758" y="46066"/>
                  <a:pt x="123312" y="88400"/>
                  <a:pt x="112729" y="92633"/>
                </a:cubicBezTo>
                <a:cubicBezTo>
                  <a:pt x="102146" y="96866"/>
                  <a:pt x="143950" y="59825"/>
                  <a:pt x="125429" y="67233"/>
                </a:cubicBezTo>
                <a:cubicBezTo>
                  <a:pt x="106908" y="74641"/>
                  <a:pt x="-15329" y="127029"/>
                  <a:pt x="1604" y="12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03FE824-7B27-658A-F8CB-E9694C67602C}"/>
              </a:ext>
            </a:extLst>
          </p:cNvPr>
          <p:cNvSpPr/>
          <p:nvPr/>
        </p:nvSpPr>
        <p:spPr>
          <a:xfrm>
            <a:off x="6346247" y="1377993"/>
            <a:ext cx="258581" cy="76308"/>
          </a:xfrm>
          <a:custGeom>
            <a:avLst/>
            <a:gdLst>
              <a:gd name="connsiteX0" fmla="*/ 578 w 258581"/>
              <a:gd name="connsiteY0" fmla="*/ 76157 h 76308"/>
              <a:gd name="connsiteX1" fmla="*/ 248228 w 258581"/>
              <a:gd name="connsiteY1" fmla="*/ 3132 h 76308"/>
              <a:gd name="connsiteX2" fmla="*/ 213303 w 258581"/>
              <a:gd name="connsiteY2" fmla="*/ 12657 h 76308"/>
              <a:gd name="connsiteX3" fmla="*/ 226003 w 258581"/>
              <a:gd name="connsiteY3" fmla="*/ 6307 h 76308"/>
              <a:gd name="connsiteX4" fmla="*/ 162503 w 258581"/>
              <a:gd name="connsiteY4" fmla="*/ 22182 h 76308"/>
              <a:gd name="connsiteX5" fmla="*/ 118053 w 258581"/>
              <a:gd name="connsiteY5" fmla="*/ 31707 h 76308"/>
              <a:gd name="connsiteX6" fmla="*/ 178378 w 258581"/>
              <a:gd name="connsiteY6" fmla="*/ 22182 h 76308"/>
              <a:gd name="connsiteX7" fmla="*/ 578 w 258581"/>
              <a:gd name="connsiteY7" fmla="*/ 76157 h 7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581" h="76308">
                <a:moveTo>
                  <a:pt x="578" y="76157"/>
                </a:moveTo>
                <a:cubicBezTo>
                  <a:pt x="12220" y="72982"/>
                  <a:pt x="212774" y="13715"/>
                  <a:pt x="248228" y="3132"/>
                </a:cubicBezTo>
                <a:cubicBezTo>
                  <a:pt x="283682" y="-7451"/>
                  <a:pt x="217007" y="12128"/>
                  <a:pt x="213303" y="12657"/>
                </a:cubicBezTo>
                <a:cubicBezTo>
                  <a:pt x="209599" y="13186"/>
                  <a:pt x="234470" y="4720"/>
                  <a:pt x="226003" y="6307"/>
                </a:cubicBezTo>
                <a:cubicBezTo>
                  <a:pt x="217536" y="7894"/>
                  <a:pt x="180495" y="17949"/>
                  <a:pt x="162503" y="22182"/>
                </a:cubicBezTo>
                <a:cubicBezTo>
                  <a:pt x="144511" y="26415"/>
                  <a:pt x="115407" y="31707"/>
                  <a:pt x="118053" y="31707"/>
                </a:cubicBezTo>
                <a:cubicBezTo>
                  <a:pt x="120699" y="31707"/>
                  <a:pt x="200074" y="12657"/>
                  <a:pt x="178378" y="22182"/>
                </a:cubicBezTo>
                <a:cubicBezTo>
                  <a:pt x="156682" y="31707"/>
                  <a:pt x="-11064" y="79332"/>
                  <a:pt x="578" y="76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B7F73F6-DA4F-2115-892D-66998ED895A4}"/>
              </a:ext>
            </a:extLst>
          </p:cNvPr>
          <p:cNvSpPr/>
          <p:nvPr/>
        </p:nvSpPr>
        <p:spPr>
          <a:xfrm>
            <a:off x="6300874" y="1381747"/>
            <a:ext cx="240736" cy="85379"/>
          </a:xfrm>
          <a:custGeom>
            <a:avLst/>
            <a:gdLst>
              <a:gd name="connsiteX0" fmla="*/ 1501 w 240736"/>
              <a:gd name="connsiteY0" fmla="*/ 85103 h 85379"/>
              <a:gd name="connsiteX1" fmla="*/ 236451 w 240736"/>
              <a:gd name="connsiteY1" fmla="*/ 2553 h 85379"/>
              <a:gd name="connsiteX2" fmla="*/ 141201 w 240736"/>
              <a:gd name="connsiteY2" fmla="*/ 27953 h 85379"/>
              <a:gd name="connsiteX3" fmla="*/ 1501 w 240736"/>
              <a:gd name="connsiteY3" fmla="*/ 85103 h 8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36" h="85379">
                <a:moveTo>
                  <a:pt x="1501" y="85103"/>
                </a:moveTo>
                <a:cubicBezTo>
                  <a:pt x="17376" y="80870"/>
                  <a:pt x="213168" y="12078"/>
                  <a:pt x="236451" y="2553"/>
                </a:cubicBezTo>
                <a:cubicBezTo>
                  <a:pt x="259734" y="-6972"/>
                  <a:pt x="182476" y="12078"/>
                  <a:pt x="141201" y="27953"/>
                </a:cubicBezTo>
                <a:cubicBezTo>
                  <a:pt x="99926" y="43828"/>
                  <a:pt x="-14374" y="89336"/>
                  <a:pt x="1501" y="85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F87BB50-43AD-C224-72FD-E60F5A7756B6}"/>
              </a:ext>
            </a:extLst>
          </p:cNvPr>
          <p:cNvSpPr/>
          <p:nvPr/>
        </p:nvSpPr>
        <p:spPr>
          <a:xfrm>
            <a:off x="6066875" y="1386747"/>
            <a:ext cx="76817" cy="568904"/>
          </a:xfrm>
          <a:custGeom>
            <a:avLst/>
            <a:gdLst>
              <a:gd name="connsiteX0" fmla="*/ 76750 w 76817"/>
              <a:gd name="connsiteY0" fmla="*/ 728 h 568904"/>
              <a:gd name="connsiteX1" fmla="*/ 6900 w 76817"/>
              <a:gd name="connsiteY1" fmla="*/ 346803 h 568904"/>
              <a:gd name="connsiteX2" fmla="*/ 13250 w 76817"/>
              <a:gd name="connsiteY2" fmla="*/ 318228 h 568904"/>
              <a:gd name="connsiteX3" fmla="*/ 38650 w 76817"/>
              <a:gd name="connsiteY3" fmla="*/ 565878 h 568904"/>
              <a:gd name="connsiteX4" fmla="*/ 550 w 76817"/>
              <a:gd name="connsiteY4" fmla="*/ 121378 h 568904"/>
              <a:gd name="connsiteX5" fmla="*/ 19600 w 76817"/>
              <a:gd name="connsiteY5" fmla="*/ 251553 h 568904"/>
              <a:gd name="connsiteX6" fmla="*/ 76750 w 76817"/>
              <a:gd name="connsiteY6" fmla="*/ 728 h 56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17" h="568904">
                <a:moveTo>
                  <a:pt x="76750" y="728"/>
                </a:moveTo>
                <a:cubicBezTo>
                  <a:pt x="74633" y="16603"/>
                  <a:pt x="17483" y="293886"/>
                  <a:pt x="6900" y="346803"/>
                </a:cubicBezTo>
                <a:cubicBezTo>
                  <a:pt x="-3683" y="399720"/>
                  <a:pt x="7958" y="281715"/>
                  <a:pt x="13250" y="318228"/>
                </a:cubicBezTo>
                <a:cubicBezTo>
                  <a:pt x="18542" y="354741"/>
                  <a:pt x="40767" y="598686"/>
                  <a:pt x="38650" y="565878"/>
                </a:cubicBezTo>
                <a:cubicBezTo>
                  <a:pt x="36533" y="533070"/>
                  <a:pt x="3725" y="173765"/>
                  <a:pt x="550" y="121378"/>
                </a:cubicBezTo>
                <a:cubicBezTo>
                  <a:pt x="-2625" y="68991"/>
                  <a:pt x="8488" y="269544"/>
                  <a:pt x="19600" y="251553"/>
                </a:cubicBezTo>
                <a:cubicBezTo>
                  <a:pt x="30712" y="233562"/>
                  <a:pt x="78867" y="-15147"/>
                  <a:pt x="76750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7FDC0A4-03E2-E61C-40C7-1F1E78C6C708}"/>
              </a:ext>
            </a:extLst>
          </p:cNvPr>
          <p:cNvSpPr/>
          <p:nvPr/>
        </p:nvSpPr>
        <p:spPr>
          <a:xfrm>
            <a:off x="5972166" y="1869985"/>
            <a:ext cx="128067" cy="286130"/>
          </a:xfrm>
          <a:custGeom>
            <a:avLst/>
            <a:gdLst>
              <a:gd name="connsiteX0" fmla="*/ 41284 w 128067"/>
              <a:gd name="connsiteY0" fmla="*/ 90 h 286130"/>
              <a:gd name="connsiteX1" fmla="*/ 50809 w 128067"/>
              <a:gd name="connsiteY1" fmla="*/ 85815 h 286130"/>
              <a:gd name="connsiteX2" fmla="*/ 98434 w 128067"/>
              <a:gd name="connsiteY2" fmla="*/ 193765 h 286130"/>
              <a:gd name="connsiteX3" fmla="*/ 85734 w 128067"/>
              <a:gd name="connsiteY3" fmla="*/ 181065 h 286130"/>
              <a:gd name="connsiteX4" fmla="*/ 107959 w 128067"/>
              <a:gd name="connsiteY4" fmla="*/ 225515 h 286130"/>
              <a:gd name="connsiteX5" fmla="*/ 69859 w 128067"/>
              <a:gd name="connsiteY5" fmla="*/ 285840 h 286130"/>
              <a:gd name="connsiteX6" fmla="*/ 104784 w 128067"/>
              <a:gd name="connsiteY6" fmla="*/ 247740 h 286130"/>
              <a:gd name="connsiteX7" fmla="*/ 127009 w 128067"/>
              <a:gd name="connsiteY7" fmla="*/ 231865 h 286130"/>
              <a:gd name="connsiteX8" fmla="*/ 111134 w 128067"/>
              <a:gd name="connsiteY8" fmla="*/ 219165 h 286130"/>
              <a:gd name="connsiteX9" fmla="*/ 9 w 128067"/>
              <a:gd name="connsiteY9" fmla="*/ 139790 h 286130"/>
              <a:gd name="connsiteX10" fmla="*/ 104784 w 128067"/>
              <a:gd name="connsiteY10" fmla="*/ 203290 h 286130"/>
              <a:gd name="connsiteX11" fmla="*/ 85734 w 128067"/>
              <a:gd name="connsiteY11" fmla="*/ 162015 h 286130"/>
              <a:gd name="connsiteX12" fmla="*/ 53984 w 128067"/>
              <a:gd name="connsiteY12" fmla="*/ 104865 h 286130"/>
              <a:gd name="connsiteX13" fmla="*/ 34934 w 128067"/>
              <a:gd name="connsiteY13" fmla="*/ 114390 h 286130"/>
              <a:gd name="connsiteX14" fmla="*/ 41284 w 128067"/>
              <a:gd name="connsiteY14" fmla="*/ 101690 h 286130"/>
              <a:gd name="connsiteX15" fmla="*/ 41284 w 128067"/>
              <a:gd name="connsiteY15" fmla="*/ 90 h 28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067" h="286130">
                <a:moveTo>
                  <a:pt x="41284" y="90"/>
                </a:moveTo>
                <a:cubicBezTo>
                  <a:pt x="42872" y="-2556"/>
                  <a:pt x="41284" y="53536"/>
                  <a:pt x="50809" y="85815"/>
                </a:cubicBezTo>
                <a:cubicBezTo>
                  <a:pt x="60334" y="118094"/>
                  <a:pt x="98434" y="193765"/>
                  <a:pt x="98434" y="193765"/>
                </a:cubicBezTo>
                <a:cubicBezTo>
                  <a:pt x="104255" y="209640"/>
                  <a:pt x="84147" y="175773"/>
                  <a:pt x="85734" y="181065"/>
                </a:cubicBezTo>
                <a:cubicBezTo>
                  <a:pt x="87321" y="186357"/>
                  <a:pt x="110605" y="208052"/>
                  <a:pt x="107959" y="225515"/>
                </a:cubicBezTo>
                <a:cubicBezTo>
                  <a:pt x="105313" y="242978"/>
                  <a:pt x="70388" y="282136"/>
                  <a:pt x="69859" y="285840"/>
                </a:cubicBezTo>
                <a:cubicBezTo>
                  <a:pt x="69330" y="289544"/>
                  <a:pt x="95259" y="256736"/>
                  <a:pt x="104784" y="247740"/>
                </a:cubicBezTo>
                <a:cubicBezTo>
                  <a:pt x="114309" y="238744"/>
                  <a:pt x="127009" y="231865"/>
                  <a:pt x="127009" y="231865"/>
                </a:cubicBezTo>
                <a:cubicBezTo>
                  <a:pt x="128067" y="227103"/>
                  <a:pt x="132301" y="234511"/>
                  <a:pt x="111134" y="219165"/>
                </a:cubicBezTo>
                <a:cubicBezTo>
                  <a:pt x="89967" y="203819"/>
                  <a:pt x="1067" y="142436"/>
                  <a:pt x="9" y="139790"/>
                </a:cubicBezTo>
                <a:cubicBezTo>
                  <a:pt x="-1049" y="137144"/>
                  <a:pt x="90497" y="199586"/>
                  <a:pt x="104784" y="203290"/>
                </a:cubicBezTo>
                <a:cubicBezTo>
                  <a:pt x="119071" y="206994"/>
                  <a:pt x="94201" y="178419"/>
                  <a:pt x="85734" y="162015"/>
                </a:cubicBezTo>
                <a:cubicBezTo>
                  <a:pt x="77267" y="145611"/>
                  <a:pt x="62451" y="112803"/>
                  <a:pt x="53984" y="104865"/>
                </a:cubicBezTo>
                <a:cubicBezTo>
                  <a:pt x="45517" y="96928"/>
                  <a:pt x="34934" y="114390"/>
                  <a:pt x="34934" y="114390"/>
                </a:cubicBezTo>
                <a:cubicBezTo>
                  <a:pt x="32817" y="113861"/>
                  <a:pt x="40755" y="118094"/>
                  <a:pt x="41284" y="101690"/>
                </a:cubicBezTo>
                <a:cubicBezTo>
                  <a:pt x="41813" y="85286"/>
                  <a:pt x="39696" y="2736"/>
                  <a:pt x="41284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D59CA07-5DC2-71C9-E5F1-EA5A3398F19D}"/>
              </a:ext>
            </a:extLst>
          </p:cNvPr>
          <p:cNvSpPr/>
          <p:nvPr/>
        </p:nvSpPr>
        <p:spPr>
          <a:xfrm>
            <a:off x="6029909" y="1932820"/>
            <a:ext cx="150373" cy="356263"/>
          </a:xfrm>
          <a:custGeom>
            <a:avLst/>
            <a:gdLst>
              <a:gd name="connsiteX0" fmla="*/ 62916 w 150373"/>
              <a:gd name="connsiteY0" fmla="*/ 51555 h 356263"/>
              <a:gd name="connsiteX1" fmla="*/ 132766 w 150373"/>
              <a:gd name="connsiteY1" fmla="*/ 191255 h 356263"/>
              <a:gd name="connsiteX2" fmla="*/ 78791 w 150373"/>
              <a:gd name="connsiteY2" fmla="*/ 242055 h 356263"/>
              <a:gd name="connsiteX3" fmla="*/ 104191 w 150373"/>
              <a:gd name="connsiteY3" fmla="*/ 235705 h 356263"/>
              <a:gd name="connsiteX4" fmla="*/ 2591 w 150373"/>
              <a:gd name="connsiteY4" fmla="*/ 353180 h 356263"/>
              <a:gd name="connsiteX5" fmla="*/ 27991 w 150373"/>
              <a:gd name="connsiteY5" fmla="*/ 324605 h 356263"/>
              <a:gd name="connsiteX6" fmla="*/ 145466 w 150373"/>
              <a:gd name="connsiteY6" fmla="*/ 188080 h 356263"/>
              <a:gd name="connsiteX7" fmla="*/ 129591 w 150373"/>
              <a:gd name="connsiteY7" fmla="*/ 143630 h 356263"/>
              <a:gd name="connsiteX8" fmla="*/ 142291 w 150373"/>
              <a:gd name="connsiteY8" fmla="*/ 178555 h 356263"/>
              <a:gd name="connsiteX9" fmla="*/ 37516 w 150373"/>
              <a:gd name="connsiteY9" fmla="*/ 7105 h 356263"/>
              <a:gd name="connsiteX10" fmla="*/ 62916 w 150373"/>
              <a:gd name="connsiteY10" fmla="*/ 51555 h 3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373" h="356263">
                <a:moveTo>
                  <a:pt x="62916" y="51555"/>
                </a:moveTo>
                <a:cubicBezTo>
                  <a:pt x="78791" y="82247"/>
                  <a:pt x="130120" y="159505"/>
                  <a:pt x="132766" y="191255"/>
                </a:cubicBezTo>
                <a:cubicBezTo>
                  <a:pt x="135412" y="223005"/>
                  <a:pt x="83554" y="234647"/>
                  <a:pt x="78791" y="242055"/>
                </a:cubicBezTo>
                <a:cubicBezTo>
                  <a:pt x="74029" y="249463"/>
                  <a:pt x="116891" y="217184"/>
                  <a:pt x="104191" y="235705"/>
                </a:cubicBezTo>
                <a:cubicBezTo>
                  <a:pt x="91491" y="254226"/>
                  <a:pt x="15291" y="338363"/>
                  <a:pt x="2591" y="353180"/>
                </a:cubicBezTo>
                <a:cubicBezTo>
                  <a:pt x="-10109" y="367997"/>
                  <a:pt x="27991" y="324605"/>
                  <a:pt x="27991" y="324605"/>
                </a:cubicBezTo>
                <a:cubicBezTo>
                  <a:pt x="51803" y="297088"/>
                  <a:pt x="128533" y="218242"/>
                  <a:pt x="145466" y="188080"/>
                </a:cubicBezTo>
                <a:cubicBezTo>
                  <a:pt x="162399" y="157918"/>
                  <a:pt x="130120" y="145217"/>
                  <a:pt x="129591" y="143630"/>
                </a:cubicBezTo>
                <a:cubicBezTo>
                  <a:pt x="129062" y="142043"/>
                  <a:pt x="157637" y="201309"/>
                  <a:pt x="142291" y="178555"/>
                </a:cubicBezTo>
                <a:cubicBezTo>
                  <a:pt x="126945" y="155801"/>
                  <a:pt x="52862" y="29859"/>
                  <a:pt x="37516" y="7105"/>
                </a:cubicBezTo>
                <a:cubicBezTo>
                  <a:pt x="22170" y="-15649"/>
                  <a:pt x="47041" y="20863"/>
                  <a:pt x="62916" y="5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FF37353-B250-A6D7-3FF7-26B36848ABAC}"/>
              </a:ext>
            </a:extLst>
          </p:cNvPr>
          <p:cNvSpPr/>
          <p:nvPr/>
        </p:nvSpPr>
        <p:spPr>
          <a:xfrm>
            <a:off x="5941343" y="2085588"/>
            <a:ext cx="183362" cy="200667"/>
          </a:xfrm>
          <a:custGeom>
            <a:avLst/>
            <a:gdLst>
              <a:gd name="connsiteX0" fmla="*/ 2257 w 183362"/>
              <a:gd name="connsiteY0" fmla="*/ 22612 h 200667"/>
              <a:gd name="connsiteX1" fmla="*/ 75282 w 183362"/>
              <a:gd name="connsiteY1" fmla="*/ 25787 h 200667"/>
              <a:gd name="connsiteX2" fmla="*/ 100682 w 183362"/>
              <a:gd name="connsiteY2" fmla="*/ 54362 h 200667"/>
              <a:gd name="connsiteX3" fmla="*/ 84807 w 183362"/>
              <a:gd name="connsiteY3" fmla="*/ 86112 h 200667"/>
              <a:gd name="connsiteX4" fmla="*/ 122907 w 183362"/>
              <a:gd name="connsiteY4" fmla="*/ 67062 h 200667"/>
              <a:gd name="connsiteX5" fmla="*/ 40357 w 183362"/>
              <a:gd name="connsiteY5" fmla="*/ 200412 h 200667"/>
              <a:gd name="connsiteX6" fmla="*/ 107032 w 183362"/>
              <a:gd name="connsiteY6" fmla="*/ 98812 h 200667"/>
              <a:gd name="connsiteX7" fmla="*/ 183232 w 183362"/>
              <a:gd name="connsiteY7" fmla="*/ 28962 h 200667"/>
              <a:gd name="connsiteX8" fmla="*/ 87982 w 183362"/>
              <a:gd name="connsiteY8" fmla="*/ 387 h 200667"/>
              <a:gd name="connsiteX9" fmla="*/ 91157 w 183362"/>
              <a:gd name="connsiteY9" fmla="*/ 13087 h 200667"/>
              <a:gd name="connsiteX10" fmla="*/ 157832 w 183362"/>
              <a:gd name="connsiteY10" fmla="*/ 22612 h 200667"/>
              <a:gd name="connsiteX11" fmla="*/ 94332 w 183362"/>
              <a:gd name="connsiteY11" fmla="*/ 57537 h 200667"/>
              <a:gd name="connsiteX12" fmla="*/ 72107 w 183362"/>
              <a:gd name="connsiteY12" fmla="*/ 28962 h 200667"/>
              <a:gd name="connsiteX13" fmla="*/ 170532 w 183362"/>
              <a:gd name="connsiteY13" fmla="*/ 44837 h 200667"/>
              <a:gd name="connsiteX14" fmla="*/ 2257 w 183362"/>
              <a:gd name="connsiteY14" fmla="*/ 22612 h 2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362" h="200667">
                <a:moveTo>
                  <a:pt x="2257" y="22612"/>
                </a:moveTo>
                <a:cubicBezTo>
                  <a:pt x="-13618" y="19437"/>
                  <a:pt x="58878" y="20495"/>
                  <a:pt x="75282" y="25787"/>
                </a:cubicBezTo>
                <a:cubicBezTo>
                  <a:pt x="91686" y="31079"/>
                  <a:pt x="99095" y="44308"/>
                  <a:pt x="100682" y="54362"/>
                </a:cubicBezTo>
                <a:cubicBezTo>
                  <a:pt x="102269" y="64416"/>
                  <a:pt x="81103" y="83995"/>
                  <a:pt x="84807" y="86112"/>
                </a:cubicBezTo>
                <a:cubicBezTo>
                  <a:pt x="88511" y="88229"/>
                  <a:pt x="130315" y="48012"/>
                  <a:pt x="122907" y="67062"/>
                </a:cubicBezTo>
                <a:cubicBezTo>
                  <a:pt x="115499" y="86112"/>
                  <a:pt x="43003" y="195120"/>
                  <a:pt x="40357" y="200412"/>
                </a:cubicBezTo>
                <a:cubicBezTo>
                  <a:pt x="37711" y="205704"/>
                  <a:pt x="83220" y="127387"/>
                  <a:pt x="107032" y="98812"/>
                </a:cubicBezTo>
                <a:cubicBezTo>
                  <a:pt x="130844" y="70237"/>
                  <a:pt x="186407" y="45366"/>
                  <a:pt x="183232" y="28962"/>
                </a:cubicBezTo>
                <a:cubicBezTo>
                  <a:pt x="180057" y="12558"/>
                  <a:pt x="87982" y="387"/>
                  <a:pt x="87982" y="387"/>
                </a:cubicBezTo>
                <a:cubicBezTo>
                  <a:pt x="72636" y="-2259"/>
                  <a:pt x="79515" y="9383"/>
                  <a:pt x="91157" y="13087"/>
                </a:cubicBezTo>
                <a:cubicBezTo>
                  <a:pt x="102799" y="16791"/>
                  <a:pt x="157303" y="15204"/>
                  <a:pt x="157832" y="22612"/>
                </a:cubicBezTo>
                <a:cubicBezTo>
                  <a:pt x="158361" y="30020"/>
                  <a:pt x="108619" y="56479"/>
                  <a:pt x="94332" y="57537"/>
                </a:cubicBezTo>
                <a:cubicBezTo>
                  <a:pt x="80045" y="58595"/>
                  <a:pt x="59407" y="31079"/>
                  <a:pt x="72107" y="28962"/>
                </a:cubicBezTo>
                <a:lnTo>
                  <a:pt x="170532" y="44837"/>
                </a:lnTo>
                <a:cubicBezTo>
                  <a:pt x="164711" y="44308"/>
                  <a:pt x="18132" y="25787"/>
                  <a:pt x="2257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12BD9F6-7B99-271F-6FD0-DF6E5C9EF117}"/>
              </a:ext>
            </a:extLst>
          </p:cNvPr>
          <p:cNvSpPr/>
          <p:nvPr/>
        </p:nvSpPr>
        <p:spPr>
          <a:xfrm>
            <a:off x="5921233" y="2006533"/>
            <a:ext cx="140018" cy="110953"/>
          </a:xfrm>
          <a:custGeom>
            <a:avLst/>
            <a:gdLst>
              <a:gd name="connsiteX0" fmla="*/ 142 w 140018"/>
              <a:gd name="connsiteY0" fmla="*/ 67 h 110953"/>
              <a:gd name="connsiteX1" fmla="*/ 133492 w 140018"/>
              <a:gd name="connsiteY1" fmla="*/ 104842 h 110953"/>
              <a:gd name="connsiteX2" fmla="*/ 108092 w 140018"/>
              <a:gd name="connsiteY2" fmla="*/ 88967 h 110953"/>
              <a:gd name="connsiteX3" fmla="*/ 142 w 140018"/>
              <a:gd name="connsiteY3" fmla="*/ 67 h 1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8" h="110953">
                <a:moveTo>
                  <a:pt x="142" y="67"/>
                </a:moveTo>
                <a:cubicBezTo>
                  <a:pt x="4375" y="2713"/>
                  <a:pt x="115500" y="90025"/>
                  <a:pt x="133492" y="104842"/>
                </a:cubicBezTo>
                <a:cubicBezTo>
                  <a:pt x="151484" y="119659"/>
                  <a:pt x="128730" y="104842"/>
                  <a:pt x="108092" y="88967"/>
                </a:cubicBezTo>
                <a:cubicBezTo>
                  <a:pt x="87455" y="73092"/>
                  <a:pt x="-4091" y="-2579"/>
                  <a:pt x="142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C52D343-7CE3-2D67-4B3E-4607A2EEC09B}"/>
              </a:ext>
            </a:extLst>
          </p:cNvPr>
          <p:cNvSpPr/>
          <p:nvPr/>
        </p:nvSpPr>
        <p:spPr>
          <a:xfrm>
            <a:off x="5962453" y="2129875"/>
            <a:ext cx="165578" cy="213602"/>
          </a:xfrm>
          <a:custGeom>
            <a:avLst/>
            <a:gdLst>
              <a:gd name="connsiteX0" fmla="*/ 165297 w 165578"/>
              <a:gd name="connsiteY0" fmla="*/ 550 h 213602"/>
              <a:gd name="connsiteX1" fmla="*/ 12897 w 165578"/>
              <a:gd name="connsiteY1" fmla="*/ 200575 h 213602"/>
              <a:gd name="connsiteX2" fmla="*/ 22422 w 165578"/>
              <a:gd name="connsiteY2" fmla="*/ 187875 h 213602"/>
              <a:gd name="connsiteX3" fmla="*/ 136722 w 165578"/>
              <a:gd name="connsiteY3" fmla="*/ 137075 h 213602"/>
              <a:gd name="connsiteX4" fmla="*/ 38297 w 165578"/>
              <a:gd name="connsiteY4" fmla="*/ 178350 h 213602"/>
              <a:gd name="connsiteX5" fmla="*/ 66872 w 165578"/>
              <a:gd name="connsiteY5" fmla="*/ 124375 h 213602"/>
              <a:gd name="connsiteX6" fmla="*/ 50997 w 165578"/>
              <a:gd name="connsiteY6" fmla="*/ 140250 h 213602"/>
              <a:gd name="connsiteX7" fmla="*/ 165297 w 165578"/>
              <a:gd name="connsiteY7" fmla="*/ 550 h 21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78" h="213602">
                <a:moveTo>
                  <a:pt x="165297" y="550"/>
                </a:moveTo>
                <a:cubicBezTo>
                  <a:pt x="158947" y="10604"/>
                  <a:pt x="12897" y="200575"/>
                  <a:pt x="12897" y="200575"/>
                </a:cubicBezTo>
                <a:cubicBezTo>
                  <a:pt x="-10915" y="231796"/>
                  <a:pt x="1784" y="198458"/>
                  <a:pt x="22422" y="187875"/>
                </a:cubicBezTo>
                <a:cubicBezTo>
                  <a:pt x="43059" y="177292"/>
                  <a:pt x="134076" y="138663"/>
                  <a:pt x="136722" y="137075"/>
                </a:cubicBezTo>
                <a:cubicBezTo>
                  <a:pt x="139368" y="135488"/>
                  <a:pt x="49939" y="180467"/>
                  <a:pt x="38297" y="178350"/>
                </a:cubicBezTo>
                <a:cubicBezTo>
                  <a:pt x="26655" y="176233"/>
                  <a:pt x="66872" y="124375"/>
                  <a:pt x="66872" y="124375"/>
                </a:cubicBezTo>
                <a:cubicBezTo>
                  <a:pt x="68989" y="118025"/>
                  <a:pt x="33535" y="159300"/>
                  <a:pt x="50997" y="140250"/>
                </a:cubicBezTo>
                <a:cubicBezTo>
                  <a:pt x="68459" y="121200"/>
                  <a:pt x="171647" y="-9504"/>
                  <a:pt x="165297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E48D7C0-D92C-0DA0-F0A6-852FB81A10D7}"/>
              </a:ext>
            </a:extLst>
          </p:cNvPr>
          <p:cNvSpPr/>
          <p:nvPr/>
        </p:nvSpPr>
        <p:spPr>
          <a:xfrm>
            <a:off x="5928991" y="1863709"/>
            <a:ext cx="106811" cy="266907"/>
          </a:xfrm>
          <a:custGeom>
            <a:avLst/>
            <a:gdLst>
              <a:gd name="connsiteX0" fmla="*/ 81284 w 106811"/>
              <a:gd name="connsiteY0" fmla="*/ 16 h 266907"/>
              <a:gd name="connsiteX1" fmla="*/ 49534 w 106811"/>
              <a:gd name="connsiteY1" fmla="*/ 111141 h 266907"/>
              <a:gd name="connsiteX2" fmla="*/ 71759 w 106811"/>
              <a:gd name="connsiteY2" fmla="*/ 98441 h 266907"/>
              <a:gd name="connsiteX3" fmla="*/ 1909 w 106811"/>
              <a:gd name="connsiteY3" fmla="*/ 263541 h 266907"/>
              <a:gd name="connsiteX4" fmla="*/ 27309 w 106811"/>
              <a:gd name="connsiteY4" fmla="*/ 203216 h 266907"/>
              <a:gd name="connsiteX5" fmla="*/ 106684 w 106811"/>
              <a:gd name="connsiteY5" fmla="*/ 127016 h 266907"/>
              <a:gd name="connsiteX6" fmla="*/ 46359 w 106811"/>
              <a:gd name="connsiteY6" fmla="*/ 171466 h 266907"/>
              <a:gd name="connsiteX7" fmla="*/ 68584 w 106811"/>
              <a:gd name="connsiteY7" fmla="*/ 98441 h 266907"/>
              <a:gd name="connsiteX8" fmla="*/ 40009 w 106811"/>
              <a:gd name="connsiteY8" fmla="*/ 120666 h 266907"/>
              <a:gd name="connsiteX9" fmla="*/ 81284 w 106811"/>
              <a:gd name="connsiteY9" fmla="*/ 16 h 2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11" h="266907">
                <a:moveTo>
                  <a:pt x="81284" y="16"/>
                </a:moveTo>
                <a:cubicBezTo>
                  <a:pt x="82871" y="-1571"/>
                  <a:pt x="49534" y="111141"/>
                  <a:pt x="49534" y="111141"/>
                </a:cubicBezTo>
                <a:cubicBezTo>
                  <a:pt x="47947" y="127545"/>
                  <a:pt x="79696" y="73041"/>
                  <a:pt x="71759" y="98441"/>
                </a:cubicBezTo>
                <a:cubicBezTo>
                  <a:pt x="63822" y="123841"/>
                  <a:pt x="9317" y="246079"/>
                  <a:pt x="1909" y="263541"/>
                </a:cubicBezTo>
                <a:cubicBezTo>
                  <a:pt x="-5499" y="281003"/>
                  <a:pt x="9846" y="225970"/>
                  <a:pt x="27309" y="203216"/>
                </a:cubicBezTo>
                <a:cubicBezTo>
                  <a:pt x="44771" y="180462"/>
                  <a:pt x="103509" y="132308"/>
                  <a:pt x="106684" y="127016"/>
                </a:cubicBezTo>
                <a:cubicBezTo>
                  <a:pt x="109859" y="121724"/>
                  <a:pt x="52709" y="176228"/>
                  <a:pt x="46359" y="171466"/>
                </a:cubicBezTo>
                <a:cubicBezTo>
                  <a:pt x="40009" y="166704"/>
                  <a:pt x="69642" y="106908"/>
                  <a:pt x="68584" y="98441"/>
                </a:cubicBezTo>
                <a:cubicBezTo>
                  <a:pt x="67526" y="89974"/>
                  <a:pt x="36834" y="134953"/>
                  <a:pt x="40009" y="120666"/>
                </a:cubicBezTo>
                <a:cubicBezTo>
                  <a:pt x="43184" y="106379"/>
                  <a:pt x="79697" y="1603"/>
                  <a:pt x="8128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991E8FBF-BFB5-BE7E-DE09-E4E15E2BAECC}"/>
              </a:ext>
            </a:extLst>
          </p:cNvPr>
          <p:cNvSpPr/>
          <p:nvPr/>
        </p:nvSpPr>
        <p:spPr>
          <a:xfrm>
            <a:off x="5902314" y="1460499"/>
            <a:ext cx="99652" cy="269941"/>
          </a:xfrm>
          <a:custGeom>
            <a:avLst/>
            <a:gdLst>
              <a:gd name="connsiteX0" fmla="*/ 11 w 99652"/>
              <a:gd name="connsiteY0" fmla="*/ 1 h 269941"/>
              <a:gd name="connsiteX1" fmla="*/ 85736 w 99652"/>
              <a:gd name="connsiteY1" fmla="*/ 177801 h 269941"/>
              <a:gd name="connsiteX2" fmla="*/ 69861 w 99652"/>
              <a:gd name="connsiteY2" fmla="*/ 269876 h 269941"/>
              <a:gd name="connsiteX3" fmla="*/ 95261 w 99652"/>
              <a:gd name="connsiteY3" fmla="*/ 165101 h 269941"/>
              <a:gd name="connsiteX4" fmla="*/ 92086 w 99652"/>
              <a:gd name="connsiteY4" fmla="*/ 174626 h 269941"/>
              <a:gd name="connsiteX5" fmla="*/ 11 w 99652"/>
              <a:gd name="connsiteY5" fmla="*/ 1 h 26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52" h="269941">
                <a:moveTo>
                  <a:pt x="11" y="1"/>
                </a:moveTo>
                <a:cubicBezTo>
                  <a:pt x="-1047" y="530"/>
                  <a:pt x="74094" y="132822"/>
                  <a:pt x="85736" y="177801"/>
                </a:cubicBezTo>
                <a:cubicBezTo>
                  <a:pt x="97378" y="222780"/>
                  <a:pt x="68273" y="271993"/>
                  <a:pt x="69861" y="269876"/>
                </a:cubicBezTo>
                <a:cubicBezTo>
                  <a:pt x="71449" y="267759"/>
                  <a:pt x="95261" y="165101"/>
                  <a:pt x="95261" y="165101"/>
                </a:cubicBezTo>
                <a:cubicBezTo>
                  <a:pt x="98965" y="149226"/>
                  <a:pt x="104257" y="198968"/>
                  <a:pt x="92086" y="174626"/>
                </a:cubicBezTo>
                <a:cubicBezTo>
                  <a:pt x="79915" y="150284"/>
                  <a:pt x="1069" y="-528"/>
                  <a:pt x="1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62C15B2B-221C-64A0-F061-CE91AAF708C6}"/>
              </a:ext>
            </a:extLst>
          </p:cNvPr>
          <p:cNvSpPr/>
          <p:nvPr/>
        </p:nvSpPr>
        <p:spPr>
          <a:xfrm>
            <a:off x="5902325" y="2041144"/>
            <a:ext cx="69855" cy="190896"/>
          </a:xfrm>
          <a:custGeom>
            <a:avLst/>
            <a:gdLst>
              <a:gd name="connsiteX0" fmla="*/ 31750 w 69855"/>
              <a:gd name="connsiteY0" fmla="*/ 381 h 190896"/>
              <a:gd name="connsiteX1" fmla="*/ 22225 w 69855"/>
              <a:gd name="connsiteY1" fmla="*/ 73406 h 190896"/>
              <a:gd name="connsiteX2" fmla="*/ 38100 w 69855"/>
              <a:gd name="connsiteY2" fmla="*/ 98806 h 190896"/>
              <a:gd name="connsiteX3" fmla="*/ 25400 w 69855"/>
              <a:gd name="connsiteY3" fmla="*/ 114681 h 190896"/>
              <a:gd name="connsiteX4" fmla="*/ 69850 w 69855"/>
              <a:gd name="connsiteY4" fmla="*/ 190881 h 190896"/>
              <a:gd name="connsiteX5" fmla="*/ 22225 w 69855"/>
              <a:gd name="connsiteY5" fmla="*/ 121031 h 190896"/>
              <a:gd name="connsiteX6" fmla="*/ 0 w 69855"/>
              <a:gd name="connsiteY6" fmla="*/ 86106 h 190896"/>
              <a:gd name="connsiteX7" fmla="*/ 22225 w 69855"/>
              <a:gd name="connsiteY7" fmla="*/ 108331 h 190896"/>
              <a:gd name="connsiteX8" fmla="*/ 31750 w 69855"/>
              <a:gd name="connsiteY8" fmla="*/ 381 h 19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55" h="190896">
                <a:moveTo>
                  <a:pt x="31750" y="381"/>
                </a:moveTo>
                <a:cubicBezTo>
                  <a:pt x="31750" y="-5440"/>
                  <a:pt x="21167" y="57002"/>
                  <a:pt x="22225" y="73406"/>
                </a:cubicBezTo>
                <a:cubicBezTo>
                  <a:pt x="23283" y="89810"/>
                  <a:pt x="38100" y="98806"/>
                  <a:pt x="38100" y="98806"/>
                </a:cubicBezTo>
                <a:cubicBezTo>
                  <a:pt x="38629" y="105685"/>
                  <a:pt x="20108" y="99335"/>
                  <a:pt x="25400" y="114681"/>
                </a:cubicBezTo>
                <a:cubicBezTo>
                  <a:pt x="30692" y="130027"/>
                  <a:pt x="70379" y="189823"/>
                  <a:pt x="69850" y="190881"/>
                </a:cubicBezTo>
                <a:cubicBezTo>
                  <a:pt x="69321" y="191939"/>
                  <a:pt x="33867" y="138493"/>
                  <a:pt x="22225" y="121031"/>
                </a:cubicBezTo>
                <a:cubicBezTo>
                  <a:pt x="10583" y="103569"/>
                  <a:pt x="0" y="88223"/>
                  <a:pt x="0" y="86106"/>
                </a:cubicBezTo>
                <a:cubicBezTo>
                  <a:pt x="0" y="83989"/>
                  <a:pt x="15346" y="121560"/>
                  <a:pt x="22225" y="108331"/>
                </a:cubicBezTo>
                <a:cubicBezTo>
                  <a:pt x="29104" y="95102"/>
                  <a:pt x="31750" y="6202"/>
                  <a:pt x="3175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7C2EAAFD-1826-F313-98B5-A70CAF0BA641}"/>
              </a:ext>
            </a:extLst>
          </p:cNvPr>
          <p:cNvSpPr/>
          <p:nvPr/>
        </p:nvSpPr>
        <p:spPr>
          <a:xfrm>
            <a:off x="5902305" y="2153426"/>
            <a:ext cx="149290" cy="171039"/>
          </a:xfrm>
          <a:custGeom>
            <a:avLst/>
            <a:gdLst>
              <a:gd name="connsiteX0" fmla="*/ 20 w 149290"/>
              <a:gd name="connsiteY0" fmla="*/ 2399 h 171039"/>
              <a:gd name="connsiteX1" fmla="*/ 104795 w 149290"/>
              <a:gd name="connsiteY1" fmla="*/ 15099 h 171039"/>
              <a:gd name="connsiteX2" fmla="*/ 101620 w 149290"/>
              <a:gd name="connsiteY2" fmla="*/ 59549 h 171039"/>
              <a:gd name="connsiteX3" fmla="*/ 60345 w 149290"/>
              <a:gd name="connsiteY3" fmla="*/ 170674 h 171039"/>
              <a:gd name="connsiteX4" fmla="*/ 149245 w 149290"/>
              <a:gd name="connsiteY4" fmla="*/ 18274 h 171039"/>
              <a:gd name="connsiteX5" fmla="*/ 73045 w 149290"/>
              <a:gd name="connsiteY5" fmla="*/ 142099 h 171039"/>
              <a:gd name="connsiteX6" fmla="*/ 114320 w 149290"/>
              <a:gd name="connsiteY6" fmla="*/ 15099 h 171039"/>
              <a:gd name="connsiteX7" fmla="*/ 20 w 149290"/>
              <a:gd name="connsiteY7" fmla="*/ 2399 h 17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90" h="171039">
                <a:moveTo>
                  <a:pt x="20" y="2399"/>
                </a:moveTo>
                <a:cubicBezTo>
                  <a:pt x="-1567" y="2399"/>
                  <a:pt x="87862" y="5574"/>
                  <a:pt x="104795" y="15099"/>
                </a:cubicBezTo>
                <a:cubicBezTo>
                  <a:pt x="121728" y="24624"/>
                  <a:pt x="109028" y="33620"/>
                  <a:pt x="101620" y="59549"/>
                </a:cubicBezTo>
                <a:cubicBezTo>
                  <a:pt x="94212" y="85478"/>
                  <a:pt x="52407" y="177553"/>
                  <a:pt x="60345" y="170674"/>
                </a:cubicBezTo>
                <a:cubicBezTo>
                  <a:pt x="68283" y="163795"/>
                  <a:pt x="147128" y="23036"/>
                  <a:pt x="149245" y="18274"/>
                </a:cubicBezTo>
                <a:cubicBezTo>
                  <a:pt x="151362" y="13512"/>
                  <a:pt x="78866" y="142628"/>
                  <a:pt x="73045" y="142099"/>
                </a:cubicBezTo>
                <a:cubicBezTo>
                  <a:pt x="67224" y="141570"/>
                  <a:pt x="120141" y="38382"/>
                  <a:pt x="114320" y="15099"/>
                </a:cubicBezTo>
                <a:cubicBezTo>
                  <a:pt x="108499" y="-8184"/>
                  <a:pt x="1607" y="2399"/>
                  <a:pt x="20" y="2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9F396F6F-A9B0-44A8-9BCC-013A206A8E6F}"/>
              </a:ext>
            </a:extLst>
          </p:cNvPr>
          <p:cNvSpPr/>
          <p:nvPr/>
        </p:nvSpPr>
        <p:spPr>
          <a:xfrm>
            <a:off x="5749906" y="1352532"/>
            <a:ext cx="200057" cy="266720"/>
          </a:xfrm>
          <a:custGeom>
            <a:avLst/>
            <a:gdLst>
              <a:gd name="connsiteX0" fmla="*/ 19 w 200057"/>
              <a:gd name="connsiteY0" fmla="*/ 18 h 266720"/>
              <a:gd name="connsiteX1" fmla="*/ 120669 w 200057"/>
              <a:gd name="connsiteY1" fmla="*/ 127018 h 266720"/>
              <a:gd name="connsiteX2" fmla="*/ 200044 w 200057"/>
              <a:gd name="connsiteY2" fmla="*/ 266718 h 266720"/>
              <a:gd name="connsiteX3" fmla="*/ 127019 w 200057"/>
              <a:gd name="connsiteY3" fmla="*/ 123843 h 266720"/>
              <a:gd name="connsiteX4" fmla="*/ 111144 w 200057"/>
              <a:gd name="connsiteY4" fmla="*/ 117493 h 266720"/>
              <a:gd name="connsiteX5" fmla="*/ 19 w 200057"/>
              <a:gd name="connsiteY5" fmla="*/ 18 h 26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57" h="266720">
                <a:moveTo>
                  <a:pt x="19" y="18"/>
                </a:moveTo>
                <a:cubicBezTo>
                  <a:pt x="1606" y="1605"/>
                  <a:pt x="87332" y="82568"/>
                  <a:pt x="120669" y="127018"/>
                </a:cubicBezTo>
                <a:cubicBezTo>
                  <a:pt x="154006" y="171468"/>
                  <a:pt x="198986" y="267247"/>
                  <a:pt x="200044" y="266718"/>
                </a:cubicBezTo>
                <a:cubicBezTo>
                  <a:pt x="201102" y="266189"/>
                  <a:pt x="141836" y="148714"/>
                  <a:pt x="127019" y="123843"/>
                </a:cubicBezTo>
                <a:cubicBezTo>
                  <a:pt x="112202" y="98972"/>
                  <a:pt x="128077" y="133897"/>
                  <a:pt x="111144" y="117493"/>
                </a:cubicBezTo>
                <a:cubicBezTo>
                  <a:pt x="94211" y="101089"/>
                  <a:pt x="-1568" y="-1569"/>
                  <a:pt x="1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D41DF52B-0E86-CD90-9F56-86FF4E726A44}"/>
              </a:ext>
            </a:extLst>
          </p:cNvPr>
          <p:cNvSpPr/>
          <p:nvPr/>
        </p:nvSpPr>
        <p:spPr>
          <a:xfrm>
            <a:off x="5923952" y="1803117"/>
            <a:ext cx="95884" cy="193055"/>
          </a:xfrm>
          <a:custGeom>
            <a:avLst/>
            <a:gdLst>
              <a:gd name="connsiteX0" fmla="*/ 95848 w 95884"/>
              <a:gd name="connsiteY0" fmla="*/ 283 h 193055"/>
              <a:gd name="connsiteX1" fmla="*/ 29173 w 95884"/>
              <a:gd name="connsiteY1" fmla="*/ 149508 h 193055"/>
              <a:gd name="connsiteX2" fmla="*/ 32348 w 95884"/>
              <a:gd name="connsiteY2" fmla="*/ 190783 h 193055"/>
              <a:gd name="connsiteX3" fmla="*/ 3773 w 95884"/>
              <a:gd name="connsiteY3" fmla="*/ 95533 h 193055"/>
              <a:gd name="connsiteX4" fmla="*/ 3773 w 95884"/>
              <a:gd name="connsiteY4" fmla="*/ 139983 h 193055"/>
              <a:gd name="connsiteX5" fmla="*/ 35523 w 95884"/>
              <a:gd name="connsiteY5" fmla="*/ 35208 h 193055"/>
              <a:gd name="connsiteX6" fmla="*/ 10123 w 95884"/>
              <a:gd name="connsiteY6" fmla="*/ 108233 h 193055"/>
              <a:gd name="connsiteX7" fmla="*/ 16473 w 95884"/>
              <a:gd name="connsiteY7" fmla="*/ 155858 h 193055"/>
              <a:gd name="connsiteX8" fmla="*/ 45048 w 95884"/>
              <a:gd name="connsiteY8" fmla="*/ 86008 h 193055"/>
              <a:gd name="connsiteX9" fmla="*/ 38698 w 95884"/>
              <a:gd name="connsiteY9" fmla="*/ 111408 h 193055"/>
              <a:gd name="connsiteX10" fmla="*/ 95848 w 95884"/>
              <a:gd name="connsiteY10" fmla="*/ 283 h 1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884" h="193055">
                <a:moveTo>
                  <a:pt x="95848" y="283"/>
                </a:moveTo>
                <a:cubicBezTo>
                  <a:pt x="94260" y="6633"/>
                  <a:pt x="39756" y="117758"/>
                  <a:pt x="29173" y="149508"/>
                </a:cubicBezTo>
                <a:cubicBezTo>
                  <a:pt x="18590" y="181258"/>
                  <a:pt x="36581" y="199779"/>
                  <a:pt x="32348" y="190783"/>
                </a:cubicBezTo>
                <a:cubicBezTo>
                  <a:pt x="28115" y="181787"/>
                  <a:pt x="8536" y="104000"/>
                  <a:pt x="3773" y="95533"/>
                </a:cubicBezTo>
                <a:cubicBezTo>
                  <a:pt x="-990" y="87066"/>
                  <a:pt x="-1519" y="150037"/>
                  <a:pt x="3773" y="139983"/>
                </a:cubicBezTo>
                <a:cubicBezTo>
                  <a:pt x="9065" y="129929"/>
                  <a:pt x="34465" y="40499"/>
                  <a:pt x="35523" y="35208"/>
                </a:cubicBezTo>
                <a:cubicBezTo>
                  <a:pt x="36581" y="29917"/>
                  <a:pt x="13298" y="88125"/>
                  <a:pt x="10123" y="108233"/>
                </a:cubicBezTo>
                <a:cubicBezTo>
                  <a:pt x="6948" y="128341"/>
                  <a:pt x="10652" y="159562"/>
                  <a:pt x="16473" y="155858"/>
                </a:cubicBezTo>
                <a:cubicBezTo>
                  <a:pt x="22294" y="152154"/>
                  <a:pt x="41344" y="93416"/>
                  <a:pt x="45048" y="86008"/>
                </a:cubicBezTo>
                <a:cubicBezTo>
                  <a:pt x="48752" y="78600"/>
                  <a:pt x="31290" y="126754"/>
                  <a:pt x="38698" y="111408"/>
                </a:cubicBezTo>
                <a:cubicBezTo>
                  <a:pt x="46106" y="96062"/>
                  <a:pt x="97436" y="-6067"/>
                  <a:pt x="95848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CDB6CBCC-BAF2-AEDB-7937-B8DE99FEE009}"/>
              </a:ext>
            </a:extLst>
          </p:cNvPr>
          <p:cNvSpPr/>
          <p:nvPr/>
        </p:nvSpPr>
        <p:spPr>
          <a:xfrm>
            <a:off x="5730194" y="2114547"/>
            <a:ext cx="86591" cy="149962"/>
          </a:xfrm>
          <a:custGeom>
            <a:avLst/>
            <a:gdLst>
              <a:gd name="connsiteX0" fmla="*/ 86406 w 86591"/>
              <a:gd name="connsiteY0" fmla="*/ 3 h 149962"/>
              <a:gd name="connsiteX1" fmla="*/ 35606 w 86591"/>
              <a:gd name="connsiteY1" fmla="*/ 82553 h 149962"/>
              <a:gd name="connsiteX2" fmla="*/ 76881 w 86591"/>
              <a:gd name="connsiteY2" fmla="*/ 149228 h 149962"/>
              <a:gd name="connsiteX3" fmla="*/ 48306 w 86591"/>
              <a:gd name="connsiteY3" fmla="*/ 111128 h 149962"/>
              <a:gd name="connsiteX4" fmla="*/ 681 w 86591"/>
              <a:gd name="connsiteY4" fmla="*/ 6353 h 149962"/>
              <a:gd name="connsiteX5" fmla="*/ 19731 w 86591"/>
              <a:gd name="connsiteY5" fmla="*/ 50803 h 149962"/>
              <a:gd name="connsiteX6" fmla="*/ 13381 w 86591"/>
              <a:gd name="connsiteY6" fmla="*/ 85728 h 149962"/>
              <a:gd name="connsiteX7" fmla="*/ 86406 w 86591"/>
              <a:gd name="connsiteY7" fmla="*/ 3 h 14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91" h="149962">
                <a:moveTo>
                  <a:pt x="86406" y="3"/>
                </a:moveTo>
                <a:cubicBezTo>
                  <a:pt x="90110" y="-526"/>
                  <a:pt x="37193" y="57682"/>
                  <a:pt x="35606" y="82553"/>
                </a:cubicBezTo>
                <a:cubicBezTo>
                  <a:pt x="34018" y="107424"/>
                  <a:pt x="74764" y="144466"/>
                  <a:pt x="76881" y="149228"/>
                </a:cubicBezTo>
                <a:cubicBezTo>
                  <a:pt x="78998" y="153990"/>
                  <a:pt x="61006" y="134941"/>
                  <a:pt x="48306" y="111128"/>
                </a:cubicBezTo>
                <a:cubicBezTo>
                  <a:pt x="35606" y="87316"/>
                  <a:pt x="5443" y="16407"/>
                  <a:pt x="681" y="6353"/>
                </a:cubicBezTo>
                <a:cubicBezTo>
                  <a:pt x="-4082" y="-3701"/>
                  <a:pt x="17614" y="37574"/>
                  <a:pt x="19731" y="50803"/>
                </a:cubicBezTo>
                <a:cubicBezTo>
                  <a:pt x="21848" y="64032"/>
                  <a:pt x="2798" y="92078"/>
                  <a:pt x="13381" y="85728"/>
                </a:cubicBezTo>
                <a:cubicBezTo>
                  <a:pt x="23964" y="79378"/>
                  <a:pt x="82702" y="532"/>
                  <a:pt x="8640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706C5159-D72D-1375-A6DA-DFAD8EC6BC76}"/>
              </a:ext>
            </a:extLst>
          </p:cNvPr>
          <p:cNvSpPr/>
          <p:nvPr/>
        </p:nvSpPr>
        <p:spPr>
          <a:xfrm>
            <a:off x="6064006" y="2164775"/>
            <a:ext cx="146704" cy="204074"/>
          </a:xfrm>
          <a:custGeom>
            <a:avLst/>
            <a:gdLst>
              <a:gd name="connsiteX0" fmla="*/ 146294 w 146704"/>
              <a:gd name="connsiteY0" fmla="*/ 575 h 204074"/>
              <a:gd name="connsiteX1" fmla="*/ 114544 w 146704"/>
              <a:gd name="connsiteY1" fmla="*/ 108525 h 204074"/>
              <a:gd name="connsiteX2" fmla="*/ 66919 w 146704"/>
              <a:gd name="connsiteY2" fmla="*/ 175200 h 204074"/>
              <a:gd name="connsiteX3" fmla="*/ 244 w 146704"/>
              <a:gd name="connsiteY3" fmla="*/ 203775 h 204074"/>
              <a:gd name="connsiteX4" fmla="*/ 92319 w 146704"/>
              <a:gd name="connsiteY4" fmla="*/ 159325 h 204074"/>
              <a:gd name="connsiteX5" fmla="*/ 146294 w 146704"/>
              <a:gd name="connsiteY5" fmla="*/ 575 h 20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04" h="204074">
                <a:moveTo>
                  <a:pt x="146294" y="575"/>
                </a:moveTo>
                <a:cubicBezTo>
                  <a:pt x="149998" y="-7892"/>
                  <a:pt x="127773" y="79421"/>
                  <a:pt x="114544" y="108525"/>
                </a:cubicBezTo>
                <a:cubicBezTo>
                  <a:pt x="101315" y="137629"/>
                  <a:pt x="85969" y="159325"/>
                  <a:pt x="66919" y="175200"/>
                </a:cubicBezTo>
                <a:cubicBezTo>
                  <a:pt x="47869" y="191075"/>
                  <a:pt x="-3989" y="206421"/>
                  <a:pt x="244" y="203775"/>
                </a:cubicBezTo>
                <a:cubicBezTo>
                  <a:pt x="4477" y="201129"/>
                  <a:pt x="66919" y="190546"/>
                  <a:pt x="92319" y="159325"/>
                </a:cubicBezTo>
                <a:cubicBezTo>
                  <a:pt x="117719" y="128104"/>
                  <a:pt x="142590" y="9042"/>
                  <a:pt x="146294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5E8AEC86-F4DC-A58E-1AE3-395BF7981079}"/>
              </a:ext>
            </a:extLst>
          </p:cNvPr>
          <p:cNvSpPr/>
          <p:nvPr/>
        </p:nvSpPr>
        <p:spPr>
          <a:xfrm>
            <a:off x="6067403" y="1866881"/>
            <a:ext cx="130554" cy="301761"/>
          </a:xfrm>
          <a:custGeom>
            <a:avLst/>
            <a:gdLst>
              <a:gd name="connsiteX0" fmla="*/ 22 w 130554"/>
              <a:gd name="connsiteY0" fmla="*/ 19 h 301761"/>
              <a:gd name="connsiteX1" fmla="*/ 101622 w 130554"/>
              <a:gd name="connsiteY1" fmla="*/ 212744 h 301761"/>
              <a:gd name="connsiteX2" fmla="*/ 111147 w 130554"/>
              <a:gd name="connsiteY2" fmla="*/ 254019 h 301761"/>
              <a:gd name="connsiteX3" fmla="*/ 79397 w 130554"/>
              <a:gd name="connsiteY3" fmla="*/ 301644 h 301761"/>
              <a:gd name="connsiteX4" fmla="*/ 104797 w 130554"/>
              <a:gd name="connsiteY4" fmla="*/ 266719 h 301761"/>
              <a:gd name="connsiteX5" fmla="*/ 130197 w 130554"/>
              <a:gd name="connsiteY5" fmla="*/ 241319 h 301761"/>
              <a:gd name="connsiteX6" fmla="*/ 111147 w 130554"/>
              <a:gd name="connsiteY6" fmla="*/ 225444 h 301761"/>
              <a:gd name="connsiteX7" fmla="*/ 22 w 130554"/>
              <a:gd name="connsiteY7" fmla="*/ 19 h 30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54" h="301761">
                <a:moveTo>
                  <a:pt x="22" y="19"/>
                </a:moveTo>
                <a:cubicBezTo>
                  <a:pt x="-1566" y="-2098"/>
                  <a:pt x="83101" y="170411"/>
                  <a:pt x="101622" y="212744"/>
                </a:cubicBezTo>
                <a:cubicBezTo>
                  <a:pt x="120143" y="255077"/>
                  <a:pt x="114851" y="239202"/>
                  <a:pt x="111147" y="254019"/>
                </a:cubicBezTo>
                <a:cubicBezTo>
                  <a:pt x="107443" y="268836"/>
                  <a:pt x="80455" y="299527"/>
                  <a:pt x="79397" y="301644"/>
                </a:cubicBezTo>
                <a:cubicBezTo>
                  <a:pt x="78339" y="303761"/>
                  <a:pt x="96330" y="276773"/>
                  <a:pt x="104797" y="266719"/>
                </a:cubicBezTo>
                <a:cubicBezTo>
                  <a:pt x="113264" y="256665"/>
                  <a:pt x="130197" y="241319"/>
                  <a:pt x="130197" y="241319"/>
                </a:cubicBezTo>
                <a:cubicBezTo>
                  <a:pt x="131255" y="234440"/>
                  <a:pt x="131255" y="260898"/>
                  <a:pt x="111147" y="225444"/>
                </a:cubicBezTo>
                <a:cubicBezTo>
                  <a:pt x="91039" y="189990"/>
                  <a:pt x="1610" y="2136"/>
                  <a:pt x="2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35E8C654-F429-B3C4-4972-B12E9664F2E5}"/>
              </a:ext>
            </a:extLst>
          </p:cNvPr>
          <p:cNvSpPr/>
          <p:nvPr/>
        </p:nvSpPr>
        <p:spPr>
          <a:xfrm>
            <a:off x="6171485" y="2165350"/>
            <a:ext cx="42016" cy="140894"/>
          </a:xfrm>
          <a:custGeom>
            <a:avLst/>
            <a:gdLst>
              <a:gd name="connsiteX0" fmla="*/ 41990 w 42016"/>
              <a:gd name="connsiteY0" fmla="*/ 0 h 140894"/>
              <a:gd name="connsiteX1" fmla="*/ 7065 w 42016"/>
              <a:gd name="connsiteY1" fmla="*/ 136525 h 140894"/>
              <a:gd name="connsiteX2" fmla="*/ 13415 w 42016"/>
              <a:gd name="connsiteY2" fmla="*/ 92075 h 140894"/>
              <a:gd name="connsiteX3" fmla="*/ 715 w 42016"/>
              <a:gd name="connsiteY3" fmla="*/ 136525 h 140894"/>
              <a:gd name="connsiteX4" fmla="*/ 41990 w 42016"/>
              <a:gd name="connsiteY4" fmla="*/ 0 h 14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16" h="140894">
                <a:moveTo>
                  <a:pt x="41990" y="0"/>
                </a:moveTo>
                <a:cubicBezTo>
                  <a:pt x="43048" y="0"/>
                  <a:pt x="11828" y="121179"/>
                  <a:pt x="7065" y="136525"/>
                </a:cubicBezTo>
                <a:cubicBezTo>
                  <a:pt x="2302" y="151871"/>
                  <a:pt x="14473" y="92075"/>
                  <a:pt x="13415" y="92075"/>
                </a:cubicBezTo>
                <a:cubicBezTo>
                  <a:pt x="12357" y="92075"/>
                  <a:pt x="-3518" y="158221"/>
                  <a:pt x="715" y="136525"/>
                </a:cubicBezTo>
                <a:cubicBezTo>
                  <a:pt x="4948" y="114829"/>
                  <a:pt x="40932" y="0"/>
                  <a:pt x="41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2448B775-F187-0B72-FE32-71B5CE09A15B}"/>
              </a:ext>
            </a:extLst>
          </p:cNvPr>
          <p:cNvSpPr/>
          <p:nvPr/>
        </p:nvSpPr>
        <p:spPr>
          <a:xfrm>
            <a:off x="5676828" y="2092194"/>
            <a:ext cx="114492" cy="219210"/>
          </a:xfrm>
          <a:custGeom>
            <a:avLst/>
            <a:gdLst>
              <a:gd name="connsiteX0" fmla="*/ 47697 w 114492"/>
              <a:gd name="connsiteY0" fmla="*/ 131 h 219210"/>
              <a:gd name="connsiteX1" fmla="*/ 31822 w 114492"/>
              <a:gd name="connsiteY1" fmla="*/ 127131 h 219210"/>
              <a:gd name="connsiteX2" fmla="*/ 50872 w 114492"/>
              <a:gd name="connsiteY2" fmla="*/ 165231 h 219210"/>
              <a:gd name="connsiteX3" fmla="*/ 19122 w 114492"/>
              <a:gd name="connsiteY3" fmla="*/ 158881 h 219210"/>
              <a:gd name="connsiteX4" fmla="*/ 114372 w 114492"/>
              <a:gd name="connsiteY4" fmla="*/ 219206 h 219210"/>
              <a:gd name="connsiteX5" fmla="*/ 38172 w 114492"/>
              <a:gd name="connsiteY5" fmla="*/ 162056 h 219210"/>
              <a:gd name="connsiteX6" fmla="*/ 72 w 114492"/>
              <a:gd name="connsiteY6" fmla="*/ 130306 h 219210"/>
              <a:gd name="connsiteX7" fmla="*/ 28647 w 114492"/>
              <a:gd name="connsiteY7" fmla="*/ 152531 h 219210"/>
              <a:gd name="connsiteX8" fmla="*/ 31822 w 114492"/>
              <a:gd name="connsiteY8" fmla="*/ 73156 h 219210"/>
              <a:gd name="connsiteX9" fmla="*/ 19122 w 114492"/>
              <a:gd name="connsiteY9" fmla="*/ 101731 h 219210"/>
              <a:gd name="connsiteX10" fmla="*/ 47697 w 114492"/>
              <a:gd name="connsiteY10" fmla="*/ 131 h 21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492" h="219210">
                <a:moveTo>
                  <a:pt x="47697" y="131"/>
                </a:moveTo>
                <a:cubicBezTo>
                  <a:pt x="49814" y="4364"/>
                  <a:pt x="31293" y="99614"/>
                  <a:pt x="31822" y="127131"/>
                </a:cubicBezTo>
                <a:cubicBezTo>
                  <a:pt x="32351" y="154648"/>
                  <a:pt x="52989" y="159939"/>
                  <a:pt x="50872" y="165231"/>
                </a:cubicBezTo>
                <a:cubicBezTo>
                  <a:pt x="48755" y="170523"/>
                  <a:pt x="8539" y="149885"/>
                  <a:pt x="19122" y="158881"/>
                </a:cubicBezTo>
                <a:cubicBezTo>
                  <a:pt x="29705" y="167877"/>
                  <a:pt x="111197" y="218677"/>
                  <a:pt x="114372" y="219206"/>
                </a:cubicBezTo>
                <a:cubicBezTo>
                  <a:pt x="117547" y="219735"/>
                  <a:pt x="57222" y="176873"/>
                  <a:pt x="38172" y="162056"/>
                </a:cubicBezTo>
                <a:cubicBezTo>
                  <a:pt x="19122" y="147239"/>
                  <a:pt x="1659" y="131893"/>
                  <a:pt x="72" y="130306"/>
                </a:cubicBezTo>
                <a:cubicBezTo>
                  <a:pt x="-1515" y="128719"/>
                  <a:pt x="23355" y="162056"/>
                  <a:pt x="28647" y="152531"/>
                </a:cubicBezTo>
                <a:cubicBezTo>
                  <a:pt x="33939" y="143006"/>
                  <a:pt x="33409" y="81623"/>
                  <a:pt x="31822" y="73156"/>
                </a:cubicBezTo>
                <a:cubicBezTo>
                  <a:pt x="30235" y="64689"/>
                  <a:pt x="18593" y="108610"/>
                  <a:pt x="19122" y="101731"/>
                </a:cubicBezTo>
                <a:cubicBezTo>
                  <a:pt x="19651" y="94852"/>
                  <a:pt x="45580" y="-4102"/>
                  <a:pt x="47697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56B3CFEA-25B4-498E-F722-27F62CE8CD51}"/>
              </a:ext>
            </a:extLst>
          </p:cNvPr>
          <p:cNvSpPr/>
          <p:nvPr/>
        </p:nvSpPr>
        <p:spPr>
          <a:xfrm>
            <a:off x="6099916" y="2155802"/>
            <a:ext cx="94553" cy="165187"/>
          </a:xfrm>
          <a:custGeom>
            <a:avLst/>
            <a:gdLst>
              <a:gd name="connsiteX0" fmla="*/ 94509 w 94553"/>
              <a:gd name="connsiteY0" fmla="*/ 23 h 165187"/>
              <a:gd name="connsiteX1" fmla="*/ 2434 w 94553"/>
              <a:gd name="connsiteY1" fmla="*/ 98448 h 165187"/>
              <a:gd name="connsiteX2" fmla="*/ 27834 w 94553"/>
              <a:gd name="connsiteY2" fmla="*/ 76223 h 165187"/>
              <a:gd name="connsiteX3" fmla="*/ 40534 w 94553"/>
              <a:gd name="connsiteY3" fmla="*/ 101623 h 165187"/>
              <a:gd name="connsiteX4" fmla="*/ 21484 w 94553"/>
              <a:gd name="connsiteY4" fmla="*/ 165123 h 165187"/>
              <a:gd name="connsiteX5" fmla="*/ 37359 w 94553"/>
              <a:gd name="connsiteY5" fmla="*/ 88923 h 165187"/>
              <a:gd name="connsiteX6" fmla="*/ 15134 w 94553"/>
              <a:gd name="connsiteY6" fmla="*/ 88923 h 165187"/>
              <a:gd name="connsiteX7" fmla="*/ 94509 w 94553"/>
              <a:gd name="connsiteY7" fmla="*/ 23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53" h="165187">
                <a:moveTo>
                  <a:pt x="94509" y="23"/>
                </a:moveTo>
                <a:cubicBezTo>
                  <a:pt x="92392" y="1611"/>
                  <a:pt x="13546" y="85748"/>
                  <a:pt x="2434" y="98448"/>
                </a:cubicBezTo>
                <a:cubicBezTo>
                  <a:pt x="-8678" y="111148"/>
                  <a:pt x="21484" y="75694"/>
                  <a:pt x="27834" y="76223"/>
                </a:cubicBezTo>
                <a:cubicBezTo>
                  <a:pt x="34184" y="76752"/>
                  <a:pt x="41592" y="86806"/>
                  <a:pt x="40534" y="101623"/>
                </a:cubicBezTo>
                <a:cubicBezTo>
                  <a:pt x="39476" y="116440"/>
                  <a:pt x="22013" y="167240"/>
                  <a:pt x="21484" y="165123"/>
                </a:cubicBezTo>
                <a:cubicBezTo>
                  <a:pt x="20955" y="163006"/>
                  <a:pt x="38417" y="101623"/>
                  <a:pt x="37359" y="88923"/>
                </a:cubicBezTo>
                <a:cubicBezTo>
                  <a:pt x="36301" y="76223"/>
                  <a:pt x="8255" y="100035"/>
                  <a:pt x="15134" y="88923"/>
                </a:cubicBezTo>
                <a:cubicBezTo>
                  <a:pt x="22013" y="77811"/>
                  <a:pt x="96626" y="-1565"/>
                  <a:pt x="9450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AE7A7D12-56D4-7C18-2CE4-289DE56DD1F5}"/>
              </a:ext>
            </a:extLst>
          </p:cNvPr>
          <p:cNvSpPr/>
          <p:nvPr/>
        </p:nvSpPr>
        <p:spPr>
          <a:xfrm>
            <a:off x="5810250" y="1860185"/>
            <a:ext cx="96137" cy="175097"/>
          </a:xfrm>
          <a:custGeom>
            <a:avLst/>
            <a:gdLst>
              <a:gd name="connsiteX0" fmla="*/ 85725 w 96137"/>
              <a:gd name="connsiteY0" fmla="*/ 365 h 175097"/>
              <a:gd name="connsiteX1" fmla="*/ 82550 w 96137"/>
              <a:gd name="connsiteY1" fmla="*/ 114665 h 175097"/>
              <a:gd name="connsiteX2" fmla="*/ 95250 w 96137"/>
              <a:gd name="connsiteY2" fmla="*/ 174990 h 175097"/>
              <a:gd name="connsiteX3" fmla="*/ 53975 w 96137"/>
              <a:gd name="connsiteY3" fmla="*/ 130540 h 175097"/>
              <a:gd name="connsiteX4" fmla="*/ 0 w 96137"/>
              <a:gd name="connsiteY4" fmla="*/ 73390 h 175097"/>
              <a:gd name="connsiteX5" fmla="*/ 76200 w 96137"/>
              <a:gd name="connsiteY5" fmla="*/ 155940 h 175097"/>
              <a:gd name="connsiteX6" fmla="*/ 85725 w 96137"/>
              <a:gd name="connsiteY6" fmla="*/ 365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37" h="175097">
                <a:moveTo>
                  <a:pt x="85725" y="365"/>
                </a:moveTo>
                <a:cubicBezTo>
                  <a:pt x="86783" y="-6514"/>
                  <a:pt x="80963" y="85561"/>
                  <a:pt x="82550" y="114665"/>
                </a:cubicBezTo>
                <a:cubicBezTo>
                  <a:pt x="84137" y="143769"/>
                  <a:pt x="100012" y="172344"/>
                  <a:pt x="95250" y="174990"/>
                </a:cubicBezTo>
                <a:cubicBezTo>
                  <a:pt x="90488" y="177636"/>
                  <a:pt x="53975" y="130540"/>
                  <a:pt x="53975" y="130540"/>
                </a:cubicBezTo>
                <a:lnTo>
                  <a:pt x="0" y="73390"/>
                </a:lnTo>
                <a:cubicBezTo>
                  <a:pt x="3704" y="77623"/>
                  <a:pt x="61912" y="164407"/>
                  <a:pt x="76200" y="155940"/>
                </a:cubicBezTo>
                <a:cubicBezTo>
                  <a:pt x="90488" y="147473"/>
                  <a:pt x="84667" y="7244"/>
                  <a:pt x="85725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94DB9D3F-2E97-7BF9-0438-27E9231EAAB6}"/>
              </a:ext>
            </a:extLst>
          </p:cNvPr>
          <p:cNvSpPr/>
          <p:nvPr/>
        </p:nvSpPr>
        <p:spPr>
          <a:xfrm>
            <a:off x="5740354" y="2171663"/>
            <a:ext cx="220704" cy="98649"/>
          </a:xfrm>
          <a:custGeom>
            <a:avLst/>
            <a:gdLst>
              <a:gd name="connsiteX0" fmla="*/ 46 w 220704"/>
              <a:gd name="connsiteY0" fmla="*/ 79412 h 98649"/>
              <a:gd name="connsiteX1" fmla="*/ 133396 w 220704"/>
              <a:gd name="connsiteY1" fmla="*/ 34962 h 98649"/>
              <a:gd name="connsiteX2" fmla="*/ 92121 w 220704"/>
              <a:gd name="connsiteY2" fmla="*/ 37 h 98649"/>
              <a:gd name="connsiteX3" fmla="*/ 120696 w 220704"/>
              <a:gd name="connsiteY3" fmla="*/ 28612 h 98649"/>
              <a:gd name="connsiteX4" fmla="*/ 184196 w 220704"/>
              <a:gd name="connsiteY4" fmla="*/ 47662 h 98649"/>
              <a:gd name="connsiteX5" fmla="*/ 187371 w 220704"/>
              <a:gd name="connsiteY5" fmla="*/ 34962 h 98649"/>
              <a:gd name="connsiteX6" fmla="*/ 219121 w 220704"/>
              <a:gd name="connsiteY6" fmla="*/ 98462 h 98649"/>
              <a:gd name="connsiteX7" fmla="*/ 209596 w 220704"/>
              <a:gd name="connsiteY7" fmla="*/ 54012 h 98649"/>
              <a:gd name="connsiteX8" fmla="*/ 155621 w 220704"/>
              <a:gd name="connsiteY8" fmla="*/ 41312 h 98649"/>
              <a:gd name="connsiteX9" fmla="*/ 92121 w 220704"/>
              <a:gd name="connsiteY9" fmla="*/ 63537 h 98649"/>
              <a:gd name="connsiteX10" fmla="*/ 66721 w 220704"/>
              <a:gd name="connsiteY10" fmla="*/ 88937 h 98649"/>
              <a:gd name="connsiteX11" fmla="*/ 117521 w 220704"/>
              <a:gd name="connsiteY11" fmla="*/ 41312 h 98649"/>
              <a:gd name="connsiteX12" fmla="*/ 46 w 220704"/>
              <a:gd name="connsiteY12" fmla="*/ 79412 h 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704" h="98649">
                <a:moveTo>
                  <a:pt x="46" y="79412"/>
                </a:moveTo>
                <a:cubicBezTo>
                  <a:pt x="2692" y="78354"/>
                  <a:pt x="118050" y="48191"/>
                  <a:pt x="133396" y="34962"/>
                </a:cubicBezTo>
                <a:cubicBezTo>
                  <a:pt x="148742" y="21733"/>
                  <a:pt x="94238" y="1095"/>
                  <a:pt x="92121" y="37"/>
                </a:cubicBezTo>
                <a:cubicBezTo>
                  <a:pt x="90004" y="-1021"/>
                  <a:pt x="105350" y="20675"/>
                  <a:pt x="120696" y="28612"/>
                </a:cubicBezTo>
                <a:cubicBezTo>
                  <a:pt x="136042" y="36549"/>
                  <a:pt x="173084" y="46604"/>
                  <a:pt x="184196" y="47662"/>
                </a:cubicBezTo>
                <a:cubicBezTo>
                  <a:pt x="195308" y="48720"/>
                  <a:pt x="181550" y="26495"/>
                  <a:pt x="187371" y="34962"/>
                </a:cubicBezTo>
                <a:cubicBezTo>
                  <a:pt x="193192" y="43429"/>
                  <a:pt x="215417" y="95287"/>
                  <a:pt x="219121" y="98462"/>
                </a:cubicBezTo>
                <a:cubicBezTo>
                  <a:pt x="222825" y="101637"/>
                  <a:pt x="220179" y="63537"/>
                  <a:pt x="209596" y="54012"/>
                </a:cubicBezTo>
                <a:cubicBezTo>
                  <a:pt x="199013" y="44487"/>
                  <a:pt x="175200" y="39725"/>
                  <a:pt x="155621" y="41312"/>
                </a:cubicBezTo>
                <a:cubicBezTo>
                  <a:pt x="136042" y="42899"/>
                  <a:pt x="106938" y="55599"/>
                  <a:pt x="92121" y="63537"/>
                </a:cubicBezTo>
                <a:cubicBezTo>
                  <a:pt x="77304" y="71474"/>
                  <a:pt x="62488" y="92641"/>
                  <a:pt x="66721" y="88937"/>
                </a:cubicBezTo>
                <a:cubicBezTo>
                  <a:pt x="70954" y="85233"/>
                  <a:pt x="125988" y="43429"/>
                  <a:pt x="117521" y="41312"/>
                </a:cubicBezTo>
                <a:cubicBezTo>
                  <a:pt x="109054" y="39195"/>
                  <a:pt x="-2600" y="80470"/>
                  <a:pt x="46" y="79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6143A28-7658-890D-2AC3-38BACADD4E1B}"/>
              </a:ext>
            </a:extLst>
          </p:cNvPr>
          <p:cNvSpPr/>
          <p:nvPr/>
        </p:nvSpPr>
        <p:spPr>
          <a:xfrm>
            <a:off x="5745697" y="2231637"/>
            <a:ext cx="134756" cy="73558"/>
          </a:xfrm>
          <a:custGeom>
            <a:avLst/>
            <a:gdLst>
              <a:gd name="connsiteX0" fmla="*/ 134403 w 134756"/>
              <a:gd name="connsiteY0" fmla="*/ 73413 h 73558"/>
              <a:gd name="connsiteX1" fmla="*/ 42328 w 134756"/>
              <a:gd name="connsiteY1" fmla="*/ 51188 h 73558"/>
              <a:gd name="connsiteX2" fmla="*/ 115353 w 134756"/>
              <a:gd name="connsiteY2" fmla="*/ 388 h 73558"/>
              <a:gd name="connsiteX3" fmla="*/ 51853 w 134756"/>
              <a:gd name="connsiteY3" fmla="*/ 28963 h 73558"/>
              <a:gd name="connsiteX4" fmla="*/ 51853 w 134756"/>
              <a:gd name="connsiteY4" fmla="*/ 51188 h 73558"/>
              <a:gd name="connsiteX5" fmla="*/ 1053 w 134756"/>
              <a:gd name="connsiteY5" fmla="*/ 41663 h 73558"/>
              <a:gd name="connsiteX6" fmla="*/ 134403 w 134756"/>
              <a:gd name="connsiteY6" fmla="*/ 73413 h 7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56" h="73558">
                <a:moveTo>
                  <a:pt x="134403" y="73413"/>
                </a:moveTo>
                <a:cubicBezTo>
                  <a:pt x="141282" y="75000"/>
                  <a:pt x="45503" y="63359"/>
                  <a:pt x="42328" y="51188"/>
                </a:cubicBezTo>
                <a:cubicBezTo>
                  <a:pt x="39153" y="39017"/>
                  <a:pt x="113766" y="4092"/>
                  <a:pt x="115353" y="388"/>
                </a:cubicBezTo>
                <a:cubicBezTo>
                  <a:pt x="116940" y="-3316"/>
                  <a:pt x="62436" y="20496"/>
                  <a:pt x="51853" y="28963"/>
                </a:cubicBezTo>
                <a:cubicBezTo>
                  <a:pt x="41270" y="37430"/>
                  <a:pt x="60320" y="49071"/>
                  <a:pt x="51853" y="51188"/>
                </a:cubicBezTo>
                <a:cubicBezTo>
                  <a:pt x="43386" y="53305"/>
                  <a:pt x="-7943" y="37430"/>
                  <a:pt x="1053" y="41663"/>
                </a:cubicBezTo>
                <a:cubicBezTo>
                  <a:pt x="10049" y="45896"/>
                  <a:pt x="127524" y="71826"/>
                  <a:pt x="134403" y="7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5E8AAC2-8B41-68A6-352B-4F69F04F255F}"/>
              </a:ext>
            </a:extLst>
          </p:cNvPr>
          <p:cNvSpPr/>
          <p:nvPr/>
        </p:nvSpPr>
        <p:spPr>
          <a:xfrm>
            <a:off x="5851505" y="2203406"/>
            <a:ext cx="123180" cy="108583"/>
          </a:xfrm>
          <a:custGeom>
            <a:avLst/>
            <a:gdLst>
              <a:gd name="connsiteX0" fmla="*/ 20 w 123180"/>
              <a:gd name="connsiteY0" fmla="*/ 44 h 108583"/>
              <a:gd name="connsiteX1" fmla="*/ 114320 w 123180"/>
              <a:gd name="connsiteY1" fmla="*/ 101644 h 108583"/>
              <a:gd name="connsiteX2" fmla="*/ 104795 w 123180"/>
              <a:gd name="connsiteY2" fmla="*/ 88944 h 108583"/>
              <a:gd name="connsiteX3" fmla="*/ 20 w 123180"/>
              <a:gd name="connsiteY3" fmla="*/ 44 h 10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80" h="108583">
                <a:moveTo>
                  <a:pt x="20" y="44"/>
                </a:moveTo>
                <a:cubicBezTo>
                  <a:pt x="1608" y="2161"/>
                  <a:pt x="114320" y="101644"/>
                  <a:pt x="114320" y="101644"/>
                </a:cubicBezTo>
                <a:cubicBezTo>
                  <a:pt x="131782" y="116461"/>
                  <a:pt x="120670" y="105348"/>
                  <a:pt x="104795" y="88944"/>
                </a:cubicBezTo>
                <a:cubicBezTo>
                  <a:pt x="88920" y="72540"/>
                  <a:pt x="-1568" y="-2073"/>
                  <a:pt x="2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F0E44836-D064-EE34-36CE-41826B401E8C}"/>
              </a:ext>
            </a:extLst>
          </p:cNvPr>
          <p:cNvSpPr/>
          <p:nvPr/>
        </p:nvSpPr>
        <p:spPr>
          <a:xfrm>
            <a:off x="5988004" y="2270247"/>
            <a:ext cx="144966" cy="76078"/>
          </a:xfrm>
          <a:custGeom>
            <a:avLst/>
            <a:gdLst>
              <a:gd name="connsiteX0" fmla="*/ 46 w 144966"/>
              <a:gd name="connsiteY0" fmla="*/ 76078 h 76078"/>
              <a:gd name="connsiteX1" fmla="*/ 139746 w 144966"/>
              <a:gd name="connsiteY1" fmla="*/ 6228 h 76078"/>
              <a:gd name="connsiteX2" fmla="*/ 117521 w 144966"/>
              <a:gd name="connsiteY2" fmla="*/ 22103 h 76078"/>
              <a:gd name="connsiteX3" fmla="*/ 127046 w 144966"/>
              <a:gd name="connsiteY3" fmla="*/ 41153 h 76078"/>
              <a:gd name="connsiteX4" fmla="*/ 82596 w 144966"/>
              <a:gd name="connsiteY4" fmla="*/ 57028 h 76078"/>
              <a:gd name="connsiteX5" fmla="*/ 117521 w 144966"/>
              <a:gd name="connsiteY5" fmla="*/ 44328 h 76078"/>
              <a:gd name="connsiteX6" fmla="*/ 117521 w 144966"/>
              <a:gd name="connsiteY6" fmla="*/ 6228 h 76078"/>
              <a:gd name="connsiteX7" fmla="*/ 123871 w 144966"/>
              <a:gd name="connsiteY7" fmla="*/ 6228 h 76078"/>
              <a:gd name="connsiteX8" fmla="*/ 46 w 144966"/>
              <a:gd name="connsiteY8" fmla="*/ 76078 h 7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66" h="76078">
                <a:moveTo>
                  <a:pt x="46" y="76078"/>
                </a:moveTo>
                <a:cubicBezTo>
                  <a:pt x="2692" y="76078"/>
                  <a:pt x="120167" y="15224"/>
                  <a:pt x="139746" y="6228"/>
                </a:cubicBezTo>
                <a:cubicBezTo>
                  <a:pt x="159325" y="-2768"/>
                  <a:pt x="117521" y="22103"/>
                  <a:pt x="117521" y="22103"/>
                </a:cubicBezTo>
                <a:cubicBezTo>
                  <a:pt x="115404" y="27924"/>
                  <a:pt x="132867" y="35332"/>
                  <a:pt x="127046" y="41153"/>
                </a:cubicBezTo>
                <a:cubicBezTo>
                  <a:pt x="121225" y="46974"/>
                  <a:pt x="84183" y="56499"/>
                  <a:pt x="82596" y="57028"/>
                </a:cubicBezTo>
                <a:cubicBezTo>
                  <a:pt x="81009" y="57557"/>
                  <a:pt x="111700" y="52795"/>
                  <a:pt x="117521" y="44328"/>
                </a:cubicBezTo>
                <a:cubicBezTo>
                  <a:pt x="123342" y="35861"/>
                  <a:pt x="116463" y="12578"/>
                  <a:pt x="117521" y="6228"/>
                </a:cubicBezTo>
                <a:cubicBezTo>
                  <a:pt x="118579" y="-122"/>
                  <a:pt x="139217" y="-3826"/>
                  <a:pt x="123871" y="6228"/>
                </a:cubicBezTo>
                <a:cubicBezTo>
                  <a:pt x="108525" y="16282"/>
                  <a:pt x="-2600" y="76078"/>
                  <a:pt x="46" y="7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94369D6-E61D-E23A-6159-575DA48C7C26}"/>
              </a:ext>
            </a:extLst>
          </p:cNvPr>
          <p:cNvSpPr/>
          <p:nvPr/>
        </p:nvSpPr>
        <p:spPr>
          <a:xfrm>
            <a:off x="5791198" y="2219319"/>
            <a:ext cx="127946" cy="98437"/>
          </a:xfrm>
          <a:custGeom>
            <a:avLst/>
            <a:gdLst>
              <a:gd name="connsiteX0" fmla="*/ 2 w 127946"/>
              <a:gd name="connsiteY0" fmla="*/ 98431 h 98437"/>
              <a:gd name="connsiteX1" fmla="*/ 101602 w 127946"/>
              <a:gd name="connsiteY1" fmla="*/ 47631 h 98437"/>
              <a:gd name="connsiteX2" fmla="*/ 123827 w 127946"/>
              <a:gd name="connsiteY2" fmla="*/ 53981 h 98437"/>
              <a:gd name="connsiteX3" fmla="*/ 34927 w 127946"/>
              <a:gd name="connsiteY3" fmla="*/ 6 h 98437"/>
              <a:gd name="connsiteX4" fmla="*/ 104777 w 127946"/>
              <a:gd name="connsiteY4" fmla="*/ 50806 h 98437"/>
              <a:gd name="connsiteX5" fmla="*/ 2 w 127946"/>
              <a:gd name="connsiteY5" fmla="*/ 98431 h 9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946" h="98437">
                <a:moveTo>
                  <a:pt x="2" y="98431"/>
                </a:moveTo>
                <a:cubicBezTo>
                  <a:pt x="-527" y="97902"/>
                  <a:pt x="80965" y="55039"/>
                  <a:pt x="101602" y="47631"/>
                </a:cubicBezTo>
                <a:cubicBezTo>
                  <a:pt x="122239" y="40223"/>
                  <a:pt x="134940" y="61918"/>
                  <a:pt x="123827" y="53981"/>
                </a:cubicBezTo>
                <a:cubicBezTo>
                  <a:pt x="112715" y="46043"/>
                  <a:pt x="38102" y="535"/>
                  <a:pt x="34927" y="6"/>
                </a:cubicBezTo>
                <a:cubicBezTo>
                  <a:pt x="31752" y="-523"/>
                  <a:pt x="113244" y="32285"/>
                  <a:pt x="104777" y="50806"/>
                </a:cubicBezTo>
                <a:cubicBezTo>
                  <a:pt x="96310" y="69327"/>
                  <a:pt x="531" y="98960"/>
                  <a:pt x="2" y="9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3C105392-F7B9-8FF2-B967-320940AD512A}"/>
              </a:ext>
            </a:extLst>
          </p:cNvPr>
          <p:cNvSpPr/>
          <p:nvPr/>
        </p:nvSpPr>
        <p:spPr>
          <a:xfrm>
            <a:off x="5982945" y="2285955"/>
            <a:ext cx="164937" cy="108106"/>
          </a:xfrm>
          <a:custGeom>
            <a:avLst/>
            <a:gdLst>
              <a:gd name="connsiteX0" fmla="*/ 163855 w 164937"/>
              <a:gd name="connsiteY0" fmla="*/ 45 h 108106"/>
              <a:gd name="connsiteX1" fmla="*/ 71780 w 164937"/>
              <a:gd name="connsiteY1" fmla="*/ 57195 h 108106"/>
              <a:gd name="connsiteX2" fmla="*/ 55905 w 164937"/>
              <a:gd name="connsiteY2" fmla="*/ 107995 h 108106"/>
              <a:gd name="connsiteX3" fmla="*/ 46380 w 164937"/>
              <a:gd name="connsiteY3" fmla="*/ 69895 h 108106"/>
              <a:gd name="connsiteX4" fmla="*/ 24155 w 164937"/>
              <a:gd name="connsiteY4" fmla="*/ 38145 h 108106"/>
              <a:gd name="connsiteX5" fmla="*/ 43205 w 164937"/>
              <a:gd name="connsiteY5" fmla="*/ 88945 h 108106"/>
              <a:gd name="connsiteX6" fmla="*/ 40030 w 164937"/>
              <a:gd name="connsiteY6" fmla="*/ 76245 h 108106"/>
              <a:gd name="connsiteX7" fmla="*/ 68605 w 164937"/>
              <a:gd name="connsiteY7" fmla="*/ 47670 h 108106"/>
              <a:gd name="connsiteX8" fmla="*/ 1930 w 164937"/>
              <a:gd name="connsiteY8" fmla="*/ 66720 h 108106"/>
              <a:gd name="connsiteX9" fmla="*/ 163855 w 164937"/>
              <a:gd name="connsiteY9" fmla="*/ 45 h 10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7" h="108106">
                <a:moveTo>
                  <a:pt x="163855" y="45"/>
                </a:moveTo>
                <a:cubicBezTo>
                  <a:pt x="175497" y="-1542"/>
                  <a:pt x="89772" y="39203"/>
                  <a:pt x="71780" y="57195"/>
                </a:cubicBezTo>
                <a:cubicBezTo>
                  <a:pt x="53788" y="75187"/>
                  <a:pt x="60138" y="105878"/>
                  <a:pt x="55905" y="107995"/>
                </a:cubicBezTo>
                <a:cubicBezTo>
                  <a:pt x="51672" y="110112"/>
                  <a:pt x="51672" y="81537"/>
                  <a:pt x="46380" y="69895"/>
                </a:cubicBezTo>
                <a:cubicBezTo>
                  <a:pt x="41088" y="58253"/>
                  <a:pt x="24684" y="34970"/>
                  <a:pt x="24155" y="38145"/>
                </a:cubicBezTo>
                <a:cubicBezTo>
                  <a:pt x="23626" y="41320"/>
                  <a:pt x="43205" y="88945"/>
                  <a:pt x="43205" y="88945"/>
                </a:cubicBezTo>
                <a:cubicBezTo>
                  <a:pt x="45851" y="95295"/>
                  <a:pt x="35797" y="83124"/>
                  <a:pt x="40030" y="76245"/>
                </a:cubicBezTo>
                <a:cubicBezTo>
                  <a:pt x="44263" y="69366"/>
                  <a:pt x="74955" y="49258"/>
                  <a:pt x="68605" y="47670"/>
                </a:cubicBezTo>
                <a:cubicBezTo>
                  <a:pt x="62255" y="46083"/>
                  <a:pt x="-12887" y="70424"/>
                  <a:pt x="1930" y="66720"/>
                </a:cubicBezTo>
                <a:cubicBezTo>
                  <a:pt x="16747" y="63016"/>
                  <a:pt x="152213" y="1632"/>
                  <a:pt x="163855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1CA5D5E4-F62C-FA3B-B952-FD00513DE929}"/>
              </a:ext>
            </a:extLst>
          </p:cNvPr>
          <p:cNvSpPr/>
          <p:nvPr/>
        </p:nvSpPr>
        <p:spPr>
          <a:xfrm>
            <a:off x="5886209" y="2295133"/>
            <a:ext cx="48634" cy="156118"/>
          </a:xfrm>
          <a:custGeom>
            <a:avLst/>
            <a:gdLst>
              <a:gd name="connsiteX0" fmla="*/ 241 w 48634"/>
              <a:gd name="connsiteY0" fmla="*/ 392 h 156118"/>
              <a:gd name="connsiteX1" fmla="*/ 28816 w 48634"/>
              <a:gd name="connsiteY1" fmla="*/ 60717 h 156118"/>
              <a:gd name="connsiteX2" fmla="*/ 16116 w 48634"/>
              <a:gd name="connsiteY2" fmla="*/ 95642 h 156118"/>
              <a:gd name="connsiteX3" fmla="*/ 3416 w 48634"/>
              <a:gd name="connsiteY3" fmla="*/ 155967 h 156118"/>
              <a:gd name="connsiteX4" fmla="*/ 12941 w 48634"/>
              <a:gd name="connsiteY4" fmla="*/ 76592 h 156118"/>
              <a:gd name="connsiteX5" fmla="*/ 35166 w 48634"/>
              <a:gd name="connsiteY5" fmla="*/ 82942 h 156118"/>
              <a:gd name="connsiteX6" fmla="*/ 47866 w 48634"/>
              <a:gd name="connsiteY6" fmla="*/ 92467 h 156118"/>
              <a:gd name="connsiteX7" fmla="*/ 241 w 48634"/>
              <a:gd name="connsiteY7" fmla="*/ 392 h 1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34" h="156118">
                <a:moveTo>
                  <a:pt x="241" y="392"/>
                </a:moveTo>
                <a:cubicBezTo>
                  <a:pt x="-2934" y="-4900"/>
                  <a:pt x="26170" y="44842"/>
                  <a:pt x="28816" y="60717"/>
                </a:cubicBezTo>
                <a:cubicBezTo>
                  <a:pt x="31462" y="76592"/>
                  <a:pt x="20349" y="79767"/>
                  <a:pt x="16116" y="95642"/>
                </a:cubicBezTo>
                <a:cubicBezTo>
                  <a:pt x="11883" y="111517"/>
                  <a:pt x="3945" y="159142"/>
                  <a:pt x="3416" y="155967"/>
                </a:cubicBezTo>
                <a:cubicBezTo>
                  <a:pt x="2887" y="152792"/>
                  <a:pt x="12941" y="76592"/>
                  <a:pt x="12941" y="76592"/>
                </a:cubicBezTo>
                <a:cubicBezTo>
                  <a:pt x="18233" y="64421"/>
                  <a:pt x="35166" y="82942"/>
                  <a:pt x="35166" y="82942"/>
                </a:cubicBezTo>
                <a:cubicBezTo>
                  <a:pt x="40987" y="85588"/>
                  <a:pt x="51570" y="104638"/>
                  <a:pt x="47866" y="92467"/>
                </a:cubicBezTo>
                <a:cubicBezTo>
                  <a:pt x="44162" y="80296"/>
                  <a:pt x="3416" y="5684"/>
                  <a:pt x="241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8D9C00AF-961A-AD02-7055-2F1D62A02284}"/>
              </a:ext>
            </a:extLst>
          </p:cNvPr>
          <p:cNvSpPr/>
          <p:nvPr/>
        </p:nvSpPr>
        <p:spPr>
          <a:xfrm>
            <a:off x="5920234" y="2342648"/>
            <a:ext cx="13866" cy="124133"/>
          </a:xfrm>
          <a:custGeom>
            <a:avLst/>
            <a:gdLst>
              <a:gd name="connsiteX0" fmla="*/ 13841 w 13866"/>
              <a:gd name="connsiteY0" fmla="*/ 502 h 124133"/>
              <a:gd name="connsiteX1" fmla="*/ 4316 w 13866"/>
              <a:gd name="connsiteY1" fmla="*/ 121152 h 124133"/>
              <a:gd name="connsiteX2" fmla="*/ 1141 w 13866"/>
              <a:gd name="connsiteY2" fmla="*/ 79877 h 124133"/>
              <a:gd name="connsiteX3" fmla="*/ 13841 w 13866"/>
              <a:gd name="connsiteY3" fmla="*/ 502 h 1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66" h="124133">
                <a:moveTo>
                  <a:pt x="13841" y="502"/>
                </a:moveTo>
                <a:cubicBezTo>
                  <a:pt x="14370" y="7381"/>
                  <a:pt x="6433" y="107923"/>
                  <a:pt x="4316" y="121152"/>
                </a:cubicBezTo>
                <a:cubicBezTo>
                  <a:pt x="2199" y="134381"/>
                  <a:pt x="-2034" y="100515"/>
                  <a:pt x="1141" y="79877"/>
                </a:cubicBezTo>
                <a:cubicBezTo>
                  <a:pt x="4316" y="59240"/>
                  <a:pt x="13312" y="-6377"/>
                  <a:pt x="13841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B416B270-38FD-6D74-9AEB-F0A9A9695089}"/>
              </a:ext>
            </a:extLst>
          </p:cNvPr>
          <p:cNvSpPr/>
          <p:nvPr/>
        </p:nvSpPr>
        <p:spPr>
          <a:xfrm>
            <a:off x="5944898" y="2361862"/>
            <a:ext cx="102728" cy="133688"/>
          </a:xfrm>
          <a:custGeom>
            <a:avLst/>
            <a:gdLst>
              <a:gd name="connsiteX0" fmla="*/ 33627 w 102728"/>
              <a:gd name="connsiteY0" fmla="*/ 338 h 133688"/>
              <a:gd name="connsiteX1" fmla="*/ 30452 w 102728"/>
              <a:gd name="connsiteY1" fmla="*/ 73363 h 133688"/>
              <a:gd name="connsiteX2" fmla="*/ 8227 w 102728"/>
              <a:gd name="connsiteY2" fmla="*/ 120988 h 133688"/>
              <a:gd name="connsiteX3" fmla="*/ 33627 w 102728"/>
              <a:gd name="connsiteY3" fmla="*/ 108288 h 133688"/>
              <a:gd name="connsiteX4" fmla="*/ 1877 w 102728"/>
              <a:gd name="connsiteY4" fmla="*/ 133688 h 133688"/>
              <a:gd name="connsiteX5" fmla="*/ 100302 w 102728"/>
              <a:gd name="connsiteY5" fmla="*/ 108288 h 133688"/>
              <a:gd name="connsiteX6" fmla="*/ 74902 w 102728"/>
              <a:gd name="connsiteY6" fmla="*/ 89238 h 133688"/>
              <a:gd name="connsiteX7" fmla="*/ 84427 w 102728"/>
              <a:gd name="connsiteY7" fmla="*/ 111463 h 133688"/>
              <a:gd name="connsiteX8" fmla="*/ 11402 w 102728"/>
              <a:gd name="connsiteY8" fmla="*/ 117813 h 133688"/>
              <a:gd name="connsiteX9" fmla="*/ 14577 w 102728"/>
              <a:gd name="connsiteY9" fmla="*/ 79713 h 133688"/>
              <a:gd name="connsiteX10" fmla="*/ 17752 w 102728"/>
              <a:gd name="connsiteY10" fmla="*/ 105113 h 133688"/>
              <a:gd name="connsiteX11" fmla="*/ 33627 w 102728"/>
              <a:gd name="connsiteY11" fmla="*/ 338 h 13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28" h="133688">
                <a:moveTo>
                  <a:pt x="33627" y="338"/>
                </a:moveTo>
                <a:cubicBezTo>
                  <a:pt x="35744" y="-4954"/>
                  <a:pt x="34685" y="53255"/>
                  <a:pt x="30452" y="73363"/>
                </a:cubicBezTo>
                <a:cubicBezTo>
                  <a:pt x="26219" y="93471"/>
                  <a:pt x="7698" y="115167"/>
                  <a:pt x="8227" y="120988"/>
                </a:cubicBezTo>
                <a:cubicBezTo>
                  <a:pt x="8756" y="126809"/>
                  <a:pt x="34685" y="106171"/>
                  <a:pt x="33627" y="108288"/>
                </a:cubicBezTo>
                <a:cubicBezTo>
                  <a:pt x="32569" y="110405"/>
                  <a:pt x="-9235" y="133688"/>
                  <a:pt x="1877" y="133688"/>
                </a:cubicBezTo>
                <a:cubicBezTo>
                  <a:pt x="12989" y="133688"/>
                  <a:pt x="88131" y="115696"/>
                  <a:pt x="100302" y="108288"/>
                </a:cubicBezTo>
                <a:cubicBezTo>
                  <a:pt x="112473" y="100880"/>
                  <a:pt x="74902" y="89238"/>
                  <a:pt x="74902" y="89238"/>
                </a:cubicBezTo>
                <a:cubicBezTo>
                  <a:pt x="72256" y="89767"/>
                  <a:pt x="95010" y="106701"/>
                  <a:pt x="84427" y="111463"/>
                </a:cubicBezTo>
                <a:cubicBezTo>
                  <a:pt x="73844" y="116226"/>
                  <a:pt x="23044" y="123105"/>
                  <a:pt x="11402" y="117813"/>
                </a:cubicBezTo>
                <a:cubicBezTo>
                  <a:pt x="-240" y="112521"/>
                  <a:pt x="13519" y="81830"/>
                  <a:pt x="14577" y="79713"/>
                </a:cubicBezTo>
                <a:cubicBezTo>
                  <a:pt x="15635" y="77596"/>
                  <a:pt x="16165" y="113580"/>
                  <a:pt x="17752" y="105113"/>
                </a:cubicBezTo>
                <a:cubicBezTo>
                  <a:pt x="19339" y="96646"/>
                  <a:pt x="31510" y="5630"/>
                  <a:pt x="33627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22611AF-1795-7DD6-0EA3-506C5480C62A}"/>
              </a:ext>
            </a:extLst>
          </p:cNvPr>
          <p:cNvSpPr/>
          <p:nvPr/>
        </p:nvSpPr>
        <p:spPr>
          <a:xfrm>
            <a:off x="5718175" y="2380982"/>
            <a:ext cx="155785" cy="114571"/>
          </a:xfrm>
          <a:custGeom>
            <a:avLst/>
            <a:gdLst>
              <a:gd name="connsiteX0" fmla="*/ 155575 w 155785"/>
              <a:gd name="connsiteY0" fmla="*/ 268 h 114571"/>
              <a:gd name="connsiteX1" fmla="*/ 63500 w 155785"/>
              <a:gd name="connsiteY1" fmla="*/ 73293 h 114571"/>
              <a:gd name="connsiteX2" fmla="*/ 85725 w 155785"/>
              <a:gd name="connsiteY2" fmla="*/ 54243 h 114571"/>
              <a:gd name="connsiteX3" fmla="*/ 0 w 155785"/>
              <a:gd name="connsiteY3" fmla="*/ 114568 h 114571"/>
              <a:gd name="connsiteX4" fmla="*/ 85725 w 155785"/>
              <a:gd name="connsiteY4" fmla="*/ 51068 h 114571"/>
              <a:gd name="connsiteX5" fmla="*/ 155575 w 155785"/>
              <a:gd name="connsiteY5" fmla="*/ 268 h 11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85" h="114571">
                <a:moveTo>
                  <a:pt x="155575" y="268"/>
                </a:moveTo>
                <a:cubicBezTo>
                  <a:pt x="151871" y="3972"/>
                  <a:pt x="75142" y="64297"/>
                  <a:pt x="63500" y="73293"/>
                </a:cubicBezTo>
                <a:cubicBezTo>
                  <a:pt x="51858" y="82289"/>
                  <a:pt x="96308" y="47364"/>
                  <a:pt x="85725" y="54243"/>
                </a:cubicBezTo>
                <a:cubicBezTo>
                  <a:pt x="75142" y="61122"/>
                  <a:pt x="0" y="115097"/>
                  <a:pt x="0" y="114568"/>
                </a:cubicBezTo>
                <a:cubicBezTo>
                  <a:pt x="0" y="114039"/>
                  <a:pt x="58208" y="70118"/>
                  <a:pt x="85725" y="51068"/>
                </a:cubicBezTo>
                <a:cubicBezTo>
                  <a:pt x="113242" y="32018"/>
                  <a:pt x="159279" y="-3436"/>
                  <a:pt x="15557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AF3B8F8D-5088-C2B1-9CC5-0627673F46F6}"/>
              </a:ext>
            </a:extLst>
          </p:cNvPr>
          <p:cNvSpPr/>
          <p:nvPr/>
        </p:nvSpPr>
        <p:spPr>
          <a:xfrm>
            <a:off x="6076842" y="2492305"/>
            <a:ext cx="99417" cy="152147"/>
          </a:xfrm>
          <a:custGeom>
            <a:avLst/>
            <a:gdLst>
              <a:gd name="connsiteX0" fmla="*/ 108 w 99417"/>
              <a:gd name="connsiteY0" fmla="*/ 70 h 152147"/>
              <a:gd name="connsiteX1" fmla="*/ 95358 w 99417"/>
              <a:gd name="connsiteY1" fmla="*/ 142945 h 152147"/>
              <a:gd name="connsiteX2" fmla="*/ 76308 w 99417"/>
              <a:gd name="connsiteY2" fmla="*/ 123895 h 152147"/>
              <a:gd name="connsiteX3" fmla="*/ 108 w 99417"/>
              <a:gd name="connsiteY3" fmla="*/ 70 h 15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17" h="152147">
                <a:moveTo>
                  <a:pt x="108" y="70"/>
                </a:moveTo>
                <a:cubicBezTo>
                  <a:pt x="3283" y="3245"/>
                  <a:pt x="82658" y="122308"/>
                  <a:pt x="95358" y="142945"/>
                </a:cubicBezTo>
                <a:cubicBezTo>
                  <a:pt x="108058" y="163582"/>
                  <a:pt x="87950" y="146120"/>
                  <a:pt x="76308" y="123895"/>
                </a:cubicBezTo>
                <a:cubicBezTo>
                  <a:pt x="64666" y="101670"/>
                  <a:pt x="-3067" y="-3105"/>
                  <a:pt x="10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0D5B7C45-326B-EE71-598C-B1BAA9334698}"/>
              </a:ext>
            </a:extLst>
          </p:cNvPr>
          <p:cNvSpPr/>
          <p:nvPr/>
        </p:nvSpPr>
        <p:spPr>
          <a:xfrm>
            <a:off x="5686424" y="2460191"/>
            <a:ext cx="292471" cy="62522"/>
          </a:xfrm>
          <a:custGeom>
            <a:avLst/>
            <a:gdLst>
              <a:gd name="connsiteX0" fmla="*/ 1 w 292471"/>
              <a:gd name="connsiteY0" fmla="*/ 32184 h 62522"/>
              <a:gd name="connsiteX1" fmla="*/ 180976 w 292471"/>
              <a:gd name="connsiteY1" fmla="*/ 434 h 62522"/>
              <a:gd name="connsiteX2" fmla="*/ 288926 w 292471"/>
              <a:gd name="connsiteY2" fmla="*/ 60759 h 62522"/>
              <a:gd name="connsiteX3" fmla="*/ 260351 w 292471"/>
              <a:gd name="connsiteY3" fmla="*/ 44884 h 62522"/>
              <a:gd name="connsiteX4" fmla="*/ 200026 w 292471"/>
              <a:gd name="connsiteY4" fmla="*/ 29009 h 62522"/>
              <a:gd name="connsiteX5" fmla="*/ 247651 w 292471"/>
              <a:gd name="connsiteY5" fmla="*/ 29009 h 62522"/>
              <a:gd name="connsiteX6" fmla="*/ 196851 w 292471"/>
              <a:gd name="connsiteY6" fmla="*/ 6784 h 62522"/>
              <a:gd name="connsiteX7" fmla="*/ 177801 w 292471"/>
              <a:gd name="connsiteY7" fmla="*/ 19484 h 62522"/>
              <a:gd name="connsiteX8" fmla="*/ 184151 w 292471"/>
              <a:gd name="connsiteY8" fmla="*/ 3609 h 62522"/>
              <a:gd name="connsiteX9" fmla="*/ 1 w 292471"/>
              <a:gd name="connsiteY9" fmla="*/ 32184 h 6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471" h="62522">
                <a:moveTo>
                  <a:pt x="1" y="32184"/>
                </a:moveTo>
                <a:cubicBezTo>
                  <a:pt x="-528" y="31655"/>
                  <a:pt x="132822" y="-4328"/>
                  <a:pt x="180976" y="434"/>
                </a:cubicBezTo>
                <a:cubicBezTo>
                  <a:pt x="229130" y="5196"/>
                  <a:pt x="288926" y="60759"/>
                  <a:pt x="288926" y="60759"/>
                </a:cubicBezTo>
                <a:cubicBezTo>
                  <a:pt x="302155" y="68167"/>
                  <a:pt x="275168" y="50176"/>
                  <a:pt x="260351" y="44884"/>
                </a:cubicBezTo>
                <a:cubicBezTo>
                  <a:pt x="245534" y="39592"/>
                  <a:pt x="202143" y="31655"/>
                  <a:pt x="200026" y="29009"/>
                </a:cubicBezTo>
                <a:cubicBezTo>
                  <a:pt x="197909" y="26363"/>
                  <a:pt x="248180" y="32713"/>
                  <a:pt x="247651" y="29009"/>
                </a:cubicBezTo>
                <a:cubicBezTo>
                  <a:pt x="247122" y="25305"/>
                  <a:pt x="196851" y="6784"/>
                  <a:pt x="196851" y="6784"/>
                </a:cubicBezTo>
                <a:cubicBezTo>
                  <a:pt x="185209" y="5197"/>
                  <a:pt x="177801" y="19484"/>
                  <a:pt x="177801" y="19484"/>
                </a:cubicBezTo>
                <a:cubicBezTo>
                  <a:pt x="175684" y="18955"/>
                  <a:pt x="211138" y="3080"/>
                  <a:pt x="184151" y="3609"/>
                </a:cubicBezTo>
                <a:cubicBezTo>
                  <a:pt x="157164" y="4138"/>
                  <a:pt x="530" y="32713"/>
                  <a:pt x="1" y="32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A6264888-DD7B-0073-20AC-39948ED795DF}"/>
              </a:ext>
            </a:extLst>
          </p:cNvPr>
          <p:cNvSpPr/>
          <p:nvPr/>
        </p:nvSpPr>
        <p:spPr>
          <a:xfrm>
            <a:off x="5902321" y="2505033"/>
            <a:ext cx="107976" cy="147202"/>
          </a:xfrm>
          <a:custGeom>
            <a:avLst/>
            <a:gdLst>
              <a:gd name="connsiteX0" fmla="*/ 4 w 107976"/>
              <a:gd name="connsiteY0" fmla="*/ 42 h 147202"/>
              <a:gd name="connsiteX1" fmla="*/ 57154 w 107976"/>
              <a:gd name="connsiteY1" fmla="*/ 63542 h 147202"/>
              <a:gd name="connsiteX2" fmla="*/ 69854 w 107976"/>
              <a:gd name="connsiteY2" fmla="*/ 146092 h 147202"/>
              <a:gd name="connsiteX3" fmla="*/ 66679 w 107976"/>
              <a:gd name="connsiteY3" fmla="*/ 104817 h 147202"/>
              <a:gd name="connsiteX4" fmla="*/ 107954 w 107976"/>
              <a:gd name="connsiteY4" fmla="*/ 15917 h 147202"/>
              <a:gd name="connsiteX5" fmla="*/ 73029 w 107976"/>
              <a:gd name="connsiteY5" fmla="*/ 73067 h 147202"/>
              <a:gd name="connsiteX6" fmla="*/ 60329 w 107976"/>
              <a:gd name="connsiteY6" fmla="*/ 54017 h 147202"/>
              <a:gd name="connsiteX7" fmla="*/ 4 w 107976"/>
              <a:gd name="connsiteY7" fmla="*/ 42 h 14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76" h="147202">
                <a:moveTo>
                  <a:pt x="4" y="42"/>
                </a:moveTo>
                <a:cubicBezTo>
                  <a:pt x="-525" y="1629"/>
                  <a:pt x="45512" y="39200"/>
                  <a:pt x="57154" y="63542"/>
                </a:cubicBezTo>
                <a:cubicBezTo>
                  <a:pt x="68796" y="87884"/>
                  <a:pt x="68267" y="139213"/>
                  <a:pt x="69854" y="146092"/>
                </a:cubicBezTo>
                <a:cubicBezTo>
                  <a:pt x="71441" y="152971"/>
                  <a:pt x="60329" y="126513"/>
                  <a:pt x="66679" y="104817"/>
                </a:cubicBezTo>
                <a:cubicBezTo>
                  <a:pt x="73029" y="83121"/>
                  <a:pt x="106896" y="21208"/>
                  <a:pt x="107954" y="15917"/>
                </a:cubicBezTo>
                <a:cubicBezTo>
                  <a:pt x="109012" y="10626"/>
                  <a:pt x="73029" y="73067"/>
                  <a:pt x="73029" y="73067"/>
                </a:cubicBezTo>
                <a:cubicBezTo>
                  <a:pt x="65092" y="79417"/>
                  <a:pt x="70912" y="66188"/>
                  <a:pt x="60329" y="54017"/>
                </a:cubicBezTo>
                <a:cubicBezTo>
                  <a:pt x="49746" y="41846"/>
                  <a:pt x="533" y="-1545"/>
                  <a:pt x="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6925558-A36D-BE40-DEDE-E35D74A9A555}"/>
              </a:ext>
            </a:extLst>
          </p:cNvPr>
          <p:cNvSpPr/>
          <p:nvPr/>
        </p:nvSpPr>
        <p:spPr>
          <a:xfrm>
            <a:off x="5748716" y="2498640"/>
            <a:ext cx="188707" cy="124105"/>
          </a:xfrm>
          <a:custGeom>
            <a:avLst/>
            <a:gdLst>
              <a:gd name="connsiteX0" fmla="*/ 188534 w 188707"/>
              <a:gd name="connsiteY0" fmla="*/ 123910 h 124105"/>
              <a:gd name="connsiteX1" fmla="*/ 77409 w 188707"/>
              <a:gd name="connsiteY1" fmla="*/ 22310 h 124105"/>
              <a:gd name="connsiteX2" fmla="*/ 1209 w 188707"/>
              <a:gd name="connsiteY2" fmla="*/ 22310 h 124105"/>
              <a:gd name="connsiteX3" fmla="*/ 137734 w 188707"/>
              <a:gd name="connsiteY3" fmla="*/ 85 h 124105"/>
              <a:gd name="connsiteX4" fmla="*/ 80584 w 188707"/>
              <a:gd name="connsiteY4" fmla="*/ 15960 h 124105"/>
              <a:gd name="connsiteX5" fmla="*/ 102809 w 188707"/>
              <a:gd name="connsiteY5" fmla="*/ 47710 h 124105"/>
              <a:gd name="connsiteX6" fmla="*/ 188534 w 188707"/>
              <a:gd name="connsiteY6" fmla="*/ 123910 h 1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07" h="124105">
                <a:moveTo>
                  <a:pt x="188534" y="123910"/>
                </a:moveTo>
                <a:cubicBezTo>
                  <a:pt x="184301" y="119677"/>
                  <a:pt x="108630" y="39243"/>
                  <a:pt x="77409" y="22310"/>
                </a:cubicBezTo>
                <a:cubicBezTo>
                  <a:pt x="46188" y="5377"/>
                  <a:pt x="-8845" y="26014"/>
                  <a:pt x="1209" y="22310"/>
                </a:cubicBezTo>
                <a:cubicBezTo>
                  <a:pt x="11263" y="18606"/>
                  <a:pt x="124505" y="1143"/>
                  <a:pt x="137734" y="85"/>
                </a:cubicBezTo>
                <a:cubicBezTo>
                  <a:pt x="150963" y="-973"/>
                  <a:pt x="86405" y="8023"/>
                  <a:pt x="80584" y="15960"/>
                </a:cubicBezTo>
                <a:cubicBezTo>
                  <a:pt x="74763" y="23897"/>
                  <a:pt x="87463" y="32893"/>
                  <a:pt x="102809" y="47710"/>
                </a:cubicBezTo>
                <a:cubicBezTo>
                  <a:pt x="118155" y="62527"/>
                  <a:pt x="192767" y="128143"/>
                  <a:pt x="188534" y="123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4ABE1786-7245-FFC9-9BA9-25E793AA1ADB}"/>
              </a:ext>
            </a:extLst>
          </p:cNvPr>
          <p:cNvSpPr/>
          <p:nvPr/>
        </p:nvSpPr>
        <p:spPr>
          <a:xfrm>
            <a:off x="5876829" y="2547743"/>
            <a:ext cx="74900" cy="81209"/>
          </a:xfrm>
          <a:custGeom>
            <a:avLst/>
            <a:gdLst>
              <a:gd name="connsiteX0" fmla="*/ 96 w 74900"/>
              <a:gd name="connsiteY0" fmla="*/ 81157 h 81209"/>
              <a:gd name="connsiteX1" fmla="*/ 73121 w 74900"/>
              <a:gd name="connsiteY1" fmla="*/ 1782 h 81209"/>
              <a:gd name="connsiteX2" fmla="*/ 54071 w 74900"/>
              <a:gd name="connsiteY2" fmla="*/ 24007 h 81209"/>
              <a:gd name="connsiteX3" fmla="*/ 57246 w 74900"/>
              <a:gd name="connsiteY3" fmla="*/ 14482 h 81209"/>
              <a:gd name="connsiteX4" fmla="*/ 96 w 74900"/>
              <a:gd name="connsiteY4" fmla="*/ 81157 h 8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00" h="81209">
                <a:moveTo>
                  <a:pt x="96" y="81157"/>
                </a:moveTo>
                <a:cubicBezTo>
                  <a:pt x="2742" y="79040"/>
                  <a:pt x="64125" y="11307"/>
                  <a:pt x="73121" y="1782"/>
                </a:cubicBezTo>
                <a:cubicBezTo>
                  <a:pt x="82117" y="-7743"/>
                  <a:pt x="54071" y="24007"/>
                  <a:pt x="54071" y="24007"/>
                </a:cubicBezTo>
                <a:cubicBezTo>
                  <a:pt x="51425" y="26124"/>
                  <a:pt x="64654" y="8132"/>
                  <a:pt x="57246" y="14482"/>
                </a:cubicBezTo>
                <a:cubicBezTo>
                  <a:pt x="49838" y="20832"/>
                  <a:pt x="-2550" y="83274"/>
                  <a:pt x="96" y="81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7F23FD9E-E078-3B1D-1F49-461E2AE1171D}"/>
              </a:ext>
            </a:extLst>
          </p:cNvPr>
          <p:cNvSpPr/>
          <p:nvPr/>
        </p:nvSpPr>
        <p:spPr>
          <a:xfrm>
            <a:off x="5648078" y="2527104"/>
            <a:ext cx="211946" cy="96320"/>
          </a:xfrm>
          <a:custGeom>
            <a:avLst/>
            <a:gdLst>
              <a:gd name="connsiteX0" fmla="*/ 209797 w 211946"/>
              <a:gd name="connsiteY0" fmla="*/ 95446 h 96320"/>
              <a:gd name="connsiteX1" fmla="*/ 95497 w 211946"/>
              <a:gd name="connsiteY1" fmla="*/ 6546 h 96320"/>
              <a:gd name="connsiteX2" fmla="*/ 247 w 211946"/>
              <a:gd name="connsiteY2" fmla="*/ 19246 h 96320"/>
              <a:gd name="connsiteX3" fmla="*/ 124072 w 211946"/>
              <a:gd name="connsiteY3" fmla="*/ 196 h 96320"/>
              <a:gd name="connsiteX4" fmla="*/ 51047 w 211946"/>
              <a:gd name="connsiteY4" fmla="*/ 9721 h 96320"/>
              <a:gd name="connsiteX5" fmla="*/ 92322 w 211946"/>
              <a:gd name="connsiteY5" fmla="*/ 16071 h 96320"/>
              <a:gd name="connsiteX6" fmla="*/ 165347 w 211946"/>
              <a:gd name="connsiteY6" fmla="*/ 50996 h 96320"/>
              <a:gd name="connsiteX7" fmla="*/ 209797 w 211946"/>
              <a:gd name="connsiteY7" fmla="*/ 95446 h 9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46" h="96320">
                <a:moveTo>
                  <a:pt x="209797" y="95446"/>
                </a:moveTo>
                <a:cubicBezTo>
                  <a:pt x="198155" y="88038"/>
                  <a:pt x="130422" y="19246"/>
                  <a:pt x="95497" y="6546"/>
                </a:cubicBezTo>
                <a:cubicBezTo>
                  <a:pt x="60572" y="-6154"/>
                  <a:pt x="-4515" y="20304"/>
                  <a:pt x="247" y="19246"/>
                </a:cubicBezTo>
                <a:cubicBezTo>
                  <a:pt x="5009" y="18188"/>
                  <a:pt x="115605" y="1783"/>
                  <a:pt x="124072" y="196"/>
                </a:cubicBezTo>
                <a:cubicBezTo>
                  <a:pt x="132539" y="-1391"/>
                  <a:pt x="56339" y="7075"/>
                  <a:pt x="51047" y="9721"/>
                </a:cubicBezTo>
                <a:cubicBezTo>
                  <a:pt x="45755" y="12367"/>
                  <a:pt x="73272" y="9192"/>
                  <a:pt x="92322" y="16071"/>
                </a:cubicBezTo>
                <a:cubicBezTo>
                  <a:pt x="111372" y="22950"/>
                  <a:pt x="147885" y="40942"/>
                  <a:pt x="165347" y="50996"/>
                </a:cubicBezTo>
                <a:cubicBezTo>
                  <a:pt x="182809" y="61050"/>
                  <a:pt x="221439" y="102854"/>
                  <a:pt x="209797" y="95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F0403907-E4E8-C289-177B-93E407E51E1F}"/>
              </a:ext>
            </a:extLst>
          </p:cNvPr>
          <p:cNvSpPr/>
          <p:nvPr/>
        </p:nvSpPr>
        <p:spPr>
          <a:xfrm>
            <a:off x="5524168" y="2552933"/>
            <a:ext cx="216378" cy="60092"/>
          </a:xfrm>
          <a:custGeom>
            <a:avLst/>
            <a:gdLst>
              <a:gd name="connsiteX0" fmla="*/ 216232 w 216378"/>
              <a:gd name="connsiteY0" fmla="*/ 60092 h 60092"/>
              <a:gd name="connsiteX1" fmla="*/ 159082 w 216378"/>
              <a:gd name="connsiteY1" fmla="*/ 9292 h 60092"/>
              <a:gd name="connsiteX2" fmla="*/ 57482 w 216378"/>
              <a:gd name="connsiteY2" fmla="*/ 9292 h 60092"/>
              <a:gd name="connsiteX3" fmla="*/ 105107 w 216378"/>
              <a:gd name="connsiteY3" fmla="*/ 9292 h 60092"/>
              <a:gd name="connsiteX4" fmla="*/ 332 w 216378"/>
              <a:gd name="connsiteY4" fmla="*/ 47392 h 60092"/>
              <a:gd name="connsiteX5" fmla="*/ 146382 w 216378"/>
              <a:gd name="connsiteY5" fmla="*/ 2942 h 60092"/>
              <a:gd name="connsiteX6" fmla="*/ 174957 w 216378"/>
              <a:gd name="connsiteY6" fmla="*/ 9292 h 60092"/>
              <a:gd name="connsiteX7" fmla="*/ 216232 w 216378"/>
              <a:gd name="connsiteY7" fmla="*/ 60092 h 6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78" h="60092">
                <a:moveTo>
                  <a:pt x="216232" y="60092"/>
                </a:moveTo>
                <a:cubicBezTo>
                  <a:pt x="213586" y="60092"/>
                  <a:pt x="185540" y="17759"/>
                  <a:pt x="159082" y="9292"/>
                </a:cubicBezTo>
                <a:cubicBezTo>
                  <a:pt x="132624" y="825"/>
                  <a:pt x="57482" y="9292"/>
                  <a:pt x="57482" y="9292"/>
                </a:cubicBezTo>
                <a:cubicBezTo>
                  <a:pt x="48486" y="9292"/>
                  <a:pt x="114632" y="2942"/>
                  <a:pt x="105107" y="9292"/>
                </a:cubicBezTo>
                <a:cubicBezTo>
                  <a:pt x="95582" y="15642"/>
                  <a:pt x="-6547" y="48450"/>
                  <a:pt x="332" y="47392"/>
                </a:cubicBezTo>
                <a:cubicBezTo>
                  <a:pt x="7211" y="46334"/>
                  <a:pt x="117278" y="9292"/>
                  <a:pt x="146382" y="2942"/>
                </a:cubicBezTo>
                <a:cubicBezTo>
                  <a:pt x="175486" y="-3408"/>
                  <a:pt x="164903" y="1355"/>
                  <a:pt x="174957" y="9292"/>
                </a:cubicBezTo>
                <a:cubicBezTo>
                  <a:pt x="185011" y="17229"/>
                  <a:pt x="218878" y="60092"/>
                  <a:pt x="216232" y="60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1FE42E39-857F-E679-DE3B-BE3DC8F32CA3}"/>
              </a:ext>
            </a:extLst>
          </p:cNvPr>
          <p:cNvSpPr/>
          <p:nvPr/>
        </p:nvSpPr>
        <p:spPr>
          <a:xfrm>
            <a:off x="5597226" y="2548755"/>
            <a:ext cx="246885" cy="70678"/>
          </a:xfrm>
          <a:custGeom>
            <a:avLst/>
            <a:gdLst>
              <a:gd name="connsiteX0" fmla="*/ 299 w 246885"/>
              <a:gd name="connsiteY0" fmla="*/ 70620 h 70678"/>
              <a:gd name="connsiteX1" fmla="*/ 235249 w 246885"/>
              <a:gd name="connsiteY1" fmla="*/ 3945 h 70678"/>
              <a:gd name="connsiteX2" fmla="*/ 203499 w 246885"/>
              <a:gd name="connsiteY2" fmla="*/ 13470 h 70678"/>
              <a:gd name="connsiteX3" fmla="*/ 136824 w 246885"/>
              <a:gd name="connsiteY3" fmla="*/ 61095 h 70678"/>
              <a:gd name="connsiteX4" fmla="*/ 184449 w 246885"/>
              <a:gd name="connsiteY4" fmla="*/ 16645 h 70678"/>
              <a:gd name="connsiteX5" fmla="*/ 299 w 246885"/>
              <a:gd name="connsiteY5" fmla="*/ 70620 h 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85" h="70678">
                <a:moveTo>
                  <a:pt x="299" y="70620"/>
                </a:moveTo>
                <a:cubicBezTo>
                  <a:pt x="8766" y="68503"/>
                  <a:pt x="201382" y="13470"/>
                  <a:pt x="235249" y="3945"/>
                </a:cubicBezTo>
                <a:cubicBezTo>
                  <a:pt x="269116" y="-5580"/>
                  <a:pt x="219903" y="3945"/>
                  <a:pt x="203499" y="13470"/>
                </a:cubicBezTo>
                <a:cubicBezTo>
                  <a:pt x="187095" y="22995"/>
                  <a:pt x="139999" y="60566"/>
                  <a:pt x="136824" y="61095"/>
                </a:cubicBezTo>
                <a:cubicBezTo>
                  <a:pt x="133649" y="61624"/>
                  <a:pt x="203499" y="16645"/>
                  <a:pt x="184449" y="16645"/>
                </a:cubicBezTo>
                <a:cubicBezTo>
                  <a:pt x="165399" y="16645"/>
                  <a:pt x="-8168" y="72737"/>
                  <a:pt x="299" y="70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3E79C0E0-060E-FFC8-6BC0-EDB661EF3F68}"/>
              </a:ext>
            </a:extLst>
          </p:cNvPr>
          <p:cNvSpPr/>
          <p:nvPr/>
        </p:nvSpPr>
        <p:spPr>
          <a:xfrm>
            <a:off x="5891876" y="2545276"/>
            <a:ext cx="207299" cy="90523"/>
          </a:xfrm>
          <a:custGeom>
            <a:avLst/>
            <a:gdLst>
              <a:gd name="connsiteX0" fmla="*/ 924 w 207299"/>
              <a:gd name="connsiteY0" fmla="*/ 89974 h 90523"/>
              <a:gd name="connsiteX1" fmla="*/ 96174 w 207299"/>
              <a:gd name="connsiteY1" fmla="*/ 58224 h 90523"/>
              <a:gd name="connsiteX2" fmla="*/ 185074 w 207299"/>
              <a:gd name="connsiteY2" fmla="*/ 1074 h 90523"/>
              <a:gd name="connsiteX3" fmla="*/ 207299 w 207299"/>
              <a:gd name="connsiteY3" fmla="*/ 20124 h 90523"/>
              <a:gd name="connsiteX4" fmla="*/ 185074 w 207299"/>
              <a:gd name="connsiteY4" fmla="*/ 10599 h 90523"/>
              <a:gd name="connsiteX5" fmla="*/ 108874 w 207299"/>
              <a:gd name="connsiteY5" fmla="*/ 58224 h 90523"/>
              <a:gd name="connsiteX6" fmla="*/ 156499 w 207299"/>
              <a:gd name="connsiteY6" fmla="*/ 32824 h 90523"/>
              <a:gd name="connsiteX7" fmla="*/ 924 w 207299"/>
              <a:gd name="connsiteY7" fmla="*/ 89974 h 9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299" h="90523">
                <a:moveTo>
                  <a:pt x="924" y="89974"/>
                </a:moveTo>
                <a:cubicBezTo>
                  <a:pt x="-9130" y="94207"/>
                  <a:pt x="65482" y="73041"/>
                  <a:pt x="96174" y="58224"/>
                </a:cubicBezTo>
                <a:cubicBezTo>
                  <a:pt x="126866" y="43407"/>
                  <a:pt x="166553" y="7424"/>
                  <a:pt x="185074" y="1074"/>
                </a:cubicBezTo>
                <a:cubicBezTo>
                  <a:pt x="203595" y="-5276"/>
                  <a:pt x="207299" y="18537"/>
                  <a:pt x="207299" y="20124"/>
                </a:cubicBezTo>
                <a:cubicBezTo>
                  <a:pt x="207299" y="21711"/>
                  <a:pt x="201478" y="4249"/>
                  <a:pt x="185074" y="10599"/>
                </a:cubicBezTo>
                <a:cubicBezTo>
                  <a:pt x="168670" y="16949"/>
                  <a:pt x="113636" y="54520"/>
                  <a:pt x="108874" y="58224"/>
                </a:cubicBezTo>
                <a:cubicBezTo>
                  <a:pt x="104112" y="61928"/>
                  <a:pt x="176078" y="26474"/>
                  <a:pt x="156499" y="32824"/>
                </a:cubicBezTo>
                <a:cubicBezTo>
                  <a:pt x="136920" y="39174"/>
                  <a:pt x="10978" y="85741"/>
                  <a:pt x="924" y="89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C5671399-8FA2-7308-E348-8F3115BA7A05}"/>
              </a:ext>
            </a:extLst>
          </p:cNvPr>
          <p:cNvSpPr/>
          <p:nvPr/>
        </p:nvSpPr>
        <p:spPr>
          <a:xfrm>
            <a:off x="5997514" y="2512276"/>
            <a:ext cx="130251" cy="94514"/>
          </a:xfrm>
          <a:custGeom>
            <a:avLst/>
            <a:gdLst>
              <a:gd name="connsiteX0" fmla="*/ 61 w 130251"/>
              <a:gd name="connsiteY0" fmla="*/ 37249 h 94514"/>
              <a:gd name="connsiteX1" fmla="*/ 73086 w 130251"/>
              <a:gd name="connsiteY1" fmla="*/ 24549 h 94514"/>
              <a:gd name="connsiteX2" fmla="*/ 130236 w 130251"/>
              <a:gd name="connsiteY2" fmla="*/ 94399 h 94514"/>
              <a:gd name="connsiteX3" fmla="*/ 79436 w 130251"/>
              <a:gd name="connsiteY3" fmla="*/ 5499 h 94514"/>
              <a:gd name="connsiteX4" fmla="*/ 85786 w 130251"/>
              <a:gd name="connsiteY4" fmla="*/ 11849 h 94514"/>
              <a:gd name="connsiteX5" fmla="*/ 61 w 130251"/>
              <a:gd name="connsiteY5" fmla="*/ 37249 h 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51" h="94514">
                <a:moveTo>
                  <a:pt x="61" y="37249"/>
                </a:moveTo>
                <a:cubicBezTo>
                  <a:pt x="-2056" y="39366"/>
                  <a:pt x="51390" y="15024"/>
                  <a:pt x="73086" y="24549"/>
                </a:cubicBezTo>
                <a:cubicBezTo>
                  <a:pt x="94782" y="34074"/>
                  <a:pt x="129178" y="97574"/>
                  <a:pt x="130236" y="94399"/>
                </a:cubicBezTo>
                <a:cubicBezTo>
                  <a:pt x="131294" y="91224"/>
                  <a:pt x="79436" y="5499"/>
                  <a:pt x="79436" y="5499"/>
                </a:cubicBezTo>
                <a:cubicBezTo>
                  <a:pt x="72028" y="-8259"/>
                  <a:pt x="94782" y="7616"/>
                  <a:pt x="85786" y="11849"/>
                </a:cubicBezTo>
                <a:cubicBezTo>
                  <a:pt x="76790" y="16082"/>
                  <a:pt x="2178" y="35132"/>
                  <a:pt x="61" y="37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57D9F1FF-E98B-3867-F55E-7E08D0114E5B}"/>
              </a:ext>
            </a:extLst>
          </p:cNvPr>
          <p:cNvSpPr/>
          <p:nvPr/>
        </p:nvSpPr>
        <p:spPr>
          <a:xfrm>
            <a:off x="6000634" y="2605096"/>
            <a:ext cx="122716" cy="49310"/>
          </a:xfrm>
          <a:custGeom>
            <a:avLst/>
            <a:gdLst>
              <a:gd name="connsiteX0" fmla="*/ 116 w 122716"/>
              <a:gd name="connsiteY0" fmla="*/ 49204 h 49310"/>
              <a:gd name="connsiteX1" fmla="*/ 117591 w 122716"/>
              <a:gd name="connsiteY1" fmla="*/ 1579 h 49310"/>
              <a:gd name="connsiteX2" fmla="*/ 95366 w 122716"/>
              <a:gd name="connsiteY2" fmla="*/ 14279 h 49310"/>
              <a:gd name="connsiteX3" fmla="*/ 116 w 122716"/>
              <a:gd name="connsiteY3" fmla="*/ 49204 h 4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16" h="49310">
                <a:moveTo>
                  <a:pt x="116" y="49204"/>
                </a:moveTo>
                <a:cubicBezTo>
                  <a:pt x="3820" y="47087"/>
                  <a:pt x="117591" y="1579"/>
                  <a:pt x="117591" y="1579"/>
                </a:cubicBezTo>
                <a:cubicBezTo>
                  <a:pt x="133466" y="-4242"/>
                  <a:pt x="108595" y="7400"/>
                  <a:pt x="95366" y="14279"/>
                </a:cubicBezTo>
                <a:cubicBezTo>
                  <a:pt x="82137" y="21158"/>
                  <a:pt x="-3588" y="51321"/>
                  <a:pt x="116" y="49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9A0CFCB-F1CE-69A2-77A3-66EC1DF17F4F}"/>
              </a:ext>
            </a:extLst>
          </p:cNvPr>
          <p:cNvSpPr/>
          <p:nvPr/>
        </p:nvSpPr>
        <p:spPr>
          <a:xfrm>
            <a:off x="6105240" y="2654251"/>
            <a:ext cx="76795" cy="92446"/>
          </a:xfrm>
          <a:custGeom>
            <a:avLst/>
            <a:gdLst>
              <a:gd name="connsiteX0" fmla="*/ 25685 w 76795"/>
              <a:gd name="connsiteY0" fmla="*/ 49 h 92446"/>
              <a:gd name="connsiteX1" fmla="*/ 70135 w 76795"/>
              <a:gd name="connsiteY1" fmla="*/ 47674 h 92446"/>
              <a:gd name="connsiteX2" fmla="*/ 41560 w 76795"/>
              <a:gd name="connsiteY2" fmla="*/ 73074 h 92446"/>
              <a:gd name="connsiteX3" fmla="*/ 285 w 76795"/>
              <a:gd name="connsiteY3" fmla="*/ 92124 h 92446"/>
              <a:gd name="connsiteX4" fmla="*/ 63785 w 76795"/>
              <a:gd name="connsiteY4" fmla="*/ 57199 h 92446"/>
              <a:gd name="connsiteX5" fmla="*/ 76485 w 76795"/>
              <a:gd name="connsiteY5" fmla="*/ 57199 h 92446"/>
              <a:gd name="connsiteX6" fmla="*/ 25685 w 76795"/>
              <a:gd name="connsiteY6" fmla="*/ 49 h 9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95" h="92446">
                <a:moveTo>
                  <a:pt x="25685" y="49"/>
                </a:moveTo>
                <a:cubicBezTo>
                  <a:pt x="24627" y="-1539"/>
                  <a:pt x="67489" y="35503"/>
                  <a:pt x="70135" y="47674"/>
                </a:cubicBezTo>
                <a:cubicBezTo>
                  <a:pt x="72781" y="59845"/>
                  <a:pt x="53202" y="65666"/>
                  <a:pt x="41560" y="73074"/>
                </a:cubicBezTo>
                <a:cubicBezTo>
                  <a:pt x="29918" y="80482"/>
                  <a:pt x="-3419" y="94770"/>
                  <a:pt x="285" y="92124"/>
                </a:cubicBezTo>
                <a:cubicBezTo>
                  <a:pt x="3989" y="89478"/>
                  <a:pt x="63785" y="57199"/>
                  <a:pt x="63785" y="57199"/>
                </a:cubicBezTo>
                <a:cubicBezTo>
                  <a:pt x="76485" y="51378"/>
                  <a:pt x="77543" y="62490"/>
                  <a:pt x="76485" y="57199"/>
                </a:cubicBezTo>
                <a:cubicBezTo>
                  <a:pt x="75427" y="51908"/>
                  <a:pt x="26743" y="1637"/>
                  <a:pt x="2568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07873F7D-8643-6D73-CF9D-53D41B326B6D}"/>
              </a:ext>
            </a:extLst>
          </p:cNvPr>
          <p:cNvSpPr/>
          <p:nvPr/>
        </p:nvSpPr>
        <p:spPr>
          <a:xfrm>
            <a:off x="5943421" y="2652713"/>
            <a:ext cx="172633" cy="91075"/>
          </a:xfrm>
          <a:custGeom>
            <a:avLst/>
            <a:gdLst>
              <a:gd name="connsiteX0" fmla="*/ 179 w 172633"/>
              <a:gd name="connsiteY0" fmla="*/ 1587 h 91075"/>
              <a:gd name="connsiteX1" fmla="*/ 114479 w 172633"/>
              <a:gd name="connsiteY1" fmla="*/ 11112 h 91075"/>
              <a:gd name="connsiteX2" fmla="*/ 98604 w 172633"/>
              <a:gd name="connsiteY2" fmla="*/ 17462 h 91075"/>
              <a:gd name="connsiteX3" fmla="*/ 171629 w 172633"/>
              <a:gd name="connsiteY3" fmla="*/ 90487 h 91075"/>
              <a:gd name="connsiteX4" fmla="*/ 143054 w 172633"/>
              <a:gd name="connsiteY4" fmla="*/ 49212 h 91075"/>
              <a:gd name="connsiteX5" fmla="*/ 171629 w 172633"/>
              <a:gd name="connsiteY5" fmla="*/ 1587 h 91075"/>
              <a:gd name="connsiteX6" fmla="*/ 133529 w 172633"/>
              <a:gd name="connsiteY6" fmla="*/ 49212 h 91075"/>
              <a:gd name="connsiteX7" fmla="*/ 89079 w 172633"/>
              <a:gd name="connsiteY7" fmla="*/ 4762 h 91075"/>
              <a:gd name="connsiteX8" fmla="*/ 179 w 172633"/>
              <a:gd name="connsiteY8" fmla="*/ 1587 h 9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633" h="91075">
                <a:moveTo>
                  <a:pt x="179" y="1587"/>
                </a:moveTo>
                <a:cubicBezTo>
                  <a:pt x="4412" y="2645"/>
                  <a:pt x="114479" y="11112"/>
                  <a:pt x="114479" y="11112"/>
                </a:cubicBezTo>
                <a:cubicBezTo>
                  <a:pt x="130883" y="13758"/>
                  <a:pt x="89079" y="4233"/>
                  <a:pt x="98604" y="17462"/>
                </a:cubicBezTo>
                <a:cubicBezTo>
                  <a:pt x="108129" y="30691"/>
                  <a:pt x="164221" y="85195"/>
                  <a:pt x="171629" y="90487"/>
                </a:cubicBezTo>
                <a:cubicBezTo>
                  <a:pt x="179037" y="95779"/>
                  <a:pt x="143054" y="64029"/>
                  <a:pt x="143054" y="49212"/>
                </a:cubicBezTo>
                <a:cubicBezTo>
                  <a:pt x="143054" y="34395"/>
                  <a:pt x="173216" y="1587"/>
                  <a:pt x="171629" y="1587"/>
                </a:cubicBezTo>
                <a:cubicBezTo>
                  <a:pt x="170042" y="1587"/>
                  <a:pt x="147287" y="48683"/>
                  <a:pt x="133529" y="49212"/>
                </a:cubicBezTo>
                <a:cubicBezTo>
                  <a:pt x="119771" y="49741"/>
                  <a:pt x="110246" y="12170"/>
                  <a:pt x="89079" y="4762"/>
                </a:cubicBezTo>
                <a:cubicBezTo>
                  <a:pt x="67912" y="-2646"/>
                  <a:pt x="-4054" y="529"/>
                  <a:pt x="179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B1F78D9-0218-CB5F-9240-891F8BC87A76}"/>
              </a:ext>
            </a:extLst>
          </p:cNvPr>
          <p:cNvSpPr/>
          <p:nvPr/>
        </p:nvSpPr>
        <p:spPr>
          <a:xfrm>
            <a:off x="5394292" y="2555695"/>
            <a:ext cx="242493" cy="95575"/>
          </a:xfrm>
          <a:custGeom>
            <a:avLst/>
            <a:gdLst>
              <a:gd name="connsiteX0" fmla="*/ 33 w 242493"/>
              <a:gd name="connsiteY0" fmla="*/ 95430 h 95575"/>
              <a:gd name="connsiteX1" fmla="*/ 200058 w 242493"/>
              <a:gd name="connsiteY1" fmla="*/ 3355 h 95575"/>
              <a:gd name="connsiteX2" fmla="*/ 174658 w 242493"/>
              <a:gd name="connsiteY2" fmla="*/ 22405 h 95575"/>
              <a:gd name="connsiteX3" fmla="*/ 241333 w 242493"/>
              <a:gd name="connsiteY3" fmla="*/ 44630 h 95575"/>
              <a:gd name="connsiteX4" fmla="*/ 209583 w 242493"/>
              <a:gd name="connsiteY4" fmla="*/ 50980 h 95575"/>
              <a:gd name="connsiteX5" fmla="*/ 117508 w 242493"/>
              <a:gd name="connsiteY5" fmla="*/ 79555 h 95575"/>
              <a:gd name="connsiteX6" fmla="*/ 222283 w 242493"/>
              <a:gd name="connsiteY6" fmla="*/ 47805 h 95575"/>
              <a:gd name="connsiteX7" fmla="*/ 184183 w 242493"/>
              <a:gd name="connsiteY7" fmla="*/ 25580 h 95575"/>
              <a:gd name="connsiteX8" fmla="*/ 33 w 242493"/>
              <a:gd name="connsiteY8" fmla="*/ 95430 h 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3" h="95575">
                <a:moveTo>
                  <a:pt x="33" y="95430"/>
                </a:moveTo>
                <a:cubicBezTo>
                  <a:pt x="2679" y="91726"/>
                  <a:pt x="170954" y="15526"/>
                  <a:pt x="200058" y="3355"/>
                </a:cubicBezTo>
                <a:cubicBezTo>
                  <a:pt x="229162" y="-8816"/>
                  <a:pt x="167779" y="15526"/>
                  <a:pt x="174658" y="22405"/>
                </a:cubicBezTo>
                <a:cubicBezTo>
                  <a:pt x="181537" y="29284"/>
                  <a:pt x="235512" y="39868"/>
                  <a:pt x="241333" y="44630"/>
                </a:cubicBezTo>
                <a:cubicBezTo>
                  <a:pt x="247154" y="49392"/>
                  <a:pt x="230220" y="45159"/>
                  <a:pt x="209583" y="50980"/>
                </a:cubicBezTo>
                <a:cubicBezTo>
                  <a:pt x="188946" y="56801"/>
                  <a:pt x="115391" y="80084"/>
                  <a:pt x="117508" y="79555"/>
                </a:cubicBezTo>
                <a:cubicBezTo>
                  <a:pt x="119625" y="79026"/>
                  <a:pt x="211171" y="56801"/>
                  <a:pt x="222283" y="47805"/>
                </a:cubicBezTo>
                <a:cubicBezTo>
                  <a:pt x="233395" y="38809"/>
                  <a:pt x="213816" y="20288"/>
                  <a:pt x="184183" y="25580"/>
                </a:cubicBezTo>
                <a:cubicBezTo>
                  <a:pt x="154550" y="30872"/>
                  <a:pt x="-2613" y="99134"/>
                  <a:pt x="33" y="9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5CA9131E-5B86-0BAF-9495-C241A4B04576}"/>
              </a:ext>
            </a:extLst>
          </p:cNvPr>
          <p:cNvSpPr/>
          <p:nvPr/>
        </p:nvSpPr>
        <p:spPr>
          <a:xfrm>
            <a:off x="5391141" y="2590800"/>
            <a:ext cx="404555" cy="82657"/>
          </a:xfrm>
          <a:custGeom>
            <a:avLst/>
            <a:gdLst>
              <a:gd name="connsiteX0" fmla="*/ 9 w 404555"/>
              <a:gd name="connsiteY0" fmla="*/ 82550 h 82657"/>
              <a:gd name="connsiteX1" fmla="*/ 101609 w 404555"/>
              <a:gd name="connsiteY1" fmla="*/ 34925 h 82657"/>
              <a:gd name="connsiteX2" fmla="*/ 82559 w 404555"/>
              <a:gd name="connsiteY2" fmla="*/ 50800 h 82657"/>
              <a:gd name="connsiteX3" fmla="*/ 158759 w 404555"/>
              <a:gd name="connsiteY3" fmla="*/ 47625 h 82657"/>
              <a:gd name="connsiteX4" fmla="*/ 400059 w 404555"/>
              <a:gd name="connsiteY4" fmla="*/ 38100 h 82657"/>
              <a:gd name="connsiteX5" fmla="*/ 320684 w 404555"/>
              <a:gd name="connsiteY5" fmla="*/ 34925 h 82657"/>
              <a:gd name="connsiteX6" fmla="*/ 381009 w 404555"/>
              <a:gd name="connsiteY6" fmla="*/ 0 h 82657"/>
              <a:gd name="connsiteX7" fmla="*/ 330209 w 404555"/>
              <a:gd name="connsiteY7" fmla="*/ 34925 h 82657"/>
              <a:gd name="connsiteX8" fmla="*/ 231784 w 404555"/>
              <a:gd name="connsiteY8" fmla="*/ 19050 h 82657"/>
              <a:gd name="connsiteX9" fmla="*/ 276234 w 404555"/>
              <a:gd name="connsiteY9" fmla="*/ 38100 h 82657"/>
              <a:gd name="connsiteX10" fmla="*/ 193684 w 404555"/>
              <a:gd name="connsiteY10" fmla="*/ 47625 h 82657"/>
              <a:gd name="connsiteX11" fmla="*/ 161934 w 404555"/>
              <a:gd name="connsiteY11" fmla="*/ 47625 h 82657"/>
              <a:gd name="connsiteX12" fmla="*/ 107959 w 404555"/>
              <a:gd name="connsiteY12" fmla="*/ 47625 h 82657"/>
              <a:gd name="connsiteX13" fmla="*/ 9 w 404555"/>
              <a:gd name="connsiteY13" fmla="*/ 82550 h 8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555" h="82657">
                <a:moveTo>
                  <a:pt x="9" y="82550"/>
                </a:moveTo>
                <a:cubicBezTo>
                  <a:pt x="-1049" y="80433"/>
                  <a:pt x="87851" y="40217"/>
                  <a:pt x="101609" y="34925"/>
                </a:cubicBezTo>
                <a:cubicBezTo>
                  <a:pt x="115367" y="29633"/>
                  <a:pt x="73034" y="48683"/>
                  <a:pt x="82559" y="50800"/>
                </a:cubicBezTo>
                <a:cubicBezTo>
                  <a:pt x="92084" y="52917"/>
                  <a:pt x="158759" y="47625"/>
                  <a:pt x="158759" y="47625"/>
                </a:cubicBezTo>
                <a:lnTo>
                  <a:pt x="400059" y="38100"/>
                </a:lnTo>
                <a:cubicBezTo>
                  <a:pt x="427047" y="35983"/>
                  <a:pt x="323859" y="41275"/>
                  <a:pt x="320684" y="34925"/>
                </a:cubicBezTo>
                <a:cubicBezTo>
                  <a:pt x="317509" y="28575"/>
                  <a:pt x="379422" y="0"/>
                  <a:pt x="381009" y="0"/>
                </a:cubicBezTo>
                <a:cubicBezTo>
                  <a:pt x="382596" y="0"/>
                  <a:pt x="355080" y="31750"/>
                  <a:pt x="330209" y="34925"/>
                </a:cubicBezTo>
                <a:cubicBezTo>
                  <a:pt x="305338" y="38100"/>
                  <a:pt x="240780" y="18521"/>
                  <a:pt x="231784" y="19050"/>
                </a:cubicBezTo>
                <a:cubicBezTo>
                  <a:pt x="222788" y="19579"/>
                  <a:pt x="282584" y="33338"/>
                  <a:pt x="276234" y="38100"/>
                </a:cubicBezTo>
                <a:cubicBezTo>
                  <a:pt x="269884" y="42862"/>
                  <a:pt x="212734" y="46038"/>
                  <a:pt x="193684" y="47625"/>
                </a:cubicBezTo>
                <a:cubicBezTo>
                  <a:pt x="174634" y="49212"/>
                  <a:pt x="161934" y="47625"/>
                  <a:pt x="161934" y="47625"/>
                </a:cubicBezTo>
                <a:cubicBezTo>
                  <a:pt x="147647" y="47625"/>
                  <a:pt x="137592" y="40217"/>
                  <a:pt x="107959" y="47625"/>
                </a:cubicBezTo>
                <a:cubicBezTo>
                  <a:pt x="78326" y="55033"/>
                  <a:pt x="1067" y="84667"/>
                  <a:pt x="9" y="82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9DB4922F-FA3E-9232-0B26-F7F93A2586F9}"/>
              </a:ext>
            </a:extLst>
          </p:cNvPr>
          <p:cNvSpPr/>
          <p:nvPr/>
        </p:nvSpPr>
        <p:spPr>
          <a:xfrm>
            <a:off x="5704257" y="2603419"/>
            <a:ext cx="264764" cy="57792"/>
          </a:xfrm>
          <a:custGeom>
            <a:avLst/>
            <a:gdLst>
              <a:gd name="connsiteX0" fmla="*/ 1218 w 264764"/>
              <a:gd name="connsiteY0" fmla="*/ 28656 h 57792"/>
              <a:gd name="connsiteX1" fmla="*/ 128218 w 264764"/>
              <a:gd name="connsiteY1" fmla="*/ 25481 h 57792"/>
              <a:gd name="connsiteX2" fmla="*/ 102818 w 264764"/>
              <a:gd name="connsiteY2" fmla="*/ 81 h 57792"/>
              <a:gd name="connsiteX3" fmla="*/ 185368 w 264764"/>
              <a:gd name="connsiteY3" fmla="*/ 35006 h 57792"/>
              <a:gd name="connsiteX4" fmla="*/ 242518 w 264764"/>
              <a:gd name="connsiteY4" fmla="*/ 12781 h 57792"/>
              <a:gd name="connsiteX5" fmla="*/ 223468 w 264764"/>
              <a:gd name="connsiteY5" fmla="*/ 25481 h 57792"/>
              <a:gd name="connsiteX6" fmla="*/ 264743 w 264764"/>
              <a:gd name="connsiteY6" fmla="*/ 57231 h 57792"/>
              <a:gd name="connsiteX7" fmla="*/ 217118 w 264764"/>
              <a:gd name="connsiteY7" fmla="*/ 44531 h 57792"/>
              <a:gd name="connsiteX8" fmla="*/ 1218 w 264764"/>
              <a:gd name="connsiteY8" fmla="*/ 28656 h 5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64" h="57792">
                <a:moveTo>
                  <a:pt x="1218" y="28656"/>
                </a:moveTo>
                <a:cubicBezTo>
                  <a:pt x="-13599" y="25481"/>
                  <a:pt x="111285" y="30243"/>
                  <a:pt x="128218" y="25481"/>
                </a:cubicBezTo>
                <a:cubicBezTo>
                  <a:pt x="145151" y="20719"/>
                  <a:pt x="93293" y="-1507"/>
                  <a:pt x="102818" y="81"/>
                </a:cubicBezTo>
                <a:cubicBezTo>
                  <a:pt x="112343" y="1668"/>
                  <a:pt x="162085" y="32889"/>
                  <a:pt x="185368" y="35006"/>
                </a:cubicBezTo>
                <a:cubicBezTo>
                  <a:pt x="208651" y="37123"/>
                  <a:pt x="242518" y="12781"/>
                  <a:pt x="242518" y="12781"/>
                </a:cubicBezTo>
                <a:cubicBezTo>
                  <a:pt x="248868" y="11193"/>
                  <a:pt x="219764" y="18073"/>
                  <a:pt x="223468" y="25481"/>
                </a:cubicBezTo>
                <a:cubicBezTo>
                  <a:pt x="227172" y="32889"/>
                  <a:pt x="265801" y="54056"/>
                  <a:pt x="264743" y="57231"/>
                </a:cubicBezTo>
                <a:cubicBezTo>
                  <a:pt x="263685" y="60406"/>
                  <a:pt x="256806" y="49294"/>
                  <a:pt x="217118" y="44531"/>
                </a:cubicBezTo>
                <a:cubicBezTo>
                  <a:pt x="177431" y="39769"/>
                  <a:pt x="16035" y="31831"/>
                  <a:pt x="1218" y="28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297EF1E5-CE1A-F378-3ED5-A01EA8E9715B}"/>
              </a:ext>
            </a:extLst>
          </p:cNvPr>
          <p:cNvSpPr/>
          <p:nvPr/>
        </p:nvSpPr>
        <p:spPr>
          <a:xfrm>
            <a:off x="6412979" y="2133412"/>
            <a:ext cx="142562" cy="372679"/>
          </a:xfrm>
          <a:custGeom>
            <a:avLst/>
            <a:gdLst>
              <a:gd name="connsiteX0" fmla="*/ 86246 w 142562"/>
              <a:gd name="connsiteY0" fmla="*/ 188 h 372679"/>
              <a:gd name="connsiteX1" fmla="*/ 105296 w 142562"/>
              <a:gd name="connsiteY1" fmla="*/ 181163 h 372679"/>
              <a:gd name="connsiteX2" fmla="*/ 70371 w 142562"/>
              <a:gd name="connsiteY2" fmla="*/ 273238 h 372679"/>
              <a:gd name="connsiteX3" fmla="*/ 89421 w 142562"/>
              <a:gd name="connsiteY3" fmla="*/ 228788 h 372679"/>
              <a:gd name="connsiteX4" fmla="*/ 521 w 142562"/>
              <a:gd name="connsiteY4" fmla="*/ 371663 h 372679"/>
              <a:gd name="connsiteX5" fmla="*/ 137046 w 142562"/>
              <a:gd name="connsiteY5" fmla="*/ 143063 h 372679"/>
              <a:gd name="connsiteX6" fmla="*/ 114821 w 142562"/>
              <a:gd name="connsiteY6" fmla="*/ 146238 h 372679"/>
              <a:gd name="connsiteX7" fmla="*/ 86246 w 142562"/>
              <a:gd name="connsiteY7" fmla="*/ 188 h 37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562" h="372679">
                <a:moveTo>
                  <a:pt x="86246" y="188"/>
                </a:moveTo>
                <a:cubicBezTo>
                  <a:pt x="84658" y="6009"/>
                  <a:pt x="107942" y="135655"/>
                  <a:pt x="105296" y="181163"/>
                </a:cubicBezTo>
                <a:cubicBezTo>
                  <a:pt x="102650" y="226671"/>
                  <a:pt x="73017" y="265301"/>
                  <a:pt x="70371" y="273238"/>
                </a:cubicBezTo>
                <a:cubicBezTo>
                  <a:pt x="67725" y="281175"/>
                  <a:pt x="101063" y="212384"/>
                  <a:pt x="89421" y="228788"/>
                </a:cubicBezTo>
                <a:cubicBezTo>
                  <a:pt x="77779" y="245192"/>
                  <a:pt x="-7416" y="385950"/>
                  <a:pt x="521" y="371663"/>
                </a:cubicBezTo>
                <a:cubicBezTo>
                  <a:pt x="8458" y="357376"/>
                  <a:pt x="117996" y="180634"/>
                  <a:pt x="137046" y="143063"/>
                </a:cubicBezTo>
                <a:cubicBezTo>
                  <a:pt x="156096" y="105492"/>
                  <a:pt x="120113" y="167404"/>
                  <a:pt x="114821" y="146238"/>
                </a:cubicBezTo>
                <a:cubicBezTo>
                  <a:pt x="109529" y="125072"/>
                  <a:pt x="87834" y="-5633"/>
                  <a:pt x="8624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C2565332-6D17-E874-A61C-26FD76865716}"/>
              </a:ext>
            </a:extLst>
          </p:cNvPr>
          <p:cNvSpPr/>
          <p:nvPr/>
        </p:nvSpPr>
        <p:spPr>
          <a:xfrm>
            <a:off x="6238187" y="2481991"/>
            <a:ext cx="239365" cy="382662"/>
          </a:xfrm>
          <a:custGeom>
            <a:avLst/>
            <a:gdLst>
              <a:gd name="connsiteX0" fmla="*/ 238813 w 239365"/>
              <a:gd name="connsiteY0" fmla="*/ 859 h 382662"/>
              <a:gd name="connsiteX1" fmla="*/ 105463 w 239365"/>
              <a:gd name="connsiteY1" fmla="*/ 216759 h 382662"/>
              <a:gd name="connsiteX2" fmla="*/ 3863 w 239365"/>
              <a:gd name="connsiteY2" fmla="*/ 375509 h 382662"/>
              <a:gd name="connsiteX3" fmla="*/ 32438 w 239365"/>
              <a:gd name="connsiteY3" fmla="*/ 327884 h 382662"/>
              <a:gd name="connsiteX4" fmla="*/ 137213 w 239365"/>
              <a:gd name="connsiteY4" fmla="*/ 86584 h 382662"/>
              <a:gd name="connsiteX5" fmla="*/ 51488 w 239365"/>
              <a:gd name="connsiteY5" fmla="*/ 302484 h 382662"/>
              <a:gd name="connsiteX6" fmla="*/ 238813 w 239365"/>
              <a:gd name="connsiteY6" fmla="*/ 859 h 38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5" h="382662">
                <a:moveTo>
                  <a:pt x="238813" y="859"/>
                </a:moveTo>
                <a:cubicBezTo>
                  <a:pt x="247809" y="-13428"/>
                  <a:pt x="144621" y="154317"/>
                  <a:pt x="105463" y="216759"/>
                </a:cubicBezTo>
                <a:cubicBezTo>
                  <a:pt x="66305" y="279201"/>
                  <a:pt x="16034" y="356988"/>
                  <a:pt x="3863" y="375509"/>
                </a:cubicBezTo>
                <a:cubicBezTo>
                  <a:pt x="-8308" y="394030"/>
                  <a:pt x="10213" y="376038"/>
                  <a:pt x="32438" y="327884"/>
                </a:cubicBezTo>
                <a:cubicBezTo>
                  <a:pt x="54663" y="279730"/>
                  <a:pt x="134038" y="90817"/>
                  <a:pt x="137213" y="86584"/>
                </a:cubicBezTo>
                <a:cubicBezTo>
                  <a:pt x="140388" y="82351"/>
                  <a:pt x="39317" y="313067"/>
                  <a:pt x="51488" y="302484"/>
                </a:cubicBezTo>
                <a:cubicBezTo>
                  <a:pt x="63659" y="291901"/>
                  <a:pt x="229817" y="15146"/>
                  <a:pt x="238813" y="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DA49985F-9F1F-ED28-2861-AF2748BA98AB}"/>
              </a:ext>
            </a:extLst>
          </p:cNvPr>
          <p:cNvSpPr/>
          <p:nvPr/>
        </p:nvSpPr>
        <p:spPr>
          <a:xfrm>
            <a:off x="6338145" y="2455656"/>
            <a:ext cx="142893" cy="243369"/>
          </a:xfrm>
          <a:custGeom>
            <a:avLst/>
            <a:gdLst>
              <a:gd name="connsiteX0" fmla="*/ 142030 w 142893"/>
              <a:gd name="connsiteY0" fmla="*/ 1794 h 243369"/>
              <a:gd name="connsiteX1" fmla="*/ 2330 w 142893"/>
              <a:gd name="connsiteY1" fmla="*/ 239919 h 243369"/>
              <a:gd name="connsiteX2" fmla="*/ 59480 w 142893"/>
              <a:gd name="connsiteY2" fmla="*/ 135144 h 243369"/>
              <a:gd name="connsiteX3" fmla="*/ 142030 w 142893"/>
              <a:gd name="connsiteY3" fmla="*/ 1794 h 24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93" h="243369">
                <a:moveTo>
                  <a:pt x="142030" y="1794"/>
                </a:moveTo>
                <a:cubicBezTo>
                  <a:pt x="132505" y="19257"/>
                  <a:pt x="16088" y="217694"/>
                  <a:pt x="2330" y="239919"/>
                </a:cubicBezTo>
                <a:cubicBezTo>
                  <a:pt x="-11428" y="262144"/>
                  <a:pt x="39372" y="171127"/>
                  <a:pt x="59480" y="135144"/>
                </a:cubicBezTo>
                <a:cubicBezTo>
                  <a:pt x="79588" y="99161"/>
                  <a:pt x="151555" y="-15669"/>
                  <a:pt x="142030" y="1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AD639209-E6A2-A2C8-95A9-11BC841B0EEC}"/>
              </a:ext>
            </a:extLst>
          </p:cNvPr>
          <p:cNvSpPr/>
          <p:nvPr/>
        </p:nvSpPr>
        <p:spPr>
          <a:xfrm>
            <a:off x="6003233" y="2830212"/>
            <a:ext cx="274522" cy="433612"/>
          </a:xfrm>
          <a:custGeom>
            <a:avLst/>
            <a:gdLst>
              <a:gd name="connsiteX0" fmla="*/ 273742 w 274522"/>
              <a:gd name="connsiteY0" fmla="*/ 1888 h 433612"/>
              <a:gd name="connsiteX1" fmla="*/ 51492 w 274522"/>
              <a:gd name="connsiteY1" fmla="*/ 360663 h 433612"/>
              <a:gd name="connsiteX2" fmla="*/ 3867 w 274522"/>
              <a:gd name="connsiteY2" fmla="*/ 424163 h 433612"/>
              <a:gd name="connsiteX3" fmla="*/ 121342 w 274522"/>
              <a:gd name="connsiteY3" fmla="*/ 227313 h 433612"/>
              <a:gd name="connsiteX4" fmla="*/ 273742 w 274522"/>
              <a:gd name="connsiteY4" fmla="*/ 1888 h 43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2" h="433612">
                <a:moveTo>
                  <a:pt x="273742" y="1888"/>
                </a:moveTo>
                <a:cubicBezTo>
                  <a:pt x="262100" y="24113"/>
                  <a:pt x="96471" y="290284"/>
                  <a:pt x="51492" y="360663"/>
                </a:cubicBezTo>
                <a:cubicBezTo>
                  <a:pt x="6513" y="431042"/>
                  <a:pt x="-7775" y="446388"/>
                  <a:pt x="3867" y="424163"/>
                </a:cubicBezTo>
                <a:cubicBezTo>
                  <a:pt x="15509" y="401938"/>
                  <a:pt x="79009" y="295046"/>
                  <a:pt x="121342" y="227313"/>
                </a:cubicBezTo>
                <a:cubicBezTo>
                  <a:pt x="163675" y="159580"/>
                  <a:pt x="285384" y="-20337"/>
                  <a:pt x="273742" y="1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788C5A4D-340D-06CE-9441-07535CF9AC22}"/>
              </a:ext>
            </a:extLst>
          </p:cNvPr>
          <p:cNvSpPr/>
          <p:nvPr/>
        </p:nvSpPr>
        <p:spPr>
          <a:xfrm>
            <a:off x="5485956" y="2668759"/>
            <a:ext cx="406856" cy="147829"/>
          </a:xfrm>
          <a:custGeom>
            <a:avLst/>
            <a:gdLst>
              <a:gd name="connsiteX0" fmla="*/ 444 w 406856"/>
              <a:gd name="connsiteY0" fmla="*/ 4591 h 147829"/>
              <a:gd name="connsiteX1" fmla="*/ 254444 w 406856"/>
              <a:gd name="connsiteY1" fmla="*/ 1416 h 147829"/>
              <a:gd name="connsiteX2" fmla="*/ 216344 w 406856"/>
              <a:gd name="connsiteY2" fmla="*/ 4591 h 147829"/>
              <a:gd name="connsiteX3" fmla="*/ 359219 w 406856"/>
              <a:gd name="connsiteY3" fmla="*/ 49041 h 147829"/>
              <a:gd name="connsiteX4" fmla="*/ 406844 w 406856"/>
              <a:gd name="connsiteY4" fmla="*/ 68091 h 147829"/>
              <a:gd name="connsiteX5" fmla="*/ 356044 w 406856"/>
              <a:gd name="connsiteY5" fmla="*/ 147466 h 147829"/>
              <a:gd name="connsiteX6" fmla="*/ 397319 w 406856"/>
              <a:gd name="connsiteY6" fmla="*/ 96666 h 147829"/>
              <a:gd name="connsiteX7" fmla="*/ 333819 w 406856"/>
              <a:gd name="connsiteY7" fmla="*/ 74441 h 147829"/>
              <a:gd name="connsiteX8" fmla="*/ 314769 w 406856"/>
              <a:gd name="connsiteY8" fmla="*/ 99841 h 147829"/>
              <a:gd name="connsiteX9" fmla="*/ 384619 w 406856"/>
              <a:gd name="connsiteY9" fmla="*/ 52216 h 147829"/>
              <a:gd name="connsiteX10" fmla="*/ 362394 w 406856"/>
              <a:gd name="connsiteY10" fmla="*/ 68091 h 147829"/>
              <a:gd name="connsiteX11" fmla="*/ 390969 w 406856"/>
              <a:gd name="connsiteY11" fmla="*/ 68091 h 147829"/>
              <a:gd name="connsiteX12" fmla="*/ 254444 w 406856"/>
              <a:gd name="connsiteY12" fmla="*/ 26816 h 147829"/>
              <a:gd name="connsiteX13" fmla="*/ 203644 w 406856"/>
              <a:gd name="connsiteY13" fmla="*/ 64916 h 147829"/>
              <a:gd name="connsiteX14" fmla="*/ 241744 w 406856"/>
              <a:gd name="connsiteY14" fmla="*/ 20466 h 147829"/>
              <a:gd name="connsiteX15" fmla="*/ 194119 w 406856"/>
              <a:gd name="connsiteY15" fmla="*/ 10941 h 147829"/>
              <a:gd name="connsiteX16" fmla="*/ 444 w 406856"/>
              <a:gd name="connsiteY16" fmla="*/ 4591 h 14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6856" h="147829">
                <a:moveTo>
                  <a:pt x="444" y="4591"/>
                </a:moveTo>
                <a:cubicBezTo>
                  <a:pt x="10498" y="3004"/>
                  <a:pt x="218461" y="1416"/>
                  <a:pt x="254444" y="1416"/>
                </a:cubicBezTo>
                <a:cubicBezTo>
                  <a:pt x="290427" y="1416"/>
                  <a:pt x="198882" y="-3346"/>
                  <a:pt x="216344" y="4591"/>
                </a:cubicBezTo>
                <a:cubicBezTo>
                  <a:pt x="233806" y="12528"/>
                  <a:pt x="327469" y="38458"/>
                  <a:pt x="359219" y="49041"/>
                </a:cubicBezTo>
                <a:cubicBezTo>
                  <a:pt x="390969" y="59624"/>
                  <a:pt x="407373" y="51687"/>
                  <a:pt x="406844" y="68091"/>
                </a:cubicBezTo>
                <a:cubicBezTo>
                  <a:pt x="406315" y="84495"/>
                  <a:pt x="357631" y="142704"/>
                  <a:pt x="356044" y="147466"/>
                </a:cubicBezTo>
                <a:cubicBezTo>
                  <a:pt x="354457" y="152228"/>
                  <a:pt x="401023" y="108837"/>
                  <a:pt x="397319" y="96666"/>
                </a:cubicBezTo>
                <a:cubicBezTo>
                  <a:pt x="393615" y="84495"/>
                  <a:pt x="347577" y="73912"/>
                  <a:pt x="333819" y="74441"/>
                </a:cubicBezTo>
                <a:cubicBezTo>
                  <a:pt x="320061" y="74970"/>
                  <a:pt x="306302" y="103545"/>
                  <a:pt x="314769" y="99841"/>
                </a:cubicBezTo>
                <a:cubicBezTo>
                  <a:pt x="323236" y="96137"/>
                  <a:pt x="376682" y="57508"/>
                  <a:pt x="384619" y="52216"/>
                </a:cubicBezTo>
                <a:cubicBezTo>
                  <a:pt x="392556" y="46924"/>
                  <a:pt x="361336" y="65445"/>
                  <a:pt x="362394" y="68091"/>
                </a:cubicBezTo>
                <a:cubicBezTo>
                  <a:pt x="363452" y="70737"/>
                  <a:pt x="408961" y="74970"/>
                  <a:pt x="390969" y="68091"/>
                </a:cubicBezTo>
                <a:cubicBezTo>
                  <a:pt x="372977" y="61212"/>
                  <a:pt x="285665" y="27345"/>
                  <a:pt x="254444" y="26816"/>
                </a:cubicBezTo>
                <a:cubicBezTo>
                  <a:pt x="223223" y="26287"/>
                  <a:pt x="205761" y="65974"/>
                  <a:pt x="203644" y="64916"/>
                </a:cubicBezTo>
                <a:cubicBezTo>
                  <a:pt x="201527" y="63858"/>
                  <a:pt x="243331" y="29462"/>
                  <a:pt x="241744" y="20466"/>
                </a:cubicBezTo>
                <a:cubicBezTo>
                  <a:pt x="240157" y="11470"/>
                  <a:pt x="234336" y="11470"/>
                  <a:pt x="194119" y="10941"/>
                </a:cubicBezTo>
                <a:cubicBezTo>
                  <a:pt x="153902" y="10412"/>
                  <a:pt x="-9610" y="6178"/>
                  <a:pt x="444" y="4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D891938E-1089-891D-AA0F-75F4B8463AE8}"/>
              </a:ext>
            </a:extLst>
          </p:cNvPr>
          <p:cNvSpPr/>
          <p:nvPr/>
        </p:nvSpPr>
        <p:spPr>
          <a:xfrm>
            <a:off x="5489422" y="2641415"/>
            <a:ext cx="327737" cy="22827"/>
          </a:xfrm>
          <a:custGeom>
            <a:avLst/>
            <a:gdLst>
              <a:gd name="connsiteX0" fmla="*/ 153 w 327737"/>
              <a:gd name="connsiteY0" fmla="*/ 22410 h 22827"/>
              <a:gd name="connsiteX1" fmla="*/ 308128 w 327737"/>
              <a:gd name="connsiteY1" fmla="*/ 185 h 22827"/>
              <a:gd name="connsiteX2" fmla="*/ 266853 w 327737"/>
              <a:gd name="connsiteY2" fmla="*/ 12885 h 22827"/>
              <a:gd name="connsiteX3" fmla="*/ 153 w 327737"/>
              <a:gd name="connsiteY3" fmla="*/ 22410 h 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37" h="22827">
                <a:moveTo>
                  <a:pt x="153" y="22410"/>
                </a:moveTo>
                <a:cubicBezTo>
                  <a:pt x="7032" y="20293"/>
                  <a:pt x="263678" y="1772"/>
                  <a:pt x="308128" y="185"/>
                </a:cubicBezTo>
                <a:cubicBezTo>
                  <a:pt x="352578" y="-1403"/>
                  <a:pt x="313949" y="7593"/>
                  <a:pt x="266853" y="12885"/>
                </a:cubicBezTo>
                <a:cubicBezTo>
                  <a:pt x="219757" y="18177"/>
                  <a:pt x="-6726" y="24527"/>
                  <a:pt x="153" y="2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3EB16D2E-D252-D2DC-A0F4-C38677789157}"/>
              </a:ext>
            </a:extLst>
          </p:cNvPr>
          <p:cNvSpPr/>
          <p:nvPr/>
        </p:nvSpPr>
        <p:spPr>
          <a:xfrm>
            <a:off x="5838518" y="2682107"/>
            <a:ext cx="219406" cy="160290"/>
          </a:xfrm>
          <a:custGeom>
            <a:avLst/>
            <a:gdLst>
              <a:gd name="connsiteX0" fmla="*/ 307 w 219406"/>
              <a:gd name="connsiteY0" fmla="*/ 768 h 160290"/>
              <a:gd name="connsiteX1" fmla="*/ 105082 w 219406"/>
              <a:gd name="connsiteY1" fmla="*/ 86493 h 160290"/>
              <a:gd name="connsiteX2" fmla="*/ 111432 w 219406"/>
              <a:gd name="connsiteY2" fmla="*/ 124593 h 160290"/>
              <a:gd name="connsiteX3" fmla="*/ 66982 w 219406"/>
              <a:gd name="connsiteY3" fmla="*/ 159518 h 160290"/>
              <a:gd name="connsiteX4" fmla="*/ 120957 w 219406"/>
              <a:gd name="connsiteY4" fmla="*/ 89668 h 160290"/>
              <a:gd name="connsiteX5" fmla="*/ 219382 w 219406"/>
              <a:gd name="connsiteY5" fmla="*/ 80143 h 160290"/>
              <a:gd name="connsiteX6" fmla="*/ 111432 w 219406"/>
              <a:gd name="connsiteY6" fmla="*/ 83318 h 160290"/>
              <a:gd name="connsiteX7" fmla="*/ 73332 w 219406"/>
              <a:gd name="connsiteY7" fmla="*/ 45218 h 160290"/>
              <a:gd name="connsiteX8" fmla="*/ 307 w 219406"/>
              <a:gd name="connsiteY8" fmla="*/ 768 h 16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06" h="160290">
                <a:moveTo>
                  <a:pt x="307" y="768"/>
                </a:moveTo>
                <a:cubicBezTo>
                  <a:pt x="5599" y="7647"/>
                  <a:pt x="86561" y="65856"/>
                  <a:pt x="105082" y="86493"/>
                </a:cubicBezTo>
                <a:cubicBezTo>
                  <a:pt x="123603" y="107130"/>
                  <a:pt x="117782" y="112422"/>
                  <a:pt x="111432" y="124593"/>
                </a:cubicBezTo>
                <a:cubicBezTo>
                  <a:pt x="105082" y="136764"/>
                  <a:pt x="65395" y="165339"/>
                  <a:pt x="66982" y="159518"/>
                </a:cubicBezTo>
                <a:cubicBezTo>
                  <a:pt x="68570" y="153697"/>
                  <a:pt x="95557" y="102897"/>
                  <a:pt x="120957" y="89668"/>
                </a:cubicBezTo>
                <a:cubicBezTo>
                  <a:pt x="146357" y="76439"/>
                  <a:pt x="220970" y="81201"/>
                  <a:pt x="219382" y="80143"/>
                </a:cubicBezTo>
                <a:cubicBezTo>
                  <a:pt x="217794" y="79085"/>
                  <a:pt x="135774" y="89139"/>
                  <a:pt x="111432" y="83318"/>
                </a:cubicBezTo>
                <a:cubicBezTo>
                  <a:pt x="87090" y="77497"/>
                  <a:pt x="87090" y="55272"/>
                  <a:pt x="73332" y="45218"/>
                </a:cubicBezTo>
                <a:cubicBezTo>
                  <a:pt x="59574" y="35164"/>
                  <a:pt x="-4985" y="-6111"/>
                  <a:pt x="307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55CA049A-BBFE-FB25-DB80-1CC5F12CFC4E}"/>
              </a:ext>
            </a:extLst>
          </p:cNvPr>
          <p:cNvSpPr/>
          <p:nvPr/>
        </p:nvSpPr>
        <p:spPr>
          <a:xfrm>
            <a:off x="5499100" y="2676455"/>
            <a:ext cx="345701" cy="156852"/>
          </a:xfrm>
          <a:custGeom>
            <a:avLst/>
            <a:gdLst>
              <a:gd name="connsiteX0" fmla="*/ 0 w 345701"/>
              <a:gd name="connsiteY0" fmla="*/ 6420 h 156852"/>
              <a:gd name="connsiteX1" fmla="*/ 139700 w 345701"/>
              <a:gd name="connsiteY1" fmla="*/ 41345 h 156852"/>
              <a:gd name="connsiteX2" fmla="*/ 342900 w 345701"/>
              <a:gd name="connsiteY2" fmla="*/ 155645 h 156852"/>
              <a:gd name="connsiteX3" fmla="*/ 257175 w 345701"/>
              <a:gd name="connsiteY3" fmla="*/ 95320 h 156852"/>
              <a:gd name="connsiteX4" fmla="*/ 244475 w 345701"/>
              <a:gd name="connsiteY4" fmla="*/ 70 h 156852"/>
              <a:gd name="connsiteX5" fmla="*/ 228600 w 345701"/>
              <a:gd name="connsiteY5" fmla="*/ 79445 h 156852"/>
              <a:gd name="connsiteX6" fmla="*/ 200025 w 345701"/>
              <a:gd name="connsiteY6" fmla="*/ 54045 h 156852"/>
              <a:gd name="connsiteX7" fmla="*/ 190500 w 345701"/>
              <a:gd name="connsiteY7" fmla="*/ 12770 h 156852"/>
              <a:gd name="connsiteX8" fmla="*/ 209550 w 345701"/>
              <a:gd name="connsiteY8" fmla="*/ 63570 h 156852"/>
              <a:gd name="connsiteX9" fmla="*/ 139700 w 345701"/>
              <a:gd name="connsiteY9" fmla="*/ 38170 h 156852"/>
              <a:gd name="connsiteX10" fmla="*/ 0 w 345701"/>
              <a:gd name="connsiteY10" fmla="*/ 6420 h 15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701" h="156852">
                <a:moveTo>
                  <a:pt x="0" y="6420"/>
                </a:moveTo>
                <a:cubicBezTo>
                  <a:pt x="0" y="6949"/>
                  <a:pt x="82550" y="16474"/>
                  <a:pt x="139700" y="41345"/>
                </a:cubicBezTo>
                <a:cubicBezTo>
                  <a:pt x="196850" y="66216"/>
                  <a:pt x="323321" y="146649"/>
                  <a:pt x="342900" y="155645"/>
                </a:cubicBezTo>
                <a:cubicBezTo>
                  <a:pt x="362479" y="164641"/>
                  <a:pt x="273579" y="121249"/>
                  <a:pt x="257175" y="95320"/>
                </a:cubicBezTo>
                <a:cubicBezTo>
                  <a:pt x="240771" y="69391"/>
                  <a:pt x="249237" y="2716"/>
                  <a:pt x="244475" y="70"/>
                </a:cubicBezTo>
                <a:cubicBezTo>
                  <a:pt x="239713" y="-2576"/>
                  <a:pt x="236008" y="70449"/>
                  <a:pt x="228600" y="79445"/>
                </a:cubicBezTo>
                <a:cubicBezTo>
                  <a:pt x="221192" y="88441"/>
                  <a:pt x="206375" y="65157"/>
                  <a:pt x="200025" y="54045"/>
                </a:cubicBezTo>
                <a:cubicBezTo>
                  <a:pt x="193675" y="42933"/>
                  <a:pt x="188913" y="11183"/>
                  <a:pt x="190500" y="12770"/>
                </a:cubicBezTo>
                <a:cubicBezTo>
                  <a:pt x="192087" y="14357"/>
                  <a:pt x="218017" y="59337"/>
                  <a:pt x="209550" y="63570"/>
                </a:cubicBezTo>
                <a:cubicBezTo>
                  <a:pt x="201083" y="67803"/>
                  <a:pt x="172508" y="45578"/>
                  <a:pt x="139700" y="38170"/>
                </a:cubicBezTo>
                <a:lnTo>
                  <a:pt x="0" y="64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6B697019-0893-3B92-1879-2483FA1F9D4B}"/>
              </a:ext>
            </a:extLst>
          </p:cNvPr>
          <p:cNvSpPr/>
          <p:nvPr/>
        </p:nvSpPr>
        <p:spPr>
          <a:xfrm>
            <a:off x="5921373" y="2705075"/>
            <a:ext cx="181378" cy="149605"/>
          </a:xfrm>
          <a:custGeom>
            <a:avLst/>
            <a:gdLst>
              <a:gd name="connsiteX0" fmla="*/ 2 w 181378"/>
              <a:gd name="connsiteY0" fmla="*/ 25 h 149605"/>
              <a:gd name="connsiteX1" fmla="*/ 85727 w 181378"/>
              <a:gd name="connsiteY1" fmla="*/ 92100 h 149605"/>
              <a:gd name="connsiteX2" fmla="*/ 44452 w 181378"/>
              <a:gd name="connsiteY2" fmla="*/ 130200 h 149605"/>
              <a:gd name="connsiteX3" fmla="*/ 104777 w 181378"/>
              <a:gd name="connsiteY3" fmla="*/ 130200 h 149605"/>
              <a:gd name="connsiteX4" fmla="*/ 12702 w 181378"/>
              <a:gd name="connsiteY4" fmla="*/ 149250 h 149605"/>
              <a:gd name="connsiteX5" fmla="*/ 180977 w 181378"/>
              <a:gd name="connsiteY5" fmla="*/ 111150 h 149605"/>
              <a:gd name="connsiteX6" fmla="*/ 60327 w 181378"/>
              <a:gd name="connsiteY6" fmla="*/ 130200 h 149605"/>
              <a:gd name="connsiteX7" fmla="*/ 82552 w 181378"/>
              <a:gd name="connsiteY7" fmla="*/ 101625 h 149605"/>
              <a:gd name="connsiteX8" fmla="*/ 2 w 181378"/>
              <a:gd name="connsiteY8" fmla="*/ 25 h 14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378" h="149605">
                <a:moveTo>
                  <a:pt x="2" y="25"/>
                </a:moveTo>
                <a:cubicBezTo>
                  <a:pt x="531" y="-1562"/>
                  <a:pt x="78319" y="70404"/>
                  <a:pt x="85727" y="92100"/>
                </a:cubicBezTo>
                <a:cubicBezTo>
                  <a:pt x="93135" y="113796"/>
                  <a:pt x="41277" y="123850"/>
                  <a:pt x="44452" y="130200"/>
                </a:cubicBezTo>
                <a:cubicBezTo>
                  <a:pt x="47627" y="136550"/>
                  <a:pt x="110069" y="127025"/>
                  <a:pt x="104777" y="130200"/>
                </a:cubicBezTo>
                <a:cubicBezTo>
                  <a:pt x="99485" y="133375"/>
                  <a:pt x="2" y="152425"/>
                  <a:pt x="12702" y="149250"/>
                </a:cubicBezTo>
                <a:cubicBezTo>
                  <a:pt x="25402" y="146075"/>
                  <a:pt x="173039" y="114325"/>
                  <a:pt x="180977" y="111150"/>
                </a:cubicBezTo>
                <a:cubicBezTo>
                  <a:pt x="188915" y="107975"/>
                  <a:pt x="76731" y="131787"/>
                  <a:pt x="60327" y="130200"/>
                </a:cubicBezTo>
                <a:cubicBezTo>
                  <a:pt x="43923" y="128613"/>
                  <a:pt x="91548" y="119617"/>
                  <a:pt x="82552" y="101625"/>
                </a:cubicBezTo>
                <a:cubicBezTo>
                  <a:pt x="73556" y="83633"/>
                  <a:pt x="-527" y="1612"/>
                  <a:pt x="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7003F04-CC24-F1B7-DE15-284E6CF74FF6}"/>
              </a:ext>
            </a:extLst>
          </p:cNvPr>
          <p:cNvSpPr/>
          <p:nvPr/>
        </p:nvSpPr>
        <p:spPr>
          <a:xfrm>
            <a:off x="5796436" y="2660487"/>
            <a:ext cx="284864" cy="82037"/>
          </a:xfrm>
          <a:custGeom>
            <a:avLst/>
            <a:gdLst>
              <a:gd name="connsiteX0" fmla="*/ 1114 w 284864"/>
              <a:gd name="connsiteY0" fmla="*/ 163 h 82037"/>
              <a:gd name="connsiteX1" fmla="*/ 159864 w 284864"/>
              <a:gd name="connsiteY1" fmla="*/ 54138 h 82037"/>
              <a:gd name="connsiteX2" fmla="*/ 277339 w 284864"/>
              <a:gd name="connsiteY2" fmla="*/ 79538 h 82037"/>
              <a:gd name="connsiteX3" fmla="*/ 245589 w 284864"/>
              <a:gd name="connsiteY3" fmla="*/ 73188 h 82037"/>
              <a:gd name="connsiteX4" fmla="*/ 1114 w 284864"/>
              <a:gd name="connsiteY4" fmla="*/ 163 h 8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64" h="82037">
                <a:moveTo>
                  <a:pt x="1114" y="163"/>
                </a:moveTo>
                <a:cubicBezTo>
                  <a:pt x="-13173" y="-3012"/>
                  <a:pt x="113826" y="40909"/>
                  <a:pt x="159864" y="54138"/>
                </a:cubicBezTo>
                <a:cubicBezTo>
                  <a:pt x="205902" y="67367"/>
                  <a:pt x="263052" y="76363"/>
                  <a:pt x="277339" y="79538"/>
                </a:cubicBezTo>
                <a:cubicBezTo>
                  <a:pt x="291626" y="82713"/>
                  <a:pt x="287922" y="84830"/>
                  <a:pt x="245589" y="73188"/>
                </a:cubicBezTo>
                <a:cubicBezTo>
                  <a:pt x="203256" y="61546"/>
                  <a:pt x="15401" y="3338"/>
                  <a:pt x="111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B1F5F068-62BA-ED47-FA04-BDFFC6E3141E}"/>
              </a:ext>
            </a:extLst>
          </p:cNvPr>
          <p:cNvSpPr/>
          <p:nvPr/>
        </p:nvSpPr>
        <p:spPr>
          <a:xfrm>
            <a:off x="5981625" y="2727325"/>
            <a:ext cx="126249" cy="101771"/>
          </a:xfrm>
          <a:custGeom>
            <a:avLst/>
            <a:gdLst>
              <a:gd name="connsiteX0" fmla="*/ 57225 w 126249"/>
              <a:gd name="connsiteY0" fmla="*/ 0 h 101771"/>
              <a:gd name="connsiteX1" fmla="*/ 123900 w 126249"/>
              <a:gd name="connsiteY1" fmla="*/ 60325 h 101771"/>
              <a:gd name="connsiteX2" fmla="*/ 85800 w 126249"/>
              <a:gd name="connsiteY2" fmla="*/ 82550 h 101771"/>
              <a:gd name="connsiteX3" fmla="*/ 75 w 126249"/>
              <a:gd name="connsiteY3" fmla="*/ 44450 h 101771"/>
              <a:gd name="connsiteX4" fmla="*/ 101675 w 126249"/>
              <a:gd name="connsiteY4" fmla="*/ 101600 h 101771"/>
              <a:gd name="connsiteX5" fmla="*/ 123900 w 126249"/>
              <a:gd name="connsiteY5" fmla="*/ 60325 h 101771"/>
              <a:gd name="connsiteX6" fmla="*/ 57225 w 126249"/>
              <a:gd name="connsiteY6" fmla="*/ 0 h 1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49" h="101771">
                <a:moveTo>
                  <a:pt x="57225" y="0"/>
                </a:moveTo>
                <a:cubicBezTo>
                  <a:pt x="57225" y="0"/>
                  <a:pt x="119138" y="46567"/>
                  <a:pt x="123900" y="60325"/>
                </a:cubicBezTo>
                <a:cubicBezTo>
                  <a:pt x="128662" y="74083"/>
                  <a:pt x="106437" y="85196"/>
                  <a:pt x="85800" y="82550"/>
                </a:cubicBezTo>
                <a:cubicBezTo>
                  <a:pt x="65163" y="79904"/>
                  <a:pt x="-2571" y="41275"/>
                  <a:pt x="75" y="44450"/>
                </a:cubicBezTo>
                <a:cubicBezTo>
                  <a:pt x="2721" y="47625"/>
                  <a:pt x="81038" y="98954"/>
                  <a:pt x="101675" y="101600"/>
                </a:cubicBezTo>
                <a:cubicBezTo>
                  <a:pt x="122312" y="104246"/>
                  <a:pt x="130779" y="75671"/>
                  <a:pt x="123900" y="60325"/>
                </a:cubicBezTo>
                <a:cubicBezTo>
                  <a:pt x="117021" y="44979"/>
                  <a:pt x="57225" y="0"/>
                  <a:pt x="572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306AD1E-A8F1-813B-41D2-92AD459D5A58}"/>
              </a:ext>
            </a:extLst>
          </p:cNvPr>
          <p:cNvSpPr/>
          <p:nvPr/>
        </p:nvSpPr>
        <p:spPr>
          <a:xfrm>
            <a:off x="5585541" y="2647917"/>
            <a:ext cx="282554" cy="224430"/>
          </a:xfrm>
          <a:custGeom>
            <a:avLst/>
            <a:gdLst>
              <a:gd name="connsiteX0" fmla="*/ 46909 w 282554"/>
              <a:gd name="connsiteY0" fmla="*/ 33 h 224430"/>
              <a:gd name="connsiteX1" fmla="*/ 31034 w 282554"/>
              <a:gd name="connsiteY1" fmla="*/ 69883 h 224430"/>
              <a:gd name="connsiteX2" fmla="*/ 85009 w 282554"/>
              <a:gd name="connsiteY2" fmla="*/ 98458 h 224430"/>
              <a:gd name="connsiteX3" fmla="*/ 53259 w 282554"/>
              <a:gd name="connsiteY3" fmla="*/ 85758 h 224430"/>
              <a:gd name="connsiteX4" fmla="*/ 272334 w 282554"/>
              <a:gd name="connsiteY4" fmla="*/ 219108 h 224430"/>
              <a:gd name="connsiteX5" fmla="*/ 221534 w 282554"/>
              <a:gd name="connsiteY5" fmla="*/ 187358 h 224430"/>
              <a:gd name="connsiteX6" fmla="*/ 2459 w 282554"/>
              <a:gd name="connsiteY6" fmla="*/ 88933 h 224430"/>
              <a:gd name="connsiteX7" fmla="*/ 100884 w 282554"/>
              <a:gd name="connsiteY7" fmla="*/ 117508 h 224430"/>
              <a:gd name="connsiteX8" fmla="*/ 56434 w 282554"/>
              <a:gd name="connsiteY8" fmla="*/ 79408 h 224430"/>
              <a:gd name="connsiteX9" fmla="*/ 15159 w 282554"/>
              <a:gd name="connsiteY9" fmla="*/ 66708 h 224430"/>
              <a:gd name="connsiteX10" fmla="*/ 31034 w 282554"/>
              <a:gd name="connsiteY10" fmla="*/ 60358 h 224430"/>
              <a:gd name="connsiteX11" fmla="*/ 46909 w 282554"/>
              <a:gd name="connsiteY11" fmla="*/ 33 h 22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54" h="224430">
                <a:moveTo>
                  <a:pt x="46909" y="33"/>
                </a:moveTo>
                <a:cubicBezTo>
                  <a:pt x="46909" y="1620"/>
                  <a:pt x="24684" y="53479"/>
                  <a:pt x="31034" y="69883"/>
                </a:cubicBezTo>
                <a:cubicBezTo>
                  <a:pt x="37384" y="86287"/>
                  <a:pt x="81305" y="95812"/>
                  <a:pt x="85009" y="98458"/>
                </a:cubicBezTo>
                <a:cubicBezTo>
                  <a:pt x="88713" y="101104"/>
                  <a:pt x="22038" y="65650"/>
                  <a:pt x="53259" y="85758"/>
                </a:cubicBezTo>
                <a:cubicBezTo>
                  <a:pt x="84480" y="105866"/>
                  <a:pt x="244288" y="202175"/>
                  <a:pt x="272334" y="219108"/>
                </a:cubicBezTo>
                <a:cubicBezTo>
                  <a:pt x="300380" y="236041"/>
                  <a:pt x="266513" y="209054"/>
                  <a:pt x="221534" y="187358"/>
                </a:cubicBezTo>
                <a:cubicBezTo>
                  <a:pt x="176555" y="165662"/>
                  <a:pt x="22567" y="100575"/>
                  <a:pt x="2459" y="88933"/>
                </a:cubicBezTo>
                <a:cubicBezTo>
                  <a:pt x="-17649" y="77291"/>
                  <a:pt x="91888" y="119095"/>
                  <a:pt x="100884" y="117508"/>
                </a:cubicBezTo>
                <a:cubicBezTo>
                  <a:pt x="109880" y="115921"/>
                  <a:pt x="70722" y="87875"/>
                  <a:pt x="56434" y="79408"/>
                </a:cubicBezTo>
                <a:cubicBezTo>
                  <a:pt x="42146" y="70941"/>
                  <a:pt x="15159" y="66708"/>
                  <a:pt x="15159" y="66708"/>
                </a:cubicBezTo>
                <a:cubicBezTo>
                  <a:pt x="10926" y="63533"/>
                  <a:pt x="27330" y="67766"/>
                  <a:pt x="31034" y="60358"/>
                </a:cubicBezTo>
                <a:cubicBezTo>
                  <a:pt x="34738" y="52950"/>
                  <a:pt x="46909" y="-1554"/>
                  <a:pt x="4690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CD3C393B-B6F2-5CB4-FE97-95F61E4B4BC4}"/>
              </a:ext>
            </a:extLst>
          </p:cNvPr>
          <p:cNvSpPr/>
          <p:nvPr/>
        </p:nvSpPr>
        <p:spPr>
          <a:xfrm>
            <a:off x="5848597" y="2803525"/>
            <a:ext cx="266483" cy="69285"/>
          </a:xfrm>
          <a:custGeom>
            <a:avLst/>
            <a:gdLst>
              <a:gd name="connsiteX0" fmla="*/ 266453 w 266483"/>
              <a:gd name="connsiteY0" fmla="*/ 22225 h 69285"/>
              <a:gd name="connsiteX1" fmla="*/ 25153 w 266483"/>
              <a:gd name="connsiteY1" fmla="*/ 66675 h 69285"/>
              <a:gd name="connsiteX2" fmla="*/ 18803 w 266483"/>
              <a:gd name="connsiteY2" fmla="*/ 57150 h 69285"/>
              <a:gd name="connsiteX3" fmla="*/ 66428 w 266483"/>
              <a:gd name="connsiteY3" fmla="*/ 0 h 69285"/>
              <a:gd name="connsiteX4" fmla="*/ 37853 w 266483"/>
              <a:gd name="connsiteY4" fmla="*/ 57150 h 69285"/>
              <a:gd name="connsiteX5" fmla="*/ 66428 w 266483"/>
              <a:gd name="connsiteY5" fmla="*/ 44450 h 69285"/>
              <a:gd name="connsiteX6" fmla="*/ 6103 w 266483"/>
              <a:gd name="connsiteY6" fmla="*/ 57150 h 69285"/>
              <a:gd name="connsiteX7" fmla="*/ 266453 w 266483"/>
              <a:gd name="connsiteY7" fmla="*/ 22225 h 6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483" h="69285">
                <a:moveTo>
                  <a:pt x="266453" y="22225"/>
                </a:moveTo>
                <a:cubicBezTo>
                  <a:pt x="269628" y="23812"/>
                  <a:pt x="25153" y="66675"/>
                  <a:pt x="25153" y="66675"/>
                </a:cubicBezTo>
                <a:cubicBezTo>
                  <a:pt x="-16122" y="72496"/>
                  <a:pt x="11924" y="68262"/>
                  <a:pt x="18803" y="57150"/>
                </a:cubicBezTo>
                <a:cubicBezTo>
                  <a:pt x="25682" y="46038"/>
                  <a:pt x="63253" y="0"/>
                  <a:pt x="66428" y="0"/>
                </a:cubicBezTo>
                <a:cubicBezTo>
                  <a:pt x="69603" y="0"/>
                  <a:pt x="37853" y="49742"/>
                  <a:pt x="37853" y="57150"/>
                </a:cubicBezTo>
                <a:cubicBezTo>
                  <a:pt x="37853" y="64558"/>
                  <a:pt x="71720" y="44450"/>
                  <a:pt x="66428" y="44450"/>
                </a:cubicBezTo>
                <a:cubicBezTo>
                  <a:pt x="61136" y="44450"/>
                  <a:pt x="-23001" y="59267"/>
                  <a:pt x="6103" y="57150"/>
                </a:cubicBezTo>
                <a:cubicBezTo>
                  <a:pt x="35207" y="55033"/>
                  <a:pt x="263278" y="20638"/>
                  <a:pt x="266453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391B857D-3905-DA4C-35EC-FCEE2E0D2BA3}"/>
              </a:ext>
            </a:extLst>
          </p:cNvPr>
          <p:cNvSpPr/>
          <p:nvPr/>
        </p:nvSpPr>
        <p:spPr>
          <a:xfrm>
            <a:off x="6015610" y="2708244"/>
            <a:ext cx="96755" cy="142942"/>
          </a:xfrm>
          <a:custGeom>
            <a:avLst/>
            <a:gdLst>
              <a:gd name="connsiteX0" fmla="*/ 23240 w 96755"/>
              <a:gd name="connsiteY0" fmla="*/ 31 h 142942"/>
              <a:gd name="connsiteX1" fmla="*/ 86740 w 96755"/>
              <a:gd name="connsiteY1" fmla="*/ 73056 h 142942"/>
              <a:gd name="connsiteX2" fmla="*/ 51815 w 96755"/>
              <a:gd name="connsiteY2" fmla="*/ 92106 h 142942"/>
              <a:gd name="connsiteX3" fmla="*/ 64515 w 96755"/>
              <a:gd name="connsiteY3" fmla="*/ 88931 h 142942"/>
              <a:gd name="connsiteX4" fmla="*/ 35940 w 96755"/>
              <a:gd name="connsiteY4" fmla="*/ 133381 h 142942"/>
              <a:gd name="connsiteX5" fmla="*/ 45465 w 96755"/>
              <a:gd name="connsiteY5" fmla="*/ 92106 h 142942"/>
              <a:gd name="connsiteX6" fmla="*/ 1015 w 96755"/>
              <a:gd name="connsiteY6" fmla="*/ 142906 h 142942"/>
              <a:gd name="connsiteX7" fmla="*/ 96265 w 96755"/>
              <a:gd name="connsiteY7" fmla="*/ 82581 h 142942"/>
              <a:gd name="connsiteX8" fmla="*/ 23240 w 96755"/>
              <a:gd name="connsiteY8" fmla="*/ 31 h 1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55" h="142942">
                <a:moveTo>
                  <a:pt x="23240" y="31"/>
                </a:moveTo>
                <a:cubicBezTo>
                  <a:pt x="21653" y="-1556"/>
                  <a:pt x="81977" y="57710"/>
                  <a:pt x="86740" y="73056"/>
                </a:cubicBezTo>
                <a:cubicBezTo>
                  <a:pt x="91503" y="88402"/>
                  <a:pt x="51815" y="92106"/>
                  <a:pt x="51815" y="92106"/>
                </a:cubicBezTo>
                <a:cubicBezTo>
                  <a:pt x="48111" y="94752"/>
                  <a:pt x="67161" y="82052"/>
                  <a:pt x="64515" y="88931"/>
                </a:cubicBezTo>
                <a:cubicBezTo>
                  <a:pt x="61869" y="95810"/>
                  <a:pt x="39115" y="132852"/>
                  <a:pt x="35940" y="133381"/>
                </a:cubicBezTo>
                <a:cubicBezTo>
                  <a:pt x="32765" y="133910"/>
                  <a:pt x="51286" y="90519"/>
                  <a:pt x="45465" y="92106"/>
                </a:cubicBezTo>
                <a:cubicBezTo>
                  <a:pt x="39644" y="93694"/>
                  <a:pt x="-7452" y="144493"/>
                  <a:pt x="1015" y="142906"/>
                </a:cubicBezTo>
                <a:cubicBezTo>
                  <a:pt x="9482" y="141319"/>
                  <a:pt x="88857" y="103218"/>
                  <a:pt x="96265" y="82581"/>
                </a:cubicBezTo>
                <a:cubicBezTo>
                  <a:pt x="103673" y="61944"/>
                  <a:pt x="24827" y="1618"/>
                  <a:pt x="2324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E5203294-8484-ADE8-6222-1D34DB91C615}"/>
              </a:ext>
            </a:extLst>
          </p:cNvPr>
          <p:cNvSpPr/>
          <p:nvPr/>
        </p:nvSpPr>
        <p:spPr>
          <a:xfrm>
            <a:off x="5424383" y="2633714"/>
            <a:ext cx="455876" cy="33396"/>
          </a:xfrm>
          <a:custGeom>
            <a:avLst/>
            <a:gdLst>
              <a:gd name="connsiteX0" fmla="*/ 11217 w 455876"/>
              <a:gd name="connsiteY0" fmla="*/ 1536 h 33396"/>
              <a:gd name="connsiteX1" fmla="*/ 439842 w 455876"/>
              <a:gd name="connsiteY1" fmla="*/ 1536 h 33396"/>
              <a:gd name="connsiteX2" fmla="*/ 341417 w 455876"/>
              <a:gd name="connsiteY2" fmla="*/ 4711 h 33396"/>
              <a:gd name="connsiteX3" fmla="*/ 119167 w 455876"/>
              <a:gd name="connsiteY3" fmla="*/ 30111 h 33396"/>
              <a:gd name="connsiteX4" fmla="*/ 163617 w 455876"/>
              <a:gd name="connsiteY4" fmla="*/ 26936 h 33396"/>
              <a:gd name="connsiteX5" fmla="*/ 65192 w 455876"/>
              <a:gd name="connsiteY5" fmla="*/ 33286 h 33396"/>
              <a:gd name="connsiteX6" fmla="*/ 119167 w 455876"/>
              <a:gd name="connsiteY6" fmla="*/ 20586 h 33396"/>
              <a:gd name="connsiteX7" fmla="*/ 11217 w 455876"/>
              <a:gd name="connsiteY7" fmla="*/ 1536 h 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876" h="33396">
                <a:moveTo>
                  <a:pt x="11217" y="1536"/>
                </a:moveTo>
                <a:cubicBezTo>
                  <a:pt x="64663" y="-1639"/>
                  <a:pt x="384809" y="1007"/>
                  <a:pt x="439842" y="1536"/>
                </a:cubicBezTo>
                <a:cubicBezTo>
                  <a:pt x="494875" y="2065"/>
                  <a:pt x="394863" y="-51"/>
                  <a:pt x="341417" y="4711"/>
                </a:cubicBezTo>
                <a:cubicBezTo>
                  <a:pt x="287971" y="9473"/>
                  <a:pt x="148800" y="26407"/>
                  <a:pt x="119167" y="30111"/>
                </a:cubicBezTo>
                <a:cubicBezTo>
                  <a:pt x="89534" y="33815"/>
                  <a:pt x="163617" y="26936"/>
                  <a:pt x="163617" y="26936"/>
                </a:cubicBezTo>
                <a:cubicBezTo>
                  <a:pt x="154621" y="27465"/>
                  <a:pt x="72600" y="34344"/>
                  <a:pt x="65192" y="33286"/>
                </a:cubicBezTo>
                <a:cubicBezTo>
                  <a:pt x="57784" y="32228"/>
                  <a:pt x="126046" y="23761"/>
                  <a:pt x="119167" y="20586"/>
                </a:cubicBezTo>
                <a:cubicBezTo>
                  <a:pt x="112288" y="17411"/>
                  <a:pt x="-42229" y="4711"/>
                  <a:pt x="11217" y="1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3E4C783-1F34-5075-17AD-756660ED54B6}"/>
              </a:ext>
            </a:extLst>
          </p:cNvPr>
          <p:cNvSpPr/>
          <p:nvPr/>
        </p:nvSpPr>
        <p:spPr>
          <a:xfrm>
            <a:off x="5692408" y="2618171"/>
            <a:ext cx="502118" cy="179077"/>
          </a:xfrm>
          <a:custGeom>
            <a:avLst/>
            <a:gdLst>
              <a:gd name="connsiteX0" fmla="*/ 367 w 502118"/>
              <a:gd name="connsiteY0" fmla="*/ 1204 h 179077"/>
              <a:gd name="connsiteX1" fmla="*/ 251192 w 502118"/>
              <a:gd name="connsiteY1" fmla="*/ 29779 h 179077"/>
              <a:gd name="connsiteX2" fmla="*/ 340092 w 502118"/>
              <a:gd name="connsiteY2" fmla="*/ 90104 h 179077"/>
              <a:gd name="connsiteX3" fmla="*/ 324217 w 502118"/>
              <a:gd name="connsiteY3" fmla="*/ 55179 h 179077"/>
              <a:gd name="connsiteX4" fmla="*/ 387717 w 502118"/>
              <a:gd name="connsiteY4" fmla="*/ 128204 h 179077"/>
              <a:gd name="connsiteX5" fmla="*/ 432167 w 502118"/>
              <a:gd name="connsiteY5" fmla="*/ 144079 h 179077"/>
              <a:gd name="connsiteX6" fmla="*/ 502017 w 502118"/>
              <a:gd name="connsiteY6" fmla="*/ 105979 h 179077"/>
              <a:gd name="connsiteX7" fmla="*/ 448042 w 502118"/>
              <a:gd name="connsiteY7" fmla="*/ 144079 h 179077"/>
              <a:gd name="connsiteX8" fmla="*/ 460742 w 502118"/>
              <a:gd name="connsiteY8" fmla="*/ 179004 h 179077"/>
              <a:gd name="connsiteX9" fmla="*/ 397242 w 502118"/>
              <a:gd name="connsiteY9" fmla="*/ 134554 h 179077"/>
              <a:gd name="connsiteX10" fmla="*/ 143242 w 502118"/>
              <a:gd name="connsiteY10" fmla="*/ 52004 h 179077"/>
              <a:gd name="connsiteX11" fmla="*/ 241667 w 502118"/>
              <a:gd name="connsiteY11" fmla="*/ 80579 h 179077"/>
              <a:gd name="connsiteX12" fmla="*/ 60692 w 502118"/>
              <a:gd name="connsiteY12" fmla="*/ 52004 h 179077"/>
              <a:gd name="connsiteX13" fmla="*/ 311517 w 502118"/>
              <a:gd name="connsiteY13" fmla="*/ 71054 h 179077"/>
              <a:gd name="connsiteX14" fmla="*/ 165467 w 502118"/>
              <a:gd name="connsiteY14" fmla="*/ 39304 h 179077"/>
              <a:gd name="connsiteX15" fmla="*/ 194042 w 502118"/>
              <a:gd name="connsiteY15" fmla="*/ 67879 h 179077"/>
              <a:gd name="connsiteX16" fmla="*/ 367 w 502118"/>
              <a:gd name="connsiteY16" fmla="*/ 1204 h 17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118" h="179077">
                <a:moveTo>
                  <a:pt x="367" y="1204"/>
                </a:moveTo>
                <a:cubicBezTo>
                  <a:pt x="9892" y="-5146"/>
                  <a:pt x="194571" y="14962"/>
                  <a:pt x="251192" y="29779"/>
                </a:cubicBezTo>
                <a:cubicBezTo>
                  <a:pt x="307813" y="44596"/>
                  <a:pt x="327921" y="85871"/>
                  <a:pt x="340092" y="90104"/>
                </a:cubicBezTo>
                <a:cubicBezTo>
                  <a:pt x="352263" y="94337"/>
                  <a:pt x="316280" y="48829"/>
                  <a:pt x="324217" y="55179"/>
                </a:cubicBezTo>
                <a:cubicBezTo>
                  <a:pt x="332154" y="61529"/>
                  <a:pt x="369725" y="113387"/>
                  <a:pt x="387717" y="128204"/>
                </a:cubicBezTo>
                <a:cubicBezTo>
                  <a:pt x="405709" y="143021"/>
                  <a:pt x="413117" y="147783"/>
                  <a:pt x="432167" y="144079"/>
                </a:cubicBezTo>
                <a:cubicBezTo>
                  <a:pt x="451217" y="140375"/>
                  <a:pt x="499371" y="105979"/>
                  <a:pt x="502017" y="105979"/>
                </a:cubicBezTo>
                <a:cubicBezTo>
                  <a:pt x="504663" y="105979"/>
                  <a:pt x="454921" y="131908"/>
                  <a:pt x="448042" y="144079"/>
                </a:cubicBezTo>
                <a:cubicBezTo>
                  <a:pt x="441163" y="156250"/>
                  <a:pt x="469209" y="180591"/>
                  <a:pt x="460742" y="179004"/>
                </a:cubicBezTo>
                <a:cubicBezTo>
                  <a:pt x="452275" y="177417"/>
                  <a:pt x="450159" y="155721"/>
                  <a:pt x="397242" y="134554"/>
                </a:cubicBezTo>
                <a:cubicBezTo>
                  <a:pt x="344325" y="113387"/>
                  <a:pt x="169171" y="61000"/>
                  <a:pt x="143242" y="52004"/>
                </a:cubicBezTo>
                <a:cubicBezTo>
                  <a:pt x="117313" y="43008"/>
                  <a:pt x="255425" y="80579"/>
                  <a:pt x="241667" y="80579"/>
                </a:cubicBezTo>
                <a:cubicBezTo>
                  <a:pt x="227909" y="80579"/>
                  <a:pt x="49050" y="53591"/>
                  <a:pt x="60692" y="52004"/>
                </a:cubicBezTo>
                <a:cubicBezTo>
                  <a:pt x="72334" y="50417"/>
                  <a:pt x="294055" y="73171"/>
                  <a:pt x="311517" y="71054"/>
                </a:cubicBezTo>
                <a:cubicBezTo>
                  <a:pt x="328979" y="68937"/>
                  <a:pt x="185046" y="39833"/>
                  <a:pt x="165467" y="39304"/>
                </a:cubicBezTo>
                <a:cubicBezTo>
                  <a:pt x="145888" y="38775"/>
                  <a:pt x="218913" y="72112"/>
                  <a:pt x="194042" y="67879"/>
                </a:cubicBezTo>
                <a:cubicBezTo>
                  <a:pt x="169171" y="63646"/>
                  <a:pt x="-9158" y="7554"/>
                  <a:pt x="367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F67A3853-DAEF-CEC2-5A6B-F6380C24FD26}"/>
              </a:ext>
            </a:extLst>
          </p:cNvPr>
          <p:cNvSpPr/>
          <p:nvPr/>
        </p:nvSpPr>
        <p:spPr>
          <a:xfrm>
            <a:off x="5216064" y="1218996"/>
            <a:ext cx="159408" cy="82199"/>
          </a:xfrm>
          <a:custGeom>
            <a:avLst/>
            <a:gdLst>
              <a:gd name="connsiteX0" fmla="*/ 159211 w 159408"/>
              <a:gd name="connsiteY0" fmla="*/ 204 h 82199"/>
              <a:gd name="connsiteX1" fmla="*/ 6811 w 159408"/>
              <a:gd name="connsiteY1" fmla="*/ 79579 h 82199"/>
              <a:gd name="connsiteX2" fmla="*/ 38561 w 159408"/>
              <a:gd name="connsiteY2" fmla="*/ 57354 h 82199"/>
              <a:gd name="connsiteX3" fmla="*/ 159211 w 159408"/>
              <a:gd name="connsiteY3" fmla="*/ 204 h 8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8" h="82199">
                <a:moveTo>
                  <a:pt x="159211" y="204"/>
                </a:moveTo>
                <a:cubicBezTo>
                  <a:pt x="153919" y="3908"/>
                  <a:pt x="26919" y="70054"/>
                  <a:pt x="6811" y="79579"/>
                </a:cubicBezTo>
                <a:cubicBezTo>
                  <a:pt x="-13297" y="89104"/>
                  <a:pt x="15278" y="70583"/>
                  <a:pt x="38561" y="57354"/>
                </a:cubicBezTo>
                <a:cubicBezTo>
                  <a:pt x="61844" y="44125"/>
                  <a:pt x="164503" y="-3500"/>
                  <a:pt x="159211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01F85624-14B4-4C96-F5B1-65DA13229441}"/>
              </a:ext>
            </a:extLst>
          </p:cNvPr>
          <p:cNvSpPr/>
          <p:nvPr/>
        </p:nvSpPr>
        <p:spPr>
          <a:xfrm>
            <a:off x="4933873" y="1511003"/>
            <a:ext cx="62815" cy="144324"/>
          </a:xfrm>
          <a:custGeom>
            <a:avLst/>
            <a:gdLst>
              <a:gd name="connsiteX0" fmla="*/ 77 w 62815"/>
              <a:gd name="connsiteY0" fmla="*/ 297 h 144324"/>
              <a:gd name="connsiteX1" fmla="*/ 60402 w 62815"/>
              <a:gd name="connsiteY1" fmla="*/ 139997 h 144324"/>
              <a:gd name="connsiteX2" fmla="*/ 50877 w 62815"/>
              <a:gd name="connsiteY2" fmla="*/ 105072 h 144324"/>
              <a:gd name="connsiteX3" fmla="*/ 50877 w 62815"/>
              <a:gd name="connsiteY3" fmla="*/ 66972 h 144324"/>
              <a:gd name="connsiteX4" fmla="*/ 47702 w 62815"/>
              <a:gd name="connsiteY4" fmla="*/ 101897 h 144324"/>
              <a:gd name="connsiteX5" fmla="*/ 77 w 62815"/>
              <a:gd name="connsiteY5" fmla="*/ 297 h 1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15" h="144324">
                <a:moveTo>
                  <a:pt x="77" y="297"/>
                </a:moveTo>
                <a:cubicBezTo>
                  <a:pt x="2194" y="6647"/>
                  <a:pt x="51935" y="122535"/>
                  <a:pt x="60402" y="139997"/>
                </a:cubicBezTo>
                <a:cubicBezTo>
                  <a:pt x="68869" y="157459"/>
                  <a:pt x="52464" y="117243"/>
                  <a:pt x="50877" y="105072"/>
                </a:cubicBezTo>
                <a:cubicBezTo>
                  <a:pt x="49290" y="92901"/>
                  <a:pt x="51406" y="67501"/>
                  <a:pt x="50877" y="66972"/>
                </a:cubicBezTo>
                <a:cubicBezTo>
                  <a:pt x="50348" y="66443"/>
                  <a:pt x="55639" y="112480"/>
                  <a:pt x="47702" y="101897"/>
                </a:cubicBezTo>
                <a:cubicBezTo>
                  <a:pt x="39765" y="91314"/>
                  <a:pt x="-2040" y="-6053"/>
                  <a:pt x="77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A3864F9F-BA38-461F-1172-AB4CEC5ACBCA}"/>
              </a:ext>
            </a:extLst>
          </p:cNvPr>
          <p:cNvSpPr/>
          <p:nvPr/>
        </p:nvSpPr>
        <p:spPr>
          <a:xfrm>
            <a:off x="5578364" y="3120866"/>
            <a:ext cx="390841" cy="201816"/>
          </a:xfrm>
          <a:custGeom>
            <a:avLst/>
            <a:gdLst>
              <a:gd name="connsiteX0" fmla="*/ 308086 w 390841"/>
              <a:gd name="connsiteY0" fmla="*/ 159 h 201816"/>
              <a:gd name="connsiteX1" fmla="*/ 254111 w 390841"/>
              <a:gd name="connsiteY1" fmla="*/ 181134 h 201816"/>
              <a:gd name="connsiteX2" fmla="*/ 276336 w 390841"/>
              <a:gd name="connsiteY2" fmla="*/ 120809 h 201816"/>
              <a:gd name="connsiteX3" fmla="*/ 155686 w 390841"/>
              <a:gd name="connsiteY3" fmla="*/ 174784 h 201816"/>
              <a:gd name="connsiteX4" fmla="*/ 171561 w 390841"/>
              <a:gd name="connsiteY4" fmla="*/ 174784 h 201816"/>
              <a:gd name="connsiteX5" fmla="*/ 114411 w 390841"/>
              <a:gd name="connsiteY5" fmla="*/ 168434 h 201816"/>
              <a:gd name="connsiteX6" fmla="*/ 111 w 390841"/>
              <a:gd name="connsiteY6" fmla="*/ 95409 h 201816"/>
              <a:gd name="connsiteX7" fmla="*/ 136636 w 390841"/>
              <a:gd name="connsiteY7" fmla="*/ 184309 h 201816"/>
              <a:gd name="connsiteX8" fmla="*/ 190611 w 390841"/>
              <a:gd name="connsiteY8" fmla="*/ 82709 h 201816"/>
              <a:gd name="connsiteX9" fmla="*/ 149336 w 390841"/>
              <a:gd name="connsiteY9" fmla="*/ 181134 h 201816"/>
              <a:gd name="connsiteX10" fmla="*/ 241411 w 390841"/>
              <a:gd name="connsiteY10" fmla="*/ 127159 h 201816"/>
              <a:gd name="connsiteX11" fmla="*/ 241411 w 390841"/>
              <a:gd name="connsiteY11" fmla="*/ 200184 h 201816"/>
              <a:gd name="connsiteX12" fmla="*/ 390636 w 390841"/>
              <a:gd name="connsiteY12" fmla="*/ 41434 h 201816"/>
              <a:gd name="connsiteX13" fmla="*/ 273161 w 390841"/>
              <a:gd name="connsiteY13" fmla="*/ 155734 h 201816"/>
              <a:gd name="connsiteX14" fmla="*/ 244586 w 390841"/>
              <a:gd name="connsiteY14" fmla="*/ 149384 h 201816"/>
              <a:gd name="connsiteX15" fmla="*/ 308086 w 390841"/>
              <a:gd name="connsiteY15" fmla="*/ 159 h 2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0841" h="201816">
                <a:moveTo>
                  <a:pt x="308086" y="159"/>
                </a:moveTo>
                <a:cubicBezTo>
                  <a:pt x="309673" y="5451"/>
                  <a:pt x="259403" y="161026"/>
                  <a:pt x="254111" y="181134"/>
                </a:cubicBezTo>
                <a:cubicBezTo>
                  <a:pt x="248819" y="201242"/>
                  <a:pt x="292740" y="121867"/>
                  <a:pt x="276336" y="120809"/>
                </a:cubicBezTo>
                <a:cubicBezTo>
                  <a:pt x="259932" y="119751"/>
                  <a:pt x="155686" y="174784"/>
                  <a:pt x="155686" y="174784"/>
                </a:cubicBezTo>
                <a:cubicBezTo>
                  <a:pt x="138223" y="183780"/>
                  <a:pt x="178440" y="175842"/>
                  <a:pt x="171561" y="174784"/>
                </a:cubicBezTo>
                <a:cubicBezTo>
                  <a:pt x="164682" y="173726"/>
                  <a:pt x="142986" y="181663"/>
                  <a:pt x="114411" y="168434"/>
                </a:cubicBezTo>
                <a:cubicBezTo>
                  <a:pt x="85836" y="155205"/>
                  <a:pt x="-3593" y="92763"/>
                  <a:pt x="111" y="95409"/>
                </a:cubicBezTo>
                <a:cubicBezTo>
                  <a:pt x="3815" y="98055"/>
                  <a:pt x="104886" y="186426"/>
                  <a:pt x="136636" y="184309"/>
                </a:cubicBezTo>
                <a:cubicBezTo>
                  <a:pt x="168386" y="182192"/>
                  <a:pt x="188494" y="83238"/>
                  <a:pt x="190611" y="82709"/>
                </a:cubicBezTo>
                <a:cubicBezTo>
                  <a:pt x="192728" y="82180"/>
                  <a:pt x="140869" y="173726"/>
                  <a:pt x="149336" y="181134"/>
                </a:cubicBezTo>
                <a:cubicBezTo>
                  <a:pt x="157803" y="188542"/>
                  <a:pt x="226065" y="123984"/>
                  <a:pt x="241411" y="127159"/>
                </a:cubicBezTo>
                <a:cubicBezTo>
                  <a:pt x="256757" y="130334"/>
                  <a:pt x="216540" y="214472"/>
                  <a:pt x="241411" y="200184"/>
                </a:cubicBezTo>
                <a:cubicBezTo>
                  <a:pt x="266282" y="185897"/>
                  <a:pt x="385344" y="48842"/>
                  <a:pt x="390636" y="41434"/>
                </a:cubicBezTo>
                <a:cubicBezTo>
                  <a:pt x="395928" y="34026"/>
                  <a:pt x="297503" y="137742"/>
                  <a:pt x="273161" y="155734"/>
                </a:cubicBezTo>
                <a:cubicBezTo>
                  <a:pt x="248819" y="173726"/>
                  <a:pt x="238765" y="175842"/>
                  <a:pt x="244586" y="149384"/>
                </a:cubicBezTo>
                <a:cubicBezTo>
                  <a:pt x="250407" y="122926"/>
                  <a:pt x="306499" y="-5133"/>
                  <a:pt x="308086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368DCB91-77E7-C25E-BA3A-CFCA3A339D79}"/>
              </a:ext>
            </a:extLst>
          </p:cNvPr>
          <p:cNvSpPr/>
          <p:nvPr/>
        </p:nvSpPr>
        <p:spPr>
          <a:xfrm>
            <a:off x="5702300" y="3012884"/>
            <a:ext cx="168276" cy="157064"/>
          </a:xfrm>
          <a:custGeom>
            <a:avLst/>
            <a:gdLst>
              <a:gd name="connsiteX0" fmla="*/ 0 w 168276"/>
              <a:gd name="connsiteY0" fmla="*/ 191 h 157064"/>
              <a:gd name="connsiteX1" fmla="*/ 57150 w 168276"/>
              <a:gd name="connsiteY1" fmla="*/ 89091 h 157064"/>
              <a:gd name="connsiteX2" fmla="*/ 31750 w 168276"/>
              <a:gd name="connsiteY2" fmla="*/ 155766 h 157064"/>
              <a:gd name="connsiteX3" fmla="*/ 168275 w 168276"/>
              <a:gd name="connsiteY3" fmla="*/ 28766 h 157064"/>
              <a:gd name="connsiteX4" fmla="*/ 34925 w 168276"/>
              <a:gd name="connsiteY4" fmla="*/ 136716 h 157064"/>
              <a:gd name="connsiteX5" fmla="*/ 57150 w 168276"/>
              <a:gd name="connsiteY5" fmla="*/ 114491 h 157064"/>
              <a:gd name="connsiteX6" fmla="*/ 0 w 168276"/>
              <a:gd name="connsiteY6" fmla="*/ 191 h 15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76" h="157064">
                <a:moveTo>
                  <a:pt x="0" y="191"/>
                </a:moveTo>
                <a:cubicBezTo>
                  <a:pt x="0" y="-4042"/>
                  <a:pt x="51858" y="63162"/>
                  <a:pt x="57150" y="89091"/>
                </a:cubicBezTo>
                <a:cubicBezTo>
                  <a:pt x="62442" y="115020"/>
                  <a:pt x="13229" y="165820"/>
                  <a:pt x="31750" y="155766"/>
                </a:cubicBezTo>
                <a:cubicBezTo>
                  <a:pt x="50271" y="145712"/>
                  <a:pt x="167746" y="31941"/>
                  <a:pt x="168275" y="28766"/>
                </a:cubicBezTo>
                <a:cubicBezTo>
                  <a:pt x="168804" y="25591"/>
                  <a:pt x="53446" y="122429"/>
                  <a:pt x="34925" y="136716"/>
                </a:cubicBezTo>
                <a:cubicBezTo>
                  <a:pt x="16404" y="151003"/>
                  <a:pt x="62442" y="136187"/>
                  <a:pt x="57150" y="114491"/>
                </a:cubicBezTo>
                <a:cubicBezTo>
                  <a:pt x="51858" y="92795"/>
                  <a:pt x="0" y="4424"/>
                  <a:pt x="0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C4A264D6-6374-BD65-662D-AA1327D64CCC}"/>
              </a:ext>
            </a:extLst>
          </p:cNvPr>
          <p:cNvSpPr/>
          <p:nvPr/>
        </p:nvSpPr>
        <p:spPr>
          <a:xfrm>
            <a:off x="5648200" y="2828900"/>
            <a:ext cx="339268" cy="106412"/>
          </a:xfrm>
          <a:custGeom>
            <a:avLst/>
            <a:gdLst>
              <a:gd name="connsiteX0" fmla="*/ 125 w 339268"/>
              <a:gd name="connsiteY0" fmla="*/ 25 h 106412"/>
              <a:gd name="connsiteX1" fmla="*/ 317625 w 339268"/>
              <a:gd name="connsiteY1" fmla="*/ 98450 h 106412"/>
              <a:gd name="connsiteX2" fmla="*/ 279525 w 339268"/>
              <a:gd name="connsiteY2" fmla="*/ 88925 h 106412"/>
              <a:gd name="connsiteX3" fmla="*/ 125 w 339268"/>
              <a:gd name="connsiteY3" fmla="*/ 25 h 10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68" h="106412">
                <a:moveTo>
                  <a:pt x="125" y="25"/>
                </a:moveTo>
                <a:cubicBezTo>
                  <a:pt x="6475" y="1613"/>
                  <a:pt x="271058" y="83633"/>
                  <a:pt x="317625" y="98450"/>
                </a:cubicBezTo>
                <a:cubicBezTo>
                  <a:pt x="364192" y="113267"/>
                  <a:pt x="328208" y="105858"/>
                  <a:pt x="279525" y="88925"/>
                </a:cubicBezTo>
                <a:cubicBezTo>
                  <a:pt x="230842" y="71992"/>
                  <a:pt x="-6225" y="-1563"/>
                  <a:pt x="12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971D1934-AE7E-7581-65AA-6B593A56E0B1}"/>
              </a:ext>
            </a:extLst>
          </p:cNvPr>
          <p:cNvSpPr/>
          <p:nvPr/>
        </p:nvSpPr>
        <p:spPr>
          <a:xfrm>
            <a:off x="6025642" y="2815903"/>
            <a:ext cx="143438" cy="103648"/>
          </a:xfrm>
          <a:custGeom>
            <a:avLst/>
            <a:gdLst>
              <a:gd name="connsiteX0" fmla="*/ 143383 w 143438"/>
              <a:gd name="connsiteY0" fmla="*/ 322 h 103648"/>
              <a:gd name="connsiteX1" fmla="*/ 29083 w 143438"/>
              <a:gd name="connsiteY1" fmla="*/ 70172 h 103648"/>
              <a:gd name="connsiteX2" fmla="*/ 508 w 143438"/>
              <a:gd name="connsiteY2" fmla="*/ 82872 h 103648"/>
              <a:gd name="connsiteX3" fmla="*/ 44958 w 143438"/>
              <a:gd name="connsiteY3" fmla="*/ 63822 h 103648"/>
              <a:gd name="connsiteX4" fmla="*/ 13208 w 143438"/>
              <a:gd name="connsiteY4" fmla="*/ 101922 h 103648"/>
              <a:gd name="connsiteX5" fmla="*/ 143383 w 143438"/>
              <a:gd name="connsiteY5" fmla="*/ 322 h 1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38" h="103648">
                <a:moveTo>
                  <a:pt x="143383" y="322"/>
                </a:moveTo>
                <a:cubicBezTo>
                  <a:pt x="146029" y="-4970"/>
                  <a:pt x="52895" y="56414"/>
                  <a:pt x="29083" y="70172"/>
                </a:cubicBezTo>
                <a:cubicBezTo>
                  <a:pt x="5271" y="83930"/>
                  <a:pt x="-2138" y="83930"/>
                  <a:pt x="508" y="82872"/>
                </a:cubicBezTo>
                <a:cubicBezTo>
                  <a:pt x="3154" y="81814"/>
                  <a:pt x="42841" y="60647"/>
                  <a:pt x="44958" y="63822"/>
                </a:cubicBezTo>
                <a:cubicBezTo>
                  <a:pt x="47075" y="66997"/>
                  <a:pt x="-3196" y="113034"/>
                  <a:pt x="13208" y="101922"/>
                </a:cubicBezTo>
                <a:cubicBezTo>
                  <a:pt x="29612" y="90810"/>
                  <a:pt x="140737" y="5614"/>
                  <a:pt x="143383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6485B072-CB3B-BC59-7949-2B693C0CC747}"/>
              </a:ext>
            </a:extLst>
          </p:cNvPr>
          <p:cNvSpPr/>
          <p:nvPr/>
        </p:nvSpPr>
        <p:spPr>
          <a:xfrm>
            <a:off x="6273800" y="2365375"/>
            <a:ext cx="34102" cy="136525"/>
          </a:xfrm>
          <a:custGeom>
            <a:avLst/>
            <a:gdLst>
              <a:gd name="connsiteX0" fmla="*/ 0 w 34102"/>
              <a:gd name="connsiteY0" fmla="*/ 0 h 136525"/>
              <a:gd name="connsiteX1" fmla="*/ 31750 w 34102"/>
              <a:gd name="connsiteY1" fmla="*/ 104775 h 136525"/>
              <a:gd name="connsiteX2" fmla="*/ 31750 w 34102"/>
              <a:gd name="connsiteY2" fmla="*/ 136525 h 136525"/>
              <a:gd name="connsiteX3" fmla="*/ 31750 w 34102"/>
              <a:gd name="connsiteY3" fmla="*/ 104775 h 136525"/>
              <a:gd name="connsiteX4" fmla="*/ 0 w 34102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136525">
                <a:moveTo>
                  <a:pt x="0" y="0"/>
                </a:moveTo>
                <a:cubicBezTo>
                  <a:pt x="0" y="0"/>
                  <a:pt x="26458" y="82021"/>
                  <a:pt x="31750" y="104775"/>
                </a:cubicBezTo>
                <a:cubicBezTo>
                  <a:pt x="37042" y="127529"/>
                  <a:pt x="31750" y="136525"/>
                  <a:pt x="31750" y="136525"/>
                </a:cubicBezTo>
                <a:lnTo>
                  <a:pt x="31750" y="104775"/>
                </a:lnTo>
                <a:cubicBezTo>
                  <a:pt x="26458" y="78317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1E27C3A7-8730-28E9-1A69-C0D9033B77C3}"/>
              </a:ext>
            </a:extLst>
          </p:cNvPr>
          <p:cNvSpPr/>
          <p:nvPr/>
        </p:nvSpPr>
        <p:spPr>
          <a:xfrm>
            <a:off x="5280018" y="1898630"/>
            <a:ext cx="31792" cy="130213"/>
          </a:xfrm>
          <a:custGeom>
            <a:avLst/>
            <a:gdLst>
              <a:gd name="connsiteX0" fmla="*/ 7 w 31792"/>
              <a:gd name="connsiteY0" fmla="*/ 20 h 130213"/>
              <a:gd name="connsiteX1" fmla="*/ 28582 w 31792"/>
              <a:gd name="connsiteY1" fmla="*/ 60345 h 130213"/>
              <a:gd name="connsiteX2" fmla="*/ 9532 w 31792"/>
              <a:gd name="connsiteY2" fmla="*/ 130195 h 130213"/>
              <a:gd name="connsiteX3" fmla="*/ 31757 w 31792"/>
              <a:gd name="connsiteY3" fmla="*/ 66695 h 130213"/>
              <a:gd name="connsiteX4" fmla="*/ 7 w 31792"/>
              <a:gd name="connsiteY4" fmla="*/ 20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2" h="130213">
                <a:moveTo>
                  <a:pt x="7" y="20"/>
                </a:moveTo>
                <a:cubicBezTo>
                  <a:pt x="-522" y="-1038"/>
                  <a:pt x="26995" y="38649"/>
                  <a:pt x="28582" y="60345"/>
                </a:cubicBezTo>
                <a:cubicBezTo>
                  <a:pt x="30169" y="82041"/>
                  <a:pt x="9003" y="129137"/>
                  <a:pt x="9532" y="130195"/>
                </a:cubicBezTo>
                <a:cubicBezTo>
                  <a:pt x="10061" y="131253"/>
                  <a:pt x="32815" y="87332"/>
                  <a:pt x="31757" y="66695"/>
                </a:cubicBezTo>
                <a:cubicBezTo>
                  <a:pt x="30699" y="46058"/>
                  <a:pt x="536" y="1078"/>
                  <a:pt x="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ACDCF4C8-5C91-2C37-0F09-2C030410CA1C}"/>
              </a:ext>
            </a:extLst>
          </p:cNvPr>
          <p:cNvSpPr/>
          <p:nvPr/>
        </p:nvSpPr>
        <p:spPr>
          <a:xfrm>
            <a:off x="5518126" y="2022475"/>
            <a:ext cx="41463" cy="111125"/>
          </a:xfrm>
          <a:custGeom>
            <a:avLst/>
            <a:gdLst>
              <a:gd name="connsiteX0" fmla="*/ 12724 w 41463"/>
              <a:gd name="connsiteY0" fmla="*/ 0 h 111125"/>
              <a:gd name="connsiteX1" fmla="*/ 34949 w 41463"/>
              <a:gd name="connsiteY1" fmla="*/ 63500 h 111125"/>
              <a:gd name="connsiteX2" fmla="*/ 24 w 41463"/>
              <a:gd name="connsiteY2" fmla="*/ 111125 h 111125"/>
              <a:gd name="connsiteX3" fmla="*/ 41299 w 41463"/>
              <a:gd name="connsiteY3" fmla="*/ 63500 h 111125"/>
              <a:gd name="connsiteX4" fmla="*/ 12724 w 41463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3" h="111125">
                <a:moveTo>
                  <a:pt x="12724" y="0"/>
                </a:moveTo>
                <a:cubicBezTo>
                  <a:pt x="11666" y="0"/>
                  <a:pt x="37066" y="44979"/>
                  <a:pt x="34949" y="63500"/>
                </a:cubicBezTo>
                <a:cubicBezTo>
                  <a:pt x="32832" y="82021"/>
                  <a:pt x="-1034" y="111125"/>
                  <a:pt x="24" y="111125"/>
                </a:cubicBezTo>
                <a:cubicBezTo>
                  <a:pt x="1082" y="111125"/>
                  <a:pt x="38653" y="78846"/>
                  <a:pt x="41299" y="63500"/>
                </a:cubicBezTo>
                <a:cubicBezTo>
                  <a:pt x="43945" y="48154"/>
                  <a:pt x="13782" y="0"/>
                  <a:pt x="127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970454EF-9AD5-3C98-F0B1-00EFAA6F6BC2}"/>
              </a:ext>
            </a:extLst>
          </p:cNvPr>
          <p:cNvSpPr/>
          <p:nvPr/>
        </p:nvSpPr>
        <p:spPr>
          <a:xfrm>
            <a:off x="4622733" y="1949377"/>
            <a:ext cx="114490" cy="193762"/>
          </a:xfrm>
          <a:custGeom>
            <a:avLst/>
            <a:gdLst>
              <a:gd name="connsiteX0" fmla="*/ 67 w 114490"/>
              <a:gd name="connsiteY0" fmla="*/ 73 h 193762"/>
              <a:gd name="connsiteX1" fmla="*/ 92142 w 114490"/>
              <a:gd name="connsiteY1" fmla="*/ 130248 h 193762"/>
              <a:gd name="connsiteX2" fmla="*/ 114367 w 114490"/>
              <a:gd name="connsiteY2" fmla="*/ 193748 h 193762"/>
              <a:gd name="connsiteX3" fmla="*/ 101667 w 114490"/>
              <a:gd name="connsiteY3" fmla="*/ 136598 h 193762"/>
              <a:gd name="connsiteX4" fmla="*/ 108017 w 114490"/>
              <a:gd name="connsiteY4" fmla="*/ 149298 h 193762"/>
              <a:gd name="connsiteX5" fmla="*/ 67 w 114490"/>
              <a:gd name="connsiteY5" fmla="*/ 73 h 1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90" h="193762">
                <a:moveTo>
                  <a:pt x="67" y="73"/>
                </a:moveTo>
                <a:cubicBezTo>
                  <a:pt x="-2579" y="-3102"/>
                  <a:pt x="73092" y="97969"/>
                  <a:pt x="92142" y="130248"/>
                </a:cubicBezTo>
                <a:cubicBezTo>
                  <a:pt x="111192" y="162527"/>
                  <a:pt x="112779" y="192690"/>
                  <a:pt x="114367" y="193748"/>
                </a:cubicBezTo>
                <a:cubicBezTo>
                  <a:pt x="115955" y="194806"/>
                  <a:pt x="101667" y="136598"/>
                  <a:pt x="101667" y="136598"/>
                </a:cubicBezTo>
                <a:cubicBezTo>
                  <a:pt x="100609" y="129190"/>
                  <a:pt x="122304" y="169406"/>
                  <a:pt x="108017" y="149298"/>
                </a:cubicBezTo>
                <a:cubicBezTo>
                  <a:pt x="93730" y="129190"/>
                  <a:pt x="2713" y="3248"/>
                  <a:pt x="6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473DBED2-E898-ED1F-FE0A-7A0719814E82}"/>
              </a:ext>
            </a:extLst>
          </p:cNvPr>
          <p:cNvSpPr/>
          <p:nvPr/>
        </p:nvSpPr>
        <p:spPr>
          <a:xfrm>
            <a:off x="4727520" y="2609610"/>
            <a:ext cx="87401" cy="162387"/>
          </a:xfrm>
          <a:custGeom>
            <a:avLst/>
            <a:gdLst>
              <a:gd name="connsiteX0" fmla="*/ 55 w 87401"/>
              <a:gd name="connsiteY0" fmla="*/ 240 h 162387"/>
              <a:gd name="connsiteX1" fmla="*/ 82605 w 87401"/>
              <a:gd name="connsiteY1" fmla="*/ 155815 h 162387"/>
              <a:gd name="connsiteX2" fmla="*/ 69905 w 87401"/>
              <a:gd name="connsiteY2" fmla="*/ 120890 h 162387"/>
              <a:gd name="connsiteX3" fmla="*/ 55 w 87401"/>
              <a:gd name="connsiteY3" fmla="*/ 240 h 1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01" h="162387">
                <a:moveTo>
                  <a:pt x="55" y="240"/>
                </a:moveTo>
                <a:cubicBezTo>
                  <a:pt x="2172" y="6061"/>
                  <a:pt x="70963" y="135707"/>
                  <a:pt x="82605" y="155815"/>
                </a:cubicBezTo>
                <a:cubicBezTo>
                  <a:pt x="94247" y="175923"/>
                  <a:pt x="82605" y="145761"/>
                  <a:pt x="69905" y="120890"/>
                </a:cubicBezTo>
                <a:cubicBezTo>
                  <a:pt x="57205" y="96019"/>
                  <a:pt x="-2062" y="-5581"/>
                  <a:pt x="55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553B1709-1202-73C4-2958-5F11EB9AC5CC}"/>
              </a:ext>
            </a:extLst>
          </p:cNvPr>
          <p:cNvSpPr/>
          <p:nvPr/>
        </p:nvSpPr>
        <p:spPr>
          <a:xfrm>
            <a:off x="5457757" y="2949562"/>
            <a:ext cx="246260" cy="199228"/>
          </a:xfrm>
          <a:custGeom>
            <a:avLst/>
            <a:gdLst>
              <a:gd name="connsiteX0" fmla="*/ 68 w 246260"/>
              <a:gd name="connsiteY0" fmla="*/ 53988 h 199228"/>
              <a:gd name="connsiteX1" fmla="*/ 235018 w 246260"/>
              <a:gd name="connsiteY1" fmla="*/ 190513 h 199228"/>
              <a:gd name="connsiteX2" fmla="*/ 196918 w 246260"/>
              <a:gd name="connsiteY2" fmla="*/ 165113 h 199228"/>
              <a:gd name="connsiteX3" fmla="*/ 92143 w 246260"/>
              <a:gd name="connsiteY3" fmla="*/ 13 h 199228"/>
              <a:gd name="connsiteX4" fmla="*/ 209618 w 246260"/>
              <a:gd name="connsiteY4" fmla="*/ 174638 h 199228"/>
              <a:gd name="connsiteX5" fmla="*/ 68 w 246260"/>
              <a:gd name="connsiteY5" fmla="*/ 53988 h 19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60" h="199228">
                <a:moveTo>
                  <a:pt x="68" y="53988"/>
                </a:moveTo>
                <a:cubicBezTo>
                  <a:pt x="4301" y="56634"/>
                  <a:pt x="202210" y="171992"/>
                  <a:pt x="235018" y="190513"/>
                </a:cubicBezTo>
                <a:cubicBezTo>
                  <a:pt x="267826" y="209034"/>
                  <a:pt x="220730" y="196863"/>
                  <a:pt x="196918" y="165113"/>
                </a:cubicBezTo>
                <a:cubicBezTo>
                  <a:pt x="173106" y="133363"/>
                  <a:pt x="90026" y="-1575"/>
                  <a:pt x="92143" y="13"/>
                </a:cubicBezTo>
                <a:cubicBezTo>
                  <a:pt x="94260" y="1601"/>
                  <a:pt x="230785" y="168817"/>
                  <a:pt x="209618" y="174638"/>
                </a:cubicBezTo>
                <a:cubicBezTo>
                  <a:pt x="188451" y="180459"/>
                  <a:pt x="-4165" y="51342"/>
                  <a:pt x="68" y="53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179CF7F5-9798-DE72-63F5-DD7BC1130163}"/>
              </a:ext>
            </a:extLst>
          </p:cNvPr>
          <p:cNvSpPr/>
          <p:nvPr/>
        </p:nvSpPr>
        <p:spPr>
          <a:xfrm>
            <a:off x="4701306" y="2780738"/>
            <a:ext cx="449202" cy="373734"/>
          </a:xfrm>
          <a:custGeom>
            <a:avLst/>
            <a:gdLst>
              <a:gd name="connsiteX0" fmla="*/ 869 w 449202"/>
              <a:gd name="connsiteY0" fmla="*/ 562 h 373734"/>
              <a:gd name="connsiteX1" fmla="*/ 356469 w 449202"/>
              <a:gd name="connsiteY1" fmla="*/ 279962 h 373734"/>
              <a:gd name="connsiteX2" fmla="*/ 365994 w 449202"/>
              <a:gd name="connsiteY2" fmla="*/ 248212 h 373734"/>
              <a:gd name="connsiteX3" fmla="*/ 448544 w 449202"/>
              <a:gd name="connsiteY3" fmla="*/ 368862 h 373734"/>
              <a:gd name="connsiteX4" fmla="*/ 315194 w 449202"/>
              <a:gd name="connsiteY4" fmla="*/ 54537 h 373734"/>
              <a:gd name="connsiteX5" fmla="*/ 429494 w 449202"/>
              <a:gd name="connsiteY5" fmla="*/ 343462 h 373734"/>
              <a:gd name="connsiteX6" fmla="*/ 381869 w 449202"/>
              <a:gd name="connsiteY6" fmla="*/ 295837 h 373734"/>
              <a:gd name="connsiteX7" fmla="*/ 229469 w 449202"/>
              <a:gd name="connsiteY7" fmla="*/ 206937 h 373734"/>
              <a:gd name="connsiteX8" fmla="*/ 254869 w 449202"/>
              <a:gd name="connsiteY8" fmla="*/ 206937 h 373734"/>
              <a:gd name="connsiteX9" fmla="*/ 869 w 449202"/>
              <a:gd name="connsiteY9" fmla="*/ 562 h 37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202" h="373734">
                <a:moveTo>
                  <a:pt x="869" y="562"/>
                </a:moveTo>
                <a:cubicBezTo>
                  <a:pt x="17802" y="12733"/>
                  <a:pt x="295615" y="238687"/>
                  <a:pt x="356469" y="279962"/>
                </a:cubicBezTo>
                <a:cubicBezTo>
                  <a:pt x="417323" y="321237"/>
                  <a:pt x="350648" y="233395"/>
                  <a:pt x="365994" y="248212"/>
                </a:cubicBezTo>
                <a:cubicBezTo>
                  <a:pt x="381340" y="263029"/>
                  <a:pt x="457011" y="401141"/>
                  <a:pt x="448544" y="368862"/>
                </a:cubicBezTo>
                <a:cubicBezTo>
                  <a:pt x="440077" y="336583"/>
                  <a:pt x="318369" y="58770"/>
                  <a:pt x="315194" y="54537"/>
                </a:cubicBezTo>
                <a:cubicBezTo>
                  <a:pt x="312019" y="50304"/>
                  <a:pt x="418382" y="303245"/>
                  <a:pt x="429494" y="343462"/>
                </a:cubicBezTo>
                <a:cubicBezTo>
                  <a:pt x="440607" y="383679"/>
                  <a:pt x="415207" y="318591"/>
                  <a:pt x="381869" y="295837"/>
                </a:cubicBezTo>
                <a:cubicBezTo>
                  <a:pt x="348532" y="273083"/>
                  <a:pt x="250636" y="221754"/>
                  <a:pt x="229469" y="206937"/>
                </a:cubicBezTo>
                <a:cubicBezTo>
                  <a:pt x="208302" y="192120"/>
                  <a:pt x="290323" y="236570"/>
                  <a:pt x="254869" y="206937"/>
                </a:cubicBezTo>
                <a:cubicBezTo>
                  <a:pt x="219415" y="177304"/>
                  <a:pt x="-16064" y="-11609"/>
                  <a:pt x="869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2F66E866-EB39-CC3C-8C01-50117F81DDBF}"/>
              </a:ext>
            </a:extLst>
          </p:cNvPr>
          <p:cNvSpPr/>
          <p:nvPr/>
        </p:nvSpPr>
        <p:spPr>
          <a:xfrm>
            <a:off x="6136922" y="1628676"/>
            <a:ext cx="276661" cy="92207"/>
          </a:xfrm>
          <a:custGeom>
            <a:avLst/>
            <a:gdLst>
              <a:gd name="connsiteX0" fmla="*/ 353 w 276661"/>
              <a:gd name="connsiteY0" fmla="*/ 92174 h 92207"/>
              <a:gd name="connsiteX1" fmla="*/ 190853 w 276661"/>
              <a:gd name="connsiteY1" fmla="*/ 12799 h 92207"/>
              <a:gd name="connsiteX2" fmla="*/ 171803 w 276661"/>
              <a:gd name="connsiteY2" fmla="*/ 38199 h 92207"/>
              <a:gd name="connsiteX3" fmla="*/ 276578 w 276661"/>
              <a:gd name="connsiteY3" fmla="*/ 28674 h 92207"/>
              <a:gd name="connsiteX4" fmla="*/ 190853 w 276661"/>
              <a:gd name="connsiteY4" fmla="*/ 28674 h 92207"/>
              <a:gd name="connsiteX5" fmla="*/ 146403 w 276661"/>
              <a:gd name="connsiteY5" fmla="*/ 28674 h 92207"/>
              <a:gd name="connsiteX6" fmla="*/ 165453 w 276661"/>
              <a:gd name="connsiteY6" fmla="*/ 99 h 92207"/>
              <a:gd name="connsiteX7" fmla="*/ 143228 w 276661"/>
              <a:gd name="connsiteY7" fmla="*/ 22324 h 92207"/>
              <a:gd name="connsiteX8" fmla="*/ 353 w 276661"/>
              <a:gd name="connsiteY8" fmla="*/ 92174 h 9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61" h="92207">
                <a:moveTo>
                  <a:pt x="353" y="92174"/>
                </a:moveTo>
                <a:cubicBezTo>
                  <a:pt x="8291" y="90586"/>
                  <a:pt x="162278" y="21795"/>
                  <a:pt x="190853" y="12799"/>
                </a:cubicBezTo>
                <a:cubicBezTo>
                  <a:pt x="219428" y="3803"/>
                  <a:pt x="157516" y="35553"/>
                  <a:pt x="171803" y="38199"/>
                </a:cubicBezTo>
                <a:cubicBezTo>
                  <a:pt x="186090" y="40845"/>
                  <a:pt x="273403" y="30261"/>
                  <a:pt x="276578" y="28674"/>
                </a:cubicBezTo>
                <a:cubicBezTo>
                  <a:pt x="279753" y="27087"/>
                  <a:pt x="190853" y="28674"/>
                  <a:pt x="190853" y="28674"/>
                </a:cubicBezTo>
                <a:cubicBezTo>
                  <a:pt x="169157" y="28674"/>
                  <a:pt x="150636" y="33436"/>
                  <a:pt x="146403" y="28674"/>
                </a:cubicBezTo>
                <a:cubicBezTo>
                  <a:pt x="142170" y="23912"/>
                  <a:pt x="165982" y="1157"/>
                  <a:pt x="165453" y="99"/>
                </a:cubicBezTo>
                <a:cubicBezTo>
                  <a:pt x="164924" y="-959"/>
                  <a:pt x="165982" y="6449"/>
                  <a:pt x="143228" y="22324"/>
                </a:cubicBezTo>
                <a:cubicBezTo>
                  <a:pt x="120474" y="38199"/>
                  <a:pt x="-7585" y="93762"/>
                  <a:pt x="353" y="92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ECEE0977-2A1B-2ED1-DF0A-58FCABC3A4A8}"/>
              </a:ext>
            </a:extLst>
          </p:cNvPr>
          <p:cNvSpPr/>
          <p:nvPr/>
        </p:nvSpPr>
        <p:spPr>
          <a:xfrm>
            <a:off x="4168370" y="1468338"/>
            <a:ext cx="92661" cy="433311"/>
          </a:xfrm>
          <a:custGeom>
            <a:avLst/>
            <a:gdLst>
              <a:gd name="connsiteX0" fmla="*/ 405 w 92661"/>
              <a:gd name="connsiteY0" fmla="*/ 1687 h 433311"/>
              <a:gd name="connsiteX1" fmla="*/ 57555 w 92661"/>
              <a:gd name="connsiteY1" fmla="*/ 296962 h 433311"/>
              <a:gd name="connsiteX2" fmla="*/ 63905 w 92661"/>
              <a:gd name="connsiteY2" fmla="*/ 430312 h 433311"/>
              <a:gd name="connsiteX3" fmla="*/ 63905 w 92661"/>
              <a:gd name="connsiteY3" fmla="*/ 382687 h 433311"/>
              <a:gd name="connsiteX4" fmla="*/ 92480 w 92661"/>
              <a:gd name="connsiteY4" fmla="*/ 300137 h 433311"/>
              <a:gd name="connsiteX5" fmla="*/ 73430 w 92661"/>
              <a:gd name="connsiteY5" fmla="*/ 350937 h 433311"/>
              <a:gd name="connsiteX6" fmla="*/ 22630 w 92661"/>
              <a:gd name="connsiteY6" fmla="*/ 131862 h 433311"/>
              <a:gd name="connsiteX7" fmla="*/ 32155 w 92661"/>
              <a:gd name="connsiteY7" fmla="*/ 173137 h 433311"/>
              <a:gd name="connsiteX8" fmla="*/ 405 w 92661"/>
              <a:gd name="connsiteY8" fmla="*/ 1687 h 43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61" h="433311">
                <a:moveTo>
                  <a:pt x="405" y="1687"/>
                </a:moveTo>
                <a:cubicBezTo>
                  <a:pt x="4638" y="22324"/>
                  <a:pt x="46972" y="225525"/>
                  <a:pt x="57555" y="296962"/>
                </a:cubicBezTo>
                <a:cubicBezTo>
                  <a:pt x="68138" y="368399"/>
                  <a:pt x="62847" y="416025"/>
                  <a:pt x="63905" y="430312"/>
                </a:cubicBezTo>
                <a:cubicBezTo>
                  <a:pt x="64963" y="444599"/>
                  <a:pt x="59143" y="404383"/>
                  <a:pt x="63905" y="382687"/>
                </a:cubicBezTo>
                <a:cubicBezTo>
                  <a:pt x="68667" y="360991"/>
                  <a:pt x="90893" y="305429"/>
                  <a:pt x="92480" y="300137"/>
                </a:cubicBezTo>
                <a:cubicBezTo>
                  <a:pt x="94067" y="294845"/>
                  <a:pt x="85072" y="378983"/>
                  <a:pt x="73430" y="350937"/>
                </a:cubicBezTo>
                <a:cubicBezTo>
                  <a:pt x="61788" y="322891"/>
                  <a:pt x="29509" y="161495"/>
                  <a:pt x="22630" y="131862"/>
                </a:cubicBezTo>
                <a:cubicBezTo>
                  <a:pt x="15751" y="102229"/>
                  <a:pt x="37976" y="190070"/>
                  <a:pt x="32155" y="173137"/>
                </a:cubicBezTo>
                <a:cubicBezTo>
                  <a:pt x="26334" y="156204"/>
                  <a:pt x="-3828" y="-18950"/>
                  <a:pt x="405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B8F1B249-CF94-E3FC-D390-EAA866038A63}"/>
              </a:ext>
            </a:extLst>
          </p:cNvPr>
          <p:cNvSpPr/>
          <p:nvPr/>
        </p:nvSpPr>
        <p:spPr>
          <a:xfrm>
            <a:off x="3857599" y="1504807"/>
            <a:ext cx="123878" cy="311630"/>
          </a:xfrm>
          <a:custGeom>
            <a:avLst/>
            <a:gdLst>
              <a:gd name="connsiteX0" fmla="*/ 123851 w 123878"/>
              <a:gd name="connsiteY0" fmla="*/ 143 h 311630"/>
              <a:gd name="connsiteX1" fmla="*/ 50826 w 123878"/>
              <a:gd name="connsiteY1" fmla="*/ 181118 h 311630"/>
              <a:gd name="connsiteX2" fmla="*/ 26 w 123878"/>
              <a:gd name="connsiteY2" fmla="*/ 311293 h 311630"/>
              <a:gd name="connsiteX3" fmla="*/ 57176 w 123878"/>
              <a:gd name="connsiteY3" fmla="*/ 143018 h 311630"/>
              <a:gd name="connsiteX4" fmla="*/ 38126 w 123878"/>
              <a:gd name="connsiteY4" fmla="*/ 187468 h 311630"/>
              <a:gd name="connsiteX5" fmla="*/ 120676 w 123878"/>
              <a:gd name="connsiteY5" fmla="*/ 104918 h 311630"/>
              <a:gd name="connsiteX6" fmla="*/ 60351 w 123878"/>
              <a:gd name="connsiteY6" fmla="*/ 149368 h 311630"/>
              <a:gd name="connsiteX7" fmla="*/ 123851 w 123878"/>
              <a:gd name="connsiteY7" fmla="*/ 143 h 31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78" h="311630">
                <a:moveTo>
                  <a:pt x="123851" y="143"/>
                </a:moveTo>
                <a:cubicBezTo>
                  <a:pt x="122264" y="5435"/>
                  <a:pt x="71464" y="129260"/>
                  <a:pt x="50826" y="181118"/>
                </a:cubicBezTo>
                <a:cubicBezTo>
                  <a:pt x="30188" y="232976"/>
                  <a:pt x="-1032" y="317643"/>
                  <a:pt x="26" y="311293"/>
                </a:cubicBezTo>
                <a:cubicBezTo>
                  <a:pt x="1084" y="304943"/>
                  <a:pt x="50826" y="163655"/>
                  <a:pt x="57176" y="143018"/>
                </a:cubicBezTo>
                <a:cubicBezTo>
                  <a:pt x="63526" y="122381"/>
                  <a:pt x="27543" y="193818"/>
                  <a:pt x="38126" y="187468"/>
                </a:cubicBezTo>
                <a:cubicBezTo>
                  <a:pt x="48709" y="181118"/>
                  <a:pt x="116972" y="111268"/>
                  <a:pt x="120676" y="104918"/>
                </a:cubicBezTo>
                <a:cubicBezTo>
                  <a:pt x="124380" y="98568"/>
                  <a:pt x="62997" y="161010"/>
                  <a:pt x="60351" y="149368"/>
                </a:cubicBezTo>
                <a:cubicBezTo>
                  <a:pt x="57705" y="137726"/>
                  <a:pt x="125438" y="-5149"/>
                  <a:pt x="123851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AE68561B-F634-DDB2-94D2-0564884A0115}"/>
              </a:ext>
            </a:extLst>
          </p:cNvPr>
          <p:cNvSpPr/>
          <p:nvPr/>
        </p:nvSpPr>
        <p:spPr>
          <a:xfrm>
            <a:off x="5171699" y="1952487"/>
            <a:ext cx="19426" cy="86269"/>
          </a:xfrm>
          <a:custGeom>
            <a:avLst/>
            <a:gdLst>
              <a:gd name="connsiteX0" fmla="*/ 19426 w 19426"/>
              <a:gd name="connsiteY0" fmla="*/ 138 h 86269"/>
              <a:gd name="connsiteX1" fmla="*/ 376 w 19426"/>
              <a:gd name="connsiteY1" fmla="*/ 63638 h 86269"/>
              <a:gd name="connsiteX2" fmla="*/ 9901 w 19426"/>
              <a:gd name="connsiteY2" fmla="*/ 85863 h 86269"/>
              <a:gd name="connsiteX3" fmla="*/ 376 w 19426"/>
              <a:gd name="connsiteY3" fmla="*/ 47763 h 86269"/>
              <a:gd name="connsiteX4" fmla="*/ 19426 w 19426"/>
              <a:gd name="connsiteY4" fmla="*/ 138 h 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6" h="86269">
                <a:moveTo>
                  <a:pt x="19426" y="138"/>
                </a:moveTo>
                <a:cubicBezTo>
                  <a:pt x="19426" y="2784"/>
                  <a:pt x="1963" y="49351"/>
                  <a:pt x="376" y="63638"/>
                </a:cubicBezTo>
                <a:cubicBezTo>
                  <a:pt x="-1211" y="77925"/>
                  <a:pt x="9901" y="88509"/>
                  <a:pt x="9901" y="85863"/>
                </a:cubicBezTo>
                <a:cubicBezTo>
                  <a:pt x="9901" y="83217"/>
                  <a:pt x="-2270" y="62050"/>
                  <a:pt x="376" y="47763"/>
                </a:cubicBezTo>
                <a:cubicBezTo>
                  <a:pt x="3022" y="33476"/>
                  <a:pt x="19426" y="-2508"/>
                  <a:pt x="19426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D3A089E-0BE7-24E8-9E4E-496FB8ADE51D}"/>
              </a:ext>
            </a:extLst>
          </p:cNvPr>
          <p:cNvSpPr/>
          <p:nvPr/>
        </p:nvSpPr>
        <p:spPr>
          <a:xfrm>
            <a:off x="4946596" y="1736527"/>
            <a:ext cx="49708" cy="82058"/>
          </a:xfrm>
          <a:custGeom>
            <a:avLst/>
            <a:gdLst>
              <a:gd name="connsiteX0" fmla="*/ 54 w 49708"/>
              <a:gd name="connsiteY0" fmla="*/ 198 h 82058"/>
              <a:gd name="connsiteX1" fmla="*/ 47679 w 49708"/>
              <a:gd name="connsiteY1" fmla="*/ 79573 h 82058"/>
              <a:gd name="connsiteX2" fmla="*/ 38154 w 49708"/>
              <a:gd name="connsiteY2" fmla="*/ 57348 h 82058"/>
              <a:gd name="connsiteX3" fmla="*/ 54 w 49708"/>
              <a:gd name="connsiteY3" fmla="*/ 198 h 8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08" h="82058">
                <a:moveTo>
                  <a:pt x="54" y="198"/>
                </a:moveTo>
                <a:cubicBezTo>
                  <a:pt x="1641" y="3902"/>
                  <a:pt x="41329" y="70048"/>
                  <a:pt x="47679" y="79573"/>
                </a:cubicBezTo>
                <a:cubicBezTo>
                  <a:pt x="54029" y="89098"/>
                  <a:pt x="43975" y="68990"/>
                  <a:pt x="38154" y="57348"/>
                </a:cubicBezTo>
                <a:cubicBezTo>
                  <a:pt x="32333" y="45706"/>
                  <a:pt x="-1533" y="-3506"/>
                  <a:pt x="5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7B2F93F0-3FE6-524A-3415-3EF7D2EBBF6F}"/>
              </a:ext>
            </a:extLst>
          </p:cNvPr>
          <p:cNvSpPr/>
          <p:nvPr/>
        </p:nvSpPr>
        <p:spPr>
          <a:xfrm>
            <a:off x="5029041" y="1930331"/>
            <a:ext cx="60559" cy="95551"/>
          </a:xfrm>
          <a:custGeom>
            <a:avLst/>
            <a:gdLst>
              <a:gd name="connsiteX0" fmla="*/ 159 w 60559"/>
              <a:gd name="connsiteY0" fmla="*/ 69 h 95551"/>
              <a:gd name="connsiteX1" fmla="*/ 19209 w 60559"/>
              <a:gd name="connsiteY1" fmla="*/ 60394 h 95551"/>
              <a:gd name="connsiteX2" fmla="*/ 60484 w 60559"/>
              <a:gd name="connsiteY2" fmla="*/ 95319 h 95551"/>
              <a:gd name="connsiteX3" fmla="*/ 28734 w 60559"/>
              <a:gd name="connsiteY3" fmla="*/ 73094 h 95551"/>
              <a:gd name="connsiteX4" fmla="*/ 159 w 60559"/>
              <a:gd name="connsiteY4" fmla="*/ 69 h 9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9" h="95551">
                <a:moveTo>
                  <a:pt x="159" y="69"/>
                </a:moveTo>
                <a:cubicBezTo>
                  <a:pt x="-1429" y="-2048"/>
                  <a:pt x="9155" y="44519"/>
                  <a:pt x="19209" y="60394"/>
                </a:cubicBezTo>
                <a:cubicBezTo>
                  <a:pt x="29263" y="76269"/>
                  <a:pt x="58896" y="93202"/>
                  <a:pt x="60484" y="95319"/>
                </a:cubicBezTo>
                <a:cubicBezTo>
                  <a:pt x="62072" y="97436"/>
                  <a:pt x="38259" y="84736"/>
                  <a:pt x="28734" y="73094"/>
                </a:cubicBezTo>
                <a:cubicBezTo>
                  <a:pt x="19209" y="61452"/>
                  <a:pt x="1747" y="2186"/>
                  <a:pt x="15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352C6F88-F47E-B1B3-DC5E-609B33F895E3}"/>
              </a:ext>
            </a:extLst>
          </p:cNvPr>
          <p:cNvSpPr/>
          <p:nvPr/>
        </p:nvSpPr>
        <p:spPr>
          <a:xfrm>
            <a:off x="4857728" y="2546333"/>
            <a:ext cx="54861" cy="88990"/>
          </a:xfrm>
          <a:custGeom>
            <a:avLst/>
            <a:gdLst>
              <a:gd name="connsiteX0" fmla="*/ 22 w 54861"/>
              <a:gd name="connsiteY0" fmla="*/ 17 h 88990"/>
              <a:gd name="connsiteX1" fmla="*/ 44472 w 54861"/>
              <a:gd name="connsiteY1" fmla="*/ 60342 h 88990"/>
              <a:gd name="connsiteX2" fmla="*/ 53997 w 54861"/>
              <a:gd name="connsiteY2" fmla="*/ 88917 h 88990"/>
              <a:gd name="connsiteX3" fmla="*/ 50822 w 54861"/>
              <a:gd name="connsiteY3" fmla="*/ 66692 h 88990"/>
              <a:gd name="connsiteX4" fmla="*/ 22 w 54861"/>
              <a:gd name="connsiteY4" fmla="*/ 17 h 8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1" h="88990">
                <a:moveTo>
                  <a:pt x="22" y="17"/>
                </a:moveTo>
                <a:cubicBezTo>
                  <a:pt x="-1036" y="-1041"/>
                  <a:pt x="35476" y="45525"/>
                  <a:pt x="44472" y="60342"/>
                </a:cubicBezTo>
                <a:cubicBezTo>
                  <a:pt x="53468" y="75159"/>
                  <a:pt x="53997" y="88917"/>
                  <a:pt x="53997" y="88917"/>
                </a:cubicBezTo>
                <a:cubicBezTo>
                  <a:pt x="55055" y="89975"/>
                  <a:pt x="56114" y="79392"/>
                  <a:pt x="50822" y="66692"/>
                </a:cubicBezTo>
                <a:cubicBezTo>
                  <a:pt x="45530" y="53992"/>
                  <a:pt x="1080" y="1075"/>
                  <a:pt x="2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42BDD740-B2F5-E3D6-9156-4C5D6BA208BC}"/>
              </a:ext>
            </a:extLst>
          </p:cNvPr>
          <p:cNvSpPr/>
          <p:nvPr/>
        </p:nvSpPr>
        <p:spPr>
          <a:xfrm>
            <a:off x="4578345" y="2130423"/>
            <a:ext cx="51801" cy="155628"/>
          </a:xfrm>
          <a:custGeom>
            <a:avLst/>
            <a:gdLst>
              <a:gd name="connsiteX0" fmla="*/ 5 w 51801"/>
              <a:gd name="connsiteY0" fmla="*/ 2 h 155628"/>
              <a:gd name="connsiteX1" fmla="*/ 44455 w 51801"/>
              <a:gd name="connsiteY1" fmla="*/ 127002 h 155628"/>
              <a:gd name="connsiteX2" fmla="*/ 50805 w 51801"/>
              <a:gd name="connsiteY2" fmla="*/ 155577 h 155628"/>
              <a:gd name="connsiteX3" fmla="*/ 47630 w 51801"/>
              <a:gd name="connsiteY3" fmla="*/ 123827 h 155628"/>
              <a:gd name="connsiteX4" fmla="*/ 5 w 51801"/>
              <a:gd name="connsiteY4" fmla="*/ 2 h 1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1" h="155628">
                <a:moveTo>
                  <a:pt x="5" y="2"/>
                </a:moveTo>
                <a:cubicBezTo>
                  <a:pt x="-524" y="531"/>
                  <a:pt x="35988" y="101073"/>
                  <a:pt x="44455" y="127002"/>
                </a:cubicBezTo>
                <a:cubicBezTo>
                  <a:pt x="52922" y="152931"/>
                  <a:pt x="50276" y="156106"/>
                  <a:pt x="50805" y="155577"/>
                </a:cubicBezTo>
                <a:cubicBezTo>
                  <a:pt x="51334" y="155048"/>
                  <a:pt x="53980" y="144994"/>
                  <a:pt x="47630" y="123827"/>
                </a:cubicBezTo>
                <a:cubicBezTo>
                  <a:pt x="41280" y="102660"/>
                  <a:pt x="534" y="-527"/>
                  <a:pt x="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B3DC1442-019E-A0C7-9A4E-50B7B55608A0}"/>
              </a:ext>
            </a:extLst>
          </p:cNvPr>
          <p:cNvSpPr/>
          <p:nvPr/>
        </p:nvSpPr>
        <p:spPr>
          <a:xfrm>
            <a:off x="4562445" y="2374742"/>
            <a:ext cx="84282" cy="52251"/>
          </a:xfrm>
          <a:custGeom>
            <a:avLst/>
            <a:gdLst>
              <a:gd name="connsiteX0" fmla="*/ 30 w 84282"/>
              <a:gd name="connsiteY0" fmla="*/ 158 h 52251"/>
              <a:gd name="connsiteX1" fmla="*/ 79405 w 84282"/>
              <a:gd name="connsiteY1" fmla="*/ 50958 h 52251"/>
              <a:gd name="connsiteX2" fmla="*/ 69880 w 84282"/>
              <a:gd name="connsiteY2" fmla="*/ 35083 h 52251"/>
              <a:gd name="connsiteX3" fmla="*/ 30 w 84282"/>
              <a:gd name="connsiteY3" fmla="*/ 158 h 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82" h="52251">
                <a:moveTo>
                  <a:pt x="30" y="158"/>
                </a:moveTo>
                <a:cubicBezTo>
                  <a:pt x="1618" y="2804"/>
                  <a:pt x="79405" y="50958"/>
                  <a:pt x="79405" y="50958"/>
                </a:cubicBezTo>
                <a:cubicBezTo>
                  <a:pt x="91047" y="56779"/>
                  <a:pt x="79405" y="41433"/>
                  <a:pt x="69880" y="35083"/>
                </a:cubicBezTo>
                <a:cubicBezTo>
                  <a:pt x="60355" y="28733"/>
                  <a:pt x="-1558" y="-2488"/>
                  <a:pt x="3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10B9FCA9-DC6F-7193-5BC3-DF289A3A9FFF}"/>
              </a:ext>
            </a:extLst>
          </p:cNvPr>
          <p:cNvSpPr/>
          <p:nvPr/>
        </p:nvSpPr>
        <p:spPr>
          <a:xfrm>
            <a:off x="3951284" y="1473200"/>
            <a:ext cx="198563" cy="120772"/>
          </a:xfrm>
          <a:custGeom>
            <a:avLst/>
            <a:gdLst>
              <a:gd name="connsiteX0" fmla="*/ 1591 w 198563"/>
              <a:gd name="connsiteY0" fmla="*/ 120650 h 120772"/>
              <a:gd name="connsiteX1" fmla="*/ 68266 w 198563"/>
              <a:gd name="connsiteY1" fmla="*/ 47625 h 120772"/>
              <a:gd name="connsiteX2" fmla="*/ 198441 w 198563"/>
              <a:gd name="connsiteY2" fmla="*/ 19050 h 120772"/>
              <a:gd name="connsiteX3" fmla="*/ 93666 w 198563"/>
              <a:gd name="connsiteY3" fmla="*/ 0 h 120772"/>
              <a:gd name="connsiteX4" fmla="*/ 185741 w 198563"/>
              <a:gd name="connsiteY4" fmla="*/ 19050 h 120772"/>
              <a:gd name="connsiteX5" fmla="*/ 163516 w 198563"/>
              <a:gd name="connsiteY5" fmla="*/ 22225 h 120772"/>
              <a:gd name="connsiteX6" fmla="*/ 112716 w 198563"/>
              <a:gd name="connsiteY6" fmla="*/ 76200 h 120772"/>
              <a:gd name="connsiteX7" fmla="*/ 131766 w 198563"/>
              <a:gd name="connsiteY7" fmla="*/ 28575 h 120772"/>
              <a:gd name="connsiteX8" fmla="*/ 1591 w 198563"/>
              <a:gd name="connsiteY8" fmla="*/ 120650 h 12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63" h="120772">
                <a:moveTo>
                  <a:pt x="1591" y="120650"/>
                </a:moveTo>
                <a:cubicBezTo>
                  <a:pt x="-8992" y="123825"/>
                  <a:pt x="35458" y="64558"/>
                  <a:pt x="68266" y="47625"/>
                </a:cubicBezTo>
                <a:cubicBezTo>
                  <a:pt x="101074" y="30692"/>
                  <a:pt x="194208" y="26987"/>
                  <a:pt x="198441" y="19050"/>
                </a:cubicBezTo>
                <a:cubicBezTo>
                  <a:pt x="202674" y="11113"/>
                  <a:pt x="95783" y="0"/>
                  <a:pt x="93666" y="0"/>
                </a:cubicBezTo>
                <a:cubicBezTo>
                  <a:pt x="91549" y="0"/>
                  <a:pt x="185741" y="19050"/>
                  <a:pt x="185741" y="19050"/>
                </a:cubicBezTo>
                <a:cubicBezTo>
                  <a:pt x="197383" y="22754"/>
                  <a:pt x="175687" y="12700"/>
                  <a:pt x="163516" y="22225"/>
                </a:cubicBezTo>
                <a:cubicBezTo>
                  <a:pt x="151345" y="31750"/>
                  <a:pt x="118007" y="75142"/>
                  <a:pt x="112716" y="76200"/>
                </a:cubicBezTo>
                <a:cubicBezTo>
                  <a:pt x="107425" y="77258"/>
                  <a:pt x="151345" y="28046"/>
                  <a:pt x="131766" y="28575"/>
                </a:cubicBezTo>
                <a:cubicBezTo>
                  <a:pt x="112187" y="29104"/>
                  <a:pt x="12174" y="117475"/>
                  <a:pt x="1591" y="120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4F06D758-5028-9612-7EF8-1EF73A74B176}"/>
              </a:ext>
            </a:extLst>
          </p:cNvPr>
          <p:cNvSpPr/>
          <p:nvPr/>
        </p:nvSpPr>
        <p:spPr>
          <a:xfrm>
            <a:off x="4206019" y="1765300"/>
            <a:ext cx="217745" cy="436751"/>
          </a:xfrm>
          <a:custGeom>
            <a:avLst/>
            <a:gdLst>
              <a:gd name="connsiteX0" fmla="*/ 92931 w 217745"/>
              <a:gd name="connsiteY0" fmla="*/ 0 h 436751"/>
              <a:gd name="connsiteX1" fmla="*/ 61181 w 217745"/>
              <a:gd name="connsiteY1" fmla="*/ 177800 h 436751"/>
              <a:gd name="connsiteX2" fmla="*/ 124681 w 217745"/>
              <a:gd name="connsiteY2" fmla="*/ 241300 h 436751"/>
              <a:gd name="connsiteX3" fmla="*/ 175481 w 217745"/>
              <a:gd name="connsiteY3" fmla="*/ 307975 h 436751"/>
              <a:gd name="connsiteX4" fmla="*/ 150081 w 217745"/>
              <a:gd name="connsiteY4" fmla="*/ 254000 h 436751"/>
              <a:gd name="connsiteX5" fmla="*/ 216756 w 217745"/>
              <a:gd name="connsiteY5" fmla="*/ 434975 h 436751"/>
              <a:gd name="connsiteX6" fmla="*/ 188181 w 217745"/>
              <a:gd name="connsiteY6" fmla="*/ 342900 h 436751"/>
              <a:gd name="connsiteX7" fmla="*/ 162781 w 217745"/>
              <a:gd name="connsiteY7" fmla="*/ 285750 h 436751"/>
              <a:gd name="connsiteX8" fmla="*/ 143731 w 217745"/>
              <a:gd name="connsiteY8" fmla="*/ 311150 h 436751"/>
              <a:gd name="connsiteX9" fmla="*/ 143731 w 217745"/>
              <a:gd name="connsiteY9" fmla="*/ 285750 h 436751"/>
              <a:gd name="connsiteX10" fmla="*/ 118331 w 217745"/>
              <a:gd name="connsiteY10" fmla="*/ 254000 h 436751"/>
              <a:gd name="connsiteX11" fmla="*/ 96106 w 217745"/>
              <a:gd name="connsiteY11" fmla="*/ 107950 h 436751"/>
              <a:gd name="connsiteX12" fmla="*/ 102456 w 217745"/>
              <a:gd name="connsiteY12" fmla="*/ 222250 h 436751"/>
              <a:gd name="connsiteX13" fmla="*/ 73881 w 217745"/>
              <a:gd name="connsiteY13" fmla="*/ 190500 h 436751"/>
              <a:gd name="connsiteX14" fmla="*/ 856 w 217745"/>
              <a:gd name="connsiteY14" fmla="*/ 142875 h 436751"/>
              <a:gd name="connsiteX15" fmla="*/ 35781 w 217745"/>
              <a:gd name="connsiteY15" fmla="*/ 158750 h 436751"/>
              <a:gd name="connsiteX16" fmla="*/ 64356 w 217745"/>
              <a:gd name="connsiteY16" fmla="*/ 111125 h 436751"/>
              <a:gd name="connsiteX17" fmla="*/ 45306 w 217745"/>
              <a:gd name="connsiteY17" fmla="*/ 177800 h 436751"/>
              <a:gd name="connsiteX18" fmla="*/ 92931 w 217745"/>
              <a:gd name="connsiteY18" fmla="*/ 0 h 4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7745" h="436751">
                <a:moveTo>
                  <a:pt x="92931" y="0"/>
                </a:moveTo>
                <a:cubicBezTo>
                  <a:pt x="95577" y="0"/>
                  <a:pt x="55889" y="137583"/>
                  <a:pt x="61181" y="177800"/>
                </a:cubicBezTo>
                <a:cubicBezTo>
                  <a:pt x="66473" y="218017"/>
                  <a:pt x="105631" y="219604"/>
                  <a:pt x="124681" y="241300"/>
                </a:cubicBezTo>
                <a:cubicBezTo>
                  <a:pt x="143731" y="262996"/>
                  <a:pt x="171248" y="305858"/>
                  <a:pt x="175481" y="307975"/>
                </a:cubicBezTo>
                <a:cubicBezTo>
                  <a:pt x="179714" y="310092"/>
                  <a:pt x="143202" y="232834"/>
                  <a:pt x="150081" y="254000"/>
                </a:cubicBezTo>
                <a:cubicBezTo>
                  <a:pt x="156960" y="275166"/>
                  <a:pt x="210406" y="420158"/>
                  <a:pt x="216756" y="434975"/>
                </a:cubicBezTo>
                <a:cubicBezTo>
                  <a:pt x="223106" y="449792"/>
                  <a:pt x="197177" y="367771"/>
                  <a:pt x="188181" y="342900"/>
                </a:cubicBezTo>
                <a:cubicBezTo>
                  <a:pt x="179185" y="318029"/>
                  <a:pt x="170189" y="291042"/>
                  <a:pt x="162781" y="285750"/>
                </a:cubicBezTo>
                <a:cubicBezTo>
                  <a:pt x="155373" y="280458"/>
                  <a:pt x="146906" y="311150"/>
                  <a:pt x="143731" y="311150"/>
                </a:cubicBezTo>
                <a:cubicBezTo>
                  <a:pt x="140556" y="311150"/>
                  <a:pt x="147964" y="295275"/>
                  <a:pt x="143731" y="285750"/>
                </a:cubicBezTo>
                <a:cubicBezTo>
                  <a:pt x="139498" y="276225"/>
                  <a:pt x="126268" y="283633"/>
                  <a:pt x="118331" y="254000"/>
                </a:cubicBezTo>
                <a:cubicBezTo>
                  <a:pt x="110394" y="224367"/>
                  <a:pt x="98752" y="113242"/>
                  <a:pt x="96106" y="107950"/>
                </a:cubicBezTo>
                <a:cubicBezTo>
                  <a:pt x="93460" y="102658"/>
                  <a:pt x="106160" y="208492"/>
                  <a:pt x="102456" y="222250"/>
                </a:cubicBezTo>
                <a:cubicBezTo>
                  <a:pt x="98752" y="236008"/>
                  <a:pt x="90814" y="203729"/>
                  <a:pt x="73881" y="190500"/>
                </a:cubicBezTo>
                <a:cubicBezTo>
                  <a:pt x="56948" y="177271"/>
                  <a:pt x="7206" y="148167"/>
                  <a:pt x="856" y="142875"/>
                </a:cubicBezTo>
                <a:cubicBezTo>
                  <a:pt x="-5494" y="137583"/>
                  <a:pt x="25198" y="164042"/>
                  <a:pt x="35781" y="158750"/>
                </a:cubicBezTo>
                <a:cubicBezTo>
                  <a:pt x="46364" y="153458"/>
                  <a:pt x="62769" y="107950"/>
                  <a:pt x="64356" y="111125"/>
                </a:cubicBezTo>
                <a:cubicBezTo>
                  <a:pt x="65943" y="114300"/>
                  <a:pt x="41073" y="194733"/>
                  <a:pt x="45306" y="177800"/>
                </a:cubicBezTo>
                <a:cubicBezTo>
                  <a:pt x="49539" y="160867"/>
                  <a:pt x="90285" y="0"/>
                  <a:pt x="929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7082A42-77D4-344A-EB9D-E67A440D39FC}"/>
              </a:ext>
            </a:extLst>
          </p:cNvPr>
          <p:cNvSpPr/>
          <p:nvPr/>
        </p:nvSpPr>
        <p:spPr>
          <a:xfrm>
            <a:off x="3908026" y="1510674"/>
            <a:ext cx="289479" cy="356636"/>
          </a:xfrm>
          <a:custGeom>
            <a:avLst/>
            <a:gdLst>
              <a:gd name="connsiteX0" fmla="*/ 399 w 289479"/>
              <a:gd name="connsiteY0" fmla="*/ 356226 h 356636"/>
              <a:gd name="connsiteX1" fmla="*/ 57549 w 289479"/>
              <a:gd name="connsiteY1" fmla="*/ 80001 h 356636"/>
              <a:gd name="connsiteX2" fmla="*/ 51199 w 289479"/>
              <a:gd name="connsiteY2" fmla="*/ 130801 h 356636"/>
              <a:gd name="connsiteX3" fmla="*/ 133749 w 289479"/>
              <a:gd name="connsiteY3" fmla="*/ 51426 h 356636"/>
              <a:gd name="connsiteX4" fmla="*/ 111524 w 289479"/>
              <a:gd name="connsiteY4" fmla="*/ 73651 h 356636"/>
              <a:gd name="connsiteX5" fmla="*/ 203599 w 289479"/>
              <a:gd name="connsiteY5" fmla="*/ 22851 h 356636"/>
              <a:gd name="connsiteX6" fmla="*/ 213124 w 289479"/>
              <a:gd name="connsiteY6" fmla="*/ 41901 h 356636"/>
              <a:gd name="connsiteX7" fmla="*/ 203599 w 289479"/>
              <a:gd name="connsiteY7" fmla="*/ 626 h 356636"/>
              <a:gd name="connsiteX8" fmla="*/ 232174 w 289479"/>
              <a:gd name="connsiteY8" fmla="*/ 80001 h 356636"/>
              <a:gd name="connsiteX9" fmla="*/ 289324 w 289479"/>
              <a:gd name="connsiteY9" fmla="*/ 194301 h 356636"/>
              <a:gd name="connsiteX10" fmla="*/ 248049 w 289479"/>
              <a:gd name="connsiteY10" fmla="*/ 118101 h 356636"/>
              <a:gd name="connsiteX11" fmla="*/ 216299 w 289479"/>
              <a:gd name="connsiteY11" fmla="*/ 89526 h 356636"/>
              <a:gd name="connsiteX12" fmla="*/ 136924 w 289479"/>
              <a:gd name="connsiteY12" fmla="*/ 99051 h 356636"/>
              <a:gd name="connsiteX13" fmla="*/ 197249 w 289479"/>
              <a:gd name="connsiteY13" fmla="*/ 73651 h 356636"/>
              <a:gd name="connsiteX14" fmla="*/ 79774 w 289479"/>
              <a:gd name="connsiteY14" fmla="*/ 153026 h 356636"/>
              <a:gd name="connsiteX15" fmla="*/ 44849 w 289479"/>
              <a:gd name="connsiteY15" fmla="*/ 194301 h 356636"/>
              <a:gd name="connsiteX16" fmla="*/ 38499 w 289479"/>
              <a:gd name="connsiteY16" fmla="*/ 162551 h 356636"/>
              <a:gd name="connsiteX17" fmla="*/ 35324 w 289479"/>
              <a:gd name="connsiteY17" fmla="*/ 191126 h 356636"/>
              <a:gd name="connsiteX18" fmla="*/ 32149 w 289479"/>
              <a:gd name="connsiteY18" fmla="*/ 143501 h 356636"/>
              <a:gd name="connsiteX19" fmla="*/ 399 w 289479"/>
              <a:gd name="connsiteY19" fmla="*/ 356226 h 35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9479" h="356636">
                <a:moveTo>
                  <a:pt x="399" y="356226"/>
                </a:moveTo>
                <a:cubicBezTo>
                  <a:pt x="4632" y="345643"/>
                  <a:pt x="49082" y="117572"/>
                  <a:pt x="57549" y="80001"/>
                </a:cubicBezTo>
                <a:cubicBezTo>
                  <a:pt x="66016" y="42430"/>
                  <a:pt x="38499" y="135564"/>
                  <a:pt x="51199" y="130801"/>
                </a:cubicBezTo>
                <a:cubicBezTo>
                  <a:pt x="63899" y="126038"/>
                  <a:pt x="123695" y="60951"/>
                  <a:pt x="133749" y="51426"/>
                </a:cubicBezTo>
                <a:cubicBezTo>
                  <a:pt x="143803" y="41901"/>
                  <a:pt x="99882" y="78413"/>
                  <a:pt x="111524" y="73651"/>
                </a:cubicBezTo>
                <a:cubicBezTo>
                  <a:pt x="123166" y="68889"/>
                  <a:pt x="203599" y="22851"/>
                  <a:pt x="203599" y="22851"/>
                </a:cubicBezTo>
                <a:cubicBezTo>
                  <a:pt x="220532" y="17559"/>
                  <a:pt x="213124" y="45605"/>
                  <a:pt x="213124" y="41901"/>
                </a:cubicBezTo>
                <a:cubicBezTo>
                  <a:pt x="213124" y="38197"/>
                  <a:pt x="200424" y="-5724"/>
                  <a:pt x="203599" y="626"/>
                </a:cubicBezTo>
                <a:cubicBezTo>
                  <a:pt x="206774" y="6976"/>
                  <a:pt x="217887" y="47722"/>
                  <a:pt x="232174" y="80001"/>
                </a:cubicBezTo>
                <a:cubicBezTo>
                  <a:pt x="246462" y="112280"/>
                  <a:pt x="286678" y="187951"/>
                  <a:pt x="289324" y="194301"/>
                </a:cubicBezTo>
                <a:cubicBezTo>
                  <a:pt x="291970" y="200651"/>
                  <a:pt x="260220" y="135563"/>
                  <a:pt x="248049" y="118101"/>
                </a:cubicBezTo>
                <a:cubicBezTo>
                  <a:pt x="235878" y="100639"/>
                  <a:pt x="234820" y="92701"/>
                  <a:pt x="216299" y="89526"/>
                </a:cubicBezTo>
                <a:cubicBezTo>
                  <a:pt x="197778" y="86351"/>
                  <a:pt x="140099" y="101697"/>
                  <a:pt x="136924" y="99051"/>
                </a:cubicBezTo>
                <a:cubicBezTo>
                  <a:pt x="133749" y="96405"/>
                  <a:pt x="206774" y="64655"/>
                  <a:pt x="197249" y="73651"/>
                </a:cubicBezTo>
                <a:cubicBezTo>
                  <a:pt x="187724" y="82647"/>
                  <a:pt x="105174" y="132918"/>
                  <a:pt x="79774" y="153026"/>
                </a:cubicBezTo>
                <a:cubicBezTo>
                  <a:pt x="54374" y="173134"/>
                  <a:pt x="51728" y="192714"/>
                  <a:pt x="44849" y="194301"/>
                </a:cubicBezTo>
                <a:cubicBezTo>
                  <a:pt x="37970" y="195888"/>
                  <a:pt x="40086" y="163080"/>
                  <a:pt x="38499" y="162551"/>
                </a:cubicBezTo>
                <a:cubicBezTo>
                  <a:pt x="36912" y="162022"/>
                  <a:pt x="36382" y="194301"/>
                  <a:pt x="35324" y="191126"/>
                </a:cubicBezTo>
                <a:cubicBezTo>
                  <a:pt x="34266" y="187951"/>
                  <a:pt x="37441" y="117572"/>
                  <a:pt x="32149" y="143501"/>
                </a:cubicBezTo>
                <a:cubicBezTo>
                  <a:pt x="26857" y="169430"/>
                  <a:pt x="-3834" y="366809"/>
                  <a:pt x="399" y="35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F65425B3-8998-6838-99B0-B34FC6E94D6E}"/>
              </a:ext>
            </a:extLst>
          </p:cNvPr>
          <p:cNvSpPr/>
          <p:nvPr/>
        </p:nvSpPr>
        <p:spPr>
          <a:xfrm>
            <a:off x="3830904" y="1720833"/>
            <a:ext cx="113344" cy="337503"/>
          </a:xfrm>
          <a:custGeom>
            <a:avLst/>
            <a:gdLst>
              <a:gd name="connsiteX0" fmla="*/ 83871 w 113344"/>
              <a:gd name="connsiteY0" fmla="*/ 17 h 337503"/>
              <a:gd name="connsiteX1" fmla="*/ 55296 w 113344"/>
              <a:gd name="connsiteY1" fmla="*/ 130192 h 337503"/>
              <a:gd name="connsiteX2" fmla="*/ 112446 w 113344"/>
              <a:gd name="connsiteY2" fmla="*/ 336567 h 337503"/>
              <a:gd name="connsiteX3" fmla="*/ 1321 w 113344"/>
              <a:gd name="connsiteY3" fmla="*/ 41292 h 337503"/>
              <a:gd name="connsiteX4" fmla="*/ 52121 w 113344"/>
              <a:gd name="connsiteY4" fmla="*/ 111142 h 337503"/>
              <a:gd name="connsiteX5" fmla="*/ 64821 w 113344"/>
              <a:gd name="connsiteY5" fmla="*/ 95267 h 337503"/>
              <a:gd name="connsiteX6" fmla="*/ 48946 w 113344"/>
              <a:gd name="connsiteY6" fmla="*/ 120667 h 337503"/>
              <a:gd name="connsiteX7" fmla="*/ 83871 w 113344"/>
              <a:gd name="connsiteY7" fmla="*/ 17 h 33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44" h="337503">
                <a:moveTo>
                  <a:pt x="83871" y="17"/>
                </a:moveTo>
                <a:cubicBezTo>
                  <a:pt x="84929" y="1605"/>
                  <a:pt x="50534" y="74101"/>
                  <a:pt x="55296" y="130192"/>
                </a:cubicBezTo>
                <a:cubicBezTo>
                  <a:pt x="60058" y="186283"/>
                  <a:pt x="121442" y="351384"/>
                  <a:pt x="112446" y="336567"/>
                </a:cubicBezTo>
                <a:cubicBezTo>
                  <a:pt x="103450" y="321750"/>
                  <a:pt x="11375" y="78863"/>
                  <a:pt x="1321" y="41292"/>
                </a:cubicBezTo>
                <a:cubicBezTo>
                  <a:pt x="-8733" y="3721"/>
                  <a:pt x="41538" y="102146"/>
                  <a:pt x="52121" y="111142"/>
                </a:cubicBezTo>
                <a:cubicBezTo>
                  <a:pt x="62704" y="120138"/>
                  <a:pt x="65350" y="93680"/>
                  <a:pt x="64821" y="95267"/>
                </a:cubicBezTo>
                <a:cubicBezTo>
                  <a:pt x="64292" y="96854"/>
                  <a:pt x="46829" y="134955"/>
                  <a:pt x="48946" y="120667"/>
                </a:cubicBezTo>
                <a:cubicBezTo>
                  <a:pt x="51063" y="106380"/>
                  <a:pt x="82813" y="-1571"/>
                  <a:pt x="8387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F4BDE97-C2C1-FCD8-28D4-55413E27434D}"/>
              </a:ext>
            </a:extLst>
          </p:cNvPr>
          <p:cNvSpPr/>
          <p:nvPr/>
        </p:nvSpPr>
        <p:spPr>
          <a:xfrm>
            <a:off x="4311650" y="2117725"/>
            <a:ext cx="104775" cy="200034"/>
          </a:xfrm>
          <a:custGeom>
            <a:avLst/>
            <a:gdLst>
              <a:gd name="connsiteX0" fmla="*/ 0 w 104775"/>
              <a:gd name="connsiteY0" fmla="*/ 0 h 200034"/>
              <a:gd name="connsiteX1" fmla="*/ 76200 w 104775"/>
              <a:gd name="connsiteY1" fmla="*/ 98425 h 200034"/>
              <a:gd name="connsiteX2" fmla="*/ 92075 w 104775"/>
              <a:gd name="connsiteY2" fmla="*/ 200025 h 200034"/>
              <a:gd name="connsiteX3" fmla="*/ 104775 w 104775"/>
              <a:gd name="connsiteY3" fmla="*/ 104775 h 200034"/>
              <a:gd name="connsiteX4" fmla="*/ 92075 w 104775"/>
              <a:gd name="connsiteY4" fmla="*/ 146050 h 200034"/>
              <a:gd name="connsiteX5" fmla="*/ 76200 w 104775"/>
              <a:gd name="connsiteY5" fmla="*/ 98425 h 200034"/>
              <a:gd name="connsiteX6" fmla="*/ 0 w 104775"/>
              <a:gd name="connsiteY6" fmla="*/ 0 h 20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" h="200034">
                <a:moveTo>
                  <a:pt x="0" y="0"/>
                </a:moveTo>
                <a:cubicBezTo>
                  <a:pt x="0" y="0"/>
                  <a:pt x="60854" y="65087"/>
                  <a:pt x="76200" y="98425"/>
                </a:cubicBezTo>
                <a:cubicBezTo>
                  <a:pt x="91546" y="131763"/>
                  <a:pt x="87313" y="198967"/>
                  <a:pt x="92075" y="200025"/>
                </a:cubicBezTo>
                <a:cubicBezTo>
                  <a:pt x="96837" y="201083"/>
                  <a:pt x="104775" y="113771"/>
                  <a:pt x="104775" y="104775"/>
                </a:cubicBezTo>
                <a:cubicBezTo>
                  <a:pt x="104775" y="95779"/>
                  <a:pt x="96837" y="147108"/>
                  <a:pt x="92075" y="146050"/>
                </a:cubicBezTo>
                <a:cubicBezTo>
                  <a:pt x="87313" y="144992"/>
                  <a:pt x="87313" y="119592"/>
                  <a:pt x="76200" y="98425"/>
                </a:cubicBezTo>
                <a:cubicBezTo>
                  <a:pt x="65088" y="7725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2FE6A49-8C9D-D979-05BD-19CE93871468}"/>
              </a:ext>
            </a:extLst>
          </p:cNvPr>
          <p:cNvSpPr/>
          <p:nvPr/>
        </p:nvSpPr>
        <p:spPr>
          <a:xfrm>
            <a:off x="4286110" y="2130387"/>
            <a:ext cx="106808" cy="168361"/>
          </a:xfrm>
          <a:custGeom>
            <a:avLst/>
            <a:gdLst>
              <a:gd name="connsiteX0" fmla="*/ 140 w 106808"/>
              <a:gd name="connsiteY0" fmla="*/ 38 h 168361"/>
              <a:gd name="connsiteX1" fmla="*/ 101740 w 106808"/>
              <a:gd name="connsiteY1" fmla="*/ 120688 h 168361"/>
              <a:gd name="connsiteX2" fmla="*/ 92215 w 106808"/>
              <a:gd name="connsiteY2" fmla="*/ 98463 h 168361"/>
              <a:gd name="connsiteX3" fmla="*/ 98565 w 106808"/>
              <a:gd name="connsiteY3" fmla="*/ 168313 h 168361"/>
              <a:gd name="connsiteX4" fmla="*/ 79515 w 106808"/>
              <a:gd name="connsiteY4" fmla="*/ 107988 h 168361"/>
              <a:gd name="connsiteX5" fmla="*/ 140 w 106808"/>
              <a:gd name="connsiteY5" fmla="*/ 38 h 1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" h="168361">
                <a:moveTo>
                  <a:pt x="140" y="38"/>
                </a:moveTo>
                <a:cubicBezTo>
                  <a:pt x="3844" y="2155"/>
                  <a:pt x="86394" y="104284"/>
                  <a:pt x="101740" y="120688"/>
                </a:cubicBezTo>
                <a:cubicBezTo>
                  <a:pt x="117086" y="137092"/>
                  <a:pt x="92744" y="90526"/>
                  <a:pt x="92215" y="98463"/>
                </a:cubicBezTo>
                <a:cubicBezTo>
                  <a:pt x="91686" y="106401"/>
                  <a:pt x="100682" y="166725"/>
                  <a:pt x="98565" y="168313"/>
                </a:cubicBezTo>
                <a:cubicBezTo>
                  <a:pt x="96448" y="169901"/>
                  <a:pt x="91686" y="132330"/>
                  <a:pt x="79515" y="107988"/>
                </a:cubicBezTo>
                <a:cubicBezTo>
                  <a:pt x="67344" y="83646"/>
                  <a:pt x="-3564" y="-2079"/>
                  <a:pt x="14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3C2D7D9A-F52E-58D1-3733-D72752902A2A}"/>
              </a:ext>
            </a:extLst>
          </p:cNvPr>
          <p:cNvSpPr/>
          <p:nvPr/>
        </p:nvSpPr>
        <p:spPr>
          <a:xfrm>
            <a:off x="3978275" y="2085975"/>
            <a:ext cx="137705" cy="166890"/>
          </a:xfrm>
          <a:custGeom>
            <a:avLst/>
            <a:gdLst>
              <a:gd name="connsiteX0" fmla="*/ 0 w 137705"/>
              <a:gd name="connsiteY0" fmla="*/ 0 h 166890"/>
              <a:gd name="connsiteX1" fmla="*/ 136525 w 137705"/>
              <a:gd name="connsiteY1" fmla="*/ 165100 h 166890"/>
              <a:gd name="connsiteX2" fmla="*/ 69850 w 137705"/>
              <a:gd name="connsiteY2" fmla="*/ 92075 h 166890"/>
              <a:gd name="connsiteX3" fmla="*/ 0 w 137705"/>
              <a:gd name="connsiteY3" fmla="*/ 0 h 16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05" h="166890">
                <a:moveTo>
                  <a:pt x="0" y="0"/>
                </a:moveTo>
                <a:cubicBezTo>
                  <a:pt x="62441" y="74877"/>
                  <a:pt x="124883" y="149754"/>
                  <a:pt x="136525" y="165100"/>
                </a:cubicBezTo>
                <a:cubicBezTo>
                  <a:pt x="148167" y="180446"/>
                  <a:pt x="69850" y="92075"/>
                  <a:pt x="69850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4A84860D-E0CE-D2DE-B0D4-B9602B71E945}"/>
              </a:ext>
            </a:extLst>
          </p:cNvPr>
          <p:cNvSpPr/>
          <p:nvPr/>
        </p:nvSpPr>
        <p:spPr>
          <a:xfrm>
            <a:off x="3930323" y="2060354"/>
            <a:ext cx="203685" cy="250722"/>
          </a:xfrm>
          <a:custGeom>
            <a:avLst/>
            <a:gdLst>
              <a:gd name="connsiteX0" fmla="*/ 327 w 203685"/>
              <a:gd name="connsiteY0" fmla="*/ 221 h 250722"/>
              <a:gd name="connsiteX1" fmla="*/ 200352 w 203685"/>
              <a:gd name="connsiteY1" fmla="*/ 244696 h 250722"/>
              <a:gd name="connsiteX2" fmla="*/ 127327 w 203685"/>
              <a:gd name="connsiteY2" fmla="*/ 178021 h 250722"/>
              <a:gd name="connsiteX3" fmla="*/ 152727 w 203685"/>
              <a:gd name="connsiteY3" fmla="*/ 200246 h 250722"/>
              <a:gd name="connsiteX4" fmla="*/ 327 w 203685"/>
              <a:gd name="connsiteY4" fmla="*/ 221 h 25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85" h="250722">
                <a:moveTo>
                  <a:pt x="327" y="221"/>
                </a:moveTo>
                <a:cubicBezTo>
                  <a:pt x="8265" y="7629"/>
                  <a:pt x="179185" y="215063"/>
                  <a:pt x="200352" y="244696"/>
                </a:cubicBezTo>
                <a:cubicBezTo>
                  <a:pt x="221519" y="274329"/>
                  <a:pt x="135265" y="185429"/>
                  <a:pt x="127327" y="178021"/>
                </a:cubicBezTo>
                <a:cubicBezTo>
                  <a:pt x="119390" y="170613"/>
                  <a:pt x="174423" y="226704"/>
                  <a:pt x="152727" y="200246"/>
                </a:cubicBezTo>
                <a:cubicBezTo>
                  <a:pt x="131031" y="173788"/>
                  <a:pt x="-7611" y="-7187"/>
                  <a:pt x="327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0B80F4A-8BE0-BFC0-A5E9-44368635F37F}"/>
              </a:ext>
            </a:extLst>
          </p:cNvPr>
          <p:cNvSpPr/>
          <p:nvPr/>
        </p:nvSpPr>
        <p:spPr>
          <a:xfrm>
            <a:off x="4203673" y="2301875"/>
            <a:ext cx="196887" cy="48043"/>
          </a:xfrm>
          <a:custGeom>
            <a:avLst/>
            <a:gdLst>
              <a:gd name="connsiteX0" fmla="*/ 27 w 196887"/>
              <a:gd name="connsiteY0" fmla="*/ 0 h 48043"/>
              <a:gd name="connsiteX1" fmla="*/ 158777 w 196887"/>
              <a:gd name="connsiteY1" fmla="*/ 19050 h 48043"/>
              <a:gd name="connsiteX2" fmla="*/ 196877 w 196887"/>
              <a:gd name="connsiteY2" fmla="*/ 19050 h 48043"/>
              <a:gd name="connsiteX3" fmla="*/ 161952 w 196887"/>
              <a:gd name="connsiteY3" fmla="*/ 34925 h 48043"/>
              <a:gd name="connsiteX4" fmla="*/ 98452 w 196887"/>
              <a:gd name="connsiteY4" fmla="*/ 47625 h 48043"/>
              <a:gd name="connsiteX5" fmla="*/ 181002 w 196887"/>
              <a:gd name="connsiteY5" fmla="*/ 19050 h 48043"/>
              <a:gd name="connsiteX6" fmla="*/ 146077 w 196887"/>
              <a:gd name="connsiteY6" fmla="*/ 19050 h 48043"/>
              <a:gd name="connsiteX7" fmla="*/ 27 w 196887"/>
              <a:gd name="connsiteY7" fmla="*/ 0 h 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887" h="48043">
                <a:moveTo>
                  <a:pt x="27" y="0"/>
                </a:moveTo>
                <a:cubicBezTo>
                  <a:pt x="2144" y="0"/>
                  <a:pt x="125969" y="15875"/>
                  <a:pt x="158777" y="19050"/>
                </a:cubicBezTo>
                <a:cubicBezTo>
                  <a:pt x="191585" y="22225"/>
                  <a:pt x="196348" y="16404"/>
                  <a:pt x="196877" y="19050"/>
                </a:cubicBezTo>
                <a:cubicBezTo>
                  <a:pt x="197406" y="21696"/>
                  <a:pt x="178356" y="30162"/>
                  <a:pt x="161952" y="34925"/>
                </a:cubicBezTo>
                <a:cubicBezTo>
                  <a:pt x="145548" y="39688"/>
                  <a:pt x="95277" y="50271"/>
                  <a:pt x="98452" y="47625"/>
                </a:cubicBezTo>
                <a:cubicBezTo>
                  <a:pt x="101627" y="44979"/>
                  <a:pt x="173065" y="23813"/>
                  <a:pt x="181002" y="19050"/>
                </a:cubicBezTo>
                <a:cubicBezTo>
                  <a:pt x="188940" y="14288"/>
                  <a:pt x="174652" y="24871"/>
                  <a:pt x="146077" y="19050"/>
                </a:cubicBezTo>
                <a:cubicBezTo>
                  <a:pt x="117502" y="13229"/>
                  <a:pt x="-2090" y="0"/>
                  <a:pt x="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F9246F34-96FA-2642-7A3C-A6E14EFB5BDF}"/>
              </a:ext>
            </a:extLst>
          </p:cNvPr>
          <p:cNvSpPr/>
          <p:nvPr/>
        </p:nvSpPr>
        <p:spPr>
          <a:xfrm>
            <a:off x="4121079" y="2298645"/>
            <a:ext cx="204096" cy="53734"/>
          </a:xfrm>
          <a:custGeom>
            <a:avLst/>
            <a:gdLst>
              <a:gd name="connsiteX0" fmla="*/ 71 w 204096"/>
              <a:gd name="connsiteY0" fmla="*/ 55 h 53734"/>
              <a:gd name="connsiteX1" fmla="*/ 190571 w 204096"/>
              <a:gd name="connsiteY1" fmla="*/ 50855 h 53734"/>
              <a:gd name="connsiteX2" fmla="*/ 168346 w 204096"/>
              <a:gd name="connsiteY2" fmla="*/ 41330 h 53734"/>
              <a:gd name="connsiteX3" fmla="*/ 71 w 204096"/>
              <a:gd name="connsiteY3" fmla="*/ 55 h 5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96" h="53734">
                <a:moveTo>
                  <a:pt x="71" y="55"/>
                </a:moveTo>
                <a:cubicBezTo>
                  <a:pt x="3775" y="1642"/>
                  <a:pt x="190571" y="50855"/>
                  <a:pt x="190571" y="50855"/>
                </a:cubicBezTo>
                <a:cubicBezTo>
                  <a:pt x="218617" y="57734"/>
                  <a:pt x="199038" y="51384"/>
                  <a:pt x="168346" y="41330"/>
                </a:cubicBezTo>
                <a:cubicBezTo>
                  <a:pt x="137654" y="31276"/>
                  <a:pt x="-3633" y="-1532"/>
                  <a:pt x="71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82A243F8-D192-08F5-4EBF-287B14D385BA}"/>
              </a:ext>
            </a:extLst>
          </p:cNvPr>
          <p:cNvSpPr/>
          <p:nvPr/>
        </p:nvSpPr>
        <p:spPr>
          <a:xfrm>
            <a:off x="3958560" y="1622293"/>
            <a:ext cx="118176" cy="288130"/>
          </a:xfrm>
          <a:custGeom>
            <a:avLst/>
            <a:gdLst>
              <a:gd name="connsiteX0" fmla="*/ 118140 w 118176"/>
              <a:gd name="connsiteY0" fmla="*/ 132 h 288130"/>
              <a:gd name="connsiteX1" fmla="*/ 3840 w 118176"/>
              <a:gd name="connsiteY1" fmla="*/ 257307 h 288130"/>
              <a:gd name="connsiteX2" fmla="*/ 26065 w 118176"/>
              <a:gd name="connsiteY2" fmla="*/ 203332 h 288130"/>
              <a:gd name="connsiteX3" fmla="*/ 16540 w 118176"/>
              <a:gd name="connsiteY3" fmla="*/ 282707 h 288130"/>
              <a:gd name="connsiteX4" fmla="*/ 48290 w 118176"/>
              <a:gd name="connsiteY4" fmla="*/ 22357 h 288130"/>
              <a:gd name="connsiteX5" fmla="*/ 16540 w 118176"/>
              <a:gd name="connsiteY5" fmla="*/ 219207 h 288130"/>
              <a:gd name="connsiteX6" fmla="*/ 118140 w 118176"/>
              <a:gd name="connsiteY6" fmla="*/ 132 h 28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76" h="288130">
                <a:moveTo>
                  <a:pt x="118140" y="132"/>
                </a:moveTo>
                <a:cubicBezTo>
                  <a:pt x="116023" y="6482"/>
                  <a:pt x="19186" y="223440"/>
                  <a:pt x="3840" y="257307"/>
                </a:cubicBezTo>
                <a:cubicBezTo>
                  <a:pt x="-11506" y="291174"/>
                  <a:pt x="23948" y="199099"/>
                  <a:pt x="26065" y="203332"/>
                </a:cubicBezTo>
                <a:cubicBezTo>
                  <a:pt x="28182" y="207565"/>
                  <a:pt x="12836" y="312870"/>
                  <a:pt x="16540" y="282707"/>
                </a:cubicBezTo>
                <a:cubicBezTo>
                  <a:pt x="20244" y="252545"/>
                  <a:pt x="48290" y="32940"/>
                  <a:pt x="48290" y="22357"/>
                </a:cubicBezTo>
                <a:cubicBezTo>
                  <a:pt x="48290" y="11774"/>
                  <a:pt x="4369" y="221324"/>
                  <a:pt x="16540" y="219207"/>
                </a:cubicBezTo>
                <a:cubicBezTo>
                  <a:pt x="28711" y="217090"/>
                  <a:pt x="120257" y="-6218"/>
                  <a:pt x="11814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B6611940-D2E1-3FAF-0AD2-A1AAEC7EB095}"/>
              </a:ext>
            </a:extLst>
          </p:cNvPr>
          <p:cNvSpPr/>
          <p:nvPr/>
        </p:nvSpPr>
        <p:spPr>
          <a:xfrm>
            <a:off x="3850852" y="1600197"/>
            <a:ext cx="229994" cy="531912"/>
          </a:xfrm>
          <a:custGeom>
            <a:avLst/>
            <a:gdLst>
              <a:gd name="connsiteX0" fmla="*/ 130598 w 229994"/>
              <a:gd name="connsiteY0" fmla="*/ 3 h 531912"/>
              <a:gd name="connsiteX1" fmla="*/ 89323 w 229994"/>
              <a:gd name="connsiteY1" fmla="*/ 288928 h 531912"/>
              <a:gd name="connsiteX2" fmla="*/ 108373 w 229994"/>
              <a:gd name="connsiteY2" fmla="*/ 403228 h 531912"/>
              <a:gd name="connsiteX3" fmla="*/ 86148 w 229994"/>
              <a:gd name="connsiteY3" fmla="*/ 371478 h 531912"/>
              <a:gd name="connsiteX4" fmla="*/ 229023 w 229994"/>
              <a:gd name="connsiteY4" fmla="*/ 530228 h 531912"/>
              <a:gd name="connsiteX5" fmla="*/ 3598 w 229994"/>
              <a:gd name="connsiteY5" fmla="*/ 254003 h 531912"/>
              <a:gd name="connsiteX6" fmla="*/ 89323 w 229994"/>
              <a:gd name="connsiteY6" fmla="*/ 349253 h 531912"/>
              <a:gd name="connsiteX7" fmla="*/ 76623 w 229994"/>
              <a:gd name="connsiteY7" fmla="*/ 238128 h 531912"/>
              <a:gd name="connsiteX8" fmla="*/ 76623 w 229994"/>
              <a:gd name="connsiteY8" fmla="*/ 282578 h 531912"/>
              <a:gd name="connsiteX9" fmla="*/ 130598 w 229994"/>
              <a:gd name="connsiteY9" fmla="*/ 3 h 53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994" h="531912">
                <a:moveTo>
                  <a:pt x="130598" y="3"/>
                </a:moveTo>
                <a:cubicBezTo>
                  <a:pt x="132715" y="1061"/>
                  <a:pt x="93027" y="221724"/>
                  <a:pt x="89323" y="288928"/>
                </a:cubicBezTo>
                <a:cubicBezTo>
                  <a:pt x="85619" y="356132"/>
                  <a:pt x="108902" y="389470"/>
                  <a:pt x="108373" y="403228"/>
                </a:cubicBezTo>
                <a:cubicBezTo>
                  <a:pt x="107844" y="416986"/>
                  <a:pt x="66040" y="350311"/>
                  <a:pt x="86148" y="371478"/>
                </a:cubicBezTo>
                <a:cubicBezTo>
                  <a:pt x="106256" y="392645"/>
                  <a:pt x="242781" y="549807"/>
                  <a:pt x="229023" y="530228"/>
                </a:cubicBezTo>
                <a:cubicBezTo>
                  <a:pt x="215265" y="510649"/>
                  <a:pt x="26881" y="284165"/>
                  <a:pt x="3598" y="254003"/>
                </a:cubicBezTo>
                <a:cubicBezTo>
                  <a:pt x="-19685" y="223841"/>
                  <a:pt x="77152" y="351899"/>
                  <a:pt x="89323" y="349253"/>
                </a:cubicBezTo>
                <a:cubicBezTo>
                  <a:pt x="101494" y="346607"/>
                  <a:pt x="78740" y="249240"/>
                  <a:pt x="76623" y="238128"/>
                </a:cubicBezTo>
                <a:cubicBezTo>
                  <a:pt x="74506" y="227016"/>
                  <a:pt x="68686" y="319090"/>
                  <a:pt x="76623" y="282578"/>
                </a:cubicBezTo>
                <a:cubicBezTo>
                  <a:pt x="84560" y="246066"/>
                  <a:pt x="128481" y="-1055"/>
                  <a:pt x="13059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049AB827-D75A-073F-DE70-DE312B7BC53A}"/>
              </a:ext>
            </a:extLst>
          </p:cNvPr>
          <p:cNvSpPr/>
          <p:nvPr/>
        </p:nvSpPr>
        <p:spPr>
          <a:xfrm>
            <a:off x="3970280" y="1844607"/>
            <a:ext cx="161139" cy="293361"/>
          </a:xfrm>
          <a:custGeom>
            <a:avLst/>
            <a:gdLst>
              <a:gd name="connsiteX0" fmla="*/ 68320 w 161139"/>
              <a:gd name="connsiteY0" fmla="*/ 68 h 293361"/>
              <a:gd name="connsiteX1" fmla="*/ 36570 w 161139"/>
              <a:gd name="connsiteY1" fmla="*/ 104843 h 293361"/>
              <a:gd name="connsiteX2" fmla="*/ 36570 w 161139"/>
              <a:gd name="connsiteY2" fmla="*/ 108018 h 293361"/>
              <a:gd name="connsiteX3" fmla="*/ 4820 w 161139"/>
              <a:gd name="connsiteY3" fmla="*/ 60393 h 293361"/>
              <a:gd name="connsiteX4" fmla="*/ 154045 w 161139"/>
              <a:gd name="connsiteY4" fmla="*/ 231843 h 293361"/>
              <a:gd name="connsiteX5" fmla="*/ 134995 w 161139"/>
              <a:gd name="connsiteY5" fmla="*/ 209618 h 293361"/>
              <a:gd name="connsiteX6" fmla="*/ 115945 w 161139"/>
              <a:gd name="connsiteY6" fmla="*/ 292168 h 293361"/>
              <a:gd name="connsiteX7" fmla="*/ 134995 w 161139"/>
              <a:gd name="connsiteY7" fmla="*/ 136593 h 293361"/>
              <a:gd name="connsiteX8" fmla="*/ 125470 w 161139"/>
              <a:gd name="connsiteY8" fmla="*/ 184218 h 293361"/>
              <a:gd name="connsiteX9" fmla="*/ 61970 w 161139"/>
              <a:gd name="connsiteY9" fmla="*/ 127068 h 293361"/>
              <a:gd name="connsiteX10" fmla="*/ 20695 w 161139"/>
              <a:gd name="connsiteY10" fmla="*/ 101668 h 293361"/>
              <a:gd name="connsiteX11" fmla="*/ 23870 w 161139"/>
              <a:gd name="connsiteY11" fmla="*/ 123893 h 293361"/>
              <a:gd name="connsiteX12" fmla="*/ 68320 w 161139"/>
              <a:gd name="connsiteY12" fmla="*/ 68 h 29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139" h="293361">
                <a:moveTo>
                  <a:pt x="68320" y="68"/>
                </a:moveTo>
                <a:cubicBezTo>
                  <a:pt x="70437" y="-3107"/>
                  <a:pt x="36570" y="104843"/>
                  <a:pt x="36570" y="104843"/>
                </a:cubicBezTo>
                <a:cubicBezTo>
                  <a:pt x="31278" y="122835"/>
                  <a:pt x="41862" y="115426"/>
                  <a:pt x="36570" y="108018"/>
                </a:cubicBezTo>
                <a:cubicBezTo>
                  <a:pt x="31278" y="100610"/>
                  <a:pt x="-14759" y="39756"/>
                  <a:pt x="4820" y="60393"/>
                </a:cubicBezTo>
                <a:cubicBezTo>
                  <a:pt x="24399" y="81030"/>
                  <a:pt x="132349" y="206972"/>
                  <a:pt x="154045" y="231843"/>
                </a:cubicBezTo>
                <a:cubicBezTo>
                  <a:pt x="175741" y="256714"/>
                  <a:pt x="141345" y="199564"/>
                  <a:pt x="134995" y="209618"/>
                </a:cubicBezTo>
                <a:cubicBezTo>
                  <a:pt x="128645" y="219672"/>
                  <a:pt x="115945" y="304339"/>
                  <a:pt x="115945" y="292168"/>
                </a:cubicBezTo>
                <a:cubicBezTo>
                  <a:pt x="115945" y="279997"/>
                  <a:pt x="133408" y="154585"/>
                  <a:pt x="134995" y="136593"/>
                </a:cubicBezTo>
                <a:cubicBezTo>
                  <a:pt x="136583" y="118601"/>
                  <a:pt x="137641" y="185805"/>
                  <a:pt x="125470" y="184218"/>
                </a:cubicBezTo>
                <a:cubicBezTo>
                  <a:pt x="113299" y="182631"/>
                  <a:pt x="79432" y="140826"/>
                  <a:pt x="61970" y="127068"/>
                </a:cubicBezTo>
                <a:cubicBezTo>
                  <a:pt x="44508" y="113310"/>
                  <a:pt x="27045" y="102197"/>
                  <a:pt x="20695" y="101668"/>
                </a:cubicBezTo>
                <a:cubicBezTo>
                  <a:pt x="14345" y="101139"/>
                  <a:pt x="15933" y="139768"/>
                  <a:pt x="23870" y="123893"/>
                </a:cubicBezTo>
                <a:cubicBezTo>
                  <a:pt x="31807" y="108018"/>
                  <a:pt x="66203" y="3243"/>
                  <a:pt x="6832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3BAEF8AA-B54F-5E69-212B-A961D404BF53}"/>
              </a:ext>
            </a:extLst>
          </p:cNvPr>
          <p:cNvSpPr/>
          <p:nvPr/>
        </p:nvSpPr>
        <p:spPr>
          <a:xfrm>
            <a:off x="4036914" y="1689036"/>
            <a:ext cx="180251" cy="258724"/>
          </a:xfrm>
          <a:custGeom>
            <a:avLst/>
            <a:gdLst>
              <a:gd name="connsiteX0" fmla="*/ 109636 w 180251"/>
              <a:gd name="connsiteY0" fmla="*/ 64 h 258724"/>
              <a:gd name="connsiteX1" fmla="*/ 128686 w 180251"/>
              <a:gd name="connsiteY1" fmla="*/ 63564 h 258724"/>
              <a:gd name="connsiteX2" fmla="*/ 96936 w 180251"/>
              <a:gd name="connsiteY2" fmla="*/ 92139 h 258724"/>
              <a:gd name="connsiteX3" fmla="*/ 115986 w 180251"/>
              <a:gd name="connsiteY3" fmla="*/ 82614 h 258724"/>
              <a:gd name="connsiteX4" fmla="*/ 8036 w 180251"/>
              <a:gd name="connsiteY4" fmla="*/ 254064 h 258724"/>
              <a:gd name="connsiteX5" fmla="*/ 27086 w 180251"/>
              <a:gd name="connsiteY5" fmla="*/ 196914 h 258724"/>
              <a:gd name="connsiteX6" fmla="*/ 179486 w 180251"/>
              <a:gd name="connsiteY6" fmla="*/ 57214 h 258724"/>
              <a:gd name="connsiteX7" fmla="*/ 87411 w 180251"/>
              <a:gd name="connsiteY7" fmla="*/ 117539 h 258724"/>
              <a:gd name="connsiteX8" fmla="*/ 119161 w 180251"/>
              <a:gd name="connsiteY8" fmla="*/ 76264 h 258724"/>
              <a:gd name="connsiteX9" fmla="*/ 109636 w 180251"/>
              <a:gd name="connsiteY9" fmla="*/ 64 h 25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251" h="258724">
                <a:moveTo>
                  <a:pt x="109636" y="64"/>
                </a:moveTo>
                <a:cubicBezTo>
                  <a:pt x="111224" y="-2053"/>
                  <a:pt x="130803" y="48218"/>
                  <a:pt x="128686" y="63564"/>
                </a:cubicBezTo>
                <a:cubicBezTo>
                  <a:pt x="126569" y="78910"/>
                  <a:pt x="99053" y="88964"/>
                  <a:pt x="96936" y="92139"/>
                </a:cubicBezTo>
                <a:cubicBezTo>
                  <a:pt x="94819" y="95314"/>
                  <a:pt x="130803" y="55626"/>
                  <a:pt x="115986" y="82614"/>
                </a:cubicBezTo>
                <a:cubicBezTo>
                  <a:pt x="101169" y="109602"/>
                  <a:pt x="22853" y="235014"/>
                  <a:pt x="8036" y="254064"/>
                </a:cubicBezTo>
                <a:cubicBezTo>
                  <a:pt x="-6781" y="273114"/>
                  <a:pt x="-1489" y="229722"/>
                  <a:pt x="27086" y="196914"/>
                </a:cubicBezTo>
                <a:cubicBezTo>
                  <a:pt x="55661" y="164106"/>
                  <a:pt x="169432" y="70443"/>
                  <a:pt x="179486" y="57214"/>
                </a:cubicBezTo>
                <a:cubicBezTo>
                  <a:pt x="189540" y="43985"/>
                  <a:pt x="97465" y="114364"/>
                  <a:pt x="87411" y="117539"/>
                </a:cubicBezTo>
                <a:cubicBezTo>
                  <a:pt x="77357" y="120714"/>
                  <a:pt x="114398" y="94785"/>
                  <a:pt x="119161" y="76264"/>
                </a:cubicBezTo>
                <a:cubicBezTo>
                  <a:pt x="123924" y="57743"/>
                  <a:pt x="108048" y="2181"/>
                  <a:pt x="10963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B107795D-CDA0-A866-CC2A-840C069BE639}"/>
              </a:ext>
            </a:extLst>
          </p:cNvPr>
          <p:cNvSpPr/>
          <p:nvPr/>
        </p:nvSpPr>
        <p:spPr>
          <a:xfrm>
            <a:off x="4048107" y="1841464"/>
            <a:ext cx="139724" cy="225464"/>
          </a:xfrm>
          <a:custGeom>
            <a:avLst/>
            <a:gdLst>
              <a:gd name="connsiteX0" fmla="*/ 139718 w 139724"/>
              <a:gd name="connsiteY0" fmla="*/ 36 h 225464"/>
              <a:gd name="connsiteX1" fmla="*/ 92093 w 139724"/>
              <a:gd name="connsiteY1" fmla="*/ 117511 h 225464"/>
              <a:gd name="connsiteX2" fmla="*/ 117493 w 139724"/>
              <a:gd name="connsiteY2" fmla="*/ 146086 h 225464"/>
              <a:gd name="connsiteX3" fmla="*/ 18 w 139724"/>
              <a:gd name="connsiteY3" fmla="*/ 225461 h 225464"/>
              <a:gd name="connsiteX4" fmla="*/ 127018 w 139724"/>
              <a:gd name="connsiteY4" fmla="*/ 149261 h 225464"/>
              <a:gd name="connsiteX5" fmla="*/ 92093 w 139724"/>
              <a:gd name="connsiteY5" fmla="*/ 130211 h 225464"/>
              <a:gd name="connsiteX6" fmla="*/ 47643 w 139724"/>
              <a:gd name="connsiteY6" fmla="*/ 111161 h 225464"/>
              <a:gd name="connsiteX7" fmla="*/ 95268 w 139724"/>
              <a:gd name="connsiteY7" fmla="*/ 104811 h 225464"/>
              <a:gd name="connsiteX8" fmla="*/ 139718 w 139724"/>
              <a:gd name="connsiteY8" fmla="*/ 36 h 2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4" h="225464">
                <a:moveTo>
                  <a:pt x="139718" y="36"/>
                </a:moveTo>
                <a:cubicBezTo>
                  <a:pt x="139189" y="2153"/>
                  <a:pt x="95797" y="93169"/>
                  <a:pt x="92093" y="117511"/>
                </a:cubicBezTo>
                <a:cubicBezTo>
                  <a:pt x="88389" y="141853"/>
                  <a:pt x="132839" y="128094"/>
                  <a:pt x="117493" y="146086"/>
                </a:cubicBezTo>
                <a:cubicBezTo>
                  <a:pt x="102147" y="164078"/>
                  <a:pt x="-1569" y="224932"/>
                  <a:pt x="18" y="225461"/>
                </a:cubicBezTo>
                <a:cubicBezTo>
                  <a:pt x="1605" y="225990"/>
                  <a:pt x="111672" y="165136"/>
                  <a:pt x="127018" y="149261"/>
                </a:cubicBezTo>
                <a:cubicBezTo>
                  <a:pt x="142364" y="133386"/>
                  <a:pt x="105322" y="136561"/>
                  <a:pt x="92093" y="130211"/>
                </a:cubicBezTo>
                <a:cubicBezTo>
                  <a:pt x="78864" y="123861"/>
                  <a:pt x="47114" y="115394"/>
                  <a:pt x="47643" y="111161"/>
                </a:cubicBezTo>
                <a:cubicBezTo>
                  <a:pt x="48172" y="106928"/>
                  <a:pt x="80980" y="120686"/>
                  <a:pt x="95268" y="104811"/>
                </a:cubicBezTo>
                <a:cubicBezTo>
                  <a:pt x="109555" y="88936"/>
                  <a:pt x="140247" y="-2081"/>
                  <a:pt x="13971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5ED05A99-228C-DDF6-FA94-E2C01A883DCA}"/>
              </a:ext>
            </a:extLst>
          </p:cNvPr>
          <p:cNvSpPr/>
          <p:nvPr/>
        </p:nvSpPr>
        <p:spPr>
          <a:xfrm>
            <a:off x="4079842" y="1826567"/>
            <a:ext cx="177845" cy="250201"/>
          </a:xfrm>
          <a:custGeom>
            <a:avLst/>
            <a:gdLst>
              <a:gd name="connsiteX0" fmla="*/ 33 w 177845"/>
              <a:gd name="connsiteY0" fmla="*/ 107008 h 250201"/>
              <a:gd name="connsiteX1" fmla="*/ 130208 w 177845"/>
              <a:gd name="connsiteY1" fmla="*/ 5408 h 250201"/>
              <a:gd name="connsiteX2" fmla="*/ 104808 w 177845"/>
              <a:gd name="connsiteY2" fmla="*/ 43508 h 250201"/>
              <a:gd name="connsiteX3" fmla="*/ 142908 w 177845"/>
              <a:gd name="connsiteY3" fmla="*/ 94308 h 250201"/>
              <a:gd name="connsiteX4" fmla="*/ 146083 w 177845"/>
              <a:gd name="connsiteY4" fmla="*/ 129233 h 250201"/>
              <a:gd name="connsiteX5" fmla="*/ 127033 w 177845"/>
              <a:gd name="connsiteY5" fmla="*/ 126058 h 250201"/>
              <a:gd name="connsiteX6" fmla="*/ 117508 w 177845"/>
              <a:gd name="connsiteY6" fmla="*/ 160983 h 250201"/>
              <a:gd name="connsiteX7" fmla="*/ 171483 w 177845"/>
              <a:gd name="connsiteY7" fmla="*/ 249883 h 250201"/>
              <a:gd name="connsiteX8" fmla="*/ 142908 w 177845"/>
              <a:gd name="connsiteY8" fmla="*/ 192733 h 250201"/>
              <a:gd name="connsiteX9" fmla="*/ 107983 w 177845"/>
              <a:gd name="connsiteY9" fmla="*/ 122883 h 250201"/>
              <a:gd name="connsiteX10" fmla="*/ 177833 w 177845"/>
              <a:gd name="connsiteY10" fmla="*/ 189558 h 250201"/>
              <a:gd name="connsiteX11" fmla="*/ 101633 w 177845"/>
              <a:gd name="connsiteY11" fmla="*/ 49858 h 250201"/>
              <a:gd name="connsiteX12" fmla="*/ 82583 w 177845"/>
              <a:gd name="connsiteY12" fmla="*/ 14933 h 250201"/>
              <a:gd name="connsiteX13" fmla="*/ 82583 w 177845"/>
              <a:gd name="connsiteY13" fmla="*/ 37158 h 250201"/>
              <a:gd name="connsiteX14" fmla="*/ 117508 w 177845"/>
              <a:gd name="connsiteY14" fmla="*/ 2233 h 250201"/>
              <a:gd name="connsiteX15" fmla="*/ 33 w 177845"/>
              <a:gd name="connsiteY15" fmla="*/ 107008 h 25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7845" h="250201">
                <a:moveTo>
                  <a:pt x="33" y="107008"/>
                </a:moveTo>
                <a:cubicBezTo>
                  <a:pt x="2150" y="107537"/>
                  <a:pt x="112746" y="15991"/>
                  <a:pt x="130208" y="5408"/>
                </a:cubicBezTo>
                <a:cubicBezTo>
                  <a:pt x="147671" y="-5175"/>
                  <a:pt x="102691" y="28691"/>
                  <a:pt x="104808" y="43508"/>
                </a:cubicBezTo>
                <a:cubicBezTo>
                  <a:pt x="106925" y="58325"/>
                  <a:pt x="136029" y="80020"/>
                  <a:pt x="142908" y="94308"/>
                </a:cubicBezTo>
                <a:cubicBezTo>
                  <a:pt x="149787" y="108596"/>
                  <a:pt x="148729" y="123941"/>
                  <a:pt x="146083" y="129233"/>
                </a:cubicBezTo>
                <a:cubicBezTo>
                  <a:pt x="143437" y="134525"/>
                  <a:pt x="131796" y="120766"/>
                  <a:pt x="127033" y="126058"/>
                </a:cubicBezTo>
                <a:cubicBezTo>
                  <a:pt x="122271" y="131350"/>
                  <a:pt x="110100" y="140346"/>
                  <a:pt x="117508" y="160983"/>
                </a:cubicBezTo>
                <a:cubicBezTo>
                  <a:pt x="124916" y="181620"/>
                  <a:pt x="167250" y="244591"/>
                  <a:pt x="171483" y="249883"/>
                </a:cubicBezTo>
                <a:cubicBezTo>
                  <a:pt x="175716" y="255175"/>
                  <a:pt x="142908" y="192733"/>
                  <a:pt x="142908" y="192733"/>
                </a:cubicBezTo>
                <a:cubicBezTo>
                  <a:pt x="132325" y="171566"/>
                  <a:pt x="102162" y="123412"/>
                  <a:pt x="107983" y="122883"/>
                </a:cubicBezTo>
                <a:cubicBezTo>
                  <a:pt x="113804" y="122354"/>
                  <a:pt x="178891" y="201729"/>
                  <a:pt x="177833" y="189558"/>
                </a:cubicBezTo>
                <a:cubicBezTo>
                  <a:pt x="176775" y="177387"/>
                  <a:pt x="101633" y="49858"/>
                  <a:pt x="101633" y="49858"/>
                </a:cubicBezTo>
                <a:cubicBezTo>
                  <a:pt x="85758" y="20754"/>
                  <a:pt x="85758" y="17050"/>
                  <a:pt x="82583" y="14933"/>
                </a:cubicBezTo>
                <a:cubicBezTo>
                  <a:pt x="79408" y="12816"/>
                  <a:pt x="76762" y="39275"/>
                  <a:pt x="82583" y="37158"/>
                </a:cubicBezTo>
                <a:cubicBezTo>
                  <a:pt x="88404" y="35041"/>
                  <a:pt x="137616" y="-10467"/>
                  <a:pt x="117508" y="2233"/>
                </a:cubicBezTo>
                <a:cubicBezTo>
                  <a:pt x="97400" y="14933"/>
                  <a:pt x="-2084" y="106479"/>
                  <a:pt x="33" y="107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D68E4E1C-8E80-EE60-5A20-CB2505DB20D0}"/>
              </a:ext>
            </a:extLst>
          </p:cNvPr>
          <p:cNvSpPr/>
          <p:nvPr/>
        </p:nvSpPr>
        <p:spPr>
          <a:xfrm>
            <a:off x="4104931" y="1897678"/>
            <a:ext cx="222338" cy="170404"/>
          </a:xfrm>
          <a:custGeom>
            <a:avLst/>
            <a:gdLst>
              <a:gd name="connsiteX0" fmla="*/ 344 w 222338"/>
              <a:gd name="connsiteY0" fmla="*/ 83522 h 170404"/>
              <a:gd name="connsiteX1" fmla="*/ 143219 w 222338"/>
              <a:gd name="connsiteY1" fmla="*/ 166072 h 170404"/>
              <a:gd name="connsiteX2" fmla="*/ 114644 w 222338"/>
              <a:gd name="connsiteY2" fmla="*/ 156547 h 170404"/>
              <a:gd name="connsiteX3" fmla="*/ 216244 w 222338"/>
              <a:gd name="connsiteY3" fmla="*/ 169247 h 170404"/>
              <a:gd name="connsiteX4" fmla="*/ 203544 w 222338"/>
              <a:gd name="connsiteY4" fmla="*/ 121622 h 170404"/>
              <a:gd name="connsiteX5" fmla="*/ 143219 w 222338"/>
              <a:gd name="connsiteY5" fmla="*/ 29547 h 170404"/>
              <a:gd name="connsiteX6" fmla="*/ 130519 w 222338"/>
              <a:gd name="connsiteY6" fmla="*/ 972 h 170404"/>
              <a:gd name="connsiteX7" fmla="*/ 165444 w 222338"/>
              <a:gd name="connsiteY7" fmla="*/ 58122 h 170404"/>
              <a:gd name="connsiteX8" fmla="*/ 181319 w 222338"/>
              <a:gd name="connsiteY8" fmla="*/ 102572 h 170404"/>
              <a:gd name="connsiteX9" fmla="*/ 162269 w 222338"/>
              <a:gd name="connsiteY9" fmla="*/ 131147 h 170404"/>
              <a:gd name="connsiteX10" fmla="*/ 190844 w 222338"/>
              <a:gd name="connsiteY10" fmla="*/ 166072 h 170404"/>
              <a:gd name="connsiteX11" fmla="*/ 344 w 222338"/>
              <a:gd name="connsiteY11" fmla="*/ 83522 h 17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338" h="170404">
                <a:moveTo>
                  <a:pt x="344" y="83522"/>
                </a:moveTo>
                <a:cubicBezTo>
                  <a:pt x="-7593" y="83522"/>
                  <a:pt x="124169" y="153901"/>
                  <a:pt x="143219" y="166072"/>
                </a:cubicBezTo>
                <a:cubicBezTo>
                  <a:pt x="162269" y="178243"/>
                  <a:pt x="102473" y="156018"/>
                  <a:pt x="114644" y="156547"/>
                </a:cubicBezTo>
                <a:cubicBezTo>
                  <a:pt x="126815" y="157076"/>
                  <a:pt x="201427" y="175068"/>
                  <a:pt x="216244" y="169247"/>
                </a:cubicBezTo>
                <a:cubicBezTo>
                  <a:pt x="231061" y="163426"/>
                  <a:pt x="215715" y="144905"/>
                  <a:pt x="203544" y="121622"/>
                </a:cubicBezTo>
                <a:cubicBezTo>
                  <a:pt x="191373" y="98339"/>
                  <a:pt x="155390" y="49655"/>
                  <a:pt x="143219" y="29547"/>
                </a:cubicBezTo>
                <a:cubicBezTo>
                  <a:pt x="131048" y="9439"/>
                  <a:pt x="126815" y="-3790"/>
                  <a:pt x="130519" y="972"/>
                </a:cubicBezTo>
                <a:cubicBezTo>
                  <a:pt x="134223" y="5734"/>
                  <a:pt x="156977" y="41189"/>
                  <a:pt x="165444" y="58122"/>
                </a:cubicBezTo>
                <a:cubicBezTo>
                  <a:pt x="173911" y="75055"/>
                  <a:pt x="181848" y="90401"/>
                  <a:pt x="181319" y="102572"/>
                </a:cubicBezTo>
                <a:cubicBezTo>
                  <a:pt x="180790" y="114743"/>
                  <a:pt x="160682" y="120564"/>
                  <a:pt x="162269" y="131147"/>
                </a:cubicBezTo>
                <a:cubicBezTo>
                  <a:pt x="163857" y="141730"/>
                  <a:pt x="217302" y="175068"/>
                  <a:pt x="190844" y="166072"/>
                </a:cubicBezTo>
                <a:cubicBezTo>
                  <a:pt x="164386" y="157076"/>
                  <a:pt x="8281" y="83522"/>
                  <a:pt x="344" y="83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5585503-C03B-9A1A-44DB-9EA6B7272571}"/>
              </a:ext>
            </a:extLst>
          </p:cNvPr>
          <p:cNvSpPr/>
          <p:nvPr/>
        </p:nvSpPr>
        <p:spPr>
          <a:xfrm>
            <a:off x="4105267" y="2050596"/>
            <a:ext cx="324697" cy="267158"/>
          </a:xfrm>
          <a:custGeom>
            <a:avLst/>
            <a:gdLst>
              <a:gd name="connsiteX0" fmla="*/ 8 w 324697"/>
              <a:gd name="connsiteY0" fmla="*/ 149679 h 267158"/>
              <a:gd name="connsiteX1" fmla="*/ 31758 w 324697"/>
              <a:gd name="connsiteY1" fmla="*/ 3629 h 267158"/>
              <a:gd name="connsiteX2" fmla="*/ 34933 w 324697"/>
              <a:gd name="connsiteY2" fmla="*/ 44904 h 267158"/>
              <a:gd name="connsiteX3" fmla="*/ 69858 w 324697"/>
              <a:gd name="connsiteY3" fmla="*/ 51254 h 267158"/>
              <a:gd name="connsiteX4" fmla="*/ 168283 w 324697"/>
              <a:gd name="connsiteY4" fmla="*/ 127454 h 267158"/>
              <a:gd name="connsiteX5" fmla="*/ 139708 w 324697"/>
              <a:gd name="connsiteY5" fmla="*/ 76654 h 267158"/>
              <a:gd name="connsiteX6" fmla="*/ 215908 w 324697"/>
              <a:gd name="connsiteY6" fmla="*/ 190954 h 267158"/>
              <a:gd name="connsiteX7" fmla="*/ 171458 w 324697"/>
              <a:gd name="connsiteY7" fmla="*/ 263979 h 267158"/>
              <a:gd name="connsiteX8" fmla="*/ 206383 w 324697"/>
              <a:gd name="connsiteY8" fmla="*/ 219529 h 267158"/>
              <a:gd name="connsiteX9" fmla="*/ 323858 w 324697"/>
              <a:gd name="connsiteY9" fmla="*/ 267154 h 267158"/>
              <a:gd name="connsiteX10" fmla="*/ 254008 w 324697"/>
              <a:gd name="connsiteY10" fmla="*/ 216354 h 267158"/>
              <a:gd name="connsiteX11" fmla="*/ 158758 w 324697"/>
              <a:gd name="connsiteY11" fmla="*/ 117929 h 267158"/>
              <a:gd name="connsiteX12" fmla="*/ 73033 w 324697"/>
              <a:gd name="connsiteY12" fmla="*/ 67129 h 267158"/>
              <a:gd name="connsiteX13" fmla="*/ 123833 w 324697"/>
              <a:gd name="connsiteY13" fmla="*/ 152854 h 267158"/>
              <a:gd name="connsiteX14" fmla="*/ 31758 w 324697"/>
              <a:gd name="connsiteY14" fmla="*/ 25854 h 267158"/>
              <a:gd name="connsiteX15" fmla="*/ 34933 w 324697"/>
              <a:gd name="connsiteY15" fmla="*/ 48079 h 267158"/>
              <a:gd name="connsiteX16" fmla="*/ 28583 w 324697"/>
              <a:gd name="connsiteY16" fmla="*/ 29029 h 267158"/>
              <a:gd name="connsiteX17" fmla="*/ 8 w 324697"/>
              <a:gd name="connsiteY17" fmla="*/ 149679 h 26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697" h="267158">
                <a:moveTo>
                  <a:pt x="8" y="149679"/>
                </a:moveTo>
                <a:cubicBezTo>
                  <a:pt x="537" y="145446"/>
                  <a:pt x="25937" y="21091"/>
                  <a:pt x="31758" y="3629"/>
                </a:cubicBezTo>
                <a:cubicBezTo>
                  <a:pt x="37579" y="-13833"/>
                  <a:pt x="28583" y="36967"/>
                  <a:pt x="34933" y="44904"/>
                </a:cubicBezTo>
                <a:cubicBezTo>
                  <a:pt x="41283" y="52841"/>
                  <a:pt x="47633" y="37496"/>
                  <a:pt x="69858" y="51254"/>
                </a:cubicBezTo>
                <a:cubicBezTo>
                  <a:pt x="92083" y="65012"/>
                  <a:pt x="156641" y="123221"/>
                  <a:pt x="168283" y="127454"/>
                </a:cubicBezTo>
                <a:cubicBezTo>
                  <a:pt x="179925" y="131687"/>
                  <a:pt x="131771" y="66071"/>
                  <a:pt x="139708" y="76654"/>
                </a:cubicBezTo>
                <a:cubicBezTo>
                  <a:pt x="147645" y="87237"/>
                  <a:pt x="210616" y="159733"/>
                  <a:pt x="215908" y="190954"/>
                </a:cubicBezTo>
                <a:cubicBezTo>
                  <a:pt x="221200" y="222175"/>
                  <a:pt x="173045" y="259217"/>
                  <a:pt x="171458" y="263979"/>
                </a:cubicBezTo>
                <a:cubicBezTo>
                  <a:pt x="169871" y="268741"/>
                  <a:pt x="180983" y="219000"/>
                  <a:pt x="206383" y="219529"/>
                </a:cubicBezTo>
                <a:cubicBezTo>
                  <a:pt x="231783" y="220058"/>
                  <a:pt x="315921" y="267683"/>
                  <a:pt x="323858" y="267154"/>
                </a:cubicBezTo>
                <a:cubicBezTo>
                  <a:pt x="331796" y="266625"/>
                  <a:pt x="281525" y="241225"/>
                  <a:pt x="254008" y="216354"/>
                </a:cubicBezTo>
                <a:cubicBezTo>
                  <a:pt x="226491" y="191483"/>
                  <a:pt x="188921" y="142800"/>
                  <a:pt x="158758" y="117929"/>
                </a:cubicBezTo>
                <a:cubicBezTo>
                  <a:pt x="128596" y="93058"/>
                  <a:pt x="78854" y="61308"/>
                  <a:pt x="73033" y="67129"/>
                </a:cubicBezTo>
                <a:cubicBezTo>
                  <a:pt x="67212" y="72950"/>
                  <a:pt x="130712" y="159733"/>
                  <a:pt x="123833" y="152854"/>
                </a:cubicBezTo>
                <a:cubicBezTo>
                  <a:pt x="116954" y="145975"/>
                  <a:pt x="46575" y="43316"/>
                  <a:pt x="31758" y="25854"/>
                </a:cubicBezTo>
                <a:cubicBezTo>
                  <a:pt x="16941" y="8392"/>
                  <a:pt x="34933" y="48079"/>
                  <a:pt x="34933" y="48079"/>
                </a:cubicBezTo>
                <a:cubicBezTo>
                  <a:pt x="34404" y="48608"/>
                  <a:pt x="32816" y="14742"/>
                  <a:pt x="28583" y="29029"/>
                </a:cubicBezTo>
                <a:cubicBezTo>
                  <a:pt x="24350" y="43316"/>
                  <a:pt x="-521" y="153912"/>
                  <a:pt x="8" y="149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9A1194EE-7419-73DC-43C0-A7B0C1D53AC8}"/>
              </a:ext>
            </a:extLst>
          </p:cNvPr>
          <p:cNvSpPr/>
          <p:nvPr/>
        </p:nvSpPr>
        <p:spPr>
          <a:xfrm>
            <a:off x="4000442" y="1598597"/>
            <a:ext cx="143426" cy="160440"/>
          </a:xfrm>
          <a:custGeom>
            <a:avLst/>
            <a:gdLst>
              <a:gd name="connsiteX0" fmla="*/ 44508 w 143426"/>
              <a:gd name="connsiteY0" fmla="*/ 160353 h 160440"/>
              <a:gd name="connsiteX1" fmla="*/ 123883 w 143426"/>
              <a:gd name="connsiteY1" fmla="*/ 42878 h 160440"/>
              <a:gd name="connsiteX2" fmla="*/ 111183 w 143426"/>
              <a:gd name="connsiteY2" fmla="*/ 1603 h 160440"/>
              <a:gd name="connsiteX3" fmla="*/ 130233 w 143426"/>
              <a:gd name="connsiteY3" fmla="*/ 90503 h 160440"/>
              <a:gd name="connsiteX4" fmla="*/ 120708 w 143426"/>
              <a:gd name="connsiteY4" fmla="*/ 106378 h 160440"/>
              <a:gd name="connsiteX5" fmla="*/ 142933 w 143426"/>
              <a:gd name="connsiteY5" fmla="*/ 52403 h 160440"/>
              <a:gd name="connsiteX6" fmla="*/ 95308 w 143426"/>
              <a:gd name="connsiteY6" fmla="*/ 65103 h 160440"/>
              <a:gd name="connsiteX7" fmla="*/ 41333 w 143426"/>
              <a:gd name="connsiteY7" fmla="*/ 23828 h 160440"/>
              <a:gd name="connsiteX8" fmla="*/ 60383 w 143426"/>
              <a:gd name="connsiteY8" fmla="*/ 39703 h 160440"/>
              <a:gd name="connsiteX9" fmla="*/ 58 w 143426"/>
              <a:gd name="connsiteY9" fmla="*/ 115903 h 160440"/>
              <a:gd name="connsiteX10" fmla="*/ 73083 w 143426"/>
              <a:gd name="connsiteY10" fmla="*/ 36528 h 160440"/>
              <a:gd name="connsiteX11" fmla="*/ 85783 w 143426"/>
              <a:gd name="connsiteY11" fmla="*/ 61928 h 160440"/>
              <a:gd name="connsiteX12" fmla="*/ 44508 w 143426"/>
              <a:gd name="connsiteY12" fmla="*/ 160353 h 1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426" h="160440">
                <a:moveTo>
                  <a:pt x="44508" y="160353"/>
                </a:moveTo>
                <a:cubicBezTo>
                  <a:pt x="50858" y="157178"/>
                  <a:pt x="112771" y="69336"/>
                  <a:pt x="123883" y="42878"/>
                </a:cubicBezTo>
                <a:cubicBezTo>
                  <a:pt x="134996" y="16420"/>
                  <a:pt x="110125" y="-6334"/>
                  <a:pt x="111183" y="1603"/>
                </a:cubicBezTo>
                <a:cubicBezTo>
                  <a:pt x="112241" y="9540"/>
                  <a:pt x="128646" y="73041"/>
                  <a:pt x="130233" y="90503"/>
                </a:cubicBezTo>
                <a:cubicBezTo>
                  <a:pt x="131820" y="107965"/>
                  <a:pt x="118591" y="112728"/>
                  <a:pt x="120708" y="106378"/>
                </a:cubicBezTo>
                <a:cubicBezTo>
                  <a:pt x="122825" y="100028"/>
                  <a:pt x="147166" y="59282"/>
                  <a:pt x="142933" y="52403"/>
                </a:cubicBezTo>
                <a:cubicBezTo>
                  <a:pt x="138700" y="45524"/>
                  <a:pt x="112241" y="69865"/>
                  <a:pt x="95308" y="65103"/>
                </a:cubicBezTo>
                <a:cubicBezTo>
                  <a:pt x="78375" y="60341"/>
                  <a:pt x="47154" y="28061"/>
                  <a:pt x="41333" y="23828"/>
                </a:cubicBezTo>
                <a:cubicBezTo>
                  <a:pt x="35512" y="19595"/>
                  <a:pt x="67262" y="24357"/>
                  <a:pt x="60383" y="39703"/>
                </a:cubicBezTo>
                <a:cubicBezTo>
                  <a:pt x="53504" y="55049"/>
                  <a:pt x="-2059" y="116432"/>
                  <a:pt x="58" y="115903"/>
                </a:cubicBezTo>
                <a:cubicBezTo>
                  <a:pt x="2175" y="115374"/>
                  <a:pt x="73083" y="36528"/>
                  <a:pt x="73083" y="36528"/>
                </a:cubicBezTo>
                <a:cubicBezTo>
                  <a:pt x="87370" y="27532"/>
                  <a:pt x="88958" y="44995"/>
                  <a:pt x="85783" y="61928"/>
                </a:cubicBezTo>
                <a:cubicBezTo>
                  <a:pt x="82608" y="78861"/>
                  <a:pt x="38158" y="163528"/>
                  <a:pt x="44508" y="160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55AC00C2-D731-1350-B8A7-0DFD2BB4A4F5}"/>
              </a:ext>
            </a:extLst>
          </p:cNvPr>
          <p:cNvSpPr/>
          <p:nvPr/>
        </p:nvSpPr>
        <p:spPr>
          <a:xfrm>
            <a:off x="4117481" y="2041504"/>
            <a:ext cx="213197" cy="73056"/>
          </a:xfrm>
          <a:custGeom>
            <a:avLst/>
            <a:gdLst>
              <a:gd name="connsiteX0" fmla="*/ 494 w 213197"/>
              <a:gd name="connsiteY0" fmla="*/ 21 h 73056"/>
              <a:gd name="connsiteX1" fmla="*/ 187819 w 213197"/>
              <a:gd name="connsiteY1" fmla="*/ 53996 h 73056"/>
              <a:gd name="connsiteX2" fmla="*/ 210044 w 213197"/>
              <a:gd name="connsiteY2" fmla="*/ 53996 h 73056"/>
              <a:gd name="connsiteX3" fmla="*/ 175119 w 213197"/>
              <a:gd name="connsiteY3" fmla="*/ 50821 h 73056"/>
              <a:gd name="connsiteX4" fmla="*/ 67169 w 213197"/>
              <a:gd name="connsiteY4" fmla="*/ 73046 h 73056"/>
              <a:gd name="connsiteX5" fmla="*/ 130669 w 213197"/>
              <a:gd name="connsiteY5" fmla="*/ 47646 h 73056"/>
              <a:gd name="connsiteX6" fmla="*/ 494 w 213197"/>
              <a:gd name="connsiteY6" fmla="*/ 21 h 7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97" h="73056">
                <a:moveTo>
                  <a:pt x="494" y="21"/>
                </a:moveTo>
                <a:cubicBezTo>
                  <a:pt x="10019" y="1079"/>
                  <a:pt x="152894" y="45000"/>
                  <a:pt x="187819" y="53996"/>
                </a:cubicBezTo>
                <a:cubicBezTo>
                  <a:pt x="222744" y="62992"/>
                  <a:pt x="212161" y="54525"/>
                  <a:pt x="210044" y="53996"/>
                </a:cubicBezTo>
                <a:cubicBezTo>
                  <a:pt x="207927" y="53467"/>
                  <a:pt x="198932" y="47646"/>
                  <a:pt x="175119" y="50821"/>
                </a:cubicBezTo>
                <a:cubicBezTo>
                  <a:pt x="151307" y="53996"/>
                  <a:pt x="74577" y="73575"/>
                  <a:pt x="67169" y="73046"/>
                </a:cubicBezTo>
                <a:cubicBezTo>
                  <a:pt x="59761" y="72517"/>
                  <a:pt x="139136" y="58758"/>
                  <a:pt x="130669" y="47646"/>
                </a:cubicBezTo>
                <a:cubicBezTo>
                  <a:pt x="122202" y="36534"/>
                  <a:pt x="-9031" y="-1037"/>
                  <a:pt x="494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267D64AD-3B24-C97A-CCFD-1B5AA5981114}"/>
              </a:ext>
            </a:extLst>
          </p:cNvPr>
          <p:cNvSpPr/>
          <p:nvPr/>
        </p:nvSpPr>
        <p:spPr>
          <a:xfrm>
            <a:off x="3990975" y="1698625"/>
            <a:ext cx="165100" cy="174625"/>
          </a:xfrm>
          <a:custGeom>
            <a:avLst/>
            <a:gdLst>
              <a:gd name="connsiteX0" fmla="*/ 165100 w 165100"/>
              <a:gd name="connsiteY0" fmla="*/ 0 h 174625"/>
              <a:gd name="connsiteX1" fmla="*/ 0 w 165100"/>
              <a:gd name="connsiteY1" fmla="*/ 174625 h 174625"/>
              <a:gd name="connsiteX2" fmla="*/ 57150 w 165100"/>
              <a:gd name="connsiteY2" fmla="*/ 114300 h 174625"/>
              <a:gd name="connsiteX3" fmla="*/ 92075 w 165100"/>
              <a:gd name="connsiteY3" fmla="*/ 79375 h 174625"/>
              <a:gd name="connsiteX4" fmla="*/ 79375 w 165100"/>
              <a:gd name="connsiteY4" fmla="*/ 44450 h 174625"/>
              <a:gd name="connsiteX5" fmla="*/ 120650 w 165100"/>
              <a:gd name="connsiteY5" fmla="*/ 92075 h 174625"/>
              <a:gd name="connsiteX6" fmla="*/ 101600 w 165100"/>
              <a:gd name="connsiteY6" fmla="*/ 60325 h 174625"/>
              <a:gd name="connsiteX7" fmla="*/ 165100 w 165100"/>
              <a:gd name="connsiteY7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00" h="174625">
                <a:moveTo>
                  <a:pt x="165100" y="0"/>
                </a:moveTo>
                <a:lnTo>
                  <a:pt x="0" y="174625"/>
                </a:lnTo>
                <a:lnTo>
                  <a:pt x="57150" y="114300"/>
                </a:lnTo>
                <a:cubicBezTo>
                  <a:pt x="72496" y="98425"/>
                  <a:pt x="88371" y="91017"/>
                  <a:pt x="92075" y="79375"/>
                </a:cubicBezTo>
                <a:cubicBezTo>
                  <a:pt x="95779" y="67733"/>
                  <a:pt x="74613" y="42333"/>
                  <a:pt x="79375" y="44450"/>
                </a:cubicBezTo>
                <a:cubicBezTo>
                  <a:pt x="84137" y="46567"/>
                  <a:pt x="116946" y="89429"/>
                  <a:pt x="120650" y="92075"/>
                </a:cubicBezTo>
                <a:cubicBezTo>
                  <a:pt x="124354" y="94721"/>
                  <a:pt x="95779" y="73554"/>
                  <a:pt x="101600" y="60325"/>
                </a:cubicBezTo>
                <a:cubicBezTo>
                  <a:pt x="107421" y="47096"/>
                  <a:pt x="131498" y="29898"/>
                  <a:pt x="1651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00A7622E-F9C9-577A-9AFF-82A2EE07BD3F}"/>
              </a:ext>
            </a:extLst>
          </p:cNvPr>
          <p:cNvSpPr/>
          <p:nvPr/>
        </p:nvSpPr>
        <p:spPr>
          <a:xfrm>
            <a:off x="4482884" y="1859206"/>
            <a:ext cx="60637" cy="315747"/>
          </a:xfrm>
          <a:custGeom>
            <a:avLst/>
            <a:gdLst>
              <a:gd name="connsiteX0" fmla="*/ 216 w 60637"/>
              <a:gd name="connsiteY0" fmla="*/ 1344 h 315747"/>
              <a:gd name="connsiteX1" fmla="*/ 47841 w 60637"/>
              <a:gd name="connsiteY1" fmla="*/ 137869 h 315747"/>
              <a:gd name="connsiteX2" fmla="*/ 41491 w 60637"/>
              <a:gd name="connsiteY2" fmla="*/ 315669 h 315747"/>
              <a:gd name="connsiteX3" fmla="*/ 60541 w 60637"/>
              <a:gd name="connsiteY3" fmla="*/ 115644 h 315747"/>
              <a:gd name="connsiteX4" fmla="*/ 31966 w 60637"/>
              <a:gd name="connsiteY4" fmla="*/ 71194 h 315747"/>
              <a:gd name="connsiteX5" fmla="*/ 216 w 60637"/>
              <a:gd name="connsiteY5" fmla="*/ 1344 h 3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37" h="315747">
                <a:moveTo>
                  <a:pt x="216" y="1344"/>
                </a:moveTo>
                <a:cubicBezTo>
                  <a:pt x="2862" y="12457"/>
                  <a:pt x="40962" y="85482"/>
                  <a:pt x="47841" y="137869"/>
                </a:cubicBezTo>
                <a:cubicBezTo>
                  <a:pt x="54720" y="190257"/>
                  <a:pt x="39374" y="319373"/>
                  <a:pt x="41491" y="315669"/>
                </a:cubicBezTo>
                <a:cubicBezTo>
                  <a:pt x="43608" y="311965"/>
                  <a:pt x="62128" y="156390"/>
                  <a:pt x="60541" y="115644"/>
                </a:cubicBezTo>
                <a:cubicBezTo>
                  <a:pt x="58954" y="74898"/>
                  <a:pt x="44137" y="91302"/>
                  <a:pt x="31966" y="71194"/>
                </a:cubicBezTo>
                <a:cubicBezTo>
                  <a:pt x="19795" y="51086"/>
                  <a:pt x="-2430" y="-9769"/>
                  <a:pt x="216" y="1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EBB15D9B-AAB8-3CDA-798D-7F37A481F432}"/>
              </a:ext>
            </a:extLst>
          </p:cNvPr>
          <p:cNvSpPr/>
          <p:nvPr/>
        </p:nvSpPr>
        <p:spPr>
          <a:xfrm>
            <a:off x="4482196" y="2557319"/>
            <a:ext cx="399301" cy="524936"/>
          </a:xfrm>
          <a:custGeom>
            <a:avLst/>
            <a:gdLst>
              <a:gd name="connsiteX0" fmla="*/ 904 w 399301"/>
              <a:gd name="connsiteY0" fmla="*/ 1731 h 524936"/>
              <a:gd name="connsiteX1" fmla="*/ 143779 w 399301"/>
              <a:gd name="connsiteY1" fmla="*/ 189056 h 524936"/>
              <a:gd name="connsiteX2" fmla="*/ 121554 w 399301"/>
              <a:gd name="connsiteY2" fmla="*/ 176356 h 524936"/>
              <a:gd name="connsiteX3" fmla="*/ 397779 w 399301"/>
              <a:gd name="connsiteY3" fmla="*/ 522431 h 524936"/>
              <a:gd name="connsiteX4" fmla="*/ 223154 w 399301"/>
              <a:gd name="connsiteY4" fmla="*/ 316056 h 524936"/>
              <a:gd name="connsiteX5" fmla="*/ 904 w 399301"/>
              <a:gd name="connsiteY5" fmla="*/ 1731 h 52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301" h="524936">
                <a:moveTo>
                  <a:pt x="904" y="1731"/>
                </a:moveTo>
                <a:cubicBezTo>
                  <a:pt x="-12325" y="-19436"/>
                  <a:pt x="123671" y="159952"/>
                  <a:pt x="143779" y="189056"/>
                </a:cubicBezTo>
                <a:cubicBezTo>
                  <a:pt x="163887" y="218160"/>
                  <a:pt x="79221" y="120794"/>
                  <a:pt x="121554" y="176356"/>
                </a:cubicBezTo>
                <a:cubicBezTo>
                  <a:pt x="163887" y="231919"/>
                  <a:pt x="380846" y="499148"/>
                  <a:pt x="397779" y="522431"/>
                </a:cubicBezTo>
                <a:cubicBezTo>
                  <a:pt x="414712" y="545714"/>
                  <a:pt x="286125" y="401252"/>
                  <a:pt x="223154" y="316056"/>
                </a:cubicBezTo>
                <a:cubicBezTo>
                  <a:pt x="160183" y="230860"/>
                  <a:pt x="14133" y="22898"/>
                  <a:pt x="904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F348DFD-281F-F02E-A75E-A55152F4D5BD}"/>
              </a:ext>
            </a:extLst>
          </p:cNvPr>
          <p:cNvSpPr/>
          <p:nvPr/>
        </p:nvSpPr>
        <p:spPr>
          <a:xfrm>
            <a:off x="5283675" y="3194035"/>
            <a:ext cx="526775" cy="208015"/>
          </a:xfrm>
          <a:custGeom>
            <a:avLst/>
            <a:gdLst>
              <a:gd name="connsiteX0" fmla="*/ 2700 w 526775"/>
              <a:gd name="connsiteY0" fmla="*/ 57165 h 208015"/>
              <a:gd name="connsiteX1" fmla="*/ 463075 w 526775"/>
              <a:gd name="connsiteY1" fmla="*/ 200040 h 208015"/>
              <a:gd name="connsiteX2" fmla="*/ 418625 w 526775"/>
              <a:gd name="connsiteY2" fmla="*/ 190515 h 208015"/>
              <a:gd name="connsiteX3" fmla="*/ 348775 w 526775"/>
              <a:gd name="connsiteY3" fmla="*/ 196865 h 208015"/>
              <a:gd name="connsiteX4" fmla="*/ 526575 w 526775"/>
              <a:gd name="connsiteY4" fmla="*/ 66690 h 208015"/>
              <a:gd name="connsiteX5" fmla="*/ 380525 w 526775"/>
              <a:gd name="connsiteY5" fmla="*/ 149240 h 208015"/>
              <a:gd name="connsiteX6" fmla="*/ 221775 w 526775"/>
              <a:gd name="connsiteY6" fmla="*/ 15 h 208015"/>
              <a:gd name="connsiteX7" fmla="*/ 351950 w 526775"/>
              <a:gd name="connsiteY7" fmla="*/ 139715 h 208015"/>
              <a:gd name="connsiteX8" fmla="*/ 275750 w 526775"/>
              <a:gd name="connsiteY8" fmla="*/ 133365 h 208015"/>
              <a:gd name="connsiteX9" fmla="*/ 2700 w 526775"/>
              <a:gd name="connsiteY9" fmla="*/ 57165 h 20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75" h="208015">
                <a:moveTo>
                  <a:pt x="2700" y="57165"/>
                </a:moveTo>
                <a:cubicBezTo>
                  <a:pt x="33921" y="68277"/>
                  <a:pt x="393754" y="177815"/>
                  <a:pt x="463075" y="200040"/>
                </a:cubicBezTo>
                <a:cubicBezTo>
                  <a:pt x="532396" y="222265"/>
                  <a:pt x="437675" y="191044"/>
                  <a:pt x="418625" y="190515"/>
                </a:cubicBezTo>
                <a:cubicBezTo>
                  <a:pt x="399575" y="189986"/>
                  <a:pt x="330783" y="217503"/>
                  <a:pt x="348775" y="196865"/>
                </a:cubicBezTo>
                <a:cubicBezTo>
                  <a:pt x="366767" y="176228"/>
                  <a:pt x="521283" y="74627"/>
                  <a:pt x="526575" y="66690"/>
                </a:cubicBezTo>
                <a:cubicBezTo>
                  <a:pt x="531867" y="58753"/>
                  <a:pt x="431325" y="160353"/>
                  <a:pt x="380525" y="149240"/>
                </a:cubicBezTo>
                <a:cubicBezTo>
                  <a:pt x="329725" y="138128"/>
                  <a:pt x="226537" y="1602"/>
                  <a:pt x="221775" y="15"/>
                </a:cubicBezTo>
                <a:cubicBezTo>
                  <a:pt x="217013" y="-1572"/>
                  <a:pt x="342954" y="117490"/>
                  <a:pt x="351950" y="139715"/>
                </a:cubicBezTo>
                <a:cubicBezTo>
                  <a:pt x="360946" y="161940"/>
                  <a:pt x="331312" y="145536"/>
                  <a:pt x="275750" y="133365"/>
                </a:cubicBezTo>
                <a:cubicBezTo>
                  <a:pt x="220188" y="121194"/>
                  <a:pt x="-28521" y="46053"/>
                  <a:pt x="2700" y="57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7227C282-333C-DFCC-324C-D3076EFF1647}"/>
              </a:ext>
            </a:extLst>
          </p:cNvPr>
          <p:cNvSpPr/>
          <p:nvPr/>
        </p:nvSpPr>
        <p:spPr>
          <a:xfrm>
            <a:off x="4394188" y="1714162"/>
            <a:ext cx="111258" cy="733881"/>
          </a:xfrm>
          <a:custGeom>
            <a:avLst/>
            <a:gdLst>
              <a:gd name="connsiteX0" fmla="*/ 12 w 111258"/>
              <a:gd name="connsiteY0" fmla="*/ 338 h 733881"/>
              <a:gd name="connsiteX1" fmla="*/ 79387 w 111258"/>
              <a:gd name="connsiteY1" fmla="*/ 247988 h 733881"/>
              <a:gd name="connsiteX2" fmla="*/ 76212 w 111258"/>
              <a:gd name="connsiteY2" fmla="*/ 505163 h 733881"/>
              <a:gd name="connsiteX3" fmla="*/ 88912 w 111258"/>
              <a:gd name="connsiteY3" fmla="*/ 451188 h 733881"/>
              <a:gd name="connsiteX4" fmla="*/ 69862 w 111258"/>
              <a:gd name="connsiteY4" fmla="*/ 733763 h 733881"/>
              <a:gd name="connsiteX5" fmla="*/ 76212 w 111258"/>
              <a:gd name="connsiteY5" fmla="*/ 413088 h 733881"/>
              <a:gd name="connsiteX6" fmla="*/ 76212 w 111258"/>
              <a:gd name="connsiteY6" fmla="*/ 441663 h 733881"/>
              <a:gd name="connsiteX7" fmla="*/ 111137 w 111258"/>
              <a:gd name="connsiteY7" fmla="*/ 190838 h 733881"/>
              <a:gd name="connsiteX8" fmla="*/ 85737 w 111258"/>
              <a:gd name="connsiteY8" fmla="*/ 301963 h 733881"/>
              <a:gd name="connsiteX9" fmla="*/ 12 w 111258"/>
              <a:gd name="connsiteY9" fmla="*/ 338 h 73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258" h="733881">
                <a:moveTo>
                  <a:pt x="12" y="338"/>
                </a:moveTo>
                <a:cubicBezTo>
                  <a:pt x="-1046" y="-8658"/>
                  <a:pt x="66687" y="163851"/>
                  <a:pt x="79387" y="247988"/>
                </a:cubicBezTo>
                <a:cubicBezTo>
                  <a:pt x="92087" y="332125"/>
                  <a:pt x="74625" y="471296"/>
                  <a:pt x="76212" y="505163"/>
                </a:cubicBezTo>
                <a:cubicBezTo>
                  <a:pt x="77799" y="539030"/>
                  <a:pt x="89970" y="413088"/>
                  <a:pt x="88912" y="451188"/>
                </a:cubicBezTo>
                <a:cubicBezTo>
                  <a:pt x="87854" y="489288"/>
                  <a:pt x="71979" y="740113"/>
                  <a:pt x="69862" y="733763"/>
                </a:cubicBezTo>
                <a:cubicBezTo>
                  <a:pt x="67745" y="727413"/>
                  <a:pt x="75154" y="461771"/>
                  <a:pt x="76212" y="413088"/>
                </a:cubicBezTo>
                <a:cubicBezTo>
                  <a:pt x="77270" y="364405"/>
                  <a:pt x="70391" y="478705"/>
                  <a:pt x="76212" y="441663"/>
                </a:cubicBezTo>
                <a:cubicBezTo>
                  <a:pt x="82033" y="404621"/>
                  <a:pt x="109550" y="214121"/>
                  <a:pt x="111137" y="190838"/>
                </a:cubicBezTo>
                <a:cubicBezTo>
                  <a:pt x="112725" y="167555"/>
                  <a:pt x="98437" y="330538"/>
                  <a:pt x="85737" y="301963"/>
                </a:cubicBezTo>
                <a:cubicBezTo>
                  <a:pt x="73037" y="273388"/>
                  <a:pt x="1070" y="9334"/>
                  <a:pt x="12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B22D3526-A4E4-31CE-5F3D-0EC4A4D68935}"/>
              </a:ext>
            </a:extLst>
          </p:cNvPr>
          <p:cNvSpPr/>
          <p:nvPr/>
        </p:nvSpPr>
        <p:spPr>
          <a:xfrm>
            <a:off x="4470400" y="2632066"/>
            <a:ext cx="234950" cy="342967"/>
          </a:xfrm>
          <a:custGeom>
            <a:avLst/>
            <a:gdLst>
              <a:gd name="connsiteX0" fmla="*/ 0 w 234950"/>
              <a:gd name="connsiteY0" fmla="*/ 9 h 342967"/>
              <a:gd name="connsiteX1" fmla="*/ 130175 w 234950"/>
              <a:gd name="connsiteY1" fmla="*/ 250834 h 342967"/>
              <a:gd name="connsiteX2" fmla="*/ 234950 w 234950"/>
              <a:gd name="connsiteY2" fmla="*/ 342909 h 342967"/>
              <a:gd name="connsiteX3" fmla="*/ 130175 w 234950"/>
              <a:gd name="connsiteY3" fmla="*/ 260359 h 342967"/>
              <a:gd name="connsiteX4" fmla="*/ 0 w 234950"/>
              <a:gd name="connsiteY4" fmla="*/ 9 h 3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50" h="342967">
                <a:moveTo>
                  <a:pt x="0" y="9"/>
                </a:moveTo>
                <a:cubicBezTo>
                  <a:pt x="0" y="-1578"/>
                  <a:pt x="91017" y="193684"/>
                  <a:pt x="130175" y="250834"/>
                </a:cubicBezTo>
                <a:cubicBezTo>
                  <a:pt x="169333" y="307984"/>
                  <a:pt x="234950" y="341322"/>
                  <a:pt x="234950" y="342909"/>
                </a:cubicBezTo>
                <a:cubicBezTo>
                  <a:pt x="234950" y="344496"/>
                  <a:pt x="168804" y="313805"/>
                  <a:pt x="130175" y="260359"/>
                </a:cubicBezTo>
                <a:cubicBezTo>
                  <a:pt x="91546" y="206913"/>
                  <a:pt x="0" y="1596"/>
                  <a:pt x="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4AA52234-9D2B-AC5D-8AA5-638A27FF380F}"/>
              </a:ext>
            </a:extLst>
          </p:cNvPr>
          <p:cNvSpPr/>
          <p:nvPr/>
        </p:nvSpPr>
        <p:spPr>
          <a:xfrm>
            <a:off x="4687222" y="3021033"/>
            <a:ext cx="570264" cy="269858"/>
          </a:xfrm>
          <a:custGeom>
            <a:avLst/>
            <a:gdLst>
              <a:gd name="connsiteX0" fmla="*/ 2253 w 570264"/>
              <a:gd name="connsiteY0" fmla="*/ 1567 h 269858"/>
              <a:gd name="connsiteX1" fmla="*/ 535653 w 570264"/>
              <a:gd name="connsiteY1" fmla="*/ 255567 h 269858"/>
              <a:gd name="connsiteX2" fmla="*/ 519778 w 570264"/>
              <a:gd name="connsiteY2" fmla="*/ 239692 h 269858"/>
              <a:gd name="connsiteX3" fmla="*/ 345153 w 570264"/>
              <a:gd name="connsiteY3" fmla="*/ 68242 h 269858"/>
              <a:gd name="connsiteX4" fmla="*/ 494378 w 570264"/>
              <a:gd name="connsiteY4" fmla="*/ 236517 h 269858"/>
              <a:gd name="connsiteX5" fmla="*/ 513428 w 570264"/>
              <a:gd name="connsiteY5" fmla="*/ 258742 h 269858"/>
              <a:gd name="connsiteX6" fmla="*/ 322928 w 570264"/>
              <a:gd name="connsiteY6" fmla="*/ 134917 h 269858"/>
              <a:gd name="connsiteX7" fmla="*/ 341978 w 570264"/>
              <a:gd name="connsiteY7" fmla="*/ 147617 h 269858"/>
              <a:gd name="connsiteX8" fmla="*/ 2253 w 570264"/>
              <a:gd name="connsiteY8" fmla="*/ 1567 h 26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264" h="269858">
                <a:moveTo>
                  <a:pt x="2253" y="1567"/>
                </a:moveTo>
                <a:cubicBezTo>
                  <a:pt x="34532" y="19559"/>
                  <a:pt x="535653" y="255567"/>
                  <a:pt x="535653" y="255567"/>
                </a:cubicBezTo>
                <a:cubicBezTo>
                  <a:pt x="621907" y="295254"/>
                  <a:pt x="519778" y="239692"/>
                  <a:pt x="519778" y="239692"/>
                </a:cubicBezTo>
                <a:cubicBezTo>
                  <a:pt x="488028" y="208471"/>
                  <a:pt x="349386" y="68771"/>
                  <a:pt x="345153" y="68242"/>
                </a:cubicBezTo>
                <a:cubicBezTo>
                  <a:pt x="340920" y="67713"/>
                  <a:pt x="466332" y="204767"/>
                  <a:pt x="494378" y="236517"/>
                </a:cubicBezTo>
                <a:cubicBezTo>
                  <a:pt x="522424" y="268267"/>
                  <a:pt x="542003" y="275675"/>
                  <a:pt x="513428" y="258742"/>
                </a:cubicBezTo>
                <a:cubicBezTo>
                  <a:pt x="484853" y="241809"/>
                  <a:pt x="351503" y="153438"/>
                  <a:pt x="322928" y="134917"/>
                </a:cubicBezTo>
                <a:cubicBezTo>
                  <a:pt x="294353" y="116396"/>
                  <a:pt x="389603" y="169313"/>
                  <a:pt x="341978" y="147617"/>
                </a:cubicBezTo>
                <a:cubicBezTo>
                  <a:pt x="294353" y="125921"/>
                  <a:pt x="-30026" y="-16425"/>
                  <a:pt x="2253" y="1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16D8148A-CA46-9C8E-0DA2-1D5790B60AA7}"/>
              </a:ext>
            </a:extLst>
          </p:cNvPr>
          <p:cNvSpPr/>
          <p:nvPr/>
        </p:nvSpPr>
        <p:spPr>
          <a:xfrm>
            <a:off x="5810157" y="2333607"/>
            <a:ext cx="92174" cy="88953"/>
          </a:xfrm>
          <a:custGeom>
            <a:avLst/>
            <a:gdLst>
              <a:gd name="connsiteX0" fmla="*/ 93 w 92174"/>
              <a:gd name="connsiteY0" fmla="*/ 18 h 88953"/>
              <a:gd name="connsiteX1" fmla="*/ 38193 w 92174"/>
              <a:gd name="connsiteY1" fmla="*/ 47643 h 88953"/>
              <a:gd name="connsiteX2" fmla="*/ 35018 w 92174"/>
              <a:gd name="connsiteY2" fmla="*/ 88918 h 88953"/>
              <a:gd name="connsiteX3" fmla="*/ 47718 w 92174"/>
              <a:gd name="connsiteY3" fmla="*/ 53993 h 88953"/>
              <a:gd name="connsiteX4" fmla="*/ 92168 w 92174"/>
              <a:gd name="connsiteY4" fmla="*/ 9543 h 88953"/>
              <a:gd name="connsiteX5" fmla="*/ 50893 w 92174"/>
              <a:gd name="connsiteY5" fmla="*/ 41293 h 88953"/>
              <a:gd name="connsiteX6" fmla="*/ 93 w 92174"/>
              <a:gd name="connsiteY6" fmla="*/ 18 h 8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74" h="88953">
                <a:moveTo>
                  <a:pt x="93" y="18"/>
                </a:moveTo>
                <a:cubicBezTo>
                  <a:pt x="-2024" y="1076"/>
                  <a:pt x="32372" y="32826"/>
                  <a:pt x="38193" y="47643"/>
                </a:cubicBezTo>
                <a:cubicBezTo>
                  <a:pt x="44014" y="62460"/>
                  <a:pt x="33430" y="87860"/>
                  <a:pt x="35018" y="88918"/>
                </a:cubicBezTo>
                <a:cubicBezTo>
                  <a:pt x="36606" y="89976"/>
                  <a:pt x="38193" y="67222"/>
                  <a:pt x="47718" y="53993"/>
                </a:cubicBezTo>
                <a:cubicBezTo>
                  <a:pt x="57243" y="40764"/>
                  <a:pt x="91639" y="11660"/>
                  <a:pt x="92168" y="9543"/>
                </a:cubicBezTo>
                <a:cubicBezTo>
                  <a:pt x="92697" y="7426"/>
                  <a:pt x="62535" y="39706"/>
                  <a:pt x="50893" y="41293"/>
                </a:cubicBezTo>
                <a:cubicBezTo>
                  <a:pt x="39251" y="42880"/>
                  <a:pt x="2210" y="-1040"/>
                  <a:pt x="9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DDE830C2-713B-0936-E6F4-916C2C13BE3E}"/>
              </a:ext>
            </a:extLst>
          </p:cNvPr>
          <p:cNvSpPr/>
          <p:nvPr/>
        </p:nvSpPr>
        <p:spPr>
          <a:xfrm>
            <a:off x="5340350" y="2260559"/>
            <a:ext cx="63500" cy="127089"/>
          </a:xfrm>
          <a:custGeom>
            <a:avLst/>
            <a:gdLst>
              <a:gd name="connsiteX0" fmla="*/ 63500 w 63500"/>
              <a:gd name="connsiteY0" fmla="*/ 41 h 127089"/>
              <a:gd name="connsiteX1" fmla="*/ 22225 w 63500"/>
              <a:gd name="connsiteY1" fmla="*/ 69891 h 127089"/>
              <a:gd name="connsiteX2" fmla="*/ 0 w 63500"/>
              <a:gd name="connsiteY2" fmla="*/ 127041 h 127089"/>
              <a:gd name="connsiteX3" fmla="*/ 22225 w 63500"/>
              <a:gd name="connsiteY3" fmla="*/ 60366 h 127089"/>
              <a:gd name="connsiteX4" fmla="*/ 63500 w 63500"/>
              <a:gd name="connsiteY4" fmla="*/ 41 h 1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127089">
                <a:moveTo>
                  <a:pt x="63500" y="41"/>
                </a:moveTo>
                <a:cubicBezTo>
                  <a:pt x="63500" y="1628"/>
                  <a:pt x="32808" y="48724"/>
                  <a:pt x="22225" y="69891"/>
                </a:cubicBezTo>
                <a:cubicBezTo>
                  <a:pt x="11642" y="91058"/>
                  <a:pt x="0" y="128628"/>
                  <a:pt x="0" y="127041"/>
                </a:cubicBezTo>
                <a:cubicBezTo>
                  <a:pt x="0" y="125454"/>
                  <a:pt x="14817" y="78358"/>
                  <a:pt x="22225" y="60366"/>
                </a:cubicBezTo>
                <a:cubicBezTo>
                  <a:pt x="29633" y="42374"/>
                  <a:pt x="63500" y="-1546"/>
                  <a:pt x="6350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28735DE5-DA86-1482-68EF-9E8B30B61757}"/>
              </a:ext>
            </a:extLst>
          </p:cNvPr>
          <p:cNvSpPr/>
          <p:nvPr/>
        </p:nvSpPr>
        <p:spPr>
          <a:xfrm>
            <a:off x="4921088" y="1866885"/>
            <a:ext cx="25572" cy="108015"/>
          </a:xfrm>
          <a:custGeom>
            <a:avLst/>
            <a:gdLst>
              <a:gd name="connsiteX0" fmla="*/ 25562 w 25572"/>
              <a:gd name="connsiteY0" fmla="*/ 15 h 108015"/>
              <a:gd name="connsiteX1" fmla="*/ 3337 w 25572"/>
              <a:gd name="connsiteY1" fmla="*/ 69865 h 108015"/>
              <a:gd name="connsiteX2" fmla="*/ 9687 w 25572"/>
              <a:gd name="connsiteY2" fmla="*/ 107965 h 108015"/>
              <a:gd name="connsiteX3" fmla="*/ 162 w 25572"/>
              <a:gd name="connsiteY3" fmla="*/ 76215 h 108015"/>
              <a:gd name="connsiteX4" fmla="*/ 25562 w 25572"/>
              <a:gd name="connsiteY4" fmla="*/ 15 h 10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2" h="108015">
                <a:moveTo>
                  <a:pt x="25562" y="15"/>
                </a:moveTo>
                <a:cubicBezTo>
                  <a:pt x="26091" y="-1043"/>
                  <a:pt x="5983" y="51873"/>
                  <a:pt x="3337" y="69865"/>
                </a:cubicBezTo>
                <a:cubicBezTo>
                  <a:pt x="691" y="87857"/>
                  <a:pt x="10216" y="106907"/>
                  <a:pt x="9687" y="107965"/>
                </a:cubicBezTo>
                <a:cubicBezTo>
                  <a:pt x="9158" y="109023"/>
                  <a:pt x="-1426" y="93148"/>
                  <a:pt x="162" y="76215"/>
                </a:cubicBezTo>
                <a:cubicBezTo>
                  <a:pt x="1749" y="59282"/>
                  <a:pt x="25033" y="1073"/>
                  <a:pt x="2556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2F84E490-0B88-7766-AB30-F59767029DB4}"/>
              </a:ext>
            </a:extLst>
          </p:cNvPr>
          <p:cNvSpPr/>
          <p:nvPr/>
        </p:nvSpPr>
        <p:spPr>
          <a:xfrm>
            <a:off x="4869774" y="1644610"/>
            <a:ext cx="26085" cy="140084"/>
          </a:xfrm>
          <a:custGeom>
            <a:avLst/>
            <a:gdLst>
              <a:gd name="connsiteX0" fmla="*/ 26076 w 26085"/>
              <a:gd name="connsiteY0" fmla="*/ 40 h 140084"/>
              <a:gd name="connsiteX1" fmla="*/ 676 w 26085"/>
              <a:gd name="connsiteY1" fmla="*/ 111165 h 140084"/>
              <a:gd name="connsiteX2" fmla="*/ 7026 w 26085"/>
              <a:gd name="connsiteY2" fmla="*/ 139740 h 140084"/>
              <a:gd name="connsiteX3" fmla="*/ 3851 w 26085"/>
              <a:gd name="connsiteY3" fmla="*/ 98465 h 140084"/>
              <a:gd name="connsiteX4" fmla="*/ 26076 w 26085"/>
              <a:gd name="connsiteY4" fmla="*/ 40 h 14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5" h="140084">
                <a:moveTo>
                  <a:pt x="26076" y="40"/>
                </a:moveTo>
                <a:cubicBezTo>
                  <a:pt x="25547" y="2157"/>
                  <a:pt x="3851" y="87882"/>
                  <a:pt x="676" y="111165"/>
                </a:cubicBezTo>
                <a:cubicBezTo>
                  <a:pt x="-2499" y="134448"/>
                  <a:pt x="6497" y="141857"/>
                  <a:pt x="7026" y="139740"/>
                </a:cubicBezTo>
                <a:cubicBezTo>
                  <a:pt x="7555" y="137623"/>
                  <a:pt x="1734" y="118044"/>
                  <a:pt x="3851" y="98465"/>
                </a:cubicBezTo>
                <a:cubicBezTo>
                  <a:pt x="5968" y="78886"/>
                  <a:pt x="26605" y="-2077"/>
                  <a:pt x="2607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DFB08EB-EE1C-C8CD-A424-5E8203C7F7D5}"/>
              </a:ext>
            </a:extLst>
          </p:cNvPr>
          <p:cNvSpPr/>
          <p:nvPr/>
        </p:nvSpPr>
        <p:spPr>
          <a:xfrm>
            <a:off x="4676759" y="1692260"/>
            <a:ext cx="15965" cy="98516"/>
          </a:xfrm>
          <a:custGeom>
            <a:avLst/>
            <a:gdLst>
              <a:gd name="connsiteX0" fmla="*/ 15891 w 15965"/>
              <a:gd name="connsiteY0" fmla="*/ 15 h 98516"/>
              <a:gd name="connsiteX1" fmla="*/ 16 w 15965"/>
              <a:gd name="connsiteY1" fmla="*/ 73040 h 98516"/>
              <a:gd name="connsiteX2" fmla="*/ 12716 w 15965"/>
              <a:gd name="connsiteY2" fmla="*/ 98440 h 98516"/>
              <a:gd name="connsiteX3" fmla="*/ 6366 w 15965"/>
              <a:gd name="connsiteY3" fmla="*/ 66690 h 98516"/>
              <a:gd name="connsiteX4" fmla="*/ 15891 w 15965"/>
              <a:gd name="connsiteY4" fmla="*/ 15 h 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5" h="98516">
                <a:moveTo>
                  <a:pt x="15891" y="15"/>
                </a:moveTo>
                <a:cubicBezTo>
                  <a:pt x="14833" y="1073"/>
                  <a:pt x="545" y="56636"/>
                  <a:pt x="16" y="73040"/>
                </a:cubicBezTo>
                <a:cubicBezTo>
                  <a:pt x="-513" y="89444"/>
                  <a:pt x="11658" y="99498"/>
                  <a:pt x="12716" y="98440"/>
                </a:cubicBezTo>
                <a:cubicBezTo>
                  <a:pt x="13774" y="97382"/>
                  <a:pt x="6366" y="79919"/>
                  <a:pt x="6366" y="66690"/>
                </a:cubicBezTo>
                <a:cubicBezTo>
                  <a:pt x="6366" y="53461"/>
                  <a:pt x="16949" y="-1043"/>
                  <a:pt x="1589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D170FE89-383A-6F22-E055-942BF0A90CC5}"/>
              </a:ext>
            </a:extLst>
          </p:cNvPr>
          <p:cNvSpPr/>
          <p:nvPr/>
        </p:nvSpPr>
        <p:spPr>
          <a:xfrm>
            <a:off x="5057088" y="1033116"/>
            <a:ext cx="234722" cy="81437"/>
          </a:xfrm>
          <a:custGeom>
            <a:avLst/>
            <a:gdLst>
              <a:gd name="connsiteX0" fmla="*/ 687 w 234722"/>
              <a:gd name="connsiteY0" fmla="*/ 81309 h 81437"/>
              <a:gd name="connsiteX1" fmla="*/ 226112 w 234722"/>
              <a:gd name="connsiteY1" fmla="*/ 1934 h 81437"/>
              <a:gd name="connsiteX2" fmla="*/ 184837 w 234722"/>
              <a:gd name="connsiteY2" fmla="*/ 24159 h 81437"/>
              <a:gd name="connsiteX3" fmla="*/ 156262 w 234722"/>
              <a:gd name="connsiteY3" fmla="*/ 20984 h 81437"/>
              <a:gd name="connsiteX4" fmla="*/ 687 w 234722"/>
              <a:gd name="connsiteY4" fmla="*/ 81309 h 8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22" h="81437">
                <a:moveTo>
                  <a:pt x="687" y="81309"/>
                </a:moveTo>
                <a:cubicBezTo>
                  <a:pt x="12329" y="78134"/>
                  <a:pt x="195420" y="11459"/>
                  <a:pt x="226112" y="1934"/>
                </a:cubicBezTo>
                <a:cubicBezTo>
                  <a:pt x="256804" y="-7591"/>
                  <a:pt x="196479" y="20984"/>
                  <a:pt x="184837" y="24159"/>
                </a:cubicBezTo>
                <a:cubicBezTo>
                  <a:pt x="173195" y="27334"/>
                  <a:pt x="183779" y="14105"/>
                  <a:pt x="156262" y="20984"/>
                </a:cubicBezTo>
                <a:cubicBezTo>
                  <a:pt x="128745" y="27863"/>
                  <a:pt x="-10955" y="84484"/>
                  <a:pt x="687" y="81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35D48F3A-2902-53F0-E61C-F6F1DDCEB3D4}"/>
              </a:ext>
            </a:extLst>
          </p:cNvPr>
          <p:cNvSpPr/>
          <p:nvPr/>
        </p:nvSpPr>
        <p:spPr>
          <a:xfrm>
            <a:off x="6127743" y="1187448"/>
            <a:ext cx="31766" cy="149253"/>
          </a:xfrm>
          <a:custGeom>
            <a:avLst/>
            <a:gdLst>
              <a:gd name="connsiteX0" fmla="*/ 7 w 31766"/>
              <a:gd name="connsiteY0" fmla="*/ 2 h 149253"/>
              <a:gd name="connsiteX1" fmla="*/ 28582 w 31766"/>
              <a:gd name="connsiteY1" fmla="*/ 117477 h 149253"/>
              <a:gd name="connsiteX2" fmla="*/ 9532 w 31766"/>
              <a:gd name="connsiteY2" fmla="*/ 149227 h 149253"/>
              <a:gd name="connsiteX3" fmla="*/ 31757 w 31766"/>
              <a:gd name="connsiteY3" fmla="*/ 114302 h 149253"/>
              <a:gd name="connsiteX4" fmla="*/ 7 w 31766"/>
              <a:gd name="connsiteY4" fmla="*/ 2 h 14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6" h="149253">
                <a:moveTo>
                  <a:pt x="7" y="2"/>
                </a:moveTo>
                <a:cubicBezTo>
                  <a:pt x="-522" y="531"/>
                  <a:pt x="26995" y="92606"/>
                  <a:pt x="28582" y="117477"/>
                </a:cubicBezTo>
                <a:cubicBezTo>
                  <a:pt x="30170" y="142348"/>
                  <a:pt x="9003" y="149756"/>
                  <a:pt x="9532" y="149227"/>
                </a:cubicBezTo>
                <a:cubicBezTo>
                  <a:pt x="10061" y="148698"/>
                  <a:pt x="32286" y="138114"/>
                  <a:pt x="31757" y="114302"/>
                </a:cubicBezTo>
                <a:cubicBezTo>
                  <a:pt x="31228" y="90490"/>
                  <a:pt x="536" y="-527"/>
                  <a:pt x="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DB23866-CC4F-7C5D-9864-643F50A02E28}"/>
              </a:ext>
            </a:extLst>
          </p:cNvPr>
          <p:cNvSpPr/>
          <p:nvPr/>
        </p:nvSpPr>
        <p:spPr>
          <a:xfrm>
            <a:off x="5981700" y="1098540"/>
            <a:ext cx="45202" cy="171490"/>
          </a:xfrm>
          <a:custGeom>
            <a:avLst/>
            <a:gdLst>
              <a:gd name="connsiteX0" fmla="*/ 0 w 45202"/>
              <a:gd name="connsiteY0" fmla="*/ 10 h 171490"/>
              <a:gd name="connsiteX1" fmla="*/ 44450 w 45202"/>
              <a:gd name="connsiteY1" fmla="*/ 117485 h 171490"/>
              <a:gd name="connsiteX2" fmla="*/ 25400 w 45202"/>
              <a:gd name="connsiteY2" fmla="*/ 171460 h 171490"/>
              <a:gd name="connsiteX3" fmla="*/ 44450 w 45202"/>
              <a:gd name="connsiteY3" fmla="*/ 111135 h 171490"/>
              <a:gd name="connsiteX4" fmla="*/ 0 w 45202"/>
              <a:gd name="connsiteY4" fmla="*/ 10 h 17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02" h="171490">
                <a:moveTo>
                  <a:pt x="0" y="10"/>
                </a:moveTo>
                <a:cubicBezTo>
                  <a:pt x="0" y="1068"/>
                  <a:pt x="40217" y="88910"/>
                  <a:pt x="44450" y="117485"/>
                </a:cubicBezTo>
                <a:cubicBezTo>
                  <a:pt x="48683" y="146060"/>
                  <a:pt x="25400" y="172518"/>
                  <a:pt x="25400" y="171460"/>
                </a:cubicBezTo>
                <a:cubicBezTo>
                  <a:pt x="25400" y="170402"/>
                  <a:pt x="49742" y="142356"/>
                  <a:pt x="44450" y="111135"/>
                </a:cubicBezTo>
                <a:cubicBezTo>
                  <a:pt x="39158" y="79914"/>
                  <a:pt x="0" y="-1048"/>
                  <a:pt x="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DFE594E1-6B50-137D-CE3D-C86FF3EE32AF}"/>
              </a:ext>
            </a:extLst>
          </p:cNvPr>
          <p:cNvSpPr/>
          <p:nvPr/>
        </p:nvSpPr>
        <p:spPr>
          <a:xfrm>
            <a:off x="6067413" y="1060381"/>
            <a:ext cx="23460" cy="203285"/>
          </a:xfrm>
          <a:custGeom>
            <a:avLst/>
            <a:gdLst>
              <a:gd name="connsiteX0" fmla="*/ 12 w 23460"/>
              <a:gd name="connsiteY0" fmla="*/ 69 h 203285"/>
              <a:gd name="connsiteX1" fmla="*/ 22237 w 23460"/>
              <a:gd name="connsiteY1" fmla="*/ 190569 h 203285"/>
              <a:gd name="connsiteX2" fmla="*/ 19062 w 23460"/>
              <a:gd name="connsiteY2" fmla="*/ 168344 h 203285"/>
              <a:gd name="connsiteX3" fmla="*/ 12 w 23460"/>
              <a:gd name="connsiteY3" fmla="*/ 69 h 20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0" h="203285">
                <a:moveTo>
                  <a:pt x="12" y="69"/>
                </a:moveTo>
                <a:cubicBezTo>
                  <a:pt x="541" y="3773"/>
                  <a:pt x="19062" y="162523"/>
                  <a:pt x="22237" y="190569"/>
                </a:cubicBezTo>
                <a:cubicBezTo>
                  <a:pt x="25412" y="218615"/>
                  <a:pt x="21708" y="195332"/>
                  <a:pt x="19062" y="168344"/>
                </a:cubicBezTo>
                <a:cubicBezTo>
                  <a:pt x="16416" y="141357"/>
                  <a:pt x="-517" y="-3635"/>
                  <a:pt x="1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CA291CA3-1CE1-9DDD-BDE4-F05C48AFFA1A}"/>
              </a:ext>
            </a:extLst>
          </p:cNvPr>
          <p:cNvSpPr/>
          <p:nvPr/>
        </p:nvSpPr>
        <p:spPr>
          <a:xfrm>
            <a:off x="6140427" y="1120768"/>
            <a:ext cx="87731" cy="241307"/>
          </a:xfrm>
          <a:custGeom>
            <a:avLst/>
            <a:gdLst>
              <a:gd name="connsiteX0" fmla="*/ 34948 w 87731"/>
              <a:gd name="connsiteY0" fmla="*/ 7 h 241307"/>
              <a:gd name="connsiteX1" fmla="*/ 60348 w 87731"/>
              <a:gd name="connsiteY1" fmla="*/ 136532 h 241307"/>
              <a:gd name="connsiteX2" fmla="*/ 60348 w 87731"/>
              <a:gd name="connsiteY2" fmla="*/ 168282 h 241307"/>
              <a:gd name="connsiteX3" fmla="*/ 85748 w 87731"/>
              <a:gd name="connsiteY3" fmla="*/ 136532 h 241307"/>
              <a:gd name="connsiteX4" fmla="*/ 23 w 87731"/>
              <a:gd name="connsiteY4" fmla="*/ 241307 h 241307"/>
              <a:gd name="connsiteX5" fmla="*/ 76223 w 87731"/>
              <a:gd name="connsiteY5" fmla="*/ 136532 h 241307"/>
              <a:gd name="connsiteX6" fmla="*/ 66698 w 87731"/>
              <a:gd name="connsiteY6" fmla="*/ 142882 h 241307"/>
              <a:gd name="connsiteX7" fmla="*/ 34948 w 87731"/>
              <a:gd name="connsiteY7" fmla="*/ 7 h 2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31" h="241307">
                <a:moveTo>
                  <a:pt x="34948" y="7"/>
                </a:moveTo>
                <a:cubicBezTo>
                  <a:pt x="33890" y="-1051"/>
                  <a:pt x="56115" y="108486"/>
                  <a:pt x="60348" y="136532"/>
                </a:cubicBezTo>
                <a:cubicBezTo>
                  <a:pt x="64581" y="164578"/>
                  <a:pt x="56115" y="168282"/>
                  <a:pt x="60348" y="168282"/>
                </a:cubicBezTo>
                <a:cubicBezTo>
                  <a:pt x="64581" y="168282"/>
                  <a:pt x="95802" y="124361"/>
                  <a:pt x="85748" y="136532"/>
                </a:cubicBezTo>
                <a:cubicBezTo>
                  <a:pt x="75694" y="148703"/>
                  <a:pt x="1610" y="241307"/>
                  <a:pt x="23" y="241307"/>
                </a:cubicBezTo>
                <a:cubicBezTo>
                  <a:pt x="-1564" y="241307"/>
                  <a:pt x="76223" y="136532"/>
                  <a:pt x="76223" y="136532"/>
                </a:cubicBezTo>
                <a:cubicBezTo>
                  <a:pt x="87335" y="120128"/>
                  <a:pt x="71460" y="162990"/>
                  <a:pt x="66698" y="142882"/>
                </a:cubicBezTo>
                <a:cubicBezTo>
                  <a:pt x="61936" y="122774"/>
                  <a:pt x="36006" y="1065"/>
                  <a:pt x="3494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8C8968B5-6C4B-D528-8ABB-D675C3ABD758}"/>
              </a:ext>
            </a:extLst>
          </p:cNvPr>
          <p:cNvSpPr/>
          <p:nvPr/>
        </p:nvSpPr>
        <p:spPr>
          <a:xfrm>
            <a:off x="6311867" y="949072"/>
            <a:ext cx="81766" cy="186313"/>
          </a:xfrm>
          <a:custGeom>
            <a:avLst/>
            <a:gdLst>
              <a:gd name="connsiteX0" fmla="*/ 33 w 81766"/>
              <a:gd name="connsiteY0" fmla="*/ 253 h 186313"/>
              <a:gd name="connsiteX1" fmla="*/ 76233 w 81766"/>
              <a:gd name="connsiteY1" fmla="*/ 178053 h 186313"/>
              <a:gd name="connsiteX2" fmla="*/ 66708 w 81766"/>
              <a:gd name="connsiteY2" fmla="*/ 139953 h 186313"/>
              <a:gd name="connsiteX3" fmla="*/ 33 w 81766"/>
              <a:gd name="connsiteY3" fmla="*/ 253 h 18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66" h="186313">
                <a:moveTo>
                  <a:pt x="33" y="253"/>
                </a:moveTo>
                <a:cubicBezTo>
                  <a:pt x="1621" y="6603"/>
                  <a:pt x="65121" y="154770"/>
                  <a:pt x="76233" y="178053"/>
                </a:cubicBezTo>
                <a:cubicBezTo>
                  <a:pt x="87345" y="201336"/>
                  <a:pt x="80466" y="171174"/>
                  <a:pt x="66708" y="139953"/>
                </a:cubicBezTo>
                <a:cubicBezTo>
                  <a:pt x="52950" y="108732"/>
                  <a:pt x="-1555" y="-6097"/>
                  <a:pt x="33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AFE2DB0B-CC3A-C675-8C08-A6CAEF7875D5}"/>
              </a:ext>
            </a:extLst>
          </p:cNvPr>
          <p:cNvSpPr/>
          <p:nvPr/>
        </p:nvSpPr>
        <p:spPr>
          <a:xfrm>
            <a:off x="6257857" y="765034"/>
            <a:ext cx="214814" cy="304297"/>
          </a:xfrm>
          <a:custGeom>
            <a:avLst/>
            <a:gdLst>
              <a:gd name="connsiteX0" fmla="*/ 68 w 214814"/>
              <a:gd name="connsiteY0" fmla="*/ 141 h 304297"/>
              <a:gd name="connsiteX1" fmla="*/ 200093 w 214814"/>
              <a:gd name="connsiteY1" fmla="*/ 285891 h 304297"/>
              <a:gd name="connsiteX2" fmla="*/ 177868 w 214814"/>
              <a:gd name="connsiteY2" fmla="*/ 247791 h 304297"/>
              <a:gd name="connsiteX3" fmla="*/ 68 w 214814"/>
              <a:gd name="connsiteY3" fmla="*/ 141 h 3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14" h="304297">
                <a:moveTo>
                  <a:pt x="68" y="141"/>
                </a:moveTo>
                <a:cubicBezTo>
                  <a:pt x="3772" y="6491"/>
                  <a:pt x="170460" y="244616"/>
                  <a:pt x="200093" y="285891"/>
                </a:cubicBezTo>
                <a:cubicBezTo>
                  <a:pt x="229726" y="327166"/>
                  <a:pt x="210676" y="292241"/>
                  <a:pt x="177868" y="247791"/>
                </a:cubicBezTo>
                <a:cubicBezTo>
                  <a:pt x="145060" y="203341"/>
                  <a:pt x="-3636" y="-6209"/>
                  <a:pt x="68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F131CCEA-79EF-3B28-BF53-3014E5CE2EB6}"/>
              </a:ext>
            </a:extLst>
          </p:cNvPr>
          <p:cNvSpPr/>
          <p:nvPr/>
        </p:nvSpPr>
        <p:spPr>
          <a:xfrm>
            <a:off x="5302180" y="669506"/>
            <a:ext cx="289087" cy="79834"/>
          </a:xfrm>
          <a:custGeom>
            <a:avLst/>
            <a:gdLst>
              <a:gd name="connsiteX0" fmla="*/ 70 w 289087"/>
              <a:gd name="connsiteY0" fmla="*/ 79794 h 79834"/>
              <a:gd name="connsiteX1" fmla="*/ 149295 w 289087"/>
              <a:gd name="connsiteY1" fmla="*/ 22644 h 79834"/>
              <a:gd name="connsiteX2" fmla="*/ 288995 w 289087"/>
              <a:gd name="connsiteY2" fmla="*/ 419 h 79834"/>
              <a:gd name="connsiteX3" fmla="*/ 168345 w 289087"/>
              <a:gd name="connsiteY3" fmla="*/ 13119 h 79834"/>
              <a:gd name="connsiteX4" fmla="*/ 70 w 289087"/>
              <a:gd name="connsiteY4" fmla="*/ 79794 h 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87" h="79834">
                <a:moveTo>
                  <a:pt x="70" y="79794"/>
                </a:moveTo>
                <a:cubicBezTo>
                  <a:pt x="-3105" y="81381"/>
                  <a:pt x="101141" y="35873"/>
                  <a:pt x="149295" y="22644"/>
                </a:cubicBezTo>
                <a:cubicBezTo>
                  <a:pt x="197449" y="9415"/>
                  <a:pt x="285820" y="2006"/>
                  <a:pt x="288995" y="419"/>
                </a:cubicBezTo>
                <a:cubicBezTo>
                  <a:pt x="292170" y="-1168"/>
                  <a:pt x="212795" y="1477"/>
                  <a:pt x="168345" y="13119"/>
                </a:cubicBezTo>
                <a:cubicBezTo>
                  <a:pt x="123895" y="24761"/>
                  <a:pt x="3245" y="78207"/>
                  <a:pt x="70" y="79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B1783500-1497-1937-CD28-200377BF6D98}"/>
              </a:ext>
            </a:extLst>
          </p:cNvPr>
          <p:cNvSpPr/>
          <p:nvPr/>
        </p:nvSpPr>
        <p:spPr>
          <a:xfrm>
            <a:off x="5946767" y="758809"/>
            <a:ext cx="39104" cy="181319"/>
          </a:xfrm>
          <a:custGeom>
            <a:avLst/>
            <a:gdLst>
              <a:gd name="connsiteX0" fmla="*/ 8 w 39104"/>
              <a:gd name="connsiteY0" fmla="*/ 16 h 181319"/>
              <a:gd name="connsiteX1" fmla="*/ 34933 w 39104"/>
              <a:gd name="connsiteY1" fmla="*/ 139716 h 181319"/>
              <a:gd name="connsiteX2" fmla="*/ 38108 w 39104"/>
              <a:gd name="connsiteY2" fmla="*/ 180991 h 181319"/>
              <a:gd name="connsiteX3" fmla="*/ 31758 w 39104"/>
              <a:gd name="connsiteY3" fmla="*/ 149241 h 181319"/>
              <a:gd name="connsiteX4" fmla="*/ 8 w 39104"/>
              <a:gd name="connsiteY4" fmla="*/ 16 h 18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4" h="181319">
                <a:moveTo>
                  <a:pt x="8" y="16"/>
                </a:moveTo>
                <a:cubicBezTo>
                  <a:pt x="537" y="-1571"/>
                  <a:pt x="28583" y="109554"/>
                  <a:pt x="34933" y="139716"/>
                </a:cubicBezTo>
                <a:cubicBezTo>
                  <a:pt x="41283" y="169878"/>
                  <a:pt x="38637" y="179404"/>
                  <a:pt x="38108" y="180991"/>
                </a:cubicBezTo>
                <a:cubicBezTo>
                  <a:pt x="37579" y="182578"/>
                  <a:pt x="38637" y="179403"/>
                  <a:pt x="31758" y="149241"/>
                </a:cubicBezTo>
                <a:cubicBezTo>
                  <a:pt x="24879" y="119079"/>
                  <a:pt x="-521" y="1603"/>
                  <a:pt x="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1D7939F2-4718-0629-AE8D-F37B9662D17B}"/>
              </a:ext>
            </a:extLst>
          </p:cNvPr>
          <p:cNvSpPr/>
          <p:nvPr/>
        </p:nvSpPr>
        <p:spPr>
          <a:xfrm>
            <a:off x="6051550" y="707876"/>
            <a:ext cx="24808" cy="167111"/>
          </a:xfrm>
          <a:custGeom>
            <a:avLst/>
            <a:gdLst>
              <a:gd name="connsiteX0" fmla="*/ 0 w 24808"/>
              <a:gd name="connsiteY0" fmla="*/ 149 h 167111"/>
              <a:gd name="connsiteX1" fmla="*/ 22225 w 24808"/>
              <a:gd name="connsiteY1" fmla="*/ 158899 h 167111"/>
              <a:gd name="connsiteX2" fmla="*/ 22225 w 24808"/>
              <a:gd name="connsiteY2" fmla="*/ 130324 h 167111"/>
              <a:gd name="connsiteX3" fmla="*/ 0 w 24808"/>
              <a:gd name="connsiteY3" fmla="*/ 149 h 16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8" h="167111">
                <a:moveTo>
                  <a:pt x="0" y="149"/>
                </a:moveTo>
                <a:cubicBezTo>
                  <a:pt x="0" y="4911"/>
                  <a:pt x="18521" y="137203"/>
                  <a:pt x="22225" y="158899"/>
                </a:cubicBezTo>
                <a:cubicBezTo>
                  <a:pt x="25929" y="180595"/>
                  <a:pt x="25400" y="155195"/>
                  <a:pt x="22225" y="130324"/>
                </a:cubicBezTo>
                <a:cubicBezTo>
                  <a:pt x="19050" y="105453"/>
                  <a:pt x="0" y="-4613"/>
                  <a:pt x="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8E21D8F8-59E3-410F-075F-574934D9792C}"/>
              </a:ext>
            </a:extLst>
          </p:cNvPr>
          <p:cNvSpPr/>
          <p:nvPr/>
        </p:nvSpPr>
        <p:spPr>
          <a:xfrm>
            <a:off x="4410894" y="2119653"/>
            <a:ext cx="162566" cy="845821"/>
          </a:xfrm>
          <a:custGeom>
            <a:avLst/>
            <a:gdLst>
              <a:gd name="connsiteX0" fmla="*/ 2356 w 162566"/>
              <a:gd name="connsiteY0" fmla="*/ 13947 h 845821"/>
              <a:gd name="connsiteX1" fmla="*/ 119831 w 162566"/>
              <a:gd name="connsiteY1" fmla="*/ 690222 h 845821"/>
              <a:gd name="connsiteX2" fmla="*/ 100781 w 162566"/>
              <a:gd name="connsiteY2" fmla="*/ 620372 h 845821"/>
              <a:gd name="connsiteX3" fmla="*/ 161106 w 162566"/>
              <a:gd name="connsiteY3" fmla="*/ 842622 h 845821"/>
              <a:gd name="connsiteX4" fmla="*/ 132531 w 162566"/>
              <a:gd name="connsiteY4" fmla="*/ 725147 h 845821"/>
              <a:gd name="connsiteX5" fmla="*/ 11881 w 162566"/>
              <a:gd name="connsiteY5" fmla="*/ 369547 h 845821"/>
              <a:gd name="connsiteX6" fmla="*/ 81731 w 162566"/>
              <a:gd name="connsiteY6" fmla="*/ 579097 h 845821"/>
              <a:gd name="connsiteX7" fmla="*/ 46806 w 162566"/>
              <a:gd name="connsiteY7" fmla="*/ 350497 h 845821"/>
              <a:gd name="connsiteX8" fmla="*/ 34106 w 162566"/>
              <a:gd name="connsiteY8" fmla="*/ 340972 h 845821"/>
              <a:gd name="connsiteX9" fmla="*/ 53156 w 162566"/>
              <a:gd name="connsiteY9" fmla="*/ 391772 h 845821"/>
              <a:gd name="connsiteX10" fmla="*/ 30931 w 162566"/>
              <a:gd name="connsiteY10" fmla="*/ 204447 h 845821"/>
              <a:gd name="connsiteX11" fmla="*/ 40456 w 162566"/>
              <a:gd name="connsiteY11" fmla="*/ 229847 h 845821"/>
              <a:gd name="connsiteX12" fmla="*/ 2356 w 162566"/>
              <a:gd name="connsiteY12" fmla="*/ 13947 h 84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566" h="845821">
                <a:moveTo>
                  <a:pt x="2356" y="13947"/>
                </a:moveTo>
                <a:cubicBezTo>
                  <a:pt x="15585" y="90676"/>
                  <a:pt x="103427" y="589151"/>
                  <a:pt x="119831" y="690222"/>
                </a:cubicBezTo>
                <a:cubicBezTo>
                  <a:pt x="136235" y="791293"/>
                  <a:pt x="100781" y="620372"/>
                  <a:pt x="100781" y="620372"/>
                </a:cubicBezTo>
                <a:cubicBezTo>
                  <a:pt x="107660" y="645772"/>
                  <a:pt x="155814" y="825160"/>
                  <a:pt x="161106" y="842622"/>
                </a:cubicBezTo>
                <a:cubicBezTo>
                  <a:pt x="166398" y="860084"/>
                  <a:pt x="157402" y="803993"/>
                  <a:pt x="132531" y="725147"/>
                </a:cubicBezTo>
                <a:cubicBezTo>
                  <a:pt x="107660" y="646301"/>
                  <a:pt x="20348" y="393889"/>
                  <a:pt x="11881" y="369547"/>
                </a:cubicBezTo>
                <a:cubicBezTo>
                  <a:pt x="3414" y="345205"/>
                  <a:pt x="75910" y="582272"/>
                  <a:pt x="81731" y="579097"/>
                </a:cubicBezTo>
                <a:cubicBezTo>
                  <a:pt x="87552" y="575922"/>
                  <a:pt x="54743" y="390184"/>
                  <a:pt x="46806" y="350497"/>
                </a:cubicBezTo>
                <a:cubicBezTo>
                  <a:pt x="38869" y="310810"/>
                  <a:pt x="33048" y="334093"/>
                  <a:pt x="34106" y="340972"/>
                </a:cubicBezTo>
                <a:cubicBezTo>
                  <a:pt x="35164" y="347851"/>
                  <a:pt x="53685" y="414526"/>
                  <a:pt x="53156" y="391772"/>
                </a:cubicBezTo>
                <a:cubicBezTo>
                  <a:pt x="52627" y="369018"/>
                  <a:pt x="33048" y="231435"/>
                  <a:pt x="30931" y="204447"/>
                </a:cubicBezTo>
                <a:cubicBezTo>
                  <a:pt x="28814" y="177460"/>
                  <a:pt x="45218" y="258951"/>
                  <a:pt x="40456" y="229847"/>
                </a:cubicBezTo>
                <a:cubicBezTo>
                  <a:pt x="35694" y="200743"/>
                  <a:pt x="-10873" y="-62782"/>
                  <a:pt x="2356" y="13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33751BF6-A66B-F9A4-D989-C32924ED5DE0}"/>
              </a:ext>
            </a:extLst>
          </p:cNvPr>
          <p:cNvSpPr/>
          <p:nvPr/>
        </p:nvSpPr>
        <p:spPr>
          <a:xfrm>
            <a:off x="4879810" y="1272702"/>
            <a:ext cx="130410" cy="267526"/>
          </a:xfrm>
          <a:custGeom>
            <a:avLst/>
            <a:gdLst>
              <a:gd name="connsiteX0" fmla="*/ 165 w 130410"/>
              <a:gd name="connsiteY0" fmla="*/ 473 h 267526"/>
              <a:gd name="connsiteX1" fmla="*/ 50965 w 130410"/>
              <a:gd name="connsiteY1" fmla="*/ 130648 h 267526"/>
              <a:gd name="connsiteX2" fmla="*/ 63665 w 130410"/>
              <a:gd name="connsiteY2" fmla="*/ 187798 h 267526"/>
              <a:gd name="connsiteX3" fmla="*/ 63665 w 130410"/>
              <a:gd name="connsiteY3" fmla="*/ 156048 h 267526"/>
              <a:gd name="connsiteX4" fmla="*/ 130340 w 130410"/>
              <a:gd name="connsiteY4" fmla="*/ 267173 h 267526"/>
              <a:gd name="connsiteX5" fmla="*/ 76365 w 130410"/>
              <a:gd name="connsiteY5" fmla="*/ 190973 h 267526"/>
              <a:gd name="connsiteX6" fmla="*/ 70015 w 130410"/>
              <a:gd name="connsiteY6" fmla="*/ 181448 h 267526"/>
              <a:gd name="connsiteX7" fmla="*/ 165 w 130410"/>
              <a:gd name="connsiteY7" fmla="*/ 473 h 26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10" h="267526">
                <a:moveTo>
                  <a:pt x="165" y="473"/>
                </a:moveTo>
                <a:cubicBezTo>
                  <a:pt x="-3010" y="-7994"/>
                  <a:pt x="40382" y="99427"/>
                  <a:pt x="50965" y="130648"/>
                </a:cubicBezTo>
                <a:cubicBezTo>
                  <a:pt x="61548" y="161869"/>
                  <a:pt x="61548" y="183565"/>
                  <a:pt x="63665" y="187798"/>
                </a:cubicBezTo>
                <a:cubicBezTo>
                  <a:pt x="65782" y="192031"/>
                  <a:pt x="52553" y="142819"/>
                  <a:pt x="63665" y="156048"/>
                </a:cubicBezTo>
                <a:cubicBezTo>
                  <a:pt x="74777" y="169277"/>
                  <a:pt x="128223" y="261352"/>
                  <a:pt x="130340" y="267173"/>
                </a:cubicBezTo>
                <a:cubicBezTo>
                  <a:pt x="132457" y="272994"/>
                  <a:pt x="86419" y="205260"/>
                  <a:pt x="76365" y="190973"/>
                </a:cubicBezTo>
                <a:cubicBezTo>
                  <a:pt x="66311" y="176686"/>
                  <a:pt x="83244" y="209494"/>
                  <a:pt x="70015" y="181448"/>
                </a:cubicBezTo>
                <a:cubicBezTo>
                  <a:pt x="56786" y="153402"/>
                  <a:pt x="3340" y="8940"/>
                  <a:pt x="165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1FADA3CA-68BB-4FE8-842A-8559FB235D31}"/>
              </a:ext>
            </a:extLst>
          </p:cNvPr>
          <p:cNvSpPr/>
          <p:nvPr/>
        </p:nvSpPr>
        <p:spPr>
          <a:xfrm>
            <a:off x="4803775" y="1104534"/>
            <a:ext cx="104837" cy="213091"/>
          </a:xfrm>
          <a:custGeom>
            <a:avLst/>
            <a:gdLst>
              <a:gd name="connsiteX0" fmla="*/ 104775 w 104837"/>
              <a:gd name="connsiteY0" fmla="*/ 366 h 213091"/>
              <a:gd name="connsiteX1" fmla="*/ 22225 w 104837"/>
              <a:gd name="connsiteY1" fmla="*/ 146416 h 213091"/>
              <a:gd name="connsiteX2" fmla="*/ 0 w 104837"/>
              <a:gd name="connsiteY2" fmla="*/ 213091 h 213091"/>
              <a:gd name="connsiteX3" fmla="*/ 34925 w 104837"/>
              <a:gd name="connsiteY3" fmla="*/ 108316 h 213091"/>
              <a:gd name="connsiteX4" fmla="*/ 104775 w 104837"/>
              <a:gd name="connsiteY4" fmla="*/ 366 h 21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7" h="213091">
                <a:moveTo>
                  <a:pt x="104775" y="366"/>
                </a:moveTo>
                <a:cubicBezTo>
                  <a:pt x="102658" y="6716"/>
                  <a:pt x="39687" y="110962"/>
                  <a:pt x="22225" y="146416"/>
                </a:cubicBezTo>
                <a:cubicBezTo>
                  <a:pt x="4763" y="181870"/>
                  <a:pt x="0" y="213091"/>
                  <a:pt x="0" y="213091"/>
                </a:cubicBezTo>
                <a:cubicBezTo>
                  <a:pt x="2117" y="206741"/>
                  <a:pt x="15346" y="144829"/>
                  <a:pt x="34925" y="108316"/>
                </a:cubicBezTo>
                <a:cubicBezTo>
                  <a:pt x="54504" y="71804"/>
                  <a:pt x="106892" y="-5984"/>
                  <a:pt x="104775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06CD05AB-C244-03BD-E437-C6D4BC954D65}"/>
              </a:ext>
            </a:extLst>
          </p:cNvPr>
          <p:cNvSpPr/>
          <p:nvPr/>
        </p:nvSpPr>
        <p:spPr>
          <a:xfrm>
            <a:off x="5679881" y="942691"/>
            <a:ext cx="154698" cy="173486"/>
          </a:xfrm>
          <a:custGeom>
            <a:avLst/>
            <a:gdLst>
              <a:gd name="connsiteX0" fmla="*/ 194 w 154698"/>
              <a:gd name="connsiteY0" fmla="*/ 284 h 173486"/>
              <a:gd name="connsiteX1" fmla="*/ 104969 w 154698"/>
              <a:gd name="connsiteY1" fmla="*/ 108234 h 173486"/>
              <a:gd name="connsiteX2" fmla="*/ 152594 w 154698"/>
              <a:gd name="connsiteY2" fmla="*/ 171734 h 173486"/>
              <a:gd name="connsiteX3" fmla="*/ 133544 w 154698"/>
              <a:gd name="connsiteY3" fmla="*/ 143159 h 173486"/>
              <a:gd name="connsiteX4" fmla="*/ 194 w 154698"/>
              <a:gd name="connsiteY4" fmla="*/ 284 h 1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98" h="173486">
                <a:moveTo>
                  <a:pt x="194" y="284"/>
                </a:moveTo>
                <a:cubicBezTo>
                  <a:pt x="-4568" y="-5537"/>
                  <a:pt x="79569" y="79659"/>
                  <a:pt x="104969" y="108234"/>
                </a:cubicBezTo>
                <a:cubicBezTo>
                  <a:pt x="130369" y="136809"/>
                  <a:pt x="147832" y="165913"/>
                  <a:pt x="152594" y="171734"/>
                </a:cubicBezTo>
                <a:cubicBezTo>
                  <a:pt x="157356" y="177555"/>
                  <a:pt x="155240" y="169088"/>
                  <a:pt x="133544" y="143159"/>
                </a:cubicBezTo>
                <a:cubicBezTo>
                  <a:pt x="111848" y="117230"/>
                  <a:pt x="4956" y="6105"/>
                  <a:pt x="194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3437854E-A0F0-1618-33CC-9DFEAC75BAC6}"/>
              </a:ext>
            </a:extLst>
          </p:cNvPr>
          <p:cNvSpPr/>
          <p:nvPr/>
        </p:nvSpPr>
        <p:spPr>
          <a:xfrm>
            <a:off x="5270148" y="901700"/>
            <a:ext cx="51152" cy="76548"/>
          </a:xfrm>
          <a:custGeom>
            <a:avLst/>
            <a:gdLst>
              <a:gd name="connsiteX0" fmla="*/ 51152 w 51152"/>
              <a:gd name="connsiteY0" fmla="*/ 0 h 76548"/>
              <a:gd name="connsiteX1" fmla="*/ 352 w 51152"/>
              <a:gd name="connsiteY1" fmla="*/ 76200 h 76548"/>
              <a:gd name="connsiteX2" fmla="*/ 51152 w 51152"/>
              <a:gd name="connsiteY2" fmla="*/ 0 h 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52" h="76548">
                <a:moveTo>
                  <a:pt x="51152" y="0"/>
                </a:moveTo>
                <a:cubicBezTo>
                  <a:pt x="51152" y="0"/>
                  <a:pt x="5644" y="69850"/>
                  <a:pt x="352" y="76200"/>
                </a:cubicBezTo>
                <a:cubicBezTo>
                  <a:pt x="-4940" y="82550"/>
                  <a:pt x="51152" y="0"/>
                  <a:pt x="511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6C49380F-0733-701C-A5FC-0980AA726125}"/>
              </a:ext>
            </a:extLst>
          </p:cNvPr>
          <p:cNvSpPr/>
          <p:nvPr/>
        </p:nvSpPr>
        <p:spPr>
          <a:xfrm>
            <a:off x="5089525" y="963323"/>
            <a:ext cx="269541" cy="46327"/>
          </a:xfrm>
          <a:custGeom>
            <a:avLst/>
            <a:gdLst>
              <a:gd name="connsiteX0" fmla="*/ 0 w 269541"/>
              <a:gd name="connsiteY0" fmla="*/ 46327 h 46327"/>
              <a:gd name="connsiteX1" fmla="*/ 254000 w 269541"/>
              <a:gd name="connsiteY1" fmla="*/ 1877 h 46327"/>
              <a:gd name="connsiteX2" fmla="*/ 215900 w 269541"/>
              <a:gd name="connsiteY2" fmla="*/ 11402 h 46327"/>
              <a:gd name="connsiteX3" fmla="*/ 0 w 269541"/>
              <a:gd name="connsiteY3" fmla="*/ 46327 h 4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41" h="46327">
                <a:moveTo>
                  <a:pt x="0" y="46327"/>
                </a:moveTo>
                <a:cubicBezTo>
                  <a:pt x="6350" y="44739"/>
                  <a:pt x="218017" y="7698"/>
                  <a:pt x="254000" y="1877"/>
                </a:cubicBezTo>
                <a:cubicBezTo>
                  <a:pt x="289983" y="-3944"/>
                  <a:pt x="257704" y="5052"/>
                  <a:pt x="215900" y="11402"/>
                </a:cubicBezTo>
                <a:lnTo>
                  <a:pt x="0" y="463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F6C1A285-57F9-0060-2103-557B7E616D9B}"/>
              </a:ext>
            </a:extLst>
          </p:cNvPr>
          <p:cNvSpPr/>
          <p:nvPr/>
        </p:nvSpPr>
        <p:spPr>
          <a:xfrm>
            <a:off x="5826122" y="895304"/>
            <a:ext cx="72315" cy="261200"/>
          </a:xfrm>
          <a:custGeom>
            <a:avLst/>
            <a:gdLst>
              <a:gd name="connsiteX0" fmla="*/ 3 w 72315"/>
              <a:gd name="connsiteY0" fmla="*/ 46 h 261200"/>
              <a:gd name="connsiteX1" fmla="*/ 63503 w 72315"/>
              <a:gd name="connsiteY1" fmla="*/ 200071 h 261200"/>
              <a:gd name="connsiteX2" fmla="*/ 69853 w 72315"/>
              <a:gd name="connsiteY2" fmla="*/ 260396 h 261200"/>
              <a:gd name="connsiteX3" fmla="*/ 66678 w 72315"/>
              <a:gd name="connsiteY3" fmla="*/ 219121 h 261200"/>
              <a:gd name="connsiteX4" fmla="*/ 3 w 72315"/>
              <a:gd name="connsiteY4" fmla="*/ 46 h 26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5" h="261200">
                <a:moveTo>
                  <a:pt x="3" y="46"/>
                </a:moveTo>
                <a:cubicBezTo>
                  <a:pt x="-526" y="-3129"/>
                  <a:pt x="51861" y="156679"/>
                  <a:pt x="63503" y="200071"/>
                </a:cubicBezTo>
                <a:cubicBezTo>
                  <a:pt x="75145" y="243463"/>
                  <a:pt x="69324" y="257221"/>
                  <a:pt x="69853" y="260396"/>
                </a:cubicBezTo>
                <a:cubicBezTo>
                  <a:pt x="70382" y="263571"/>
                  <a:pt x="76732" y="258808"/>
                  <a:pt x="66678" y="219121"/>
                </a:cubicBezTo>
                <a:cubicBezTo>
                  <a:pt x="56624" y="179434"/>
                  <a:pt x="532" y="3221"/>
                  <a:pt x="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105EEE9B-E19E-CF4E-3AC4-09E10EEBD161}"/>
              </a:ext>
            </a:extLst>
          </p:cNvPr>
          <p:cNvSpPr/>
          <p:nvPr/>
        </p:nvSpPr>
        <p:spPr>
          <a:xfrm>
            <a:off x="6162675" y="831801"/>
            <a:ext cx="35719" cy="211885"/>
          </a:xfrm>
          <a:custGeom>
            <a:avLst/>
            <a:gdLst>
              <a:gd name="connsiteX0" fmla="*/ 0 w 35719"/>
              <a:gd name="connsiteY0" fmla="*/ 49 h 211885"/>
              <a:gd name="connsiteX1" fmla="*/ 31750 w 35719"/>
              <a:gd name="connsiteY1" fmla="*/ 196899 h 211885"/>
              <a:gd name="connsiteX2" fmla="*/ 31750 w 35719"/>
              <a:gd name="connsiteY2" fmla="*/ 177849 h 211885"/>
              <a:gd name="connsiteX3" fmla="*/ 0 w 35719"/>
              <a:gd name="connsiteY3" fmla="*/ 49 h 2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9" h="211885">
                <a:moveTo>
                  <a:pt x="0" y="49"/>
                </a:moveTo>
                <a:cubicBezTo>
                  <a:pt x="0" y="3224"/>
                  <a:pt x="31750" y="196899"/>
                  <a:pt x="31750" y="196899"/>
                </a:cubicBezTo>
                <a:cubicBezTo>
                  <a:pt x="37042" y="226532"/>
                  <a:pt x="37042" y="208011"/>
                  <a:pt x="31750" y="177849"/>
                </a:cubicBezTo>
                <a:cubicBezTo>
                  <a:pt x="26458" y="147687"/>
                  <a:pt x="0" y="-3126"/>
                  <a:pt x="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C5EE10A4-3B4F-40BF-F94B-D12C4F1C6720}"/>
              </a:ext>
            </a:extLst>
          </p:cNvPr>
          <p:cNvSpPr/>
          <p:nvPr/>
        </p:nvSpPr>
        <p:spPr>
          <a:xfrm>
            <a:off x="5591175" y="2898775"/>
            <a:ext cx="426528" cy="101836"/>
          </a:xfrm>
          <a:custGeom>
            <a:avLst/>
            <a:gdLst>
              <a:gd name="connsiteX0" fmla="*/ 0 w 426528"/>
              <a:gd name="connsiteY0" fmla="*/ 0 h 101836"/>
              <a:gd name="connsiteX1" fmla="*/ 307975 w 426528"/>
              <a:gd name="connsiteY1" fmla="*/ 12700 h 101836"/>
              <a:gd name="connsiteX2" fmla="*/ 273050 w 426528"/>
              <a:gd name="connsiteY2" fmla="*/ 15875 h 101836"/>
              <a:gd name="connsiteX3" fmla="*/ 377825 w 426528"/>
              <a:gd name="connsiteY3" fmla="*/ 76200 h 101836"/>
              <a:gd name="connsiteX4" fmla="*/ 330200 w 426528"/>
              <a:gd name="connsiteY4" fmla="*/ 47625 h 101836"/>
              <a:gd name="connsiteX5" fmla="*/ 425450 w 426528"/>
              <a:gd name="connsiteY5" fmla="*/ 101600 h 101836"/>
              <a:gd name="connsiteX6" fmla="*/ 371475 w 426528"/>
              <a:gd name="connsiteY6" fmla="*/ 66675 h 101836"/>
              <a:gd name="connsiteX7" fmla="*/ 222250 w 426528"/>
              <a:gd name="connsiteY7" fmla="*/ 50800 h 101836"/>
              <a:gd name="connsiteX8" fmla="*/ 276225 w 426528"/>
              <a:gd name="connsiteY8" fmla="*/ 44450 h 101836"/>
              <a:gd name="connsiteX9" fmla="*/ 174625 w 426528"/>
              <a:gd name="connsiteY9" fmla="*/ 31750 h 101836"/>
              <a:gd name="connsiteX10" fmla="*/ 196850 w 426528"/>
              <a:gd name="connsiteY10" fmla="*/ 25400 h 101836"/>
              <a:gd name="connsiteX11" fmla="*/ 114300 w 426528"/>
              <a:gd name="connsiteY11" fmla="*/ 28575 h 101836"/>
              <a:gd name="connsiteX12" fmla="*/ 228600 w 426528"/>
              <a:gd name="connsiteY12" fmla="*/ 12700 h 101836"/>
              <a:gd name="connsiteX13" fmla="*/ 0 w 426528"/>
              <a:gd name="connsiteY13" fmla="*/ 0 h 10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6528" h="101836">
                <a:moveTo>
                  <a:pt x="0" y="0"/>
                </a:moveTo>
                <a:cubicBezTo>
                  <a:pt x="13229" y="0"/>
                  <a:pt x="262467" y="10054"/>
                  <a:pt x="307975" y="12700"/>
                </a:cubicBezTo>
                <a:cubicBezTo>
                  <a:pt x="353483" y="15346"/>
                  <a:pt x="261408" y="5292"/>
                  <a:pt x="273050" y="15875"/>
                </a:cubicBezTo>
                <a:cubicBezTo>
                  <a:pt x="284692" y="26458"/>
                  <a:pt x="368300" y="70908"/>
                  <a:pt x="377825" y="76200"/>
                </a:cubicBezTo>
                <a:cubicBezTo>
                  <a:pt x="387350" y="81492"/>
                  <a:pt x="322263" y="43392"/>
                  <a:pt x="330200" y="47625"/>
                </a:cubicBezTo>
                <a:cubicBezTo>
                  <a:pt x="338137" y="51858"/>
                  <a:pt x="418571" y="98425"/>
                  <a:pt x="425450" y="101600"/>
                </a:cubicBezTo>
                <a:cubicBezTo>
                  <a:pt x="432329" y="104775"/>
                  <a:pt x="405342" y="75142"/>
                  <a:pt x="371475" y="66675"/>
                </a:cubicBezTo>
                <a:cubicBezTo>
                  <a:pt x="337608" y="58208"/>
                  <a:pt x="238125" y="54504"/>
                  <a:pt x="222250" y="50800"/>
                </a:cubicBezTo>
                <a:cubicBezTo>
                  <a:pt x="206375" y="47096"/>
                  <a:pt x="284163" y="47625"/>
                  <a:pt x="276225" y="44450"/>
                </a:cubicBezTo>
                <a:cubicBezTo>
                  <a:pt x="268287" y="41275"/>
                  <a:pt x="187854" y="34925"/>
                  <a:pt x="174625" y="31750"/>
                </a:cubicBezTo>
                <a:cubicBezTo>
                  <a:pt x="161396" y="28575"/>
                  <a:pt x="206904" y="25929"/>
                  <a:pt x="196850" y="25400"/>
                </a:cubicBezTo>
                <a:cubicBezTo>
                  <a:pt x="186796" y="24871"/>
                  <a:pt x="109008" y="30692"/>
                  <a:pt x="114300" y="28575"/>
                </a:cubicBezTo>
                <a:cubicBezTo>
                  <a:pt x="119592" y="26458"/>
                  <a:pt x="248179" y="13758"/>
                  <a:pt x="228600" y="127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B93ED2CC-4224-0971-AFA6-BE1358129A9D}"/>
              </a:ext>
            </a:extLst>
          </p:cNvPr>
          <p:cNvSpPr/>
          <p:nvPr/>
        </p:nvSpPr>
        <p:spPr>
          <a:xfrm>
            <a:off x="5627099" y="2882586"/>
            <a:ext cx="218640" cy="38729"/>
          </a:xfrm>
          <a:custGeom>
            <a:avLst/>
            <a:gdLst>
              <a:gd name="connsiteX0" fmla="*/ 2176 w 218640"/>
              <a:gd name="connsiteY0" fmla="*/ 314 h 38729"/>
              <a:gd name="connsiteX1" fmla="*/ 211726 w 218640"/>
              <a:gd name="connsiteY1" fmla="*/ 16189 h 38729"/>
              <a:gd name="connsiteX2" fmla="*/ 157751 w 218640"/>
              <a:gd name="connsiteY2" fmla="*/ 22539 h 38729"/>
              <a:gd name="connsiteX3" fmla="*/ 52976 w 218640"/>
              <a:gd name="connsiteY3" fmla="*/ 38414 h 38729"/>
              <a:gd name="connsiteX4" fmla="*/ 97426 w 218640"/>
              <a:gd name="connsiteY4" fmla="*/ 32064 h 38729"/>
              <a:gd name="connsiteX5" fmla="*/ 2176 w 218640"/>
              <a:gd name="connsiteY5" fmla="*/ 314 h 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640" h="38729">
                <a:moveTo>
                  <a:pt x="2176" y="314"/>
                </a:moveTo>
                <a:cubicBezTo>
                  <a:pt x="21226" y="-2332"/>
                  <a:pt x="185797" y="12485"/>
                  <a:pt x="211726" y="16189"/>
                </a:cubicBezTo>
                <a:cubicBezTo>
                  <a:pt x="237655" y="19893"/>
                  <a:pt x="184209" y="18835"/>
                  <a:pt x="157751" y="22539"/>
                </a:cubicBezTo>
                <a:cubicBezTo>
                  <a:pt x="131293" y="26243"/>
                  <a:pt x="63030" y="36827"/>
                  <a:pt x="52976" y="38414"/>
                </a:cubicBezTo>
                <a:cubicBezTo>
                  <a:pt x="42922" y="40001"/>
                  <a:pt x="99543" y="35239"/>
                  <a:pt x="97426" y="32064"/>
                </a:cubicBezTo>
                <a:cubicBezTo>
                  <a:pt x="95309" y="28889"/>
                  <a:pt x="-16874" y="2960"/>
                  <a:pt x="2176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259804DD-6149-242E-64AD-9BBF37C33CF8}"/>
              </a:ext>
            </a:extLst>
          </p:cNvPr>
          <p:cNvSpPr/>
          <p:nvPr/>
        </p:nvSpPr>
        <p:spPr>
          <a:xfrm>
            <a:off x="5305425" y="2774950"/>
            <a:ext cx="142893" cy="142880"/>
          </a:xfrm>
          <a:custGeom>
            <a:avLst/>
            <a:gdLst>
              <a:gd name="connsiteX0" fmla="*/ 0 w 142893"/>
              <a:gd name="connsiteY0" fmla="*/ 19050 h 142880"/>
              <a:gd name="connsiteX1" fmla="*/ 82550 w 142893"/>
              <a:gd name="connsiteY1" fmla="*/ 82550 h 142880"/>
              <a:gd name="connsiteX2" fmla="*/ 79375 w 142893"/>
              <a:gd name="connsiteY2" fmla="*/ 142875 h 142880"/>
              <a:gd name="connsiteX3" fmla="*/ 88900 w 142893"/>
              <a:gd name="connsiteY3" fmla="*/ 79375 h 142880"/>
              <a:gd name="connsiteX4" fmla="*/ 142875 w 142893"/>
              <a:gd name="connsiteY4" fmla="*/ 0 h 142880"/>
              <a:gd name="connsiteX5" fmla="*/ 82550 w 142893"/>
              <a:gd name="connsiteY5" fmla="*/ 79375 h 142880"/>
              <a:gd name="connsiteX6" fmla="*/ 0 w 142893"/>
              <a:gd name="connsiteY6" fmla="*/ 19050 h 14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93" h="142880">
                <a:moveTo>
                  <a:pt x="0" y="19050"/>
                </a:moveTo>
                <a:cubicBezTo>
                  <a:pt x="0" y="19579"/>
                  <a:pt x="69321" y="61912"/>
                  <a:pt x="82550" y="82550"/>
                </a:cubicBezTo>
                <a:cubicBezTo>
                  <a:pt x="95779" y="103188"/>
                  <a:pt x="78317" y="143404"/>
                  <a:pt x="79375" y="142875"/>
                </a:cubicBezTo>
                <a:cubicBezTo>
                  <a:pt x="80433" y="142346"/>
                  <a:pt x="78317" y="103187"/>
                  <a:pt x="88900" y="79375"/>
                </a:cubicBezTo>
                <a:cubicBezTo>
                  <a:pt x="99483" y="55563"/>
                  <a:pt x="143933" y="0"/>
                  <a:pt x="142875" y="0"/>
                </a:cubicBezTo>
                <a:cubicBezTo>
                  <a:pt x="141817" y="0"/>
                  <a:pt x="103717" y="73554"/>
                  <a:pt x="82550" y="79375"/>
                </a:cubicBezTo>
                <a:cubicBezTo>
                  <a:pt x="61383" y="85196"/>
                  <a:pt x="0" y="18521"/>
                  <a:pt x="0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CB26754B-0435-E0C1-1C32-E04D659B19C7}"/>
              </a:ext>
            </a:extLst>
          </p:cNvPr>
          <p:cNvSpPr/>
          <p:nvPr/>
        </p:nvSpPr>
        <p:spPr>
          <a:xfrm>
            <a:off x="5276838" y="2546327"/>
            <a:ext cx="75339" cy="92148"/>
          </a:xfrm>
          <a:custGeom>
            <a:avLst/>
            <a:gdLst>
              <a:gd name="connsiteX0" fmla="*/ 12 w 75339"/>
              <a:gd name="connsiteY0" fmla="*/ 92098 h 92148"/>
              <a:gd name="connsiteX1" fmla="*/ 66687 w 75339"/>
              <a:gd name="connsiteY1" fmla="*/ 57173 h 92148"/>
              <a:gd name="connsiteX2" fmla="*/ 44462 w 75339"/>
              <a:gd name="connsiteY2" fmla="*/ 47648 h 92148"/>
              <a:gd name="connsiteX3" fmla="*/ 28587 w 75339"/>
              <a:gd name="connsiteY3" fmla="*/ 23 h 92148"/>
              <a:gd name="connsiteX4" fmla="*/ 38112 w 75339"/>
              <a:gd name="connsiteY4" fmla="*/ 41298 h 92148"/>
              <a:gd name="connsiteX5" fmla="*/ 73037 w 75339"/>
              <a:gd name="connsiteY5" fmla="*/ 47648 h 92148"/>
              <a:gd name="connsiteX6" fmla="*/ 12 w 75339"/>
              <a:gd name="connsiteY6" fmla="*/ 92098 h 9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39" h="92148">
                <a:moveTo>
                  <a:pt x="12" y="92098"/>
                </a:moveTo>
                <a:cubicBezTo>
                  <a:pt x="-1046" y="93686"/>
                  <a:pt x="66687" y="57173"/>
                  <a:pt x="66687" y="57173"/>
                </a:cubicBezTo>
                <a:cubicBezTo>
                  <a:pt x="74095" y="49765"/>
                  <a:pt x="50812" y="57173"/>
                  <a:pt x="44462" y="47648"/>
                </a:cubicBezTo>
                <a:cubicBezTo>
                  <a:pt x="38112" y="38123"/>
                  <a:pt x="29645" y="1081"/>
                  <a:pt x="28587" y="23"/>
                </a:cubicBezTo>
                <a:cubicBezTo>
                  <a:pt x="27529" y="-1035"/>
                  <a:pt x="30704" y="33360"/>
                  <a:pt x="38112" y="41298"/>
                </a:cubicBezTo>
                <a:cubicBezTo>
                  <a:pt x="45520" y="49235"/>
                  <a:pt x="85208" y="38123"/>
                  <a:pt x="73037" y="47648"/>
                </a:cubicBezTo>
                <a:cubicBezTo>
                  <a:pt x="60866" y="57173"/>
                  <a:pt x="1070" y="90510"/>
                  <a:pt x="12" y="9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25C74ECC-293C-73C7-C026-D26E799405A0}"/>
              </a:ext>
            </a:extLst>
          </p:cNvPr>
          <p:cNvSpPr/>
          <p:nvPr/>
        </p:nvSpPr>
        <p:spPr>
          <a:xfrm>
            <a:off x="6082677" y="1475352"/>
            <a:ext cx="86814" cy="541096"/>
          </a:xfrm>
          <a:custGeom>
            <a:avLst/>
            <a:gdLst>
              <a:gd name="connsiteX0" fmla="*/ 86348 w 86814"/>
              <a:gd name="connsiteY0" fmla="*/ 1023 h 541096"/>
              <a:gd name="connsiteX1" fmla="*/ 38723 w 86814"/>
              <a:gd name="connsiteY1" fmla="*/ 166123 h 541096"/>
              <a:gd name="connsiteX2" fmla="*/ 16498 w 86814"/>
              <a:gd name="connsiteY2" fmla="*/ 302648 h 541096"/>
              <a:gd name="connsiteX3" fmla="*/ 16498 w 86814"/>
              <a:gd name="connsiteY3" fmla="*/ 283598 h 541096"/>
              <a:gd name="connsiteX4" fmla="*/ 70473 w 86814"/>
              <a:gd name="connsiteY4" fmla="*/ 540773 h 541096"/>
              <a:gd name="connsiteX5" fmla="*/ 10148 w 86814"/>
              <a:gd name="connsiteY5" fmla="*/ 223273 h 541096"/>
              <a:gd name="connsiteX6" fmla="*/ 6973 w 86814"/>
              <a:gd name="connsiteY6" fmla="*/ 248673 h 541096"/>
              <a:gd name="connsiteX7" fmla="*/ 86348 w 86814"/>
              <a:gd name="connsiteY7" fmla="*/ 1023 h 54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14" h="541096">
                <a:moveTo>
                  <a:pt x="86348" y="1023"/>
                </a:moveTo>
                <a:cubicBezTo>
                  <a:pt x="91640" y="-12735"/>
                  <a:pt x="50365" y="115852"/>
                  <a:pt x="38723" y="166123"/>
                </a:cubicBezTo>
                <a:cubicBezTo>
                  <a:pt x="27081" y="216394"/>
                  <a:pt x="16498" y="302648"/>
                  <a:pt x="16498" y="302648"/>
                </a:cubicBezTo>
                <a:cubicBezTo>
                  <a:pt x="12794" y="322227"/>
                  <a:pt x="7502" y="243911"/>
                  <a:pt x="16498" y="283598"/>
                </a:cubicBezTo>
                <a:cubicBezTo>
                  <a:pt x="25494" y="323285"/>
                  <a:pt x="71531" y="550827"/>
                  <a:pt x="70473" y="540773"/>
                </a:cubicBezTo>
                <a:cubicBezTo>
                  <a:pt x="69415" y="530719"/>
                  <a:pt x="20731" y="271956"/>
                  <a:pt x="10148" y="223273"/>
                </a:cubicBezTo>
                <a:cubicBezTo>
                  <a:pt x="-435" y="174590"/>
                  <a:pt x="-4669" y="287302"/>
                  <a:pt x="6973" y="248673"/>
                </a:cubicBezTo>
                <a:cubicBezTo>
                  <a:pt x="18615" y="210044"/>
                  <a:pt x="81056" y="14781"/>
                  <a:pt x="86348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6216C2E-01D5-5E69-0510-A5BCE4754092}"/>
              </a:ext>
            </a:extLst>
          </p:cNvPr>
          <p:cNvSpPr/>
          <p:nvPr/>
        </p:nvSpPr>
        <p:spPr>
          <a:xfrm>
            <a:off x="5715561" y="2003423"/>
            <a:ext cx="235063" cy="225734"/>
          </a:xfrm>
          <a:custGeom>
            <a:avLst/>
            <a:gdLst>
              <a:gd name="connsiteX0" fmla="*/ 104214 w 235063"/>
              <a:gd name="connsiteY0" fmla="*/ 2 h 225734"/>
              <a:gd name="connsiteX1" fmla="*/ 177239 w 235063"/>
              <a:gd name="connsiteY1" fmla="*/ 88902 h 225734"/>
              <a:gd name="connsiteX2" fmla="*/ 167714 w 235063"/>
              <a:gd name="connsiteY2" fmla="*/ 127002 h 225734"/>
              <a:gd name="connsiteX3" fmla="*/ 224864 w 235063"/>
              <a:gd name="connsiteY3" fmla="*/ 225427 h 225734"/>
              <a:gd name="connsiteX4" fmla="*/ 183589 w 235063"/>
              <a:gd name="connsiteY4" fmla="*/ 155577 h 225734"/>
              <a:gd name="connsiteX5" fmla="*/ 5789 w 235063"/>
              <a:gd name="connsiteY5" fmla="*/ 88902 h 225734"/>
              <a:gd name="connsiteX6" fmla="*/ 43889 w 235063"/>
              <a:gd name="connsiteY6" fmla="*/ 120652 h 225734"/>
              <a:gd name="connsiteX7" fmla="*/ 50239 w 235063"/>
              <a:gd name="connsiteY7" fmla="*/ 133352 h 225734"/>
              <a:gd name="connsiteX8" fmla="*/ 59764 w 235063"/>
              <a:gd name="connsiteY8" fmla="*/ 92077 h 225734"/>
              <a:gd name="connsiteX9" fmla="*/ 34364 w 235063"/>
              <a:gd name="connsiteY9" fmla="*/ 95252 h 225734"/>
              <a:gd name="connsiteX10" fmla="*/ 91514 w 235063"/>
              <a:gd name="connsiteY10" fmla="*/ 76202 h 225734"/>
              <a:gd name="connsiteX11" fmla="*/ 5789 w 235063"/>
              <a:gd name="connsiteY11" fmla="*/ 111127 h 225734"/>
              <a:gd name="connsiteX12" fmla="*/ 69289 w 235063"/>
              <a:gd name="connsiteY12" fmla="*/ 107952 h 225734"/>
              <a:gd name="connsiteX13" fmla="*/ 161364 w 235063"/>
              <a:gd name="connsiteY13" fmla="*/ 142877 h 225734"/>
              <a:gd name="connsiteX14" fmla="*/ 234389 w 235063"/>
              <a:gd name="connsiteY14" fmla="*/ 22227 h 225734"/>
              <a:gd name="connsiteX15" fmla="*/ 193114 w 235063"/>
              <a:gd name="connsiteY15" fmla="*/ 85727 h 225734"/>
              <a:gd name="connsiteX16" fmla="*/ 104214 w 235063"/>
              <a:gd name="connsiteY16" fmla="*/ 2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063" h="225734">
                <a:moveTo>
                  <a:pt x="104214" y="2"/>
                </a:moveTo>
                <a:cubicBezTo>
                  <a:pt x="101568" y="531"/>
                  <a:pt x="166656" y="67735"/>
                  <a:pt x="177239" y="88902"/>
                </a:cubicBezTo>
                <a:cubicBezTo>
                  <a:pt x="187822" y="110069"/>
                  <a:pt x="159777" y="104248"/>
                  <a:pt x="167714" y="127002"/>
                </a:cubicBezTo>
                <a:cubicBezTo>
                  <a:pt x="175652" y="149756"/>
                  <a:pt x="222218" y="220665"/>
                  <a:pt x="224864" y="225427"/>
                </a:cubicBezTo>
                <a:cubicBezTo>
                  <a:pt x="227510" y="230189"/>
                  <a:pt x="220101" y="178331"/>
                  <a:pt x="183589" y="155577"/>
                </a:cubicBezTo>
                <a:cubicBezTo>
                  <a:pt x="147077" y="132823"/>
                  <a:pt x="29072" y="94723"/>
                  <a:pt x="5789" y="88902"/>
                </a:cubicBezTo>
                <a:cubicBezTo>
                  <a:pt x="-17494" y="83081"/>
                  <a:pt x="36481" y="113244"/>
                  <a:pt x="43889" y="120652"/>
                </a:cubicBezTo>
                <a:cubicBezTo>
                  <a:pt x="51297" y="128060"/>
                  <a:pt x="47593" y="138114"/>
                  <a:pt x="50239" y="133352"/>
                </a:cubicBezTo>
                <a:cubicBezTo>
                  <a:pt x="52885" y="128590"/>
                  <a:pt x="62410" y="98427"/>
                  <a:pt x="59764" y="92077"/>
                </a:cubicBezTo>
                <a:cubicBezTo>
                  <a:pt x="57118" y="85727"/>
                  <a:pt x="29072" y="97898"/>
                  <a:pt x="34364" y="95252"/>
                </a:cubicBezTo>
                <a:cubicBezTo>
                  <a:pt x="39656" y="92606"/>
                  <a:pt x="96276" y="73556"/>
                  <a:pt x="91514" y="76202"/>
                </a:cubicBezTo>
                <a:cubicBezTo>
                  <a:pt x="86752" y="78848"/>
                  <a:pt x="9493" y="105835"/>
                  <a:pt x="5789" y="111127"/>
                </a:cubicBezTo>
                <a:cubicBezTo>
                  <a:pt x="2085" y="116419"/>
                  <a:pt x="43360" y="102660"/>
                  <a:pt x="69289" y="107952"/>
                </a:cubicBezTo>
                <a:cubicBezTo>
                  <a:pt x="95218" y="113244"/>
                  <a:pt x="133847" y="157165"/>
                  <a:pt x="161364" y="142877"/>
                </a:cubicBezTo>
                <a:cubicBezTo>
                  <a:pt x="188881" y="128590"/>
                  <a:pt x="229097" y="31752"/>
                  <a:pt x="234389" y="22227"/>
                </a:cubicBezTo>
                <a:cubicBezTo>
                  <a:pt x="239681" y="12702"/>
                  <a:pt x="212693" y="86785"/>
                  <a:pt x="193114" y="85727"/>
                </a:cubicBezTo>
                <a:cubicBezTo>
                  <a:pt x="173535" y="84669"/>
                  <a:pt x="106860" y="-527"/>
                  <a:pt x="1042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31E36A37-7FB7-1E44-94FC-80BD3BC6A3F7}"/>
              </a:ext>
            </a:extLst>
          </p:cNvPr>
          <p:cNvSpPr/>
          <p:nvPr/>
        </p:nvSpPr>
        <p:spPr>
          <a:xfrm>
            <a:off x="5859647" y="1723965"/>
            <a:ext cx="150629" cy="238185"/>
          </a:xfrm>
          <a:custGeom>
            <a:avLst/>
            <a:gdLst>
              <a:gd name="connsiteX0" fmla="*/ 150628 w 150629"/>
              <a:gd name="connsiteY0" fmla="*/ 60 h 238185"/>
              <a:gd name="connsiteX1" fmla="*/ 7753 w 150629"/>
              <a:gd name="connsiteY1" fmla="*/ 155635 h 238185"/>
              <a:gd name="connsiteX2" fmla="*/ 39503 w 150629"/>
              <a:gd name="connsiteY2" fmla="*/ 120710 h 238185"/>
              <a:gd name="connsiteX3" fmla="*/ 14103 w 150629"/>
              <a:gd name="connsiteY3" fmla="*/ 174685 h 238185"/>
              <a:gd name="connsiteX4" fmla="*/ 17278 w 150629"/>
              <a:gd name="connsiteY4" fmla="*/ 238185 h 238185"/>
              <a:gd name="connsiteX5" fmla="*/ 1403 w 150629"/>
              <a:gd name="connsiteY5" fmla="*/ 174685 h 238185"/>
              <a:gd name="connsiteX6" fmla="*/ 42678 w 150629"/>
              <a:gd name="connsiteY6" fmla="*/ 25460 h 238185"/>
              <a:gd name="connsiteX7" fmla="*/ 1403 w 150629"/>
              <a:gd name="connsiteY7" fmla="*/ 187385 h 238185"/>
              <a:gd name="connsiteX8" fmla="*/ 10928 w 150629"/>
              <a:gd name="connsiteY8" fmla="*/ 212785 h 238185"/>
              <a:gd name="connsiteX9" fmla="*/ 23628 w 150629"/>
              <a:gd name="connsiteY9" fmla="*/ 155635 h 238185"/>
              <a:gd name="connsiteX10" fmla="*/ 134753 w 150629"/>
              <a:gd name="connsiteY10" fmla="*/ 85785 h 238185"/>
              <a:gd name="connsiteX11" fmla="*/ 29978 w 150629"/>
              <a:gd name="connsiteY11" fmla="*/ 127060 h 238185"/>
              <a:gd name="connsiteX12" fmla="*/ 33153 w 150629"/>
              <a:gd name="connsiteY12" fmla="*/ 127060 h 238185"/>
              <a:gd name="connsiteX13" fmla="*/ 4578 w 150629"/>
              <a:gd name="connsiteY13" fmla="*/ 136585 h 238185"/>
              <a:gd name="connsiteX14" fmla="*/ 150628 w 150629"/>
              <a:gd name="connsiteY14" fmla="*/ 60 h 2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629" h="238185">
                <a:moveTo>
                  <a:pt x="150628" y="60"/>
                </a:moveTo>
                <a:cubicBezTo>
                  <a:pt x="151157" y="3235"/>
                  <a:pt x="26274" y="135527"/>
                  <a:pt x="7753" y="155635"/>
                </a:cubicBezTo>
                <a:cubicBezTo>
                  <a:pt x="-10768" y="175743"/>
                  <a:pt x="38445" y="117535"/>
                  <a:pt x="39503" y="120710"/>
                </a:cubicBezTo>
                <a:cubicBezTo>
                  <a:pt x="40561" y="123885"/>
                  <a:pt x="17807" y="155106"/>
                  <a:pt x="14103" y="174685"/>
                </a:cubicBezTo>
                <a:cubicBezTo>
                  <a:pt x="10399" y="194264"/>
                  <a:pt x="19395" y="238185"/>
                  <a:pt x="17278" y="238185"/>
                </a:cubicBezTo>
                <a:cubicBezTo>
                  <a:pt x="15161" y="238185"/>
                  <a:pt x="-2830" y="210139"/>
                  <a:pt x="1403" y="174685"/>
                </a:cubicBezTo>
                <a:cubicBezTo>
                  <a:pt x="5636" y="139231"/>
                  <a:pt x="42678" y="23343"/>
                  <a:pt x="42678" y="25460"/>
                </a:cubicBezTo>
                <a:cubicBezTo>
                  <a:pt x="42678" y="27577"/>
                  <a:pt x="6695" y="156164"/>
                  <a:pt x="1403" y="187385"/>
                </a:cubicBezTo>
                <a:cubicBezTo>
                  <a:pt x="-3889" y="218606"/>
                  <a:pt x="7224" y="218077"/>
                  <a:pt x="10928" y="212785"/>
                </a:cubicBezTo>
                <a:cubicBezTo>
                  <a:pt x="14632" y="207493"/>
                  <a:pt x="2990" y="176802"/>
                  <a:pt x="23628" y="155635"/>
                </a:cubicBezTo>
                <a:cubicBezTo>
                  <a:pt x="44265" y="134468"/>
                  <a:pt x="133695" y="90547"/>
                  <a:pt x="134753" y="85785"/>
                </a:cubicBezTo>
                <a:cubicBezTo>
                  <a:pt x="135811" y="81023"/>
                  <a:pt x="46911" y="120181"/>
                  <a:pt x="29978" y="127060"/>
                </a:cubicBezTo>
                <a:cubicBezTo>
                  <a:pt x="13045" y="133939"/>
                  <a:pt x="37386" y="125473"/>
                  <a:pt x="33153" y="127060"/>
                </a:cubicBezTo>
                <a:cubicBezTo>
                  <a:pt x="28920" y="128647"/>
                  <a:pt x="-11297" y="153518"/>
                  <a:pt x="4578" y="136585"/>
                </a:cubicBezTo>
                <a:cubicBezTo>
                  <a:pt x="20453" y="119652"/>
                  <a:pt x="150099" y="-3115"/>
                  <a:pt x="15062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5DB5343-4111-02C6-4D1A-F1FC36A648B1}"/>
              </a:ext>
            </a:extLst>
          </p:cNvPr>
          <p:cNvSpPr/>
          <p:nvPr/>
        </p:nvSpPr>
        <p:spPr>
          <a:xfrm>
            <a:off x="6009802" y="1681255"/>
            <a:ext cx="89431" cy="420646"/>
          </a:xfrm>
          <a:custGeom>
            <a:avLst/>
            <a:gdLst>
              <a:gd name="connsiteX0" fmla="*/ 9998 w 89431"/>
              <a:gd name="connsiteY0" fmla="*/ 1495 h 420646"/>
              <a:gd name="connsiteX1" fmla="*/ 57623 w 89431"/>
              <a:gd name="connsiteY1" fmla="*/ 271370 h 420646"/>
              <a:gd name="connsiteX2" fmla="*/ 54448 w 89431"/>
              <a:gd name="connsiteY2" fmla="*/ 255495 h 420646"/>
              <a:gd name="connsiteX3" fmla="*/ 89373 w 89431"/>
              <a:gd name="connsiteY3" fmla="*/ 420595 h 420646"/>
              <a:gd name="connsiteX4" fmla="*/ 44923 w 89431"/>
              <a:gd name="connsiteY4" fmla="*/ 236445 h 420646"/>
              <a:gd name="connsiteX5" fmla="*/ 473 w 89431"/>
              <a:gd name="connsiteY5" fmla="*/ 169770 h 420646"/>
              <a:gd name="connsiteX6" fmla="*/ 22698 w 89431"/>
              <a:gd name="connsiteY6" fmla="*/ 182470 h 420646"/>
              <a:gd name="connsiteX7" fmla="*/ 41748 w 89431"/>
              <a:gd name="connsiteY7" fmla="*/ 214220 h 420646"/>
              <a:gd name="connsiteX8" fmla="*/ 38573 w 89431"/>
              <a:gd name="connsiteY8" fmla="*/ 163420 h 420646"/>
              <a:gd name="connsiteX9" fmla="*/ 9998 w 89431"/>
              <a:gd name="connsiteY9" fmla="*/ 1495 h 4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31" h="420646">
                <a:moveTo>
                  <a:pt x="9998" y="1495"/>
                </a:moveTo>
                <a:lnTo>
                  <a:pt x="57623" y="271370"/>
                </a:lnTo>
                <a:cubicBezTo>
                  <a:pt x="65031" y="313703"/>
                  <a:pt x="49156" y="230624"/>
                  <a:pt x="54448" y="255495"/>
                </a:cubicBezTo>
                <a:cubicBezTo>
                  <a:pt x="59740" y="280366"/>
                  <a:pt x="90960" y="423770"/>
                  <a:pt x="89373" y="420595"/>
                </a:cubicBezTo>
                <a:cubicBezTo>
                  <a:pt x="87786" y="417420"/>
                  <a:pt x="59740" y="278249"/>
                  <a:pt x="44923" y="236445"/>
                </a:cubicBezTo>
                <a:cubicBezTo>
                  <a:pt x="30106" y="194641"/>
                  <a:pt x="4177" y="178766"/>
                  <a:pt x="473" y="169770"/>
                </a:cubicBezTo>
                <a:cubicBezTo>
                  <a:pt x="-3231" y="160774"/>
                  <a:pt x="15819" y="175062"/>
                  <a:pt x="22698" y="182470"/>
                </a:cubicBezTo>
                <a:cubicBezTo>
                  <a:pt x="29577" y="189878"/>
                  <a:pt x="39102" y="217395"/>
                  <a:pt x="41748" y="214220"/>
                </a:cubicBezTo>
                <a:cubicBezTo>
                  <a:pt x="44394" y="211045"/>
                  <a:pt x="42806" y="193582"/>
                  <a:pt x="38573" y="163420"/>
                </a:cubicBezTo>
                <a:cubicBezTo>
                  <a:pt x="34340" y="133258"/>
                  <a:pt x="6823" y="-16497"/>
                  <a:pt x="9998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115FA36D-F3E1-CF5E-5A11-CAAC834552E9}"/>
              </a:ext>
            </a:extLst>
          </p:cNvPr>
          <p:cNvSpPr/>
          <p:nvPr/>
        </p:nvSpPr>
        <p:spPr>
          <a:xfrm>
            <a:off x="5835650" y="1635125"/>
            <a:ext cx="88900" cy="304813"/>
          </a:xfrm>
          <a:custGeom>
            <a:avLst/>
            <a:gdLst>
              <a:gd name="connsiteX0" fmla="*/ 88900 w 88900"/>
              <a:gd name="connsiteY0" fmla="*/ 0 h 304813"/>
              <a:gd name="connsiteX1" fmla="*/ 9525 w 88900"/>
              <a:gd name="connsiteY1" fmla="*/ 238125 h 304813"/>
              <a:gd name="connsiteX2" fmla="*/ 19050 w 88900"/>
              <a:gd name="connsiteY2" fmla="*/ 304800 h 304813"/>
              <a:gd name="connsiteX3" fmla="*/ 0 w 88900"/>
              <a:gd name="connsiteY3" fmla="*/ 244475 h 304813"/>
              <a:gd name="connsiteX4" fmla="*/ 0 w 88900"/>
              <a:gd name="connsiteY4" fmla="*/ 244475 h 304813"/>
              <a:gd name="connsiteX5" fmla="*/ 88900 w 88900"/>
              <a:gd name="connsiteY5" fmla="*/ 0 h 3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0" h="304813">
                <a:moveTo>
                  <a:pt x="88900" y="0"/>
                </a:moveTo>
                <a:cubicBezTo>
                  <a:pt x="55033" y="93662"/>
                  <a:pt x="21167" y="187325"/>
                  <a:pt x="9525" y="238125"/>
                </a:cubicBezTo>
                <a:cubicBezTo>
                  <a:pt x="-2117" y="288925"/>
                  <a:pt x="20638" y="303742"/>
                  <a:pt x="19050" y="304800"/>
                </a:cubicBezTo>
                <a:cubicBezTo>
                  <a:pt x="17462" y="305858"/>
                  <a:pt x="0" y="244475"/>
                  <a:pt x="0" y="244475"/>
                </a:cubicBezTo>
                <a:lnTo>
                  <a:pt x="0" y="244475"/>
                </a:lnTo>
                <a:lnTo>
                  <a:pt x="889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8D881664-389B-CBD8-91B4-3244F522E4C2}"/>
              </a:ext>
            </a:extLst>
          </p:cNvPr>
          <p:cNvSpPr/>
          <p:nvPr/>
        </p:nvSpPr>
        <p:spPr>
          <a:xfrm>
            <a:off x="5676769" y="2016089"/>
            <a:ext cx="101799" cy="236947"/>
          </a:xfrm>
          <a:custGeom>
            <a:avLst/>
            <a:gdLst>
              <a:gd name="connsiteX0" fmla="*/ 101731 w 101799"/>
              <a:gd name="connsiteY0" fmla="*/ 36 h 236947"/>
              <a:gd name="connsiteX1" fmla="*/ 3306 w 101799"/>
              <a:gd name="connsiteY1" fmla="*/ 107986 h 236947"/>
              <a:gd name="connsiteX2" fmla="*/ 22356 w 101799"/>
              <a:gd name="connsiteY2" fmla="*/ 88936 h 236947"/>
              <a:gd name="connsiteX3" fmla="*/ 131 w 101799"/>
              <a:gd name="connsiteY3" fmla="*/ 171486 h 236947"/>
              <a:gd name="connsiteX4" fmla="*/ 12831 w 101799"/>
              <a:gd name="connsiteY4" fmla="*/ 149261 h 236947"/>
              <a:gd name="connsiteX5" fmla="*/ 6481 w 101799"/>
              <a:gd name="connsiteY5" fmla="*/ 234986 h 236947"/>
              <a:gd name="connsiteX6" fmla="*/ 19181 w 101799"/>
              <a:gd name="connsiteY6" fmla="*/ 50836 h 236947"/>
              <a:gd name="connsiteX7" fmla="*/ 19181 w 101799"/>
              <a:gd name="connsiteY7" fmla="*/ 95286 h 236947"/>
              <a:gd name="connsiteX8" fmla="*/ 101731 w 101799"/>
              <a:gd name="connsiteY8" fmla="*/ 36 h 23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99" h="236947">
                <a:moveTo>
                  <a:pt x="101731" y="36"/>
                </a:moveTo>
                <a:cubicBezTo>
                  <a:pt x="99085" y="2153"/>
                  <a:pt x="16535" y="93169"/>
                  <a:pt x="3306" y="107986"/>
                </a:cubicBezTo>
                <a:cubicBezTo>
                  <a:pt x="-9923" y="122803"/>
                  <a:pt x="22885" y="78353"/>
                  <a:pt x="22356" y="88936"/>
                </a:cubicBezTo>
                <a:cubicBezTo>
                  <a:pt x="21827" y="99519"/>
                  <a:pt x="1718" y="161432"/>
                  <a:pt x="131" y="171486"/>
                </a:cubicBezTo>
                <a:cubicBezTo>
                  <a:pt x="-1456" y="181540"/>
                  <a:pt x="11773" y="138678"/>
                  <a:pt x="12831" y="149261"/>
                </a:cubicBezTo>
                <a:cubicBezTo>
                  <a:pt x="13889" y="159844"/>
                  <a:pt x="5423" y="251390"/>
                  <a:pt x="6481" y="234986"/>
                </a:cubicBezTo>
                <a:cubicBezTo>
                  <a:pt x="7539" y="218582"/>
                  <a:pt x="17064" y="74119"/>
                  <a:pt x="19181" y="50836"/>
                </a:cubicBezTo>
                <a:cubicBezTo>
                  <a:pt x="21298" y="27553"/>
                  <a:pt x="8598" y="102694"/>
                  <a:pt x="19181" y="95286"/>
                </a:cubicBezTo>
                <a:cubicBezTo>
                  <a:pt x="29764" y="87878"/>
                  <a:pt x="104377" y="-2081"/>
                  <a:pt x="10173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C3A9D604-0CE5-2A55-AE62-69D73F60A798}"/>
              </a:ext>
            </a:extLst>
          </p:cNvPr>
          <p:cNvSpPr/>
          <p:nvPr/>
        </p:nvSpPr>
        <p:spPr>
          <a:xfrm>
            <a:off x="5703138" y="2009763"/>
            <a:ext cx="294695" cy="108248"/>
          </a:xfrm>
          <a:custGeom>
            <a:avLst/>
            <a:gdLst>
              <a:gd name="connsiteX0" fmla="*/ 65837 w 294695"/>
              <a:gd name="connsiteY0" fmla="*/ 12 h 108248"/>
              <a:gd name="connsiteX1" fmla="*/ 142037 w 294695"/>
              <a:gd name="connsiteY1" fmla="*/ 76212 h 108248"/>
              <a:gd name="connsiteX2" fmla="*/ 78537 w 294695"/>
              <a:gd name="connsiteY2" fmla="*/ 73037 h 108248"/>
              <a:gd name="connsiteX3" fmla="*/ 8687 w 294695"/>
              <a:gd name="connsiteY3" fmla="*/ 107962 h 108248"/>
              <a:gd name="connsiteX4" fmla="*/ 291262 w 294695"/>
              <a:gd name="connsiteY4" fmla="*/ 50812 h 108248"/>
              <a:gd name="connsiteX5" fmla="*/ 161087 w 294695"/>
              <a:gd name="connsiteY5" fmla="*/ 69862 h 108248"/>
              <a:gd name="connsiteX6" fmla="*/ 65837 w 294695"/>
              <a:gd name="connsiteY6" fmla="*/ 12 h 1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95" h="108248">
                <a:moveTo>
                  <a:pt x="65837" y="12"/>
                </a:moveTo>
                <a:cubicBezTo>
                  <a:pt x="62662" y="1070"/>
                  <a:pt x="139920" y="64041"/>
                  <a:pt x="142037" y="76212"/>
                </a:cubicBezTo>
                <a:cubicBezTo>
                  <a:pt x="144154" y="88383"/>
                  <a:pt x="100762" y="67745"/>
                  <a:pt x="78537" y="73037"/>
                </a:cubicBezTo>
                <a:cubicBezTo>
                  <a:pt x="56312" y="78329"/>
                  <a:pt x="-26767" y="111666"/>
                  <a:pt x="8687" y="107962"/>
                </a:cubicBezTo>
                <a:cubicBezTo>
                  <a:pt x="44141" y="104258"/>
                  <a:pt x="265862" y="57162"/>
                  <a:pt x="291262" y="50812"/>
                </a:cubicBezTo>
                <a:cubicBezTo>
                  <a:pt x="316662" y="44462"/>
                  <a:pt x="193895" y="75683"/>
                  <a:pt x="161087" y="69862"/>
                </a:cubicBezTo>
                <a:cubicBezTo>
                  <a:pt x="128279" y="64041"/>
                  <a:pt x="69012" y="-1046"/>
                  <a:pt x="6583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80DB891A-5F70-332C-F8C4-ADB56BB28A26}"/>
              </a:ext>
            </a:extLst>
          </p:cNvPr>
          <p:cNvSpPr/>
          <p:nvPr/>
        </p:nvSpPr>
        <p:spPr>
          <a:xfrm>
            <a:off x="6010217" y="2079341"/>
            <a:ext cx="201730" cy="209869"/>
          </a:xfrm>
          <a:custGeom>
            <a:avLst/>
            <a:gdLst>
              <a:gd name="connsiteX0" fmla="*/ 58 w 201730"/>
              <a:gd name="connsiteY0" fmla="*/ 209834 h 209869"/>
              <a:gd name="connsiteX1" fmla="*/ 168333 w 201730"/>
              <a:gd name="connsiteY1" fmla="*/ 66959 h 209869"/>
              <a:gd name="connsiteX2" fmla="*/ 187383 w 201730"/>
              <a:gd name="connsiteY2" fmla="*/ 70134 h 209869"/>
              <a:gd name="connsiteX3" fmla="*/ 181033 w 201730"/>
              <a:gd name="connsiteY3" fmla="*/ 284 h 209869"/>
              <a:gd name="connsiteX4" fmla="*/ 190558 w 201730"/>
              <a:gd name="connsiteY4" fmla="*/ 51084 h 209869"/>
              <a:gd name="connsiteX5" fmla="*/ 58 w 201730"/>
              <a:gd name="connsiteY5" fmla="*/ 209834 h 2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30" h="209869">
                <a:moveTo>
                  <a:pt x="58" y="209834"/>
                </a:moveTo>
                <a:cubicBezTo>
                  <a:pt x="-3646" y="212480"/>
                  <a:pt x="168333" y="66959"/>
                  <a:pt x="168333" y="66959"/>
                </a:cubicBezTo>
                <a:cubicBezTo>
                  <a:pt x="199554" y="43676"/>
                  <a:pt x="185266" y="81246"/>
                  <a:pt x="187383" y="70134"/>
                </a:cubicBezTo>
                <a:cubicBezTo>
                  <a:pt x="189500" y="59022"/>
                  <a:pt x="180504" y="3459"/>
                  <a:pt x="181033" y="284"/>
                </a:cubicBezTo>
                <a:cubicBezTo>
                  <a:pt x="181562" y="-2891"/>
                  <a:pt x="220191" y="20921"/>
                  <a:pt x="190558" y="51084"/>
                </a:cubicBezTo>
                <a:cubicBezTo>
                  <a:pt x="160925" y="81246"/>
                  <a:pt x="3762" y="207188"/>
                  <a:pt x="58" y="209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01862037-AD7A-C44F-6A82-C2B7A8D35CF2}"/>
              </a:ext>
            </a:extLst>
          </p:cNvPr>
          <p:cNvSpPr/>
          <p:nvPr/>
        </p:nvSpPr>
        <p:spPr>
          <a:xfrm>
            <a:off x="5810241" y="1454149"/>
            <a:ext cx="149259" cy="205472"/>
          </a:xfrm>
          <a:custGeom>
            <a:avLst/>
            <a:gdLst>
              <a:gd name="connsiteX0" fmla="*/ 9 w 149259"/>
              <a:gd name="connsiteY0" fmla="*/ 1 h 205472"/>
              <a:gd name="connsiteX1" fmla="*/ 104784 w 149259"/>
              <a:gd name="connsiteY1" fmla="*/ 168276 h 205472"/>
              <a:gd name="connsiteX2" fmla="*/ 111134 w 149259"/>
              <a:gd name="connsiteY2" fmla="*/ 203201 h 205472"/>
              <a:gd name="connsiteX3" fmla="*/ 149234 w 149259"/>
              <a:gd name="connsiteY3" fmla="*/ 127001 h 205472"/>
              <a:gd name="connsiteX4" fmla="*/ 104784 w 149259"/>
              <a:gd name="connsiteY4" fmla="*/ 190501 h 205472"/>
              <a:gd name="connsiteX5" fmla="*/ 98434 w 149259"/>
              <a:gd name="connsiteY5" fmla="*/ 165101 h 205472"/>
              <a:gd name="connsiteX6" fmla="*/ 9 w 149259"/>
              <a:gd name="connsiteY6" fmla="*/ 1 h 20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59" h="205472">
                <a:moveTo>
                  <a:pt x="9" y="1"/>
                </a:moveTo>
                <a:cubicBezTo>
                  <a:pt x="1067" y="530"/>
                  <a:pt x="86263" y="134409"/>
                  <a:pt x="104784" y="168276"/>
                </a:cubicBezTo>
                <a:cubicBezTo>
                  <a:pt x="123305" y="202143"/>
                  <a:pt x="103726" y="210080"/>
                  <a:pt x="111134" y="203201"/>
                </a:cubicBezTo>
                <a:cubicBezTo>
                  <a:pt x="118542" y="196322"/>
                  <a:pt x="150292" y="129118"/>
                  <a:pt x="149234" y="127001"/>
                </a:cubicBezTo>
                <a:cubicBezTo>
                  <a:pt x="148176" y="124884"/>
                  <a:pt x="113251" y="184151"/>
                  <a:pt x="104784" y="190501"/>
                </a:cubicBezTo>
                <a:cubicBezTo>
                  <a:pt x="96317" y="196851"/>
                  <a:pt x="112722" y="196851"/>
                  <a:pt x="98434" y="165101"/>
                </a:cubicBezTo>
                <a:cubicBezTo>
                  <a:pt x="84147" y="133351"/>
                  <a:pt x="-1049" y="-528"/>
                  <a:pt x="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DF5503F-BDD7-6C60-B7C1-70FE3B6568B0}"/>
              </a:ext>
            </a:extLst>
          </p:cNvPr>
          <p:cNvSpPr/>
          <p:nvPr/>
        </p:nvSpPr>
        <p:spPr>
          <a:xfrm>
            <a:off x="5175197" y="2123976"/>
            <a:ext cx="103589" cy="130480"/>
          </a:xfrm>
          <a:custGeom>
            <a:avLst/>
            <a:gdLst>
              <a:gd name="connsiteX0" fmla="*/ 53 w 103589"/>
              <a:gd name="connsiteY0" fmla="*/ 99 h 130480"/>
              <a:gd name="connsiteX1" fmla="*/ 76253 w 103589"/>
              <a:gd name="connsiteY1" fmla="*/ 69949 h 130480"/>
              <a:gd name="connsiteX2" fmla="*/ 101653 w 103589"/>
              <a:gd name="connsiteY2" fmla="*/ 130274 h 130480"/>
              <a:gd name="connsiteX3" fmla="*/ 88953 w 103589"/>
              <a:gd name="connsiteY3" fmla="*/ 85824 h 130480"/>
              <a:gd name="connsiteX4" fmla="*/ 53 w 103589"/>
              <a:gd name="connsiteY4" fmla="*/ 99 h 1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89" h="130480">
                <a:moveTo>
                  <a:pt x="53" y="99"/>
                </a:moveTo>
                <a:cubicBezTo>
                  <a:pt x="-2064" y="-2547"/>
                  <a:pt x="59320" y="48253"/>
                  <a:pt x="76253" y="69949"/>
                </a:cubicBezTo>
                <a:cubicBezTo>
                  <a:pt x="93186" y="91645"/>
                  <a:pt x="99536" y="127628"/>
                  <a:pt x="101653" y="130274"/>
                </a:cubicBezTo>
                <a:cubicBezTo>
                  <a:pt x="103770" y="132920"/>
                  <a:pt x="108003" y="109636"/>
                  <a:pt x="88953" y="85824"/>
                </a:cubicBezTo>
                <a:cubicBezTo>
                  <a:pt x="69903" y="62012"/>
                  <a:pt x="2170" y="2745"/>
                  <a:pt x="53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FCDC391D-86D8-08AC-E255-7E87DC65C23D}"/>
              </a:ext>
            </a:extLst>
          </p:cNvPr>
          <p:cNvSpPr/>
          <p:nvPr/>
        </p:nvSpPr>
        <p:spPr>
          <a:xfrm>
            <a:off x="5394321" y="2079557"/>
            <a:ext cx="58450" cy="129747"/>
          </a:xfrm>
          <a:custGeom>
            <a:avLst/>
            <a:gdLst>
              <a:gd name="connsiteX0" fmla="*/ 4 w 58450"/>
              <a:gd name="connsiteY0" fmla="*/ 68 h 129747"/>
              <a:gd name="connsiteX1" fmla="*/ 50804 w 58450"/>
              <a:gd name="connsiteY1" fmla="*/ 104843 h 129747"/>
              <a:gd name="connsiteX2" fmla="*/ 53979 w 58450"/>
              <a:gd name="connsiteY2" fmla="*/ 123893 h 129747"/>
              <a:gd name="connsiteX3" fmla="*/ 4 w 58450"/>
              <a:gd name="connsiteY3" fmla="*/ 68 h 12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0" h="129747">
                <a:moveTo>
                  <a:pt x="4" y="68"/>
                </a:moveTo>
                <a:cubicBezTo>
                  <a:pt x="-525" y="-3107"/>
                  <a:pt x="50804" y="104843"/>
                  <a:pt x="50804" y="104843"/>
                </a:cubicBezTo>
                <a:cubicBezTo>
                  <a:pt x="59800" y="125481"/>
                  <a:pt x="60858" y="137651"/>
                  <a:pt x="53979" y="123893"/>
                </a:cubicBezTo>
                <a:cubicBezTo>
                  <a:pt x="47100" y="110135"/>
                  <a:pt x="533" y="3243"/>
                  <a:pt x="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F0C56886-5780-3922-1E1D-356C2E69329F}"/>
              </a:ext>
            </a:extLst>
          </p:cNvPr>
          <p:cNvSpPr/>
          <p:nvPr/>
        </p:nvSpPr>
        <p:spPr>
          <a:xfrm>
            <a:off x="5057331" y="2733545"/>
            <a:ext cx="247599" cy="208320"/>
          </a:xfrm>
          <a:custGeom>
            <a:avLst/>
            <a:gdLst>
              <a:gd name="connsiteX0" fmla="*/ 244919 w 247599"/>
              <a:gd name="connsiteY0" fmla="*/ 206505 h 208320"/>
              <a:gd name="connsiteX1" fmla="*/ 127444 w 247599"/>
              <a:gd name="connsiteY1" fmla="*/ 130305 h 208320"/>
              <a:gd name="connsiteX2" fmla="*/ 41719 w 247599"/>
              <a:gd name="connsiteY2" fmla="*/ 76330 h 208320"/>
              <a:gd name="connsiteX3" fmla="*/ 70294 w 247599"/>
              <a:gd name="connsiteY3" fmla="*/ 85855 h 208320"/>
              <a:gd name="connsiteX4" fmla="*/ 76644 w 247599"/>
              <a:gd name="connsiteY4" fmla="*/ 130 h 208320"/>
              <a:gd name="connsiteX5" fmla="*/ 67119 w 247599"/>
              <a:gd name="connsiteY5" fmla="*/ 66805 h 208320"/>
              <a:gd name="connsiteX6" fmla="*/ 82994 w 247599"/>
              <a:gd name="connsiteY6" fmla="*/ 85855 h 208320"/>
              <a:gd name="connsiteX7" fmla="*/ 3619 w 247599"/>
              <a:gd name="connsiteY7" fmla="*/ 47755 h 208320"/>
              <a:gd name="connsiteX8" fmla="*/ 244919 w 247599"/>
              <a:gd name="connsiteY8" fmla="*/ 206505 h 20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99" h="208320">
                <a:moveTo>
                  <a:pt x="244919" y="206505"/>
                </a:moveTo>
                <a:cubicBezTo>
                  <a:pt x="265557" y="220263"/>
                  <a:pt x="161311" y="152001"/>
                  <a:pt x="127444" y="130305"/>
                </a:cubicBezTo>
                <a:cubicBezTo>
                  <a:pt x="93577" y="108609"/>
                  <a:pt x="51244" y="83738"/>
                  <a:pt x="41719" y="76330"/>
                </a:cubicBezTo>
                <a:cubicBezTo>
                  <a:pt x="32194" y="68922"/>
                  <a:pt x="64473" y="98555"/>
                  <a:pt x="70294" y="85855"/>
                </a:cubicBezTo>
                <a:cubicBezTo>
                  <a:pt x="76115" y="73155"/>
                  <a:pt x="77173" y="3305"/>
                  <a:pt x="76644" y="130"/>
                </a:cubicBezTo>
                <a:cubicBezTo>
                  <a:pt x="76115" y="-3045"/>
                  <a:pt x="66061" y="52518"/>
                  <a:pt x="67119" y="66805"/>
                </a:cubicBezTo>
                <a:cubicBezTo>
                  <a:pt x="68177" y="81092"/>
                  <a:pt x="93577" y="89030"/>
                  <a:pt x="82994" y="85855"/>
                </a:cubicBezTo>
                <a:cubicBezTo>
                  <a:pt x="72411" y="82680"/>
                  <a:pt x="-19135" y="29763"/>
                  <a:pt x="3619" y="47755"/>
                </a:cubicBezTo>
                <a:cubicBezTo>
                  <a:pt x="26373" y="65747"/>
                  <a:pt x="224281" y="192747"/>
                  <a:pt x="244919" y="206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2757CF7F-C967-50FD-83F7-A8568AE03C82}"/>
              </a:ext>
            </a:extLst>
          </p:cNvPr>
          <p:cNvSpPr/>
          <p:nvPr/>
        </p:nvSpPr>
        <p:spPr>
          <a:xfrm>
            <a:off x="5197363" y="2847895"/>
            <a:ext cx="175194" cy="97247"/>
          </a:xfrm>
          <a:custGeom>
            <a:avLst/>
            <a:gdLst>
              <a:gd name="connsiteX0" fmla="*/ 112 w 175194"/>
              <a:gd name="connsiteY0" fmla="*/ 80 h 97247"/>
              <a:gd name="connsiteX1" fmla="*/ 165212 w 175194"/>
              <a:gd name="connsiteY1" fmla="*/ 92155 h 97247"/>
              <a:gd name="connsiteX2" fmla="*/ 139812 w 175194"/>
              <a:gd name="connsiteY2" fmla="*/ 76280 h 97247"/>
              <a:gd name="connsiteX3" fmla="*/ 112 w 175194"/>
              <a:gd name="connsiteY3" fmla="*/ 80 h 9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94" h="97247">
                <a:moveTo>
                  <a:pt x="112" y="80"/>
                </a:moveTo>
                <a:cubicBezTo>
                  <a:pt x="4345" y="2726"/>
                  <a:pt x="165212" y="92155"/>
                  <a:pt x="165212" y="92155"/>
                </a:cubicBezTo>
                <a:cubicBezTo>
                  <a:pt x="188495" y="104855"/>
                  <a:pt x="167329" y="91626"/>
                  <a:pt x="139812" y="76280"/>
                </a:cubicBezTo>
                <a:cubicBezTo>
                  <a:pt x="112295" y="60934"/>
                  <a:pt x="-4121" y="-2566"/>
                  <a:pt x="11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56BAED06-AE7F-C80F-D817-E4B533175F9A}"/>
              </a:ext>
            </a:extLst>
          </p:cNvPr>
          <p:cNvSpPr/>
          <p:nvPr/>
        </p:nvSpPr>
        <p:spPr>
          <a:xfrm>
            <a:off x="5149785" y="3025506"/>
            <a:ext cx="386893" cy="230578"/>
          </a:xfrm>
          <a:custGeom>
            <a:avLst/>
            <a:gdLst>
              <a:gd name="connsiteX0" fmla="*/ 235015 w 386893"/>
              <a:gd name="connsiteY0" fmla="*/ 269 h 230578"/>
              <a:gd name="connsiteX1" fmla="*/ 228665 w 386893"/>
              <a:gd name="connsiteY1" fmla="*/ 95519 h 230578"/>
              <a:gd name="connsiteX2" fmla="*/ 247715 w 386893"/>
              <a:gd name="connsiteY2" fmla="*/ 159019 h 230578"/>
              <a:gd name="connsiteX3" fmla="*/ 241365 w 386893"/>
              <a:gd name="connsiteY3" fmla="*/ 155844 h 230578"/>
              <a:gd name="connsiteX4" fmla="*/ 381065 w 386893"/>
              <a:gd name="connsiteY4" fmla="*/ 228869 h 230578"/>
              <a:gd name="connsiteX5" fmla="*/ 323915 w 386893"/>
              <a:gd name="connsiteY5" fmla="*/ 200294 h 230578"/>
              <a:gd name="connsiteX6" fmla="*/ 65 w 386893"/>
              <a:gd name="connsiteY6" fmla="*/ 120919 h 230578"/>
              <a:gd name="connsiteX7" fmla="*/ 295340 w 386893"/>
              <a:gd name="connsiteY7" fmla="*/ 187594 h 230578"/>
              <a:gd name="connsiteX8" fmla="*/ 250890 w 386893"/>
              <a:gd name="connsiteY8" fmla="*/ 149494 h 230578"/>
              <a:gd name="connsiteX9" fmla="*/ 168340 w 386893"/>
              <a:gd name="connsiteY9" fmla="*/ 73294 h 230578"/>
              <a:gd name="connsiteX10" fmla="*/ 235015 w 386893"/>
              <a:gd name="connsiteY10" fmla="*/ 127269 h 230578"/>
              <a:gd name="connsiteX11" fmla="*/ 235015 w 386893"/>
              <a:gd name="connsiteY11" fmla="*/ 269 h 23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893" h="230578">
                <a:moveTo>
                  <a:pt x="235015" y="269"/>
                </a:moveTo>
                <a:cubicBezTo>
                  <a:pt x="233957" y="-5022"/>
                  <a:pt x="226548" y="69061"/>
                  <a:pt x="228665" y="95519"/>
                </a:cubicBezTo>
                <a:cubicBezTo>
                  <a:pt x="230782" y="121977"/>
                  <a:pt x="247715" y="159019"/>
                  <a:pt x="247715" y="159019"/>
                </a:cubicBezTo>
                <a:cubicBezTo>
                  <a:pt x="249832" y="169073"/>
                  <a:pt x="241365" y="155844"/>
                  <a:pt x="241365" y="155844"/>
                </a:cubicBezTo>
                <a:lnTo>
                  <a:pt x="381065" y="228869"/>
                </a:lnTo>
                <a:cubicBezTo>
                  <a:pt x="394823" y="236277"/>
                  <a:pt x="387415" y="218286"/>
                  <a:pt x="323915" y="200294"/>
                </a:cubicBezTo>
                <a:cubicBezTo>
                  <a:pt x="260415" y="182302"/>
                  <a:pt x="4827" y="123036"/>
                  <a:pt x="65" y="120919"/>
                </a:cubicBezTo>
                <a:cubicBezTo>
                  <a:pt x="-4697" y="118802"/>
                  <a:pt x="253536" y="182832"/>
                  <a:pt x="295340" y="187594"/>
                </a:cubicBezTo>
                <a:cubicBezTo>
                  <a:pt x="337144" y="192356"/>
                  <a:pt x="272056" y="168544"/>
                  <a:pt x="250890" y="149494"/>
                </a:cubicBezTo>
                <a:cubicBezTo>
                  <a:pt x="229724" y="130444"/>
                  <a:pt x="170986" y="76998"/>
                  <a:pt x="168340" y="73294"/>
                </a:cubicBezTo>
                <a:cubicBezTo>
                  <a:pt x="165694" y="69590"/>
                  <a:pt x="223373" y="134677"/>
                  <a:pt x="235015" y="127269"/>
                </a:cubicBezTo>
                <a:cubicBezTo>
                  <a:pt x="246657" y="119861"/>
                  <a:pt x="236073" y="5560"/>
                  <a:pt x="235015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F57DB516-A20C-3BA0-928B-7CC5236A6631}"/>
              </a:ext>
            </a:extLst>
          </p:cNvPr>
          <p:cNvSpPr/>
          <p:nvPr/>
        </p:nvSpPr>
        <p:spPr>
          <a:xfrm>
            <a:off x="5200630" y="2927302"/>
            <a:ext cx="127709" cy="93842"/>
          </a:xfrm>
          <a:custGeom>
            <a:avLst/>
            <a:gdLst>
              <a:gd name="connsiteX0" fmla="*/ 20 w 127709"/>
              <a:gd name="connsiteY0" fmla="*/ 48 h 93842"/>
              <a:gd name="connsiteX1" fmla="*/ 117495 w 127709"/>
              <a:gd name="connsiteY1" fmla="*/ 88948 h 93842"/>
              <a:gd name="connsiteX2" fmla="*/ 107970 w 127709"/>
              <a:gd name="connsiteY2" fmla="*/ 76248 h 93842"/>
              <a:gd name="connsiteX3" fmla="*/ 20 w 127709"/>
              <a:gd name="connsiteY3" fmla="*/ 48 h 9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09" h="93842">
                <a:moveTo>
                  <a:pt x="20" y="48"/>
                </a:moveTo>
                <a:cubicBezTo>
                  <a:pt x="1608" y="2165"/>
                  <a:pt x="117495" y="88948"/>
                  <a:pt x="117495" y="88948"/>
                </a:cubicBezTo>
                <a:cubicBezTo>
                  <a:pt x="135487" y="101648"/>
                  <a:pt x="128078" y="86831"/>
                  <a:pt x="107970" y="76248"/>
                </a:cubicBezTo>
                <a:cubicBezTo>
                  <a:pt x="87862" y="65665"/>
                  <a:pt x="-1568" y="-2069"/>
                  <a:pt x="2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E3FCD404-F0D4-4978-9513-EF4AAAE637D3}"/>
              </a:ext>
            </a:extLst>
          </p:cNvPr>
          <p:cNvSpPr/>
          <p:nvPr/>
        </p:nvSpPr>
        <p:spPr>
          <a:xfrm>
            <a:off x="6070600" y="663575"/>
            <a:ext cx="172514" cy="99215"/>
          </a:xfrm>
          <a:custGeom>
            <a:avLst/>
            <a:gdLst>
              <a:gd name="connsiteX0" fmla="*/ 0 w 172514"/>
              <a:gd name="connsiteY0" fmla="*/ 0 h 99215"/>
              <a:gd name="connsiteX1" fmla="*/ 165100 w 172514"/>
              <a:gd name="connsiteY1" fmla="*/ 95250 h 99215"/>
              <a:gd name="connsiteX2" fmla="*/ 146050 w 172514"/>
              <a:gd name="connsiteY2" fmla="*/ 82550 h 99215"/>
              <a:gd name="connsiteX3" fmla="*/ 0 w 172514"/>
              <a:gd name="connsiteY3" fmla="*/ 0 h 9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14" h="99215">
                <a:moveTo>
                  <a:pt x="0" y="0"/>
                </a:moveTo>
                <a:lnTo>
                  <a:pt x="165100" y="95250"/>
                </a:lnTo>
                <a:cubicBezTo>
                  <a:pt x="189442" y="109008"/>
                  <a:pt x="146050" y="82550"/>
                  <a:pt x="146050" y="82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063FBB39-9342-E8D5-2000-080DD0E6ADFA}"/>
              </a:ext>
            </a:extLst>
          </p:cNvPr>
          <p:cNvSpPr/>
          <p:nvPr/>
        </p:nvSpPr>
        <p:spPr>
          <a:xfrm>
            <a:off x="4949713" y="695496"/>
            <a:ext cx="342802" cy="218959"/>
          </a:xfrm>
          <a:custGeom>
            <a:avLst/>
            <a:gdLst>
              <a:gd name="connsiteX0" fmla="*/ 112 w 342802"/>
              <a:gd name="connsiteY0" fmla="*/ 218904 h 218959"/>
              <a:gd name="connsiteX1" fmla="*/ 320787 w 342802"/>
              <a:gd name="connsiteY1" fmla="*/ 15704 h 218959"/>
              <a:gd name="connsiteX2" fmla="*/ 298562 w 342802"/>
              <a:gd name="connsiteY2" fmla="*/ 31579 h 218959"/>
              <a:gd name="connsiteX3" fmla="*/ 168387 w 342802"/>
              <a:gd name="connsiteY3" fmla="*/ 174454 h 218959"/>
              <a:gd name="connsiteX4" fmla="*/ 282687 w 342802"/>
              <a:gd name="connsiteY4" fmla="*/ 37929 h 218959"/>
              <a:gd name="connsiteX5" fmla="*/ 112 w 342802"/>
              <a:gd name="connsiteY5" fmla="*/ 218904 h 21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802" h="218959">
                <a:moveTo>
                  <a:pt x="112" y="218904"/>
                </a:moveTo>
                <a:cubicBezTo>
                  <a:pt x="6462" y="215200"/>
                  <a:pt x="271045" y="46925"/>
                  <a:pt x="320787" y="15704"/>
                </a:cubicBezTo>
                <a:cubicBezTo>
                  <a:pt x="370529" y="-15517"/>
                  <a:pt x="323962" y="5121"/>
                  <a:pt x="298562" y="31579"/>
                </a:cubicBezTo>
                <a:cubicBezTo>
                  <a:pt x="273162" y="58037"/>
                  <a:pt x="171033" y="173396"/>
                  <a:pt x="168387" y="174454"/>
                </a:cubicBezTo>
                <a:cubicBezTo>
                  <a:pt x="165741" y="175512"/>
                  <a:pt x="305970" y="34754"/>
                  <a:pt x="282687" y="37929"/>
                </a:cubicBezTo>
                <a:cubicBezTo>
                  <a:pt x="259404" y="41104"/>
                  <a:pt x="-6238" y="222608"/>
                  <a:pt x="112" y="218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4B60ABB2-57E9-A6B4-C8E6-9F33782B8F31}"/>
              </a:ext>
            </a:extLst>
          </p:cNvPr>
          <p:cNvSpPr/>
          <p:nvPr/>
        </p:nvSpPr>
        <p:spPr>
          <a:xfrm>
            <a:off x="4990156" y="1365239"/>
            <a:ext cx="245627" cy="238214"/>
          </a:xfrm>
          <a:custGeom>
            <a:avLst/>
            <a:gdLst>
              <a:gd name="connsiteX0" fmla="*/ 185094 w 245627"/>
              <a:gd name="connsiteY0" fmla="*/ 11 h 238214"/>
              <a:gd name="connsiteX1" fmla="*/ 26344 w 245627"/>
              <a:gd name="connsiteY1" fmla="*/ 184161 h 238214"/>
              <a:gd name="connsiteX2" fmla="*/ 70794 w 245627"/>
              <a:gd name="connsiteY2" fmla="*/ 152411 h 238214"/>
              <a:gd name="connsiteX3" fmla="*/ 4119 w 245627"/>
              <a:gd name="connsiteY3" fmla="*/ 212736 h 238214"/>
              <a:gd name="connsiteX4" fmla="*/ 83494 w 245627"/>
              <a:gd name="connsiteY4" fmla="*/ 165111 h 238214"/>
              <a:gd name="connsiteX5" fmla="*/ 181919 w 245627"/>
              <a:gd name="connsiteY5" fmla="*/ 146061 h 238214"/>
              <a:gd name="connsiteX6" fmla="*/ 140644 w 245627"/>
              <a:gd name="connsiteY6" fmla="*/ 146061 h 238214"/>
              <a:gd name="connsiteX7" fmla="*/ 245419 w 245627"/>
              <a:gd name="connsiteY7" fmla="*/ 238136 h 238214"/>
              <a:gd name="connsiteX8" fmla="*/ 166044 w 245627"/>
              <a:gd name="connsiteY8" fmla="*/ 161936 h 238214"/>
              <a:gd name="connsiteX9" fmla="*/ 112069 w 245627"/>
              <a:gd name="connsiteY9" fmla="*/ 155586 h 238214"/>
              <a:gd name="connsiteX10" fmla="*/ 19994 w 245627"/>
              <a:gd name="connsiteY10" fmla="*/ 200036 h 238214"/>
              <a:gd name="connsiteX11" fmla="*/ 13644 w 245627"/>
              <a:gd name="connsiteY11" fmla="*/ 203211 h 238214"/>
              <a:gd name="connsiteX12" fmla="*/ 42219 w 245627"/>
              <a:gd name="connsiteY12" fmla="*/ 165111 h 238214"/>
              <a:gd name="connsiteX13" fmla="*/ 32694 w 245627"/>
              <a:gd name="connsiteY13" fmla="*/ 41286 h 238214"/>
              <a:gd name="connsiteX14" fmla="*/ 48569 w 245627"/>
              <a:gd name="connsiteY14" fmla="*/ 130186 h 238214"/>
              <a:gd name="connsiteX15" fmla="*/ 4119 w 245627"/>
              <a:gd name="connsiteY15" fmla="*/ 193686 h 238214"/>
              <a:gd name="connsiteX16" fmla="*/ 185094 w 245627"/>
              <a:gd name="connsiteY16" fmla="*/ 11 h 23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27" h="238214">
                <a:moveTo>
                  <a:pt x="185094" y="11"/>
                </a:moveTo>
                <a:cubicBezTo>
                  <a:pt x="188798" y="-1576"/>
                  <a:pt x="45394" y="158761"/>
                  <a:pt x="26344" y="184161"/>
                </a:cubicBezTo>
                <a:cubicBezTo>
                  <a:pt x="7294" y="209561"/>
                  <a:pt x="74498" y="147649"/>
                  <a:pt x="70794" y="152411"/>
                </a:cubicBezTo>
                <a:cubicBezTo>
                  <a:pt x="67090" y="157173"/>
                  <a:pt x="2002" y="210619"/>
                  <a:pt x="4119" y="212736"/>
                </a:cubicBezTo>
                <a:cubicBezTo>
                  <a:pt x="6236" y="214853"/>
                  <a:pt x="53861" y="176223"/>
                  <a:pt x="83494" y="165111"/>
                </a:cubicBezTo>
                <a:cubicBezTo>
                  <a:pt x="113127" y="153999"/>
                  <a:pt x="172394" y="149236"/>
                  <a:pt x="181919" y="146061"/>
                </a:cubicBezTo>
                <a:cubicBezTo>
                  <a:pt x="191444" y="142886"/>
                  <a:pt x="130061" y="130715"/>
                  <a:pt x="140644" y="146061"/>
                </a:cubicBezTo>
                <a:cubicBezTo>
                  <a:pt x="151227" y="161407"/>
                  <a:pt x="241186" y="235490"/>
                  <a:pt x="245419" y="238136"/>
                </a:cubicBezTo>
                <a:cubicBezTo>
                  <a:pt x="249652" y="240782"/>
                  <a:pt x="188269" y="175694"/>
                  <a:pt x="166044" y="161936"/>
                </a:cubicBezTo>
                <a:cubicBezTo>
                  <a:pt x="143819" y="148178"/>
                  <a:pt x="136411" y="149236"/>
                  <a:pt x="112069" y="155586"/>
                </a:cubicBezTo>
                <a:cubicBezTo>
                  <a:pt x="87727" y="161936"/>
                  <a:pt x="36398" y="192099"/>
                  <a:pt x="19994" y="200036"/>
                </a:cubicBezTo>
                <a:cubicBezTo>
                  <a:pt x="3590" y="207974"/>
                  <a:pt x="9940" y="209032"/>
                  <a:pt x="13644" y="203211"/>
                </a:cubicBezTo>
                <a:cubicBezTo>
                  <a:pt x="17348" y="197390"/>
                  <a:pt x="39044" y="192099"/>
                  <a:pt x="42219" y="165111"/>
                </a:cubicBezTo>
                <a:cubicBezTo>
                  <a:pt x="45394" y="138123"/>
                  <a:pt x="31636" y="47107"/>
                  <a:pt x="32694" y="41286"/>
                </a:cubicBezTo>
                <a:cubicBezTo>
                  <a:pt x="33752" y="35465"/>
                  <a:pt x="53331" y="104786"/>
                  <a:pt x="48569" y="130186"/>
                </a:cubicBezTo>
                <a:cubicBezTo>
                  <a:pt x="43807" y="155586"/>
                  <a:pt x="-15989" y="213794"/>
                  <a:pt x="4119" y="193686"/>
                </a:cubicBezTo>
                <a:cubicBezTo>
                  <a:pt x="24227" y="173578"/>
                  <a:pt x="181390" y="1598"/>
                  <a:pt x="18509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4FFC2C4E-9EAE-207B-87B9-2E969755CA28}"/>
              </a:ext>
            </a:extLst>
          </p:cNvPr>
          <p:cNvSpPr/>
          <p:nvPr/>
        </p:nvSpPr>
        <p:spPr>
          <a:xfrm>
            <a:off x="5060926" y="1482136"/>
            <a:ext cx="93201" cy="121900"/>
          </a:xfrm>
          <a:custGeom>
            <a:avLst/>
            <a:gdLst>
              <a:gd name="connsiteX0" fmla="*/ 88924 w 93201"/>
              <a:gd name="connsiteY0" fmla="*/ 589 h 121900"/>
              <a:gd name="connsiteX1" fmla="*/ 44474 w 93201"/>
              <a:gd name="connsiteY1" fmla="*/ 76789 h 121900"/>
              <a:gd name="connsiteX2" fmla="*/ 82574 w 93201"/>
              <a:gd name="connsiteY2" fmla="*/ 114889 h 121900"/>
              <a:gd name="connsiteX3" fmla="*/ 24 w 93201"/>
              <a:gd name="connsiteY3" fmla="*/ 86314 h 121900"/>
              <a:gd name="connsiteX4" fmla="*/ 92099 w 93201"/>
              <a:gd name="connsiteY4" fmla="*/ 121239 h 121900"/>
              <a:gd name="connsiteX5" fmla="*/ 50824 w 93201"/>
              <a:gd name="connsiteY5" fmla="*/ 95839 h 121900"/>
              <a:gd name="connsiteX6" fmla="*/ 50824 w 93201"/>
              <a:gd name="connsiteY6" fmla="*/ 67264 h 121900"/>
              <a:gd name="connsiteX7" fmla="*/ 22249 w 93201"/>
              <a:gd name="connsiteY7" fmla="*/ 121239 h 121900"/>
              <a:gd name="connsiteX8" fmla="*/ 88924 w 93201"/>
              <a:gd name="connsiteY8" fmla="*/ 589 h 12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01" h="121900">
                <a:moveTo>
                  <a:pt x="88924" y="589"/>
                </a:moveTo>
                <a:cubicBezTo>
                  <a:pt x="92628" y="-6819"/>
                  <a:pt x="45532" y="57739"/>
                  <a:pt x="44474" y="76789"/>
                </a:cubicBezTo>
                <a:cubicBezTo>
                  <a:pt x="43416" y="95839"/>
                  <a:pt x="89982" y="113302"/>
                  <a:pt x="82574" y="114889"/>
                </a:cubicBezTo>
                <a:cubicBezTo>
                  <a:pt x="75166" y="116476"/>
                  <a:pt x="-1564" y="85256"/>
                  <a:pt x="24" y="86314"/>
                </a:cubicBezTo>
                <a:cubicBezTo>
                  <a:pt x="1612" y="87372"/>
                  <a:pt x="83632" y="119652"/>
                  <a:pt x="92099" y="121239"/>
                </a:cubicBezTo>
                <a:cubicBezTo>
                  <a:pt x="100566" y="122826"/>
                  <a:pt x="57703" y="104835"/>
                  <a:pt x="50824" y="95839"/>
                </a:cubicBezTo>
                <a:cubicBezTo>
                  <a:pt x="43945" y="86843"/>
                  <a:pt x="55586" y="63031"/>
                  <a:pt x="50824" y="67264"/>
                </a:cubicBezTo>
                <a:cubicBezTo>
                  <a:pt x="46062" y="71497"/>
                  <a:pt x="18545" y="128647"/>
                  <a:pt x="22249" y="121239"/>
                </a:cubicBezTo>
                <a:cubicBezTo>
                  <a:pt x="25953" y="113831"/>
                  <a:pt x="85220" y="7997"/>
                  <a:pt x="88924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239804F6-711E-CA47-AE72-51FB3E4336F1}"/>
              </a:ext>
            </a:extLst>
          </p:cNvPr>
          <p:cNvSpPr/>
          <p:nvPr/>
        </p:nvSpPr>
        <p:spPr>
          <a:xfrm>
            <a:off x="5172075" y="1523507"/>
            <a:ext cx="111469" cy="172430"/>
          </a:xfrm>
          <a:custGeom>
            <a:avLst/>
            <a:gdLst>
              <a:gd name="connsiteX0" fmla="*/ 19050 w 111469"/>
              <a:gd name="connsiteY0" fmla="*/ 493 h 172430"/>
              <a:gd name="connsiteX1" fmla="*/ 88900 w 111469"/>
              <a:gd name="connsiteY1" fmla="*/ 83043 h 172430"/>
              <a:gd name="connsiteX2" fmla="*/ 73025 w 111469"/>
              <a:gd name="connsiteY2" fmla="*/ 70343 h 172430"/>
              <a:gd name="connsiteX3" fmla="*/ 0 w 111469"/>
              <a:gd name="connsiteY3" fmla="*/ 159243 h 172430"/>
              <a:gd name="connsiteX4" fmla="*/ 73025 w 111469"/>
              <a:gd name="connsiteY4" fmla="*/ 79868 h 172430"/>
              <a:gd name="connsiteX5" fmla="*/ 66675 w 111469"/>
              <a:gd name="connsiteY5" fmla="*/ 127493 h 172430"/>
              <a:gd name="connsiteX6" fmla="*/ 53975 w 111469"/>
              <a:gd name="connsiteY6" fmla="*/ 162418 h 172430"/>
              <a:gd name="connsiteX7" fmla="*/ 82550 w 111469"/>
              <a:gd name="connsiteY7" fmla="*/ 89393 h 172430"/>
              <a:gd name="connsiteX8" fmla="*/ 111125 w 111469"/>
              <a:gd name="connsiteY8" fmla="*/ 171943 h 172430"/>
              <a:gd name="connsiteX9" fmla="*/ 95250 w 111469"/>
              <a:gd name="connsiteY9" fmla="*/ 121143 h 172430"/>
              <a:gd name="connsiteX10" fmla="*/ 50800 w 111469"/>
              <a:gd name="connsiteY10" fmla="*/ 70343 h 172430"/>
              <a:gd name="connsiteX11" fmla="*/ 95250 w 111469"/>
              <a:gd name="connsiteY11" fmla="*/ 130668 h 172430"/>
              <a:gd name="connsiteX12" fmla="*/ 19050 w 111469"/>
              <a:gd name="connsiteY12" fmla="*/ 493 h 1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69" h="172430">
                <a:moveTo>
                  <a:pt x="19050" y="493"/>
                </a:moveTo>
                <a:cubicBezTo>
                  <a:pt x="17992" y="-7444"/>
                  <a:pt x="88900" y="83043"/>
                  <a:pt x="88900" y="83043"/>
                </a:cubicBezTo>
                <a:cubicBezTo>
                  <a:pt x="97896" y="94685"/>
                  <a:pt x="87842" y="57643"/>
                  <a:pt x="73025" y="70343"/>
                </a:cubicBezTo>
                <a:cubicBezTo>
                  <a:pt x="58208" y="83043"/>
                  <a:pt x="0" y="157656"/>
                  <a:pt x="0" y="159243"/>
                </a:cubicBezTo>
                <a:cubicBezTo>
                  <a:pt x="0" y="160830"/>
                  <a:pt x="61913" y="85160"/>
                  <a:pt x="73025" y="79868"/>
                </a:cubicBezTo>
                <a:cubicBezTo>
                  <a:pt x="84138" y="74576"/>
                  <a:pt x="69850" y="113735"/>
                  <a:pt x="66675" y="127493"/>
                </a:cubicBezTo>
                <a:cubicBezTo>
                  <a:pt x="63500" y="141251"/>
                  <a:pt x="51329" y="168768"/>
                  <a:pt x="53975" y="162418"/>
                </a:cubicBezTo>
                <a:cubicBezTo>
                  <a:pt x="56621" y="156068"/>
                  <a:pt x="73025" y="87806"/>
                  <a:pt x="82550" y="89393"/>
                </a:cubicBezTo>
                <a:cubicBezTo>
                  <a:pt x="92075" y="90981"/>
                  <a:pt x="109008" y="166651"/>
                  <a:pt x="111125" y="171943"/>
                </a:cubicBezTo>
                <a:cubicBezTo>
                  <a:pt x="113242" y="177235"/>
                  <a:pt x="105304" y="138076"/>
                  <a:pt x="95250" y="121143"/>
                </a:cubicBezTo>
                <a:cubicBezTo>
                  <a:pt x="85196" y="104210"/>
                  <a:pt x="50800" y="68756"/>
                  <a:pt x="50800" y="70343"/>
                </a:cubicBezTo>
                <a:cubicBezTo>
                  <a:pt x="50800" y="71930"/>
                  <a:pt x="101600" y="140722"/>
                  <a:pt x="95250" y="130668"/>
                </a:cubicBezTo>
                <a:cubicBezTo>
                  <a:pt x="88900" y="120614"/>
                  <a:pt x="20108" y="8430"/>
                  <a:pt x="19050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8F5B5A4B-7457-A8E9-47E8-BE06E3D43645}"/>
              </a:ext>
            </a:extLst>
          </p:cNvPr>
          <p:cNvSpPr/>
          <p:nvPr/>
        </p:nvSpPr>
        <p:spPr>
          <a:xfrm>
            <a:off x="5180477" y="1495425"/>
            <a:ext cx="200111" cy="51645"/>
          </a:xfrm>
          <a:custGeom>
            <a:avLst/>
            <a:gdLst>
              <a:gd name="connsiteX0" fmla="*/ 10648 w 200111"/>
              <a:gd name="connsiteY0" fmla="*/ 50800 h 51645"/>
              <a:gd name="connsiteX1" fmla="*/ 194798 w 200111"/>
              <a:gd name="connsiteY1" fmla="*/ 31750 h 51645"/>
              <a:gd name="connsiteX2" fmla="*/ 143998 w 200111"/>
              <a:gd name="connsiteY2" fmla="*/ 31750 h 51645"/>
              <a:gd name="connsiteX3" fmla="*/ 77323 w 200111"/>
              <a:gd name="connsiteY3" fmla="*/ 28575 h 51645"/>
              <a:gd name="connsiteX4" fmla="*/ 77323 w 200111"/>
              <a:gd name="connsiteY4" fmla="*/ 28575 h 51645"/>
              <a:gd name="connsiteX5" fmla="*/ 23348 w 200111"/>
              <a:gd name="connsiteY5" fmla="*/ 0 h 51645"/>
              <a:gd name="connsiteX6" fmla="*/ 10648 w 200111"/>
              <a:gd name="connsiteY6" fmla="*/ 50800 h 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111" h="51645">
                <a:moveTo>
                  <a:pt x="10648" y="50800"/>
                </a:moveTo>
                <a:cubicBezTo>
                  <a:pt x="39223" y="56092"/>
                  <a:pt x="172573" y="34925"/>
                  <a:pt x="194798" y="31750"/>
                </a:cubicBezTo>
                <a:cubicBezTo>
                  <a:pt x="217023" y="28575"/>
                  <a:pt x="163577" y="32279"/>
                  <a:pt x="143998" y="31750"/>
                </a:cubicBezTo>
                <a:cubicBezTo>
                  <a:pt x="124419" y="31221"/>
                  <a:pt x="77323" y="28575"/>
                  <a:pt x="77323" y="28575"/>
                </a:cubicBezTo>
                <a:lnTo>
                  <a:pt x="77323" y="28575"/>
                </a:lnTo>
                <a:cubicBezTo>
                  <a:pt x="68327" y="23813"/>
                  <a:pt x="27052" y="0"/>
                  <a:pt x="23348" y="0"/>
                </a:cubicBezTo>
                <a:cubicBezTo>
                  <a:pt x="19644" y="0"/>
                  <a:pt x="-17927" y="45508"/>
                  <a:pt x="10648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440F5B58-6178-7147-CD19-9B63F3341340}"/>
              </a:ext>
            </a:extLst>
          </p:cNvPr>
          <p:cNvSpPr/>
          <p:nvPr/>
        </p:nvSpPr>
        <p:spPr>
          <a:xfrm>
            <a:off x="5438775" y="1473200"/>
            <a:ext cx="279453" cy="203258"/>
          </a:xfrm>
          <a:custGeom>
            <a:avLst/>
            <a:gdLst>
              <a:gd name="connsiteX0" fmla="*/ 0 w 279453"/>
              <a:gd name="connsiteY0" fmla="*/ 0 h 203258"/>
              <a:gd name="connsiteX1" fmla="*/ 139700 w 279453"/>
              <a:gd name="connsiteY1" fmla="*/ 120650 h 203258"/>
              <a:gd name="connsiteX2" fmla="*/ 238125 w 279453"/>
              <a:gd name="connsiteY2" fmla="*/ 184150 h 203258"/>
              <a:gd name="connsiteX3" fmla="*/ 212725 w 279453"/>
              <a:gd name="connsiteY3" fmla="*/ 146050 h 203258"/>
              <a:gd name="connsiteX4" fmla="*/ 279400 w 279453"/>
              <a:gd name="connsiteY4" fmla="*/ 203200 h 203258"/>
              <a:gd name="connsiteX5" fmla="*/ 200025 w 279453"/>
              <a:gd name="connsiteY5" fmla="*/ 133350 h 203258"/>
              <a:gd name="connsiteX6" fmla="*/ 165100 w 279453"/>
              <a:gd name="connsiteY6" fmla="*/ 104775 h 203258"/>
              <a:gd name="connsiteX7" fmla="*/ 212725 w 279453"/>
              <a:gd name="connsiteY7" fmla="*/ 136525 h 203258"/>
              <a:gd name="connsiteX8" fmla="*/ 0 w 279453"/>
              <a:gd name="connsiteY8" fmla="*/ 0 h 20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53" h="203258">
                <a:moveTo>
                  <a:pt x="0" y="0"/>
                </a:moveTo>
                <a:cubicBezTo>
                  <a:pt x="50006" y="44979"/>
                  <a:pt x="100013" y="89958"/>
                  <a:pt x="139700" y="120650"/>
                </a:cubicBezTo>
                <a:cubicBezTo>
                  <a:pt x="179388" y="151342"/>
                  <a:pt x="225954" y="179917"/>
                  <a:pt x="238125" y="184150"/>
                </a:cubicBezTo>
                <a:cubicBezTo>
                  <a:pt x="250296" y="188383"/>
                  <a:pt x="205846" y="142875"/>
                  <a:pt x="212725" y="146050"/>
                </a:cubicBezTo>
                <a:cubicBezTo>
                  <a:pt x="219604" y="149225"/>
                  <a:pt x="281517" y="205317"/>
                  <a:pt x="279400" y="203200"/>
                </a:cubicBezTo>
                <a:cubicBezTo>
                  <a:pt x="277283" y="201083"/>
                  <a:pt x="219075" y="149754"/>
                  <a:pt x="200025" y="133350"/>
                </a:cubicBezTo>
                <a:cubicBezTo>
                  <a:pt x="180975" y="116946"/>
                  <a:pt x="162983" y="104246"/>
                  <a:pt x="165100" y="104775"/>
                </a:cubicBezTo>
                <a:cubicBezTo>
                  <a:pt x="167217" y="105304"/>
                  <a:pt x="212725" y="136525"/>
                  <a:pt x="212725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57A9943A-4E19-4A34-E3D9-FA3DE71237DF}"/>
              </a:ext>
            </a:extLst>
          </p:cNvPr>
          <p:cNvSpPr/>
          <p:nvPr/>
        </p:nvSpPr>
        <p:spPr>
          <a:xfrm>
            <a:off x="6114617" y="1701675"/>
            <a:ext cx="157843" cy="117946"/>
          </a:xfrm>
          <a:custGeom>
            <a:avLst/>
            <a:gdLst>
              <a:gd name="connsiteX0" fmla="*/ 156008 w 157843"/>
              <a:gd name="connsiteY0" fmla="*/ 125 h 117946"/>
              <a:gd name="connsiteX1" fmla="*/ 22658 w 157843"/>
              <a:gd name="connsiteY1" fmla="*/ 41400 h 117946"/>
              <a:gd name="connsiteX2" fmla="*/ 35358 w 157843"/>
              <a:gd name="connsiteY2" fmla="*/ 76325 h 117946"/>
              <a:gd name="connsiteX3" fmla="*/ 433 w 157843"/>
              <a:gd name="connsiteY3" fmla="*/ 60450 h 117946"/>
              <a:gd name="connsiteX4" fmla="*/ 63933 w 157843"/>
              <a:gd name="connsiteY4" fmla="*/ 117600 h 117946"/>
              <a:gd name="connsiteX5" fmla="*/ 16308 w 157843"/>
              <a:gd name="connsiteY5" fmla="*/ 82675 h 117946"/>
              <a:gd name="connsiteX6" fmla="*/ 102033 w 157843"/>
              <a:gd name="connsiteY6" fmla="*/ 47750 h 117946"/>
              <a:gd name="connsiteX7" fmla="*/ 102033 w 157843"/>
              <a:gd name="connsiteY7" fmla="*/ 28700 h 117946"/>
              <a:gd name="connsiteX8" fmla="*/ 156008 w 157843"/>
              <a:gd name="connsiteY8" fmla="*/ 125 h 11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43" h="117946">
                <a:moveTo>
                  <a:pt x="156008" y="125"/>
                </a:moveTo>
                <a:cubicBezTo>
                  <a:pt x="142779" y="2242"/>
                  <a:pt x="42766" y="28700"/>
                  <a:pt x="22658" y="41400"/>
                </a:cubicBezTo>
                <a:cubicBezTo>
                  <a:pt x="2550" y="54100"/>
                  <a:pt x="39062" y="73150"/>
                  <a:pt x="35358" y="76325"/>
                </a:cubicBezTo>
                <a:cubicBezTo>
                  <a:pt x="31654" y="79500"/>
                  <a:pt x="-4329" y="53571"/>
                  <a:pt x="433" y="60450"/>
                </a:cubicBezTo>
                <a:cubicBezTo>
                  <a:pt x="5195" y="67329"/>
                  <a:pt x="61287" y="113896"/>
                  <a:pt x="63933" y="117600"/>
                </a:cubicBezTo>
                <a:cubicBezTo>
                  <a:pt x="66579" y="121304"/>
                  <a:pt x="9958" y="94317"/>
                  <a:pt x="16308" y="82675"/>
                </a:cubicBezTo>
                <a:cubicBezTo>
                  <a:pt x="22658" y="71033"/>
                  <a:pt x="102033" y="47750"/>
                  <a:pt x="102033" y="47750"/>
                </a:cubicBezTo>
                <a:cubicBezTo>
                  <a:pt x="116320" y="38754"/>
                  <a:pt x="97270" y="33992"/>
                  <a:pt x="102033" y="28700"/>
                </a:cubicBezTo>
                <a:cubicBezTo>
                  <a:pt x="106795" y="23408"/>
                  <a:pt x="169237" y="-1992"/>
                  <a:pt x="156008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E7909BD1-0D07-DF88-FA46-B9F1E6869E59}"/>
              </a:ext>
            </a:extLst>
          </p:cNvPr>
          <p:cNvSpPr/>
          <p:nvPr/>
        </p:nvSpPr>
        <p:spPr>
          <a:xfrm>
            <a:off x="5479476" y="1745638"/>
            <a:ext cx="204579" cy="92700"/>
          </a:xfrm>
          <a:custGeom>
            <a:avLst/>
            <a:gdLst>
              <a:gd name="connsiteX0" fmla="*/ 203774 w 204579"/>
              <a:gd name="connsiteY0" fmla="*/ 612 h 92700"/>
              <a:gd name="connsiteX1" fmla="*/ 574 w 204579"/>
              <a:gd name="connsiteY1" fmla="*/ 41887 h 92700"/>
              <a:gd name="connsiteX2" fmla="*/ 143449 w 204579"/>
              <a:gd name="connsiteY2" fmla="*/ 22837 h 92700"/>
              <a:gd name="connsiteX3" fmla="*/ 168849 w 204579"/>
              <a:gd name="connsiteY3" fmla="*/ 92687 h 92700"/>
              <a:gd name="connsiteX4" fmla="*/ 146624 w 204579"/>
              <a:gd name="connsiteY4" fmla="*/ 16487 h 92700"/>
              <a:gd name="connsiteX5" fmla="*/ 73599 w 204579"/>
              <a:gd name="connsiteY5" fmla="*/ 16487 h 92700"/>
              <a:gd name="connsiteX6" fmla="*/ 203774 w 204579"/>
              <a:gd name="connsiteY6" fmla="*/ 612 h 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79" h="92700">
                <a:moveTo>
                  <a:pt x="203774" y="612"/>
                </a:moveTo>
                <a:cubicBezTo>
                  <a:pt x="191603" y="4845"/>
                  <a:pt x="10628" y="38183"/>
                  <a:pt x="574" y="41887"/>
                </a:cubicBezTo>
                <a:cubicBezTo>
                  <a:pt x="-9480" y="45591"/>
                  <a:pt x="115403" y="14370"/>
                  <a:pt x="143449" y="22837"/>
                </a:cubicBezTo>
                <a:cubicBezTo>
                  <a:pt x="171495" y="31304"/>
                  <a:pt x="168320" y="93745"/>
                  <a:pt x="168849" y="92687"/>
                </a:cubicBezTo>
                <a:cubicBezTo>
                  <a:pt x="169378" y="91629"/>
                  <a:pt x="162499" y="29187"/>
                  <a:pt x="146624" y="16487"/>
                </a:cubicBezTo>
                <a:cubicBezTo>
                  <a:pt x="130749" y="3787"/>
                  <a:pt x="60899" y="17545"/>
                  <a:pt x="73599" y="16487"/>
                </a:cubicBezTo>
                <a:cubicBezTo>
                  <a:pt x="86299" y="15429"/>
                  <a:pt x="215945" y="-3621"/>
                  <a:pt x="203774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D96844A6-AE39-0598-301F-D15CBB950CD5}"/>
              </a:ext>
            </a:extLst>
          </p:cNvPr>
          <p:cNvSpPr/>
          <p:nvPr/>
        </p:nvSpPr>
        <p:spPr>
          <a:xfrm>
            <a:off x="6184439" y="1898204"/>
            <a:ext cx="167254" cy="154234"/>
          </a:xfrm>
          <a:custGeom>
            <a:avLst/>
            <a:gdLst>
              <a:gd name="connsiteX0" fmla="*/ 461 w 167254"/>
              <a:gd name="connsiteY0" fmla="*/ 446 h 154234"/>
              <a:gd name="connsiteX1" fmla="*/ 162386 w 167254"/>
              <a:gd name="connsiteY1" fmla="*/ 149671 h 154234"/>
              <a:gd name="connsiteX2" fmla="*/ 114761 w 167254"/>
              <a:gd name="connsiteY2" fmla="*/ 105221 h 154234"/>
              <a:gd name="connsiteX3" fmla="*/ 461 w 167254"/>
              <a:gd name="connsiteY3" fmla="*/ 446 h 15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54" h="154234">
                <a:moveTo>
                  <a:pt x="461" y="446"/>
                </a:moveTo>
                <a:cubicBezTo>
                  <a:pt x="8399" y="7854"/>
                  <a:pt x="143336" y="132209"/>
                  <a:pt x="162386" y="149671"/>
                </a:cubicBezTo>
                <a:cubicBezTo>
                  <a:pt x="181436" y="167133"/>
                  <a:pt x="140161" y="130621"/>
                  <a:pt x="114761" y="105221"/>
                </a:cubicBezTo>
                <a:cubicBezTo>
                  <a:pt x="89361" y="79821"/>
                  <a:pt x="-7477" y="-6962"/>
                  <a:pt x="461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34B9B5B4-5E7B-ED82-E4C2-67D10EC0B669}"/>
              </a:ext>
            </a:extLst>
          </p:cNvPr>
          <p:cNvSpPr/>
          <p:nvPr/>
        </p:nvSpPr>
        <p:spPr>
          <a:xfrm>
            <a:off x="6333767" y="2146259"/>
            <a:ext cx="19422" cy="123918"/>
          </a:xfrm>
          <a:custGeom>
            <a:avLst/>
            <a:gdLst>
              <a:gd name="connsiteX0" fmla="*/ 19408 w 19422"/>
              <a:gd name="connsiteY0" fmla="*/ 41 h 123918"/>
              <a:gd name="connsiteX1" fmla="*/ 358 w 19422"/>
              <a:gd name="connsiteY1" fmla="*/ 69891 h 123918"/>
              <a:gd name="connsiteX2" fmla="*/ 6708 w 19422"/>
              <a:gd name="connsiteY2" fmla="*/ 123866 h 123918"/>
              <a:gd name="connsiteX3" fmla="*/ 3533 w 19422"/>
              <a:gd name="connsiteY3" fmla="*/ 60366 h 123918"/>
              <a:gd name="connsiteX4" fmla="*/ 19408 w 19422"/>
              <a:gd name="connsiteY4" fmla="*/ 41 h 12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2" h="123918">
                <a:moveTo>
                  <a:pt x="19408" y="41"/>
                </a:moveTo>
                <a:cubicBezTo>
                  <a:pt x="18879" y="1628"/>
                  <a:pt x="2475" y="49254"/>
                  <a:pt x="358" y="69891"/>
                </a:cubicBezTo>
                <a:cubicBezTo>
                  <a:pt x="-1759" y="90528"/>
                  <a:pt x="6179" y="125453"/>
                  <a:pt x="6708" y="123866"/>
                </a:cubicBezTo>
                <a:cubicBezTo>
                  <a:pt x="7237" y="122279"/>
                  <a:pt x="1416" y="77828"/>
                  <a:pt x="3533" y="60366"/>
                </a:cubicBezTo>
                <a:cubicBezTo>
                  <a:pt x="5650" y="42904"/>
                  <a:pt x="19937" y="-1546"/>
                  <a:pt x="1940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A280B788-81C8-DD10-DD34-4E7FEA184249}"/>
              </a:ext>
            </a:extLst>
          </p:cNvPr>
          <p:cNvSpPr/>
          <p:nvPr/>
        </p:nvSpPr>
        <p:spPr>
          <a:xfrm>
            <a:off x="6413500" y="2151837"/>
            <a:ext cx="26076" cy="204031"/>
          </a:xfrm>
          <a:custGeom>
            <a:avLst/>
            <a:gdLst>
              <a:gd name="connsiteX0" fmla="*/ 15875 w 26076"/>
              <a:gd name="connsiteY0" fmla="*/ 813 h 204031"/>
              <a:gd name="connsiteX1" fmla="*/ 25400 w 26076"/>
              <a:gd name="connsiteY1" fmla="*/ 127813 h 204031"/>
              <a:gd name="connsiteX2" fmla="*/ 0 w 26076"/>
              <a:gd name="connsiteY2" fmla="*/ 204013 h 204031"/>
              <a:gd name="connsiteX3" fmla="*/ 25400 w 26076"/>
              <a:gd name="connsiteY3" fmla="*/ 121463 h 204031"/>
              <a:gd name="connsiteX4" fmla="*/ 19050 w 26076"/>
              <a:gd name="connsiteY4" fmla="*/ 73838 h 204031"/>
              <a:gd name="connsiteX5" fmla="*/ 15875 w 26076"/>
              <a:gd name="connsiteY5" fmla="*/ 813 h 20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76" h="204031">
                <a:moveTo>
                  <a:pt x="15875" y="813"/>
                </a:moveTo>
                <a:cubicBezTo>
                  <a:pt x="16933" y="9809"/>
                  <a:pt x="28046" y="93946"/>
                  <a:pt x="25400" y="127813"/>
                </a:cubicBezTo>
                <a:cubicBezTo>
                  <a:pt x="22754" y="161680"/>
                  <a:pt x="0" y="205071"/>
                  <a:pt x="0" y="204013"/>
                </a:cubicBezTo>
                <a:cubicBezTo>
                  <a:pt x="0" y="202955"/>
                  <a:pt x="22225" y="143159"/>
                  <a:pt x="25400" y="121463"/>
                </a:cubicBezTo>
                <a:cubicBezTo>
                  <a:pt x="28575" y="99767"/>
                  <a:pt x="19579" y="87596"/>
                  <a:pt x="19050" y="73838"/>
                </a:cubicBezTo>
                <a:cubicBezTo>
                  <a:pt x="18521" y="60080"/>
                  <a:pt x="14817" y="-8183"/>
                  <a:pt x="15875" y="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C4AC1411-FB9F-533D-D613-41A131AC8CA5}"/>
              </a:ext>
            </a:extLst>
          </p:cNvPr>
          <p:cNvSpPr/>
          <p:nvPr/>
        </p:nvSpPr>
        <p:spPr>
          <a:xfrm>
            <a:off x="5616202" y="2365270"/>
            <a:ext cx="169099" cy="124644"/>
          </a:xfrm>
          <a:custGeom>
            <a:avLst/>
            <a:gdLst>
              <a:gd name="connsiteX0" fmla="*/ 168648 w 169099"/>
              <a:gd name="connsiteY0" fmla="*/ 50905 h 124644"/>
              <a:gd name="connsiteX1" fmla="*/ 111498 w 169099"/>
              <a:gd name="connsiteY1" fmla="*/ 50905 h 124644"/>
              <a:gd name="connsiteX2" fmla="*/ 373 w 169099"/>
              <a:gd name="connsiteY2" fmla="*/ 123930 h 124644"/>
              <a:gd name="connsiteX3" fmla="*/ 152773 w 169099"/>
              <a:gd name="connsiteY3" fmla="*/ 105 h 124644"/>
              <a:gd name="connsiteX4" fmla="*/ 25773 w 169099"/>
              <a:gd name="connsiteY4" fmla="*/ 101705 h 124644"/>
              <a:gd name="connsiteX5" fmla="*/ 82923 w 169099"/>
              <a:gd name="connsiteY5" fmla="*/ 63605 h 124644"/>
              <a:gd name="connsiteX6" fmla="*/ 168648 w 169099"/>
              <a:gd name="connsiteY6" fmla="*/ 50905 h 12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99" h="124644">
                <a:moveTo>
                  <a:pt x="168648" y="50905"/>
                </a:moveTo>
                <a:cubicBezTo>
                  <a:pt x="173410" y="48788"/>
                  <a:pt x="139544" y="38734"/>
                  <a:pt x="111498" y="50905"/>
                </a:cubicBezTo>
                <a:cubicBezTo>
                  <a:pt x="83452" y="63076"/>
                  <a:pt x="-6506" y="132397"/>
                  <a:pt x="373" y="123930"/>
                </a:cubicBezTo>
                <a:cubicBezTo>
                  <a:pt x="7252" y="115463"/>
                  <a:pt x="148540" y="3809"/>
                  <a:pt x="152773" y="105"/>
                </a:cubicBezTo>
                <a:cubicBezTo>
                  <a:pt x="157006" y="-3599"/>
                  <a:pt x="37415" y="91122"/>
                  <a:pt x="25773" y="101705"/>
                </a:cubicBezTo>
                <a:cubicBezTo>
                  <a:pt x="14131" y="112288"/>
                  <a:pt x="64402" y="73130"/>
                  <a:pt x="82923" y="63605"/>
                </a:cubicBezTo>
                <a:cubicBezTo>
                  <a:pt x="101444" y="54080"/>
                  <a:pt x="163886" y="53022"/>
                  <a:pt x="168648" y="50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359B155B-0F48-8EDD-82BF-6512A60CCA31}"/>
              </a:ext>
            </a:extLst>
          </p:cNvPr>
          <p:cNvSpPr/>
          <p:nvPr/>
        </p:nvSpPr>
        <p:spPr>
          <a:xfrm>
            <a:off x="6146729" y="2536822"/>
            <a:ext cx="92238" cy="108791"/>
          </a:xfrm>
          <a:custGeom>
            <a:avLst/>
            <a:gdLst>
              <a:gd name="connsiteX0" fmla="*/ 92146 w 92238"/>
              <a:gd name="connsiteY0" fmla="*/ 3 h 108791"/>
              <a:gd name="connsiteX1" fmla="*/ 50871 w 92238"/>
              <a:gd name="connsiteY1" fmla="*/ 76203 h 108791"/>
              <a:gd name="connsiteX2" fmla="*/ 41346 w 92238"/>
              <a:gd name="connsiteY2" fmla="*/ 107953 h 108791"/>
              <a:gd name="connsiteX3" fmla="*/ 47696 w 92238"/>
              <a:gd name="connsiteY3" fmla="*/ 92078 h 108791"/>
              <a:gd name="connsiteX4" fmla="*/ 71 w 92238"/>
              <a:gd name="connsiteY4" fmla="*/ 15878 h 108791"/>
              <a:gd name="connsiteX5" fmla="*/ 38171 w 92238"/>
              <a:gd name="connsiteY5" fmla="*/ 79378 h 108791"/>
              <a:gd name="connsiteX6" fmla="*/ 92146 w 92238"/>
              <a:gd name="connsiteY6" fmla="*/ 3 h 10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38" h="108791">
                <a:moveTo>
                  <a:pt x="92146" y="3"/>
                </a:moveTo>
                <a:cubicBezTo>
                  <a:pt x="94263" y="-526"/>
                  <a:pt x="59338" y="58211"/>
                  <a:pt x="50871" y="76203"/>
                </a:cubicBezTo>
                <a:cubicBezTo>
                  <a:pt x="42404" y="94195"/>
                  <a:pt x="41346" y="107953"/>
                  <a:pt x="41346" y="107953"/>
                </a:cubicBezTo>
                <a:cubicBezTo>
                  <a:pt x="40817" y="110599"/>
                  <a:pt x="54575" y="107424"/>
                  <a:pt x="47696" y="92078"/>
                </a:cubicBezTo>
                <a:cubicBezTo>
                  <a:pt x="40817" y="76732"/>
                  <a:pt x="1659" y="17995"/>
                  <a:pt x="71" y="15878"/>
                </a:cubicBezTo>
                <a:cubicBezTo>
                  <a:pt x="-1517" y="13761"/>
                  <a:pt x="23883" y="79907"/>
                  <a:pt x="38171" y="79378"/>
                </a:cubicBezTo>
                <a:cubicBezTo>
                  <a:pt x="52458" y="78849"/>
                  <a:pt x="90029" y="532"/>
                  <a:pt x="9214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44AAFB0B-D92A-3D8F-0EC9-BCEC3169D072}"/>
              </a:ext>
            </a:extLst>
          </p:cNvPr>
          <p:cNvSpPr/>
          <p:nvPr/>
        </p:nvSpPr>
        <p:spPr>
          <a:xfrm>
            <a:off x="4911657" y="2739908"/>
            <a:ext cx="77587" cy="164224"/>
          </a:xfrm>
          <a:custGeom>
            <a:avLst/>
            <a:gdLst>
              <a:gd name="connsiteX0" fmla="*/ 68 w 77587"/>
              <a:gd name="connsiteY0" fmla="*/ 117 h 164224"/>
              <a:gd name="connsiteX1" fmla="*/ 73093 w 77587"/>
              <a:gd name="connsiteY1" fmla="*/ 155692 h 164224"/>
              <a:gd name="connsiteX2" fmla="*/ 60393 w 77587"/>
              <a:gd name="connsiteY2" fmla="*/ 130292 h 164224"/>
              <a:gd name="connsiteX3" fmla="*/ 68 w 77587"/>
              <a:gd name="connsiteY3" fmla="*/ 117 h 16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87" h="164224">
                <a:moveTo>
                  <a:pt x="68" y="117"/>
                </a:moveTo>
                <a:cubicBezTo>
                  <a:pt x="2185" y="4350"/>
                  <a:pt x="63039" y="133996"/>
                  <a:pt x="73093" y="155692"/>
                </a:cubicBezTo>
                <a:cubicBezTo>
                  <a:pt x="83147" y="177388"/>
                  <a:pt x="75210" y="153575"/>
                  <a:pt x="60393" y="130292"/>
                </a:cubicBezTo>
                <a:cubicBezTo>
                  <a:pt x="45576" y="107009"/>
                  <a:pt x="-2049" y="-4116"/>
                  <a:pt x="6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1FD864E3-B32D-0D3F-83D0-0DD83B4767DC}"/>
              </a:ext>
            </a:extLst>
          </p:cNvPr>
          <p:cNvSpPr/>
          <p:nvPr/>
        </p:nvSpPr>
        <p:spPr>
          <a:xfrm>
            <a:off x="5178808" y="567425"/>
            <a:ext cx="911062" cy="100898"/>
          </a:xfrm>
          <a:custGeom>
            <a:avLst/>
            <a:gdLst>
              <a:gd name="connsiteX0" fmla="*/ 9142 w 911062"/>
              <a:gd name="connsiteY0" fmla="*/ 99325 h 100898"/>
              <a:gd name="connsiteX1" fmla="*/ 761617 w 911062"/>
              <a:gd name="connsiteY1" fmla="*/ 4075 h 100898"/>
              <a:gd name="connsiteX2" fmla="*/ 685417 w 911062"/>
              <a:gd name="connsiteY2" fmla="*/ 16775 h 100898"/>
              <a:gd name="connsiteX3" fmla="*/ 910842 w 911062"/>
              <a:gd name="connsiteY3" fmla="*/ 10425 h 100898"/>
              <a:gd name="connsiteX4" fmla="*/ 637792 w 911062"/>
              <a:gd name="connsiteY4" fmla="*/ 64400 h 100898"/>
              <a:gd name="connsiteX5" fmla="*/ 894967 w 911062"/>
              <a:gd name="connsiteY5" fmla="*/ 13600 h 100898"/>
              <a:gd name="connsiteX6" fmla="*/ 799717 w 911062"/>
              <a:gd name="connsiteY6" fmla="*/ 10425 h 100898"/>
              <a:gd name="connsiteX7" fmla="*/ 253617 w 911062"/>
              <a:gd name="connsiteY7" fmla="*/ 900 h 100898"/>
              <a:gd name="connsiteX8" fmla="*/ 663192 w 911062"/>
              <a:gd name="connsiteY8" fmla="*/ 7250 h 100898"/>
              <a:gd name="connsiteX9" fmla="*/ 393317 w 911062"/>
              <a:gd name="connsiteY9" fmla="*/ 32650 h 100898"/>
              <a:gd name="connsiteX10" fmla="*/ 479042 w 911062"/>
              <a:gd name="connsiteY10" fmla="*/ 32650 h 100898"/>
              <a:gd name="connsiteX11" fmla="*/ 190117 w 911062"/>
              <a:gd name="connsiteY11" fmla="*/ 73925 h 100898"/>
              <a:gd name="connsiteX12" fmla="*/ 332992 w 911062"/>
              <a:gd name="connsiteY12" fmla="*/ 64400 h 100898"/>
              <a:gd name="connsiteX13" fmla="*/ 9142 w 911062"/>
              <a:gd name="connsiteY13" fmla="*/ 99325 h 1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1062" h="100898">
                <a:moveTo>
                  <a:pt x="9142" y="99325"/>
                </a:moveTo>
                <a:cubicBezTo>
                  <a:pt x="80579" y="89271"/>
                  <a:pt x="648905" y="17833"/>
                  <a:pt x="761617" y="4075"/>
                </a:cubicBezTo>
                <a:cubicBezTo>
                  <a:pt x="874329" y="-9683"/>
                  <a:pt x="660546" y="15717"/>
                  <a:pt x="685417" y="16775"/>
                </a:cubicBezTo>
                <a:cubicBezTo>
                  <a:pt x="710288" y="17833"/>
                  <a:pt x="918779" y="2488"/>
                  <a:pt x="910842" y="10425"/>
                </a:cubicBezTo>
                <a:cubicBezTo>
                  <a:pt x="902905" y="18362"/>
                  <a:pt x="637792" y="64400"/>
                  <a:pt x="637792" y="64400"/>
                </a:cubicBezTo>
                <a:cubicBezTo>
                  <a:pt x="635146" y="64929"/>
                  <a:pt x="867980" y="22596"/>
                  <a:pt x="894967" y="13600"/>
                </a:cubicBezTo>
                <a:cubicBezTo>
                  <a:pt x="921954" y="4604"/>
                  <a:pt x="799717" y="10425"/>
                  <a:pt x="799717" y="10425"/>
                </a:cubicBezTo>
                <a:lnTo>
                  <a:pt x="253617" y="900"/>
                </a:lnTo>
                <a:cubicBezTo>
                  <a:pt x="230863" y="371"/>
                  <a:pt x="639909" y="1958"/>
                  <a:pt x="663192" y="7250"/>
                </a:cubicBezTo>
                <a:cubicBezTo>
                  <a:pt x="686475" y="12542"/>
                  <a:pt x="424009" y="28417"/>
                  <a:pt x="393317" y="32650"/>
                </a:cubicBezTo>
                <a:cubicBezTo>
                  <a:pt x="362625" y="36883"/>
                  <a:pt x="512909" y="25771"/>
                  <a:pt x="479042" y="32650"/>
                </a:cubicBezTo>
                <a:cubicBezTo>
                  <a:pt x="445175" y="39529"/>
                  <a:pt x="214459" y="68633"/>
                  <a:pt x="190117" y="73925"/>
                </a:cubicBezTo>
                <a:cubicBezTo>
                  <a:pt x="165775" y="79217"/>
                  <a:pt x="358392" y="60696"/>
                  <a:pt x="332992" y="64400"/>
                </a:cubicBezTo>
                <a:cubicBezTo>
                  <a:pt x="307592" y="68104"/>
                  <a:pt x="-62295" y="109379"/>
                  <a:pt x="9142" y="99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70A007D7-37DD-3226-7C6C-4C21A40FC28F}"/>
              </a:ext>
            </a:extLst>
          </p:cNvPr>
          <p:cNvSpPr/>
          <p:nvPr/>
        </p:nvSpPr>
        <p:spPr>
          <a:xfrm>
            <a:off x="5975329" y="412039"/>
            <a:ext cx="386478" cy="435493"/>
          </a:xfrm>
          <a:custGeom>
            <a:avLst/>
            <a:gdLst>
              <a:gd name="connsiteX0" fmla="*/ 41296 w 386478"/>
              <a:gd name="connsiteY0" fmla="*/ 159461 h 435493"/>
              <a:gd name="connsiteX1" fmla="*/ 95271 w 386478"/>
              <a:gd name="connsiteY1" fmla="*/ 153111 h 435493"/>
              <a:gd name="connsiteX2" fmla="*/ 225446 w 386478"/>
              <a:gd name="connsiteY2" fmla="*/ 273761 h 435493"/>
              <a:gd name="connsiteX3" fmla="*/ 215921 w 386478"/>
              <a:gd name="connsiteY3" fmla="*/ 219786 h 435493"/>
              <a:gd name="connsiteX4" fmla="*/ 381021 w 386478"/>
              <a:gd name="connsiteY4" fmla="*/ 426161 h 435493"/>
              <a:gd name="connsiteX5" fmla="*/ 314346 w 386478"/>
              <a:gd name="connsiteY5" fmla="*/ 359486 h 435493"/>
              <a:gd name="connsiteX6" fmla="*/ 3196 w 386478"/>
              <a:gd name="connsiteY6" fmla="*/ 3886 h 435493"/>
              <a:gd name="connsiteX7" fmla="*/ 149246 w 386478"/>
              <a:gd name="connsiteY7" fmla="*/ 168986 h 435493"/>
              <a:gd name="connsiteX8" fmla="*/ 92096 w 386478"/>
              <a:gd name="connsiteY8" fmla="*/ 149936 h 435493"/>
              <a:gd name="connsiteX9" fmla="*/ 41296 w 386478"/>
              <a:gd name="connsiteY9" fmla="*/ 159461 h 43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478" h="435493">
                <a:moveTo>
                  <a:pt x="41296" y="159461"/>
                </a:moveTo>
                <a:cubicBezTo>
                  <a:pt x="41825" y="159990"/>
                  <a:pt x="64579" y="134061"/>
                  <a:pt x="95271" y="153111"/>
                </a:cubicBezTo>
                <a:cubicBezTo>
                  <a:pt x="125963" y="172161"/>
                  <a:pt x="205338" y="262649"/>
                  <a:pt x="225446" y="273761"/>
                </a:cubicBezTo>
                <a:cubicBezTo>
                  <a:pt x="245554" y="284873"/>
                  <a:pt x="189992" y="194386"/>
                  <a:pt x="215921" y="219786"/>
                </a:cubicBezTo>
                <a:cubicBezTo>
                  <a:pt x="241850" y="245186"/>
                  <a:pt x="364617" y="402878"/>
                  <a:pt x="381021" y="426161"/>
                </a:cubicBezTo>
                <a:cubicBezTo>
                  <a:pt x="397425" y="449444"/>
                  <a:pt x="377317" y="429865"/>
                  <a:pt x="314346" y="359486"/>
                </a:cubicBezTo>
                <a:cubicBezTo>
                  <a:pt x="251375" y="289107"/>
                  <a:pt x="30713" y="35636"/>
                  <a:pt x="3196" y="3886"/>
                </a:cubicBezTo>
                <a:cubicBezTo>
                  <a:pt x="-24321" y="-27864"/>
                  <a:pt x="134429" y="144644"/>
                  <a:pt x="149246" y="168986"/>
                </a:cubicBezTo>
                <a:cubicBezTo>
                  <a:pt x="164063" y="193328"/>
                  <a:pt x="107971" y="153111"/>
                  <a:pt x="92096" y="149936"/>
                </a:cubicBezTo>
                <a:cubicBezTo>
                  <a:pt x="76221" y="146761"/>
                  <a:pt x="40767" y="158932"/>
                  <a:pt x="41296" y="159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303F0FC2-1B0F-B0AC-1824-612AA86424DB}"/>
              </a:ext>
            </a:extLst>
          </p:cNvPr>
          <p:cNvSpPr/>
          <p:nvPr/>
        </p:nvSpPr>
        <p:spPr>
          <a:xfrm>
            <a:off x="6318218" y="573277"/>
            <a:ext cx="262890" cy="511049"/>
          </a:xfrm>
          <a:custGeom>
            <a:avLst/>
            <a:gdLst>
              <a:gd name="connsiteX0" fmla="*/ 32 w 262890"/>
              <a:gd name="connsiteY0" fmla="*/ 118873 h 511049"/>
              <a:gd name="connsiteX1" fmla="*/ 184182 w 262890"/>
              <a:gd name="connsiteY1" fmla="*/ 372873 h 511049"/>
              <a:gd name="connsiteX2" fmla="*/ 165132 w 262890"/>
              <a:gd name="connsiteY2" fmla="*/ 312548 h 511049"/>
              <a:gd name="connsiteX3" fmla="*/ 254032 w 262890"/>
              <a:gd name="connsiteY3" fmla="*/ 499873 h 511049"/>
              <a:gd name="connsiteX4" fmla="*/ 238157 w 262890"/>
              <a:gd name="connsiteY4" fmla="*/ 436373 h 511049"/>
              <a:gd name="connsiteX5" fmla="*/ 63532 w 262890"/>
              <a:gd name="connsiteY5" fmla="*/ 1398 h 511049"/>
              <a:gd name="connsiteX6" fmla="*/ 177832 w 262890"/>
              <a:gd name="connsiteY6" fmla="*/ 296673 h 511049"/>
              <a:gd name="connsiteX7" fmla="*/ 127032 w 262890"/>
              <a:gd name="connsiteY7" fmla="*/ 264923 h 511049"/>
              <a:gd name="connsiteX8" fmla="*/ 200057 w 262890"/>
              <a:gd name="connsiteY8" fmla="*/ 363348 h 511049"/>
              <a:gd name="connsiteX9" fmla="*/ 32 w 262890"/>
              <a:gd name="connsiteY9" fmla="*/ 118873 h 51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90" h="511049">
                <a:moveTo>
                  <a:pt x="32" y="118873"/>
                </a:moveTo>
                <a:cubicBezTo>
                  <a:pt x="-2614" y="120461"/>
                  <a:pt x="156665" y="340594"/>
                  <a:pt x="184182" y="372873"/>
                </a:cubicBezTo>
                <a:cubicBezTo>
                  <a:pt x="211699" y="405152"/>
                  <a:pt x="153490" y="291381"/>
                  <a:pt x="165132" y="312548"/>
                </a:cubicBezTo>
                <a:cubicBezTo>
                  <a:pt x="176774" y="333715"/>
                  <a:pt x="241861" y="479236"/>
                  <a:pt x="254032" y="499873"/>
                </a:cubicBezTo>
                <a:cubicBezTo>
                  <a:pt x="266203" y="520510"/>
                  <a:pt x="269907" y="519452"/>
                  <a:pt x="238157" y="436373"/>
                </a:cubicBezTo>
                <a:cubicBezTo>
                  <a:pt x="206407" y="353294"/>
                  <a:pt x="73586" y="24681"/>
                  <a:pt x="63532" y="1398"/>
                </a:cubicBezTo>
                <a:cubicBezTo>
                  <a:pt x="53478" y="-21885"/>
                  <a:pt x="167249" y="252752"/>
                  <a:pt x="177832" y="296673"/>
                </a:cubicBezTo>
                <a:cubicBezTo>
                  <a:pt x="188415" y="340594"/>
                  <a:pt x="123328" y="253811"/>
                  <a:pt x="127032" y="264923"/>
                </a:cubicBezTo>
                <a:cubicBezTo>
                  <a:pt x="130736" y="276035"/>
                  <a:pt x="218578" y="385573"/>
                  <a:pt x="200057" y="363348"/>
                </a:cubicBezTo>
                <a:cubicBezTo>
                  <a:pt x="181536" y="341123"/>
                  <a:pt x="2678" y="117285"/>
                  <a:pt x="32" y="118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453223CA-C9F8-3C60-0722-01BB386E3926}"/>
              </a:ext>
            </a:extLst>
          </p:cNvPr>
          <p:cNvSpPr/>
          <p:nvPr/>
        </p:nvSpPr>
        <p:spPr>
          <a:xfrm>
            <a:off x="5851516" y="301520"/>
            <a:ext cx="225436" cy="193613"/>
          </a:xfrm>
          <a:custGeom>
            <a:avLst/>
            <a:gdLst>
              <a:gd name="connsiteX0" fmla="*/ 206384 w 225436"/>
              <a:gd name="connsiteY0" fmla="*/ 190605 h 193613"/>
              <a:gd name="connsiteX1" fmla="*/ 63509 w 225436"/>
              <a:gd name="connsiteY1" fmla="*/ 22330 h 193613"/>
              <a:gd name="connsiteX2" fmla="*/ 98434 w 225436"/>
              <a:gd name="connsiteY2" fmla="*/ 31855 h 193613"/>
              <a:gd name="connsiteX3" fmla="*/ 225434 w 225436"/>
              <a:gd name="connsiteY3" fmla="*/ 85830 h 193613"/>
              <a:gd name="connsiteX4" fmla="*/ 95259 w 225436"/>
              <a:gd name="connsiteY4" fmla="*/ 28680 h 193613"/>
              <a:gd name="connsiteX5" fmla="*/ 57159 w 225436"/>
              <a:gd name="connsiteY5" fmla="*/ 22330 h 193613"/>
              <a:gd name="connsiteX6" fmla="*/ 98434 w 225436"/>
              <a:gd name="connsiteY6" fmla="*/ 69955 h 193613"/>
              <a:gd name="connsiteX7" fmla="*/ 9 w 225436"/>
              <a:gd name="connsiteY7" fmla="*/ 105 h 193613"/>
              <a:gd name="connsiteX8" fmla="*/ 104784 w 225436"/>
              <a:gd name="connsiteY8" fmla="*/ 89005 h 193613"/>
              <a:gd name="connsiteX9" fmla="*/ 161934 w 225436"/>
              <a:gd name="connsiteY9" fmla="*/ 127105 h 193613"/>
              <a:gd name="connsiteX10" fmla="*/ 206384 w 225436"/>
              <a:gd name="connsiteY10" fmla="*/ 190605 h 19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436" h="193613">
                <a:moveTo>
                  <a:pt x="206384" y="190605"/>
                </a:moveTo>
                <a:cubicBezTo>
                  <a:pt x="189980" y="173142"/>
                  <a:pt x="81501" y="48788"/>
                  <a:pt x="63509" y="22330"/>
                </a:cubicBezTo>
                <a:cubicBezTo>
                  <a:pt x="45517" y="-4128"/>
                  <a:pt x="71447" y="21272"/>
                  <a:pt x="98434" y="31855"/>
                </a:cubicBezTo>
                <a:cubicBezTo>
                  <a:pt x="125421" y="42438"/>
                  <a:pt x="225963" y="86359"/>
                  <a:pt x="225434" y="85830"/>
                </a:cubicBezTo>
                <a:cubicBezTo>
                  <a:pt x="224905" y="85301"/>
                  <a:pt x="123305" y="39263"/>
                  <a:pt x="95259" y="28680"/>
                </a:cubicBezTo>
                <a:cubicBezTo>
                  <a:pt x="67213" y="18097"/>
                  <a:pt x="56630" y="15451"/>
                  <a:pt x="57159" y="22330"/>
                </a:cubicBezTo>
                <a:cubicBezTo>
                  <a:pt x="57688" y="29209"/>
                  <a:pt x="107959" y="73659"/>
                  <a:pt x="98434" y="69955"/>
                </a:cubicBezTo>
                <a:cubicBezTo>
                  <a:pt x="88909" y="66251"/>
                  <a:pt x="-1049" y="-3070"/>
                  <a:pt x="9" y="105"/>
                </a:cubicBezTo>
                <a:cubicBezTo>
                  <a:pt x="1067" y="3280"/>
                  <a:pt x="77796" y="67838"/>
                  <a:pt x="104784" y="89005"/>
                </a:cubicBezTo>
                <a:cubicBezTo>
                  <a:pt x="131771" y="110172"/>
                  <a:pt x="146059" y="109643"/>
                  <a:pt x="161934" y="127105"/>
                </a:cubicBezTo>
                <a:cubicBezTo>
                  <a:pt x="177809" y="144567"/>
                  <a:pt x="222788" y="208068"/>
                  <a:pt x="206384" y="190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2070C98B-1374-F6FB-D821-746CA2C80007}"/>
              </a:ext>
            </a:extLst>
          </p:cNvPr>
          <p:cNvSpPr/>
          <p:nvPr/>
        </p:nvSpPr>
        <p:spPr>
          <a:xfrm>
            <a:off x="5895761" y="331577"/>
            <a:ext cx="378834" cy="212225"/>
          </a:xfrm>
          <a:custGeom>
            <a:avLst/>
            <a:gdLst>
              <a:gd name="connsiteX0" fmla="*/ 214 w 378834"/>
              <a:gd name="connsiteY0" fmla="*/ 46248 h 212225"/>
              <a:gd name="connsiteX1" fmla="*/ 149439 w 378834"/>
              <a:gd name="connsiteY1" fmla="*/ 46248 h 212225"/>
              <a:gd name="connsiteX2" fmla="*/ 222464 w 378834"/>
              <a:gd name="connsiteY2" fmla="*/ 128798 h 212225"/>
              <a:gd name="connsiteX3" fmla="*/ 197064 w 378834"/>
              <a:gd name="connsiteY3" fmla="*/ 81173 h 212225"/>
              <a:gd name="connsiteX4" fmla="*/ 378039 w 378834"/>
              <a:gd name="connsiteY4" fmla="*/ 211348 h 212225"/>
              <a:gd name="connsiteX5" fmla="*/ 114514 w 378834"/>
              <a:gd name="connsiteY5" fmla="*/ 4973 h 212225"/>
              <a:gd name="connsiteX6" fmla="*/ 171664 w 378834"/>
              <a:gd name="connsiteY6" fmla="*/ 62123 h 212225"/>
              <a:gd name="connsiteX7" fmla="*/ 117689 w 378834"/>
              <a:gd name="connsiteY7" fmla="*/ 39898 h 212225"/>
              <a:gd name="connsiteX8" fmla="*/ 214 w 378834"/>
              <a:gd name="connsiteY8" fmla="*/ 46248 h 21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834" h="212225">
                <a:moveTo>
                  <a:pt x="214" y="46248"/>
                </a:moveTo>
                <a:cubicBezTo>
                  <a:pt x="5505" y="47306"/>
                  <a:pt x="112397" y="32490"/>
                  <a:pt x="149439" y="46248"/>
                </a:cubicBezTo>
                <a:cubicBezTo>
                  <a:pt x="186481" y="60006"/>
                  <a:pt x="214527" y="122977"/>
                  <a:pt x="222464" y="128798"/>
                </a:cubicBezTo>
                <a:cubicBezTo>
                  <a:pt x="230401" y="134619"/>
                  <a:pt x="171135" y="67415"/>
                  <a:pt x="197064" y="81173"/>
                </a:cubicBezTo>
                <a:cubicBezTo>
                  <a:pt x="222993" y="94931"/>
                  <a:pt x="391797" y="224048"/>
                  <a:pt x="378039" y="211348"/>
                </a:cubicBezTo>
                <a:cubicBezTo>
                  <a:pt x="364281" y="198648"/>
                  <a:pt x="148910" y="29844"/>
                  <a:pt x="114514" y="4973"/>
                </a:cubicBezTo>
                <a:cubicBezTo>
                  <a:pt x="80118" y="-19898"/>
                  <a:pt x="171135" y="56302"/>
                  <a:pt x="171664" y="62123"/>
                </a:cubicBezTo>
                <a:cubicBezTo>
                  <a:pt x="172193" y="67944"/>
                  <a:pt x="146264" y="42544"/>
                  <a:pt x="117689" y="39898"/>
                </a:cubicBezTo>
                <a:cubicBezTo>
                  <a:pt x="89114" y="37252"/>
                  <a:pt x="-5077" y="45190"/>
                  <a:pt x="214" y="4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3A760956-A94F-7BB2-91E6-4FB5FDFFD634}"/>
              </a:ext>
            </a:extLst>
          </p:cNvPr>
          <p:cNvSpPr/>
          <p:nvPr/>
        </p:nvSpPr>
        <p:spPr>
          <a:xfrm>
            <a:off x="5947979" y="314321"/>
            <a:ext cx="578131" cy="576394"/>
          </a:xfrm>
          <a:custGeom>
            <a:avLst/>
            <a:gdLst>
              <a:gd name="connsiteX0" fmla="*/ 5146 w 578131"/>
              <a:gd name="connsiteY0" fmla="*/ 171454 h 576394"/>
              <a:gd name="connsiteX1" fmla="*/ 100396 w 578131"/>
              <a:gd name="connsiteY1" fmla="*/ 149229 h 576394"/>
              <a:gd name="connsiteX2" fmla="*/ 262321 w 578131"/>
              <a:gd name="connsiteY2" fmla="*/ 219079 h 576394"/>
              <a:gd name="connsiteX3" fmla="*/ 243271 w 578131"/>
              <a:gd name="connsiteY3" fmla="*/ 174629 h 576394"/>
              <a:gd name="connsiteX4" fmla="*/ 357571 w 578131"/>
              <a:gd name="connsiteY4" fmla="*/ 301629 h 576394"/>
              <a:gd name="connsiteX5" fmla="*/ 309946 w 578131"/>
              <a:gd name="connsiteY5" fmla="*/ 212729 h 576394"/>
              <a:gd name="connsiteX6" fmla="*/ 465521 w 578131"/>
              <a:gd name="connsiteY6" fmla="*/ 422279 h 576394"/>
              <a:gd name="connsiteX7" fmla="*/ 424246 w 578131"/>
              <a:gd name="connsiteY7" fmla="*/ 346079 h 576394"/>
              <a:gd name="connsiteX8" fmla="*/ 567121 w 578131"/>
              <a:gd name="connsiteY8" fmla="*/ 568329 h 576394"/>
              <a:gd name="connsiteX9" fmla="*/ 81346 w 578131"/>
              <a:gd name="connsiteY9" fmla="*/ 9529 h 576394"/>
              <a:gd name="connsiteX10" fmla="*/ 271846 w 578131"/>
              <a:gd name="connsiteY10" fmla="*/ 212729 h 576394"/>
              <a:gd name="connsiteX11" fmla="*/ 214696 w 578131"/>
              <a:gd name="connsiteY11" fmla="*/ 171454 h 576394"/>
              <a:gd name="connsiteX12" fmla="*/ 113096 w 578131"/>
              <a:gd name="connsiteY12" fmla="*/ 142879 h 576394"/>
              <a:gd name="connsiteX13" fmla="*/ 186121 w 578131"/>
              <a:gd name="connsiteY13" fmla="*/ 146054 h 576394"/>
              <a:gd name="connsiteX14" fmla="*/ 255971 w 578131"/>
              <a:gd name="connsiteY14" fmla="*/ 146054 h 576394"/>
              <a:gd name="connsiteX15" fmla="*/ 5146 w 578131"/>
              <a:gd name="connsiteY15" fmla="*/ 171454 h 57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8131" h="576394">
                <a:moveTo>
                  <a:pt x="5146" y="171454"/>
                </a:moveTo>
                <a:cubicBezTo>
                  <a:pt x="-20783" y="171983"/>
                  <a:pt x="57534" y="141292"/>
                  <a:pt x="100396" y="149229"/>
                </a:cubicBezTo>
                <a:cubicBezTo>
                  <a:pt x="143258" y="157166"/>
                  <a:pt x="238509" y="214846"/>
                  <a:pt x="262321" y="219079"/>
                </a:cubicBezTo>
                <a:cubicBezTo>
                  <a:pt x="286133" y="223312"/>
                  <a:pt x="227396" y="160871"/>
                  <a:pt x="243271" y="174629"/>
                </a:cubicBezTo>
                <a:cubicBezTo>
                  <a:pt x="259146" y="188387"/>
                  <a:pt x="346459" y="295279"/>
                  <a:pt x="357571" y="301629"/>
                </a:cubicBezTo>
                <a:cubicBezTo>
                  <a:pt x="368683" y="307979"/>
                  <a:pt x="291954" y="192621"/>
                  <a:pt x="309946" y="212729"/>
                </a:cubicBezTo>
                <a:cubicBezTo>
                  <a:pt x="327938" y="232837"/>
                  <a:pt x="446471" y="400054"/>
                  <a:pt x="465521" y="422279"/>
                </a:cubicBezTo>
                <a:cubicBezTo>
                  <a:pt x="484571" y="444504"/>
                  <a:pt x="407313" y="321737"/>
                  <a:pt x="424246" y="346079"/>
                </a:cubicBezTo>
                <a:cubicBezTo>
                  <a:pt x="441179" y="370421"/>
                  <a:pt x="624271" y="624421"/>
                  <a:pt x="567121" y="568329"/>
                </a:cubicBezTo>
                <a:cubicBezTo>
                  <a:pt x="509971" y="512237"/>
                  <a:pt x="130559" y="68796"/>
                  <a:pt x="81346" y="9529"/>
                </a:cubicBezTo>
                <a:cubicBezTo>
                  <a:pt x="32134" y="-49738"/>
                  <a:pt x="249621" y="185742"/>
                  <a:pt x="271846" y="212729"/>
                </a:cubicBezTo>
                <a:cubicBezTo>
                  <a:pt x="294071" y="239716"/>
                  <a:pt x="241154" y="183096"/>
                  <a:pt x="214696" y="171454"/>
                </a:cubicBezTo>
                <a:cubicBezTo>
                  <a:pt x="188238" y="159812"/>
                  <a:pt x="117858" y="147112"/>
                  <a:pt x="113096" y="142879"/>
                </a:cubicBezTo>
                <a:cubicBezTo>
                  <a:pt x="108334" y="138646"/>
                  <a:pt x="162309" y="145525"/>
                  <a:pt x="186121" y="146054"/>
                </a:cubicBezTo>
                <a:cubicBezTo>
                  <a:pt x="209933" y="146583"/>
                  <a:pt x="287192" y="140233"/>
                  <a:pt x="255971" y="146054"/>
                </a:cubicBezTo>
                <a:cubicBezTo>
                  <a:pt x="224750" y="151875"/>
                  <a:pt x="31075" y="170925"/>
                  <a:pt x="5146" y="17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0E744704-CE1A-E728-0692-68C1567ED2AB}"/>
              </a:ext>
            </a:extLst>
          </p:cNvPr>
          <p:cNvSpPr/>
          <p:nvPr/>
        </p:nvSpPr>
        <p:spPr>
          <a:xfrm>
            <a:off x="5330800" y="120639"/>
            <a:ext cx="743194" cy="452843"/>
          </a:xfrm>
          <a:custGeom>
            <a:avLst/>
            <a:gdLst>
              <a:gd name="connsiteX0" fmla="*/ 739800 w 743194"/>
              <a:gd name="connsiteY0" fmla="*/ 450861 h 452843"/>
              <a:gd name="connsiteX1" fmla="*/ 396900 w 743194"/>
              <a:gd name="connsiteY1" fmla="*/ 44461 h 452843"/>
              <a:gd name="connsiteX2" fmla="*/ 438175 w 743194"/>
              <a:gd name="connsiteY2" fmla="*/ 95261 h 452843"/>
              <a:gd name="connsiteX3" fmla="*/ 368325 w 743194"/>
              <a:gd name="connsiteY3" fmla="*/ 76211 h 452843"/>
              <a:gd name="connsiteX4" fmla="*/ 25 w 743194"/>
              <a:gd name="connsiteY4" fmla="*/ 11 h 452843"/>
              <a:gd name="connsiteX5" fmla="*/ 387375 w 743194"/>
              <a:gd name="connsiteY5" fmla="*/ 69861 h 452843"/>
              <a:gd name="connsiteX6" fmla="*/ 377850 w 743194"/>
              <a:gd name="connsiteY6" fmla="*/ 57161 h 452843"/>
              <a:gd name="connsiteX7" fmla="*/ 479450 w 743194"/>
              <a:gd name="connsiteY7" fmla="*/ 133361 h 452843"/>
              <a:gd name="connsiteX8" fmla="*/ 485800 w 743194"/>
              <a:gd name="connsiteY8" fmla="*/ 123836 h 452843"/>
              <a:gd name="connsiteX9" fmla="*/ 539775 w 743194"/>
              <a:gd name="connsiteY9" fmla="*/ 184161 h 452843"/>
              <a:gd name="connsiteX10" fmla="*/ 530250 w 743194"/>
              <a:gd name="connsiteY10" fmla="*/ 155586 h 452843"/>
              <a:gd name="connsiteX11" fmla="*/ 593750 w 743194"/>
              <a:gd name="connsiteY11" fmla="*/ 282586 h 452843"/>
              <a:gd name="connsiteX12" fmla="*/ 574700 w 743194"/>
              <a:gd name="connsiteY12" fmla="*/ 203211 h 452843"/>
              <a:gd name="connsiteX13" fmla="*/ 739800 w 743194"/>
              <a:gd name="connsiteY13" fmla="*/ 450861 h 45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3194" h="452843">
                <a:moveTo>
                  <a:pt x="739800" y="450861"/>
                </a:moveTo>
                <a:cubicBezTo>
                  <a:pt x="710167" y="424403"/>
                  <a:pt x="447171" y="103728"/>
                  <a:pt x="396900" y="44461"/>
                </a:cubicBezTo>
                <a:cubicBezTo>
                  <a:pt x="346629" y="-14806"/>
                  <a:pt x="442937" y="89969"/>
                  <a:pt x="438175" y="95261"/>
                </a:cubicBezTo>
                <a:cubicBezTo>
                  <a:pt x="433412" y="100553"/>
                  <a:pt x="441350" y="92086"/>
                  <a:pt x="368325" y="76211"/>
                </a:cubicBezTo>
                <a:cubicBezTo>
                  <a:pt x="295300" y="60336"/>
                  <a:pt x="-3150" y="1069"/>
                  <a:pt x="25" y="11"/>
                </a:cubicBezTo>
                <a:cubicBezTo>
                  <a:pt x="3200" y="-1047"/>
                  <a:pt x="387375" y="69861"/>
                  <a:pt x="387375" y="69861"/>
                </a:cubicBezTo>
                <a:cubicBezTo>
                  <a:pt x="450346" y="79386"/>
                  <a:pt x="362504" y="46578"/>
                  <a:pt x="377850" y="57161"/>
                </a:cubicBezTo>
                <a:cubicBezTo>
                  <a:pt x="393196" y="67744"/>
                  <a:pt x="461459" y="122249"/>
                  <a:pt x="479450" y="133361"/>
                </a:cubicBezTo>
                <a:cubicBezTo>
                  <a:pt x="497441" y="144473"/>
                  <a:pt x="475746" y="115369"/>
                  <a:pt x="485800" y="123836"/>
                </a:cubicBezTo>
                <a:cubicBezTo>
                  <a:pt x="495854" y="132303"/>
                  <a:pt x="532367" y="178869"/>
                  <a:pt x="539775" y="184161"/>
                </a:cubicBezTo>
                <a:cubicBezTo>
                  <a:pt x="547183" y="189453"/>
                  <a:pt x="521254" y="139182"/>
                  <a:pt x="530250" y="155586"/>
                </a:cubicBezTo>
                <a:cubicBezTo>
                  <a:pt x="539246" y="171990"/>
                  <a:pt x="586342" y="274648"/>
                  <a:pt x="593750" y="282586"/>
                </a:cubicBezTo>
                <a:cubicBezTo>
                  <a:pt x="601158" y="290523"/>
                  <a:pt x="553533" y="175694"/>
                  <a:pt x="574700" y="203211"/>
                </a:cubicBezTo>
                <a:cubicBezTo>
                  <a:pt x="595867" y="230728"/>
                  <a:pt x="769433" y="477319"/>
                  <a:pt x="739800" y="450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CDA0A03F-618B-1CC3-2DBD-3392C5E5D8A8}"/>
              </a:ext>
            </a:extLst>
          </p:cNvPr>
          <p:cNvSpPr/>
          <p:nvPr/>
        </p:nvSpPr>
        <p:spPr>
          <a:xfrm>
            <a:off x="5095875" y="463550"/>
            <a:ext cx="841375" cy="98425"/>
          </a:xfrm>
          <a:custGeom>
            <a:avLst/>
            <a:gdLst>
              <a:gd name="connsiteX0" fmla="*/ 841375 w 841375"/>
              <a:gd name="connsiteY0" fmla="*/ 98425 h 98425"/>
              <a:gd name="connsiteX1" fmla="*/ 317500 w 841375"/>
              <a:gd name="connsiteY1" fmla="*/ 12700 h 98425"/>
              <a:gd name="connsiteX2" fmla="*/ 495300 w 841375"/>
              <a:gd name="connsiteY2" fmla="*/ 47625 h 98425"/>
              <a:gd name="connsiteX3" fmla="*/ 568325 w 841375"/>
              <a:gd name="connsiteY3" fmla="*/ 57150 h 98425"/>
              <a:gd name="connsiteX4" fmla="*/ 476250 w 841375"/>
              <a:gd name="connsiteY4" fmla="*/ 57150 h 98425"/>
              <a:gd name="connsiteX5" fmla="*/ 0 w 841375"/>
              <a:gd name="connsiteY5" fmla="*/ 82550 h 98425"/>
              <a:gd name="connsiteX6" fmla="*/ 517525 w 841375"/>
              <a:gd name="connsiteY6" fmla="*/ 53975 h 98425"/>
              <a:gd name="connsiteX7" fmla="*/ 476250 w 841375"/>
              <a:gd name="connsiteY7" fmla="*/ 28575 h 98425"/>
              <a:gd name="connsiteX8" fmla="*/ 558800 w 841375"/>
              <a:gd name="connsiteY8" fmla="*/ 44450 h 98425"/>
              <a:gd name="connsiteX9" fmla="*/ 539750 w 841375"/>
              <a:gd name="connsiteY9" fmla="*/ 15875 h 98425"/>
              <a:gd name="connsiteX10" fmla="*/ 625475 w 841375"/>
              <a:gd name="connsiteY10" fmla="*/ 63500 h 98425"/>
              <a:gd name="connsiteX11" fmla="*/ 257175 w 841375"/>
              <a:gd name="connsiteY11" fmla="*/ 0 h 98425"/>
              <a:gd name="connsiteX12" fmla="*/ 841375 w 841375"/>
              <a:gd name="connsiteY12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1375" h="98425">
                <a:moveTo>
                  <a:pt x="841375" y="98425"/>
                </a:moveTo>
                <a:lnTo>
                  <a:pt x="317500" y="12700"/>
                </a:lnTo>
                <a:cubicBezTo>
                  <a:pt x="259821" y="4233"/>
                  <a:pt x="453496" y="40217"/>
                  <a:pt x="495300" y="47625"/>
                </a:cubicBezTo>
                <a:cubicBezTo>
                  <a:pt x="537104" y="55033"/>
                  <a:pt x="571500" y="55563"/>
                  <a:pt x="568325" y="57150"/>
                </a:cubicBezTo>
                <a:cubicBezTo>
                  <a:pt x="565150" y="58737"/>
                  <a:pt x="476250" y="57150"/>
                  <a:pt x="476250" y="57150"/>
                </a:cubicBezTo>
                <a:lnTo>
                  <a:pt x="0" y="82550"/>
                </a:lnTo>
                <a:cubicBezTo>
                  <a:pt x="6879" y="82021"/>
                  <a:pt x="438150" y="62971"/>
                  <a:pt x="517525" y="53975"/>
                </a:cubicBezTo>
                <a:cubicBezTo>
                  <a:pt x="596900" y="44979"/>
                  <a:pt x="469371" y="30162"/>
                  <a:pt x="476250" y="28575"/>
                </a:cubicBezTo>
                <a:cubicBezTo>
                  <a:pt x="483129" y="26988"/>
                  <a:pt x="548217" y="46567"/>
                  <a:pt x="558800" y="44450"/>
                </a:cubicBezTo>
                <a:cubicBezTo>
                  <a:pt x="569383" y="42333"/>
                  <a:pt x="528637" y="12700"/>
                  <a:pt x="539750" y="15875"/>
                </a:cubicBezTo>
                <a:cubicBezTo>
                  <a:pt x="550863" y="19050"/>
                  <a:pt x="672571" y="66146"/>
                  <a:pt x="625475" y="63500"/>
                </a:cubicBezTo>
                <a:cubicBezTo>
                  <a:pt x="578379" y="60854"/>
                  <a:pt x="257175" y="0"/>
                  <a:pt x="257175" y="0"/>
                </a:cubicBezTo>
                <a:lnTo>
                  <a:pt x="841375" y="984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40817142-08E4-627F-EADD-4D71995462C5}"/>
              </a:ext>
            </a:extLst>
          </p:cNvPr>
          <p:cNvSpPr/>
          <p:nvPr/>
        </p:nvSpPr>
        <p:spPr>
          <a:xfrm>
            <a:off x="5292701" y="409336"/>
            <a:ext cx="689362" cy="136816"/>
          </a:xfrm>
          <a:custGeom>
            <a:avLst/>
            <a:gdLst>
              <a:gd name="connsiteX0" fmla="*/ 688999 w 689362"/>
              <a:gd name="connsiteY0" fmla="*/ 136764 h 136816"/>
              <a:gd name="connsiteX1" fmla="*/ 400074 w 689362"/>
              <a:gd name="connsiteY1" fmla="*/ 9764 h 136816"/>
              <a:gd name="connsiteX2" fmla="*/ 24 w 689362"/>
              <a:gd name="connsiteY2" fmla="*/ 19289 h 136816"/>
              <a:gd name="connsiteX3" fmla="*/ 381024 w 689362"/>
              <a:gd name="connsiteY3" fmla="*/ 239 h 136816"/>
              <a:gd name="connsiteX4" fmla="*/ 469924 w 689362"/>
              <a:gd name="connsiteY4" fmla="*/ 35164 h 136816"/>
              <a:gd name="connsiteX5" fmla="*/ 460399 w 689362"/>
              <a:gd name="connsiteY5" fmla="*/ 25639 h 136816"/>
              <a:gd name="connsiteX6" fmla="*/ 688999 w 689362"/>
              <a:gd name="connsiteY6" fmla="*/ 136764 h 1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362" h="136816">
                <a:moveTo>
                  <a:pt x="688999" y="136764"/>
                </a:moveTo>
                <a:cubicBezTo>
                  <a:pt x="678945" y="134118"/>
                  <a:pt x="514903" y="29343"/>
                  <a:pt x="400074" y="9764"/>
                </a:cubicBezTo>
                <a:cubicBezTo>
                  <a:pt x="285245" y="-9815"/>
                  <a:pt x="3199" y="20876"/>
                  <a:pt x="24" y="19289"/>
                </a:cubicBezTo>
                <a:cubicBezTo>
                  <a:pt x="-3151" y="17702"/>
                  <a:pt x="302707" y="-2407"/>
                  <a:pt x="381024" y="239"/>
                </a:cubicBezTo>
                <a:cubicBezTo>
                  <a:pt x="459341" y="2885"/>
                  <a:pt x="469924" y="35164"/>
                  <a:pt x="469924" y="35164"/>
                </a:cubicBezTo>
                <a:cubicBezTo>
                  <a:pt x="483153" y="39397"/>
                  <a:pt x="423357" y="10293"/>
                  <a:pt x="460399" y="25639"/>
                </a:cubicBezTo>
                <a:cubicBezTo>
                  <a:pt x="497441" y="40985"/>
                  <a:pt x="699053" y="139410"/>
                  <a:pt x="688999" y="136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F675987A-5814-A5FE-6249-20CDD74A2C74}"/>
              </a:ext>
            </a:extLst>
          </p:cNvPr>
          <p:cNvSpPr/>
          <p:nvPr/>
        </p:nvSpPr>
        <p:spPr>
          <a:xfrm>
            <a:off x="5199956" y="484218"/>
            <a:ext cx="323852" cy="227058"/>
          </a:xfrm>
          <a:custGeom>
            <a:avLst/>
            <a:gdLst>
              <a:gd name="connsiteX0" fmla="*/ 321369 w 323852"/>
              <a:gd name="connsiteY0" fmla="*/ 39657 h 227058"/>
              <a:gd name="connsiteX1" fmla="*/ 216594 w 323852"/>
              <a:gd name="connsiteY1" fmla="*/ 49182 h 227058"/>
              <a:gd name="connsiteX2" fmla="*/ 3869 w 323852"/>
              <a:gd name="connsiteY2" fmla="*/ 223807 h 227058"/>
              <a:gd name="connsiteX3" fmla="*/ 89594 w 323852"/>
              <a:gd name="connsiteY3" fmla="*/ 150782 h 227058"/>
              <a:gd name="connsiteX4" fmla="*/ 219769 w 323852"/>
              <a:gd name="connsiteY4" fmla="*/ 1557 h 227058"/>
              <a:gd name="connsiteX5" fmla="*/ 165794 w 323852"/>
              <a:gd name="connsiteY5" fmla="*/ 71407 h 227058"/>
              <a:gd name="connsiteX6" fmla="*/ 203894 w 323852"/>
              <a:gd name="connsiteY6" fmla="*/ 49182 h 227058"/>
              <a:gd name="connsiteX7" fmla="*/ 118169 w 323852"/>
              <a:gd name="connsiteY7" fmla="*/ 52357 h 227058"/>
              <a:gd name="connsiteX8" fmla="*/ 321369 w 323852"/>
              <a:gd name="connsiteY8" fmla="*/ 39657 h 22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852" h="227058">
                <a:moveTo>
                  <a:pt x="321369" y="39657"/>
                </a:moveTo>
                <a:cubicBezTo>
                  <a:pt x="337773" y="39128"/>
                  <a:pt x="269511" y="18490"/>
                  <a:pt x="216594" y="49182"/>
                </a:cubicBezTo>
                <a:cubicBezTo>
                  <a:pt x="163677" y="79874"/>
                  <a:pt x="25036" y="206874"/>
                  <a:pt x="3869" y="223807"/>
                </a:cubicBezTo>
                <a:cubicBezTo>
                  <a:pt x="-17298" y="240740"/>
                  <a:pt x="53611" y="187824"/>
                  <a:pt x="89594" y="150782"/>
                </a:cubicBezTo>
                <a:cubicBezTo>
                  <a:pt x="125577" y="113740"/>
                  <a:pt x="207069" y="14786"/>
                  <a:pt x="219769" y="1557"/>
                </a:cubicBezTo>
                <a:cubicBezTo>
                  <a:pt x="232469" y="-11672"/>
                  <a:pt x="168440" y="63470"/>
                  <a:pt x="165794" y="71407"/>
                </a:cubicBezTo>
                <a:cubicBezTo>
                  <a:pt x="163148" y="79344"/>
                  <a:pt x="211832" y="52357"/>
                  <a:pt x="203894" y="49182"/>
                </a:cubicBezTo>
                <a:cubicBezTo>
                  <a:pt x="195956" y="46007"/>
                  <a:pt x="104940" y="56061"/>
                  <a:pt x="118169" y="52357"/>
                </a:cubicBezTo>
                <a:cubicBezTo>
                  <a:pt x="131398" y="48653"/>
                  <a:pt x="304965" y="40186"/>
                  <a:pt x="321369" y="39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51F03446-740D-471E-E25C-2F26A780734F}"/>
              </a:ext>
            </a:extLst>
          </p:cNvPr>
          <p:cNvSpPr/>
          <p:nvPr/>
        </p:nvSpPr>
        <p:spPr>
          <a:xfrm>
            <a:off x="4668179" y="557196"/>
            <a:ext cx="712837" cy="390506"/>
          </a:xfrm>
          <a:custGeom>
            <a:avLst/>
            <a:gdLst>
              <a:gd name="connsiteX0" fmla="*/ 710271 w 712837"/>
              <a:gd name="connsiteY0" fmla="*/ 1604 h 390506"/>
              <a:gd name="connsiteX1" fmla="*/ 157821 w 712837"/>
              <a:gd name="connsiteY1" fmla="*/ 296879 h 390506"/>
              <a:gd name="connsiteX2" fmla="*/ 249896 w 712837"/>
              <a:gd name="connsiteY2" fmla="*/ 246079 h 390506"/>
              <a:gd name="connsiteX3" fmla="*/ 11771 w 712837"/>
              <a:gd name="connsiteY3" fmla="*/ 385779 h 390506"/>
              <a:gd name="connsiteX4" fmla="*/ 59396 w 712837"/>
              <a:gd name="connsiteY4" fmla="*/ 347679 h 390506"/>
              <a:gd name="connsiteX5" fmla="*/ 259421 w 712837"/>
              <a:gd name="connsiteY5" fmla="*/ 249254 h 390506"/>
              <a:gd name="connsiteX6" fmla="*/ 40346 w 712837"/>
              <a:gd name="connsiteY6" fmla="*/ 354029 h 390506"/>
              <a:gd name="connsiteX7" fmla="*/ 408646 w 712837"/>
              <a:gd name="connsiteY7" fmla="*/ 131779 h 390506"/>
              <a:gd name="connsiteX8" fmla="*/ 367371 w 712837"/>
              <a:gd name="connsiteY8" fmla="*/ 176229 h 390506"/>
              <a:gd name="connsiteX9" fmla="*/ 710271 w 712837"/>
              <a:gd name="connsiteY9" fmla="*/ 1604 h 39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837" h="390506">
                <a:moveTo>
                  <a:pt x="710271" y="1604"/>
                </a:moveTo>
                <a:cubicBezTo>
                  <a:pt x="675346" y="21712"/>
                  <a:pt x="234550" y="256133"/>
                  <a:pt x="157821" y="296879"/>
                </a:cubicBezTo>
                <a:cubicBezTo>
                  <a:pt x="81092" y="337625"/>
                  <a:pt x="274238" y="231262"/>
                  <a:pt x="249896" y="246079"/>
                </a:cubicBezTo>
                <a:cubicBezTo>
                  <a:pt x="225554" y="260896"/>
                  <a:pt x="43521" y="368846"/>
                  <a:pt x="11771" y="385779"/>
                </a:cubicBezTo>
                <a:cubicBezTo>
                  <a:pt x="-19979" y="402712"/>
                  <a:pt x="18121" y="370433"/>
                  <a:pt x="59396" y="347679"/>
                </a:cubicBezTo>
                <a:cubicBezTo>
                  <a:pt x="100671" y="324925"/>
                  <a:pt x="262596" y="248196"/>
                  <a:pt x="259421" y="249254"/>
                </a:cubicBezTo>
                <a:cubicBezTo>
                  <a:pt x="256246" y="250312"/>
                  <a:pt x="15475" y="373608"/>
                  <a:pt x="40346" y="354029"/>
                </a:cubicBezTo>
                <a:cubicBezTo>
                  <a:pt x="65217" y="334450"/>
                  <a:pt x="354142" y="161412"/>
                  <a:pt x="408646" y="131779"/>
                </a:cubicBezTo>
                <a:cubicBezTo>
                  <a:pt x="463150" y="102146"/>
                  <a:pt x="321863" y="195808"/>
                  <a:pt x="367371" y="176229"/>
                </a:cubicBezTo>
                <a:cubicBezTo>
                  <a:pt x="412879" y="156650"/>
                  <a:pt x="745196" y="-18504"/>
                  <a:pt x="710271" y="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1B6EB942-D39A-6D40-45AB-0B664F6E174C}"/>
              </a:ext>
            </a:extLst>
          </p:cNvPr>
          <p:cNvSpPr/>
          <p:nvPr/>
        </p:nvSpPr>
        <p:spPr>
          <a:xfrm>
            <a:off x="4625112" y="625475"/>
            <a:ext cx="639038" cy="438673"/>
          </a:xfrm>
          <a:custGeom>
            <a:avLst/>
            <a:gdLst>
              <a:gd name="connsiteX0" fmla="*/ 639038 w 639038"/>
              <a:gd name="connsiteY0" fmla="*/ 0 h 438673"/>
              <a:gd name="connsiteX1" fmla="*/ 134213 w 639038"/>
              <a:gd name="connsiteY1" fmla="*/ 361950 h 438673"/>
              <a:gd name="connsiteX2" fmla="*/ 273913 w 639038"/>
              <a:gd name="connsiteY2" fmla="*/ 250825 h 438673"/>
              <a:gd name="connsiteX3" fmla="*/ 863 w 639038"/>
              <a:gd name="connsiteY3" fmla="*/ 438150 h 438673"/>
              <a:gd name="connsiteX4" fmla="*/ 381863 w 639038"/>
              <a:gd name="connsiteY4" fmla="*/ 180975 h 438673"/>
              <a:gd name="connsiteX5" fmla="*/ 372338 w 639038"/>
              <a:gd name="connsiteY5" fmla="*/ 187325 h 438673"/>
              <a:gd name="connsiteX6" fmla="*/ 639038 w 639038"/>
              <a:gd name="connsiteY6" fmla="*/ 0 h 4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038" h="438673">
                <a:moveTo>
                  <a:pt x="639038" y="0"/>
                </a:moveTo>
                <a:lnTo>
                  <a:pt x="134213" y="361950"/>
                </a:lnTo>
                <a:cubicBezTo>
                  <a:pt x="73359" y="403754"/>
                  <a:pt x="296138" y="238125"/>
                  <a:pt x="273913" y="250825"/>
                </a:cubicBezTo>
                <a:cubicBezTo>
                  <a:pt x="251688" y="263525"/>
                  <a:pt x="-17129" y="449792"/>
                  <a:pt x="863" y="438150"/>
                </a:cubicBezTo>
                <a:cubicBezTo>
                  <a:pt x="18855" y="426508"/>
                  <a:pt x="319950" y="222779"/>
                  <a:pt x="381863" y="180975"/>
                </a:cubicBezTo>
                <a:lnTo>
                  <a:pt x="372338" y="187325"/>
                </a:lnTo>
                <a:lnTo>
                  <a:pt x="6390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A658E040-636C-C513-20A8-EDC11C358608}"/>
              </a:ext>
            </a:extLst>
          </p:cNvPr>
          <p:cNvSpPr/>
          <p:nvPr/>
        </p:nvSpPr>
        <p:spPr>
          <a:xfrm>
            <a:off x="4428166" y="905414"/>
            <a:ext cx="544404" cy="581616"/>
          </a:xfrm>
          <a:custGeom>
            <a:avLst/>
            <a:gdLst>
              <a:gd name="connsiteX0" fmla="*/ 540709 w 544404"/>
              <a:gd name="connsiteY0" fmla="*/ 2636 h 581616"/>
              <a:gd name="connsiteX1" fmla="*/ 188284 w 544404"/>
              <a:gd name="connsiteY1" fmla="*/ 294736 h 581616"/>
              <a:gd name="connsiteX2" fmla="*/ 223209 w 544404"/>
              <a:gd name="connsiteY2" fmla="*/ 262986 h 581616"/>
              <a:gd name="connsiteX3" fmla="*/ 172409 w 544404"/>
              <a:gd name="connsiteY3" fmla="*/ 342361 h 581616"/>
              <a:gd name="connsiteX4" fmla="*/ 197809 w 544404"/>
              <a:gd name="connsiteY4" fmla="*/ 316961 h 581616"/>
              <a:gd name="connsiteX5" fmla="*/ 77159 w 544404"/>
              <a:gd name="connsiteY5" fmla="*/ 542386 h 581616"/>
              <a:gd name="connsiteX6" fmla="*/ 172409 w 544404"/>
              <a:gd name="connsiteY6" fmla="*/ 421736 h 581616"/>
              <a:gd name="connsiteX7" fmla="*/ 264484 w 544404"/>
              <a:gd name="connsiteY7" fmla="*/ 326486 h 581616"/>
              <a:gd name="connsiteX8" fmla="*/ 61284 w 544404"/>
              <a:gd name="connsiteY8" fmla="*/ 570961 h 581616"/>
              <a:gd name="connsiteX9" fmla="*/ 77159 w 544404"/>
              <a:gd name="connsiteY9" fmla="*/ 516986 h 581616"/>
              <a:gd name="connsiteX10" fmla="*/ 181934 w 544404"/>
              <a:gd name="connsiteY10" fmla="*/ 329661 h 581616"/>
              <a:gd name="connsiteX11" fmla="*/ 147009 w 544404"/>
              <a:gd name="connsiteY11" fmla="*/ 380461 h 581616"/>
              <a:gd name="connsiteX12" fmla="*/ 251784 w 544404"/>
              <a:gd name="connsiteY12" fmla="*/ 237586 h 581616"/>
              <a:gd name="connsiteX13" fmla="*/ 143834 w 544404"/>
              <a:gd name="connsiteY13" fmla="*/ 316961 h 581616"/>
              <a:gd name="connsiteX14" fmla="*/ 181934 w 544404"/>
              <a:gd name="connsiteY14" fmla="*/ 288386 h 581616"/>
              <a:gd name="connsiteX15" fmla="*/ 959 w 544404"/>
              <a:gd name="connsiteY15" fmla="*/ 405861 h 581616"/>
              <a:gd name="connsiteX16" fmla="*/ 121609 w 544404"/>
              <a:gd name="connsiteY16" fmla="*/ 313786 h 581616"/>
              <a:gd name="connsiteX17" fmla="*/ 359734 w 544404"/>
              <a:gd name="connsiteY17" fmla="*/ 158211 h 581616"/>
              <a:gd name="connsiteX18" fmla="*/ 540709 w 544404"/>
              <a:gd name="connsiteY18" fmla="*/ 2636 h 58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4404" h="581616">
                <a:moveTo>
                  <a:pt x="540709" y="2636"/>
                </a:moveTo>
                <a:cubicBezTo>
                  <a:pt x="512134" y="25390"/>
                  <a:pt x="241201" y="251344"/>
                  <a:pt x="188284" y="294736"/>
                </a:cubicBezTo>
                <a:cubicBezTo>
                  <a:pt x="135367" y="338128"/>
                  <a:pt x="225855" y="255049"/>
                  <a:pt x="223209" y="262986"/>
                </a:cubicBezTo>
                <a:cubicBezTo>
                  <a:pt x="220563" y="270923"/>
                  <a:pt x="176642" y="333365"/>
                  <a:pt x="172409" y="342361"/>
                </a:cubicBezTo>
                <a:cubicBezTo>
                  <a:pt x="168176" y="351357"/>
                  <a:pt x="213684" y="283624"/>
                  <a:pt x="197809" y="316961"/>
                </a:cubicBezTo>
                <a:cubicBezTo>
                  <a:pt x="181934" y="350298"/>
                  <a:pt x="81392" y="524924"/>
                  <a:pt x="77159" y="542386"/>
                </a:cubicBezTo>
                <a:cubicBezTo>
                  <a:pt x="72926" y="559848"/>
                  <a:pt x="141188" y="457719"/>
                  <a:pt x="172409" y="421736"/>
                </a:cubicBezTo>
                <a:cubicBezTo>
                  <a:pt x="203630" y="385753"/>
                  <a:pt x="283005" y="301615"/>
                  <a:pt x="264484" y="326486"/>
                </a:cubicBezTo>
                <a:cubicBezTo>
                  <a:pt x="245963" y="351357"/>
                  <a:pt x="92505" y="539211"/>
                  <a:pt x="61284" y="570961"/>
                </a:cubicBezTo>
                <a:cubicBezTo>
                  <a:pt x="30063" y="602711"/>
                  <a:pt x="57051" y="557203"/>
                  <a:pt x="77159" y="516986"/>
                </a:cubicBezTo>
                <a:cubicBezTo>
                  <a:pt x="97267" y="476769"/>
                  <a:pt x="170292" y="352415"/>
                  <a:pt x="181934" y="329661"/>
                </a:cubicBezTo>
                <a:cubicBezTo>
                  <a:pt x="193576" y="306907"/>
                  <a:pt x="135367" y="395807"/>
                  <a:pt x="147009" y="380461"/>
                </a:cubicBezTo>
                <a:cubicBezTo>
                  <a:pt x="158651" y="365115"/>
                  <a:pt x="252313" y="248169"/>
                  <a:pt x="251784" y="237586"/>
                </a:cubicBezTo>
                <a:cubicBezTo>
                  <a:pt x="251255" y="227003"/>
                  <a:pt x="155476" y="308494"/>
                  <a:pt x="143834" y="316961"/>
                </a:cubicBezTo>
                <a:cubicBezTo>
                  <a:pt x="132192" y="325428"/>
                  <a:pt x="205746" y="273569"/>
                  <a:pt x="181934" y="288386"/>
                </a:cubicBezTo>
                <a:cubicBezTo>
                  <a:pt x="158122" y="303203"/>
                  <a:pt x="11013" y="401628"/>
                  <a:pt x="959" y="405861"/>
                </a:cubicBezTo>
                <a:cubicBezTo>
                  <a:pt x="-9095" y="410094"/>
                  <a:pt x="61813" y="355061"/>
                  <a:pt x="121609" y="313786"/>
                </a:cubicBezTo>
                <a:cubicBezTo>
                  <a:pt x="181405" y="272511"/>
                  <a:pt x="294646" y="205836"/>
                  <a:pt x="359734" y="158211"/>
                </a:cubicBezTo>
                <a:cubicBezTo>
                  <a:pt x="424821" y="110586"/>
                  <a:pt x="569284" y="-20118"/>
                  <a:pt x="540709" y="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205DD879-03C3-6DB3-59E1-8207852D4901}"/>
              </a:ext>
            </a:extLst>
          </p:cNvPr>
          <p:cNvSpPr/>
          <p:nvPr/>
        </p:nvSpPr>
        <p:spPr>
          <a:xfrm>
            <a:off x="4812230" y="215903"/>
            <a:ext cx="1110342" cy="255563"/>
          </a:xfrm>
          <a:custGeom>
            <a:avLst/>
            <a:gdLst>
              <a:gd name="connsiteX0" fmla="*/ 1105970 w 1110342"/>
              <a:gd name="connsiteY0" fmla="*/ 152397 h 255563"/>
              <a:gd name="connsiteX1" fmla="*/ 842445 w 1110342"/>
              <a:gd name="connsiteY1" fmla="*/ 9522 h 255563"/>
              <a:gd name="connsiteX2" fmla="*/ 7420 w 1110342"/>
              <a:gd name="connsiteY2" fmla="*/ 253997 h 255563"/>
              <a:gd name="connsiteX3" fmla="*/ 410645 w 1110342"/>
              <a:gd name="connsiteY3" fmla="*/ 120647 h 255563"/>
              <a:gd name="connsiteX4" fmla="*/ 775770 w 1110342"/>
              <a:gd name="connsiteY4" fmla="*/ 3172 h 255563"/>
              <a:gd name="connsiteX5" fmla="*/ 712270 w 1110342"/>
              <a:gd name="connsiteY5" fmla="*/ 31747 h 255563"/>
              <a:gd name="connsiteX6" fmla="*/ 883720 w 1110342"/>
              <a:gd name="connsiteY6" fmla="*/ 12697 h 255563"/>
              <a:gd name="connsiteX7" fmla="*/ 947220 w 1110342"/>
              <a:gd name="connsiteY7" fmla="*/ 28572 h 255563"/>
              <a:gd name="connsiteX8" fmla="*/ 953570 w 1110342"/>
              <a:gd name="connsiteY8" fmla="*/ 6347 h 255563"/>
              <a:gd name="connsiteX9" fmla="*/ 1004370 w 1110342"/>
              <a:gd name="connsiteY9" fmla="*/ 28572 h 255563"/>
              <a:gd name="connsiteX10" fmla="*/ 1105970 w 1110342"/>
              <a:gd name="connsiteY10" fmla="*/ 152397 h 2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342" h="255563">
                <a:moveTo>
                  <a:pt x="1105970" y="152397"/>
                </a:moveTo>
                <a:cubicBezTo>
                  <a:pt x="1078982" y="149222"/>
                  <a:pt x="1025537" y="-7411"/>
                  <a:pt x="842445" y="9522"/>
                </a:cubicBezTo>
                <a:cubicBezTo>
                  <a:pt x="659353" y="26455"/>
                  <a:pt x="79387" y="235476"/>
                  <a:pt x="7420" y="253997"/>
                </a:cubicBezTo>
                <a:cubicBezTo>
                  <a:pt x="-64547" y="272518"/>
                  <a:pt x="410645" y="120647"/>
                  <a:pt x="410645" y="120647"/>
                </a:cubicBezTo>
                <a:lnTo>
                  <a:pt x="775770" y="3172"/>
                </a:lnTo>
                <a:cubicBezTo>
                  <a:pt x="826041" y="-11645"/>
                  <a:pt x="694278" y="30159"/>
                  <a:pt x="712270" y="31747"/>
                </a:cubicBezTo>
                <a:cubicBezTo>
                  <a:pt x="730262" y="33334"/>
                  <a:pt x="844562" y="13226"/>
                  <a:pt x="883720" y="12697"/>
                </a:cubicBezTo>
                <a:cubicBezTo>
                  <a:pt x="922878" y="12168"/>
                  <a:pt x="935578" y="29630"/>
                  <a:pt x="947220" y="28572"/>
                </a:cubicBezTo>
                <a:cubicBezTo>
                  <a:pt x="958862" y="27514"/>
                  <a:pt x="944045" y="6347"/>
                  <a:pt x="953570" y="6347"/>
                </a:cubicBezTo>
                <a:cubicBezTo>
                  <a:pt x="963095" y="6347"/>
                  <a:pt x="981616" y="5289"/>
                  <a:pt x="1004370" y="28572"/>
                </a:cubicBezTo>
                <a:cubicBezTo>
                  <a:pt x="1027124" y="51855"/>
                  <a:pt x="1132958" y="155572"/>
                  <a:pt x="1105970" y="152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A5CFDB62-7C2C-0CAE-A77E-BE23C43E00A2}"/>
              </a:ext>
            </a:extLst>
          </p:cNvPr>
          <p:cNvSpPr/>
          <p:nvPr/>
        </p:nvSpPr>
        <p:spPr>
          <a:xfrm>
            <a:off x="4791371" y="358633"/>
            <a:ext cx="1137819" cy="332227"/>
          </a:xfrm>
          <a:custGeom>
            <a:avLst/>
            <a:gdLst>
              <a:gd name="connsiteX0" fmla="*/ 1136354 w 1137819"/>
              <a:gd name="connsiteY0" fmla="*/ 57292 h 332227"/>
              <a:gd name="connsiteX1" fmla="*/ 923629 w 1137819"/>
              <a:gd name="connsiteY1" fmla="*/ 19192 h 332227"/>
              <a:gd name="connsiteX2" fmla="*/ 40979 w 1137819"/>
              <a:gd name="connsiteY2" fmla="*/ 317642 h 332227"/>
              <a:gd name="connsiteX3" fmla="*/ 187029 w 1137819"/>
              <a:gd name="connsiteY3" fmla="*/ 270017 h 332227"/>
              <a:gd name="connsiteX4" fmla="*/ 548979 w 1137819"/>
              <a:gd name="connsiteY4" fmla="*/ 130317 h 332227"/>
              <a:gd name="connsiteX5" fmla="*/ 533104 w 1137819"/>
              <a:gd name="connsiteY5" fmla="*/ 136667 h 332227"/>
              <a:gd name="connsiteX6" fmla="*/ 787104 w 1137819"/>
              <a:gd name="connsiteY6" fmla="*/ 28717 h 332227"/>
              <a:gd name="connsiteX7" fmla="*/ 742654 w 1137819"/>
              <a:gd name="connsiteY7" fmla="*/ 60467 h 332227"/>
              <a:gd name="connsiteX8" fmla="*/ 895054 w 1137819"/>
              <a:gd name="connsiteY8" fmla="*/ 6492 h 332227"/>
              <a:gd name="connsiteX9" fmla="*/ 831554 w 1137819"/>
              <a:gd name="connsiteY9" fmla="*/ 25542 h 332227"/>
              <a:gd name="connsiteX10" fmla="*/ 949029 w 1137819"/>
              <a:gd name="connsiteY10" fmla="*/ 12842 h 332227"/>
              <a:gd name="connsiteX11" fmla="*/ 1018879 w 1137819"/>
              <a:gd name="connsiteY11" fmla="*/ 12842 h 332227"/>
              <a:gd name="connsiteX12" fmla="*/ 1018879 w 1137819"/>
              <a:gd name="connsiteY12" fmla="*/ 142 h 332227"/>
              <a:gd name="connsiteX13" fmla="*/ 1136354 w 1137819"/>
              <a:gd name="connsiteY13" fmla="*/ 57292 h 33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7819" h="332227">
                <a:moveTo>
                  <a:pt x="1136354" y="57292"/>
                </a:moveTo>
                <a:cubicBezTo>
                  <a:pt x="1120479" y="60467"/>
                  <a:pt x="1106191" y="-24200"/>
                  <a:pt x="923629" y="19192"/>
                </a:cubicBezTo>
                <a:cubicBezTo>
                  <a:pt x="741066" y="62584"/>
                  <a:pt x="163746" y="275838"/>
                  <a:pt x="40979" y="317642"/>
                </a:cubicBezTo>
                <a:cubicBezTo>
                  <a:pt x="-81788" y="359446"/>
                  <a:pt x="102362" y="301238"/>
                  <a:pt x="187029" y="270017"/>
                </a:cubicBezTo>
                <a:cubicBezTo>
                  <a:pt x="271696" y="238796"/>
                  <a:pt x="491300" y="152542"/>
                  <a:pt x="548979" y="130317"/>
                </a:cubicBezTo>
                <a:cubicBezTo>
                  <a:pt x="606658" y="108092"/>
                  <a:pt x="533104" y="136667"/>
                  <a:pt x="533104" y="136667"/>
                </a:cubicBezTo>
                <a:lnTo>
                  <a:pt x="787104" y="28717"/>
                </a:lnTo>
                <a:cubicBezTo>
                  <a:pt x="822029" y="16017"/>
                  <a:pt x="724662" y="64171"/>
                  <a:pt x="742654" y="60467"/>
                </a:cubicBezTo>
                <a:cubicBezTo>
                  <a:pt x="760646" y="56763"/>
                  <a:pt x="880237" y="12313"/>
                  <a:pt x="895054" y="6492"/>
                </a:cubicBezTo>
                <a:cubicBezTo>
                  <a:pt x="909871" y="671"/>
                  <a:pt x="822558" y="24484"/>
                  <a:pt x="831554" y="25542"/>
                </a:cubicBezTo>
                <a:cubicBezTo>
                  <a:pt x="840550" y="26600"/>
                  <a:pt x="917808" y="14959"/>
                  <a:pt x="949029" y="12842"/>
                </a:cubicBezTo>
                <a:cubicBezTo>
                  <a:pt x="980250" y="10725"/>
                  <a:pt x="1018879" y="12842"/>
                  <a:pt x="1018879" y="12842"/>
                </a:cubicBezTo>
                <a:cubicBezTo>
                  <a:pt x="1030521" y="10725"/>
                  <a:pt x="1003533" y="-1446"/>
                  <a:pt x="1018879" y="142"/>
                </a:cubicBezTo>
                <a:cubicBezTo>
                  <a:pt x="1034225" y="1729"/>
                  <a:pt x="1152229" y="54117"/>
                  <a:pt x="1136354" y="57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200F298-B480-6899-8430-F2C341189EDD}"/>
              </a:ext>
            </a:extLst>
          </p:cNvPr>
          <p:cNvSpPr/>
          <p:nvPr/>
        </p:nvSpPr>
        <p:spPr>
          <a:xfrm>
            <a:off x="4594961" y="116932"/>
            <a:ext cx="939064" cy="232943"/>
          </a:xfrm>
          <a:custGeom>
            <a:avLst/>
            <a:gdLst>
              <a:gd name="connsiteX0" fmla="*/ 939064 w 939064"/>
              <a:gd name="connsiteY0" fmla="*/ 57693 h 232943"/>
              <a:gd name="connsiteX1" fmla="*/ 326289 w 939064"/>
              <a:gd name="connsiteY1" fmla="*/ 57693 h 232943"/>
              <a:gd name="connsiteX2" fmla="*/ 554889 w 939064"/>
              <a:gd name="connsiteY2" fmla="*/ 54518 h 232943"/>
              <a:gd name="connsiteX3" fmla="*/ 431064 w 939064"/>
              <a:gd name="connsiteY3" fmla="*/ 73568 h 232943"/>
              <a:gd name="connsiteX4" fmla="*/ 2439 w 939064"/>
              <a:gd name="connsiteY4" fmla="*/ 232318 h 232943"/>
              <a:gd name="connsiteX5" fmla="*/ 646964 w 939064"/>
              <a:gd name="connsiteY5" fmla="*/ 6893 h 232943"/>
              <a:gd name="connsiteX6" fmla="*/ 519964 w 939064"/>
              <a:gd name="connsiteY6" fmla="*/ 57693 h 232943"/>
              <a:gd name="connsiteX7" fmla="*/ 656489 w 939064"/>
              <a:gd name="connsiteY7" fmla="*/ 54518 h 232943"/>
              <a:gd name="connsiteX8" fmla="*/ 475514 w 939064"/>
              <a:gd name="connsiteY8" fmla="*/ 54518 h 232943"/>
              <a:gd name="connsiteX9" fmla="*/ 939064 w 939064"/>
              <a:gd name="connsiteY9" fmla="*/ 57693 h 2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064" h="232943">
                <a:moveTo>
                  <a:pt x="939064" y="57693"/>
                </a:moveTo>
                <a:lnTo>
                  <a:pt x="326289" y="57693"/>
                </a:lnTo>
                <a:cubicBezTo>
                  <a:pt x="262260" y="57164"/>
                  <a:pt x="537426" y="51872"/>
                  <a:pt x="554889" y="54518"/>
                </a:cubicBezTo>
                <a:cubicBezTo>
                  <a:pt x="572352" y="57164"/>
                  <a:pt x="523139" y="43935"/>
                  <a:pt x="431064" y="73568"/>
                </a:cubicBezTo>
                <a:cubicBezTo>
                  <a:pt x="338989" y="103201"/>
                  <a:pt x="-33544" y="243431"/>
                  <a:pt x="2439" y="232318"/>
                </a:cubicBezTo>
                <a:cubicBezTo>
                  <a:pt x="38422" y="221205"/>
                  <a:pt x="560710" y="35997"/>
                  <a:pt x="646964" y="6893"/>
                </a:cubicBezTo>
                <a:cubicBezTo>
                  <a:pt x="733218" y="-22211"/>
                  <a:pt x="518376" y="49755"/>
                  <a:pt x="519964" y="57693"/>
                </a:cubicBezTo>
                <a:cubicBezTo>
                  <a:pt x="521552" y="65631"/>
                  <a:pt x="663897" y="55047"/>
                  <a:pt x="656489" y="54518"/>
                </a:cubicBezTo>
                <a:cubicBezTo>
                  <a:pt x="649081" y="53989"/>
                  <a:pt x="475514" y="54518"/>
                  <a:pt x="475514" y="54518"/>
                </a:cubicBezTo>
                <a:lnTo>
                  <a:pt x="939064" y="576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46539A5A-CB8E-E97D-79B6-A1F5D5FFFB73}"/>
              </a:ext>
            </a:extLst>
          </p:cNvPr>
          <p:cNvSpPr/>
          <p:nvPr/>
        </p:nvSpPr>
        <p:spPr>
          <a:xfrm>
            <a:off x="4093085" y="154020"/>
            <a:ext cx="1538266" cy="755184"/>
          </a:xfrm>
          <a:custGeom>
            <a:avLst/>
            <a:gdLst>
              <a:gd name="connsiteX0" fmla="*/ 1523490 w 1538266"/>
              <a:gd name="connsiteY0" fmla="*/ 7905 h 755184"/>
              <a:gd name="connsiteX1" fmla="*/ 628140 w 1538266"/>
              <a:gd name="connsiteY1" fmla="*/ 303180 h 755184"/>
              <a:gd name="connsiteX2" fmla="*/ 9015 w 1538266"/>
              <a:gd name="connsiteY2" fmla="*/ 750855 h 755184"/>
              <a:gd name="connsiteX3" fmla="*/ 294765 w 1538266"/>
              <a:gd name="connsiteY3" fmla="*/ 512730 h 755184"/>
              <a:gd name="connsiteX4" fmla="*/ 771015 w 1538266"/>
              <a:gd name="connsiteY4" fmla="*/ 223805 h 755184"/>
              <a:gd name="connsiteX5" fmla="*/ 755140 w 1538266"/>
              <a:gd name="connsiteY5" fmla="*/ 239680 h 755184"/>
              <a:gd name="connsiteX6" fmla="*/ 1158365 w 1538266"/>
              <a:gd name="connsiteY6" fmla="*/ 96805 h 755184"/>
              <a:gd name="connsiteX7" fmla="*/ 1523490 w 1538266"/>
              <a:gd name="connsiteY7" fmla="*/ 7905 h 75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8266" h="755184">
                <a:moveTo>
                  <a:pt x="1523490" y="7905"/>
                </a:moveTo>
                <a:cubicBezTo>
                  <a:pt x="1435119" y="42301"/>
                  <a:pt x="880552" y="179355"/>
                  <a:pt x="628140" y="303180"/>
                </a:cubicBezTo>
                <a:cubicBezTo>
                  <a:pt x="375728" y="427005"/>
                  <a:pt x="64577" y="715930"/>
                  <a:pt x="9015" y="750855"/>
                </a:cubicBezTo>
                <a:cubicBezTo>
                  <a:pt x="-46548" y="785780"/>
                  <a:pt x="167765" y="600572"/>
                  <a:pt x="294765" y="512730"/>
                </a:cubicBezTo>
                <a:cubicBezTo>
                  <a:pt x="421765" y="424888"/>
                  <a:pt x="771015" y="223805"/>
                  <a:pt x="771015" y="223805"/>
                </a:cubicBezTo>
                <a:cubicBezTo>
                  <a:pt x="847744" y="178297"/>
                  <a:pt x="690582" y="260847"/>
                  <a:pt x="755140" y="239680"/>
                </a:cubicBezTo>
                <a:cubicBezTo>
                  <a:pt x="819698" y="218513"/>
                  <a:pt x="1036657" y="133317"/>
                  <a:pt x="1158365" y="96805"/>
                </a:cubicBezTo>
                <a:cubicBezTo>
                  <a:pt x="1280073" y="60293"/>
                  <a:pt x="1611861" y="-26491"/>
                  <a:pt x="1523490" y="7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E7A8DA75-6F59-3A0E-789D-3C7B4D24719A}"/>
              </a:ext>
            </a:extLst>
          </p:cNvPr>
          <p:cNvSpPr/>
          <p:nvPr/>
        </p:nvSpPr>
        <p:spPr>
          <a:xfrm>
            <a:off x="4362855" y="155656"/>
            <a:ext cx="951923" cy="402534"/>
          </a:xfrm>
          <a:custGeom>
            <a:avLst/>
            <a:gdLst>
              <a:gd name="connsiteX0" fmla="*/ 945745 w 951923"/>
              <a:gd name="connsiteY0" fmla="*/ 3094 h 402534"/>
              <a:gd name="connsiteX1" fmla="*/ 15470 w 951923"/>
              <a:gd name="connsiteY1" fmla="*/ 396794 h 402534"/>
              <a:gd name="connsiteX2" fmla="*/ 402820 w 951923"/>
              <a:gd name="connsiteY2" fmla="*/ 222169 h 402534"/>
              <a:gd name="connsiteX3" fmla="*/ 945745 w 951923"/>
              <a:gd name="connsiteY3" fmla="*/ 3094 h 40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923" h="402534">
                <a:moveTo>
                  <a:pt x="945745" y="3094"/>
                </a:moveTo>
                <a:cubicBezTo>
                  <a:pt x="881187" y="32198"/>
                  <a:pt x="105957" y="360282"/>
                  <a:pt x="15470" y="396794"/>
                </a:cubicBezTo>
                <a:cubicBezTo>
                  <a:pt x="-75017" y="433306"/>
                  <a:pt x="254653" y="286198"/>
                  <a:pt x="402820" y="222169"/>
                </a:cubicBezTo>
                <a:cubicBezTo>
                  <a:pt x="550987" y="158140"/>
                  <a:pt x="1010303" y="-26010"/>
                  <a:pt x="945745" y="3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F9A98B83-6B03-21BC-5985-9A9A46122E9C}"/>
              </a:ext>
            </a:extLst>
          </p:cNvPr>
          <p:cNvSpPr/>
          <p:nvPr/>
        </p:nvSpPr>
        <p:spPr>
          <a:xfrm>
            <a:off x="4251208" y="158156"/>
            <a:ext cx="773994" cy="534101"/>
          </a:xfrm>
          <a:custGeom>
            <a:avLst/>
            <a:gdLst>
              <a:gd name="connsiteX0" fmla="*/ 768467 w 773994"/>
              <a:gd name="connsiteY0" fmla="*/ 3769 h 534101"/>
              <a:gd name="connsiteX1" fmla="*/ 238242 w 773994"/>
              <a:gd name="connsiteY1" fmla="*/ 299044 h 534101"/>
              <a:gd name="connsiteX2" fmla="*/ 285867 w 773994"/>
              <a:gd name="connsiteY2" fmla="*/ 267294 h 534101"/>
              <a:gd name="connsiteX3" fmla="*/ 117 w 773994"/>
              <a:gd name="connsiteY3" fmla="*/ 533994 h 534101"/>
              <a:gd name="connsiteX4" fmla="*/ 323967 w 773994"/>
              <a:gd name="connsiteY4" fmla="*/ 232369 h 534101"/>
              <a:gd name="connsiteX5" fmla="*/ 301742 w 773994"/>
              <a:gd name="connsiteY5" fmla="*/ 251419 h 534101"/>
              <a:gd name="connsiteX6" fmla="*/ 577967 w 773994"/>
              <a:gd name="connsiteY6" fmla="*/ 108544 h 534101"/>
              <a:gd name="connsiteX7" fmla="*/ 517642 w 773994"/>
              <a:gd name="connsiteY7" fmla="*/ 130769 h 534101"/>
              <a:gd name="connsiteX8" fmla="*/ 768467 w 773994"/>
              <a:gd name="connsiteY8" fmla="*/ 3769 h 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994" h="534101">
                <a:moveTo>
                  <a:pt x="768467" y="3769"/>
                </a:moveTo>
                <a:cubicBezTo>
                  <a:pt x="721900" y="31815"/>
                  <a:pt x="318675" y="255123"/>
                  <a:pt x="238242" y="299044"/>
                </a:cubicBezTo>
                <a:cubicBezTo>
                  <a:pt x="157809" y="342965"/>
                  <a:pt x="325554" y="228136"/>
                  <a:pt x="285867" y="267294"/>
                </a:cubicBezTo>
                <a:cubicBezTo>
                  <a:pt x="246179" y="306452"/>
                  <a:pt x="-6233" y="539815"/>
                  <a:pt x="117" y="533994"/>
                </a:cubicBezTo>
                <a:cubicBezTo>
                  <a:pt x="6467" y="528173"/>
                  <a:pt x="273696" y="279465"/>
                  <a:pt x="323967" y="232369"/>
                </a:cubicBezTo>
                <a:cubicBezTo>
                  <a:pt x="374238" y="185273"/>
                  <a:pt x="259409" y="272057"/>
                  <a:pt x="301742" y="251419"/>
                </a:cubicBezTo>
                <a:cubicBezTo>
                  <a:pt x="344075" y="230781"/>
                  <a:pt x="541984" y="128652"/>
                  <a:pt x="577967" y="108544"/>
                </a:cubicBezTo>
                <a:cubicBezTo>
                  <a:pt x="613950" y="88436"/>
                  <a:pt x="482188" y="148761"/>
                  <a:pt x="517642" y="130769"/>
                </a:cubicBezTo>
                <a:cubicBezTo>
                  <a:pt x="553096" y="112777"/>
                  <a:pt x="815034" y="-24277"/>
                  <a:pt x="768467" y="3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C1090145-845B-0B2E-0A00-0D3F7792DC0F}"/>
              </a:ext>
            </a:extLst>
          </p:cNvPr>
          <p:cNvSpPr/>
          <p:nvPr/>
        </p:nvSpPr>
        <p:spPr>
          <a:xfrm>
            <a:off x="4606183" y="272542"/>
            <a:ext cx="1343835" cy="400813"/>
          </a:xfrm>
          <a:custGeom>
            <a:avLst/>
            <a:gdLst>
              <a:gd name="connsiteX0" fmla="*/ 1343767 w 1343835"/>
              <a:gd name="connsiteY0" fmla="*/ 102108 h 400813"/>
              <a:gd name="connsiteX1" fmla="*/ 915142 w 1343835"/>
              <a:gd name="connsiteY1" fmla="*/ 57658 h 400813"/>
              <a:gd name="connsiteX2" fmla="*/ 19792 w 1343835"/>
              <a:gd name="connsiteY2" fmla="*/ 394208 h 400813"/>
              <a:gd name="connsiteX3" fmla="*/ 273792 w 1343835"/>
              <a:gd name="connsiteY3" fmla="*/ 289433 h 400813"/>
              <a:gd name="connsiteX4" fmla="*/ 746867 w 1343835"/>
              <a:gd name="connsiteY4" fmla="*/ 89408 h 400813"/>
              <a:gd name="connsiteX5" fmla="*/ 645267 w 1343835"/>
              <a:gd name="connsiteY5" fmla="*/ 130683 h 400813"/>
              <a:gd name="connsiteX6" fmla="*/ 943717 w 1343835"/>
              <a:gd name="connsiteY6" fmla="*/ 54483 h 400813"/>
              <a:gd name="connsiteX7" fmla="*/ 908792 w 1343835"/>
              <a:gd name="connsiteY7" fmla="*/ 57658 h 400813"/>
              <a:gd name="connsiteX8" fmla="*/ 1026267 w 1343835"/>
              <a:gd name="connsiteY8" fmla="*/ 25908 h 400813"/>
              <a:gd name="connsiteX9" fmla="*/ 1137392 w 1343835"/>
              <a:gd name="connsiteY9" fmla="*/ 44958 h 400813"/>
              <a:gd name="connsiteX10" fmla="*/ 950067 w 1343835"/>
              <a:gd name="connsiteY10" fmla="*/ 508 h 400813"/>
              <a:gd name="connsiteX11" fmla="*/ 1343767 w 1343835"/>
              <a:gd name="connsiteY11" fmla="*/ 102108 h 40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3835" h="400813">
                <a:moveTo>
                  <a:pt x="1343767" y="102108"/>
                </a:moveTo>
                <a:cubicBezTo>
                  <a:pt x="1337946" y="111633"/>
                  <a:pt x="1135804" y="8975"/>
                  <a:pt x="915142" y="57658"/>
                </a:cubicBezTo>
                <a:cubicBezTo>
                  <a:pt x="694479" y="106341"/>
                  <a:pt x="126684" y="355579"/>
                  <a:pt x="19792" y="394208"/>
                </a:cubicBezTo>
                <a:cubicBezTo>
                  <a:pt x="-87100" y="432837"/>
                  <a:pt x="273792" y="289433"/>
                  <a:pt x="273792" y="289433"/>
                </a:cubicBezTo>
                <a:lnTo>
                  <a:pt x="746867" y="89408"/>
                </a:lnTo>
                <a:cubicBezTo>
                  <a:pt x="808779" y="62950"/>
                  <a:pt x="612459" y="136504"/>
                  <a:pt x="645267" y="130683"/>
                </a:cubicBezTo>
                <a:cubicBezTo>
                  <a:pt x="678075" y="124862"/>
                  <a:pt x="899796" y="66654"/>
                  <a:pt x="943717" y="54483"/>
                </a:cubicBezTo>
                <a:cubicBezTo>
                  <a:pt x="987638" y="42312"/>
                  <a:pt x="895034" y="62420"/>
                  <a:pt x="908792" y="57658"/>
                </a:cubicBezTo>
                <a:cubicBezTo>
                  <a:pt x="922550" y="52896"/>
                  <a:pt x="988167" y="28025"/>
                  <a:pt x="1026267" y="25908"/>
                </a:cubicBezTo>
                <a:cubicBezTo>
                  <a:pt x="1064367" y="23791"/>
                  <a:pt x="1150092" y="49191"/>
                  <a:pt x="1137392" y="44958"/>
                </a:cubicBezTo>
                <a:cubicBezTo>
                  <a:pt x="1124692" y="40725"/>
                  <a:pt x="918317" y="-5313"/>
                  <a:pt x="950067" y="508"/>
                </a:cubicBezTo>
                <a:cubicBezTo>
                  <a:pt x="981817" y="6329"/>
                  <a:pt x="1349588" y="92583"/>
                  <a:pt x="1343767" y="10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3F437824-22F6-F1E4-0E0C-EC13AC910433}"/>
              </a:ext>
            </a:extLst>
          </p:cNvPr>
          <p:cNvSpPr/>
          <p:nvPr/>
        </p:nvSpPr>
        <p:spPr>
          <a:xfrm>
            <a:off x="4448012" y="292177"/>
            <a:ext cx="1065874" cy="740655"/>
          </a:xfrm>
          <a:custGeom>
            <a:avLst/>
            <a:gdLst>
              <a:gd name="connsiteX0" fmla="*/ 1060613 w 1065874"/>
              <a:gd name="connsiteY0" fmla="*/ 3098 h 740655"/>
              <a:gd name="connsiteX1" fmla="*/ 543088 w 1065874"/>
              <a:gd name="connsiteY1" fmla="*/ 339648 h 740655"/>
              <a:gd name="connsiteX2" fmla="*/ 612938 w 1065874"/>
              <a:gd name="connsiteY2" fmla="*/ 295198 h 740655"/>
              <a:gd name="connsiteX3" fmla="*/ 57313 w 1065874"/>
              <a:gd name="connsiteY3" fmla="*/ 720648 h 740655"/>
              <a:gd name="connsiteX4" fmla="*/ 127163 w 1065874"/>
              <a:gd name="connsiteY4" fmla="*/ 676198 h 740655"/>
              <a:gd name="connsiteX5" fmla="*/ 962188 w 1065874"/>
              <a:gd name="connsiteY5" fmla="*/ 225348 h 740655"/>
              <a:gd name="connsiteX6" fmla="*/ 708188 w 1065874"/>
              <a:gd name="connsiteY6" fmla="*/ 361873 h 740655"/>
              <a:gd name="connsiteX7" fmla="*/ 163 w 1065874"/>
              <a:gd name="connsiteY7" fmla="*/ 739698 h 740655"/>
              <a:gd name="connsiteX8" fmla="*/ 774863 w 1065874"/>
              <a:gd name="connsiteY8" fmla="*/ 253923 h 740655"/>
              <a:gd name="connsiteX9" fmla="*/ 247813 w 1065874"/>
              <a:gd name="connsiteY9" fmla="*/ 568248 h 740655"/>
              <a:gd name="connsiteX10" fmla="*/ 730413 w 1065874"/>
              <a:gd name="connsiteY10" fmla="*/ 209473 h 740655"/>
              <a:gd name="connsiteX11" fmla="*/ 724063 w 1065874"/>
              <a:gd name="connsiteY11" fmla="*/ 222173 h 740655"/>
              <a:gd name="connsiteX12" fmla="*/ 828838 w 1065874"/>
              <a:gd name="connsiteY12" fmla="*/ 168198 h 740655"/>
              <a:gd name="connsiteX13" fmla="*/ 812963 w 1065874"/>
              <a:gd name="connsiteY13" fmla="*/ 171373 h 740655"/>
              <a:gd name="connsiteX14" fmla="*/ 1060613 w 1065874"/>
              <a:gd name="connsiteY14" fmla="*/ 3098 h 74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5874" h="740655">
                <a:moveTo>
                  <a:pt x="1060613" y="3098"/>
                </a:moveTo>
                <a:cubicBezTo>
                  <a:pt x="1015634" y="31144"/>
                  <a:pt x="617700" y="290965"/>
                  <a:pt x="543088" y="339648"/>
                </a:cubicBezTo>
                <a:cubicBezTo>
                  <a:pt x="468476" y="388331"/>
                  <a:pt x="693900" y="231698"/>
                  <a:pt x="612938" y="295198"/>
                </a:cubicBezTo>
                <a:cubicBezTo>
                  <a:pt x="531976" y="358698"/>
                  <a:pt x="138275" y="657148"/>
                  <a:pt x="57313" y="720648"/>
                </a:cubicBezTo>
                <a:cubicBezTo>
                  <a:pt x="-23649" y="784148"/>
                  <a:pt x="127163" y="676198"/>
                  <a:pt x="127163" y="676198"/>
                </a:cubicBezTo>
                <a:lnTo>
                  <a:pt x="962188" y="225348"/>
                </a:lnTo>
                <a:lnTo>
                  <a:pt x="708188" y="361873"/>
                </a:lnTo>
                <a:cubicBezTo>
                  <a:pt x="547851" y="447598"/>
                  <a:pt x="-10949" y="757689"/>
                  <a:pt x="163" y="739698"/>
                </a:cubicBezTo>
                <a:cubicBezTo>
                  <a:pt x="11275" y="721707"/>
                  <a:pt x="733588" y="282498"/>
                  <a:pt x="774863" y="253923"/>
                </a:cubicBezTo>
                <a:cubicBezTo>
                  <a:pt x="816138" y="225348"/>
                  <a:pt x="255221" y="575656"/>
                  <a:pt x="247813" y="568248"/>
                </a:cubicBezTo>
                <a:cubicBezTo>
                  <a:pt x="240405" y="560840"/>
                  <a:pt x="651038" y="267152"/>
                  <a:pt x="730413" y="209473"/>
                </a:cubicBezTo>
                <a:cubicBezTo>
                  <a:pt x="809788" y="151794"/>
                  <a:pt x="707659" y="229052"/>
                  <a:pt x="724063" y="222173"/>
                </a:cubicBezTo>
                <a:cubicBezTo>
                  <a:pt x="740467" y="215294"/>
                  <a:pt x="814021" y="176665"/>
                  <a:pt x="828838" y="168198"/>
                </a:cubicBezTo>
                <a:cubicBezTo>
                  <a:pt x="843655" y="159731"/>
                  <a:pt x="777509" y="196773"/>
                  <a:pt x="812963" y="171373"/>
                </a:cubicBezTo>
                <a:cubicBezTo>
                  <a:pt x="848417" y="145973"/>
                  <a:pt x="1105592" y="-24948"/>
                  <a:pt x="1060613" y="3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4ABA6217-5321-0534-E1CA-60F627289498}"/>
              </a:ext>
            </a:extLst>
          </p:cNvPr>
          <p:cNvSpPr/>
          <p:nvPr/>
        </p:nvSpPr>
        <p:spPr>
          <a:xfrm>
            <a:off x="4103824" y="245267"/>
            <a:ext cx="1039020" cy="1099272"/>
          </a:xfrm>
          <a:custGeom>
            <a:avLst/>
            <a:gdLst>
              <a:gd name="connsiteX0" fmla="*/ 1033326 w 1039020"/>
              <a:gd name="connsiteY0" fmla="*/ 5558 h 1099272"/>
              <a:gd name="connsiteX1" fmla="*/ 458651 w 1039020"/>
              <a:gd name="connsiteY1" fmla="*/ 488158 h 1099272"/>
              <a:gd name="connsiteX2" fmla="*/ 23676 w 1039020"/>
              <a:gd name="connsiteY2" fmla="*/ 1072358 h 1099272"/>
              <a:gd name="connsiteX3" fmla="*/ 106226 w 1039020"/>
              <a:gd name="connsiteY3" fmla="*/ 942183 h 1099272"/>
              <a:gd name="connsiteX4" fmla="*/ 515801 w 1039020"/>
              <a:gd name="connsiteY4" fmla="*/ 418308 h 1099272"/>
              <a:gd name="connsiteX5" fmla="*/ 496751 w 1039020"/>
              <a:gd name="connsiteY5" fmla="*/ 443708 h 1099272"/>
              <a:gd name="connsiteX6" fmla="*/ 795201 w 1039020"/>
              <a:gd name="connsiteY6" fmla="*/ 170658 h 1099272"/>
              <a:gd name="connsiteX7" fmla="*/ 757101 w 1039020"/>
              <a:gd name="connsiteY7" fmla="*/ 221458 h 1099272"/>
              <a:gd name="connsiteX8" fmla="*/ 1033326 w 1039020"/>
              <a:gd name="connsiteY8" fmla="*/ 5558 h 109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9020" h="1099272">
                <a:moveTo>
                  <a:pt x="1033326" y="5558"/>
                </a:moveTo>
                <a:cubicBezTo>
                  <a:pt x="983584" y="50008"/>
                  <a:pt x="626926" y="310358"/>
                  <a:pt x="458651" y="488158"/>
                </a:cubicBezTo>
                <a:cubicBezTo>
                  <a:pt x="290376" y="665958"/>
                  <a:pt x="82414" y="996687"/>
                  <a:pt x="23676" y="1072358"/>
                </a:cubicBezTo>
                <a:cubicBezTo>
                  <a:pt x="-35062" y="1148029"/>
                  <a:pt x="24205" y="1051191"/>
                  <a:pt x="106226" y="942183"/>
                </a:cubicBezTo>
                <a:cubicBezTo>
                  <a:pt x="188247" y="833175"/>
                  <a:pt x="450713" y="501387"/>
                  <a:pt x="515801" y="418308"/>
                </a:cubicBezTo>
                <a:cubicBezTo>
                  <a:pt x="580888" y="335229"/>
                  <a:pt x="450184" y="484983"/>
                  <a:pt x="496751" y="443708"/>
                </a:cubicBezTo>
                <a:cubicBezTo>
                  <a:pt x="543318" y="402433"/>
                  <a:pt x="751809" y="207700"/>
                  <a:pt x="795201" y="170658"/>
                </a:cubicBezTo>
                <a:cubicBezTo>
                  <a:pt x="838593" y="133616"/>
                  <a:pt x="722705" y="245800"/>
                  <a:pt x="757101" y="221458"/>
                </a:cubicBezTo>
                <a:cubicBezTo>
                  <a:pt x="791497" y="197116"/>
                  <a:pt x="1083068" y="-38892"/>
                  <a:pt x="1033326" y="5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881D57F7-E375-9625-F40F-FD1BB7628EFE}"/>
              </a:ext>
            </a:extLst>
          </p:cNvPr>
          <p:cNvSpPr/>
          <p:nvPr/>
        </p:nvSpPr>
        <p:spPr>
          <a:xfrm>
            <a:off x="4315463" y="1350389"/>
            <a:ext cx="344625" cy="469800"/>
          </a:xfrm>
          <a:custGeom>
            <a:avLst/>
            <a:gdLst>
              <a:gd name="connsiteX0" fmla="*/ 342262 w 344625"/>
              <a:gd name="connsiteY0" fmla="*/ 2161 h 469800"/>
              <a:gd name="connsiteX1" fmla="*/ 40637 w 344625"/>
              <a:gd name="connsiteY1" fmla="*/ 351411 h 469800"/>
              <a:gd name="connsiteX2" fmla="*/ 104137 w 344625"/>
              <a:gd name="connsiteY2" fmla="*/ 268861 h 469800"/>
              <a:gd name="connsiteX3" fmla="*/ 186687 w 344625"/>
              <a:gd name="connsiteY3" fmla="*/ 183136 h 469800"/>
              <a:gd name="connsiteX4" fmla="*/ 170812 w 344625"/>
              <a:gd name="connsiteY4" fmla="*/ 227586 h 469800"/>
              <a:gd name="connsiteX5" fmla="*/ 142237 w 344625"/>
              <a:gd name="connsiteY5" fmla="*/ 322836 h 469800"/>
              <a:gd name="connsiteX6" fmla="*/ 154937 w 344625"/>
              <a:gd name="connsiteY6" fmla="*/ 443486 h 469800"/>
              <a:gd name="connsiteX7" fmla="*/ 148587 w 344625"/>
              <a:gd name="connsiteY7" fmla="*/ 335536 h 469800"/>
              <a:gd name="connsiteX8" fmla="*/ 2537 w 344625"/>
              <a:gd name="connsiteY8" fmla="*/ 465711 h 469800"/>
              <a:gd name="connsiteX9" fmla="*/ 288287 w 344625"/>
              <a:gd name="connsiteY9" fmla="*/ 148211 h 469800"/>
              <a:gd name="connsiteX10" fmla="*/ 34287 w 344625"/>
              <a:gd name="connsiteY10" fmla="*/ 427611 h 469800"/>
              <a:gd name="connsiteX11" fmla="*/ 145412 w 344625"/>
              <a:gd name="connsiteY11" fmla="*/ 300611 h 469800"/>
              <a:gd name="connsiteX12" fmla="*/ 196212 w 344625"/>
              <a:gd name="connsiteY12" fmla="*/ 192661 h 469800"/>
              <a:gd name="connsiteX13" fmla="*/ 183512 w 344625"/>
              <a:gd name="connsiteY13" fmla="*/ 202186 h 469800"/>
              <a:gd name="connsiteX14" fmla="*/ 342262 w 344625"/>
              <a:gd name="connsiteY14" fmla="*/ 2161 h 46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625" h="469800">
                <a:moveTo>
                  <a:pt x="342262" y="2161"/>
                </a:moveTo>
                <a:cubicBezTo>
                  <a:pt x="318450" y="27032"/>
                  <a:pt x="80324" y="306961"/>
                  <a:pt x="40637" y="351411"/>
                </a:cubicBezTo>
                <a:cubicBezTo>
                  <a:pt x="949" y="395861"/>
                  <a:pt x="79795" y="296907"/>
                  <a:pt x="104137" y="268861"/>
                </a:cubicBezTo>
                <a:cubicBezTo>
                  <a:pt x="128479" y="240815"/>
                  <a:pt x="175575" y="190015"/>
                  <a:pt x="186687" y="183136"/>
                </a:cubicBezTo>
                <a:cubicBezTo>
                  <a:pt x="197799" y="176257"/>
                  <a:pt x="178220" y="204303"/>
                  <a:pt x="170812" y="227586"/>
                </a:cubicBezTo>
                <a:cubicBezTo>
                  <a:pt x="163404" y="250869"/>
                  <a:pt x="144883" y="286853"/>
                  <a:pt x="142237" y="322836"/>
                </a:cubicBezTo>
                <a:cubicBezTo>
                  <a:pt x="139591" y="358819"/>
                  <a:pt x="153879" y="441369"/>
                  <a:pt x="154937" y="443486"/>
                </a:cubicBezTo>
                <a:cubicBezTo>
                  <a:pt x="155995" y="445603"/>
                  <a:pt x="173987" y="331832"/>
                  <a:pt x="148587" y="335536"/>
                </a:cubicBezTo>
                <a:cubicBezTo>
                  <a:pt x="123187" y="339240"/>
                  <a:pt x="-20746" y="496932"/>
                  <a:pt x="2537" y="465711"/>
                </a:cubicBezTo>
                <a:cubicBezTo>
                  <a:pt x="25820" y="434490"/>
                  <a:pt x="282995" y="154561"/>
                  <a:pt x="288287" y="148211"/>
                </a:cubicBezTo>
                <a:cubicBezTo>
                  <a:pt x="293579" y="141861"/>
                  <a:pt x="58099" y="402211"/>
                  <a:pt x="34287" y="427611"/>
                </a:cubicBezTo>
                <a:cubicBezTo>
                  <a:pt x="10474" y="453011"/>
                  <a:pt x="118424" y="339769"/>
                  <a:pt x="145412" y="300611"/>
                </a:cubicBezTo>
                <a:cubicBezTo>
                  <a:pt x="172399" y="261453"/>
                  <a:pt x="196212" y="192661"/>
                  <a:pt x="196212" y="192661"/>
                </a:cubicBezTo>
                <a:cubicBezTo>
                  <a:pt x="202562" y="176257"/>
                  <a:pt x="164462" y="229703"/>
                  <a:pt x="183512" y="202186"/>
                </a:cubicBezTo>
                <a:cubicBezTo>
                  <a:pt x="202562" y="174669"/>
                  <a:pt x="366074" y="-22710"/>
                  <a:pt x="342262" y="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2EFFCAEB-DB3C-E14B-9CFC-F79EE1FA5FA9}"/>
              </a:ext>
            </a:extLst>
          </p:cNvPr>
          <p:cNvSpPr/>
          <p:nvPr/>
        </p:nvSpPr>
        <p:spPr>
          <a:xfrm>
            <a:off x="4022725" y="1164209"/>
            <a:ext cx="636625" cy="331216"/>
          </a:xfrm>
          <a:custGeom>
            <a:avLst/>
            <a:gdLst>
              <a:gd name="connsiteX0" fmla="*/ 0 w 636625"/>
              <a:gd name="connsiteY0" fmla="*/ 331216 h 331216"/>
              <a:gd name="connsiteX1" fmla="*/ 209550 w 636625"/>
              <a:gd name="connsiteY1" fmla="*/ 191516 h 331216"/>
              <a:gd name="connsiteX2" fmla="*/ 508000 w 636625"/>
              <a:gd name="connsiteY2" fmla="*/ 140716 h 331216"/>
              <a:gd name="connsiteX3" fmla="*/ 508000 w 636625"/>
              <a:gd name="connsiteY3" fmla="*/ 143891 h 331216"/>
              <a:gd name="connsiteX4" fmla="*/ 635000 w 636625"/>
              <a:gd name="connsiteY4" fmla="*/ 1016 h 331216"/>
              <a:gd name="connsiteX5" fmla="*/ 574675 w 636625"/>
              <a:gd name="connsiteY5" fmla="*/ 83566 h 331216"/>
              <a:gd name="connsiteX6" fmla="*/ 498475 w 636625"/>
              <a:gd name="connsiteY6" fmla="*/ 153416 h 331216"/>
              <a:gd name="connsiteX7" fmla="*/ 501650 w 636625"/>
              <a:gd name="connsiteY7" fmla="*/ 137541 h 331216"/>
              <a:gd name="connsiteX8" fmla="*/ 419100 w 636625"/>
              <a:gd name="connsiteY8" fmla="*/ 147066 h 331216"/>
              <a:gd name="connsiteX9" fmla="*/ 298450 w 636625"/>
              <a:gd name="connsiteY9" fmla="*/ 216916 h 331216"/>
              <a:gd name="connsiteX10" fmla="*/ 431800 w 636625"/>
              <a:gd name="connsiteY10" fmla="*/ 140716 h 331216"/>
              <a:gd name="connsiteX11" fmla="*/ 346075 w 636625"/>
              <a:gd name="connsiteY11" fmla="*/ 159766 h 331216"/>
              <a:gd name="connsiteX12" fmla="*/ 184150 w 636625"/>
              <a:gd name="connsiteY12" fmla="*/ 213741 h 331216"/>
              <a:gd name="connsiteX13" fmla="*/ 269875 w 636625"/>
              <a:gd name="connsiteY13" fmla="*/ 169291 h 331216"/>
              <a:gd name="connsiteX14" fmla="*/ 0 w 636625"/>
              <a:gd name="connsiteY14" fmla="*/ 331216 h 3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625" h="331216">
                <a:moveTo>
                  <a:pt x="0" y="331216"/>
                </a:moveTo>
                <a:cubicBezTo>
                  <a:pt x="62441" y="277241"/>
                  <a:pt x="124883" y="223266"/>
                  <a:pt x="209550" y="191516"/>
                </a:cubicBezTo>
                <a:cubicBezTo>
                  <a:pt x="294217" y="159766"/>
                  <a:pt x="458258" y="148654"/>
                  <a:pt x="508000" y="140716"/>
                </a:cubicBezTo>
                <a:cubicBezTo>
                  <a:pt x="557742" y="132778"/>
                  <a:pt x="486833" y="167174"/>
                  <a:pt x="508000" y="143891"/>
                </a:cubicBezTo>
                <a:cubicBezTo>
                  <a:pt x="529167" y="120608"/>
                  <a:pt x="623888" y="11070"/>
                  <a:pt x="635000" y="1016"/>
                </a:cubicBezTo>
                <a:cubicBezTo>
                  <a:pt x="646112" y="-9038"/>
                  <a:pt x="597429" y="58166"/>
                  <a:pt x="574675" y="83566"/>
                </a:cubicBezTo>
                <a:cubicBezTo>
                  <a:pt x="551921" y="108966"/>
                  <a:pt x="498475" y="153416"/>
                  <a:pt x="498475" y="153416"/>
                </a:cubicBezTo>
                <a:cubicBezTo>
                  <a:pt x="486304" y="162412"/>
                  <a:pt x="514879" y="138599"/>
                  <a:pt x="501650" y="137541"/>
                </a:cubicBezTo>
                <a:cubicBezTo>
                  <a:pt x="488421" y="136483"/>
                  <a:pt x="452967" y="133837"/>
                  <a:pt x="419100" y="147066"/>
                </a:cubicBezTo>
                <a:cubicBezTo>
                  <a:pt x="385233" y="160295"/>
                  <a:pt x="296333" y="217974"/>
                  <a:pt x="298450" y="216916"/>
                </a:cubicBezTo>
                <a:cubicBezTo>
                  <a:pt x="300567" y="215858"/>
                  <a:pt x="423863" y="150241"/>
                  <a:pt x="431800" y="140716"/>
                </a:cubicBezTo>
                <a:cubicBezTo>
                  <a:pt x="439737" y="131191"/>
                  <a:pt x="387350" y="147595"/>
                  <a:pt x="346075" y="159766"/>
                </a:cubicBezTo>
                <a:cubicBezTo>
                  <a:pt x="304800" y="171937"/>
                  <a:pt x="196850" y="212154"/>
                  <a:pt x="184150" y="213741"/>
                </a:cubicBezTo>
                <a:cubicBezTo>
                  <a:pt x="171450" y="215328"/>
                  <a:pt x="269875" y="169291"/>
                  <a:pt x="269875" y="169291"/>
                </a:cubicBezTo>
                <a:lnTo>
                  <a:pt x="0" y="3312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7B048F4B-566A-AAC7-8B0D-779FBAB1850B}"/>
              </a:ext>
            </a:extLst>
          </p:cNvPr>
          <p:cNvSpPr/>
          <p:nvPr/>
        </p:nvSpPr>
        <p:spPr>
          <a:xfrm>
            <a:off x="3975100" y="1441450"/>
            <a:ext cx="575265" cy="190519"/>
          </a:xfrm>
          <a:custGeom>
            <a:avLst/>
            <a:gdLst>
              <a:gd name="connsiteX0" fmla="*/ 574675 w 575265"/>
              <a:gd name="connsiteY0" fmla="*/ 60325 h 190519"/>
              <a:gd name="connsiteX1" fmla="*/ 339725 w 575265"/>
              <a:gd name="connsiteY1" fmla="*/ 98425 h 190519"/>
              <a:gd name="connsiteX2" fmla="*/ 168275 w 575265"/>
              <a:gd name="connsiteY2" fmla="*/ 6350 h 190519"/>
              <a:gd name="connsiteX3" fmla="*/ 0 w 575265"/>
              <a:gd name="connsiteY3" fmla="*/ 31750 h 190519"/>
              <a:gd name="connsiteX4" fmla="*/ 104775 w 575265"/>
              <a:gd name="connsiteY4" fmla="*/ 15875 h 190519"/>
              <a:gd name="connsiteX5" fmla="*/ 215900 w 575265"/>
              <a:gd name="connsiteY5" fmla="*/ 0 h 190519"/>
              <a:gd name="connsiteX6" fmla="*/ 206375 w 575265"/>
              <a:gd name="connsiteY6" fmla="*/ 19050 h 190519"/>
              <a:gd name="connsiteX7" fmla="*/ 279400 w 575265"/>
              <a:gd name="connsiteY7" fmla="*/ 73025 h 190519"/>
              <a:gd name="connsiteX8" fmla="*/ 355600 w 575265"/>
              <a:gd name="connsiteY8" fmla="*/ 190500 h 190519"/>
              <a:gd name="connsiteX9" fmla="*/ 288925 w 575265"/>
              <a:gd name="connsiteY9" fmla="*/ 82550 h 190519"/>
              <a:gd name="connsiteX10" fmla="*/ 339725 w 575265"/>
              <a:gd name="connsiteY10" fmla="*/ 98425 h 190519"/>
              <a:gd name="connsiteX11" fmla="*/ 266700 w 575265"/>
              <a:gd name="connsiteY11" fmla="*/ 98425 h 190519"/>
              <a:gd name="connsiteX12" fmla="*/ 574675 w 575265"/>
              <a:gd name="connsiteY12" fmla="*/ 60325 h 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265" h="190519">
                <a:moveTo>
                  <a:pt x="574675" y="60325"/>
                </a:moveTo>
                <a:cubicBezTo>
                  <a:pt x="586846" y="60325"/>
                  <a:pt x="407458" y="107421"/>
                  <a:pt x="339725" y="98425"/>
                </a:cubicBezTo>
                <a:cubicBezTo>
                  <a:pt x="271992" y="89429"/>
                  <a:pt x="224896" y="17462"/>
                  <a:pt x="168275" y="6350"/>
                </a:cubicBezTo>
                <a:cubicBezTo>
                  <a:pt x="111654" y="-4762"/>
                  <a:pt x="0" y="31750"/>
                  <a:pt x="0" y="31750"/>
                </a:cubicBezTo>
                <a:lnTo>
                  <a:pt x="104775" y="15875"/>
                </a:lnTo>
                <a:lnTo>
                  <a:pt x="215900" y="0"/>
                </a:lnTo>
                <a:cubicBezTo>
                  <a:pt x="232833" y="529"/>
                  <a:pt x="195792" y="6879"/>
                  <a:pt x="206375" y="19050"/>
                </a:cubicBezTo>
                <a:cubicBezTo>
                  <a:pt x="216958" y="31221"/>
                  <a:pt x="254529" y="44450"/>
                  <a:pt x="279400" y="73025"/>
                </a:cubicBezTo>
                <a:cubicBezTo>
                  <a:pt x="304271" y="101600"/>
                  <a:pt x="354013" y="188913"/>
                  <a:pt x="355600" y="190500"/>
                </a:cubicBezTo>
                <a:cubicBezTo>
                  <a:pt x="357187" y="192087"/>
                  <a:pt x="291571" y="97896"/>
                  <a:pt x="288925" y="82550"/>
                </a:cubicBezTo>
                <a:cubicBezTo>
                  <a:pt x="286279" y="67204"/>
                  <a:pt x="343429" y="95779"/>
                  <a:pt x="339725" y="98425"/>
                </a:cubicBezTo>
                <a:cubicBezTo>
                  <a:pt x="336021" y="101071"/>
                  <a:pt x="230188" y="100012"/>
                  <a:pt x="266700" y="98425"/>
                </a:cubicBezTo>
                <a:cubicBezTo>
                  <a:pt x="303212" y="96838"/>
                  <a:pt x="562504" y="60325"/>
                  <a:pt x="574675" y="60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793DC0A7-CD24-878C-F48D-050622804852}"/>
              </a:ext>
            </a:extLst>
          </p:cNvPr>
          <p:cNvSpPr/>
          <p:nvPr/>
        </p:nvSpPr>
        <p:spPr>
          <a:xfrm>
            <a:off x="4121076" y="1387437"/>
            <a:ext cx="403646" cy="86029"/>
          </a:xfrm>
          <a:custGeom>
            <a:avLst/>
            <a:gdLst>
              <a:gd name="connsiteX0" fmla="*/ 74 w 403646"/>
              <a:gd name="connsiteY0" fmla="*/ 38 h 86029"/>
              <a:gd name="connsiteX1" fmla="*/ 196924 w 403646"/>
              <a:gd name="connsiteY1" fmla="*/ 60363 h 86029"/>
              <a:gd name="connsiteX2" fmla="*/ 393774 w 403646"/>
              <a:gd name="connsiteY2" fmla="*/ 15913 h 86029"/>
              <a:gd name="connsiteX3" fmla="*/ 368374 w 403646"/>
              <a:gd name="connsiteY3" fmla="*/ 25438 h 86029"/>
              <a:gd name="connsiteX4" fmla="*/ 317574 w 403646"/>
              <a:gd name="connsiteY4" fmla="*/ 85763 h 86029"/>
              <a:gd name="connsiteX5" fmla="*/ 336624 w 403646"/>
              <a:gd name="connsiteY5" fmla="*/ 47663 h 86029"/>
              <a:gd name="connsiteX6" fmla="*/ 219149 w 403646"/>
              <a:gd name="connsiteY6" fmla="*/ 50838 h 86029"/>
              <a:gd name="connsiteX7" fmla="*/ 74 w 403646"/>
              <a:gd name="connsiteY7" fmla="*/ 38 h 8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646" h="86029">
                <a:moveTo>
                  <a:pt x="74" y="38"/>
                </a:moveTo>
                <a:cubicBezTo>
                  <a:pt x="-3630" y="1625"/>
                  <a:pt x="131307" y="57717"/>
                  <a:pt x="196924" y="60363"/>
                </a:cubicBezTo>
                <a:cubicBezTo>
                  <a:pt x="262541" y="63009"/>
                  <a:pt x="393774" y="15913"/>
                  <a:pt x="393774" y="15913"/>
                </a:cubicBezTo>
                <a:cubicBezTo>
                  <a:pt x="422349" y="10092"/>
                  <a:pt x="381074" y="13796"/>
                  <a:pt x="368374" y="25438"/>
                </a:cubicBezTo>
                <a:cubicBezTo>
                  <a:pt x="355674" y="37080"/>
                  <a:pt x="322866" y="82059"/>
                  <a:pt x="317574" y="85763"/>
                </a:cubicBezTo>
                <a:cubicBezTo>
                  <a:pt x="312282" y="89467"/>
                  <a:pt x="353028" y="53484"/>
                  <a:pt x="336624" y="47663"/>
                </a:cubicBezTo>
                <a:cubicBezTo>
                  <a:pt x="320220" y="41842"/>
                  <a:pt x="268362" y="55071"/>
                  <a:pt x="219149" y="50838"/>
                </a:cubicBezTo>
                <a:cubicBezTo>
                  <a:pt x="169937" y="46605"/>
                  <a:pt x="3778" y="-1549"/>
                  <a:pt x="7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C5EDD944-32FE-4D93-A780-91015FDDF9AE}"/>
              </a:ext>
            </a:extLst>
          </p:cNvPr>
          <p:cNvSpPr/>
          <p:nvPr/>
        </p:nvSpPr>
        <p:spPr>
          <a:xfrm>
            <a:off x="3991533" y="1436884"/>
            <a:ext cx="434417" cy="306227"/>
          </a:xfrm>
          <a:custGeom>
            <a:avLst/>
            <a:gdLst>
              <a:gd name="connsiteX0" fmla="*/ 434417 w 434417"/>
              <a:gd name="connsiteY0" fmla="*/ 306191 h 306227"/>
              <a:gd name="connsiteX1" fmla="*/ 285192 w 434417"/>
              <a:gd name="connsiteY1" fmla="*/ 147441 h 306227"/>
              <a:gd name="connsiteX2" fmla="*/ 212167 w 434417"/>
              <a:gd name="connsiteY2" fmla="*/ 1391 h 306227"/>
              <a:gd name="connsiteX3" fmla="*/ 253442 w 434417"/>
              <a:gd name="connsiteY3" fmla="*/ 71241 h 306227"/>
              <a:gd name="connsiteX4" fmla="*/ 101042 w 434417"/>
              <a:gd name="connsiteY4" fmla="*/ 26791 h 306227"/>
              <a:gd name="connsiteX5" fmla="*/ 2617 w 434417"/>
              <a:gd name="connsiteY5" fmla="*/ 23616 h 306227"/>
              <a:gd name="connsiteX6" fmla="*/ 205817 w 434417"/>
              <a:gd name="connsiteY6" fmla="*/ 64891 h 306227"/>
              <a:gd name="connsiteX7" fmla="*/ 275667 w 434417"/>
              <a:gd name="connsiteY7" fmla="*/ 96641 h 306227"/>
              <a:gd name="connsiteX8" fmla="*/ 278842 w 434417"/>
              <a:gd name="connsiteY8" fmla="*/ 277616 h 306227"/>
              <a:gd name="connsiteX9" fmla="*/ 285192 w 434417"/>
              <a:gd name="connsiteY9" fmla="*/ 163316 h 306227"/>
              <a:gd name="connsiteX10" fmla="*/ 434417 w 434417"/>
              <a:gd name="connsiteY10" fmla="*/ 306191 h 30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417" h="306227">
                <a:moveTo>
                  <a:pt x="434417" y="306191"/>
                </a:moveTo>
                <a:cubicBezTo>
                  <a:pt x="434417" y="303545"/>
                  <a:pt x="322234" y="198241"/>
                  <a:pt x="285192" y="147441"/>
                </a:cubicBezTo>
                <a:cubicBezTo>
                  <a:pt x="248150" y="96641"/>
                  <a:pt x="217459" y="14091"/>
                  <a:pt x="212167" y="1391"/>
                </a:cubicBezTo>
                <a:cubicBezTo>
                  <a:pt x="206875" y="-11309"/>
                  <a:pt x="271963" y="67008"/>
                  <a:pt x="253442" y="71241"/>
                </a:cubicBezTo>
                <a:cubicBezTo>
                  <a:pt x="234921" y="75474"/>
                  <a:pt x="142846" y="34728"/>
                  <a:pt x="101042" y="26791"/>
                </a:cubicBezTo>
                <a:cubicBezTo>
                  <a:pt x="59238" y="18854"/>
                  <a:pt x="-14845" y="17266"/>
                  <a:pt x="2617" y="23616"/>
                </a:cubicBezTo>
                <a:cubicBezTo>
                  <a:pt x="20079" y="29966"/>
                  <a:pt x="160309" y="52720"/>
                  <a:pt x="205817" y="64891"/>
                </a:cubicBezTo>
                <a:cubicBezTo>
                  <a:pt x="251325" y="77062"/>
                  <a:pt x="263496" y="61187"/>
                  <a:pt x="275667" y="96641"/>
                </a:cubicBezTo>
                <a:cubicBezTo>
                  <a:pt x="287838" y="132095"/>
                  <a:pt x="277255" y="266504"/>
                  <a:pt x="278842" y="277616"/>
                </a:cubicBezTo>
                <a:cubicBezTo>
                  <a:pt x="280429" y="288728"/>
                  <a:pt x="262967" y="161729"/>
                  <a:pt x="285192" y="163316"/>
                </a:cubicBezTo>
                <a:cubicBezTo>
                  <a:pt x="307417" y="164903"/>
                  <a:pt x="434417" y="308837"/>
                  <a:pt x="434417" y="30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2685BC56-4DBF-6774-1B9A-66303517056D}"/>
              </a:ext>
            </a:extLst>
          </p:cNvPr>
          <p:cNvSpPr/>
          <p:nvPr/>
        </p:nvSpPr>
        <p:spPr>
          <a:xfrm>
            <a:off x="4168760" y="1466408"/>
            <a:ext cx="308066" cy="783174"/>
          </a:xfrm>
          <a:custGeom>
            <a:avLst/>
            <a:gdLst>
              <a:gd name="connsiteX0" fmla="*/ 15 w 308066"/>
              <a:gd name="connsiteY0" fmla="*/ 442 h 783174"/>
              <a:gd name="connsiteX1" fmla="*/ 142890 w 308066"/>
              <a:gd name="connsiteY1" fmla="*/ 333817 h 783174"/>
              <a:gd name="connsiteX2" fmla="*/ 53990 w 308066"/>
              <a:gd name="connsiteY2" fmla="*/ 203642 h 783174"/>
              <a:gd name="connsiteX3" fmla="*/ 85740 w 308066"/>
              <a:gd name="connsiteY3" fmla="*/ 308417 h 783174"/>
              <a:gd name="connsiteX4" fmla="*/ 63515 w 308066"/>
              <a:gd name="connsiteY4" fmla="*/ 178242 h 783174"/>
              <a:gd name="connsiteX5" fmla="*/ 161940 w 308066"/>
              <a:gd name="connsiteY5" fmla="*/ 346517 h 783174"/>
              <a:gd name="connsiteX6" fmla="*/ 225440 w 308066"/>
              <a:gd name="connsiteY6" fmla="*/ 543367 h 783174"/>
              <a:gd name="connsiteX7" fmla="*/ 228615 w 308066"/>
              <a:gd name="connsiteY7" fmla="*/ 483042 h 783174"/>
              <a:gd name="connsiteX8" fmla="*/ 247665 w 308066"/>
              <a:gd name="connsiteY8" fmla="*/ 552892 h 783174"/>
              <a:gd name="connsiteX9" fmla="*/ 244490 w 308066"/>
              <a:gd name="connsiteY9" fmla="*/ 781492 h 783174"/>
              <a:gd name="connsiteX10" fmla="*/ 257190 w 308066"/>
              <a:gd name="connsiteY10" fmla="*/ 644967 h 783174"/>
              <a:gd name="connsiteX11" fmla="*/ 307990 w 308066"/>
              <a:gd name="connsiteY11" fmla="*/ 429067 h 783174"/>
              <a:gd name="connsiteX12" fmla="*/ 244490 w 308066"/>
              <a:gd name="connsiteY12" fmla="*/ 603692 h 783174"/>
              <a:gd name="connsiteX13" fmla="*/ 250840 w 308066"/>
              <a:gd name="connsiteY13" fmla="*/ 483042 h 783174"/>
              <a:gd name="connsiteX14" fmla="*/ 200040 w 308066"/>
              <a:gd name="connsiteY14" fmla="*/ 352867 h 783174"/>
              <a:gd name="connsiteX15" fmla="*/ 295290 w 308066"/>
              <a:gd name="connsiteY15" fmla="*/ 600517 h 783174"/>
              <a:gd name="connsiteX16" fmla="*/ 212740 w 308066"/>
              <a:gd name="connsiteY16" fmla="*/ 489392 h 783174"/>
              <a:gd name="connsiteX17" fmla="*/ 104790 w 308066"/>
              <a:gd name="connsiteY17" fmla="*/ 324292 h 783174"/>
              <a:gd name="connsiteX18" fmla="*/ 193690 w 308066"/>
              <a:gd name="connsiteY18" fmla="*/ 400492 h 783174"/>
              <a:gd name="connsiteX19" fmla="*/ 85740 w 308066"/>
              <a:gd name="connsiteY19" fmla="*/ 209992 h 783174"/>
              <a:gd name="connsiteX20" fmla="*/ 133365 w 308066"/>
              <a:gd name="connsiteY20" fmla="*/ 260792 h 783174"/>
              <a:gd name="connsiteX21" fmla="*/ 15 w 308066"/>
              <a:gd name="connsiteY21" fmla="*/ 442 h 7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8066" h="783174">
                <a:moveTo>
                  <a:pt x="15" y="442"/>
                </a:moveTo>
                <a:cubicBezTo>
                  <a:pt x="1602" y="12613"/>
                  <a:pt x="133894" y="299950"/>
                  <a:pt x="142890" y="333817"/>
                </a:cubicBezTo>
                <a:cubicBezTo>
                  <a:pt x="151886" y="367684"/>
                  <a:pt x="63515" y="207875"/>
                  <a:pt x="53990" y="203642"/>
                </a:cubicBezTo>
                <a:cubicBezTo>
                  <a:pt x="44465" y="199409"/>
                  <a:pt x="84153" y="312650"/>
                  <a:pt x="85740" y="308417"/>
                </a:cubicBezTo>
                <a:cubicBezTo>
                  <a:pt x="87327" y="304184"/>
                  <a:pt x="50815" y="171892"/>
                  <a:pt x="63515" y="178242"/>
                </a:cubicBezTo>
                <a:cubicBezTo>
                  <a:pt x="76215" y="184592"/>
                  <a:pt x="134953" y="285663"/>
                  <a:pt x="161940" y="346517"/>
                </a:cubicBezTo>
                <a:cubicBezTo>
                  <a:pt x="188927" y="407371"/>
                  <a:pt x="214328" y="520613"/>
                  <a:pt x="225440" y="543367"/>
                </a:cubicBezTo>
                <a:cubicBezTo>
                  <a:pt x="236552" y="566121"/>
                  <a:pt x="224911" y="481455"/>
                  <a:pt x="228615" y="483042"/>
                </a:cubicBezTo>
                <a:cubicBezTo>
                  <a:pt x="232319" y="484629"/>
                  <a:pt x="245019" y="503150"/>
                  <a:pt x="247665" y="552892"/>
                </a:cubicBezTo>
                <a:cubicBezTo>
                  <a:pt x="250311" y="602634"/>
                  <a:pt x="242903" y="766146"/>
                  <a:pt x="244490" y="781492"/>
                </a:cubicBezTo>
                <a:cubicBezTo>
                  <a:pt x="246078" y="796838"/>
                  <a:pt x="246607" y="703704"/>
                  <a:pt x="257190" y="644967"/>
                </a:cubicBezTo>
                <a:cubicBezTo>
                  <a:pt x="267773" y="586230"/>
                  <a:pt x="310107" y="435946"/>
                  <a:pt x="307990" y="429067"/>
                </a:cubicBezTo>
                <a:cubicBezTo>
                  <a:pt x="305873" y="422188"/>
                  <a:pt x="254015" y="594696"/>
                  <a:pt x="244490" y="603692"/>
                </a:cubicBezTo>
                <a:cubicBezTo>
                  <a:pt x="234965" y="612688"/>
                  <a:pt x="258248" y="524846"/>
                  <a:pt x="250840" y="483042"/>
                </a:cubicBezTo>
                <a:cubicBezTo>
                  <a:pt x="243432" y="441238"/>
                  <a:pt x="192632" y="333288"/>
                  <a:pt x="200040" y="352867"/>
                </a:cubicBezTo>
                <a:cubicBezTo>
                  <a:pt x="207448" y="372446"/>
                  <a:pt x="293173" y="577763"/>
                  <a:pt x="295290" y="600517"/>
                </a:cubicBezTo>
                <a:cubicBezTo>
                  <a:pt x="297407" y="623271"/>
                  <a:pt x="244490" y="535429"/>
                  <a:pt x="212740" y="489392"/>
                </a:cubicBezTo>
                <a:cubicBezTo>
                  <a:pt x="180990" y="443355"/>
                  <a:pt x="107965" y="339109"/>
                  <a:pt x="104790" y="324292"/>
                </a:cubicBezTo>
                <a:cubicBezTo>
                  <a:pt x="101615" y="309475"/>
                  <a:pt x="196865" y="419542"/>
                  <a:pt x="193690" y="400492"/>
                </a:cubicBezTo>
                <a:cubicBezTo>
                  <a:pt x="190515" y="381442"/>
                  <a:pt x="95794" y="233275"/>
                  <a:pt x="85740" y="209992"/>
                </a:cubicBezTo>
                <a:cubicBezTo>
                  <a:pt x="75686" y="186709"/>
                  <a:pt x="143948" y="290425"/>
                  <a:pt x="133365" y="260792"/>
                </a:cubicBezTo>
                <a:cubicBezTo>
                  <a:pt x="122782" y="231159"/>
                  <a:pt x="-1572" y="-11729"/>
                  <a:pt x="15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1CDC9C89-E851-D1F2-8BC3-56021484A009}"/>
              </a:ext>
            </a:extLst>
          </p:cNvPr>
          <p:cNvSpPr/>
          <p:nvPr/>
        </p:nvSpPr>
        <p:spPr>
          <a:xfrm>
            <a:off x="3885110" y="236661"/>
            <a:ext cx="811915" cy="1170778"/>
          </a:xfrm>
          <a:custGeom>
            <a:avLst/>
            <a:gdLst>
              <a:gd name="connsiteX0" fmla="*/ 804877 w 811915"/>
              <a:gd name="connsiteY0" fmla="*/ 7741 h 1170778"/>
              <a:gd name="connsiteX1" fmla="*/ 177017 w 811915"/>
              <a:gd name="connsiteY1" fmla="*/ 707236 h 1170778"/>
              <a:gd name="connsiteX2" fmla="*/ 429847 w 811915"/>
              <a:gd name="connsiteY2" fmla="*/ 424910 h 1170778"/>
              <a:gd name="connsiteX3" fmla="*/ 37 w 811915"/>
              <a:gd name="connsiteY3" fmla="*/ 1170757 h 1170778"/>
              <a:gd name="connsiteX4" fmla="*/ 404564 w 811915"/>
              <a:gd name="connsiteY4" fmla="*/ 450192 h 1170778"/>
              <a:gd name="connsiteX5" fmla="*/ 353998 w 811915"/>
              <a:gd name="connsiteY5" fmla="*/ 504972 h 1170778"/>
              <a:gd name="connsiteX6" fmla="*/ 564689 w 811915"/>
              <a:gd name="connsiteY6" fmla="*/ 256357 h 1170778"/>
              <a:gd name="connsiteX7" fmla="*/ 518337 w 811915"/>
              <a:gd name="connsiteY7" fmla="*/ 327992 h 1170778"/>
              <a:gd name="connsiteX8" fmla="*/ 804877 w 811915"/>
              <a:gd name="connsiteY8" fmla="*/ 7741 h 117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915" h="1170778">
                <a:moveTo>
                  <a:pt x="804877" y="7741"/>
                </a:moveTo>
                <a:lnTo>
                  <a:pt x="177017" y="707236"/>
                </a:lnTo>
                <a:cubicBezTo>
                  <a:pt x="114512" y="776764"/>
                  <a:pt x="459344" y="347657"/>
                  <a:pt x="429847" y="424910"/>
                </a:cubicBezTo>
                <a:cubicBezTo>
                  <a:pt x="400350" y="502163"/>
                  <a:pt x="4251" y="1166543"/>
                  <a:pt x="37" y="1170757"/>
                </a:cubicBezTo>
                <a:cubicBezTo>
                  <a:pt x="-4177" y="1174971"/>
                  <a:pt x="345570" y="561156"/>
                  <a:pt x="404564" y="450192"/>
                </a:cubicBezTo>
                <a:cubicBezTo>
                  <a:pt x="463557" y="339228"/>
                  <a:pt x="327310" y="537278"/>
                  <a:pt x="353998" y="504972"/>
                </a:cubicBezTo>
                <a:cubicBezTo>
                  <a:pt x="380685" y="472666"/>
                  <a:pt x="537299" y="285854"/>
                  <a:pt x="564689" y="256357"/>
                </a:cubicBezTo>
                <a:cubicBezTo>
                  <a:pt x="592079" y="226860"/>
                  <a:pt x="480413" y="368023"/>
                  <a:pt x="518337" y="327992"/>
                </a:cubicBezTo>
                <a:cubicBezTo>
                  <a:pt x="556261" y="287961"/>
                  <a:pt x="861764" y="-55466"/>
                  <a:pt x="804877" y="7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315C5078-B332-CB99-9913-F2D7490D581B}"/>
              </a:ext>
            </a:extLst>
          </p:cNvPr>
          <p:cNvSpPr/>
          <p:nvPr/>
        </p:nvSpPr>
        <p:spPr>
          <a:xfrm>
            <a:off x="3705991" y="1123726"/>
            <a:ext cx="374664" cy="941050"/>
          </a:xfrm>
          <a:custGeom>
            <a:avLst/>
            <a:gdLst>
              <a:gd name="connsiteX0" fmla="*/ 368778 w 374664"/>
              <a:gd name="connsiteY0" fmla="*/ 9793 h 941050"/>
              <a:gd name="connsiteX1" fmla="*/ 2175 w 374664"/>
              <a:gd name="connsiteY1" fmla="*/ 721929 h 941050"/>
              <a:gd name="connsiteX2" fmla="*/ 208652 w 374664"/>
              <a:gd name="connsiteY2" fmla="*/ 308974 h 941050"/>
              <a:gd name="connsiteX3" fmla="*/ 35885 w 374664"/>
              <a:gd name="connsiteY3" fmla="*/ 941048 h 941050"/>
              <a:gd name="connsiteX4" fmla="*/ 221294 w 374664"/>
              <a:gd name="connsiteY4" fmla="*/ 300547 h 941050"/>
              <a:gd name="connsiteX5" fmla="*/ 225508 w 374664"/>
              <a:gd name="connsiteY5" fmla="*/ 308974 h 941050"/>
              <a:gd name="connsiteX6" fmla="*/ 368778 w 374664"/>
              <a:gd name="connsiteY6" fmla="*/ 9793 h 9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64" h="941050">
                <a:moveTo>
                  <a:pt x="368778" y="9793"/>
                </a:moveTo>
                <a:cubicBezTo>
                  <a:pt x="331556" y="78619"/>
                  <a:pt x="28863" y="672066"/>
                  <a:pt x="2175" y="721929"/>
                </a:cubicBezTo>
                <a:cubicBezTo>
                  <a:pt x="-24513" y="771792"/>
                  <a:pt x="203034" y="272454"/>
                  <a:pt x="208652" y="308974"/>
                </a:cubicBezTo>
                <a:cubicBezTo>
                  <a:pt x="214270" y="345494"/>
                  <a:pt x="33778" y="942453"/>
                  <a:pt x="35885" y="941048"/>
                </a:cubicBezTo>
                <a:cubicBezTo>
                  <a:pt x="37992" y="939644"/>
                  <a:pt x="221294" y="300547"/>
                  <a:pt x="221294" y="300547"/>
                </a:cubicBezTo>
                <a:cubicBezTo>
                  <a:pt x="252898" y="195201"/>
                  <a:pt x="195309" y="362349"/>
                  <a:pt x="225508" y="308974"/>
                </a:cubicBezTo>
                <a:cubicBezTo>
                  <a:pt x="255707" y="255599"/>
                  <a:pt x="406000" y="-59033"/>
                  <a:pt x="368778" y="9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A36B5506-4BD6-3E86-7DEE-52CB7E238FDD}"/>
              </a:ext>
            </a:extLst>
          </p:cNvPr>
          <p:cNvSpPr/>
          <p:nvPr/>
        </p:nvSpPr>
        <p:spPr>
          <a:xfrm>
            <a:off x="3694334" y="1680089"/>
            <a:ext cx="166328" cy="904595"/>
          </a:xfrm>
          <a:custGeom>
            <a:avLst/>
            <a:gdLst>
              <a:gd name="connsiteX0" fmla="*/ 165530 w 166328"/>
              <a:gd name="connsiteY0" fmla="*/ 5441 h 904595"/>
              <a:gd name="connsiteX1" fmla="*/ 1190 w 166328"/>
              <a:gd name="connsiteY1" fmla="*/ 898772 h 904595"/>
              <a:gd name="connsiteX2" fmla="*/ 89681 w 166328"/>
              <a:gd name="connsiteY2" fmla="*/ 414182 h 904595"/>
              <a:gd name="connsiteX3" fmla="*/ 55970 w 166328"/>
              <a:gd name="connsiteY3" fmla="*/ 894558 h 904595"/>
              <a:gd name="connsiteX4" fmla="*/ 93895 w 166328"/>
              <a:gd name="connsiteY4" fmla="*/ 329905 h 904595"/>
              <a:gd name="connsiteX5" fmla="*/ 55970 w 166328"/>
              <a:gd name="connsiteY5" fmla="*/ 401540 h 904595"/>
              <a:gd name="connsiteX6" fmla="*/ 85467 w 166328"/>
              <a:gd name="connsiteY6" fmla="*/ 363616 h 904595"/>
              <a:gd name="connsiteX7" fmla="*/ 64398 w 166328"/>
              <a:gd name="connsiteY7" fmla="*/ 515314 h 904595"/>
              <a:gd name="connsiteX8" fmla="*/ 165530 w 166328"/>
              <a:gd name="connsiteY8" fmla="*/ 5441 h 9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28" h="904595">
                <a:moveTo>
                  <a:pt x="165530" y="5441"/>
                </a:moveTo>
                <a:cubicBezTo>
                  <a:pt x="154995" y="69351"/>
                  <a:pt x="13831" y="830649"/>
                  <a:pt x="1190" y="898772"/>
                </a:cubicBezTo>
                <a:cubicBezTo>
                  <a:pt x="-11451" y="966895"/>
                  <a:pt x="80551" y="414884"/>
                  <a:pt x="89681" y="414182"/>
                </a:cubicBezTo>
                <a:cubicBezTo>
                  <a:pt x="98811" y="413480"/>
                  <a:pt x="55268" y="908604"/>
                  <a:pt x="55970" y="894558"/>
                </a:cubicBezTo>
                <a:cubicBezTo>
                  <a:pt x="56672" y="880512"/>
                  <a:pt x="93895" y="412075"/>
                  <a:pt x="93895" y="329905"/>
                </a:cubicBezTo>
                <a:cubicBezTo>
                  <a:pt x="93895" y="247735"/>
                  <a:pt x="57375" y="395922"/>
                  <a:pt x="55970" y="401540"/>
                </a:cubicBezTo>
                <a:cubicBezTo>
                  <a:pt x="54565" y="407158"/>
                  <a:pt x="84062" y="344654"/>
                  <a:pt x="85467" y="363616"/>
                </a:cubicBezTo>
                <a:cubicBezTo>
                  <a:pt x="86872" y="382578"/>
                  <a:pt x="49650" y="570094"/>
                  <a:pt x="64398" y="515314"/>
                </a:cubicBezTo>
                <a:cubicBezTo>
                  <a:pt x="79146" y="460534"/>
                  <a:pt x="176065" y="-58469"/>
                  <a:pt x="165530" y="5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DA6BB2A2-61F1-213C-779F-9C065767C282}"/>
              </a:ext>
            </a:extLst>
          </p:cNvPr>
          <p:cNvSpPr/>
          <p:nvPr/>
        </p:nvSpPr>
        <p:spPr>
          <a:xfrm>
            <a:off x="3653319" y="2303404"/>
            <a:ext cx="92824" cy="1198829"/>
          </a:xfrm>
          <a:custGeom>
            <a:avLst/>
            <a:gdLst>
              <a:gd name="connsiteX0" fmla="*/ 92771 w 92824"/>
              <a:gd name="connsiteY0" fmla="*/ 1558 h 1198829"/>
              <a:gd name="connsiteX1" fmla="*/ 54847 w 92824"/>
              <a:gd name="connsiteY1" fmla="*/ 785330 h 1198829"/>
              <a:gd name="connsiteX2" fmla="*/ 54847 w 92824"/>
              <a:gd name="connsiteY2" fmla="*/ 667343 h 1198829"/>
              <a:gd name="connsiteX3" fmla="*/ 67 w 92824"/>
              <a:gd name="connsiteY3" fmla="*/ 1198284 h 1198829"/>
              <a:gd name="connsiteX4" fmla="*/ 67488 w 92824"/>
              <a:gd name="connsiteY4" fmla="*/ 553569 h 1198829"/>
              <a:gd name="connsiteX5" fmla="*/ 63275 w 92824"/>
              <a:gd name="connsiteY5" fmla="*/ 583066 h 1198829"/>
              <a:gd name="connsiteX6" fmla="*/ 92771 w 92824"/>
              <a:gd name="connsiteY6" fmla="*/ 1558 h 119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24" h="1198829">
                <a:moveTo>
                  <a:pt x="92771" y="1558"/>
                </a:moveTo>
                <a:cubicBezTo>
                  <a:pt x="91366" y="35269"/>
                  <a:pt x="61168" y="674366"/>
                  <a:pt x="54847" y="785330"/>
                </a:cubicBezTo>
                <a:cubicBezTo>
                  <a:pt x="48526" y="896294"/>
                  <a:pt x="63977" y="598517"/>
                  <a:pt x="54847" y="667343"/>
                </a:cubicBezTo>
                <a:cubicBezTo>
                  <a:pt x="45717" y="736169"/>
                  <a:pt x="-2040" y="1217246"/>
                  <a:pt x="67" y="1198284"/>
                </a:cubicBezTo>
                <a:cubicBezTo>
                  <a:pt x="2174" y="1179322"/>
                  <a:pt x="56953" y="656105"/>
                  <a:pt x="67488" y="553569"/>
                </a:cubicBezTo>
                <a:cubicBezTo>
                  <a:pt x="78023" y="451033"/>
                  <a:pt x="59061" y="675068"/>
                  <a:pt x="63275" y="583066"/>
                </a:cubicBezTo>
                <a:cubicBezTo>
                  <a:pt x="67489" y="491064"/>
                  <a:pt x="94176" y="-32153"/>
                  <a:pt x="92771" y="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ACA0D4B6-6BAC-4AE5-56DB-12B49ED4725D}"/>
              </a:ext>
            </a:extLst>
          </p:cNvPr>
          <p:cNvSpPr/>
          <p:nvPr/>
        </p:nvSpPr>
        <p:spPr>
          <a:xfrm>
            <a:off x="3538700" y="2340331"/>
            <a:ext cx="229492" cy="1876896"/>
          </a:xfrm>
          <a:custGeom>
            <a:avLst/>
            <a:gdLst>
              <a:gd name="connsiteX0" fmla="*/ 228459 w 229492"/>
              <a:gd name="connsiteY0" fmla="*/ 2556 h 1876896"/>
              <a:gd name="connsiteX1" fmla="*/ 118900 w 229492"/>
              <a:gd name="connsiteY1" fmla="*/ 727334 h 1876896"/>
              <a:gd name="connsiteX2" fmla="*/ 144183 w 229492"/>
              <a:gd name="connsiteY2" fmla="*/ 697837 h 1876896"/>
              <a:gd name="connsiteX3" fmla="*/ 97831 w 229492"/>
              <a:gd name="connsiteY3" fmla="*/ 1190854 h 1876896"/>
              <a:gd name="connsiteX4" fmla="*/ 913 w 229492"/>
              <a:gd name="connsiteY4" fmla="*/ 1869280 h 1876896"/>
              <a:gd name="connsiteX5" fmla="*/ 161038 w 229492"/>
              <a:gd name="connsiteY5" fmla="*/ 714692 h 1876896"/>
              <a:gd name="connsiteX6" fmla="*/ 152611 w 229492"/>
              <a:gd name="connsiteY6" fmla="*/ 723120 h 1876896"/>
              <a:gd name="connsiteX7" fmla="*/ 169466 w 229492"/>
              <a:gd name="connsiteY7" fmla="*/ 562994 h 1876896"/>
              <a:gd name="connsiteX8" fmla="*/ 148397 w 229492"/>
              <a:gd name="connsiteY8" fmla="*/ 668340 h 1876896"/>
              <a:gd name="connsiteX9" fmla="*/ 177894 w 229492"/>
              <a:gd name="connsiteY9" fmla="*/ 373372 h 1876896"/>
              <a:gd name="connsiteX10" fmla="*/ 173680 w 229492"/>
              <a:gd name="connsiteY10" fmla="*/ 482932 h 1876896"/>
              <a:gd name="connsiteX11" fmla="*/ 228459 w 229492"/>
              <a:gd name="connsiteY11" fmla="*/ 2556 h 187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492" h="1876896">
                <a:moveTo>
                  <a:pt x="228459" y="2556"/>
                </a:moveTo>
                <a:cubicBezTo>
                  <a:pt x="219329" y="43289"/>
                  <a:pt x="132946" y="611454"/>
                  <a:pt x="118900" y="727334"/>
                </a:cubicBezTo>
                <a:cubicBezTo>
                  <a:pt x="104854" y="843214"/>
                  <a:pt x="147694" y="620584"/>
                  <a:pt x="144183" y="697837"/>
                </a:cubicBezTo>
                <a:cubicBezTo>
                  <a:pt x="140672" y="775090"/>
                  <a:pt x="121709" y="995614"/>
                  <a:pt x="97831" y="1190854"/>
                </a:cubicBezTo>
                <a:cubicBezTo>
                  <a:pt x="73953" y="1386094"/>
                  <a:pt x="-9621" y="1948640"/>
                  <a:pt x="913" y="1869280"/>
                </a:cubicBezTo>
                <a:cubicBezTo>
                  <a:pt x="11447" y="1789920"/>
                  <a:pt x="135755" y="905719"/>
                  <a:pt x="161038" y="714692"/>
                </a:cubicBezTo>
                <a:cubicBezTo>
                  <a:pt x="186321" y="523665"/>
                  <a:pt x="151206" y="748403"/>
                  <a:pt x="152611" y="723120"/>
                </a:cubicBezTo>
                <a:cubicBezTo>
                  <a:pt x="154016" y="697837"/>
                  <a:pt x="170168" y="572124"/>
                  <a:pt x="169466" y="562994"/>
                </a:cubicBezTo>
                <a:cubicBezTo>
                  <a:pt x="168764" y="553864"/>
                  <a:pt x="146992" y="699944"/>
                  <a:pt x="148397" y="668340"/>
                </a:cubicBezTo>
                <a:cubicBezTo>
                  <a:pt x="149802" y="636736"/>
                  <a:pt x="173680" y="404273"/>
                  <a:pt x="177894" y="373372"/>
                </a:cubicBezTo>
                <a:cubicBezTo>
                  <a:pt x="182108" y="342471"/>
                  <a:pt x="163848" y="545437"/>
                  <a:pt x="173680" y="482932"/>
                </a:cubicBezTo>
                <a:cubicBezTo>
                  <a:pt x="183512" y="420427"/>
                  <a:pt x="237589" y="-38177"/>
                  <a:pt x="228459" y="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A87922AC-2558-83FF-1219-6D3B9D9E8E01}"/>
              </a:ext>
            </a:extLst>
          </p:cNvPr>
          <p:cNvSpPr/>
          <p:nvPr/>
        </p:nvSpPr>
        <p:spPr>
          <a:xfrm>
            <a:off x="4032622" y="2245893"/>
            <a:ext cx="208740" cy="984452"/>
          </a:xfrm>
          <a:custGeom>
            <a:avLst/>
            <a:gdLst>
              <a:gd name="connsiteX0" fmla="*/ 8 w 208740"/>
              <a:gd name="connsiteY0" fmla="*/ 76 h 984452"/>
              <a:gd name="connsiteX1" fmla="*/ 185417 w 208740"/>
              <a:gd name="connsiteY1" fmla="*/ 531018 h 984452"/>
              <a:gd name="connsiteX2" fmla="*/ 206486 w 208740"/>
              <a:gd name="connsiteY2" fmla="*/ 981897 h 984452"/>
              <a:gd name="connsiteX3" fmla="*/ 189631 w 208740"/>
              <a:gd name="connsiteY3" fmla="*/ 324540 h 984452"/>
              <a:gd name="connsiteX4" fmla="*/ 202272 w 208740"/>
              <a:gd name="connsiteY4" fmla="*/ 577370 h 984452"/>
              <a:gd name="connsiteX5" fmla="*/ 143278 w 208740"/>
              <a:gd name="connsiteY5" fmla="*/ 332968 h 984452"/>
              <a:gd name="connsiteX6" fmla="*/ 63216 w 208740"/>
              <a:gd name="connsiteY6" fmla="*/ 118063 h 984452"/>
              <a:gd name="connsiteX7" fmla="*/ 176989 w 208740"/>
              <a:gd name="connsiteY7" fmla="*/ 488879 h 984452"/>
              <a:gd name="connsiteX8" fmla="*/ 8 w 208740"/>
              <a:gd name="connsiteY8" fmla="*/ 76 h 98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0" h="984452">
                <a:moveTo>
                  <a:pt x="8" y="76"/>
                </a:moveTo>
                <a:cubicBezTo>
                  <a:pt x="1413" y="7099"/>
                  <a:pt x="151004" y="367381"/>
                  <a:pt x="185417" y="531018"/>
                </a:cubicBezTo>
                <a:cubicBezTo>
                  <a:pt x="219830" y="694655"/>
                  <a:pt x="205784" y="1016310"/>
                  <a:pt x="206486" y="981897"/>
                </a:cubicBezTo>
                <a:cubicBezTo>
                  <a:pt x="207188" y="947484"/>
                  <a:pt x="190333" y="391961"/>
                  <a:pt x="189631" y="324540"/>
                </a:cubicBezTo>
                <a:cubicBezTo>
                  <a:pt x="188929" y="257119"/>
                  <a:pt x="209998" y="575965"/>
                  <a:pt x="202272" y="577370"/>
                </a:cubicBezTo>
                <a:cubicBezTo>
                  <a:pt x="194546" y="578775"/>
                  <a:pt x="166454" y="409519"/>
                  <a:pt x="143278" y="332968"/>
                </a:cubicBezTo>
                <a:cubicBezTo>
                  <a:pt x="120102" y="256417"/>
                  <a:pt x="57598" y="92078"/>
                  <a:pt x="63216" y="118063"/>
                </a:cubicBezTo>
                <a:cubicBezTo>
                  <a:pt x="68835" y="144048"/>
                  <a:pt x="184012" y="505032"/>
                  <a:pt x="176989" y="488879"/>
                </a:cubicBezTo>
                <a:cubicBezTo>
                  <a:pt x="169966" y="472726"/>
                  <a:pt x="-1397" y="-6947"/>
                  <a:pt x="8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373A9E06-38B7-DA0E-4AEC-5C995C9C015F}"/>
              </a:ext>
            </a:extLst>
          </p:cNvPr>
          <p:cNvSpPr/>
          <p:nvPr/>
        </p:nvSpPr>
        <p:spPr>
          <a:xfrm>
            <a:off x="4201183" y="3149739"/>
            <a:ext cx="63869" cy="752844"/>
          </a:xfrm>
          <a:custGeom>
            <a:avLst/>
            <a:gdLst>
              <a:gd name="connsiteX0" fmla="*/ 8428 w 63869"/>
              <a:gd name="connsiteY0" fmla="*/ 2202 h 752844"/>
              <a:gd name="connsiteX1" fmla="*/ 63208 w 63869"/>
              <a:gd name="connsiteY1" fmla="*/ 191824 h 752844"/>
              <a:gd name="connsiteX2" fmla="*/ 0 w 63869"/>
              <a:gd name="connsiteY2" fmla="*/ 752263 h 752844"/>
              <a:gd name="connsiteX3" fmla="*/ 63208 w 63869"/>
              <a:gd name="connsiteY3" fmla="*/ 292956 h 752844"/>
              <a:gd name="connsiteX4" fmla="*/ 8428 w 63869"/>
              <a:gd name="connsiteY4" fmla="*/ 2202 h 7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69" h="752844">
                <a:moveTo>
                  <a:pt x="8428" y="2202"/>
                </a:moveTo>
                <a:cubicBezTo>
                  <a:pt x="8428" y="-14653"/>
                  <a:pt x="64613" y="66814"/>
                  <a:pt x="63208" y="191824"/>
                </a:cubicBezTo>
                <a:cubicBezTo>
                  <a:pt x="61803" y="316834"/>
                  <a:pt x="0" y="735408"/>
                  <a:pt x="0" y="752263"/>
                </a:cubicBezTo>
                <a:cubicBezTo>
                  <a:pt x="0" y="769118"/>
                  <a:pt x="55483" y="415157"/>
                  <a:pt x="63208" y="292956"/>
                </a:cubicBezTo>
                <a:cubicBezTo>
                  <a:pt x="70933" y="170755"/>
                  <a:pt x="8428" y="19057"/>
                  <a:pt x="8428" y="2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4646F256-CED5-43C7-838B-06378AD1A713}"/>
              </a:ext>
            </a:extLst>
          </p:cNvPr>
          <p:cNvSpPr/>
          <p:nvPr/>
        </p:nvSpPr>
        <p:spPr>
          <a:xfrm>
            <a:off x="5676584" y="1358387"/>
            <a:ext cx="165478" cy="279913"/>
          </a:xfrm>
          <a:custGeom>
            <a:avLst/>
            <a:gdLst>
              <a:gd name="connsiteX0" fmla="*/ 316 w 165478"/>
              <a:gd name="connsiteY0" fmla="*/ 513 h 279913"/>
              <a:gd name="connsiteX1" fmla="*/ 152716 w 165478"/>
              <a:gd name="connsiteY1" fmla="*/ 257688 h 279913"/>
              <a:gd name="connsiteX2" fmla="*/ 140016 w 165478"/>
              <a:gd name="connsiteY2" fmla="*/ 219588 h 279913"/>
              <a:gd name="connsiteX3" fmla="*/ 165416 w 165478"/>
              <a:gd name="connsiteY3" fmla="*/ 181488 h 279913"/>
              <a:gd name="connsiteX4" fmla="*/ 146366 w 165478"/>
              <a:gd name="connsiteY4" fmla="*/ 206888 h 279913"/>
              <a:gd name="connsiteX5" fmla="*/ 120966 w 165478"/>
              <a:gd name="connsiteY5" fmla="*/ 235463 h 279913"/>
              <a:gd name="connsiteX6" fmla="*/ 79691 w 165478"/>
              <a:gd name="connsiteY6" fmla="*/ 279913 h 279913"/>
              <a:gd name="connsiteX7" fmla="*/ 120966 w 165478"/>
              <a:gd name="connsiteY7" fmla="*/ 235463 h 279913"/>
              <a:gd name="connsiteX8" fmla="*/ 117791 w 165478"/>
              <a:gd name="connsiteY8" fmla="*/ 194188 h 279913"/>
              <a:gd name="connsiteX9" fmla="*/ 76516 w 165478"/>
              <a:gd name="connsiteY9" fmla="*/ 73538 h 279913"/>
              <a:gd name="connsiteX10" fmla="*/ 111441 w 165478"/>
              <a:gd name="connsiteY10" fmla="*/ 187838 h 279913"/>
              <a:gd name="connsiteX11" fmla="*/ 316 w 165478"/>
              <a:gd name="connsiteY11" fmla="*/ 513 h 2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78" h="279913">
                <a:moveTo>
                  <a:pt x="316" y="513"/>
                </a:moveTo>
                <a:cubicBezTo>
                  <a:pt x="7195" y="12155"/>
                  <a:pt x="129433" y="221176"/>
                  <a:pt x="152716" y="257688"/>
                </a:cubicBezTo>
                <a:cubicBezTo>
                  <a:pt x="175999" y="294201"/>
                  <a:pt x="137899" y="232288"/>
                  <a:pt x="140016" y="219588"/>
                </a:cubicBezTo>
                <a:cubicBezTo>
                  <a:pt x="142133" y="206888"/>
                  <a:pt x="164358" y="183605"/>
                  <a:pt x="165416" y="181488"/>
                </a:cubicBezTo>
                <a:cubicBezTo>
                  <a:pt x="166474" y="179371"/>
                  <a:pt x="153774" y="197892"/>
                  <a:pt x="146366" y="206888"/>
                </a:cubicBezTo>
                <a:cubicBezTo>
                  <a:pt x="138958" y="215884"/>
                  <a:pt x="132079" y="223292"/>
                  <a:pt x="120966" y="235463"/>
                </a:cubicBezTo>
                <a:cubicBezTo>
                  <a:pt x="109853" y="247634"/>
                  <a:pt x="79691" y="279913"/>
                  <a:pt x="79691" y="279913"/>
                </a:cubicBezTo>
                <a:cubicBezTo>
                  <a:pt x="79691" y="279913"/>
                  <a:pt x="114616" y="249751"/>
                  <a:pt x="120966" y="235463"/>
                </a:cubicBezTo>
                <a:cubicBezTo>
                  <a:pt x="127316" y="221175"/>
                  <a:pt x="125199" y="221175"/>
                  <a:pt x="117791" y="194188"/>
                </a:cubicBezTo>
                <a:cubicBezTo>
                  <a:pt x="110383" y="167201"/>
                  <a:pt x="77574" y="74596"/>
                  <a:pt x="76516" y="73538"/>
                </a:cubicBezTo>
                <a:cubicBezTo>
                  <a:pt x="75458" y="72480"/>
                  <a:pt x="122024" y="196834"/>
                  <a:pt x="111441" y="187838"/>
                </a:cubicBezTo>
                <a:cubicBezTo>
                  <a:pt x="100858" y="178842"/>
                  <a:pt x="-6563" y="-11129"/>
                  <a:pt x="316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C0CC5733-ACE5-0F7C-FBD1-3CE9CFB1CE6A}"/>
              </a:ext>
            </a:extLst>
          </p:cNvPr>
          <p:cNvSpPr/>
          <p:nvPr/>
        </p:nvSpPr>
        <p:spPr>
          <a:xfrm>
            <a:off x="5654675" y="1599752"/>
            <a:ext cx="143902" cy="136973"/>
          </a:xfrm>
          <a:custGeom>
            <a:avLst/>
            <a:gdLst>
              <a:gd name="connsiteX0" fmla="*/ 0 w 143902"/>
              <a:gd name="connsiteY0" fmla="*/ 136973 h 136973"/>
              <a:gd name="connsiteX1" fmla="*/ 114300 w 143902"/>
              <a:gd name="connsiteY1" fmla="*/ 60773 h 136973"/>
              <a:gd name="connsiteX2" fmla="*/ 127000 w 143902"/>
              <a:gd name="connsiteY2" fmla="*/ 67123 h 136973"/>
              <a:gd name="connsiteX3" fmla="*/ 85725 w 143902"/>
              <a:gd name="connsiteY3" fmla="*/ 448 h 136973"/>
              <a:gd name="connsiteX4" fmla="*/ 142875 w 143902"/>
              <a:gd name="connsiteY4" fmla="*/ 105223 h 136973"/>
              <a:gd name="connsiteX5" fmla="*/ 114300 w 143902"/>
              <a:gd name="connsiteY5" fmla="*/ 60773 h 136973"/>
              <a:gd name="connsiteX6" fmla="*/ 0 w 143902"/>
              <a:gd name="connsiteY6" fmla="*/ 136973 h 13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02" h="136973">
                <a:moveTo>
                  <a:pt x="0" y="136973"/>
                </a:moveTo>
                <a:lnTo>
                  <a:pt x="114300" y="60773"/>
                </a:lnTo>
                <a:cubicBezTo>
                  <a:pt x="135467" y="49131"/>
                  <a:pt x="131763" y="77177"/>
                  <a:pt x="127000" y="67123"/>
                </a:cubicBezTo>
                <a:cubicBezTo>
                  <a:pt x="122238" y="57069"/>
                  <a:pt x="83079" y="-5902"/>
                  <a:pt x="85725" y="448"/>
                </a:cubicBezTo>
                <a:cubicBezTo>
                  <a:pt x="88371" y="6798"/>
                  <a:pt x="138113" y="95169"/>
                  <a:pt x="142875" y="105223"/>
                </a:cubicBezTo>
                <a:cubicBezTo>
                  <a:pt x="147638" y="115277"/>
                  <a:pt x="135466" y="55481"/>
                  <a:pt x="114300" y="60773"/>
                </a:cubicBezTo>
                <a:cubicBezTo>
                  <a:pt x="93134" y="66065"/>
                  <a:pt x="0" y="136973"/>
                  <a:pt x="0" y="136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0EFF7528-661E-5753-CBFD-1E105679A549}"/>
              </a:ext>
            </a:extLst>
          </p:cNvPr>
          <p:cNvSpPr/>
          <p:nvPr/>
        </p:nvSpPr>
        <p:spPr>
          <a:xfrm>
            <a:off x="5786649" y="1609679"/>
            <a:ext cx="202231" cy="381680"/>
          </a:xfrm>
          <a:custGeom>
            <a:avLst/>
            <a:gdLst>
              <a:gd name="connsiteX0" fmla="*/ 74401 w 202231"/>
              <a:gd name="connsiteY0" fmla="*/ 46 h 381680"/>
              <a:gd name="connsiteX1" fmla="*/ 99801 w 202231"/>
              <a:gd name="connsiteY1" fmla="*/ 107996 h 381680"/>
              <a:gd name="connsiteX2" fmla="*/ 96626 w 202231"/>
              <a:gd name="connsiteY2" fmla="*/ 88946 h 381680"/>
              <a:gd name="connsiteX3" fmla="*/ 1376 w 202231"/>
              <a:gd name="connsiteY3" fmla="*/ 285796 h 381680"/>
              <a:gd name="connsiteX4" fmla="*/ 39476 w 202231"/>
              <a:gd name="connsiteY4" fmla="*/ 203246 h 381680"/>
              <a:gd name="connsiteX5" fmla="*/ 29951 w 202231"/>
              <a:gd name="connsiteY5" fmla="*/ 292146 h 381680"/>
              <a:gd name="connsiteX6" fmla="*/ 7726 w 202231"/>
              <a:gd name="connsiteY6" fmla="*/ 381046 h 381680"/>
              <a:gd name="connsiteX7" fmla="*/ 14076 w 202231"/>
              <a:gd name="connsiteY7" fmla="*/ 323896 h 381680"/>
              <a:gd name="connsiteX8" fmla="*/ 42651 w 202231"/>
              <a:gd name="connsiteY8" fmla="*/ 177846 h 381680"/>
              <a:gd name="connsiteX9" fmla="*/ 29951 w 202231"/>
              <a:gd name="connsiteY9" fmla="*/ 206421 h 381680"/>
              <a:gd name="connsiteX10" fmla="*/ 90276 w 202231"/>
              <a:gd name="connsiteY10" fmla="*/ 85771 h 381680"/>
              <a:gd name="connsiteX11" fmla="*/ 45826 w 202231"/>
              <a:gd name="connsiteY11" fmla="*/ 171496 h 381680"/>
              <a:gd name="connsiteX12" fmla="*/ 201401 w 202231"/>
              <a:gd name="connsiteY12" fmla="*/ 54021 h 381680"/>
              <a:gd name="connsiteX13" fmla="*/ 106151 w 202231"/>
              <a:gd name="connsiteY13" fmla="*/ 123871 h 381680"/>
              <a:gd name="connsiteX14" fmla="*/ 74401 w 202231"/>
              <a:gd name="connsiteY14" fmla="*/ 46 h 38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231" h="381680">
                <a:moveTo>
                  <a:pt x="74401" y="46"/>
                </a:moveTo>
                <a:cubicBezTo>
                  <a:pt x="73343" y="-2600"/>
                  <a:pt x="99801" y="107996"/>
                  <a:pt x="99801" y="107996"/>
                </a:cubicBezTo>
                <a:cubicBezTo>
                  <a:pt x="103505" y="122813"/>
                  <a:pt x="113030" y="59313"/>
                  <a:pt x="96626" y="88946"/>
                </a:cubicBezTo>
                <a:cubicBezTo>
                  <a:pt x="80222" y="118579"/>
                  <a:pt x="10901" y="266746"/>
                  <a:pt x="1376" y="285796"/>
                </a:cubicBezTo>
                <a:cubicBezTo>
                  <a:pt x="-8149" y="304846"/>
                  <a:pt x="34714" y="202188"/>
                  <a:pt x="39476" y="203246"/>
                </a:cubicBezTo>
                <a:cubicBezTo>
                  <a:pt x="44238" y="204304"/>
                  <a:pt x="35243" y="262513"/>
                  <a:pt x="29951" y="292146"/>
                </a:cubicBezTo>
                <a:cubicBezTo>
                  <a:pt x="24659" y="321779"/>
                  <a:pt x="10372" y="375754"/>
                  <a:pt x="7726" y="381046"/>
                </a:cubicBezTo>
                <a:cubicBezTo>
                  <a:pt x="5080" y="386338"/>
                  <a:pt x="8255" y="357763"/>
                  <a:pt x="14076" y="323896"/>
                </a:cubicBezTo>
                <a:cubicBezTo>
                  <a:pt x="19897" y="290029"/>
                  <a:pt x="40005" y="197425"/>
                  <a:pt x="42651" y="177846"/>
                </a:cubicBezTo>
                <a:cubicBezTo>
                  <a:pt x="45297" y="158267"/>
                  <a:pt x="22014" y="221767"/>
                  <a:pt x="29951" y="206421"/>
                </a:cubicBezTo>
                <a:cubicBezTo>
                  <a:pt x="37888" y="191075"/>
                  <a:pt x="87630" y="91592"/>
                  <a:pt x="90276" y="85771"/>
                </a:cubicBezTo>
                <a:cubicBezTo>
                  <a:pt x="92922" y="79950"/>
                  <a:pt x="27305" y="176788"/>
                  <a:pt x="45826" y="171496"/>
                </a:cubicBezTo>
                <a:cubicBezTo>
                  <a:pt x="64347" y="166204"/>
                  <a:pt x="191347" y="61958"/>
                  <a:pt x="201401" y="54021"/>
                </a:cubicBezTo>
                <a:cubicBezTo>
                  <a:pt x="211455" y="46084"/>
                  <a:pt x="127318" y="127046"/>
                  <a:pt x="106151" y="123871"/>
                </a:cubicBezTo>
                <a:cubicBezTo>
                  <a:pt x="84984" y="120696"/>
                  <a:pt x="75459" y="2692"/>
                  <a:pt x="74401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B1BE5F16-ED14-AAD3-91D7-F3D56777A8CC}"/>
              </a:ext>
            </a:extLst>
          </p:cNvPr>
          <p:cNvSpPr/>
          <p:nvPr/>
        </p:nvSpPr>
        <p:spPr>
          <a:xfrm>
            <a:off x="5408889" y="1852045"/>
            <a:ext cx="220904" cy="290635"/>
          </a:xfrm>
          <a:custGeom>
            <a:avLst/>
            <a:gdLst>
              <a:gd name="connsiteX0" fmla="*/ 19 w 220904"/>
              <a:gd name="connsiteY0" fmla="*/ 2 h 290635"/>
              <a:gd name="connsiteX1" fmla="*/ 189874 w 220904"/>
              <a:gd name="connsiteY1" fmla="*/ 182108 h 290635"/>
              <a:gd name="connsiteX2" fmla="*/ 213121 w 220904"/>
              <a:gd name="connsiteY2" fmla="*/ 205355 h 290635"/>
              <a:gd name="connsiteX3" fmla="*/ 185999 w 220904"/>
              <a:gd name="connsiteY3" fmla="*/ 290596 h 290635"/>
              <a:gd name="connsiteX4" fmla="*/ 220870 w 220904"/>
              <a:gd name="connsiteY4" fmla="*/ 193731 h 290635"/>
              <a:gd name="connsiteX5" fmla="*/ 178250 w 220904"/>
              <a:gd name="connsiteY5" fmla="*/ 178233 h 290635"/>
              <a:gd name="connsiteX6" fmla="*/ 19 w 220904"/>
              <a:gd name="connsiteY6" fmla="*/ 2 h 29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904" h="290635">
                <a:moveTo>
                  <a:pt x="19" y="2"/>
                </a:moveTo>
                <a:cubicBezTo>
                  <a:pt x="1956" y="648"/>
                  <a:pt x="154357" y="147883"/>
                  <a:pt x="189874" y="182108"/>
                </a:cubicBezTo>
                <a:cubicBezTo>
                  <a:pt x="225391" y="216333"/>
                  <a:pt x="213767" y="187274"/>
                  <a:pt x="213121" y="205355"/>
                </a:cubicBezTo>
                <a:cubicBezTo>
                  <a:pt x="212475" y="223436"/>
                  <a:pt x="184708" y="292533"/>
                  <a:pt x="185999" y="290596"/>
                </a:cubicBezTo>
                <a:cubicBezTo>
                  <a:pt x="187290" y="288659"/>
                  <a:pt x="222161" y="212458"/>
                  <a:pt x="220870" y="193731"/>
                </a:cubicBezTo>
                <a:cubicBezTo>
                  <a:pt x="219579" y="175004"/>
                  <a:pt x="211830" y="207938"/>
                  <a:pt x="178250" y="178233"/>
                </a:cubicBezTo>
                <a:cubicBezTo>
                  <a:pt x="144670" y="148528"/>
                  <a:pt x="-1918" y="-644"/>
                  <a:pt x="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AF0D2263-D6DE-7F21-A61E-9DCD7422A2A9}"/>
              </a:ext>
            </a:extLst>
          </p:cNvPr>
          <p:cNvSpPr/>
          <p:nvPr/>
        </p:nvSpPr>
        <p:spPr>
          <a:xfrm>
            <a:off x="5606504" y="1852045"/>
            <a:ext cx="73643" cy="162751"/>
          </a:xfrm>
          <a:custGeom>
            <a:avLst/>
            <a:gdLst>
              <a:gd name="connsiteX0" fmla="*/ 8 w 73643"/>
              <a:gd name="connsiteY0" fmla="*/ 2 h 162751"/>
              <a:gd name="connsiteX1" fmla="*/ 42628 w 73643"/>
              <a:gd name="connsiteY1" fmla="*/ 116240 h 162751"/>
              <a:gd name="connsiteX2" fmla="*/ 42628 w 73643"/>
              <a:gd name="connsiteY2" fmla="*/ 162735 h 162751"/>
              <a:gd name="connsiteX3" fmla="*/ 42628 w 73643"/>
              <a:gd name="connsiteY3" fmla="*/ 120114 h 162751"/>
              <a:gd name="connsiteX4" fmla="*/ 73625 w 73643"/>
              <a:gd name="connsiteY4" fmla="*/ 15501 h 162751"/>
              <a:gd name="connsiteX5" fmla="*/ 46503 w 73643"/>
              <a:gd name="connsiteY5" fmla="*/ 112365 h 162751"/>
              <a:gd name="connsiteX6" fmla="*/ 8 w 73643"/>
              <a:gd name="connsiteY6" fmla="*/ 2 h 1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43" h="162751">
                <a:moveTo>
                  <a:pt x="8" y="2"/>
                </a:moveTo>
                <a:cubicBezTo>
                  <a:pt x="-638" y="648"/>
                  <a:pt x="35525" y="89118"/>
                  <a:pt x="42628" y="116240"/>
                </a:cubicBezTo>
                <a:cubicBezTo>
                  <a:pt x="49731" y="143362"/>
                  <a:pt x="42628" y="162735"/>
                  <a:pt x="42628" y="162735"/>
                </a:cubicBezTo>
                <a:cubicBezTo>
                  <a:pt x="42628" y="163381"/>
                  <a:pt x="37462" y="144653"/>
                  <a:pt x="42628" y="120114"/>
                </a:cubicBezTo>
                <a:cubicBezTo>
                  <a:pt x="47794" y="95575"/>
                  <a:pt x="72979" y="16792"/>
                  <a:pt x="73625" y="15501"/>
                </a:cubicBezTo>
                <a:cubicBezTo>
                  <a:pt x="74271" y="14210"/>
                  <a:pt x="58127" y="114948"/>
                  <a:pt x="46503" y="112365"/>
                </a:cubicBezTo>
                <a:cubicBezTo>
                  <a:pt x="34879" y="109782"/>
                  <a:pt x="654" y="-644"/>
                  <a:pt x="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E5375948-1752-404C-966B-072DC3C89B67}"/>
              </a:ext>
            </a:extLst>
          </p:cNvPr>
          <p:cNvSpPr/>
          <p:nvPr/>
        </p:nvSpPr>
        <p:spPr>
          <a:xfrm>
            <a:off x="4738607" y="1402530"/>
            <a:ext cx="166610" cy="341623"/>
          </a:xfrm>
          <a:custGeom>
            <a:avLst/>
            <a:gdLst>
              <a:gd name="connsiteX0" fmla="*/ 0 w 166610"/>
              <a:gd name="connsiteY0" fmla="*/ 67 h 341623"/>
              <a:gd name="connsiteX1" fmla="*/ 65868 w 166610"/>
              <a:gd name="connsiteY1" fmla="*/ 158924 h 341623"/>
              <a:gd name="connsiteX2" fmla="*/ 85240 w 166610"/>
              <a:gd name="connsiteY2" fmla="*/ 286785 h 341623"/>
              <a:gd name="connsiteX3" fmla="*/ 85240 w 166610"/>
              <a:gd name="connsiteY3" fmla="*/ 244165 h 341623"/>
              <a:gd name="connsiteX4" fmla="*/ 50369 w 166610"/>
              <a:gd name="connsiteY4" fmla="*/ 341029 h 341623"/>
              <a:gd name="connsiteX5" fmla="*/ 166607 w 166610"/>
              <a:gd name="connsiteY5" fmla="*/ 189921 h 341623"/>
              <a:gd name="connsiteX6" fmla="*/ 54244 w 166610"/>
              <a:gd name="connsiteY6" fmla="*/ 337155 h 341623"/>
              <a:gd name="connsiteX7" fmla="*/ 92990 w 166610"/>
              <a:gd name="connsiteY7" fmla="*/ 275162 h 341623"/>
              <a:gd name="connsiteX8" fmla="*/ 34871 w 166610"/>
              <a:gd name="connsiteY8" fmla="*/ 139551 h 341623"/>
              <a:gd name="connsiteX9" fmla="*/ 65868 w 166610"/>
              <a:gd name="connsiteY9" fmla="*/ 178297 h 341623"/>
              <a:gd name="connsiteX10" fmla="*/ 0 w 166610"/>
              <a:gd name="connsiteY10" fmla="*/ 67 h 34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10" h="341623">
                <a:moveTo>
                  <a:pt x="0" y="67"/>
                </a:moveTo>
                <a:cubicBezTo>
                  <a:pt x="0" y="-3162"/>
                  <a:pt x="51661" y="111138"/>
                  <a:pt x="65868" y="158924"/>
                </a:cubicBezTo>
                <a:cubicBezTo>
                  <a:pt x="80075" y="206710"/>
                  <a:pt x="82011" y="272578"/>
                  <a:pt x="85240" y="286785"/>
                </a:cubicBezTo>
                <a:cubicBezTo>
                  <a:pt x="88469" y="300992"/>
                  <a:pt x="91052" y="235124"/>
                  <a:pt x="85240" y="244165"/>
                </a:cubicBezTo>
                <a:cubicBezTo>
                  <a:pt x="79428" y="253206"/>
                  <a:pt x="36808" y="350070"/>
                  <a:pt x="50369" y="341029"/>
                </a:cubicBezTo>
                <a:cubicBezTo>
                  <a:pt x="63930" y="331988"/>
                  <a:pt x="165961" y="190567"/>
                  <a:pt x="166607" y="189921"/>
                </a:cubicBezTo>
                <a:cubicBezTo>
                  <a:pt x="167253" y="189275"/>
                  <a:pt x="66513" y="322948"/>
                  <a:pt x="54244" y="337155"/>
                </a:cubicBezTo>
                <a:cubicBezTo>
                  <a:pt x="41975" y="351362"/>
                  <a:pt x="96219" y="308096"/>
                  <a:pt x="92990" y="275162"/>
                </a:cubicBezTo>
                <a:cubicBezTo>
                  <a:pt x="89761" y="242228"/>
                  <a:pt x="39391" y="155695"/>
                  <a:pt x="34871" y="139551"/>
                </a:cubicBezTo>
                <a:cubicBezTo>
                  <a:pt x="30351" y="123407"/>
                  <a:pt x="71034" y="199607"/>
                  <a:pt x="65868" y="178297"/>
                </a:cubicBezTo>
                <a:cubicBezTo>
                  <a:pt x="60702" y="156987"/>
                  <a:pt x="0" y="3296"/>
                  <a:pt x="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7C106E8D-F1CA-3E2B-3546-48C0BB11D90A}"/>
              </a:ext>
            </a:extLst>
          </p:cNvPr>
          <p:cNvSpPr/>
          <p:nvPr/>
        </p:nvSpPr>
        <p:spPr>
          <a:xfrm>
            <a:off x="4610137" y="1646695"/>
            <a:ext cx="19982" cy="147234"/>
          </a:xfrm>
          <a:custGeom>
            <a:avLst/>
            <a:gdLst>
              <a:gd name="connsiteX0" fmla="*/ 19982 w 19982"/>
              <a:gd name="connsiteY0" fmla="*/ 0 h 147234"/>
              <a:gd name="connsiteX1" fmla="*/ 609 w 19982"/>
              <a:gd name="connsiteY1" fmla="*/ 104613 h 147234"/>
              <a:gd name="connsiteX2" fmla="*/ 4483 w 19982"/>
              <a:gd name="connsiteY2" fmla="*/ 147234 h 147234"/>
              <a:gd name="connsiteX3" fmla="*/ 609 w 19982"/>
              <a:gd name="connsiteY3" fmla="*/ 104613 h 147234"/>
              <a:gd name="connsiteX4" fmla="*/ 19982 w 19982"/>
              <a:gd name="connsiteY4" fmla="*/ 0 h 14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2" h="147234">
                <a:moveTo>
                  <a:pt x="19982" y="0"/>
                </a:moveTo>
                <a:cubicBezTo>
                  <a:pt x="19982" y="0"/>
                  <a:pt x="3192" y="80074"/>
                  <a:pt x="609" y="104613"/>
                </a:cubicBezTo>
                <a:cubicBezTo>
                  <a:pt x="-1974" y="129152"/>
                  <a:pt x="4483" y="147234"/>
                  <a:pt x="4483" y="147234"/>
                </a:cubicBezTo>
                <a:cubicBezTo>
                  <a:pt x="4483" y="147234"/>
                  <a:pt x="-1328" y="124632"/>
                  <a:pt x="609" y="104613"/>
                </a:cubicBezTo>
                <a:cubicBezTo>
                  <a:pt x="2546" y="84594"/>
                  <a:pt x="19982" y="0"/>
                  <a:pt x="199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579B81BB-41B4-144A-00B2-31E1CB5FBBBB}"/>
              </a:ext>
            </a:extLst>
          </p:cNvPr>
          <p:cNvSpPr/>
          <p:nvPr/>
        </p:nvSpPr>
        <p:spPr>
          <a:xfrm>
            <a:off x="4615848" y="1239831"/>
            <a:ext cx="122762" cy="527880"/>
          </a:xfrm>
          <a:custGeom>
            <a:avLst/>
            <a:gdLst>
              <a:gd name="connsiteX0" fmla="*/ 122759 w 122762"/>
              <a:gd name="connsiteY0" fmla="*/ 33 h 527880"/>
              <a:gd name="connsiteX1" fmla="*/ 10396 w 122762"/>
              <a:gd name="connsiteY1" fmla="*/ 418488 h 527880"/>
              <a:gd name="connsiteX2" fmla="*/ 14271 w 122762"/>
              <a:gd name="connsiteY2" fmla="*/ 526976 h 527880"/>
              <a:gd name="connsiteX3" fmla="*/ 6521 w 122762"/>
              <a:gd name="connsiteY3" fmla="*/ 441735 h 527880"/>
              <a:gd name="connsiteX4" fmla="*/ 122759 w 122762"/>
              <a:gd name="connsiteY4" fmla="*/ 33 h 52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2" h="527880">
                <a:moveTo>
                  <a:pt x="122759" y="33"/>
                </a:moveTo>
                <a:cubicBezTo>
                  <a:pt x="123405" y="-3841"/>
                  <a:pt x="28477" y="330664"/>
                  <a:pt x="10396" y="418488"/>
                </a:cubicBezTo>
                <a:cubicBezTo>
                  <a:pt x="-7685" y="506312"/>
                  <a:pt x="14917" y="523102"/>
                  <a:pt x="14271" y="526976"/>
                </a:cubicBezTo>
                <a:cubicBezTo>
                  <a:pt x="13625" y="530850"/>
                  <a:pt x="-11560" y="525684"/>
                  <a:pt x="6521" y="441735"/>
                </a:cubicBezTo>
                <a:cubicBezTo>
                  <a:pt x="24602" y="357786"/>
                  <a:pt x="122113" y="3907"/>
                  <a:pt x="12275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ECCF7020-E90A-5485-4B7B-5197D0E199BE}"/>
              </a:ext>
            </a:extLst>
          </p:cNvPr>
          <p:cNvSpPr/>
          <p:nvPr/>
        </p:nvSpPr>
        <p:spPr>
          <a:xfrm>
            <a:off x="5924227" y="1061547"/>
            <a:ext cx="4448" cy="225476"/>
          </a:xfrm>
          <a:custGeom>
            <a:avLst/>
            <a:gdLst>
              <a:gd name="connsiteX0" fmla="*/ 3875 w 4448"/>
              <a:gd name="connsiteY0" fmla="*/ 87 h 225476"/>
              <a:gd name="connsiteX1" fmla="*/ 3875 w 4448"/>
              <a:gd name="connsiteY1" fmla="*/ 158945 h 225476"/>
              <a:gd name="connsiteX2" fmla="*/ 0 w 4448"/>
              <a:gd name="connsiteY2" fmla="*/ 224812 h 225476"/>
              <a:gd name="connsiteX3" fmla="*/ 3875 w 4448"/>
              <a:gd name="connsiteY3" fmla="*/ 182192 h 225476"/>
              <a:gd name="connsiteX4" fmla="*/ 3875 w 4448"/>
              <a:gd name="connsiteY4" fmla="*/ 87 h 22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" h="225476">
                <a:moveTo>
                  <a:pt x="3875" y="87"/>
                </a:moveTo>
                <a:cubicBezTo>
                  <a:pt x="3875" y="-3787"/>
                  <a:pt x="4521" y="121491"/>
                  <a:pt x="3875" y="158945"/>
                </a:cubicBezTo>
                <a:cubicBezTo>
                  <a:pt x="3229" y="196399"/>
                  <a:pt x="0" y="220938"/>
                  <a:pt x="0" y="224812"/>
                </a:cubicBezTo>
                <a:cubicBezTo>
                  <a:pt x="0" y="228686"/>
                  <a:pt x="2584" y="215772"/>
                  <a:pt x="3875" y="182192"/>
                </a:cubicBezTo>
                <a:cubicBezTo>
                  <a:pt x="5166" y="148612"/>
                  <a:pt x="3875" y="3961"/>
                  <a:pt x="3875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BFF9C180-484C-2BE6-ADBC-338B6922669B}"/>
              </a:ext>
            </a:extLst>
          </p:cNvPr>
          <p:cNvSpPr/>
          <p:nvPr/>
        </p:nvSpPr>
        <p:spPr>
          <a:xfrm>
            <a:off x="4993826" y="2243224"/>
            <a:ext cx="35439" cy="120268"/>
          </a:xfrm>
          <a:custGeom>
            <a:avLst/>
            <a:gdLst>
              <a:gd name="connsiteX0" fmla="*/ 503 w 35439"/>
              <a:gd name="connsiteY0" fmla="*/ 156 h 120268"/>
              <a:gd name="connsiteX1" fmla="*/ 8252 w 35439"/>
              <a:gd name="connsiteY1" fmla="*/ 85396 h 120268"/>
              <a:gd name="connsiteX2" fmla="*/ 35374 w 35439"/>
              <a:gd name="connsiteY2" fmla="*/ 120268 h 120268"/>
              <a:gd name="connsiteX3" fmla="*/ 16001 w 35439"/>
              <a:gd name="connsiteY3" fmla="*/ 81522 h 120268"/>
              <a:gd name="connsiteX4" fmla="*/ 19876 w 35439"/>
              <a:gd name="connsiteY4" fmla="*/ 108644 h 120268"/>
              <a:gd name="connsiteX5" fmla="*/ 503 w 35439"/>
              <a:gd name="connsiteY5" fmla="*/ 156 h 12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39" h="120268">
                <a:moveTo>
                  <a:pt x="503" y="156"/>
                </a:moveTo>
                <a:cubicBezTo>
                  <a:pt x="-1434" y="-3719"/>
                  <a:pt x="2440" y="65377"/>
                  <a:pt x="8252" y="85396"/>
                </a:cubicBezTo>
                <a:cubicBezTo>
                  <a:pt x="14064" y="105415"/>
                  <a:pt x="35374" y="120268"/>
                  <a:pt x="35374" y="120268"/>
                </a:cubicBezTo>
                <a:cubicBezTo>
                  <a:pt x="36666" y="119622"/>
                  <a:pt x="18584" y="83459"/>
                  <a:pt x="16001" y="81522"/>
                </a:cubicBezTo>
                <a:cubicBezTo>
                  <a:pt x="13418" y="79585"/>
                  <a:pt x="22459" y="118976"/>
                  <a:pt x="19876" y="108644"/>
                </a:cubicBezTo>
                <a:cubicBezTo>
                  <a:pt x="17293" y="98312"/>
                  <a:pt x="2440" y="4031"/>
                  <a:pt x="503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88C4FC54-B2BF-3781-2455-0E5F217F0712}"/>
              </a:ext>
            </a:extLst>
          </p:cNvPr>
          <p:cNvSpPr/>
          <p:nvPr/>
        </p:nvSpPr>
        <p:spPr>
          <a:xfrm>
            <a:off x="4331034" y="2387294"/>
            <a:ext cx="162865" cy="929816"/>
          </a:xfrm>
          <a:custGeom>
            <a:avLst/>
            <a:gdLst>
              <a:gd name="connsiteX0" fmla="*/ 742 w 162865"/>
              <a:gd name="connsiteY0" fmla="*/ 3320 h 929816"/>
              <a:gd name="connsiteX1" fmla="*/ 159600 w 162865"/>
              <a:gd name="connsiteY1" fmla="*/ 906096 h 929816"/>
              <a:gd name="connsiteX2" fmla="*/ 101481 w 162865"/>
              <a:gd name="connsiteY2" fmla="*/ 611628 h 929816"/>
              <a:gd name="connsiteX3" fmla="*/ 742 w 162865"/>
              <a:gd name="connsiteY3" fmla="*/ 3320 h 92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65" h="929816">
                <a:moveTo>
                  <a:pt x="742" y="3320"/>
                </a:moveTo>
                <a:cubicBezTo>
                  <a:pt x="10428" y="52398"/>
                  <a:pt x="142810" y="804711"/>
                  <a:pt x="159600" y="906096"/>
                </a:cubicBezTo>
                <a:cubicBezTo>
                  <a:pt x="176390" y="1007481"/>
                  <a:pt x="124083" y="760154"/>
                  <a:pt x="101481" y="611628"/>
                </a:cubicBezTo>
                <a:cubicBezTo>
                  <a:pt x="78879" y="463103"/>
                  <a:pt x="-8944" y="-45758"/>
                  <a:pt x="742" y="3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35B2BBA8-81E1-A5B4-5C36-498AEF004EAF}"/>
              </a:ext>
            </a:extLst>
          </p:cNvPr>
          <p:cNvSpPr/>
          <p:nvPr/>
        </p:nvSpPr>
        <p:spPr>
          <a:xfrm>
            <a:off x="4369895" y="2382857"/>
            <a:ext cx="147865" cy="1348523"/>
          </a:xfrm>
          <a:custGeom>
            <a:avLst/>
            <a:gdLst>
              <a:gd name="connsiteX0" fmla="*/ 23874 w 147865"/>
              <a:gd name="connsiteY0" fmla="*/ 135618 h 1348523"/>
              <a:gd name="connsiteX1" fmla="*/ 27749 w 147865"/>
              <a:gd name="connsiteY1" fmla="*/ 1154631 h 1348523"/>
              <a:gd name="connsiteX2" fmla="*/ 50997 w 147865"/>
              <a:gd name="connsiteY2" fmla="*/ 1007397 h 1348523"/>
              <a:gd name="connsiteX3" fmla="*/ 147861 w 147865"/>
              <a:gd name="connsiteY3" fmla="*/ 1348360 h 1348523"/>
              <a:gd name="connsiteX4" fmla="*/ 47122 w 147865"/>
              <a:gd name="connsiteY4" fmla="*/ 957028 h 1348523"/>
              <a:gd name="connsiteX5" fmla="*/ 47122 w 147865"/>
              <a:gd name="connsiteY5" fmla="*/ 980275 h 1348523"/>
              <a:gd name="connsiteX6" fmla="*/ 627 w 147865"/>
              <a:gd name="connsiteY6" fmla="*/ 635438 h 1348523"/>
              <a:gd name="connsiteX7" fmla="*/ 20000 w 147865"/>
              <a:gd name="connsiteY7" fmla="*/ 798170 h 1348523"/>
              <a:gd name="connsiteX8" fmla="*/ 16125 w 147865"/>
              <a:gd name="connsiteY8" fmla="*/ 81374 h 1348523"/>
              <a:gd name="connsiteX9" fmla="*/ 23874 w 147865"/>
              <a:gd name="connsiteY9" fmla="*/ 135618 h 13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865" h="1348523">
                <a:moveTo>
                  <a:pt x="23874" y="135618"/>
                </a:moveTo>
                <a:cubicBezTo>
                  <a:pt x="25811" y="314494"/>
                  <a:pt x="23229" y="1009335"/>
                  <a:pt x="27749" y="1154631"/>
                </a:cubicBezTo>
                <a:cubicBezTo>
                  <a:pt x="32269" y="1299927"/>
                  <a:pt x="30978" y="975109"/>
                  <a:pt x="50997" y="1007397"/>
                </a:cubicBezTo>
                <a:cubicBezTo>
                  <a:pt x="71016" y="1039685"/>
                  <a:pt x="148507" y="1356755"/>
                  <a:pt x="147861" y="1348360"/>
                </a:cubicBezTo>
                <a:cubicBezTo>
                  <a:pt x="147215" y="1339965"/>
                  <a:pt x="63912" y="1018375"/>
                  <a:pt x="47122" y="957028"/>
                </a:cubicBezTo>
                <a:cubicBezTo>
                  <a:pt x="30332" y="895681"/>
                  <a:pt x="54871" y="1033873"/>
                  <a:pt x="47122" y="980275"/>
                </a:cubicBezTo>
                <a:cubicBezTo>
                  <a:pt x="39373" y="926677"/>
                  <a:pt x="5147" y="665789"/>
                  <a:pt x="627" y="635438"/>
                </a:cubicBezTo>
                <a:cubicBezTo>
                  <a:pt x="-3893" y="605087"/>
                  <a:pt x="17417" y="890514"/>
                  <a:pt x="20000" y="798170"/>
                </a:cubicBezTo>
                <a:cubicBezTo>
                  <a:pt x="22583" y="705826"/>
                  <a:pt x="18062" y="190508"/>
                  <a:pt x="16125" y="81374"/>
                </a:cubicBezTo>
                <a:cubicBezTo>
                  <a:pt x="14188" y="-27760"/>
                  <a:pt x="21937" y="-43258"/>
                  <a:pt x="23874" y="13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A4CCF78B-AEE2-B2C3-ECCF-375457CBB4A9}"/>
              </a:ext>
            </a:extLst>
          </p:cNvPr>
          <p:cNvSpPr/>
          <p:nvPr/>
        </p:nvSpPr>
        <p:spPr>
          <a:xfrm>
            <a:off x="4595080" y="3543457"/>
            <a:ext cx="27644" cy="617569"/>
          </a:xfrm>
          <a:custGeom>
            <a:avLst/>
            <a:gdLst>
              <a:gd name="connsiteX0" fmla="*/ 167 w 27644"/>
              <a:gd name="connsiteY0" fmla="*/ 5655 h 617569"/>
              <a:gd name="connsiteX1" fmla="*/ 27289 w 27644"/>
              <a:gd name="connsiteY1" fmla="*/ 610089 h 617569"/>
              <a:gd name="connsiteX2" fmla="*/ 15666 w 27644"/>
              <a:gd name="connsiteY2" fmla="*/ 323370 h 617569"/>
              <a:gd name="connsiteX3" fmla="*/ 167 w 27644"/>
              <a:gd name="connsiteY3" fmla="*/ 5655 h 61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" h="617569">
                <a:moveTo>
                  <a:pt x="167" y="5655"/>
                </a:moveTo>
                <a:cubicBezTo>
                  <a:pt x="2104" y="53441"/>
                  <a:pt x="24706" y="557137"/>
                  <a:pt x="27289" y="610089"/>
                </a:cubicBezTo>
                <a:cubicBezTo>
                  <a:pt x="29872" y="663041"/>
                  <a:pt x="17603" y="420880"/>
                  <a:pt x="15666" y="323370"/>
                </a:cubicBezTo>
                <a:cubicBezTo>
                  <a:pt x="13729" y="225860"/>
                  <a:pt x="-1770" y="-42131"/>
                  <a:pt x="167" y="5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033F3F5D-42BA-1A77-D60F-BDCFF3D2F1AE}"/>
              </a:ext>
            </a:extLst>
          </p:cNvPr>
          <p:cNvSpPr/>
          <p:nvPr/>
        </p:nvSpPr>
        <p:spPr>
          <a:xfrm>
            <a:off x="5771946" y="3434290"/>
            <a:ext cx="67017" cy="679454"/>
          </a:xfrm>
          <a:custGeom>
            <a:avLst/>
            <a:gdLst>
              <a:gd name="connsiteX0" fmla="*/ 204 w 67017"/>
              <a:gd name="connsiteY0" fmla="*/ 1060 h 679454"/>
              <a:gd name="connsiteX1" fmla="*/ 35129 w 67017"/>
              <a:gd name="connsiteY1" fmla="*/ 464610 h 679454"/>
              <a:gd name="connsiteX2" fmla="*/ 66879 w 67017"/>
              <a:gd name="connsiteY2" fmla="*/ 677335 h 679454"/>
              <a:gd name="connsiteX3" fmla="*/ 22429 w 67017"/>
              <a:gd name="connsiteY3" fmla="*/ 347135 h 679454"/>
              <a:gd name="connsiteX4" fmla="*/ 204 w 67017"/>
              <a:gd name="connsiteY4" fmla="*/ 1060 h 6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7" h="679454">
                <a:moveTo>
                  <a:pt x="204" y="1060"/>
                </a:moveTo>
                <a:cubicBezTo>
                  <a:pt x="2321" y="20639"/>
                  <a:pt x="24017" y="351898"/>
                  <a:pt x="35129" y="464610"/>
                </a:cubicBezTo>
                <a:cubicBezTo>
                  <a:pt x="46241" y="577322"/>
                  <a:pt x="68996" y="696914"/>
                  <a:pt x="66879" y="677335"/>
                </a:cubicBezTo>
                <a:cubicBezTo>
                  <a:pt x="64762" y="657756"/>
                  <a:pt x="31954" y="456143"/>
                  <a:pt x="22429" y="347135"/>
                </a:cubicBezTo>
                <a:cubicBezTo>
                  <a:pt x="12904" y="238127"/>
                  <a:pt x="-1913" y="-18519"/>
                  <a:pt x="204" y="1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9F9172B4-6E98-AD30-9ED5-4C4C1539141F}"/>
              </a:ext>
            </a:extLst>
          </p:cNvPr>
          <p:cNvSpPr/>
          <p:nvPr/>
        </p:nvSpPr>
        <p:spPr>
          <a:xfrm>
            <a:off x="4419134" y="2599047"/>
            <a:ext cx="197545" cy="849238"/>
          </a:xfrm>
          <a:custGeom>
            <a:avLst/>
            <a:gdLst>
              <a:gd name="connsiteX0" fmla="*/ 466 w 197545"/>
              <a:gd name="connsiteY0" fmla="*/ 1278 h 849238"/>
              <a:gd name="connsiteX1" fmla="*/ 181441 w 197545"/>
              <a:gd name="connsiteY1" fmla="*/ 791853 h 849238"/>
              <a:gd name="connsiteX2" fmla="*/ 178266 w 197545"/>
              <a:gd name="connsiteY2" fmla="*/ 760103 h 849238"/>
              <a:gd name="connsiteX3" fmla="*/ 89366 w 197545"/>
              <a:gd name="connsiteY3" fmla="*/ 537853 h 849238"/>
              <a:gd name="connsiteX4" fmla="*/ 127466 w 197545"/>
              <a:gd name="connsiteY4" fmla="*/ 604528 h 849238"/>
              <a:gd name="connsiteX5" fmla="*/ 466 w 197545"/>
              <a:gd name="connsiteY5" fmla="*/ 1278 h 8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45" h="849238">
                <a:moveTo>
                  <a:pt x="466" y="1278"/>
                </a:moveTo>
                <a:cubicBezTo>
                  <a:pt x="9462" y="32499"/>
                  <a:pt x="151808" y="665382"/>
                  <a:pt x="181441" y="791853"/>
                </a:cubicBezTo>
                <a:cubicBezTo>
                  <a:pt x="211074" y="918324"/>
                  <a:pt x="193612" y="802436"/>
                  <a:pt x="178266" y="760103"/>
                </a:cubicBezTo>
                <a:cubicBezTo>
                  <a:pt x="162920" y="717770"/>
                  <a:pt x="97833" y="563782"/>
                  <a:pt x="89366" y="537853"/>
                </a:cubicBezTo>
                <a:cubicBezTo>
                  <a:pt x="80899" y="511924"/>
                  <a:pt x="139637" y="688666"/>
                  <a:pt x="127466" y="604528"/>
                </a:cubicBezTo>
                <a:cubicBezTo>
                  <a:pt x="115295" y="520391"/>
                  <a:pt x="-8530" y="-29943"/>
                  <a:pt x="466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8F150008-F289-4A01-EAA5-51E9C119F5A0}"/>
              </a:ext>
            </a:extLst>
          </p:cNvPr>
          <p:cNvSpPr/>
          <p:nvPr/>
        </p:nvSpPr>
        <p:spPr>
          <a:xfrm>
            <a:off x="5178420" y="3606666"/>
            <a:ext cx="49180" cy="244651"/>
          </a:xfrm>
          <a:custGeom>
            <a:avLst/>
            <a:gdLst>
              <a:gd name="connsiteX0" fmla="*/ 5 w 49180"/>
              <a:gd name="connsiteY0" fmla="*/ 134 h 244651"/>
              <a:gd name="connsiteX1" fmla="*/ 44455 w 49180"/>
              <a:gd name="connsiteY1" fmla="*/ 66809 h 244651"/>
              <a:gd name="connsiteX2" fmla="*/ 28580 w 49180"/>
              <a:gd name="connsiteY2" fmla="*/ 95384 h 244651"/>
              <a:gd name="connsiteX3" fmla="*/ 15880 w 49180"/>
              <a:gd name="connsiteY3" fmla="*/ 244609 h 244651"/>
              <a:gd name="connsiteX4" fmla="*/ 38105 w 49180"/>
              <a:gd name="connsiteY4" fmla="*/ 79509 h 244651"/>
              <a:gd name="connsiteX5" fmla="*/ 47630 w 49180"/>
              <a:gd name="connsiteY5" fmla="*/ 85859 h 244651"/>
              <a:gd name="connsiteX6" fmla="*/ 5 w 49180"/>
              <a:gd name="connsiteY6" fmla="*/ 134 h 2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80" h="244651">
                <a:moveTo>
                  <a:pt x="5" y="134"/>
                </a:moveTo>
                <a:cubicBezTo>
                  <a:pt x="-524" y="-3041"/>
                  <a:pt x="39693" y="50934"/>
                  <a:pt x="44455" y="66809"/>
                </a:cubicBezTo>
                <a:cubicBezTo>
                  <a:pt x="49217" y="82684"/>
                  <a:pt x="33342" y="65751"/>
                  <a:pt x="28580" y="95384"/>
                </a:cubicBezTo>
                <a:cubicBezTo>
                  <a:pt x="23818" y="125017"/>
                  <a:pt x="14293" y="247255"/>
                  <a:pt x="15880" y="244609"/>
                </a:cubicBezTo>
                <a:cubicBezTo>
                  <a:pt x="17468" y="241963"/>
                  <a:pt x="38105" y="79509"/>
                  <a:pt x="38105" y="79509"/>
                </a:cubicBezTo>
                <a:cubicBezTo>
                  <a:pt x="43397" y="53051"/>
                  <a:pt x="52922" y="98030"/>
                  <a:pt x="47630" y="85859"/>
                </a:cubicBezTo>
                <a:cubicBezTo>
                  <a:pt x="42338" y="73688"/>
                  <a:pt x="534" y="3309"/>
                  <a:pt x="5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5C5F64DC-0C6D-49DC-D435-DDE25523B5E2}"/>
              </a:ext>
            </a:extLst>
          </p:cNvPr>
          <p:cNvSpPr/>
          <p:nvPr/>
        </p:nvSpPr>
        <p:spPr>
          <a:xfrm>
            <a:off x="5264130" y="3540125"/>
            <a:ext cx="339745" cy="669958"/>
          </a:xfrm>
          <a:custGeom>
            <a:avLst/>
            <a:gdLst>
              <a:gd name="connsiteX0" fmla="*/ 339745 w 339745"/>
              <a:gd name="connsiteY0" fmla="*/ 0 h 669958"/>
              <a:gd name="connsiteX1" fmla="*/ 219095 w 339745"/>
              <a:gd name="connsiteY1" fmla="*/ 222250 h 669958"/>
              <a:gd name="connsiteX2" fmla="*/ 180995 w 339745"/>
              <a:gd name="connsiteY2" fmla="*/ 307975 h 669958"/>
              <a:gd name="connsiteX3" fmla="*/ 200045 w 339745"/>
              <a:gd name="connsiteY3" fmla="*/ 409575 h 669958"/>
              <a:gd name="connsiteX4" fmla="*/ 187345 w 339745"/>
              <a:gd name="connsiteY4" fmla="*/ 371475 h 669958"/>
              <a:gd name="connsiteX5" fmla="*/ 193695 w 339745"/>
              <a:gd name="connsiteY5" fmla="*/ 403225 h 669958"/>
              <a:gd name="connsiteX6" fmla="*/ 20 w 339745"/>
              <a:gd name="connsiteY6" fmla="*/ 669925 h 669958"/>
              <a:gd name="connsiteX7" fmla="*/ 206395 w 339745"/>
              <a:gd name="connsiteY7" fmla="*/ 384175 h 669958"/>
              <a:gd name="connsiteX8" fmla="*/ 190520 w 339745"/>
              <a:gd name="connsiteY8" fmla="*/ 387350 h 669958"/>
              <a:gd name="connsiteX9" fmla="*/ 152420 w 339745"/>
              <a:gd name="connsiteY9" fmla="*/ 155575 h 669958"/>
              <a:gd name="connsiteX10" fmla="*/ 180995 w 339745"/>
              <a:gd name="connsiteY10" fmla="*/ 288925 h 669958"/>
              <a:gd name="connsiteX11" fmla="*/ 187345 w 339745"/>
              <a:gd name="connsiteY11" fmla="*/ 260350 h 669958"/>
              <a:gd name="connsiteX12" fmla="*/ 142895 w 339745"/>
              <a:gd name="connsiteY12" fmla="*/ 327025 h 669958"/>
              <a:gd name="connsiteX13" fmla="*/ 339745 w 339745"/>
              <a:gd name="connsiteY13" fmla="*/ 0 h 66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745" h="669958">
                <a:moveTo>
                  <a:pt x="339745" y="0"/>
                </a:moveTo>
                <a:cubicBezTo>
                  <a:pt x="292649" y="85460"/>
                  <a:pt x="245553" y="170921"/>
                  <a:pt x="219095" y="222250"/>
                </a:cubicBezTo>
                <a:cubicBezTo>
                  <a:pt x="192637" y="273579"/>
                  <a:pt x="184170" y="276754"/>
                  <a:pt x="180995" y="307975"/>
                </a:cubicBezTo>
                <a:cubicBezTo>
                  <a:pt x="177820" y="339196"/>
                  <a:pt x="198987" y="398992"/>
                  <a:pt x="200045" y="409575"/>
                </a:cubicBezTo>
                <a:cubicBezTo>
                  <a:pt x="201103" y="420158"/>
                  <a:pt x="188403" y="372533"/>
                  <a:pt x="187345" y="371475"/>
                </a:cubicBezTo>
                <a:cubicBezTo>
                  <a:pt x="186287" y="370417"/>
                  <a:pt x="224916" y="353483"/>
                  <a:pt x="193695" y="403225"/>
                </a:cubicBezTo>
                <a:cubicBezTo>
                  <a:pt x="162474" y="452967"/>
                  <a:pt x="-2097" y="673100"/>
                  <a:pt x="20" y="669925"/>
                </a:cubicBezTo>
                <a:cubicBezTo>
                  <a:pt x="2137" y="666750"/>
                  <a:pt x="206395" y="384175"/>
                  <a:pt x="206395" y="384175"/>
                </a:cubicBezTo>
                <a:cubicBezTo>
                  <a:pt x="238145" y="337079"/>
                  <a:pt x="199516" y="425450"/>
                  <a:pt x="190520" y="387350"/>
                </a:cubicBezTo>
                <a:cubicBezTo>
                  <a:pt x="181524" y="349250"/>
                  <a:pt x="154007" y="171979"/>
                  <a:pt x="152420" y="155575"/>
                </a:cubicBezTo>
                <a:cubicBezTo>
                  <a:pt x="150833" y="139171"/>
                  <a:pt x="175174" y="271463"/>
                  <a:pt x="180995" y="288925"/>
                </a:cubicBezTo>
                <a:cubicBezTo>
                  <a:pt x="186816" y="306387"/>
                  <a:pt x="193695" y="254000"/>
                  <a:pt x="187345" y="260350"/>
                </a:cubicBezTo>
                <a:cubicBezTo>
                  <a:pt x="180995" y="266700"/>
                  <a:pt x="142895" y="327025"/>
                  <a:pt x="142895" y="327025"/>
                </a:cubicBezTo>
                <a:lnTo>
                  <a:pt x="3397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17CED420-4225-54DB-0BB4-974E8BE34380}"/>
              </a:ext>
            </a:extLst>
          </p:cNvPr>
          <p:cNvSpPr/>
          <p:nvPr/>
        </p:nvSpPr>
        <p:spPr>
          <a:xfrm>
            <a:off x="4962300" y="3498300"/>
            <a:ext cx="172894" cy="340915"/>
          </a:xfrm>
          <a:custGeom>
            <a:avLst/>
            <a:gdLst>
              <a:gd name="connsiteX0" fmla="*/ 225 w 172894"/>
              <a:gd name="connsiteY0" fmla="*/ 550 h 340915"/>
              <a:gd name="connsiteX1" fmla="*/ 165325 w 172894"/>
              <a:gd name="connsiteY1" fmla="*/ 327575 h 340915"/>
              <a:gd name="connsiteX2" fmla="*/ 130400 w 172894"/>
              <a:gd name="connsiteY2" fmla="*/ 251375 h 340915"/>
              <a:gd name="connsiteX3" fmla="*/ 225 w 172894"/>
              <a:gd name="connsiteY3" fmla="*/ 550 h 34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94" h="340915">
                <a:moveTo>
                  <a:pt x="225" y="550"/>
                </a:moveTo>
                <a:cubicBezTo>
                  <a:pt x="6046" y="13250"/>
                  <a:pt x="143629" y="285771"/>
                  <a:pt x="165325" y="327575"/>
                </a:cubicBezTo>
                <a:cubicBezTo>
                  <a:pt x="187021" y="369379"/>
                  <a:pt x="157917" y="304292"/>
                  <a:pt x="130400" y="251375"/>
                </a:cubicBezTo>
                <a:cubicBezTo>
                  <a:pt x="102883" y="198458"/>
                  <a:pt x="-5596" y="-12150"/>
                  <a:pt x="225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7B749EC0-3835-2E98-9D67-6762C977CDE6}"/>
              </a:ext>
            </a:extLst>
          </p:cNvPr>
          <p:cNvSpPr/>
          <p:nvPr/>
        </p:nvSpPr>
        <p:spPr>
          <a:xfrm>
            <a:off x="4644526" y="3260412"/>
            <a:ext cx="160684" cy="1166730"/>
          </a:xfrm>
          <a:custGeom>
            <a:avLst/>
            <a:gdLst>
              <a:gd name="connsiteX0" fmla="*/ 499 w 160684"/>
              <a:gd name="connsiteY0" fmla="*/ 3488 h 1166730"/>
              <a:gd name="connsiteX1" fmla="*/ 156074 w 160684"/>
              <a:gd name="connsiteY1" fmla="*/ 1133788 h 1166730"/>
              <a:gd name="connsiteX2" fmla="*/ 108449 w 160684"/>
              <a:gd name="connsiteY2" fmla="*/ 790888 h 1166730"/>
              <a:gd name="connsiteX3" fmla="*/ 499 w 160684"/>
              <a:gd name="connsiteY3" fmla="*/ 3488 h 116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84" h="1166730">
                <a:moveTo>
                  <a:pt x="499" y="3488"/>
                </a:moveTo>
                <a:cubicBezTo>
                  <a:pt x="8436" y="60638"/>
                  <a:pt x="138082" y="1002555"/>
                  <a:pt x="156074" y="1133788"/>
                </a:cubicBezTo>
                <a:cubicBezTo>
                  <a:pt x="174066" y="1265021"/>
                  <a:pt x="135437" y="973980"/>
                  <a:pt x="108449" y="790888"/>
                </a:cubicBezTo>
                <a:cubicBezTo>
                  <a:pt x="81462" y="607796"/>
                  <a:pt x="-7438" y="-53662"/>
                  <a:pt x="499" y="3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0EEC22C8-6BCF-B09B-BCA0-5835F01A6F17}"/>
              </a:ext>
            </a:extLst>
          </p:cNvPr>
          <p:cNvSpPr/>
          <p:nvPr/>
        </p:nvSpPr>
        <p:spPr>
          <a:xfrm>
            <a:off x="4810681" y="3185897"/>
            <a:ext cx="340826" cy="935128"/>
          </a:xfrm>
          <a:custGeom>
            <a:avLst/>
            <a:gdLst>
              <a:gd name="connsiteX0" fmla="*/ 2619 w 340826"/>
              <a:gd name="connsiteY0" fmla="*/ 24028 h 935128"/>
              <a:gd name="connsiteX1" fmla="*/ 37544 w 340826"/>
              <a:gd name="connsiteY1" fmla="*/ 93878 h 935128"/>
              <a:gd name="connsiteX2" fmla="*/ 189944 w 340826"/>
              <a:gd name="connsiteY2" fmla="*/ 732053 h 935128"/>
              <a:gd name="connsiteX3" fmla="*/ 240744 w 340826"/>
              <a:gd name="connsiteY3" fmla="*/ 928903 h 935128"/>
              <a:gd name="connsiteX4" fmla="*/ 221694 w 340826"/>
              <a:gd name="connsiteY4" fmla="*/ 881278 h 935128"/>
              <a:gd name="connsiteX5" fmla="*/ 339169 w 340826"/>
              <a:gd name="connsiteY5" fmla="*/ 833653 h 935128"/>
              <a:gd name="connsiteX6" fmla="*/ 120094 w 340826"/>
              <a:gd name="connsiteY6" fmla="*/ 881278 h 935128"/>
              <a:gd name="connsiteX7" fmla="*/ 212169 w 340826"/>
              <a:gd name="connsiteY7" fmla="*/ 862228 h 935128"/>
              <a:gd name="connsiteX8" fmla="*/ 88344 w 340826"/>
              <a:gd name="connsiteY8" fmla="*/ 297078 h 935128"/>
              <a:gd name="connsiteX9" fmla="*/ 2619 w 340826"/>
              <a:gd name="connsiteY9" fmla="*/ 24028 h 9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26" h="935128">
                <a:moveTo>
                  <a:pt x="2619" y="24028"/>
                </a:moveTo>
                <a:cubicBezTo>
                  <a:pt x="-5848" y="-9839"/>
                  <a:pt x="6323" y="-24126"/>
                  <a:pt x="37544" y="93878"/>
                </a:cubicBezTo>
                <a:cubicBezTo>
                  <a:pt x="68765" y="211882"/>
                  <a:pt x="156077" y="592882"/>
                  <a:pt x="189944" y="732053"/>
                </a:cubicBezTo>
                <a:cubicBezTo>
                  <a:pt x="223811" y="871224"/>
                  <a:pt x="235452" y="904032"/>
                  <a:pt x="240744" y="928903"/>
                </a:cubicBezTo>
                <a:cubicBezTo>
                  <a:pt x="246036" y="953774"/>
                  <a:pt x="205290" y="897153"/>
                  <a:pt x="221694" y="881278"/>
                </a:cubicBezTo>
                <a:cubicBezTo>
                  <a:pt x="238098" y="865403"/>
                  <a:pt x="356102" y="833653"/>
                  <a:pt x="339169" y="833653"/>
                </a:cubicBezTo>
                <a:cubicBezTo>
                  <a:pt x="322236" y="833653"/>
                  <a:pt x="141261" y="876516"/>
                  <a:pt x="120094" y="881278"/>
                </a:cubicBezTo>
                <a:cubicBezTo>
                  <a:pt x="98927" y="886040"/>
                  <a:pt x="217461" y="959595"/>
                  <a:pt x="212169" y="862228"/>
                </a:cubicBezTo>
                <a:cubicBezTo>
                  <a:pt x="206877" y="764861"/>
                  <a:pt x="121681" y="434661"/>
                  <a:pt x="88344" y="297078"/>
                </a:cubicBezTo>
                <a:cubicBezTo>
                  <a:pt x="55007" y="159495"/>
                  <a:pt x="11086" y="57895"/>
                  <a:pt x="2619" y="24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55CC1C9-C0F7-1DE9-C615-BC4478CAC332}"/>
              </a:ext>
            </a:extLst>
          </p:cNvPr>
          <p:cNvSpPr/>
          <p:nvPr/>
        </p:nvSpPr>
        <p:spPr>
          <a:xfrm>
            <a:off x="5109585" y="1281672"/>
            <a:ext cx="513816" cy="131771"/>
          </a:xfrm>
          <a:custGeom>
            <a:avLst/>
            <a:gdLst>
              <a:gd name="connsiteX0" fmla="*/ 8515 w 513816"/>
              <a:gd name="connsiteY0" fmla="*/ 131203 h 131771"/>
              <a:gd name="connsiteX1" fmla="*/ 459365 w 513816"/>
              <a:gd name="connsiteY1" fmla="*/ 39128 h 131771"/>
              <a:gd name="connsiteX2" fmla="*/ 418090 w 513816"/>
              <a:gd name="connsiteY2" fmla="*/ 48653 h 131771"/>
              <a:gd name="connsiteX3" fmla="*/ 462540 w 513816"/>
              <a:gd name="connsiteY3" fmla="*/ 61353 h 131771"/>
              <a:gd name="connsiteX4" fmla="*/ 513340 w 513816"/>
              <a:gd name="connsiteY4" fmla="*/ 93103 h 131771"/>
              <a:gd name="connsiteX5" fmla="*/ 430790 w 513816"/>
              <a:gd name="connsiteY5" fmla="*/ 42303 h 131771"/>
              <a:gd name="connsiteX6" fmla="*/ 313315 w 513816"/>
              <a:gd name="connsiteY6" fmla="*/ 1028 h 131771"/>
              <a:gd name="connsiteX7" fmla="*/ 338715 w 513816"/>
              <a:gd name="connsiteY7" fmla="*/ 16903 h 131771"/>
              <a:gd name="connsiteX8" fmla="*/ 135515 w 513816"/>
              <a:gd name="connsiteY8" fmla="*/ 64528 h 131771"/>
              <a:gd name="connsiteX9" fmla="*/ 243465 w 513816"/>
              <a:gd name="connsiteY9" fmla="*/ 48653 h 131771"/>
              <a:gd name="connsiteX10" fmla="*/ 106940 w 513816"/>
              <a:gd name="connsiteY10" fmla="*/ 83578 h 131771"/>
              <a:gd name="connsiteX11" fmla="*/ 272040 w 513816"/>
              <a:gd name="connsiteY11" fmla="*/ 61353 h 131771"/>
              <a:gd name="connsiteX12" fmla="*/ 135515 w 513816"/>
              <a:gd name="connsiteY12" fmla="*/ 77228 h 131771"/>
              <a:gd name="connsiteX13" fmla="*/ 160915 w 513816"/>
              <a:gd name="connsiteY13" fmla="*/ 77228 h 131771"/>
              <a:gd name="connsiteX14" fmla="*/ 8515 w 513816"/>
              <a:gd name="connsiteY14" fmla="*/ 131203 h 1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3816" h="131771">
                <a:moveTo>
                  <a:pt x="8515" y="131203"/>
                </a:moveTo>
                <a:cubicBezTo>
                  <a:pt x="58257" y="124853"/>
                  <a:pt x="391103" y="52886"/>
                  <a:pt x="459365" y="39128"/>
                </a:cubicBezTo>
                <a:cubicBezTo>
                  <a:pt x="527627" y="25370"/>
                  <a:pt x="417561" y="44949"/>
                  <a:pt x="418090" y="48653"/>
                </a:cubicBezTo>
                <a:cubicBezTo>
                  <a:pt x="418619" y="52357"/>
                  <a:pt x="446665" y="53945"/>
                  <a:pt x="462540" y="61353"/>
                </a:cubicBezTo>
                <a:cubicBezTo>
                  <a:pt x="478415" y="68761"/>
                  <a:pt x="518632" y="96278"/>
                  <a:pt x="513340" y="93103"/>
                </a:cubicBezTo>
                <a:cubicBezTo>
                  <a:pt x="508048" y="89928"/>
                  <a:pt x="464128" y="57649"/>
                  <a:pt x="430790" y="42303"/>
                </a:cubicBezTo>
                <a:cubicBezTo>
                  <a:pt x="397452" y="26957"/>
                  <a:pt x="328661" y="5261"/>
                  <a:pt x="313315" y="1028"/>
                </a:cubicBezTo>
                <a:cubicBezTo>
                  <a:pt x="297969" y="-3205"/>
                  <a:pt x="368348" y="6320"/>
                  <a:pt x="338715" y="16903"/>
                </a:cubicBezTo>
                <a:cubicBezTo>
                  <a:pt x="309082" y="27486"/>
                  <a:pt x="151390" y="59236"/>
                  <a:pt x="135515" y="64528"/>
                </a:cubicBezTo>
                <a:cubicBezTo>
                  <a:pt x="119640" y="69820"/>
                  <a:pt x="248227" y="45478"/>
                  <a:pt x="243465" y="48653"/>
                </a:cubicBezTo>
                <a:cubicBezTo>
                  <a:pt x="238703" y="51828"/>
                  <a:pt x="102178" y="81461"/>
                  <a:pt x="106940" y="83578"/>
                </a:cubicBezTo>
                <a:cubicBezTo>
                  <a:pt x="111702" y="85695"/>
                  <a:pt x="267278" y="62411"/>
                  <a:pt x="272040" y="61353"/>
                </a:cubicBezTo>
                <a:cubicBezTo>
                  <a:pt x="276802" y="60295"/>
                  <a:pt x="154036" y="74582"/>
                  <a:pt x="135515" y="77228"/>
                </a:cubicBezTo>
                <a:cubicBezTo>
                  <a:pt x="116994" y="79874"/>
                  <a:pt x="179436" y="65586"/>
                  <a:pt x="160915" y="77228"/>
                </a:cubicBezTo>
                <a:cubicBezTo>
                  <a:pt x="142394" y="88870"/>
                  <a:pt x="-41227" y="137553"/>
                  <a:pt x="8515" y="131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F39349E5-E72E-13D0-0253-91FD9D1CFBF7}"/>
              </a:ext>
            </a:extLst>
          </p:cNvPr>
          <p:cNvSpPr/>
          <p:nvPr/>
        </p:nvSpPr>
        <p:spPr>
          <a:xfrm>
            <a:off x="6089350" y="1431700"/>
            <a:ext cx="235461" cy="222661"/>
          </a:xfrm>
          <a:custGeom>
            <a:avLst/>
            <a:gdLst>
              <a:gd name="connsiteX0" fmla="*/ 235250 w 235461"/>
              <a:gd name="connsiteY0" fmla="*/ 225 h 222661"/>
              <a:gd name="connsiteX1" fmla="*/ 76500 w 235461"/>
              <a:gd name="connsiteY1" fmla="*/ 136750 h 222661"/>
              <a:gd name="connsiteX2" fmla="*/ 300 w 235461"/>
              <a:gd name="connsiteY2" fmla="*/ 222475 h 222661"/>
              <a:gd name="connsiteX3" fmla="*/ 101900 w 235461"/>
              <a:gd name="connsiteY3" fmla="*/ 114525 h 222661"/>
              <a:gd name="connsiteX4" fmla="*/ 82850 w 235461"/>
              <a:gd name="connsiteY4" fmla="*/ 44675 h 222661"/>
              <a:gd name="connsiteX5" fmla="*/ 108250 w 235461"/>
              <a:gd name="connsiteY5" fmla="*/ 95475 h 222661"/>
              <a:gd name="connsiteX6" fmla="*/ 146350 w 235461"/>
              <a:gd name="connsiteY6" fmla="*/ 127225 h 222661"/>
              <a:gd name="connsiteX7" fmla="*/ 111425 w 235461"/>
              <a:gd name="connsiteY7" fmla="*/ 105000 h 222661"/>
              <a:gd name="connsiteX8" fmla="*/ 235250 w 235461"/>
              <a:gd name="connsiteY8" fmla="*/ 225 h 22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461" h="222661">
                <a:moveTo>
                  <a:pt x="235250" y="225"/>
                </a:moveTo>
                <a:cubicBezTo>
                  <a:pt x="229429" y="5517"/>
                  <a:pt x="115658" y="99708"/>
                  <a:pt x="76500" y="136750"/>
                </a:cubicBezTo>
                <a:cubicBezTo>
                  <a:pt x="37342" y="173792"/>
                  <a:pt x="-3933" y="226179"/>
                  <a:pt x="300" y="222475"/>
                </a:cubicBezTo>
                <a:cubicBezTo>
                  <a:pt x="4533" y="218771"/>
                  <a:pt x="88142" y="144158"/>
                  <a:pt x="101900" y="114525"/>
                </a:cubicBezTo>
                <a:cubicBezTo>
                  <a:pt x="115658" y="84892"/>
                  <a:pt x="81792" y="47850"/>
                  <a:pt x="82850" y="44675"/>
                </a:cubicBezTo>
                <a:cubicBezTo>
                  <a:pt x="83908" y="41500"/>
                  <a:pt x="97667" y="81717"/>
                  <a:pt x="108250" y="95475"/>
                </a:cubicBezTo>
                <a:cubicBezTo>
                  <a:pt x="118833" y="109233"/>
                  <a:pt x="145821" y="125638"/>
                  <a:pt x="146350" y="127225"/>
                </a:cubicBezTo>
                <a:cubicBezTo>
                  <a:pt x="146879" y="128812"/>
                  <a:pt x="98196" y="125638"/>
                  <a:pt x="111425" y="105000"/>
                </a:cubicBezTo>
                <a:cubicBezTo>
                  <a:pt x="124654" y="84362"/>
                  <a:pt x="241071" y="-5067"/>
                  <a:pt x="235250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A207AAC8-9A1D-16D2-93B5-D39FF5E2B6C4}"/>
              </a:ext>
            </a:extLst>
          </p:cNvPr>
          <p:cNvSpPr/>
          <p:nvPr/>
        </p:nvSpPr>
        <p:spPr>
          <a:xfrm>
            <a:off x="6107849" y="1511137"/>
            <a:ext cx="234534" cy="231939"/>
          </a:xfrm>
          <a:custGeom>
            <a:avLst/>
            <a:gdLst>
              <a:gd name="connsiteX0" fmla="*/ 851 w 234534"/>
              <a:gd name="connsiteY0" fmla="*/ 231938 h 231939"/>
              <a:gd name="connsiteX1" fmla="*/ 226276 w 234534"/>
              <a:gd name="connsiteY1" fmla="*/ 22388 h 231939"/>
              <a:gd name="connsiteX2" fmla="*/ 188176 w 234534"/>
              <a:gd name="connsiteY2" fmla="*/ 60488 h 231939"/>
              <a:gd name="connsiteX3" fmla="*/ 213576 w 234534"/>
              <a:gd name="connsiteY3" fmla="*/ 163 h 231939"/>
              <a:gd name="connsiteX4" fmla="*/ 115151 w 234534"/>
              <a:gd name="connsiteY4" fmla="*/ 82713 h 231939"/>
              <a:gd name="connsiteX5" fmla="*/ 146901 w 234534"/>
              <a:gd name="connsiteY5" fmla="*/ 25563 h 231939"/>
              <a:gd name="connsiteX6" fmla="*/ 851 w 234534"/>
              <a:gd name="connsiteY6" fmla="*/ 231938 h 23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34" h="231939">
                <a:moveTo>
                  <a:pt x="851" y="231938"/>
                </a:moveTo>
                <a:cubicBezTo>
                  <a:pt x="14080" y="231409"/>
                  <a:pt x="195055" y="50963"/>
                  <a:pt x="226276" y="22388"/>
                </a:cubicBezTo>
                <a:cubicBezTo>
                  <a:pt x="257497" y="-6187"/>
                  <a:pt x="190293" y="64192"/>
                  <a:pt x="188176" y="60488"/>
                </a:cubicBezTo>
                <a:cubicBezTo>
                  <a:pt x="186059" y="56784"/>
                  <a:pt x="225747" y="-3541"/>
                  <a:pt x="213576" y="163"/>
                </a:cubicBezTo>
                <a:cubicBezTo>
                  <a:pt x="201405" y="3867"/>
                  <a:pt x="126264" y="78480"/>
                  <a:pt x="115151" y="82713"/>
                </a:cubicBezTo>
                <a:cubicBezTo>
                  <a:pt x="104039" y="86946"/>
                  <a:pt x="161188" y="4926"/>
                  <a:pt x="146901" y="25563"/>
                </a:cubicBezTo>
                <a:cubicBezTo>
                  <a:pt x="132614" y="46200"/>
                  <a:pt x="-12378" y="232467"/>
                  <a:pt x="851" y="231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0C16CBBB-AEB9-0B8B-15EB-0AE3D9F8A1C0}"/>
              </a:ext>
            </a:extLst>
          </p:cNvPr>
          <p:cNvSpPr/>
          <p:nvPr/>
        </p:nvSpPr>
        <p:spPr>
          <a:xfrm>
            <a:off x="6279639" y="1501463"/>
            <a:ext cx="268192" cy="179756"/>
          </a:xfrm>
          <a:custGeom>
            <a:avLst/>
            <a:gdLst>
              <a:gd name="connsiteX0" fmla="*/ 511 w 268192"/>
              <a:gd name="connsiteY0" fmla="*/ 312 h 179756"/>
              <a:gd name="connsiteX1" fmla="*/ 260861 w 268192"/>
              <a:gd name="connsiteY1" fmla="*/ 66987 h 179756"/>
              <a:gd name="connsiteX2" fmla="*/ 200536 w 268192"/>
              <a:gd name="connsiteY2" fmla="*/ 51112 h 179756"/>
              <a:gd name="connsiteX3" fmla="*/ 244986 w 268192"/>
              <a:gd name="connsiteY3" fmla="*/ 82862 h 179756"/>
              <a:gd name="connsiteX4" fmla="*/ 264036 w 268192"/>
              <a:gd name="connsiteY4" fmla="*/ 178112 h 179756"/>
              <a:gd name="connsiteX5" fmla="*/ 251336 w 268192"/>
              <a:gd name="connsiteY5" fmla="*/ 140012 h 179756"/>
              <a:gd name="connsiteX6" fmla="*/ 213236 w 268192"/>
              <a:gd name="connsiteY6" fmla="*/ 98737 h 179756"/>
              <a:gd name="connsiteX7" fmla="*/ 254511 w 268192"/>
              <a:gd name="connsiteY7" fmla="*/ 114612 h 179756"/>
              <a:gd name="connsiteX8" fmla="*/ 219586 w 268192"/>
              <a:gd name="connsiteY8" fmla="*/ 76512 h 179756"/>
              <a:gd name="connsiteX9" fmla="*/ 105286 w 268192"/>
              <a:gd name="connsiteY9" fmla="*/ 51112 h 179756"/>
              <a:gd name="connsiteX10" fmla="*/ 191011 w 268192"/>
              <a:gd name="connsiteY10" fmla="*/ 98737 h 179756"/>
              <a:gd name="connsiteX11" fmla="*/ 511 w 268192"/>
              <a:gd name="connsiteY11" fmla="*/ 312 h 17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192" h="179756">
                <a:moveTo>
                  <a:pt x="511" y="312"/>
                </a:moveTo>
                <a:cubicBezTo>
                  <a:pt x="12153" y="-4980"/>
                  <a:pt x="227524" y="58520"/>
                  <a:pt x="260861" y="66987"/>
                </a:cubicBezTo>
                <a:cubicBezTo>
                  <a:pt x="294198" y="75454"/>
                  <a:pt x="203182" y="48466"/>
                  <a:pt x="200536" y="51112"/>
                </a:cubicBezTo>
                <a:cubicBezTo>
                  <a:pt x="197890" y="53758"/>
                  <a:pt x="234403" y="61695"/>
                  <a:pt x="244986" y="82862"/>
                </a:cubicBezTo>
                <a:cubicBezTo>
                  <a:pt x="255569" y="104029"/>
                  <a:pt x="262978" y="168587"/>
                  <a:pt x="264036" y="178112"/>
                </a:cubicBezTo>
                <a:cubicBezTo>
                  <a:pt x="265094" y="187637"/>
                  <a:pt x="259803" y="153241"/>
                  <a:pt x="251336" y="140012"/>
                </a:cubicBezTo>
                <a:cubicBezTo>
                  <a:pt x="242869" y="126783"/>
                  <a:pt x="212707" y="102970"/>
                  <a:pt x="213236" y="98737"/>
                </a:cubicBezTo>
                <a:cubicBezTo>
                  <a:pt x="213765" y="94504"/>
                  <a:pt x="253453" y="118316"/>
                  <a:pt x="254511" y="114612"/>
                </a:cubicBezTo>
                <a:cubicBezTo>
                  <a:pt x="255569" y="110908"/>
                  <a:pt x="244457" y="87095"/>
                  <a:pt x="219586" y="76512"/>
                </a:cubicBezTo>
                <a:cubicBezTo>
                  <a:pt x="194715" y="65929"/>
                  <a:pt x="110048" y="47408"/>
                  <a:pt x="105286" y="51112"/>
                </a:cubicBezTo>
                <a:cubicBezTo>
                  <a:pt x="100524" y="54816"/>
                  <a:pt x="202123" y="107733"/>
                  <a:pt x="191011" y="98737"/>
                </a:cubicBezTo>
                <a:cubicBezTo>
                  <a:pt x="179899" y="89741"/>
                  <a:pt x="-11131" y="5604"/>
                  <a:pt x="511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448EC3B1-8188-19D7-B358-9D658AB5D575}"/>
              </a:ext>
            </a:extLst>
          </p:cNvPr>
          <p:cNvSpPr/>
          <p:nvPr/>
        </p:nvSpPr>
        <p:spPr>
          <a:xfrm>
            <a:off x="6381692" y="806117"/>
            <a:ext cx="213210" cy="537083"/>
          </a:xfrm>
          <a:custGeom>
            <a:avLst/>
            <a:gdLst>
              <a:gd name="connsiteX0" fmla="*/ 58 w 213210"/>
              <a:gd name="connsiteY0" fmla="*/ 333 h 537083"/>
              <a:gd name="connsiteX1" fmla="*/ 158808 w 213210"/>
              <a:gd name="connsiteY1" fmla="*/ 355933 h 537083"/>
              <a:gd name="connsiteX2" fmla="*/ 161983 w 213210"/>
              <a:gd name="connsiteY2" fmla="*/ 327358 h 537083"/>
              <a:gd name="connsiteX3" fmla="*/ 212783 w 213210"/>
              <a:gd name="connsiteY3" fmla="*/ 536908 h 537083"/>
              <a:gd name="connsiteX4" fmla="*/ 187383 w 213210"/>
              <a:gd name="connsiteY4" fmla="*/ 365458 h 537083"/>
              <a:gd name="connsiteX5" fmla="*/ 206433 w 213210"/>
              <a:gd name="connsiteY5" fmla="*/ 479758 h 537083"/>
              <a:gd name="connsiteX6" fmla="*/ 133408 w 213210"/>
              <a:gd name="connsiteY6" fmla="*/ 238458 h 537083"/>
              <a:gd name="connsiteX7" fmla="*/ 155633 w 213210"/>
              <a:gd name="connsiteY7" fmla="*/ 330533 h 537083"/>
              <a:gd name="connsiteX8" fmla="*/ 104833 w 213210"/>
              <a:gd name="connsiteY8" fmla="*/ 206708 h 537083"/>
              <a:gd name="connsiteX9" fmla="*/ 139758 w 213210"/>
              <a:gd name="connsiteY9" fmla="*/ 289258 h 537083"/>
              <a:gd name="connsiteX10" fmla="*/ 58 w 213210"/>
              <a:gd name="connsiteY10" fmla="*/ 333 h 53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210" h="537083">
                <a:moveTo>
                  <a:pt x="58" y="333"/>
                </a:moveTo>
                <a:cubicBezTo>
                  <a:pt x="3233" y="11446"/>
                  <a:pt x="131821" y="301429"/>
                  <a:pt x="158808" y="355933"/>
                </a:cubicBezTo>
                <a:cubicBezTo>
                  <a:pt x="185796" y="410437"/>
                  <a:pt x="152987" y="297196"/>
                  <a:pt x="161983" y="327358"/>
                </a:cubicBezTo>
                <a:cubicBezTo>
                  <a:pt x="170979" y="357521"/>
                  <a:pt x="208550" y="530558"/>
                  <a:pt x="212783" y="536908"/>
                </a:cubicBezTo>
                <a:cubicBezTo>
                  <a:pt x="217016" y="543258"/>
                  <a:pt x="188441" y="374983"/>
                  <a:pt x="187383" y="365458"/>
                </a:cubicBezTo>
                <a:cubicBezTo>
                  <a:pt x="186325" y="355933"/>
                  <a:pt x="215429" y="500925"/>
                  <a:pt x="206433" y="479758"/>
                </a:cubicBezTo>
                <a:cubicBezTo>
                  <a:pt x="197437" y="458591"/>
                  <a:pt x="141875" y="263329"/>
                  <a:pt x="133408" y="238458"/>
                </a:cubicBezTo>
                <a:cubicBezTo>
                  <a:pt x="124941" y="213587"/>
                  <a:pt x="160396" y="335825"/>
                  <a:pt x="155633" y="330533"/>
                </a:cubicBezTo>
                <a:cubicBezTo>
                  <a:pt x="150871" y="325241"/>
                  <a:pt x="107479" y="213587"/>
                  <a:pt x="104833" y="206708"/>
                </a:cubicBezTo>
                <a:cubicBezTo>
                  <a:pt x="102187" y="199829"/>
                  <a:pt x="154575" y="318891"/>
                  <a:pt x="139758" y="289258"/>
                </a:cubicBezTo>
                <a:cubicBezTo>
                  <a:pt x="124941" y="259625"/>
                  <a:pt x="-3117" y="-10780"/>
                  <a:pt x="58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7DC5506A-08FC-8AC4-4BA6-0BC316B73A2D}"/>
              </a:ext>
            </a:extLst>
          </p:cNvPr>
          <p:cNvSpPr/>
          <p:nvPr/>
        </p:nvSpPr>
        <p:spPr>
          <a:xfrm>
            <a:off x="6484706" y="620169"/>
            <a:ext cx="145960" cy="784938"/>
          </a:xfrm>
          <a:custGeom>
            <a:avLst/>
            <a:gdLst>
              <a:gd name="connsiteX0" fmla="*/ 1819 w 145960"/>
              <a:gd name="connsiteY0" fmla="*/ 8481 h 784938"/>
              <a:gd name="connsiteX1" fmla="*/ 144694 w 145960"/>
              <a:gd name="connsiteY1" fmla="*/ 776831 h 784938"/>
              <a:gd name="connsiteX2" fmla="*/ 68494 w 145960"/>
              <a:gd name="connsiteY2" fmla="*/ 389481 h 784938"/>
              <a:gd name="connsiteX3" fmla="*/ 1819 w 145960"/>
              <a:gd name="connsiteY3" fmla="*/ 8481 h 78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60" h="784938">
                <a:moveTo>
                  <a:pt x="1819" y="8481"/>
                </a:moveTo>
                <a:cubicBezTo>
                  <a:pt x="14519" y="73039"/>
                  <a:pt x="133582" y="713331"/>
                  <a:pt x="144694" y="776831"/>
                </a:cubicBezTo>
                <a:cubicBezTo>
                  <a:pt x="155807" y="840331"/>
                  <a:pt x="90719" y="513835"/>
                  <a:pt x="68494" y="389481"/>
                </a:cubicBezTo>
                <a:cubicBezTo>
                  <a:pt x="46269" y="265127"/>
                  <a:pt x="-10881" y="-56077"/>
                  <a:pt x="1819" y="8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110C8462-2066-99DA-51A0-DB09AB9C67B5}"/>
              </a:ext>
            </a:extLst>
          </p:cNvPr>
          <p:cNvSpPr/>
          <p:nvPr/>
        </p:nvSpPr>
        <p:spPr>
          <a:xfrm>
            <a:off x="6575262" y="1049774"/>
            <a:ext cx="52323" cy="300443"/>
          </a:xfrm>
          <a:custGeom>
            <a:avLst/>
            <a:gdLst>
              <a:gd name="connsiteX0" fmla="*/ 163 w 52323"/>
              <a:gd name="connsiteY0" fmla="*/ 1151 h 300443"/>
              <a:gd name="connsiteX1" fmla="*/ 50963 w 52323"/>
              <a:gd name="connsiteY1" fmla="*/ 293251 h 300443"/>
              <a:gd name="connsiteX2" fmla="*/ 35088 w 52323"/>
              <a:gd name="connsiteY2" fmla="*/ 194826 h 300443"/>
              <a:gd name="connsiteX3" fmla="*/ 163 w 52323"/>
              <a:gd name="connsiteY3" fmla="*/ 1151 h 30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23" h="300443">
                <a:moveTo>
                  <a:pt x="163" y="1151"/>
                </a:moveTo>
                <a:cubicBezTo>
                  <a:pt x="2809" y="17555"/>
                  <a:pt x="45142" y="260972"/>
                  <a:pt x="50963" y="293251"/>
                </a:cubicBezTo>
                <a:cubicBezTo>
                  <a:pt x="56784" y="325530"/>
                  <a:pt x="42496" y="241393"/>
                  <a:pt x="35088" y="194826"/>
                </a:cubicBezTo>
                <a:cubicBezTo>
                  <a:pt x="27680" y="148259"/>
                  <a:pt x="-2483" y="-15253"/>
                  <a:pt x="163" y="1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D71C707B-F1C6-069E-CD2F-CF71868A61E0}"/>
              </a:ext>
            </a:extLst>
          </p:cNvPr>
          <p:cNvSpPr/>
          <p:nvPr/>
        </p:nvSpPr>
        <p:spPr>
          <a:xfrm>
            <a:off x="6391756" y="1694677"/>
            <a:ext cx="200034" cy="295176"/>
          </a:xfrm>
          <a:custGeom>
            <a:avLst/>
            <a:gdLst>
              <a:gd name="connsiteX0" fmla="*/ 43969 w 200034"/>
              <a:gd name="connsiteY0" fmla="*/ 130948 h 295176"/>
              <a:gd name="connsiteX1" fmla="*/ 107469 w 200034"/>
              <a:gd name="connsiteY1" fmla="*/ 172223 h 295176"/>
              <a:gd name="connsiteX2" fmla="*/ 43969 w 200034"/>
              <a:gd name="connsiteY2" fmla="*/ 223023 h 295176"/>
              <a:gd name="connsiteX3" fmla="*/ 145569 w 200034"/>
              <a:gd name="connsiteY3" fmla="*/ 184923 h 295176"/>
              <a:gd name="connsiteX4" fmla="*/ 2694 w 200034"/>
              <a:gd name="connsiteY4" fmla="*/ 292873 h 295176"/>
              <a:gd name="connsiteX5" fmla="*/ 56669 w 200034"/>
              <a:gd name="connsiteY5" fmla="*/ 261123 h 295176"/>
              <a:gd name="connsiteX6" fmla="*/ 113819 w 200034"/>
              <a:gd name="connsiteY6" fmla="*/ 289698 h 295176"/>
              <a:gd name="connsiteX7" fmla="*/ 107469 w 200034"/>
              <a:gd name="connsiteY7" fmla="*/ 223023 h 295176"/>
              <a:gd name="connsiteX8" fmla="*/ 199544 w 200034"/>
              <a:gd name="connsiteY8" fmla="*/ 773 h 295176"/>
              <a:gd name="connsiteX9" fmla="*/ 142394 w 200034"/>
              <a:gd name="connsiteY9" fmla="*/ 146823 h 295176"/>
              <a:gd name="connsiteX10" fmla="*/ 107469 w 200034"/>
              <a:gd name="connsiteY10" fmla="*/ 67448 h 295176"/>
              <a:gd name="connsiteX11" fmla="*/ 126519 w 200034"/>
              <a:gd name="connsiteY11" fmla="*/ 111898 h 295176"/>
              <a:gd name="connsiteX12" fmla="*/ 43969 w 200034"/>
              <a:gd name="connsiteY12" fmla="*/ 130948 h 29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34" h="295176">
                <a:moveTo>
                  <a:pt x="43969" y="130948"/>
                </a:moveTo>
                <a:cubicBezTo>
                  <a:pt x="40794" y="141002"/>
                  <a:pt x="107469" y="156877"/>
                  <a:pt x="107469" y="172223"/>
                </a:cubicBezTo>
                <a:cubicBezTo>
                  <a:pt x="107469" y="187569"/>
                  <a:pt x="37619" y="220906"/>
                  <a:pt x="43969" y="223023"/>
                </a:cubicBezTo>
                <a:cubicBezTo>
                  <a:pt x="50319" y="225140"/>
                  <a:pt x="152448" y="173281"/>
                  <a:pt x="145569" y="184923"/>
                </a:cubicBezTo>
                <a:cubicBezTo>
                  <a:pt x="138690" y="196565"/>
                  <a:pt x="17511" y="280173"/>
                  <a:pt x="2694" y="292873"/>
                </a:cubicBezTo>
                <a:cubicBezTo>
                  <a:pt x="-12123" y="305573"/>
                  <a:pt x="38148" y="261652"/>
                  <a:pt x="56669" y="261123"/>
                </a:cubicBezTo>
                <a:cubicBezTo>
                  <a:pt x="75190" y="260594"/>
                  <a:pt x="105352" y="296048"/>
                  <a:pt x="113819" y="289698"/>
                </a:cubicBezTo>
                <a:cubicBezTo>
                  <a:pt x="122286" y="283348"/>
                  <a:pt x="93182" y="271177"/>
                  <a:pt x="107469" y="223023"/>
                </a:cubicBezTo>
                <a:cubicBezTo>
                  <a:pt x="121756" y="174869"/>
                  <a:pt x="193723" y="13473"/>
                  <a:pt x="199544" y="773"/>
                </a:cubicBezTo>
                <a:cubicBezTo>
                  <a:pt x="205365" y="-11927"/>
                  <a:pt x="157740" y="135711"/>
                  <a:pt x="142394" y="146823"/>
                </a:cubicBezTo>
                <a:cubicBezTo>
                  <a:pt x="127048" y="157935"/>
                  <a:pt x="110115" y="73269"/>
                  <a:pt x="107469" y="67448"/>
                </a:cubicBezTo>
                <a:cubicBezTo>
                  <a:pt x="104823" y="61627"/>
                  <a:pt x="130752" y="100256"/>
                  <a:pt x="126519" y="111898"/>
                </a:cubicBezTo>
                <a:cubicBezTo>
                  <a:pt x="122286" y="123540"/>
                  <a:pt x="47144" y="120894"/>
                  <a:pt x="43969" y="130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945090DD-44F7-33A0-8166-AB2BDAF76897}"/>
              </a:ext>
            </a:extLst>
          </p:cNvPr>
          <p:cNvSpPr/>
          <p:nvPr/>
        </p:nvSpPr>
        <p:spPr>
          <a:xfrm>
            <a:off x="6480006" y="1812913"/>
            <a:ext cx="91041" cy="549383"/>
          </a:xfrm>
          <a:custGeom>
            <a:avLst/>
            <a:gdLst>
              <a:gd name="connsiteX0" fmla="*/ 38269 w 91041"/>
              <a:gd name="connsiteY0" fmla="*/ 12 h 549383"/>
              <a:gd name="connsiteX1" fmla="*/ 82719 w 91041"/>
              <a:gd name="connsiteY1" fmla="*/ 336562 h 549383"/>
              <a:gd name="connsiteX2" fmla="*/ 54144 w 91041"/>
              <a:gd name="connsiteY2" fmla="*/ 431812 h 549383"/>
              <a:gd name="connsiteX3" fmla="*/ 63669 w 91041"/>
              <a:gd name="connsiteY3" fmla="*/ 361962 h 549383"/>
              <a:gd name="connsiteX4" fmla="*/ 169 w 91041"/>
              <a:gd name="connsiteY4" fmla="*/ 549287 h 549383"/>
              <a:gd name="connsiteX5" fmla="*/ 85894 w 91041"/>
              <a:gd name="connsiteY5" fmla="*/ 333387 h 549383"/>
              <a:gd name="connsiteX6" fmla="*/ 76369 w 91041"/>
              <a:gd name="connsiteY6" fmla="*/ 349262 h 549383"/>
              <a:gd name="connsiteX7" fmla="*/ 38269 w 91041"/>
              <a:gd name="connsiteY7" fmla="*/ 12 h 54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41" h="549383">
                <a:moveTo>
                  <a:pt x="38269" y="12"/>
                </a:moveTo>
                <a:cubicBezTo>
                  <a:pt x="39327" y="-2105"/>
                  <a:pt x="80073" y="264595"/>
                  <a:pt x="82719" y="336562"/>
                </a:cubicBezTo>
                <a:cubicBezTo>
                  <a:pt x="85365" y="408529"/>
                  <a:pt x="57319" y="427579"/>
                  <a:pt x="54144" y="431812"/>
                </a:cubicBezTo>
                <a:cubicBezTo>
                  <a:pt x="50969" y="436045"/>
                  <a:pt x="72665" y="342383"/>
                  <a:pt x="63669" y="361962"/>
                </a:cubicBezTo>
                <a:cubicBezTo>
                  <a:pt x="54673" y="381541"/>
                  <a:pt x="-3535" y="554049"/>
                  <a:pt x="169" y="549287"/>
                </a:cubicBezTo>
                <a:cubicBezTo>
                  <a:pt x="3873" y="544525"/>
                  <a:pt x="73194" y="366725"/>
                  <a:pt x="85894" y="333387"/>
                </a:cubicBezTo>
                <a:cubicBezTo>
                  <a:pt x="98594" y="300050"/>
                  <a:pt x="84836" y="407999"/>
                  <a:pt x="76369" y="349262"/>
                </a:cubicBezTo>
                <a:cubicBezTo>
                  <a:pt x="67902" y="290525"/>
                  <a:pt x="37211" y="2129"/>
                  <a:pt x="3826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2B91D7C9-19B3-8D1C-6E27-691AC890E4CB}"/>
              </a:ext>
            </a:extLst>
          </p:cNvPr>
          <p:cNvSpPr/>
          <p:nvPr/>
        </p:nvSpPr>
        <p:spPr>
          <a:xfrm>
            <a:off x="6400736" y="2374001"/>
            <a:ext cx="117643" cy="205098"/>
          </a:xfrm>
          <a:custGeom>
            <a:avLst/>
            <a:gdLst>
              <a:gd name="connsiteX0" fmla="*/ 117539 w 117643"/>
              <a:gd name="connsiteY0" fmla="*/ 899 h 205098"/>
              <a:gd name="connsiteX1" fmla="*/ 25464 w 117643"/>
              <a:gd name="connsiteY1" fmla="*/ 124724 h 205098"/>
              <a:gd name="connsiteX2" fmla="*/ 44514 w 117643"/>
              <a:gd name="connsiteY2" fmla="*/ 108849 h 205098"/>
              <a:gd name="connsiteX3" fmla="*/ 3239 w 117643"/>
              <a:gd name="connsiteY3" fmla="*/ 204099 h 205098"/>
              <a:gd name="connsiteX4" fmla="*/ 34989 w 117643"/>
              <a:gd name="connsiteY4" fmla="*/ 38999 h 205098"/>
              <a:gd name="connsiteX5" fmla="*/ 3239 w 117643"/>
              <a:gd name="connsiteY5" fmla="*/ 204099 h 205098"/>
              <a:gd name="connsiteX6" fmla="*/ 117539 w 117643"/>
              <a:gd name="connsiteY6" fmla="*/ 899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43" h="205098">
                <a:moveTo>
                  <a:pt x="117539" y="899"/>
                </a:moveTo>
                <a:cubicBezTo>
                  <a:pt x="121243" y="-12330"/>
                  <a:pt x="25464" y="124724"/>
                  <a:pt x="25464" y="124724"/>
                </a:cubicBezTo>
                <a:cubicBezTo>
                  <a:pt x="13293" y="142716"/>
                  <a:pt x="48218" y="95620"/>
                  <a:pt x="44514" y="108849"/>
                </a:cubicBezTo>
                <a:cubicBezTo>
                  <a:pt x="40810" y="122078"/>
                  <a:pt x="4826" y="215741"/>
                  <a:pt x="3239" y="204099"/>
                </a:cubicBezTo>
                <a:cubicBezTo>
                  <a:pt x="1652" y="192457"/>
                  <a:pt x="34989" y="38999"/>
                  <a:pt x="34989" y="38999"/>
                </a:cubicBezTo>
                <a:cubicBezTo>
                  <a:pt x="34989" y="38999"/>
                  <a:pt x="-12636" y="209920"/>
                  <a:pt x="3239" y="204099"/>
                </a:cubicBezTo>
                <a:cubicBezTo>
                  <a:pt x="19114" y="198278"/>
                  <a:pt x="113835" y="14128"/>
                  <a:pt x="117539" y="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ADB0D9AD-9E4F-A00A-49B0-9808A39B3060}"/>
              </a:ext>
            </a:extLst>
          </p:cNvPr>
          <p:cNvSpPr/>
          <p:nvPr/>
        </p:nvSpPr>
        <p:spPr>
          <a:xfrm>
            <a:off x="6270332" y="2756198"/>
            <a:ext cx="203374" cy="1375884"/>
          </a:xfrm>
          <a:custGeom>
            <a:avLst/>
            <a:gdLst>
              <a:gd name="connsiteX0" fmla="*/ 51093 w 203374"/>
              <a:gd name="connsiteY0" fmla="*/ 6052 h 1375884"/>
              <a:gd name="connsiteX1" fmla="*/ 152693 w 203374"/>
              <a:gd name="connsiteY1" fmla="*/ 749002 h 1375884"/>
              <a:gd name="connsiteX2" fmla="*/ 152693 w 203374"/>
              <a:gd name="connsiteY2" fmla="*/ 641052 h 1375884"/>
              <a:gd name="connsiteX3" fmla="*/ 149518 w 203374"/>
              <a:gd name="connsiteY3" fmla="*/ 910927 h 1375884"/>
              <a:gd name="connsiteX4" fmla="*/ 152693 w 203374"/>
              <a:gd name="connsiteY4" fmla="*/ 847427 h 1375884"/>
              <a:gd name="connsiteX5" fmla="*/ 293 w 203374"/>
              <a:gd name="connsiteY5" fmla="*/ 1374477 h 1375884"/>
              <a:gd name="connsiteX6" fmla="*/ 197143 w 203374"/>
              <a:gd name="connsiteY6" fmla="*/ 663277 h 1375884"/>
              <a:gd name="connsiteX7" fmla="*/ 152693 w 203374"/>
              <a:gd name="connsiteY7" fmla="*/ 780752 h 1375884"/>
              <a:gd name="connsiteX8" fmla="*/ 136818 w 203374"/>
              <a:gd name="connsiteY8" fmla="*/ 596602 h 1375884"/>
              <a:gd name="connsiteX9" fmla="*/ 105068 w 203374"/>
              <a:gd name="connsiteY9" fmla="*/ 342602 h 1375884"/>
              <a:gd name="connsiteX10" fmla="*/ 120943 w 203374"/>
              <a:gd name="connsiteY10" fmla="*/ 393402 h 1375884"/>
              <a:gd name="connsiteX11" fmla="*/ 51093 w 203374"/>
              <a:gd name="connsiteY11" fmla="*/ 6052 h 137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74" h="1375884">
                <a:moveTo>
                  <a:pt x="51093" y="6052"/>
                </a:moveTo>
                <a:cubicBezTo>
                  <a:pt x="56385" y="65319"/>
                  <a:pt x="135760" y="643169"/>
                  <a:pt x="152693" y="749002"/>
                </a:cubicBezTo>
                <a:cubicBezTo>
                  <a:pt x="169626" y="854835"/>
                  <a:pt x="153222" y="614065"/>
                  <a:pt x="152693" y="641052"/>
                </a:cubicBezTo>
                <a:cubicBezTo>
                  <a:pt x="152164" y="668039"/>
                  <a:pt x="149518" y="876531"/>
                  <a:pt x="149518" y="910927"/>
                </a:cubicBezTo>
                <a:cubicBezTo>
                  <a:pt x="149518" y="945323"/>
                  <a:pt x="177564" y="770169"/>
                  <a:pt x="152693" y="847427"/>
                </a:cubicBezTo>
                <a:cubicBezTo>
                  <a:pt x="127822" y="924685"/>
                  <a:pt x="-7115" y="1405169"/>
                  <a:pt x="293" y="1374477"/>
                </a:cubicBezTo>
                <a:cubicBezTo>
                  <a:pt x="7701" y="1343785"/>
                  <a:pt x="171743" y="762231"/>
                  <a:pt x="197143" y="663277"/>
                </a:cubicBezTo>
                <a:cubicBezTo>
                  <a:pt x="222543" y="564323"/>
                  <a:pt x="162747" y="791864"/>
                  <a:pt x="152693" y="780752"/>
                </a:cubicBezTo>
                <a:cubicBezTo>
                  <a:pt x="142639" y="769640"/>
                  <a:pt x="144755" y="669627"/>
                  <a:pt x="136818" y="596602"/>
                </a:cubicBezTo>
                <a:cubicBezTo>
                  <a:pt x="128881" y="523577"/>
                  <a:pt x="107714" y="376469"/>
                  <a:pt x="105068" y="342602"/>
                </a:cubicBezTo>
                <a:cubicBezTo>
                  <a:pt x="102422" y="308735"/>
                  <a:pt x="129410" y="445789"/>
                  <a:pt x="120943" y="393402"/>
                </a:cubicBezTo>
                <a:cubicBezTo>
                  <a:pt x="112476" y="341015"/>
                  <a:pt x="45801" y="-53215"/>
                  <a:pt x="51093" y="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7B43E7EF-F415-F3FD-4F22-E18F9FAAF3DC}"/>
              </a:ext>
            </a:extLst>
          </p:cNvPr>
          <p:cNvSpPr/>
          <p:nvPr/>
        </p:nvSpPr>
        <p:spPr>
          <a:xfrm>
            <a:off x="5903082" y="3380516"/>
            <a:ext cx="194759" cy="721394"/>
          </a:xfrm>
          <a:custGeom>
            <a:avLst/>
            <a:gdLst>
              <a:gd name="connsiteX0" fmla="*/ 53218 w 194759"/>
              <a:gd name="connsiteY0" fmla="*/ 859 h 721394"/>
              <a:gd name="connsiteX1" fmla="*/ 50043 w 194759"/>
              <a:gd name="connsiteY1" fmla="*/ 273909 h 721394"/>
              <a:gd name="connsiteX2" fmla="*/ 189743 w 194759"/>
              <a:gd name="connsiteY2" fmla="*/ 708884 h 721394"/>
              <a:gd name="connsiteX3" fmla="*/ 148468 w 194759"/>
              <a:gd name="connsiteY3" fmla="*/ 572359 h 721394"/>
              <a:gd name="connsiteX4" fmla="*/ 2418 w 194759"/>
              <a:gd name="connsiteY4" fmla="*/ 248509 h 721394"/>
              <a:gd name="connsiteX5" fmla="*/ 56393 w 194759"/>
              <a:gd name="connsiteY5" fmla="*/ 331059 h 721394"/>
              <a:gd name="connsiteX6" fmla="*/ 43693 w 194759"/>
              <a:gd name="connsiteY6" fmla="*/ 213584 h 721394"/>
              <a:gd name="connsiteX7" fmla="*/ 34168 w 194759"/>
              <a:gd name="connsiteY7" fmla="*/ 185009 h 721394"/>
              <a:gd name="connsiteX8" fmla="*/ 72268 w 194759"/>
              <a:gd name="connsiteY8" fmla="*/ 143734 h 721394"/>
              <a:gd name="connsiteX9" fmla="*/ 34168 w 194759"/>
              <a:gd name="connsiteY9" fmla="*/ 185009 h 721394"/>
              <a:gd name="connsiteX10" fmla="*/ 53218 w 194759"/>
              <a:gd name="connsiteY10" fmla="*/ 859 h 72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759" h="721394">
                <a:moveTo>
                  <a:pt x="53218" y="859"/>
                </a:moveTo>
                <a:cubicBezTo>
                  <a:pt x="55864" y="15676"/>
                  <a:pt x="27289" y="155905"/>
                  <a:pt x="50043" y="273909"/>
                </a:cubicBezTo>
                <a:cubicBezTo>
                  <a:pt x="72797" y="391913"/>
                  <a:pt x="173339" y="659142"/>
                  <a:pt x="189743" y="708884"/>
                </a:cubicBezTo>
                <a:cubicBezTo>
                  <a:pt x="206147" y="758626"/>
                  <a:pt x="179689" y="649088"/>
                  <a:pt x="148468" y="572359"/>
                </a:cubicBezTo>
                <a:cubicBezTo>
                  <a:pt x="117247" y="495630"/>
                  <a:pt x="17764" y="288726"/>
                  <a:pt x="2418" y="248509"/>
                </a:cubicBezTo>
                <a:cubicBezTo>
                  <a:pt x="-12928" y="208292"/>
                  <a:pt x="49514" y="336880"/>
                  <a:pt x="56393" y="331059"/>
                </a:cubicBezTo>
                <a:cubicBezTo>
                  <a:pt x="63272" y="325238"/>
                  <a:pt x="47397" y="237926"/>
                  <a:pt x="43693" y="213584"/>
                </a:cubicBezTo>
                <a:cubicBezTo>
                  <a:pt x="39989" y="189242"/>
                  <a:pt x="29406" y="196651"/>
                  <a:pt x="34168" y="185009"/>
                </a:cubicBezTo>
                <a:cubicBezTo>
                  <a:pt x="38930" y="173367"/>
                  <a:pt x="72268" y="143734"/>
                  <a:pt x="72268" y="143734"/>
                </a:cubicBezTo>
                <a:cubicBezTo>
                  <a:pt x="72268" y="143734"/>
                  <a:pt x="39989" y="202471"/>
                  <a:pt x="34168" y="185009"/>
                </a:cubicBezTo>
                <a:cubicBezTo>
                  <a:pt x="28347" y="167547"/>
                  <a:pt x="50572" y="-13958"/>
                  <a:pt x="53218" y="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87750DD1-2609-0B87-EEB3-ACAF53053A20}"/>
              </a:ext>
            </a:extLst>
          </p:cNvPr>
          <p:cNvSpPr/>
          <p:nvPr/>
        </p:nvSpPr>
        <p:spPr>
          <a:xfrm>
            <a:off x="6235669" y="3022495"/>
            <a:ext cx="139346" cy="1028985"/>
          </a:xfrm>
          <a:custGeom>
            <a:avLst/>
            <a:gdLst>
              <a:gd name="connsiteX0" fmla="*/ 31 w 139346"/>
              <a:gd name="connsiteY0" fmla="*/ 105 h 1028985"/>
              <a:gd name="connsiteX1" fmla="*/ 111156 w 139346"/>
              <a:gd name="connsiteY1" fmla="*/ 574780 h 1028985"/>
              <a:gd name="connsiteX2" fmla="*/ 57181 w 139346"/>
              <a:gd name="connsiteY2" fmla="*/ 1028805 h 1028985"/>
              <a:gd name="connsiteX3" fmla="*/ 130206 w 139346"/>
              <a:gd name="connsiteY3" fmla="*/ 523980 h 1028985"/>
              <a:gd name="connsiteX4" fmla="*/ 123856 w 139346"/>
              <a:gd name="connsiteY4" fmla="*/ 527155 h 1028985"/>
              <a:gd name="connsiteX5" fmla="*/ 31 w 139346"/>
              <a:gd name="connsiteY5" fmla="*/ 105 h 102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346" h="1028985">
                <a:moveTo>
                  <a:pt x="31" y="105"/>
                </a:moveTo>
                <a:cubicBezTo>
                  <a:pt x="-2086" y="8042"/>
                  <a:pt x="101631" y="403330"/>
                  <a:pt x="111156" y="574780"/>
                </a:cubicBezTo>
                <a:cubicBezTo>
                  <a:pt x="120681" y="746230"/>
                  <a:pt x="54006" y="1037272"/>
                  <a:pt x="57181" y="1028805"/>
                </a:cubicBezTo>
                <a:cubicBezTo>
                  <a:pt x="60356" y="1020338"/>
                  <a:pt x="119094" y="607588"/>
                  <a:pt x="130206" y="523980"/>
                </a:cubicBezTo>
                <a:cubicBezTo>
                  <a:pt x="141318" y="440372"/>
                  <a:pt x="145552" y="618701"/>
                  <a:pt x="123856" y="527155"/>
                </a:cubicBezTo>
                <a:cubicBezTo>
                  <a:pt x="102160" y="435609"/>
                  <a:pt x="2148" y="-7832"/>
                  <a:pt x="3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CA1D0164-70E0-5EAE-7855-5DD2CD59A408}"/>
              </a:ext>
            </a:extLst>
          </p:cNvPr>
          <p:cNvSpPr/>
          <p:nvPr/>
        </p:nvSpPr>
        <p:spPr>
          <a:xfrm>
            <a:off x="6121121" y="3238855"/>
            <a:ext cx="200712" cy="919791"/>
          </a:xfrm>
          <a:custGeom>
            <a:avLst/>
            <a:gdLst>
              <a:gd name="connsiteX0" fmla="*/ 279 w 200712"/>
              <a:gd name="connsiteY0" fmla="*/ 2820 h 919791"/>
              <a:gd name="connsiteX1" fmla="*/ 149504 w 200712"/>
              <a:gd name="connsiteY1" fmla="*/ 536220 h 919791"/>
              <a:gd name="connsiteX2" fmla="*/ 127279 w 200712"/>
              <a:gd name="connsiteY2" fmla="*/ 717195 h 919791"/>
              <a:gd name="connsiteX3" fmla="*/ 146329 w 200712"/>
              <a:gd name="connsiteY3" fmla="*/ 660045 h 919791"/>
              <a:gd name="connsiteX4" fmla="*/ 105054 w 200712"/>
              <a:gd name="connsiteY4" fmla="*/ 914045 h 919791"/>
              <a:gd name="connsiteX5" fmla="*/ 200304 w 200712"/>
              <a:gd name="connsiteY5" fmla="*/ 371120 h 919791"/>
              <a:gd name="connsiteX6" fmla="*/ 139979 w 200712"/>
              <a:gd name="connsiteY6" fmla="*/ 618770 h 919791"/>
              <a:gd name="connsiteX7" fmla="*/ 152679 w 200712"/>
              <a:gd name="connsiteY7" fmla="*/ 488595 h 919791"/>
              <a:gd name="connsiteX8" fmla="*/ 86004 w 200712"/>
              <a:gd name="connsiteY8" fmla="*/ 240945 h 919791"/>
              <a:gd name="connsiteX9" fmla="*/ 111404 w 200712"/>
              <a:gd name="connsiteY9" fmla="*/ 320320 h 919791"/>
              <a:gd name="connsiteX10" fmla="*/ 279 w 200712"/>
              <a:gd name="connsiteY10" fmla="*/ 2820 h 9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12" h="919791">
                <a:moveTo>
                  <a:pt x="279" y="2820"/>
                </a:moveTo>
                <a:cubicBezTo>
                  <a:pt x="6629" y="38803"/>
                  <a:pt x="128337" y="417158"/>
                  <a:pt x="149504" y="536220"/>
                </a:cubicBezTo>
                <a:cubicBezTo>
                  <a:pt x="170671" y="655282"/>
                  <a:pt x="127808" y="696558"/>
                  <a:pt x="127279" y="717195"/>
                </a:cubicBezTo>
                <a:cubicBezTo>
                  <a:pt x="126750" y="737832"/>
                  <a:pt x="150033" y="627237"/>
                  <a:pt x="146329" y="660045"/>
                </a:cubicBezTo>
                <a:cubicBezTo>
                  <a:pt x="142625" y="692853"/>
                  <a:pt x="96058" y="962199"/>
                  <a:pt x="105054" y="914045"/>
                </a:cubicBezTo>
                <a:cubicBezTo>
                  <a:pt x="114050" y="865891"/>
                  <a:pt x="194483" y="420332"/>
                  <a:pt x="200304" y="371120"/>
                </a:cubicBezTo>
                <a:cubicBezTo>
                  <a:pt x="206125" y="321908"/>
                  <a:pt x="147917" y="599191"/>
                  <a:pt x="139979" y="618770"/>
                </a:cubicBezTo>
                <a:cubicBezTo>
                  <a:pt x="132041" y="638349"/>
                  <a:pt x="161675" y="551566"/>
                  <a:pt x="152679" y="488595"/>
                </a:cubicBezTo>
                <a:cubicBezTo>
                  <a:pt x="143683" y="425624"/>
                  <a:pt x="92883" y="268991"/>
                  <a:pt x="86004" y="240945"/>
                </a:cubicBezTo>
                <a:cubicBezTo>
                  <a:pt x="79125" y="212899"/>
                  <a:pt x="125162" y="354187"/>
                  <a:pt x="111404" y="320320"/>
                </a:cubicBezTo>
                <a:cubicBezTo>
                  <a:pt x="97646" y="286453"/>
                  <a:pt x="-6071" y="-33163"/>
                  <a:pt x="279" y="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BF180574-8640-8C5B-10C1-0EF2A02BD635}"/>
              </a:ext>
            </a:extLst>
          </p:cNvPr>
          <p:cNvSpPr/>
          <p:nvPr/>
        </p:nvSpPr>
        <p:spPr>
          <a:xfrm>
            <a:off x="5626098" y="1558884"/>
            <a:ext cx="129917" cy="115880"/>
          </a:xfrm>
          <a:custGeom>
            <a:avLst/>
            <a:gdLst>
              <a:gd name="connsiteX0" fmla="*/ 2 w 129917"/>
              <a:gd name="connsiteY0" fmla="*/ 41 h 115880"/>
              <a:gd name="connsiteX1" fmla="*/ 117477 w 129917"/>
              <a:gd name="connsiteY1" fmla="*/ 107991 h 115880"/>
              <a:gd name="connsiteX2" fmla="*/ 114302 w 129917"/>
              <a:gd name="connsiteY2" fmla="*/ 95291 h 115880"/>
              <a:gd name="connsiteX3" fmla="*/ 2 w 129917"/>
              <a:gd name="connsiteY3" fmla="*/ 41 h 11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17" h="115880">
                <a:moveTo>
                  <a:pt x="2" y="41"/>
                </a:moveTo>
                <a:cubicBezTo>
                  <a:pt x="531" y="2158"/>
                  <a:pt x="117477" y="107991"/>
                  <a:pt x="117477" y="107991"/>
                </a:cubicBezTo>
                <a:cubicBezTo>
                  <a:pt x="136527" y="123866"/>
                  <a:pt x="132294" y="113812"/>
                  <a:pt x="114302" y="95291"/>
                </a:cubicBezTo>
                <a:cubicBezTo>
                  <a:pt x="96310" y="76770"/>
                  <a:pt x="-527" y="-2076"/>
                  <a:pt x="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AE4E53CF-0D3C-9ADA-4130-1FF4B6A34808}"/>
              </a:ext>
            </a:extLst>
          </p:cNvPr>
          <p:cNvSpPr/>
          <p:nvPr/>
        </p:nvSpPr>
        <p:spPr>
          <a:xfrm>
            <a:off x="5162542" y="1473148"/>
            <a:ext cx="25830" cy="177282"/>
          </a:xfrm>
          <a:custGeom>
            <a:avLst/>
            <a:gdLst>
              <a:gd name="connsiteX0" fmla="*/ 8 w 25830"/>
              <a:gd name="connsiteY0" fmla="*/ 52 h 177282"/>
              <a:gd name="connsiteX1" fmla="*/ 25408 w 25830"/>
              <a:gd name="connsiteY1" fmla="*/ 174677 h 177282"/>
              <a:gd name="connsiteX2" fmla="*/ 15883 w 25830"/>
              <a:gd name="connsiteY2" fmla="*/ 108002 h 177282"/>
              <a:gd name="connsiteX3" fmla="*/ 15883 w 25830"/>
              <a:gd name="connsiteY3" fmla="*/ 152452 h 177282"/>
              <a:gd name="connsiteX4" fmla="*/ 6358 w 25830"/>
              <a:gd name="connsiteY4" fmla="*/ 139752 h 177282"/>
              <a:gd name="connsiteX5" fmla="*/ 22233 w 25830"/>
              <a:gd name="connsiteY5" fmla="*/ 155627 h 177282"/>
              <a:gd name="connsiteX6" fmla="*/ 8 w 25830"/>
              <a:gd name="connsiteY6" fmla="*/ 52 h 17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30" h="177282">
                <a:moveTo>
                  <a:pt x="8" y="52"/>
                </a:moveTo>
                <a:cubicBezTo>
                  <a:pt x="537" y="3227"/>
                  <a:pt x="22762" y="156685"/>
                  <a:pt x="25408" y="174677"/>
                </a:cubicBezTo>
                <a:cubicBezTo>
                  <a:pt x="28054" y="192669"/>
                  <a:pt x="17470" y="111706"/>
                  <a:pt x="15883" y="108002"/>
                </a:cubicBezTo>
                <a:cubicBezTo>
                  <a:pt x="14296" y="104298"/>
                  <a:pt x="17470" y="147160"/>
                  <a:pt x="15883" y="152452"/>
                </a:cubicBezTo>
                <a:cubicBezTo>
                  <a:pt x="14296" y="157744"/>
                  <a:pt x="5300" y="139223"/>
                  <a:pt x="6358" y="139752"/>
                </a:cubicBezTo>
                <a:cubicBezTo>
                  <a:pt x="7416" y="140281"/>
                  <a:pt x="20646" y="173089"/>
                  <a:pt x="22233" y="155627"/>
                </a:cubicBezTo>
                <a:cubicBezTo>
                  <a:pt x="23820" y="138165"/>
                  <a:pt x="-521" y="-3123"/>
                  <a:pt x="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98135D7D-F40F-4279-CCFB-88EF664FB5A1}"/>
              </a:ext>
            </a:extLst>
          </p:cNvPr>
          <p:cNvSpPr/>
          <p:nvPr/>
        </p:nvSpPr>
        <p:spPr>
          <a:xfrm>
            <a:off x="5241829" y="1635111"/>
            <a:ext cx="306435" cy="83123"/>
          </a:xfrm>
          <a:custGeom>
            <a:avLst/>
            <a:gdLst>
              <a:gd name="connsiteX0" fmla="*/ 96 w 306435"/>
              <a:gd name="connsiteY0" fmla="*/ 14 h 83123"/>
              <a:gd name="connsiteX1" fmla="*/ 285846 w 306435"/>
              <a:gd name="connsiteY1" fmla="*/ 76214 h 83123"/>
              <a:gd name="connsiteX2" fmla="*/ 254096 w 306435"/>
              <a:gd name="connsiteY2" fmla="*/ 69864 h 83123"/>
              <a:gd name="connsiteX3" fmla="*/ 96 w 306435"/>
              <a:gd name="connsiteY3" fmla="*/ 14 h 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35" h="83123">
                <a:moveTo>
                  <a:pt x="96" y="14"/>
                </a:moveTo>
                <a:cubicBezTo>
                  <a:pt x="5387" y="1072"/>
                  <a:pt x="243513" y="64572"/>
                  <a:pt x="285846" y="76214"/>
                </a:cubicBezTo>
                <a:cubicBezTo>
                  <a:pt x="328179" y="87856"/>
                  <a:pt x="299075" y="84151"/>
                  <a:pt x="254096" y="69864"/>
                </a:cubicBezTo>
                <a:cubicBezTo>
                  <a:pt x="209117" y="55577"/>
                  <a:pt x="-5195" y="-1044"/>
                  <a:pt x="9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5D916BFA-188F-B0C0-0DF4-428A0DC59244}"/>
              </a:ext>
            </a:extLst>
          </p:cNvPr>
          <p:cNvSpPr/>
          <p:nvPr/>
        </p:nvSpPr>
        <p:spPr>
          <a:xfrm>
            <a:off x="5260730" y="1673101"/>
            <a:ext cx="158877" cy="89212"/>
          </a:xfrm>
          <a:custGeom>
            <a:avLst/>
            <a:gdLst>
              <a:gd name="connsiteX0" fmla="*/ 245 w 158877"/>
              <a:gd name="connsiteY0" fmla="*/ 124 h 89212"/>
              <a:gd name="connsiteX1" fmla="*/ 152645 w 158877"/>
              <a:gd name="connsiteY1" fmla="*/ 85849 h 89212"/>
              <a:gd name="connsiteX2" fmla="*/ 117720 w 158877"/>
              <a:gd name="connsiteY2" fmla="*/ 66799 h 89212"/>
              <a:gd name="connsiteX3" fmla="*/ 245 w 158877"/>
              <a:gd name="connsiteY3" fmla="*/ 124 h 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77" h="89212">
                <a:moveTo>
                  <a:pt x="245" y="124"/>
                </a:moveTo>
                <a:cubicBezTo>
                  <a:pt x="6066" y="3299"/>
                  <a:pt x="133066" y="74737"/>
                  <a:pt x="152645" y="85849"/>
                </a:cubicBezTo>
                <a:cubicBezTo>
                  <a:pt x="172224" y="96961"/>
                  <a:pt x="141533" y="77912"/>
                  <a:pt x="117720" y="66799"/>
                </a:cubicBezTo>
                <a:cubicBezTo>
                  <a:pt x="93908" y="55687"/>
                  <a:pt x="-5576" y="-3051"/>
                  <a:pt x="24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40ADF66A-3584-0912-05BC-D9C8EA1B6A25}"/>
              </a:ext>
            </a:extLst>
          </p:cNvPr>
          <p:cNvSpPr/>
          <p:nvPr/>
        </p:nvSpPr>
        <p:spPr>
          <a:xfrm>
            <a:off x="6149868" y="1797038"/>
            <a:ext cx="140945" cy="93035"/>
          </a:xfrm>
          <a:custGeom>
            <a:avLst/>
            <a:gdLst>
              <a:gd name="connsiteX0" fmla="*/ 107 w 140945"/>
              <a:gd name="connsiteY0" fmla="*/ 12 h 93035"/>
              <a:gd name="connsiteX1" fmla="*/ 133457 w 140945"/>
              <a:gd name="connsiteY1" fmla="*/ 85737 h 93035"/>
              <a:gd name="connsiteX2" fmla="*/ 111232 w 140945"/>
              <a:gd name="connsiteY2" fmla="*/ 79387 h 93035"/>
              <a:gd name="connsiteX3" fmla="*/ 107 w 140945"/>
              <a:gd name="connsiteY3" fmla="*/ 12 h 9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45" h="93035">
                <a:moveTo>
                  <a:pt x="107" y="12"/>
                </a:moveTo>
                <a:cubicBezTo>
                  <a:pt x="3811" y="1070"/>
                  <a:pt x="114936" y="72508"/>
                  <a:pt x="133457" y="85737"/>
                </a:cubicBezTo>
                <a:cubicBezTo>
                  <a:pt x="151978" y="98966"/>
                  <a:pt x="132928" y="92616"/>
                  <a:pt x="111232" y="79387"/>
                </a:cubicBezTo>
                <a:cubicBezTo>
                  <a:pt x="89536" y="66158"/>
                  <a:pt x="-3597" y="-1046"/>
                  <a:pt x="10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68701C19-9688-39A7-D136-A907EB744DEF}"/>
              </a:ext>
            </a:extLst>
          </p:cNvPr>
          <p:cNvSpPr/>
          <p:nvPr/>
        </p:nvSpPr>
        <p:spPr>
          <a:xfrm>
            <a:off x="6219073" y="1869745"/>
            <a:ext cx="230498" cy="101444"/>
          </a:xfrm>
          <a:custGeom>
            <a:avLst/>
            <a:gdLst>
              <a:gd name="connsiteX0" fmla="*/ 752 w 230498"/>
              <a:gd name="connsiteY0" fmla="*/ 330 h 101444"/>
              <a:gd name="connsiteX1" fmla="*/ 219827 w 230498"/>
              <a:gd name="connsiteY1" fmla="*/ 98755 h 101444"/>
              <a:gd name="connsiteX2" fmla="*/ 188077 w 230498"/>
              <a:gd name="connsiteY2" fmla="*/ 73355 h 101444"/>
              <a:gd name="connsiteX3" fmla="*/ 115052 w 230498"/>
              <a:gd name="connsiteY3" fmla="*/ 70180 h 101444"/>
              <a:gd name="connsiteX4" fmla="*/ 146802 w 230498"/>
              <a:gd name="connsiteY4" fmla="*/ 67005 h 101444"/>
              <a:gd name="connsiteX5" fmla="*/ 752 w 230498"/>
              <a:gd name="connsiteY5" fmla="*/ 330 h 1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8" h="101444">
                <a:moveTo>
                  <a:pt x="752" y="330"/>
                </a:moveTo>
                <a:cubicBezTo>
                  <a:pt x="12923" y="5622"/>
                  <a:pt x="188606" y="86584"/>
                  <a:pt x="219827" y="98755"/>
                </a:cubicBezTo>
                <a:cubicBezTo>
                  <a:pt x="251048" y="110926"/>
                  <a:pt x="205540" y="78118"/>
                  <a:pt x="188077" y="73355"/>
                </a:cubicBezTo>
                <a:cubicBezTo>
                  <a:pt x="170614" y="68592"/>
                  <a:pt x="121931" y="71238"/>
                  <a:pt x="115052" y="70180"/>
                </a:cubicBezTo>
                <a:cubicBezTo>
                  <a:pt x="108173" y="69122"/>
                  <a:pt x="165852" y="79176"/>
                  <a:pt x="146802" y="67005"/>
                </a:cubicBezTo>
                <a:cubicBezTo>
                  <a:pt x="127752" y="54834"/>
                  <a:pt x="-11419" y="-4962"/>
                  <a:pt x="752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E45258DC-E672-C2DC-0D8C-30FAB13E2F55}"/>
              </a:ext>
            </a:extLst>
          </p:cNvPr>
          <p:cNvSpPr/>
          <p:nvPr/>
        </p:nvSpPr>
        <p:spPr>
          <a:xfrm>
            <a:off x="5314874" y="1692265"/>
            <a:ext cx="368419" cy="47653"/>
          </a:xfrm>
          <a:custGeom>
            <a:avLst/>
            <a:gdLst>
              <a:gd name="connsiteX0" fmla="*/ 76 w 368419"/>
              <a:gd name="connsiteY0" fmla="*/ 10 h 47653"/>
              <a:gd name="connsiteX1" fmla="*/ 263601 w 368419"/>
              <a:gd name="connsiteY1" fmla="*/ 25410 h 47653"/>
              <a:gd name="connsiteX2" fmla="*/ 212801 w 368419"/>
              <a:gd name="connsiteY2" fmla="*/ 38110 h 47653"/>
              <a:gd name="connsiteX3" fmla="*/ 301701 w 368419"/>
              <a:gd name="connsiteY3" fmla="*/ 22235 h 47653"/>
              <a:gd name="connsiteX4" fmla="*/ 368376 w 368419"/>
              <a:gd name="connsiteY4" fmla="*/ 41285 h 47653"/>
              <a:gd name="connsiteX5" fmla="*/ 292176 w 368419"/>
              <a:gd name="connsiteY5" fmla="*/ 25410 h 47653"/>
              <a:gd name="connsiteX6" fmla="*/ 155651 w 368419"/>
              <a:gd name="connsiteY6" fmla="*/ 47635 h 47653"/>
              <a:gd name="connsiteX7" fmla="*/ 235026 w 368419"/>
              <a:gd name="connsiteY7" fmla="*/ 28585 h 47653"/>
              <a:gd name="connsiteX8" fmla="*/ 76 w 368419"/>
              <a:gd name="connsiteY8" fmla="*/ 10 h 4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419" h="47653">
                <a:moveTo>
                  <a:pt x="76" y="10"/>
                </a:moveTo>
                <a:cubicBezTo>
                  <a:pt x="4839" y="-519"/>
                  <a:pt x="228147" y="19060"/>
                  <a:pt x="263601" y="25410"/>
                </a:cubicBezTo>
                <a:cubicBezTo>
                  <a:pt x="299055" y="31760"/>
                  <a:pt x="206451" y="38639"/>
                  <a:pt x="212801" y="38110"/>
                </a:cubicBezTo>
                <a:cubicBezTo>
                  <a:pt x="219151" y="37581"/>
                  <a:pt x="275772" y="21706"/>
                  <a:pt x="301701" y="22235"/>
                </a:cubicBezTo>
                <a:cubicBezTo>
                  <a:pt x="327630" y="22764"/>
                  <a:pt x="369963" y="40756"/>
                  <a:pt x="368376" y="41285"/>
                </a:cubicBezTo>
                <a:cubicBezTo>
                  <a:pt x="366789" y="41814"/>
                  <a:pt x="327630" y="24352"/>
                  <a:pt x="292176" y="25410"/>
                </a:cubicBezTo>
                <a:cubicBezTo>
                  <a:pt x="256722" y="26468"/>
                  <a:pt x="165176" y="47106"/>
                  <a:pt x="155651" y="47635"/>
                </a:cubicBezTo>
                <a:cubicBezTo>
                  <a:pt x="146126" y="48164"/>
                  <a:pt x="255664" y="37052"/>
                  <a:pt x="235026" y="28585"/>
                </a:cubicBezTo>
                <a:cubicBezTo>
                  <a:pt x="214388" y="20118"/>
                  <a:pt x="-4687" y="539"/>
                  <a:pt x="7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62A17F57-F358-1E8E-F580-1CA85665ABB5}"/>
              </a:ext>
            </a:extLst>
          </p:cNvPr>
          <p:cNvSpPr/>
          <p:nvPr/>
        </p:nvSpPr>
        <p:spPr>
          <a:xfrm>
            <a:off x="5095836" y="1771513"/>
            <a:ext cx="133073" cy="82294"/>
          </a:xfrm>
          <a:custGeom>
            <a:avLst/>
            <a:gdLst>
              <a:gd name="connsiteX0" fmla="*/ 34964 w 133073"/>
              <a:gd name="connsiteY0" fmla="*/ 137 h 82294"/>
              <a:gd name="connsiteX1" fmla="*/ 130214 w 133073"/>
              <a:gd name="connsiteY1" fmla="*/ 79512 h 82294"/>
              <a:gd name="connsiteX2" fmla="*/ 98464 w 133073"/>
              <a:gd name="connsiteY2" fmla="*/ 63637 h 82294"/>
              <a:gd name="connsiteX3" fmla="*/ 39 w 133073"/>
              <a:gd name="connsiteY3" fmla="*/ 57287 h 82294"/>
              <a:gd name="connsiteX4" fmla="*/ 85764 w 133073"/>
              <a:gd name="connsiteY4" fmla="*/ 60462 h 82294"/>
              <a:gd name="connsiteX5" fmla="*/ 34964 w 133073"/>
              <a:gd name="connsiteY5" fmla="*/ 137 h 8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73" h="82294">
                <a:moveTo>
                  <a:pt x="34964" y="137"/>
                </a:moveTo>
                <a:cubicBezTo>
                  <a:pt x="42372" y="3312"/>
                  <a:pt x="119631" y="68929"/>
                  <a:pt x="130214" y="79512"/>
                </a:cubicBezTo>
                <a:cubicBezTo>
                  <a:pt x="140797" y="90095"/>
                  <a:pt x="120160" y="67341"/>
                  <a:pt x="98464" y="63637"/>
                </a:cubicBezTo>
                <a:cubicBezTo>
                  <a:pt x="76768" y="59933"/>
                  <a:pt x="2156" y="57816"/>
                  <a:pt x="39" y="57287"/>
                </a:cubicBezTo>
                <a:cubicBezTo>
                  <a:pt x="-2078" y="56758"/>
                  <a:pt x="81002" y="71045"/>
                  <a:pt x="85764" y="60462"/>
                </a:cubicBezTo>
                <a:cubicBezTo>
                  <a:pt x="90527" y="49879"/>
                  <a:pt x="27556" y="-3038"/>
                  <a:pt x="34964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43AE8870-16DE-6490-9079-0F91B2F5CF09}"/>
              </a:ext>
            </a:extLst>
          </p:cNvPr>
          <p:cNvSpPr/>
          <p:nvPr/>
        </p:nvSpPr>
        <p:spPr>
          <a:xfrm>
            <a:off x="5029200" y="1631950"/>
            <a:ext cx="184432" cy="84034"/>
          </a:xfrm>
          <a:custGeom>
            <a:avLst/>
            <a:gdLst>
              <a:gd name="connsiteX0" fmla="*/ 0 w 184432"/>
              <a:gd name="connsiteY0" fmla="*/ 0 h 84034"/>
              <a:gd name="connsiteX1" fmla="*/ 171450 w 184432"/>
              <a:gd name="connsiteY1" fmla="*/ 79375 h 84034"/>
              <a:gd name="connsiteX2" fmla="*/ 152400 w 184432"/>
              <a:gd name="connsiteY2" fmla="*/ 66675 h 84034"/>
              <a:gd name="connsiteX3" fmla="*/ 0 w 184432"/>
              <a:gd name="connsiteY3" fmla="*/ 0 h 8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32" h="84034">
                <a:moveTo>
                  <a:pt x="0" y="0"/>
                </a:moveTo>
                <a:cubicBezTo>
                  <a:pt x="3175" y="2117"/>
                  <a:pt x="171450" y="79375"/>
                  <a:pt x="171450" y="79375"/>
                </a:cubicBezTo>
                <a:cubicBezTo>
                  <a:pt x="196850" y="90487"/>
                  <a:pt x="182033" y="79904"/>
                  <a:pt x="152400" y="666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2D3C4FF5-AA90-F3B3-25F0-7B2D35ACA09F}"/>
              </a:ext>
            </a:extLst>
          </p:cNvPr>
          <p:cNvSpPr/>
          <p:nvPr/>
        </p:nvSpPr>
        <p:spPr>
          <a:xfrm>
            <a:off x="5749298" y="1628774"/>
            <a:ext cx="140335" cy="359701"/>
          </a:xfrm>
          <a:custGeom>
            <a:avLst/>
            <a:gdLst>
              <a:gd name="connsiteX0" fmla="*/ 140327 w 140335"/>
              <a:gd name="connsiteY0" fmla="*/ 1 h 359701"/>
              <a:gd name="connsiteX1" fmla="*/ 29202 w 140335"/>
              <a:gd name="connsiteY1" fmla="*/ 219076 h 359701"/>
              <a:gd name="connsiteX2" fmla="*/ 45077 w 140335"/>
              <a:gd name="connsiteY2" fmla="*/ 193676 h 359701"/>
              <a:gd name="connsiteX3" fmla="*/ 19677 w 140335"/>
              <a:gd name="connsiteY3" fmla="*/ 269876 h 359701"/>
              <a:gd name="connsiteX4" fmla="*/ 22852 w 140335"/>
              <a:gd name="connsiteY4" fmla="*/ 244476 h 359701"/>
              <a:gd name="connsiteX5" fmla="*/ 627 w 140335"/>
              <a:gd name="connsiteY5" fmla="*/ 358776 h 359701"/>
              <a:gd name="connsiteX6" fmla="*/ 51427 w 140335"/>
              <a:gd name="connsiteY6" fmla="*/ 171451 h 359701"/>
              <a:gd name="connsiteX7" fmla="*/ 22852 w 140335"/>
              <a:gd name="connsiteY7" fmla="*/ 215901 h 359701"/>
              <a:gd name="connsiteX8" fmla="*/ 140327 w 140335"/>
              <a:gd name="connsiteY8" fmla="*/ 1 h 35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35" h="359701">
                <a:moveTo>
                  <a:pt x="140327" y="1"/>
                </a:moveTo>
                <a:cubicBezTo>
                  <a:pt x="141385" y="530"/>
                  <a:pt x="45077" y="186797"/>
                  <a:pt x="29202" y="219076"/>
                </a:cubicBezTo>
                <a:cubicBezTo>
                  <a:pt x="13327" y="251355"/>
                  <a:pt x="46664" y="185209"/>
                  <a:pt x="45077" y="193676"/>
                </a:cubicBezTo>
                <a:cubicBezTo>
                  <a:pt x="43490" y="202143"/>
                  <a:pt x="23381" y="261409"/>
                  <a:pt x="19677" y="269876"/>
                </a:cubicBezTo>
                <a:cubicBezTo>
                  <a:pt x="15973" y="278343"/>
                  <a:pt x="26027" y="229659"/>
                  <a:pt x="22852" y="244476"/>
                </a:cubicBezTo>
                <a:cubicBezTo>
                  <a:pt x="19677" y="259293"/>
                  <a:pt x="-4135" y="370947"/>
                  <a:pt x="627" y="358776"/>
                </a:cubicBezTo>
                <a:cubicBezTo>
                  <a:pt x="5389" y="346605"/>
                  <a:pt x="47723" y="195264"/>
                  <a:pt x="51427" y="171451"/>
                </a:cubicBezTo>
                <a:cubicBezTo>
                  <a:pt x="55131" y="147639"/>
                  <a:pt x="8564" y="243418"/>
                  <a:pt x="22852" y="215901"/>
                </a:cubicBezTo>
                <a:cubicBezTo>
                  <a:pt x="37139" y="188384"/>
                  <a:pt x="139269" y="-528"/>
                  <a:pt x="1403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5E32C16C-0D67-222B-518C-403AB12E7BE2}"/>
              </a:ext>
            </a:extLst>
          </p:cNvPr>
          <p:cNvSpPr/>
          <p:nvPr/>
        </p:nvSpPr>
        <p:spPr>
          <a:xfrm>
            <a:off x="5635489" y="2017271"/>
            <a:ext cx="139506" cy="103700"/>
          </a:xfrm>
          <a:custGeom>
            <a:avLst/>
            <a:gdLst>
              <a:gd name="connsiteX0" fmla="*/ 136 w 139506"/>
              <a:gd name="connsiteY0" fmla="*/ 103629 h 103700"/>
              <a:gd name="connsiteX1" fmla="*/ 133486 w 139506"/>
              <a:gd name="connsiteY1" fmla="*/ 5204 h 103700"/>
              <a:gd name="connsiteX2" fmla="*/ 108086 w 139506"/>
              <a:gd name="connsiteY2" fmla="*/ 21079 h 103700"/>
              <a:gd name="connsiteX3" fmla="*/ 136 w 139506"/>
              <a:gd name="connsiteY3" fmla="*/ 103629 h 1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6" h="103700">
                <a:moveTo>
                  <a:pt x="136" y="103629"/>
                </a:moveTo>
                <a:cubicBezTo>
                  <a:pt x="4369" y="100983"/>
                  <a:pt x="115494" y="18962"/>
                  <a:pt x="133486" y="5204"/>
                </a:cubicBezTo>
                <a:cubicBezTo>
                  <a:pt x="151478" y="-8554"/>
                  <a:pt x="125019" y="7850"/>
                  <a:pt x="108086" y="21079"/>
                </a:cubicBezTo>
                <a:cubicBezTo>
                  <a:pt x="91153" y="34308"/>
                  <a:pt x="-4097" y="106275"/>
                  <a:pt x="136" y="103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51867AA5-0ADA-DC56-4285-868034F3C703}"/>
              </a:ext>
            </a:extLst>
          </p:cNvPr>
          <p:cNvSpPr/>
          <p:nvPr/>
        </p:nvSpPr>
        <p:spPr>
          <a:xfrm>
            <a:off x="6076916" y="1609249"/>
            <a:ext cx="111505" cy="465169"/>
          </a:xfrm>
          <a:custGeom>
            <a:avLst/>
            <a:gdLst>
              <a:gd name="connsiteX0" fmla="*/ 34 w 111505"/>
              <a:gd name="connsiteY0" fmla="*/ 476 h 465169"/>
              <a:gd name="connsiteX1" fmla="*/ 66709 w 111505"/>
              <a:gd name="connsiteY1" fmla="*/ 359251 h 465169"/>
              <a:gd name="connsiteX2" fmla="*/ 57184 w 111505"/>
              <a:gd name="connsiteY2" fmla="*/ 286226 h 465169"/>
              <a:gd name="connsiteX3" fmla="*/ 111159 w 111505"/>
              <a:gd name="connsiteY3" fmla="*/ 460851 h 465169"/>
              <a:gd name="connsiteX4" fmla="*/ 79409 w 111505"/>
              <a:gd name="connsiteY4" fmla="*/ 362426 h 465169"/>
              <a:gd name="connsiteX5" fmla="*/ 111159 w 111505"/>
              <a:gd name="connsiteY5" fmla="*/ 460851 h 465169"/>
              <a:gd name="connsiteX6" fmla="*/ 54009 w 111505"/>
              <a:gd name="connsiteY6" fmla="*/ 187801 h 465169"/>
              <a:gd name="connsiteX7" fmla="*/ 57184 w 111505"/>
              <a:gd name="connsiteY7" fmla="*/ 232251 h 465169"/>
              <a:gd name="connsiteX8" fmla="*/ 38134 w 111505"/>
              <a:gd name="connsiteY8" fmla="*/ 168751 h 465169"/>
              <a:gd name="connsiteX9" fmla="*/ 57184 w 111505"/>
              <a:gd name="connsiteY9" fmla="*/ 279876 h 465169"/>
              <a:gd name="connsiteX10" fmla="*/ 34 w 111505"/>
              <a:gd name="connsiteY10" fmla="*/ 476 h 4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505" h="465169">
                <a:moveTo>
                  <a:pt x="34" y="476"/>
                </a:moveTo>
                <a:cubicBezTo>
                  <a:pt x="1621" y="13705"/>
                  <a:pt x="57184" y="311626"/>
                  <a:pt x="66709" y="359251"/>
                </a:cubicBezTo>
                <a:cubicBezTo>
                  <a:pt x="76234" y="406876"/>
                  <a:pt x="49776" y="269293"/>
                  <a:pt x="57184" y="286226"/>
                </a:cubicBezTo>
                <a:cubicBezTo>
                  <a:pt x="64592" y="303159"/>
                  <a:pt x="107455" y="448151"/>
                  <a:pt x="111159" y="460851"/>
                </a:cubicBezTo>
                <a:cubicBezTo>
                  <a:pt x="114863" y="473551"/>
                  <a:pt x="79409" y="362426"/>
                  <a:pt x="79409" y="362426"/>
                </a:cubicBezTo>
                <a:cubicBezTo>
                  <a:pt x="79409" y="362426"/>
                  <a:pt x="115392" y="489955"/>
                  <a:pt x="111159" y="460851"/>
                </a:cubicBezTo>
                <a:cubicBezTo>
                  <a:pt x="106926" y="431747"/>
                  <a:pt x="63005" y="225901"/>
                  <a:pt x="54009" y="187801"/>
                </a:cubicBezTo>
                <a:cubicBezTo>
                  <a:pt x="45013" y="149701"/>
                  <a:pt x="59830" y="235426"/>
                  <a:pt x="57184" y="232251"/>
                </a:cubicBezTo>
                <a:cubicBezTo>
                  <a:pt x="54538" y="229076"/>
                  <a:pt x="38134" y="160814"/>
                  <a:pt x="38134" y="168751"/>
                </a:cubicBezTo>
                <a:cubicBezTo>
                  <a:pt x="38134" y="176688"/>
                  <a:pt x="63005" y="306334"/>
                  <a:pt x="57184" y="279876"/>
                </a:cubicBezTo>
                <a:cubicBezTo>
                  <a:pt x="51363" y="253418"/>
                  <a:pt x="-1553" y="-12753"/>
                  <a:pt x="34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8709C767-1580-A0C6-5833-EE479C704DE9}"/>
              </a:ext>
            </a:extLst>
          </p:cNvPr>
          <p:cNvSpPr/>
          <p:nvPr/>
        </p:nvSpPr>
        <p:spPr>
          <a:xfrm>
            <a:off x="4368274" y="3538744"/>
            <a:ext cx="299173" cy="1027231"/>
          </a:xfrm>
          <a:custGeom>
            <a:avLst/>
            <a:gdLst>
              <a:gd name="connsiteX0" fmla="*/ 526 w 299173"/>
              <a:gd name="connsiteY0" fmla="*/ 1381 h 1027231"/>
              <a:gd name="connsiteX1" fmla="*/ 171976 w 299173"/>
              <a:gd name="connsiteY1" fmla="*/ 610981 h 1027231"/>
              <a:gd name="connsiteX2" fmla="*/ 159276 w 299173"/>
              <a:gd name="connsiteY2" fmla="*/ 544306 h 1027231"/>
              <a:gd name="connsiteX3" fmla="*/ 298976 w 299173"/>
              <a:gd name="connsiteY3" fmla="*/ 1026906 h 1027231"/>
              <a:gd name="connsiteX4" fmla="*/ 124351 w 299173"/>
              <a:gd name="connsiteY4" fmla="*/ 461756 h 1027231"/>
              <a:gd name="connsiteX5" fmla="*/ 526 w 299173"/>
              <a:gd name="connsiteY5" fmla="*/ 1381 h 102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73" h="1027231">
                <a:moveTo>
                  <a:pt x="526" y="1381"/>
                </a:moveTo>
                <a:cubicBezTo>
                  <a:pt x="8463" y="26252"/>
                  <a:pt x="145518" y="520494"/>
                  <a:pt x="171976" y="610981"/>
                </a:cubicBezTo>
                <a:cubicBezTo>
                  <a:pt x="198434" y="701468"/>
                  <a:pt x="138109" y="474985"/>
                  <a:pt x="159276" y="544306"/>
                </a:cubicBezTo>
                <a:cubicBezTo>
                  <a:pt x="180443" y="613627"/>
                  <a:pt x="304797" y="1040664"/>
                  <a:pt x="298976" y="1026906"/>
                </a:cubicBezTo>
                <a:cubicBezTo>
                  <a:pt x="293155" y="1013148"/>
                  <a:pt x="172505" y="630031"/>
                  <a:pt x="124351" y="461756"/>
                </a:cubicBezTo>
                <a:cubicBezTo>
                  <a:pt x="76197" y="293481"/>
                  <a:pt x="-7411" y="-23490"/>
                  <a:pt x="526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15328E39-8211-C509-D5A6-E2A09D9AA5EE}"/>
              </a:ext>
            </a:extLst>
          </p:cNvPr>
          <p:cNvSpPr/>
          <p:nvPr/>
        </p:nvSpPr>
        <p:spPr>
          <a:xfrm>
            <a:off x="3261738" y="3546423"/>
            <a:ext cx="1119929" cy="886776"/>
          </a:xfrm>
          <a:custGeom>
            <a:avLst/>
            <a:gdLst>
              <a:gd name="connsiteX0" fmla="*/ 5337 w 1119929"/>
              <a:gd name="connsiteY0" fmla="*/ 885877 h 886776"/>
              <a:gd name="connsiteX1" fmla="*/ 814962 w 1119929"/>
              <a:gd name="connsiteY1" fmla="*/ 755702 h 886776"/>
              <a:gd name="connsiteX2" fmla="*/ 757812 w 1119929"/>
              <a:gd name="connsiteY2" fmla="*/ 762052 h 886776"/>
              <a:gd name="connsiteX3" fmla="*/ 961012 w 1119929"/>
              <a:gd name="connsiteY3" fmla="*/ 704902 h 886776"/>
              <a:gd name="connsiteX4" fmla="*/ 970537 w 1119929"/>
              <a:gd name="connsiteY4" fmla="*/ 720777 h 886776"/>
              <a:gd name="connsiteX5" fmla="*/ 1119762 w 1119929"/>
              <a:gd name="connsiteY5" fmla="*/ 52 h 886776"/>
              <a:gd name="connsiteX6" fmla="*/ 999112 w 1119929"/>
              <a:gd name="connsiteY6" fmla="*/ 682677 h 886776"/>
              <a:gd name="connsiteX7" fmla="*/ 957837 w 1119929"/>
              <a:gd name="connsiteY7" fmla="*/ 685852 h 886776"/>
              <a:gd name="connsiteX8" fmla="*/ 700662 w 1119929"/>
              <a:gd name="connsiteY8" fmla="*/ 752527 h 886776"/>
              <a:gd name="connsiteX9" fmla="*/ 795912 w 1119929"/>
              <a:gd name="connsiteY9" fmla="*/ 743002 h 886776"/>
              <a:gd name="connsiteX10" fmla="*/ 478412 w 1119929"/>
              <a:gd name="connsiteY10" fmla="*/ 809677 h 886776"/>
              <a:gd name="connsiteX11" fmla="*/ 5337 w 1119929"/>
              <a:gd name="connsiteY11" fmla="*/ 885877 h 8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9929" h="886776">
                <a:moveTo>
                  <a:pt x="5337" y="885877"/>
                </a:moveTo>
                <a:lnTo>
                  <a:pt x="814962" y="755702"/>
                </a:lnTo>
                <a:cubicBezTo>
                  <a:pt x="940375" y="735064"/>
                  <a:pt x="733470" y="770519"/>
                  <a:pt x="757812" y="762052"/>
                </a:cubicBezTo>
                <a:cubicBezTo>
                  <a:pt x="782154" y="753585"/>
                  <a:pt x="961012" y="704902"/>
                  <a:pt x="961012" y="704902"/>
                </a:cubicBezTo>
                <a:cubicBezTo>
                  <a:pt x="996466" y="698023"/>
                  <a:pt x="944079" y="838252"/>
                  <a:pt x="970537" y="720777"/>
                </a:cubicBezTo>
                <a:cubicBezTo>
                  <a:pt x="996995" y="603302"/>
                  <a:pt x="1115000" y="6402"/>
                  <a:pt x="1119762" y="52"/>
                </a:cubicBezTo>
                <a:cubicBezTo>
                  <a:pt x="1124524" y="-6298"/>
                  <a:pt x="1026100" y="568377"/>
                  <a:pt x="999112" y="682677"/>
                </a:cubicBezTo>
                <a:cubicBezTo>
                  <a:pt x="972124" y="796977"/>
                  <a:pt x="1007579" y="674210"/>
                  <a:pt x="957837" y="685852"/>
                </a:cubicBezTo>
                <a:cubicBezTo>
                  <a:pt x="908095" y="697494"/>
                  <a:pt x="727649" y="743002"/>
                  <a:pt x="700662" y="752527"/>
                </a:cubicBezTo>
                <a:cubicBezTo>
                  <a:pt x="673675" y="762052"/>
                  <a:pt x="832954" y="733477"/>
                  <a:pt x="795912" y="743002"/>
                </a:cubicBezTo>
                <a:cubicBezTo>
                  <a:pt x="758870" y="752527"/>
                  <a:pt x="605941" y="785335"/>
                  <a:pt x="478412" y="809677"/>
                </a:cubicBezTo>
                <a:cubicBezTo>
                  <a:pt x="350883" y="834019"/>
                  <a:pt x="-50755" y="894873"/>
                  <a:pt x="5337" y="88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9BB80453-80ED-E32F-D6EB-A1A9A1CFBD86}"/>
              </a:ext>
            </a:extLst>
          </p:cNvPr>
          <p:cNvSpPr/>
          <p:nvPr/>
        </p:nvSpPr>
        <p:spPr>
          <a:xfrm>
            <a:off x="3276470" y="4292533"/>
            <a:ext cx="704462" cy="172538"/>
          </a:xfrm>
          <a:custGeom>
            <a:avLst/>
            <a:gdLst>
              <a:gd name="connsiteX0" fmla="*/ 6480 w 704462"/>
              <a:gd name="connsiteY0" fmla="*/ 171517 h 172538"/>
              <a:gd name="connsiteX1" fmla="*/ 695455 w 704462"/>
              <a:gd name="connsiteY1" fmla="*/ 3242 h 172538"/>
              <a:gd name="connsiteX2" fmla="*/ 371605 w 704462"/>
              <a:gd name="connsiteY2" fmla="*/ 69917 h 172538"/>
              <a:gd name="connsiteX3" fmla="*/ 6480 w 704462"/>
              <a:gd name="connsiteY3" fmla="*/ 171517 h 17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462" h="172538">
                <a:moveTo>
                  <a:pt x="6480" y="171517"/>
                </a:moveTo>
                <a:cubicBezTo>
                  <a:pt x="60455" y="160405"/>
                  <a:pt x="634601" y="20175"/>
                  <a:pt x="695455" y="3242"/>
                </a:cubicBezTo>
                <a:cubicBezTo>
                  <a:pt x="756309" y="-13691"/>
                  <a:pt x="493313" y="39755"/>
                  <a:pt x="371605" y="69917"/>
                </a:cubicBezTo>
                <a:cubicBezTo>
                  <a:pt x="249897" y="100079"/>
                  <a:pt x="-47495" y="182629"/>
                  <a:pt x="6480" y="17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7138F8C0-F611-6C41-3219-3E0D3EABA0AD}"/>
              </a:ext>
            </a:extLst>
          </p:cNvPr>
          <p:cNvSpPr/>
          <p:nvPr/>
        </p:nvSpPr>
        <p:spPr>
          <a:xfrm>
            <a:off x="2806495" y="4358622"/>
            <a:ext cx="609448" cy="128860"/>
          </a:xfrm>
          <a:custGeom>
            <a:avLst/>
            <a:gdLst>
              <a:gd name="connsiteX0" fmla="*/ 3380 w 609448"/>
              <a:gd name="connsiteY0" fmla="*/ 653 h 128860"/>
              <a:gd name="connsiteX1" fmla="*/ 590755 w 609448"/>
              <a:gd name="connsiteY1" fmla="*/ 124478 h 128860"/>
              <a:gd name="connsiteX2" fmla="*/ 451055 w 609448"/>
              <a:gd name="connsiteY2" fmla="*/ 99078 h 128860"/>
              <a:gd name="connsiteX3" fmla="*/ 324055 w 609448"/>
              <a:gd name="connsiteY3" fmla="*/ 80028 h 128860"/>
              <a:gd name="connsiteX4" fmla="*/ 139905 w 609448"/>
              <a:gd name="connsiteY4" fmla="*/ 108603 h 128860"/>
              <a:gd name="connsiteX5" fmla="*/ 339930 w 609448"/>
              <a:gd name="connsiteY5" fmla="*/ 76853 h 128860"/>
              <a:gd name="connsiteX6" fmla="*/ 3380 w 609448"/>
              <a:gd name="connsiteY6" fmla="*/ 653 h 12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48" h="128860">
                <a:moveTo>
                  <a:pt x="3380" y="653"/>
                </a:moveTo>
                <a:cubicBezTo>
                  <a:pt x="45184" y="8590"/>
                  <a:pt x="516143" y="108074"/>
                  <a:pt x="590755" y="124478"/>
                </a:cubicBezTo>
                <a:cubicBezTo>
                  <a:pt x="665367" y="140882"/>
                  <a:pt x="495505" y="106486"/>
                  <a:pt x="451055" y="99078"/>
                </a:cubicBezTo>
                <a:cubicBezTo>
                  <a:pt x="406605" y="91670"/>
                  <a:pt x="375913" y="78441"/>
                  <a:pt x="324055" y="80028"/>
                </a:cubicBezTo>
                <a:cubicBezTo>
                  <a:pt x="272197" y="81616"/>
                  <a:pt x="137259" y="109132"/>
                  <a:pt x="139905" y="108603"/>
                </a:cubicBezTo>
                <a:cubicBezTo>
                  <a:pt x="142551" y="108074"/>
                  <a:pt x="358980" y="94315"/>
                  <a:pt x="339930" y="76853"/>
                </a:cubicBezTo>
                <a:cubicBezTo>
                  <a:pt x="320880" y="59391"/>
                  <a:pt x="-38424" y="-7284"/>
                  <a:pt x="3380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112EF90D-9E7C-8FB9-D57F-376DD9D13B4A}"/>
              </a:ext>
            </a:extLst>
          </p:cNvPr>
          <p:cNvSpPr/>
          <p:nvPr/>
        </p:nvSpPr>
        <p:spPr>
          <a:xfrm>
            <a:off x="5003708" y="1180149"/>
            <a:ext cx="523967" cy="118428"/>
          </a:xfrm>
          <a:custGeom>
            <a:avLst/>
            <a:gdLst>
              <a:gd name="connsiteX0" fmla="*/ 92 w 523967"/>
              <a:gd name="connsiteY0" fmla="*/ 118426 h 118428"/>
              <a:gd name="connsiteX1" fmla="*/ 235042 w 523967"/>
              <a:gd name="connsiteY1" fmla="*/ 16826 h 118428"/>
              <a:gd name="connsiteX2" fmla="*/ 384267 w 523967"/>
              <a:gd name="connsiteY2" fmla="*/ 10476 h 118428"/>
              <a:gd name="connsiteX3" fmla="*/ 358867 w 523967"/>
              <a:gd name="connsiteY3" fmla="*/ 951 h 118428"/>
              <a:gd name="connsiteX4" fmla="*/ 523967 w 523967"/>
              <a:gd name="connsiteY4" fmla="*/ 35876 h 118428"/>
              <a:gd name="connsiteX5" fmla="*/ 358867 w 523967"/>
              <a:gd name="connsiteY5" fmla="*/ 7301 h 118428"/>
              <a:gd name="connsiteX6" fmla="*/ 257267 w 523967"/>
              <a:gd name="connsiteY6" fmla="*/ 10476 h 118428"/>
              <a:gd name="connsiteX7" fmla="*/ 190592 w 523967"/>
              <a:gd name="connsiteY7" fmla="*/ 20001 h 118428"/>
              <a:gd name="connsiteX8" fmla="*/ 206467 w 523967"/>
              <a:gd name="connsiteY8" fmla="*/ 20001 h 118428"/>
              <a:gd name="connsiteX9" fmla="*/ 92 w 523967"/>
              <a:gd name="connsiteY9" fmla="*/ 118426 h 11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67" h="118428">
                <a:moveTo>
                  <a:pt x="92" y="118426"/>
                </a:moveTo>
                <a:cubicBezTo>
                  <a:pt x="4855" y="117897"/>
                  <a:pt x="171013" y="34818"/>
                  <a:pt x="235042" y="16826"/>
                </a:cubicBezTo>
                <a:cubicBezTo>
                  <a:pt x="299071" y="-1166"/>
                  <a:pt x="363630" y="13122"/>
                  <a:pt x="384267" y="10476"/>
                </a:cubicBezTo>
                <a:cubicBezTo>
                  <a:pt x="404904" y="7830"/>
                  <a:pt x="335584" y="-3282"/>
                  <a:pt x="358867" y="951"/>
                </a:cubicBezTo>
                <a:cubicBezTo>
                  <a:pt x="382150" y="5184"/>
                  <a:pt x="523967" y="34818"/>
                  <a:pt x="523967" y="35876"/>
                </a:cubicBezTo>
                <a:cubicBezTo>
                  <a:pt x="523967" y="36934"/>
                  <a:pt x="403317" y="11534"/>
                  <a:pt x="358867" y="7301"/>
                </a:cubicBezTo>
                <a:cubicBezTo>
                  <a:pt x="314417" y="3068"/>
                  <a:pt x="285313" y="8359"/>
                  <a:pt x="257267" y="10476"/>
                </a:cubicBezTo>
                <a:cubicBezTo>
                  <a:pt x="229221" y="12593"/>
                  <a:pt x="190592" y="20001"/>
                  <a:pt x="190592" y="20001"/>
                </a:cubicBezTo>
                <a:cubicBezTo>
                  <a:pt x="182125" y="21588"/>
                  <a:pt x="237159" y="6243"/>
                  <a:pt x="206467" y="20001"/>
                </a:cubicBezTo>
                <a:cubicBezTo>
                  <a:pt x="175775" y="33759"/>
                  <a:pt x="-4671" y="118955"/>
                  <a:pt x="92" y="118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EEC73DDC-F644-7D08-4AEC-479E81D2B313}"/>
              </a:ext>
            </a:extLst>
          </p:cNvPr>
          <p:cNvSpPr/>
          <p:nvPr/>
        </p:nvSpPr>
        <p:spPr>
          <a:xfrm>
            <a:off x="4920552" y="1269832"/>
            <a:ext cx="252087" cy="185051"/>
          </a:xfrm>
          <a:custGeom>
            <a:avLst/>
            <a:gdLst>
              <a:gd name="connsiteX0" fmla="*/ 251523 w 252087"/>
              <a:gd name="connsiteY0" fmla="*/ 168 h 185051"/>
              <a:gd name="connsiteX1" fmla="*/ 149923 w 252087"/>
              <a:gd name="connsiteY1" fmla="*/ 70018 h 185051"/>
              <a:gd name="connsiteX2" fmla="*/ 698 w 252087"/>
              <a:gd name="connsiteY2" fmla="*/ 184318 h 185051"/>
              <a:gd name="connsiteX3" fmla="*/ 95948 w 252087"/>
              <a:gd name="connsiteY3" fmla="*/ 117643 h 185051"/>
              <a:gd name="connsiteX4" fmla="*/ 143573 w 252087"/>
              <a:gd name="connsiteY4" fmla="*/ 89068 h 185051"/>
              <a:gd name="connsiteX5" fmla="*/ 175323 w 252087"/>
              <a:gd name="connsiteY5" fmla="*/ 92243 h 185051"/>
              <a:gd name="connsiteX6" fmla="*/ 146748 w 252087"/>
              <a:gd name="connsiteY6" fmla="*/ 79543 h 185051"/>
              <a:gd name="connsiteX7" fmla="*/ 95948 w 252087"/>
              <a:gd name="connsiteY7" fmla="*/ 50968 h 185051"/>
              <a:gd name="connsiteX8" fmla="*/ 127698 w 252087"/>
              <a:gd name="connsiteY8" fmla="*/ 79543 h 185051"/>
              <a:gd name="connsiteX9" fmla="*/ 105473 w 252087"/>
              <a:gd name="connsiteY9" fmla="*/ 89068 h 185051"/>
              <a:gd name="connsiteX10" fmla="*/ 251523 w 252087"/>
              <a:gd name="connsiteY10" fmla="*/ 168 h 18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087" h="185051">
                <a:moveTo>
                  <a:pt x="251523" y="168"/>
                </a:moveTo>
                <a:cubicBezTo>
                  <a:pt x="258931" y="-3007"/>
                  <a:pt x="191727" y="39327"/>
                  <a:pt x="149923" y="70018"/>
                </a:cubicBezTo>
                <a:cubicBezTo>
                  <a:pt x="108119" y="100709"/>
                  <a:pt x="9694" y="176381"/>
                  <a:pt x="698" y="184318"/>
                </a:cubicBezTo>
                <a:cubicBezTo>
                  <a:pt x="-8298" y="192256"/>
                  <a:pt x="72135" y="133518"/>
                  <a:pt x="95948" y="117643"/>
                </a:cubicBezTo>
                <a:cubicBezTo>
                  <a:pt x="119760" y="101768"/>
                  <a:pt x="130344" y="93301"/>
                  <a:pt x="143573" y="89068"/>
                </a:cubicBezTo>
                <a:cubicBezTo>
                  <a:pt x="156802" y="84835"/>
                  <a:pt x="174794" y="93830"/>
                  <a:pt x="175323" y="92243"/>
                </a:cubicBezTo>
                <a:cubicBezTo>
                  <a:pt x="175852" y="90656"/>
                  <a:pt x="159977" y="86422"/>
                  <a:pt x="146748" y="79543"/>
                </a:cubicBezTo>
                <a:cubicBezTo>
                  <a:pt x="133519" y="72664"/>
                  <a:pt x="99123" y="50968"/>
                  <a:pt x="95948" y="50968"/>
                </a:cubicBezTo>
                <a:cubicBezTo>
                  <a:pt x="92773" y="50968"/>
                  <a:pt x="126110" y="73193"/>
                  <a:pt x="127698" y="79543"/>
                </a:cubicBezTo>
                <a:cubicBezTo>
                  <a:pt x="129285" y="85893"/>
                  <a:pt x="89598" y="99122"/>
                  <a:pt x="105473" y="89068"/>
                </a:cubicBezTo>
                <a:cubicBezTo>
                  <a:pt x="121348" y="79014"/>
                  <a:pt x="244115" y="3343"/>
                  <a:pt x="25152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DF2515BD-CC30-37F8-FC9B-2A6D9721A437}"/>
              </a:ext>
            </a:extLst>
          </p:cNvPr>
          <p:cNvSpPr/>
          <p:nvPr/>
        </p:nvSpPr>
        <p:spPr>
          <a:xfrm>
            <a:off x="4830376" y="1126387"/>
            <a:ext cx="177098" cy="209020"/>
          </a:xfrm>
          <a:custGeom>
            <a:avLst/>
            <a:gdLst>
              <a:gd name="connsiteX0" fmla="*/ 176599 w 177098"/>
              <a:gd name="connsiteY0" fmla="*/ 738 h 209020"/>
              <a:gd name="connsiteX1" fmla="*/ 5149 w 177098"/>
              <a:gd name="connsiteY1" fmla="*/ 203938 h 209020"/>
              <a:gd name="connsiteX2" fmla="*/ 55949 w 177098"/>
              <a:gd name="connsiteY2" fmla="*/ 137263 h 209020"/>
              <a:gd name="connsiteX3" fmla="*/ 176599 w 177098"/>
              <a:gd name="connsiteY3" fmla="*/ 738 h 2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98" h="209020">
                <a:moveTo>
                  <a:pt x="176599" y="738"/>
                </a:moveTo>
                <a:cubicBezTo>
                  <a:pt x="168132" y="11850"/>
                  <a:pt x="25257" y="181184"/>
                  <a:pt x="5149" y="203938"/>
                </a:cubicBezTo>
                <a:cubicBezTo>
                  <a:pt x="-14959" y="226692"/>
                  <a:pt x="28432" y="167425"/>
                  <a:pt x="55949" y="137263"/>
                </a:cubicBezTo>
                <a:cubicBezTo>
                  <a:pt x="83466" y="107101"/>
                  <a:pt x="185066" y="-10374"/>
                  <a:pt x="176599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49D16BAB-EEBD-C6BA-E2FB-838580C45F77}"/>
              </a:ext>
            </a:extLst>
          </p:cNvPr>
          <p:cNvSpPr/>
          <p:nvPr/>
        </p:nvSpPr>
        <p:spPr>
          <a:xfrm>
            <a:off x="5308502" y="797278"/>
            <a:ext cx="287324" cy="40922"/>
          </a:xfrm>
          <a:custGeom>
            <a:avLst/>
            <a:gdLst>
              <a:gd name="connsiteX0" fmla="*/ 98 w 287324"/>
              <a:gd name="connsiteY0" fmla="*/ 40922 h 40922"/>
              <a:gd name="connsiteX1" fmla="*/ 212823 w 287324"/>
              <a:gd name="connsiteY1" fmla="*/ 2822 h 40922"/>
              <a:gd name="connsiteX2" fmla="*/ 285848 w 287324"/>
              <a:gd name="connsiteY2" fmla="*/ 2822 h 40922"/>
              <a:gd name="connsiteX3" fmla="*/ 241398 w 287324"/>
              <a:gd name="connsiteY3" fmla="*/ 2822 h 40922"/>
              <a:gd name="connsiteX4" fmla="*/ 98 w 287324"/>
              <a:gd name="connsiteY4" fmla="*/ 40922 h 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24" h="40922">
                <a:moveTo>
                  <a:pt x="98" y="40922"/>
                </a:moveTo>
                <a:cubicBezTo>
                  <a:pt x="-4664" y="40922"/>
                  <a:pt x="165198" y="9172"/>
                  <a:pt x="212823" y="2822"/>
                </a:cubicBezTo>
                <a:cubicBezTo>
                  <a:pt x="260448" y="-3528"/>
                  <a:pt x="285848" y="2822"/>
                  <a:pt x="285848" y="2822"/>
                </a:cubicBezTo>
                <a:cubicBezTo>
                  <a:pt x="290610" y="2822"/>
                  <a:pt x="285848" y="-2470"/>
                  <a:pt x="241398" y="2822"/>
                </a:cubicBezTo>
                <a:cubicBezTo>
                  <a:pt x="196948" y="8114"/>
                  <a:pt x="4860" y="40922"/>
                  <a:pt x="98" y="40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C50A6EB9-51F7-F740-0D63-37E6F00D45D7}"/>
              </a:ext>
            </a:extLst>
          </p:cNvPr>
          <p:cNvSpPr/>
          <p:nvPr/>
        </p:nvSpPr>
        <p:spPr>
          <a:xfrm>
            <a:off x="5711777" y="698444"/>
            <a:ext cx="56781" cy="83725"/>
          </a:xfrm>
          <a:custGeom>
            <a:avLst/>
            <a:gdLst>
              <a:gd name="connsiteX0" fmla="*/ 48 w 56781"/>
              <a:gd name="connsiteY0" fmla="*/ 56 h 83725"/>
              <a:gd name="connsiteX1" fmla="*/ 54023 w 56781"/>
              <a:gd name="connsiteY1" fmla="*/ 79431 h 83725"/>
              <a:gd name="connsiteX2" fmla="*/ 44498 w 56781"/>
              <a:gd name="connsiteY2" fmla="*/ 66731 h 83725"/>
              <a:gd name="connsiteX3" fmla="*/ 48 w 56781"/>
              <a:gd name="connsiteY3" fmla="*/ 56 h 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81" h="83725">
                <a:moveTo>
                  <a:pt x="48" y="56"/>
                </a:moveTo>
                <a:cubicBezTo>
                  <a:pt x="1636" y="2173"/>
                  <a:pt x="54023" y="79431"/>
                  <a:pt x="54023" y="79431"/>
                </a:cubicBezTo>
                <a:cubicBezTo>
                  <a:pt x="61431" y="90544"/>
                  <a:pt x="52436" y="77844"/>
                  <a:pt x="44498" y="66731"/>
                </a:cubicBezTo>
                <a:cubicBezTo>
                  <a:pt x="36561" y="55619"/>
                  <a:pt x="-1540" y="-2061"/>
                  <a:pt x="48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339C4331-94E8-7D3E-A898-D1EAE6925A6D}"/>
              </a:ext>
            </a:extLst>
          </p:cNvPr>
          <p:cNvSpPr/>
          <p:nvPr/>
        </p:nvSpPr>
        <p:spPr>
          <a:xfrm>
            <a:off x="5611418" y="946059"/>
            <a:ext cx="46432" cy="102859"/>
          </a:xfrm>
          <a:custGeom>
            <a:avLst/>
            <a:gdLst>
              <a:gd name="connsiteX0" fmla="*/ 46432 w 46432"/>
              <a:gd name="connsiteY0" fmla="*/ 91 h 102859"/>
              <a:gd name="connsiteX1" fmla="*/ 1982 w 46432"/>
              <a:gd name="connsiteY1" fmla="*/ 69941 h 102859"/>
              <a:gd name="connsiteX2" fmla="*/ 8332 w 46432"/>
              <a:gd name="connsiteY2" fmla="*/ 101691 h 102859"/>
              <a:gd name="connsiteX3" fmla="*/ 1982 w 46432"/>
              <a:gd name="connsiteY3" fmla="*/ 85816 h 102859"/>
              <a:gd name="connsiteX4" fmla="*/ 46432 w 46432"/>
              <a:gd name="connsiteY4" fmla="*/ 91 h 10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32" h="102859">
                <a:moveTo>
                  <a:pt x="46432" y="91"/>
                </a:moveTo>
                <a:cubicBezTo>
                  <a:pt x="46432" y="-2555"/>
                  <a:pt x="8332" y="53008"/>
                  <a:pt x="1982" y="69941"/>
                </a:cubicBezTo>
                <a:cubicBezTo>
                  <a:pt x="-4368" y="86874"/>
                  <a:pt x="8332" y="99045"/>
                  <a:pt x="8332" y="101691"/>
                </a:cubicBezTo>
                <a:cubicBezTo>
                  <a:pt x="8332" y="104337"/>
                  <a:pt x="-4897" y="103808"/>
                  <a:pt x="1982" y="85816"/>
                </a:cubicBezTo>
                <a:cubicBezTo>
                  <a:pt x="8861" y="67824"/>
                  <a:pt x="46432" y="2737"/>
                  <a:pt x="46432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9B8293F0-C58B-04F2-DD58-7EF4E70B9CCD}"/>
              </a:ext>
            </a:extLst>
          </p:cNvPr>
          <p:cNvSpPr/>
          <p:nvPr/>
        </p:nvSpPr>
        <p:spPr>
          <a:xfrm>
            <a:off x="5963730" y="1320758"/>
            <a:ext cx="49743" cy="158931"/>
          </a:xfrm>
          <a:custGeom>
            <a:avLst/>
            <a:gdLst>
              <a:gd name="connsiteX0" fmla="*/ 49720 w 49743"/>
              <a:gd name="connsiteY0" fmla="*/ 42 h 158931"/>
              <a:gd name="connsiteX1" fmla="*/ 8445 w 49743"/>
              <a:gd name="connsiteY1" fmla="*/ 101642 h 158931"/>
              <a:gd name="connsiteX2" fmla="*/ 8445 w 49743"/>
              <a:gd name="connsiteY2" fmla="*/ 158792 h 158931"/>
              <a:gd name="connsiteX3" fmla="*/ 2095 w 49743"/>
              <a:gd name="connsiteY3" fmla="*/ 114342 h 158931"/>
              <a:gd name="connsiteX4" fmla="*/ 49720 w 49743"/>
              <a:gd name="connsiteY4" fmla="*/ 42 h 1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43" h="158931">
                <a:moveTo>
                  <a:pt x="49720" y="42"/>
                </a:moveTo>
                <a:cubicBezTo>
                  <a:pt x="50778" y="-2075"/>
                  <a:pt x="15324" y="75184"/>
                  <a:pt x="8445" y="101642"/>
                </a:cubicBezTo>
                <a:cubicBezTo>
                  <a:pt x="1566" y="128100"/>
                  <a:pt x="9503" y="156675"/>
                  <a:pt x="8445" y="158792"/>
                </a:cubicBezTo>
                <a:cubicBezTo>
                  <a:pt x="7387" y="160909"/>
                  <a:pt x="-4784" y="138684"/>
                  <a:pt x="2095" y="114342"/>
                </a:cubicBezTo>
                <a:cubicBezTo>
                  <a:pt x="8974" y="90000"/>
                  <a:pt x="48662" y="2159"/>
                  <a:pt x="4972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BA6EA82C-D6C2-BC03-5F42-0858F14C53C4}"/>
              </a:ext>
            </a:extLst>
          </p:cNvPr>
          <p:cNvSpPr/>
          <p:nvPr/>
        </p:nvSpPr>
        <p:spPr>
          <a:xfrm>
            <a:off x="6305508" y="1174605"/>
            <a:ext cx="152477" cy="60495"/>
          </a:xfrm>
          <a:custGeom>
            <a:avLst/>
            <a:gdLst>
              <a:gd name="connsiteX0" fmla="*/ 42 w 152477"/>
              <a:gd name="connsiteY0" fmla="*/ 60470 h 60495"/>
              <a:gd name="connsiteX1" fmla="*/ 66717 w 152477"/>
              <a:gd name="connsiteY1" fmla="*/ 19195 h 60495"/>
              <a:gd name="connsiteX2" fmla="*/ 152442 w 152477"/>
              <a:gd name="connsiteY2" fmla="*/ 145 h 60495"/>
              <a:gd name="connsiteX3" fmla="*/ 76242 w 152477"/>
              <a:gd name="connsiteY3" fmla="*/ 12845 h 60495"/>
              <a:gd name="connsiteX4" fmla="*/ 42 w 152477"/>
              <a:gd name="connsiteY4" fmla="*/ 60470 h 6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77" h="60495">
                <a:moveTo>
                  <a:pt x="42" y="60470"/>
                </a:moveTo>
                <a:cubicBezTo>
                  <a:pt x="-1546" y="61528"/>
                  <a:pt x="41317" y="29249"/>
                  <a:pt x="66717" y="19195"/>
                </a:cubicBezTo>
                <a:cubicBezTo>
                  <a:pt x="92117" y="9141"/>
                  <a:pt x="150854" y="1203"/>
                  <a:pt x="152442" y="145"/>
                </a:cubicBezTo>
                <a:cubicBezTo>
                  <a:pt x="154030" y="-913"/>
                  <a:pt x="101642" y="3849"/>
                  <a:pt x="76242" y="12845"/>
                </a:cubicBezTo>
                <a:cubicBezTo>
                  <a:pt x="50842" y="21841"/>
                  <a:pt x="1630" y="59412"/>
                  <a:pt x="42" y="60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0D92E798-A2F4-4C2F-C372-90EA32E91173}"/>
              </a:ext>
            </a:extLst>
          </p:cNvPr>
          <p:cNvSpPr/>
          <p:nvPr/>
        </p:nvSpPr>
        <p:spPr>
          <a:xfrm>
            <a:off x="6422991" y="1130071"/>
            <a:ext cx="37330" cy="131001"/>
          </a:xfrm>
          <a:custGeom>
            <a:avLst/>
            <a:gdLst>
              <a:gd name="connsiteX0" fmla="*/ 34 w 37330"/>
              <a:gd name="connsiteY0" fmla="*/ 229 h 131001"/>
              <a:gd name="connsiteX1" fmla="*/ 28609 w 37330"/>
              <a:gd name="connsiteY1" fmla="*/ 73254 h 131001"/>
              <a:gd name="connsiteX2" fmla="*/ 34959 w 37330"/>
              <a:gd name="connsiteY2" fmla="*/ 130404 h 131001"/>
              <a:gd name="connsiteX3" fmla="*/ 34959 w 37330"/>
              <a:gd name="connsiteY3" fmla="*/ 98654 h 131001"/>
              <a:gd name="connsiteX4" fmla="*/ 34 w 37330"/>
              <a:gd name="connsiteY4" fmla="*/ 229 h 1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" h="131001">
                <a:moveTo>
                  <a:pt x="34" y="229"/>
                </a:moveTo>
                <a:cubicBezTo>
                  <a:pt x="-1024" y="-4004"/>
                  <a:pt x="22788" y="51558"/>
                  <a:pt x="28609" y="73254"/>
                </a:cubicBezTo>
                <a:cubicBezTo>
                  <a:pt x="34430" y="94950"/>
                  <a:pt x="33901" y="126171"/>
                  <a:pt x="34959" y="130404"/>
                </a:cubicBezTo>
                <a:cubicBezTo>
                  <a:pt x="36017" y="134637"/>
                  <a:pt x="39721" y="115587"/>
                  <a:pt x="34959" y="98654"/>
                </a:cubicBezTo>
                <a:cubicBezTo>
                  <a:pt x="30197" y="81721"/>
                  <a:pt x="1092" y="4462"/>
                  <a:pt x="34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88285F0C-83D9-4691-A007-3C814EDBA5E6}"/>
              </a:ext>
            </a:extLst>
          </p:cNvPr>
          <p:cNvSpPr/>
          <p:nvPr/>
        </p:nvSpPr>
        <p:spPr>
          <a:xfrm>
            <a:off x="6457936" y="1079403"/>
            <a:ext cx="76883" cy="183453"/>
          </a:xfrm>
          <a:custGeom>
            <a:avLst/>
            <a:gdLst>
              <a:gd name="connsiteX0" fmla="*/ 14 w 76883"/>
              <a:gd name="connsiteY0" fmla="*/ 97 h 183453"/>
              <a:gd name="connsiteX1" fmla="*/ 73039 w 76883"/>
              <a:gd name="connsiteY1" fmla="*/ 177897 h 183453"/>
              <a:gd name="connsiteX2" fmla="*/ 66689 w 76883"/>
              <a:gd name="connsiteY2" fmla="*/ 139797 h 183453"/>
              <a:gd name="connsiteX3" fmla="*/ 66689 w 76883"/>
              <a:gd name="connsiteY3" fmla="*/ 152497 h 183453"/>
              <a:gd name="connsiteX4" fmla="*/ 14 w 76883"/>
              <a:gd name="connsiteY4" fmla="*/ 97 h 18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3" h="183453">
                <a:moveTo>
                  <a:pt x="14" y="97"/>
                </a:moveTo>
                <a:cubicBezTo>
                  <a:pt x="1072" y="4330"/>
                  <a:pt x="61927" y="154614"/>
                  <a:pt x="73039" y="177897"/>
                </a:cubicBezTo>
                <a:cubicBezTo>
                  <a:pt x="84151" y="201180"/>
                  <a:pt x="67747" y="144030"/>
                  <a:pt x="66689" y="139797"/>
                </a:cubicBezTo>
                <a:cubicBezTo>
                  <a:pt x="65631" y="135564"/>
                  <a:pt x="77272" y="173664"/>
                  <a:pt x="66689" y="152497"/>
                </a:cubicBezTo>
                <a:cubicBezTo>
                  <a:pt x="56106" y="131330"/>
                  <a:pt x="-1044" y="-4136"/>
                  <a:pt x="1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79886DF8-8416-016E-83BA-2546894E50C1}"/>
              </a:ext>
            </a:extLst>
          </p:cNvPr>
          <p:cNvSpPr/>
          <p:nvPr/>
        </p:nvSpPr>
        <p:spPr>
          <a:xfrm>
            <a:off x="5810467" y="3994595"/>
            <a:ext cx="786440" cy="319610"/>
          </a:xfrm>
          <a:custGeom>
            <a:avLst/>
            <a:gdLst>
              <a:gd name="connsiteX0" fmla="*/ 2958 w 786440"/>
              <a:gd name="connsiteY0" fmla="*/ 2730 h 319610"/>
              <a:gd name="connsiteX1" fmla="*/ 507783 w 786440"/>
              <a:gd name="connsiteY1" fmla="*/ 304355 h 319610"/>
              <a:gd name="connsiteX2" fmla="*/ 453808 w 786440"/>
              <a:gd name="connsiteY2" fmla="*/ 266255 h 319610"/>
              <a:gd name="connsiteX3" fmla="*/ 352208 w 786440"/>
              <a:gd name="connsiteY3" fmla="*/ 190055 h 319610"/>
              <a:gd name="connsiteX4" fmla="*/ 456983 w 786440"/>
              <a:gd name="connsiteY4" fmla="*/ 231330 h 319610"/>
              <a:gd name="connsiteX5" fmla="*/ 784008 w 786440"/>
              <a:gd name="connsiteY5" fmla="*/ 275780 h 319610"/>
              <a:gd name="connsiteX6" fmla="*/ 609383 w 786440"/>
              <a:gd name="connsiteY6" fmla="*/ 247205 h 319610"/>
              <a:gd name="connsiteX7" fmla="*/ 672883 w 786440"/>
              <a:gd name="connsiteY7" fmla="*/ 307530 h 319610"/>
              <a:gd name="connsiteX8" fmla="*/ 564933 w 786440"/>
              <a:gd name="connsiteY8" fmla="*/ 244030 h 319610"/>
              <a:gd name="connsiteX9" fmla="*/ 320458 w 786440"/>
              <a:gd name="connsiteY9" fmla="*/ 94805 h 319610"/>
              <a:gd name="connsiteX10" fmla="*/ 510958 w 786440"/>
              <a:gd name="connsiteY10" fmla="*/ 218630 h 319610"/>
              <a:gd name="connsiteX11" fmla="*/ 469683 w 786440"/>
              <a:gd name="connsiteY11" fmla="*/ 199580 h 319610"/>
              <a:gd name="connsiteX12" fmla="*/ 380783 w 786440"/>
              <a:gd name="connsiteY12" fmla="*/ 151955 h 319610"/>
              <a:gd name="connsiteX13" fmla="*/ 450633 w 786440"/>
              <a:gd name="connsiteY13" fmla="*/ 202755 h 319610"/>
              <a:gd name="connsiteX14" fmla="*/ 393483 w 786440"/>
              <a:gd name="connsiteY14" fmla="*/ 202755 h 319610"/>
              <a:gd name="connsiteX15" fmla="*/ 403008 w 786440"/>
              <a:gd name="connsiteY15" fmla="*/ 228155 h 319610"/>
              <a:gd name="connsiteX16" fmla="*/ 164883 w 786440"/>
              <a:gd name="connsiteY16" fmla="*/ 101155 h 319610"/>
              <a:gd name="connsiteX17" fmla="*/ 291883 w 786440"/>
              <a:gd name="connsiteY17" fmla="*/ 151955 h 319610"/>
              <a:gd name="connsiteX18" fmla="*/ 2958 w 786440"/>
              <a:gd name="connsiteY18" fmla="*/ 2730 h 3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6440" h="319610">
                <a:moveTo>
                  <a:pt x="2958" y="2730"/>
                </a:moveTo>
                <a:cubicBezTo>
                  <a:pt x="38941" y="28130"/>
                  <a:pt x="432641" y="260434"/>
                  <a:pt x="507783" y="304355"/>
                </a:cubicBezTo>
                <a:cubicBezTo>
                  <a:pt x="582925" y="348276"/>
                  <a:pt x="479737" y="285305"/>
                  <a:pt x="453808" y="266255"/>
                </a:cubicBezTo>
                <a:cubicBezTo>
                  <a:pt x="427879" y="247205"/>
                  <a:pt x="351679" y="195876"/>
                  <a:pt x="352208" y="190055"/>
                </a:cubicBezTo>
                <a:cubicBezTo>
                  <a:pt x="352737" y="184234"/>
                  <a:pt x="385016" y="217043"/>
                  <a:pt x="456983" y="231330"/>
                </a:cubicBezTo>
                <a:cubicBezTo>
                  <a:pt x="528950" y="245617"/>
                  <a:pt x="758608" y="273134"/>
                  <a:pt x="784008" y="275780"/>
                </a:cubicBezTo>
                <a:cubicBezTo>
                  <a:pt x="809408" y="278426"/>
                  <a:pt x="627904" y="241913"/>
                  <a:pt x="609383" y="247205"/>
                </a:cubicBezTo>
                <a:cubicBezTo>
                  <a:pt x="590862" y="252497"/>
                  <a:pt x="680291" y="308059"/>
                  <a:pt x="672883" y="307530"/>
                </a:cubicBezTo>
                <a:cubicBezTo>
                  <a:pt x="665475" y="307001"/>
                  <a:pt x="564933" y="244030"/>
                  <a:pt x="564933" y="244030"/>
                </a:cubicBezTo>
                <a:lnTo>
                  <a:pt x="320458" y="94805"/>
                </a:lnTo>
                <a:cubicBezTo>
                  <a:pt x="311462" y="90572"/>
                  <a:pt x="486087" y="201168"/>
                  <a:pt x="510958" y="218630"/>
                </a:cubicBezTo>
                <a:cubicBezTo>
                  <a:pt x="535829" y="236092"/>
                  <a:pt x="491379" y="210692"/>
                  <a:pt x="469683" y="199580"/>
                </a:cubicBezTo>
                <a:cubicBezTo>
                  <a:pt x="447987" y="188468"/>
                  <a:pt x="383958" y="151426"/>
                  <a:pt x="380783" y="151955"/>
                </a:cubicBezTo>
                <a:cubicBezTo>
                  <a:pt x="377608" y="152484"/>
                  <a:pt x="448516" y="194288"/>
                  <a:pt x="450633" y="202755"/>
                </a:cubicBezTo>
                <a:cubicBezTo>
                  <a:pt x="452750" y="211222"/>
                  <a:pt x="401420" y="198522"/>
                  <a:pt x="393483" y="202755"/>
                </a:cubicBezTo>
                <a:cubicBezTo>
                  <a:pt x="385546" y="206988"/>
                  <a:pt x="441108" y="245088"/>
                  <a:pt x="403008" y="228155"/>
                </a:cubicBezTo>
                <a:cubicBezTo>
                  <a:pt x="364908" y="211222"/>
                  <a:pt x="183404" y="113855"/>
                  <a:pt x="164883" y="101155"/>
                </a:cubicBezTo>
                <a:cubicBezTo>
                  <a:pt x="146362" y="88455"/>
                  <a:pt x="313050" y="166772"/>
                  <a:pt x="291883" y="151955"/>
                </a:cubicBezTo>
                <a:cubicBezTo>
                  <a:pt x="270716" y="137138"/>
                  <a:pt x="-33025" y="-22670"/>
                  <a:pt x="2958" y="2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D1DB91B3-5A94-1388-6428-EA76F9E4E14A}"/>
              </a:ext>
            </a:extLst>
          </p:cNvPr>
          <p:cNvSpPr/>
          <p:nvPr/>
        </p:nvSpPr>
        <p:spPr>
          <a:xfrm>
            <a:off x="6320914" y="4139896"/>
            <a:ext cx="1314352" cy="156407"/>
          </a:xfrm>
          <a:custGeom>
            <a:avLst/>
            <a:gdLst>
              <a:gd name="connsiteX0" fmla="*/ 3686 w 1314352"/>
              <a:gd name="connsiteY0" fmla="*/ 92379 h 156407"/>
              <a:gd name="connsiteX1" fmla="*/ 505336 w 1314352"/>
              <a:gd name="connsiteY1" fmla="*/ 82854 h 156407"/>
              <a:gd name="connsiteX2" fmla="*/ 279911 w 1314352"/>
              <a:gd name="connsiteY2" fmla="*/ 117779 h 156407"/>
              <a:gd name="connsiteX3" fmla="*/ 1308611 w 1314352"/>
              <a:gd name="connsiteY3" fmla="*/ 304 h 156407"/>
              <a:gd name="connsiteX4" fmla="*/ 683136 w 1314352"/>
              <a:gd name="connsiteY4" fmla="*/ 86029 h 156407"/>
              <a:gd name="connsiteX5" fmla="*/ 403736 w 1314352"/>
              <a:gd name="connsiteY5" fmla="*/ 155879 h 156407"/>
              <a:gd name="connsiteX6" fmla="*/ 514861 w 1314352"/>
              <a:gd name="connsiteY6" fmla="*/ 117779 h 156407"/>
              <a:gd name="connsiteX7" fmla="*/ 254511 w 1314352"/>
              <a:gd name="connsiteY7" fmla="*/ 111429 h 156407"/>
              <a:gd name="connsiteX8" fmla="*/ 337061 w 1314352"/>
              <a:gd name="connsiteY8" fmla="*/ 101904 h 156407"/>
              <a:gd name="connsiteX9" fmla="*/ 108461 w 1314352"/>
              <a:gd name="connsiteY9" fmla="*/ 73329 h 156407"/>
              <a:gd name="connsiteX10" fmla="*/ 270386 w 1314352"/>
              <a:gd name="connsiteY10" fmla="*/ 76504 h 156407"/>
              <a:gd name="connsiteX11" fmla="*/ 3686 w 1314352"/>
              <a:gd name="connsiteY11" fmla="*/ 92379 h 15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4352" h="156407">
                <a:moveTo>
                  <a:pt x="3686" y="92379"/>
                </a:moveTo>
                <a:cubicBezTo>
                  <a:pt x="42844" y="93437"/>
                  <a:pt x="459299" y="78621"/>
                  <a:pt x="505336" y="82854"/>
                </a:cubicBezTo>
                <a:cubicBezTo>
                  <a:pt x="551374" y="87087"/>
                  <a:pt x="146032" y="131537"/>
                  <a:pt x="279911" y="117779"/>
                </a:cubicBezTo>
                <a:cubicBezTo>
                  <a:pt x="413790" y="104021"/>
                  <a:pt x="1241407" y="5596"/>
                  <a:pt x="1308611" y="304"/>
                </a:cubicBezTo>
                <a:cubicBezTo>
                  <a:pt x="1375815" y="-4988"/>
                  <a:pt x="833948" y="60100"/>
                  <a:pt x="683136" y="86029"/>
                </a:cubicBezTo>
                <a:cubicBezTo>
                  <a:pt x="532324" y="111958"/>
                  <a:pt x="431782" y="150587"/>
                  <a:pt x="403736" y="155879"/>
                </a:cubicBezTo>
                <a:cubicBezTo>
                  <a:pt x="375690" y="161171"/>
                  <a:pt x="539732" y="125187"/>
                  <a:pt x="514861" y="117779"/>
                </a:cubicBezTo>
                <a:cubicBezTo>
                  <a:pt x="489990" y="110371"/>
                  <a:pt x="284144" y="114075"/>
                  <a:pt x="254511" y="111429"/>
                </a:cubicBezTo>
                <a:cubicBezTo>
                  <a:pt x="224878" y="108783"/>
                  <a:pt x="361403" y="108254"/>
                  <a:pt x="337061" y="101904"/>
                </a:cubicBezTo>
                <a:cubicBezTo>
                  <a:pt x="312719" y="95554"/>
                  <a:pt x="119574" y="77562"/>
                  <a:pt x="108461" y="73329"/>
                </a:cubicBezTo>
                <a:cubicBezTo>
                  <a:pt x="97349" y="69096"/>
                  <a:pt x="291023" y="74917"/>
                  <a:pt x="270386" y="76504"/>
                </a:cubicBezTo>
                <a:cubicBezTo>
                  <a:pt x="249749" y="78091"/>
                  <a:pt x="-35472" y="91321"/>
                  <a:pt x="3686" y="9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3A2026A1-E216-3160-94BD-85ABA14C0A6E}"/>
              </a:ext>
            </a:extLst>
          </p:cNvPr>
          <p:cNvSpPr/>
          <p:nvPr/>
        </p:nvSpPr>
        <p:spPr>
          <a:xfrm>
            <a:off x="6197076" y="4253503"/>
            <a:ext cx="668869" cy="427358"/>
          </a:xfrm>
          <a:custGeom>
            <a:avLst/>
            <a:gdLst>
              <a:gd name="connsiteX0" fmla="*/ 6874 w 668869"/>
              <a:gd name="connsiteY0" fmla="*/ 423272 h 427358"/>
              <a:gd name="connsiteX1" fmla="*/ 495824 w 668869"/>
              <a:gd name="connsiteY1" fmla="*/ 51797 h 427358"/>
              <a:gd name="connsiteX2" fmla="*/ 419624 w 668869"/>
              <a:gd name="connsiteY2" fmla="*/ 124822 h 427358"/>
              <a:gd name="connsiteX3" fmla="*/ 667274 w 668869"/>
              <a:gd name="connsiteY3" fmla="*/ 997 h 427358"/>
              <a:gd name="connsiteX4" fmla="*/ 514874 w 668869"/>
              <a:gd name="connsiteY4" fmla="*/ 77197 h 427358"/>
              <a:gd name="connsiteX5" fmla="*/ 295799 w 668869"/>
              <a:gd name="connsiteY5" fmla="*/ 261347 h 427358"/>
              <a:gd name="connsiteX6" fmla="*/ 537099 w 668869"/>
              <a:gd name="connsiteY6" fmla="*/ 54972 h 427358"/>
              <a:gd name="connsiteX7" fmla="*/ 305324 w 668869"/>
              <a:gd name="connsiteY7" fmla="*/ 210547 h 427358"/>
              <a:gd name="connsiteX8" fmla="*/ 375174 w 668869"/>
              <a:gd name="connsiteY8" fmla="*/ 131172 h 427358"/>
              <a:gd name="connsiteX9" fmla="*/ 168799 w 668869"/>
              <a:gd name="connsiteY9" fmla="*/ 286747 h 427358"/>
              <a:gd name="connsiteX10" fmla="*/ 235474 w 668869"/>
              <a:gd name="connsiteY10" fmla="*/ 235947 h 427358"/>
              <a:gd name="connsiteX11" fmla="*/ 146574 w 668869"/>
              <a:gd name="connsiteY11" fmla="*/ 359772 h 427358"/>
              <a:gd name="connsiteX12" fmla="*/ 206899 w 668869"/>
              <a:gd name="connsiteY12" fmla="*/ 254997 h 427358"/>
              <a:gd name="connsiteX13" fmla="*/ 6874 w 668869"/>
              <a:gd name="connsiteY13" fmla="*/ 423272 h 4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869" h="427358">
                <a:moveTo>
                  <a:pt x="6874" y="423272"/>
                </a:moveTo>
                <a:cubicBezTo>
                  <a:pt x="55028" y="389405"/>
                  <a:pt x="427032" y="101539"/>
                  <a:pt x="495824" y="51797"/>
                </a:cubicBezTo>
                <a:cubicBezTo>
                  <a:pt x="564616" y="2055"/>
                  <a:pt x="391049" y="133289"/>
                  <a:pt x="419624" y="124822"/>
                </a:cubicBezTo>
                <a:cubicBezTo>
                  <a:pt x="448199" y="116355"/>
                  <a:pt x="667274" y="997"/>
                  <a:pt x="667274" y="997"/>
                </a:cubicBezTo>
                <a:cubicBezTo>
                  <a:pt x="683149" y="-6940"/>
                  <a:pt x="576787" y="33805"/>
                  <a:pt x="514874" y="77197"/>
                </a:cubicBezTo>
                <a:cubicBezTo>
                  <a:pt x="452962" y="120589"/>
                  <a:pt x="292095" y="265051"/>
                  <a:pt x="295799" y="261347"/>
                </a:cubicBezTo>
                <a:cubicBezTo>
                  <a:pt x="299503" y="257643"/>
                  <a:pt x="535512" y="63439"/>
                  <a:pt x="537099" y="54972"/>
                </a:cubicBezTo>
                <a:cubicBezTo>
                  <a:pt x="538686" y="46505"/>
                  <a:pt x="332311" y="197847"/>
                  <a:pt x="305324" y="210547"/>
                </a:cubicBezTo>
                <a:cubicBezTo>
                  <a:pt x="278337" y="223247"/>
                  <a:pt x="397928" y="118472"/>
                  <a:pt x="375174" y="131172"/>
                </a:cubicBezTo>
                <a:cubicBezTo>
                  <a:pt x="352420" y="143872"/>
                  <a:pt x="192082" y="269284"/>
                  <a:pt x="168799" y="286747"/>
                </a:cubicBezTo>
                <a:cubicBezTo>
                  <a:pt x="145516" y="304209"/>
                  <a:pt x="239178" y="223776"/>
                  <a:pt x="235474" y="235947"/>
                </a:cubicBezTo>
                <a:cubicBezTo>
                  <a:pt x="231770" y="248118"/>
                  <a:pt x="151336" y="356597"/>
                  <a:pt x="146574" y="359772"/>
                </a:cubicBezTo>
                <a:cubicBezTo>
                  <a:pt x="141812" y="362947"/>
                  <a:pt x="235474" y="240180"/>
                  <a:pt x="206899" y="254997"/>
                </a:cubicBezTo>
                <a:cubicBezTo>
                  <a:pt x="178324" y="269814"/>
                  <a:pt x="-41280" y="457139"/>
                  <a:pt x="6874" y="423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A5F9B1EE-5C6F-394A-505C-F82DA64DD456}"/>
              </a:ext>
            </a:extLst>
          </p:cNvPr>
          <p:cNvSpPr/>
          <p:nvPr/>
        </p:nvSpPr>
        <p:spPr>
          <a:xfrm>
            <a:off x="6761792" y="4216271"/>
            <a:ext cx="585134" cy="153231"/>
          </a:xfrm>
          <a:custGeom>
            <a:avLst/>
            <a:gdLst>
              <a:gd name="connsiteX0" fmla="*/ 7308 w 585134"/>
              <a:gd name="connsiteY0" fmla="*/ 139829 h 153231"/>
              <a:gd name="connsiteX1" fmla="*/ 547058 w 585134"/>
              <a:gd name="connsiteY1" fmla="*/ 3304 h 153231"/>
              <a:gd name="connsiteX2" fmla="*/ 150183 w 585134"/>
              <a:gd name="connsiteY2" fmla="*/ 47754 h 153231"/>
              <a:gd name="connsiteX3" fmla="*/ 575633 w 585134"/>
              <a:gd name="connsiteY3" fmla="*/ 129 h 153231"/>
              <a:gd name="connsiteX4" fmla="*/ 432758 w 585134"/>
              <a:gd name="connsiteY4" fmla="*/ 35054 h 153231"/>
              <a:gd name="connsiteX5" fmla="*/ 280358 w 585134"/>
              <a:gd name="connsiteY5" fmla="*/ 76329 h 153231"/>
              <a:gd name="connsiteX6" fmla="*/ 407358 w 585134"/>
              <a:gd name="connsiteY6" fmla="*/ 28704 h 153231"/>
              <a:gd name="connsiteX7" fmla="*/ 178758 w 585134"/>
              <a:gd name="connsiteY7" fmla="*/ 104904 h 153231"/>
              <a:gd name="connsiteX8" fmla="*/ 226383 w 585134"/>
              <a:gd name="connsiteY8" fmla="*/ 98554 h 153231"/>
              <a:gd name="connsiteX9" fmla="*/ 185108 w 585134"/>
              <a:gd name="connsiteY9" fmla="*/ 152529 h 153231"/>
              <a:gd name="connsiteX10" fmla="*/ 245433 w 585134"/>
              <a:gd name="connsiteY10" fmla="*/ 54104 h 153231"/>
              <a:gd name="connsiteX11" fmla="*/ 235908 w 585134"/>
              <a:gd name="connsiteY11" fmla="*/ 76329 h 153231"/>
              <a:gd name="connsiteX12" fmla="*/ 7308 w 585134"/>
              <a:gd name="connsiteY12" fmla="*/ 139829 h 15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5134" h="153231">
                <a:moveTo>
                  <a:pt x="7308" y="139829"/>
                </a:moveTo>
                <a:cubicBezTo>
                  <a:pt x="59166" y="127658"/>
                  <a:pt x="523246" y="18650"/>
                  <a:pt x="547058" y="3304"/>
                </a:cubicBezTo>
                <a:cubicBezTo>
                  <a:pt x="570870" y="-12042"/>
                  <a:pt x="150183" y="47754"/>
                  <a:pt x="150183" y="47754"/>
                </a:cubicBezTo>
                <a:lnTo>
                  <a:pt x="575633" y="129"/>
                </a:lnTo>
                <a:cubicBezTo>
                  <a:pt x="622729" y="-1988"/>
                  <a:pt x="481970" y="22354"/>
                  <a:pt x="432758" y="35054"/>
                </a:cubicBezTo>
                <a:cubicBezTo>
                  <a:pt x="383546" y="47754"/>
                  <a:pt x="284591" y="77387"/>
                  <a:pt x="280358" y="76329"/>
                </a:cubicBezTo>
                <a:cubicBezTo>
                  <a:pt x="276125" y="75271"/>
                  <a:pt x="424291" y="23942"/>
                  <a:pt x="407358" y="28704"/>
                </a:cubicBezTo>
                <a:cubicBezTo>
                  <a:pt x="390425" y="33466"/>
                  <a:pt x="208920" y="93262"/>
                  <a:pt x="178758" y="104904"/>
                </a:cubicBezTo>
                <a:cubicBezTo>
                  <a:pt x="148596" y="116546"/>
                  <a:pt x="225325" y="90617"/>
                  <a:pt x="226383" y="98554"/>
                </a:cubicBezTo>
                <a:cubicBezTo>
                  <a:pt x="227441" y="106491"/>
                  <a:pt x="181933" y="159937"/>
                  <a:pt x="185108" y="152529"/>
                </a:cubicBezTo>
                <a:cubicBezTo>
                  <a:pt x="188283" y="145121"/>
                  <a:pt x="236966" y="66804"/>
                  <a:pt x="245433" y="54104"/>
                </a:cubicBezTo>
                <a:cubicBezTo>
                  <a:pt x="253900" y="41404"/>
                  <a:pt x="276654" y="64158"/>
                  <a:pt x="235908" y="76329"/>
                </a:cubicBezTo>
                <a:cubicBezTo>
                  <a:pt x="195162" y="88500"/>
                  <a:pt x="-44550" y="152000"/>
                  <a:pt x="7308" y="139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8EDB8BC4-324A-9302-843A-3A53CEDD9A0B}"/>
              </a:ext>
            </a:extLst>
          </p:cNvPr>
          <p:cNvSpPr/>
          <p:nvPr/>
        </p:nvSpPr>
        <p:spPr>
          <a:xfrm>
            <a:off x="7375223" y="4216205"/>
            <a:ext cx="893877" cy="448571"/>
          </a:xfrm>
          <a:custGeom>
            <a:avLst/>
            <a:gdLst>
              <a:gd name="connsiteX0" fmla="*/ 302 w 893877"/>
              <a:gd name="connsiteY0" fmla="*/ 195 h 448571"/>
              <a:gd name="connsiteX1" fmla="*/ 222552 w 893877"/>
              <a:gd name="connsiteY1" fmla="*/ 101795 h 448571"/>
              <a:gd name="connsiteX2" fmla="*/ 54277 w 893877"/>
              <a:gd name="connsiteY2" fmla="*/ 92270 h 448571"/>
              <a:gd name="connsiteX3" fmla="*/ 193977 w 893877"/>
              <a:gd name="connsiteY3" fmla="*/ 108145 h 448571"/>
              <a:gd name="connsiteX4" fmla="*/ 508302 w 893877"/>
              <a:gd name="connsiteY4" fmla="*/ 282770 h 448571"/>
              <a:gd name="connsiteX5" fmla="*/ 505127 w 893877"/>
              <a:gd name="connsiteY5" fmla="*/ 260545 h 448571"/>
              <a:gd name="connsiteX6" fmla="*/ 892477 w 893877"/>
              <a:gd name="connsiteY6" fmla="*/ 447870 h 448571"/>
              <a:gd name="connsiteX7" fmla="*/ 622602 w 893877"/>
              <a:gd name="connsiteY7" fmla="*/ 314520 h 448571"/>
              <a:gd name="connsiteX8" fmla="*/ 298752 w 893877"/>
              <a:gd name="connsiteY8" fmla="*/ 70045 h 448571"/>
              <a:gd name="connsiteX9" fmla="*/ 555927 w 893877"/>
              <a:gd name="connsiteY9" fmla="*/ 273245 h 448571"/>
              <a:gd name="connsiteX10" fmla="*/ 479727 w 893877"/>
              <a:gd name="connsiteY10" fmla="*/ 235145 h 448571"/>
              <a:gd name="connsiteX11" fmla="*/ 330502 w 893877"/>
              <a:gd name="connsiteY11" fmla="*/ 41470 h 448571"/>
              <a:gd name="connsiteX12" fmla="*/ 463852 w 893877"/>
              <a:gd name="connsiteY12" fmla="*/ 266895 h 448571"/>
              <a:gd name="connsiteX13" fmla="*/ 333677 w 893877"/>
              <a:gd name="connsiteY13" fmla="*/ 168470 h 448571"/>
              <a:gd name="connsiteX14" fmla="*/ 181277 w 893877"/>
              <a:gd name="connsiteY14" fmla="*/ 54170 h 448571"/>
              <a:gd name="connsiteX15" fmla="*/ 225727 w 893877"/>
              <a:gd name="connsiteY15" fmla="*/ 108145 h 448571"/>
              <a:gd name="connsiteX16" fmla="*/ 174927 w 893877"/>
              <a:gd name="connsiteY16" fmla="*/ 76395 h 448571"/>
              <a:gd name="connsiteX17" fmla="*/ 302 w 893877"/>
              <a:gd name="connsiteY17" fmla="*/ 195 h 44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3877" h="448571">
                <a:moveTo>
                  <a:pt x="302" y="195"/>
                </a:moveTo>
                <a:cubicBezTo>
                  <a:pt x="8239" y="4428"/>
                  <a:pt x="213556" y="86449"/>
                  <a:pt x="222552" y="101795"/>
                </a:cubicBezTo>
                <a:cubicBezTo>
                  <a:pt x="231548" y="117141"/>
                  <a:pt x="59039" y="91212"/>
                  <a:pt x="54277" y="92270"/>
                </a:cubicBezTo>
                <a:cubicBezTo>
                  <a:pt x="49515" y="93328"/>
                  <a:pt x="118306" y="76395"/>
                  <a:pt x="193977" y="108145"/>
                </a:cubicBezTo>
                <a:cubicBezTo>
                  <a:pt x="269648" y="139895"/>
                  <a:pt x="456444" y="257370"/>
                  <a:pt x="508302" y="282770"/>
                </a:cubicBezTo>
                <a:cubicBezTo>
                  <a:pt x="560160" y="308170"/>
                  <a:pt x="441098" y="233028"/>
                  <a:pt x="505127" y="260545"/>
                </a:cubicBezTo>
                <a:cubicBezTo>
                  <a:pt x="569156" y="288062"/>
                  <a:pt x="872898" y="438874"/>
                  <a:pt x="892477" y="447870"/>
                </a:cubicBezTo>
                <a:cubicBezTo>
                  <a:pt x="912056" y="456866"/>
                  <a:pt x="721556" y="377491"/>
                  <a:pt x="622602" y="314520"/>
                </a:cubicBezTo>
                <a:cubicBezTo>
                  <a:pt x="523648" y="251549"/>
                  <a:pt x="309864" y="76924"/>
                  <a:pt x="298752" y="70045"/>
                </a:cubicBezTo>
                <a:cubicBezTo>
                  <a:pt x="287640" y="63166"/>
                  <a:pt x="525765" y="245728"/>
                  <a:pt x="555927" y="273245"/>
                </a:cubicBezTo>
                <a:cubicBezTo>
                  <a:pt x="586089" y="300762"/>
                  <a:pt x="517298" y="273774"/>
                  <a:pt x="479727" y="235145"/>
                </a:cubicBezTo>
                <a:cubicBezTo>
                  <a:pt x="442156" y="196516"/>
                  <a:pt x="333148" y="36178"/>
                  <a:pt x="330502" y="41470"/>
                </a:cubicBezTo>
                <a:cubicBezTo>
                  <a:pt x="327856" y="46762"/>
                  <a:pt x="463323" y="245728"/>
                  <a:pt x="463852" y="266895"/>
                </a:cubicBezTo>
                <a:cubicBezTo>
                  <a:pt x="464381" y="288062"/>
                  <a:pt x="333677" y="168470"/>
                  <a:pt x="333677" y="168470"/>
                </a:cubicBezTo>
                <a:cubicBezTo>
                  <a:pt x="286581" y="133016"/>
                  <a:pt x="199269" y="64224"/>
                  <a:pt x="181277" y="54170"/>
                </a:cubicBezTo>
                <a:cubicBezTo>
                  <a:pt x="163285" y="44116"/>
                  <a:pt x="226785" y="104441"/>
                  <a:pt x="225727" y="108145"/>
                </a:cubicBezTo>
                <a:cubicBezTo>
                  <a:pt x="224669" y="111849"/>
                  <a:pt x="206677" y="91212"/>
                  <a:pt x="174927" y="76395"/>
                </a:cubicBezTo>
                <a:cubicBezTo>
                  <a:pt x="143177" y="61578"/>
                  <a:pt x="-7635" y="-4038"/>
                  <a:pt x="30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C768B195-1D10-4215-0D60-9902217C04F5}"/>
              </a:ext>
            </a:extLst>
          </p:cNvPr>
          <p:cNvSpPr/>
          <p:nvPr/>
        </p:nvSpPr>
        <p:spPr>
          <a:xfrm>
            <a:off x="6727825" y="4125226"/>
            <a:ext cx="1833386" cy="853214"/>
          </a:xfrm>
          <a:custGeom>
            <a:avLst/>
            <a:gdLst>
              <a:gd name="connsiteX0" fmla="*/ 739775 w 1833386"/>
              <a:gd name="connsiteY0" fmla="*/ 8624 h 853214"/>
              <a:gd name="connsiteX1" fmla="*/ 1108075 w 1833386"/>
              <a:gd name="connsiteY1" fmla="*/ 8624 h 853214"/>
              <a:gd name="connsiteX2" fmla="*/ 1260475 w 1833386"/>
              <a:gd name="connsiteY2" fmla="*/ 91174 h 853214"/>
              <a:gd name="connsiteX3" fmla="*/ 1241425 w 1833386"/>
              <a:gd name="connsiteY3" fmla="*/ 78474 h 853214"/>
              <a:gd name="connsiteX4" fmla="*/ 1517650 w 1833386"/>
              <a:gd name="connsiteY4" fmla="*/ 370574 h 853214"/>
              <a:gd name="connsiteX5" fmla="*/ 1504950 w 1833386"/>
              <a:gd name="connsiteY5" fmla="*/ 310249 h 853214"/>
              <a:gd name="connsiteX6" fmla="*/ 1755775 w 1833386"/>
              <a:gd name="connsiteY6" fmla="*/ 700774 h 853214"/>
              <a:gd name="connsiteX7" fmla="*/ 1831975 w 1833386"/>
              <a:gd name="connsiteY7" fmla="*/ 853174 h 853214"/>
              <a:gd name="connsiteX8" fmla="*/ 1704975 w 1833386"/>
              <a:gd name="connsiteY8" fmla="*/ 713474 h 853214"/>
              <a:gd name="connsiteX9" fmla="*/ 1565275 w 1833386"/>
              <a:gd name="connsiteY9" fmla="*/ 494399 h 853214"/>
              <a:gd name="connsiteX10" fmla="*/ 1755775 w 1833386"/>
              <a:gd name="connsiteY10" fmla="*/ 735699 h 853214"/>
              <a:gd name="connsiteX11" fmla="*/ 1565275 w 1833386"/>
              <a:gd name="connsiteY11" fmla="*/ 424549 h 853214"/>
              <a:gd name="connsiteX12" fmla="*/ 1584325 w 1833386"/>
              <a:gd name="connsiteY12" fmla="*/ 513449 h 853214"/>
              <a:gd name="connsiteX13" fmla="*/ 1092200 w 1833386"/>
              <a:gd name="connsiteY13" fmla="*/ 300724 h 853214"/>
              <a:gd name="connsiteX14" fmla="*/ 1203325 w 1833386"/>
              <a:gd name="connsiteY14" fmla="*/ 326124 h 853214"/>
              <a:gd name="connsiteX15" fmla="*/ 1095375 w 1833386"/>
              <a:gd name="connsiteY15" fmla="*/ 141974 h 853214"/>
              <a:gd name="connsiteX16" fmla="*/ 1012825 w 1833386"/>
              <a:gd name="connsiteY16" fmla="*/ 97524 h 853214"/>
              <a:gd name="connsiteX17" fmla="*/ 1168400 w 1833386"/>
              <a:gd name="connsiteY17" fmla="*/ 110224 h 853214"/>
              <a:gd name="connsiteX18" fmla="*/ 936625 w 1833386"/>
              <a:gd name="connsiteY18" fmla="*/ 110224 h 853214"/>
              <a:gd name="connsiteX19" fmla="*/ 0 w 1833386"/>
              <a:gd name="connsiteY19" fmla="*/ 94349 h 853214"/>
              <a:gd name="connsiteX20" fmla="*/ 1152525 w 1833386"/>
              <a:gd name="connsiteY20" fmla="*/ 75299 h 853214"/>
              <a:gd name="connsiteX21" fmla="*/ 835025 w 1833386"/>
              <a:gd name="connsiteY21" fmla="*/ 65774 h 853214"/>
              <a:gd name="connsiteX22" fmla="*/ 987425 w 1833386"/>
              <a:gd name="connsiteY22" fmla="*/ 62599 h 853214"/>
              <a:gd name="connsiteX23" fmla="*/ 739775 w 1833386"/>
              <a:gd name="connsiteY23" fmla="*/ 8624 h 85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3386" h="853214">
                <a:moveTo>
                  <a:pt x="739775" y="8624"/>
                </a:moveTo>
                <a:cubicBezTo>
                  <a:pt x="759883" y="-372"/>
                  <a:pt x="1021292" y="-5134"/>
                  <a:pt x="1108075" y="8624"/>
                </a:cubicBezTo>
                <a:cubicBezTo>
                  <a:pt x="1194858" y="22382"/>
                  <a:pt x="1238250" y="79532"/>
                  <a:pt x="1260475" y="91174"/>
                </a:cubicBezTo>
                <a:cubicBezTo>
                  <a:pt x="1282700" y="102816"/>
                  <a:pt x="1198563" y="31907"/>
                  <a:pt x="1241425" y="78474"/>
                </a:cubicBezTo>
                <a:cubicBezTo>
                  <a:pt x="1284287" y="125041"/>
                  <a:pt x="1473729" y="331945"/>
                  <a:pt x="1517650" y="370574"/>
                </a:cubicBezTo>
                <a:cubicBezTo>
                  <a:pt x="1561571" y="409203"/>
                  <a:pt x="1465263" y="255216"/>
                  <a:pt x="1504950" y="310249"/>
                </a:cubicBezTo>
                <a:cubicBezTo>
                  <a:pt x="1544637" y="365282"/>
                  <a:pt x="1701271" y="610287"/>
                  <a:pt x="1755775" y="700774"/>
                </a:cubicBezTo>
                <a:cubicBezTo>
                  <a:pt x="1810279" y="791262"/>
                  <a:pt x="1840442" y="851057"/>
                  <a:pt x="1831975" y="853174"/>
                </a:cubicBezTo>
                <a:cubicBezTo>
                  <a:pt x="1823508" y="855291"/>
                  <a:pt x="1749425" y="773270"/>
                  <a:pt x="1704975" y="713474"/>
                </a:cubicBezTo>
                <a:cubicBezTo>
                  <a:pt x="1660525" y="653678"/>
                  <a:pt x="1556808" y="490695"/>
                  <a:pt x="1565275" y="494399"/>
                </a:cubicBezTo>
                <a:cubicBezTo>
                  <a:pt x="1573742" y="498103"/>
                  <a:pt x="1755775" y="747341"/>
                  <a:pt x="1755775" y="735699"/>
                </a:cubicBezTo>
                <a:cubicBezTo>
                  <a:pt x="1755775" y="724057"/>
                  <a:pt x="1593850" y="461591"/>
                  <a:pt x="1565275" y="424549"/>
                </a:cubicBezTo>
                <a:cubicBezTo>
                  <a:pt x="1536700" y="387507"/>
                  <a:pt x="1663171" y="534086"/>
                  <a:pt x="1584325" y="513449"/>
                </a:cubicBezTo>
                <a:cubicBezTo>
                  <a:pt x="1505479" y="492812"/>
                  <a:pt x="1155700" y="331945"/>
                  <a:pt x="1092200" y="300724"/>
                </a:cubicBezTo>
                <a:cubicBezTo>
                  <a:pt x="1028700" y="269503"/>
                  <a:pt x="1202796" y="352582"/>
                  <a:pt x="1203325" y="326124"/>
                </a:cubicBezTo>
                <a:cubicBezTo>
                  <a:pt x="1203854" y="299666"/>
                  <a:pt x="1127125" y="180074"/>
                  <a:pt x="1095375" y="141974"/>
                </a:cubicBezTo>
                <a:cubicBezTo>
                  <a:pt x="1063625" y="103874"/>
                  <a:pt x="1000654" y="102816"/>
                  <a:pt x="1012825" y="97524"/>
                </a:cubicBezTo>
                <a:cubicBezTo>
                  <a:pt x="1024996" y="92232"/>
                  <a:pt x="1181100" y="108107"/>
                  <a:pt x="1168400" y="110224"/>
                </a:cubicBezTo>
                <a:cubicBezTo>
                  <a:pt x="1155700" y="112341"/>
                  <a:pt x="936625" y="110224"/>
                  <a:pt x="936625" y="110224"/>
                </a:cubicBezTo>
                <a:lnTo>
                  <a:pt x="0" y="94349"/>
                </a:lnTo>
                <a:cubicBezTo>
                  <a:pt x="35983" y="88528"/>
                  <a:pt x="1013354" y="80061"/>
                  <a:pt x="1152525" y="75299"/>
                </a:cubicBezTo>
                <a:lnTo>
                  <a:pt x="835025" y="65774"/>
                </a:lnTo>
                <a:cubicBezTo>
                  <a:pt x="807508" y="63657"/>
                  <a:pt x="1004887" y="69478"/>
                  <a:pt x="987425" y="62599"/>
                </a:cubicBezTo>
                <a:cubicBezTo>
                  <a:pt x="969963" y="55720"/>
                  <a:pt x="719667" y="17620"/>
                  <a:pt x="739775" y="8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A5A5F8DA-E8D6-9778-F708-7286BF961ABD}"/>
              </a:ext>
            </a:extLst>
          </p:cNvPr>
          <p:cNvSpPr/>
          <p:nvPr/>
        </p:nvSpPr>
        <p:spPr>
          <a:xfrm>
            <a:off x="6851849" y="4350309"/>
            <a:ext cx="457091" cy="474766"/>
          </a:xfrm>
          <a:custGeom>
            <a:avLst/>
            <a:gdLst>
              <a:gd name="connsiteX0" fmla="*/ 131755 w 457091"/>
              <a:gd name="connsiteY0" fmla="*/ 627 h 474766"/>
              <a:gd name="connsiteX1" fmla="*/ 71465 w 457091"/>
              <a:gd name="connsiteY1" fmla="*/ 191546 h 474766"/>
              <a:gd name="connsiteX2" fmla="*/ 141804 w 457091"/>
              <a:gd name="connsiteY2" fmla="*/ 281981 h 474766"/>
              <a:gd name="connsiteX3" fmla="*/ 71465 w 457091"/>
              <a:gd name="connsiteY3" fmla="*/ 251836 h 474766"/>
              <a:gd name="connsiteX4" fmla="*/ 453303 w 457091"/>
              <a:gd name="connsiteY4" fmla="*/ 472900 h 474766"/>
              <a:gd name="connsiteX5" fmla="*/ 252336 w 457091"/>
              <a:gd name="connsiteY5" fmla="*/ 352320 h 474766"/>
              <a:gd name="connsiteX6" fmla="*/ 11175 w 457091"/>
              <a:gd name="connsiteY6" fmla="*/ 251836 h 474766"/>
              <a:gd name="connsiteX7" fmla="*/ 51369 w 457091"/>
              <a:gd name="connsiteY7" fmla="*/ 261884 h 474766"/>
              <a:gd name="connsiteX8" fmla="*/ 131755 w 457091"/>
              <a:gd name="connsiteY8" fmla="*/ 627 h 4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091" h="474766">
                <a:moveTo>
                  <a:pt x="131755" y="627"/>
                </a:moveTo>
                <a:cubicBezTo>
                  <a:pt x="135104" y="-11096"/>
                  <a:pt x="69790" y="144654"/>
                  <a:pt x="71465" y="191546"/>
                </a:cubicBezTo>
                <a:cubicBezTo>
                  <a:pt x="73140" y="238438"/>
                  <a:pt x="141804" y="271933"/>
                  <a:pt x="141804" y="281981"/>
                </a:cubicBezTo>
                <a:cubicBezTo>
                  <a:pt x="141804" y="292029"/>
                  <a:pt x="19549" y="220016"/>
                  <a:pt x="71465" y="251836"/>
                </a:cubicBezTo>
                <a:cubicBezTo>
                  <a:pt x="123381" y="283656"/>
                  <a:pt x="423158" y="456153"/>
                  <a:pt x="453303" y="472900"/>
                </a:cubicBezTo>
                <a:cubicBezTo>
                  <a:pt x="483448" y="489647"/>
                  <a:pt x="326024" y="389164"/>
                  <a:pt x="252336" y="352320"/>
                </a:cubicBezTo>
                <a:cubicBezTo>
                  <a:pt x="178648" y="315476"/>
                  <a:pt x="11175" y="251836"/>
                  <a:pt x="11175" y="251836"/>
                </a:cubicBezTo>
                <a:cubicBezTo>
                  <a:pt x="-22319" y="236763"/>
                  <a:pt x="27923" y="308776"/>
                  <a:pt x="51369" y="261884"/>
                </a:cubicBezTo>
                <a:cubicBezTo>
                  <a:pt x="74815" y="214992"/>
                  <a:pt x="128406" y="12350"/>
                  <a:pt x="131755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03764909-0020-47C1-9D46-12581D5BE5E4}"/>
              </a:ext>
            </a:extLst>
          </p:cNvPr>
          <p:cNvSpPr/>
          <p:nvPr/>
        </p:nvSpPr>
        <p:spPr>
          <a:xfrm>
            <a:off x="6439983" y="4377968"/>
            <a:ext cx="309325" cy="526624"/>
          </a:xfrm>
          <a:custGeom>
            <a:avLst/>
            <a:gdLst>
              <a:gd name="connsiteX0" fmla="*/ 401 w 309325"/>
              <a:gd name="connsiteY0" fmla="*/ 68 h 526624"/>
              <a:gd name="connsiteX1" fmla="*/ 154781 w 309325"/>
              <a:gd name="connsiteY1" fmla="*/ 154448 h 526624"/>
              <a:gd name="connsiteX2" fmla="*/ 190407 w 309325"/>
              <a:gd name="connsiteY2" fmla="*/ 245492 h 526624"/>
              <a:gd name="connsiteX3" fmla="*/ 198323 w 309325"/>
              <a:gd name="connsiteY3" fmla="*/ 213824 h 526624"/>
              <a:gd name="connsiteX4" fmla="*/ 245825 w 309325"/>
              <a:gd name="connsiteY4" fmla="*/ 526541 h 526624"/>
              <a:gd name="connsiteX5" fmla="*/ 202282 w 309325"/>
              <a:gd name="connsiteY5" fmla="*/ 245492 h 526624"/>
              <a:gd name="connsiteX6" fmla="*/ 174573 w 309325"/>
              <a:gd name="connsiteY6" fmla="*/ 285076 h 526624"/>
              <a:gd name="connsiteX7" fmla="*/ 309160 w 309325"/>
              <a:gd name="connsiteY7" fmla="*/ 114863 h 526624"/>
              <a:gd name="connsiteX8" fmla="*/ 202282 w 309325"/>
              <a:gd name="connsiteY8" fmla="*/ 241533 h 526624"/>
              <a:gd name="connsiteX9" fmla="*/ 202282 w 309325"/>
              <a:gd name="connsiteY9" fmla="*/ 182157 h 526624"/>
              <a:gd name="connsiteX10" fmla="*/ 229991 w 309325"/>
              <a:gd name="connsiteY10" fmla="*/ 102988 h 526624"/>
              <a:gd name="connsiteX11" fmla="*/ 206240 w 309325"/>
              <a:gd name="connsiteY11" fmla="*/ 174240 h 526624"/>
              <a:gd name="connsiteX12" fmla="*/ 401 w 309325"/>
              <a:gd name="connsiteY12" fmla="*/ 68 h 5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325" h="526624">
                <a:moveTo>
                  <a:pt x="401" y="68"/>
                </a:moveTo>
                <a:cubicBezTo>
                  <a:pt x="-8176" y="-3231"/>
                  <a:pt x="123113" y="113544"/>
                  <a:pt x="154781" y="154448"/>
                </a:cubicBezTo>
                <a:cubicBezTo>
                  <a:pt x="186449" y="195352"/>
                  <a:pt x="183150" y="235596"/>
                  <a:pt x="190407" y="245492"/>
                </a:cubicBezTo>
                <a:cubicBezTo>
                  <a:pt x="197664" y="255388"/>
                  <a:pt x="189087" y="166983"/>
                  <a:pt x="198323" y="213824"/>
                </a:cubicBezTo>
                <a:cubicBezTo>
                  <a:pt x="207559" y="260665"/>
                  <a:pt x="245165" y="521263"/>
                  <a:pt x="245825" y="526541"/>
                </a:cubicBezTo>
                <a:cubicBezTo>
                  <a:pt x="246485" y="531819"/>
                  <a:pt x="214157" y="285736"/>
                  <a:pt x="202282" y="245492"/>
                </a:cubicBezTo>
                <a:cubicBezTo>
                  <a:pt x="190407" y="205248"/>
                  <a:pt x="156760" y="306848"/>
                  <a:pt x="174573" y="285076"/>
                </a:cubicBezTo>
                <a:cubicBezTo>
                  <a:pt x="192386" y="263305"/>
                  <a:pt x="304542" y="122120"/>
                  <a:pt x="309160" y="114863"/>
                </a:cubicBezTo>
                <a:cubicBezTo>
                  <a:pt x="313778" y="107606"/>
                  <a:pt x="220095" y="230317"/>
                  <a:pt x="202282" y="241533"/>
                </a:cubicBezTo>
                <a:cubicBezTo>
                  <a:pt x="184469" y="252749"/>
                  <a:pt x="197664" y="205248"/>
                  <a:pt x="202282" y="182157"/>
                </a:cubicBezTo>
                <a:cubicBezTo>
                  <a:pt x="206900" y="159066"/>
                  <a:pt x="229331" y="104307"/>
                  <a:pt x="229991" y="102988"/>
                </a:cubicBezTo>
                <a:cubicBezTo>
                  <a:pt x="230651" y="101669"/>
                  <a:pt x="242526" y="186775"/>
                  <a:pt x="206240" y="174240"/>
                </a:cubicBezTo>
                <a:cubicBezTo>
                  <a:pt x="169954" y="161705"/>
                  <a:pt x="8978" y="3367"/>
                  <a:pt x="40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9D369FC6-258B-3DE5-3104-FF25A584167C}"/>
              </a:ext>
            </a:extLst>
          </p:cNvPr>
          <p:cNvSpPr/>
          <p:nvPr/>
        </p:nvSpPr>
        <p:spPr>
          <a:xfrm>
            <a:off x="6784684" y="4421377"/>
            <a:ext cx="178733" cy="364828"/>
          </a:xfrm>
          <a:custGeom>
            <a:avLst/>
            <a:gdLst>
              <a:gd name="connsiteX0" fmla="*/ 106963 w 178733"/>
              <a:gd name="connsiteY0" fmla="*/ 202 h 364828"/>
              <a:gd name="connsiteX1" fmla="*/ 19877 w 178733"/>
              <a:gd name="connsiteY1" fmla="*/ 265418 h 364828"/>
              <a:gd name="connsiteX2" fmla="*/ 43628 w 178733"/>
              <a:gd name="connsiteY2" fmla="*/ 202083 h 364828"/>
              <a:gd name="connsiteX3" fmla="*/ 85 w 178733"/>
              <a:gd name="connsiteY3" fmla="*/ 364379 h 364828"/>
              <a:gd name="connsiteX4" fmla="*/ 31752 w 178733"/>
              <a:gd name="connsiteY4" fmla="*/ 245626 h 364828"/>
              <a:gd name="connsiteX5" fmla="*/ 4043 w 178733"/>
              <a:gd name="connsiteY5" fmla="*/ 103122 h 364828"/>
              <a:gd name="connsiteX6" fmla="*/ 31752 w 178733"/>
              <a:gd name="connsiteY6" fmla="*/ 182291 h 364828"/>
              <a:gd name="connsiteX7" fmla="*/ 178215 w 178733"/>
              <a:gd name="connsiteY7" fmla="*/ 328753 h 364828"/>
              <a:gd name="connsiteX8" fmla="*/ 79254 w 178733"/>
              <a:gd name="connsiteY8" fmla="*/ 225833 h 364828"/>
              <a:gd name="connsiteX9" fmla="*/ 47586 w 178733"/>
              <a:gd name="connsiteY9" fmla="*/ 186249 h 364828"/>
              <a:gd name="connsiteX10" fmla="*/ 31752 w 178733"/>
              <a:gd name="connsiteY10" fmla="*/ 221875 h 364828"/>
              <a:gd name="connsiteX11" fmla="*/ 106963 w 178733"/>
              <a:gd name="connsiteY11" fmla="*/ 202 h 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733" h="364828">
                <a:moveTo>
                  <a:pt x="106963" y="202"/>
                </a:moveTo>
                <a:cubicBezTo>
                  <a:pt x="104984" y="7459"/>
                  <a:pt x="30433" y="231771"/>
                  <a:pt x="19877" y="265418"/>
                </a:cubicBezTo>
                <a:cubicBezTo>
                  <a:pt x="9321" y="299065"/>
                  <a:pt x="46927" y="185590"/>
                  <a:pt x="43628" y="202083"/>
                </a:cubicBezTo>
                <a:cubicBezTo>
                  <a:pt x="40329" y="218576"/>
                  <a:pt x="2064" y="357122"/>
                  <a:pt x="85" y="364379"/>
                </a:cubicBezTo>
                <a:cubicBezTo>
                  <a:pt x="-1894" y="371636"/>
                  <a:pt x="31092" y="289169"/>
                  <a:pt x="31752" y="245626"/>
                </a:cubicBezTo>
                <a:cubicBezTo>
                  <a:pt x="32412" y="202083"/>
                  <a:pt x="4043" y="113678"/>
                  <a:pt x="4043" y="103122"/>
                </a:cubicBezTo>
                <a:cubicBezTo>
                  <a:pt x="4043" y="92566"/>
                  <a:pt x="2723" y="144686"/>
                  <a:pt x="31752" y="182291"/>
                </a:cubicBezTo>
                <a:cubicBezTo>
                  <a:pt x="60781" y="219896"/>
                  <a:pt x="170298" y="321496"/>
                  <a:pt x="178215" y="328753"/>
                </a:cubicBezTo>
                <a:cubicBezTo>
                  <a:pt x="186132" y="336010"/>
                  <a:pt x="101025" y="249584"/>
                  <a:pt x="79254" y="225833"/>
                </a:cubicBezTo>
                <a:cubicBezTo>
                  <a:pt x="57482" y="202082"/>
                  <a:pt x="55503" y="186909"/>
                  <a:pt x="47586" y="186249"/>
                </a:cubicBezTo>
                <a:cubicBezTo>
                  <a:pt x="39669" y="185589"/>
                  <a:pt x="22516" y="260800"/>
                  <a:pt x="31752" y="221875"/>
                </a:cubicBezTo>
                <a:cubicBezTo>
                  <a:pt x="40988" y="182950"/>
                  <a:pt x="108942" y="-7055"/>
                  <a:pt x="106963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F1B152E5-90D1-C6D0-6C91-0D255090F94F}"/>
              </a:ext>
            </a:extLst>
          </p:cNvPr>
          <p:cNvSpPr/>
          <p:nvPr/>
        </p:nvSpPr>
        <p:spPr>
          <a:xfrm>
            <a:off x="6164946" y="4587565"/>
            <a:ext cx="441837" cy="790379"/>
          </a:xfrm>
          <a:custGeom>
            <a:avLst/>
            <a:gdLst>
              <a:gd name="connsiteX0" fmla="*/ 441693 w 441837"/>
              <a:gd name="connsiteY0" fmla="*/ 269 h 790379"/>
              <a:gd name="connsiteX1" fmla="*/ 247729 w 441837"/>
              <a:gd name="connsiteY1" fmla="*/ 194232 h 790379"/>
              <a:gd name="connsiteX2" fmla="*/ 318981 w 441837"/>
              <a:gd name="connsiteY2" fmla="*/ 119022 h 790379"/>
              <a:gd name="connsiteX3" fmla="*/ 322940 w 441837"/>
              <a:gd name="connsiteY3" fmla="*/ 51729 h 790379"/>
              <a:gd name="connsiteX4" fmla="*/ 322940 w 441837"/>
              <a:gd name="connsiteY4" fmla="*/ 119022 h 790379"/>
              <a:gd name="connsiteX5" fmla="*/ 299189 w 441837"/>
              <a:gd name="connsiteY5" fmla="*/ 237775 h 790379"/>
              <a:gd name="connsiteX6" fmla="*/ 192311 w 441837"/>
              <a:gd name="connsiteY6" fmla="*/ 522783 h 790379"/>
              <a:gd name="connsiteX7" fmla="*/ 247729 w 441837"/>
              <a:gd name="connsiteY7" fmla="*/ 404030 h 790379"/>
              <a:gd name="connsiteX8" fmla="*/ 2306 w 441837"/>
              <a:gd name="connsiteY8" fmla="*/ 787999 h 790379"/>
              <a:gd name="connsiteX9" fmla="*/ 417942 w 441837"/>
              <a:gd name="connsiteY9" fmla="*/ 190274 h 790379"/>
              <a:gd name="connsiteX10" fmla="*/ 121059 w 441837"/>
              <a:gd name="connsiteY10" fmla="*/ 613827 h 790379"/>
              <a:gd name="connsiteX11" fmla="*/ 295231 w 441837"/>
              <a:gd name="connsiteY11" fmla="*/ 297152 h 790379"/>
              <a:gd name="connsiteX12" fmla="*/ 315023 w 441837"/>
              <a:gd name="connsiteY12" fmla="*/ 107147 h 790379"/>
              <a:gd name="connsiteX13" fmla="*/ 279397 w 441837"/>
              <a:gd name="connsiteY13" fmla="*/ 150690 h 790379"/>
              <a:gd name="connsiteX14" fmla="*/ 441693 w 441837"/>
              <a:gd name="connsiteY14" fmla="*/ 269 h 79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837" h="790379">
                <a:moveTo>
                  <a:pt x="441693" y="269"/>
                </a:moveTo>
                <a:cubicBezTo>
                  <a:pt x="436415" y="7526"/>
                  <a:pt x="268181" y="174440"/>
                  <a:pt x="247729" y="194232"/>
                </a:cubicBezTo>
                <a:cubicBezTo>
                  <a:pt x="227277" y="214024"/>
                  <a:pt x="306446" y="142772"/>
                  <a:pt x="318981" y="119022"/>
                </a:cubicBezTo>
                <a:cubicBezTo>
                  <a:pt x="331516" y="95272"/>
                  <a:pt x="322280" y="51729"/>
                  <a:pt x="322940" y="51729"/>
                </a:cubicBezTo>
                <a:cubicBezTo>
                  <a:pt x="323600" y="51729"/>
                  <a:pt x="326899" y="88014"/>
                  <a:pt x="322940" y="119022"/>
                </a:cubicBezTo>
                <a:cubicBezTo>
                  <a:pt x="318981" y="150030"/>
                  <a:pt x="320960" y="170482"/>
                  <a:pt x="299189" y="237775"/>
                </a:cubicBezTo>
                <a:cubicBezTo>
                  <a:pt x="277418" y="305068"/>
                  <a:pt x="200888" y="495074"/>
                  <a:pt x="192311" y="522783"/>
                </a:cubicBezTo>
                <a:cubicBezTo>
                  <a:pt x="183734" y="550492"/>
                  <a:pt x="279396" y="359827"/>
                  <a:pt x="247729" y="404030"/>
                </a:cubicBezTo>
                <a:cubicBezTo>
                  <a:pt x="216062" y="448233"/>
                  <a:pt x="-26063" y="823625"/>
                  <a:pt x="2306" y="787999"/>
                </a:cubicBezTo>
                <a:cubicBezTo>
                  <a:pt x="30675" y="752373"/>
                  <a:pt x="398150" y="219303"/>
                  <a:pt x="417942" y="190274"/>
                </a:cubicBezTo>
                <a:cubicBezTo>
                  <a:pt x="437734" y="161245"/>
                  <a:pt x="141511" y="596014"/>
                  <a:pt x="121059" y="613827"/>
                </a:cubicBezTo>
                <a:cubicBezTo>
                  <a:pt x="100607" y="631640"/>
                  <a:pt x="262904" y="381599"/>
                  <a:pt x="295231" y="297152"/>
                </a:cubicBezTo>
                <a:cubicBezTo>
                  <a:pt x="327558" y="212705"/>
                  <a:pt x="317662" y="131557"/>
                  <a:pt x="315023" y="107147"/>
                </a:cubicBezTo>
                <a:cubicBezTo>
                  <a:pt x="312384" y="82737"/>
                  <a:pt x="253008" y="166524"/>
                  <a:pt x="279397" y="150690"/>
                </a:cubicBezTo>
                <a:cubicBezTo>
                  <a:pt x="305786" y="134856"/>
                  <a:pt x="446971" y="-6988"/>
                  <a:pt x="441693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2A63AC87-7BA0-73F4-312C-7C83B4D4D34C}"/>
              </a:ext>
            </a:extLst>
          </p:cNvPr>
          <p:cNvSpPr/>
          <p:nvPr/>
        </p:nvSpPr>
        <p:spPr>
          <a:xfrm>
            <a:off x="6222200" y="4246993"/>
            <a:ext cx="1476978" cy="141177"/>
          </a:xfrm>
          <a:custGeom>
            <a:avLst/>
            <a:gdLst>
              <a:gd name="connsiteX0" fmla="*/ 470 w 1476978"/>
              <a:gd name="connsiteY0" fmla="*/ 32082 h 141177"/>
              <a:gd name="connsiteX1" fmla="*/ 538818 w 1476978"/>
              <a:gd name="connsiteY1" fmla="*/ 39999 h 141177"/>
              <a:gd name="connsiteX2" fmla="*/ 364647 w 1476978"/>
              <a:gd name="connsiteY2" fmla="*/ 79584 h 141177"/>
              <a:gd name="connsiteX3" fmla="*/ 728823 w 1476978"/>
              <a:gd name="connsiteY3" fmla="*/ 59791 h 141177"/>
              <a:gd name="connsiteX4" fmla="*/ 526943 w 1476978"/>
              <a:gd name="connsiteY4" fmla="*/ 138960 h 141177"/>
              <a:gd name="connsiteX5" fmla="*/ 1476969 w 1476978"/>
              <a:gd name="connsiteY5" fmla="*/ 51875 h 141177"/>
              <a:gd name="connsiteX6" fmla="*/ 507151 w 1476978"/>
              <a:gd name="connsiteY6" fmla="*/ 138960 h 141177"/>
              <a:gd name="connsiteX7" fmla="*/ 554652 w 1476978"/>
              <a:gd name="connsiteY7" fmla="*/ 115210 h 141177"/>
              <a:gd name="connsiteX8" fmla="*/ 447774 w 1476978"/>
              <a:gd name="connsiteY8" fmla="*/ 115210 h 141177"/>
              <a:gd name="connsiteX9" fmla="*/ 756532 w 1476978"/>
              <a:gd name="connsiteY9" fmla="*/ 43958 h 141177"/>
              <a:gd name="connsiteX10" fmla="*/ 499234 w 1476978"/>
              <a:gd name="connsiteY10" fmla="*/ 79584 h 141177"/>
              <a:gd name="connsiteX11" fmla="*/ 709031 w 1476978"/>
              <a:gd name="connsiteY11" fmla="*/ 43958 h 141177"/>
              <a:gd name="connsiteX12" fmla="*/ 360688 w 1476978"/>
              <a:gd name="connsiteY12" fmla="*/ 12290 h 141177"/>
              <a:gd name="connsiteX13" fmla="*/ 372564 w 1476978"/>
              <a:gd name="connsiteY13" fmla="*/ 24165 h 141177"/>
              <a:gd name="connsiteX14" fmla="*/ 352771 w 1476978"/>
              <a:gd name="connsiteY14" fmla="*/ 51875 h 141177"/>
              <a:gd name="connsiteX15" fmla="*/ 661530 w 1476978"/>
              <a:gd name="connsiteY15" fmla="*/ 12290 h 141177"/>
              <a:gd name="connsiteX16" fmla="*/ 447774 w 1476978"/>
              <a:gd name="connsiteY16" fmla="*/ 415 h 141177"/>
              <a:gd name="connsiteX17" fmla="*/ 470 w 1476978"/>
              <a:gd name="connsiteY17" fmla="*/ 32082 h 1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978" h="141177">
                <a:moveTo>
                  <a:pt x="470" y="32082"/>
                </a:moveTo>
                <a:cubicBezTo>
                  <a:pt x="15644" y="38679"/>
                  <a:pt x="478122" y="32082"/>
                  <a:pt x="538818" y="39999"/>
                </a:cubicBezTo>
                <a:cubicBezTo>
                  <a:pt x="599514" y="47916"/>
                  <a:pt x="332980" y="76285"/>
                  <a:pt x="364647" y="79584"/>
                </a:cubicBezTo>
                <a:cubicBezTo>
                  <a:pt x="396314" y="82883"/>
                  <a:pt x="701774" y="49895"/>
                  <a:pt x="728823" y="59791"/>
                </a:cubicBezTo>
                <a:cubicBezTo>
                  <a:pt x="755872" y="69687"/>
                  <a:pt x="402252" y="140279"/>
                  <a:pt x="526943" y="138960"/>
                </a:cubicBezTo>
                <a:cubicBezTo>
                  <a:pt x="651634" y="137641"/>
                  <a:pt x="1480268" y="51875"/>
                  <a:pt x="1476969" y="51875"/>
                </a:cubicBezTo>
                <a:cubicBezTo>
                  <a:pt x="1473670" y="51875"/>
                  <a:pt x="660870" y="128404"/>
                  <a:pt x="507151" y="138960"/>
                </a:cubicBezTo>
                <a:cubicBezTo>
                  <a:pt x="353432" y="149516"/>
                  <a:pt x="564548" y="119168"/>
                  <a:pt x="554652" y="115210"/>
                </a:cubicBezTo>
                <a:cubicBezTo>
                  <a:pt x="544756" y="111252"/>
                  <a:pt x="414127" y="127085"/>
                  <a:pt x="447774" y="115210"/>
                </a:cubicBezTo>
                <a:cubicBezTo>
                  <a:pt x="481421" y="103335"/>
                  <a:pt x="747955" y="49896"/>
                  <a:pt x="756532" y="43958"/>
                </a:cubicBezTo>
                <a:cubicBezTo>
                  <a:pt x="765109" y="38020"/>
                  <a:pt x="507151" y="79584"/>
                  <a:pt x="499234" y="79584"/>
                </a:cubicBezTo>
                <a:cubicBezTo>
                  <a:pt x="491317" y="79584"/>
                  <a:pt x="732122" y="55174"/>
                  <a:pt x="709031" y="43958"/>
                </a:cubicBezTo>
                <a:cubicBezTo>
                  <a:pt x="685940" y="32742"/>
                  <a:pt x="416766" y="15589"/>
                  <a:pt x="360688" y="12290"/>
                </a:cubicBezTo>
                <a:cubicBezTo>
                  <a:pt x="304610" y="8991"/>
                  <a:pt x="373883" y="17568"/>
                  <a:pt x="372564" y="24165"/>
                </a:cubicBezTo>
                <a:cubicBezTo>
                  <a:pt x="371245" y="30762"/>
                  <a:pt x="304610" y="53854"/>
                  <a:pt x="352771" y="51875"/>
                </a:cubicBezTo>
                <a:cubicBezTo>
                  <a:pt x="400932" y="49896"/>
                  <a:pt x="645696" y="20867"/>
                  <a:pt x="661530" y="12290"/>
                </a:cubicBezTo>
                <a:cubicBezTo>
                  <a:pt x="677364" y="3713"/>
                  <a:pt x="553992" y="-1564"/>
                  <a:pt x="447774" y="415"/>
                </a:cubicBezTo>
                <a:cubicBezTo>
                  <a:pt x="341556" y="2394"/>
                  <a:pt x="-14704" y="25485"/>
                  <a:pt x="470" y="32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E228BCCA-C587-084F-A3B4-742AABB5E972}"/>
              </a:ext>
            </a:extLst>
          </p:cNvPr>
          <p:cNvSpPr/>
          <p:nvPr/>
        </p:nvSpPr>
        <p:spPr>
          <a:xfrm>
            <a:off x="5513966" y="3481200"/>
            <a:ext cx="214858" cy="402437"/>
          </a:xfrm>
          <a:custGeom>
            <a:avLst/>
            <a:gdLst>
              <a:gd name="connsiteX0" fmla="*/ 194107 w 214858"/>
              <a:gd name="connsiteY0" fmla="*/ 2229 h 402437"/>
              <a:gd name="connsiteX1" fmla="*/ 19935 w 214858"/>
              <a:gd name="connsiteY1" fmla="*/ 382239 h 402437"/>
              <a:gd name="connsiteX2" fmla="*/ 47644 w 214858"/>
              <a:gd name="connsiteY2" fmla="*/ 322862 h 402437"/>
              <a:gd name="connsiteX3" fmla="*/ 126813 w 214858"/>
              <a:gd name="connsiteY3" fmla="*/ 208068 h 402437"/>
              <a:gd name="connsiteX4" fmla="*/ 213899 w 214858"/>
              <a:gd name="connsiteY4" fmla="*/ 148691 h 402437"/>
              <a:gd name="connsiteX5" fmla="*/ 67437 w 214858"/>
              <a:gd name="connsiteY5" fmla="*/ 275361 h 402437"/>
              <a:gd name="connsiteX6" fmla="*/ 143 w 214858"/>
              <a:gd name="connsiteY6" fmla="*/ 402031 h 402437"/>
              <a:gd name="connsiteX7" fmla="*/ 83270 w 214858"/>
              <a:gd name="connsiteY7" fmla="*/ 231818 h 402437"/>
              <a:gd name="connsiteX8" fmla="*/ 194107 w 214858"/>
              <a:gd name="connsiteY8" fmla="*/ 2229 h 40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858" h="402437">
                <a:moveTo>
                  <a:pt x="194107" y="2229"/>
                </a:moveTo>
                <a:cubicBezTo>
                  <a:pt x="183551" y="27299"/>
                  <a:pt x="44345" y="328800"/>
                  <a:pt x="19935" y="382239"/>
                </a:cubicBezTo>
                <a:cubicBezTo>
                  <a:pt x="-4475" y="435678"/>
                  <a:pt x="29831" y="351890"/>
                  <a:pt x="47644" y="322862"/>
                </a:cubicBezTo>
                <a:cubicBezTo>
                  <a:pt x="65457" y="293834"/>
                  <a:pt x="99104" y="237097"/>
                  <a:pt x="126813" y="208068"/>
                </a:cubicBezTo>
                <a:cubicBezTo>
                  <a:pt x="154522" y="179040"/>
                  <a:pt x="223795" y="137476"/>
                  <a:pt x="213899" y="148691"/>
                </a:cubicBezTo>
                <a:cubicBezTo>
                  <a:pt x="204003" y="159906"/>
                  <a:pt x="103063" y="233138"/>
                  <a:pt x="67437" y="275361"/>
                </a:cubicBezTo>
                <a:cubicBezTo>
                  <a:pt x="31811" y="317584"/>
                  <a:pt x="-2496" y="409288"/>
                  <a:pt x="143" y="402031"/>
                </a:cubicBezTo>
                <a:cubicBezTo>
                  <a:pt x="2782" y="394774"/>
                  <a:pt x="54241" y="293174"/>
                  <a:pt x="83270" y="231818"/>
                </a:cubicBezTo>
                <a:cubicBezTo>
                  <a:pt x="112299" y="170462"/>
                  <a:pt x="204663" y="-22841"/>
                  <a:pt x="194107" y="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43CF68A0-1316-EF29-3B07-B2180010A001}"/>
              </a:ext>
            </a:extLst>
          </p:cNvPr>
          <p:cNvSpPr/>
          <p:nvPr/>
        </p:nvSpPr>
        <p:spPr>
          <a:xfrm>
            <a:off x="4805520" y="3530930"/>
            <a:ext cx="142549" cy="858984"/>
          </a:xfrm>
          <a:custGeom>
            <a:avLst/>
            <a:gdLst>
              <a:gd name="connsiteX0" fmla="*/ 28 w 142549"/>
              <a:gd name="connsiteY0" fmla="*/ 0 h 858984"/>
              <a:gd name="connsiteX1" fmla="*/ 126698 w 142549"/>
              <a:gd name="connsiteY1" fmla="*/ 336467 h 858984"/>
              <a:gd name="connsiteX2" fmla="*/ 122740 w 142549"/>
              <a:gd name="connsiteY2" fmla="*/ 241465 h 858984"/>
              <a:gd name="connsiteX3" fmla="*/ 142532 w 142549"/>
              <a:gd name="connsiteY3" fmla="*/ 858982 h 858984"/>
              <a:gd name="connsiteX4" fmla="*/ 118781 w 142549"/>
              <a:gd name="connsiteY4" fmla="*/ 249382 h 858984"/>
              <a:gd name="connsiteX5" fmla="*/ 114823 w 142549"/>
              <a:gd name="connsiteY5" fmla="*/ 336467 h 858984"/>
              <a:gd name="connsiteX6" fmla="*/ 28 w 142549"/>
              <a:gd name="connsiteY6" fmla="*/ 0 h 85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549" h="858984">
                <a:moveTo>
                  <a:pt x="28" y="0"/>
                </a:moveTo>
                <a:cubicBezTo>
                  <a:pt x="2007" y="0"/>
                  <a:pt x="106246" y="296223"/>
                  <a:pt x="126698" y="336467"/>
                </a:cubicBezTo>
                <a:cubicBezTo>
                  <a:pt x="147150" y="376711"/>
                  <a:pt x="120101" y="154379"/>
                  <a:pt x="122740" y="241465"/>
                </a:cubicBezTo>
                <a:cubicBezTo>
                  <a:pt x="125379" y="328551"/>
                  <a:pt x="143192" y="857662"/>
                  <a:pt x="142532" y="858982"/>
                </a:cubicBezTo>
                <a:cubicBezTo>
                  <a:pt x="141872" y="860302"/>
                  <a:pt x="123399" y="336468"/>
                  <a:pt x="118781" y="249382"/>
                </a:cubicBezTo>
                <a:cubicBezTo>
                  <a:pt x="114163" y="162296"/>
                  <a:pt x="131316" y="372753"/>
                  <a:pt x="114823" y="336467"/>
                </a:cubicBezTo>
                <a:cubicBezTo>
                  <a:pt x="98330" y="300181"/>
                  <a:pt x="-1951" y="0"/>
                  <a:pt x="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78DD5B36-9041-B73B-F521-B14E3E9AF7FF}"/>
              </a:ext>
            </a:extLst>
          </p:cNvPr>
          <p:cNvSpPr/>
          <p:nvPr/>
        </p:nvSpPr>
        <p:spPr>
          <a:xfrm>
            <a:off x="5126875" y="3574424"/>
            <a:ext cx="272439" cy="871975"/>
          </a:xfrm>
          <a:custGeom>
            <a:avLst/>
            <a:gdLst>
              <a:gd name="connsiteX0" fmla="*/ 161603 w 272439"/>
              <a:gd name="connsiteY0" fmla="*/ 49 h 871975"/>
              <a:gd name="connsiteX1" fmla="*/ 153686 w 272439"/>
              <a:gd name="connsiteY1" fmla="*/ 300890 h 871975"/>
              <a:gd name="connsiteX2" fmla="*/ 173478 w 272439"/>
              <a:gd name="connsiteY2" fmla="*/ 233597 h 871975"/>
              <a:gd name="connsiteX3" fmla="*/ 189312 w 272439"/>
              <a:gd name="connsiteY3" fmla="*/ 455270 h 871975"/>
              <a:gd name="connsiteX4" fmla="*/ 177437 w 272439"/>
              <a:gd name="connsiteY4" fmla="*/ 387976 h 871975"/>
              <a:gd name="connsiteX5" fmla="*/ 19099 w 272439"/>
              <a:gd name="connsiteY5" fmla="*/ 835280 h 871975"/>
              <a:gd name="connsiteX6" fmla="*/ 30974 w 272439"/>
              <a:gd name="connsiteY6" fmla="*/ 787779 h 871975"/>
              <a:gd name="connsiteX7" fmla="*/ 272439 w 272439"/>
              <a:gd name="connsiteY7" fmla="*/ 324641 h 871975"/>
              <a:gd name="connsiteX8" fmla="*/ 30974 w 272439"/>
              <a:gd name="connsiteY8" fmla="*/ 764028 h 871975"/>
              <a:gd name="connsiteX9" fmla="*/ 193270 w 272439"/>
              <a:gd name="connsiteY9" fmla="*/ 399851 h 871975"/>
              <a:gd name="connsiteX10" fmla="*/ 181395 w 272439"/>
              <a:gd name="connsiteY10" fmla="*/ 403810 h 871975"/>
              <a:gd name="connsiteX11" fmla="*/ 181395 w 272439"/>
              <a:gd name="connsiteY11" fmla="*/ 265264 h 871975"/>
              <a:gd name="connsiteX12" fmla="*/ 169520 w 272439"/>
              <a:gd name="connsiteY12" fmla="*/ 277140 h 871975"/>
              <a:gd name="connsiteX13" fmla="*/ 161603 w 272439"/>
              <a:gd name="connsiteY13" fmla="*/ 49 h 87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439" h="871975">
                <a:moveTo>
                  <a:pt x="161603" y="49"/>
                </a:moveTo>
                <a:cubicBezTo>
                  <a:pt x="158964" y="4007"/>
                  <a:pt x="151707" y="261965"/>
                  <a:pt x="153686" y="300890"/>
                </a:cubicBezTo>
                <a:cubicBezTo>
                  <a:pt x="155665" y="339815"/>
                  <a:pt x="167540" y="207867"/>
                  <a:pt x="173478" y="233597"/>
                </a:cubicBezTo>
                <a:cubicBezTo>
                  <a:pt x="179416" y="259327"/>
                  <a:pt x="188652" y="429540"/>
                  <a:pt x="189312" y="455270"/>
                </a:cubicBezTo>
                <a:cubicBezTo>
                  <a:pt x="189972" y="481000"/>
                  <a:pt x="205806" y="324641"/>
                  <a:pt x="177437" y="387976"/>
                </a:cubicBezTo>
                <a:cubicBezTo>
                  <a:pt x="149068" y="451311"/>
                  <a:pt x="43509" y="768646"/>
                  <a:pt x="19099" y="835280"/>
                </a:cubicBezTo>
                <a:cubicBezTo>
                  <a:pt x="-5311" y="901914"/>
                  <a:pt x="-11249" y="872886"/>
                  <a:pt x="30974" y="787779"/>
                </a:cubicBezTo>
                <a:cubicBezTo>
                  <a:pt x="73197" y="702673"/>
                  <a:pt x="272439" y="328599"/>
                  <a:pt x="272439" y="324641"/>
                </a:cubicBezTo>
                <a:cubicBezTo>
                  <a:pt x="272439" y="320683"/>
                  <a:pt x="44169" y="751493"/>
                  <a:pt x="30974" y="764028"/>
                </a:cubicBezTo>
                <a:cubicBezTo>
                  <a:pt x="17779" y="776563"/>
                  <a:pt x="193270" y="399851"/>
                  <a:pt x="193270" y="399851"/>
                </a:cubicBezTo>
                <a:cubicBezTo>
                  <a:pt x="218340" y="339815"/>
                  <a:pt x="183374" y="426241"/>
                  <a:pt x="181395" y="403810"/>
                </a:cubicBezTo>
                <a:cubicBezTo>
                  <a:pt x="179416" y="381379"/>
                  <a:pt x="183374" y="286376"/>
                  <a:pt x="181395" y="265264"/>
                </a:cubicBezTo>
                <a:cubicBezTo>
                  <a:pt x="179416" y="244152"/>
                  <a:pt x="170180" y="321342"/>
                  <a:pt x="169520" y="277140"/>
                </a:cubicBezTo>
                <a:cubicBezTo>
                  <a:pt x="168860" y="232938"/>
                  <a:pt x="164242" y="-3909"/>
                  <a:pt x="16160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6A074773-1508-5D56-4B18-27D4583C63D7}"/>
              </a:ext>
            </a:extLst>
          </p:cNvPr>
          <p:cNvSpPr/>
          <p:nvPr/>
        </p:nvSpPr>
        <p:spPr>
          <a:xfrm>
            <a:off x="7546829" y="4207297"/>
            <a:ext cx="1248614" cy="1905328"/>
          </a:xfrm>
          <a:custGeom>
            <a:avLst/>
            <a:gdLst>
              <a:gd name="connsiteX0" fmla="*/ 935 w 1248614"/>
              <a:gd name="connsiteY0" fmla="*/ 0 h 1905328"/>
              <a:gd name="connsiteX1" fmla="*/ 397351 w 1248614"/>
              <a:gd name="connsiteY1" fmla="*/ 237850 h 1905328"/>
              <a:gd name="connsiteX2" fmla="*/ 270498 w 1248614"/>
              <a:gd name="connsiteY2" fmla="*/ 232564 h 1905328"/>
              <a:gd name="connsiteX3" fmla="*/ 571774 w 1248614"/>
              <a:gd name="connsiteY3" fmla="*/ 359417 h 1905328"/>
              <a:gd name="connsiteX4" fmla="*/ 571774 w 1248614"/>
              <a:gd name="connsiteY4" fmla="*/ 375274 h 1905328"/>
              <a:gd name="connsiteX5" fmla="*/ 730341 w 1248614"/>
              <a:gd name="connsiteY5" fmla="*/ 576125 h 1905328"/>
              <a:gd name="connsiteX6" fmla="*/ 746198 w 1248614"/>
              <a:gd name="connsiteY6" fmla="*/ 496842 h 1905328"/>
              <a:gd name="connsiteX7" fmla="*/ 994618 w 1248614"/>
              <a:gd name="connsiteY7" fmla="*/ 977827 h 1905328"/>
              <a:gd name="connsiteX8" fmla="*/ 973476 w 1248614"/>
              <a:gd name="connsiteY8" fmla="*/ 961970 h 1905328"/>
              <a:gd name="connsiteX9" fmla="*/ 1137328 w 1248614"/>
              <a:gd name="connsiteY9" fmla="*/ 1379528 h 1905328"/>
              <a:gd name="connsiteX10" fmla="*/ 973476 w 1248614"/>
              <a:gd name="connsiteY10" fmla="*/ 998969 h 1905328"/>
              <a:gd name="connsiteX11" fmla="*/ 751483 w 1248614"/>
              <a:gd name="connsiteY11" fmla="*/ 618409 h 1905328"/>
              <a:gd name="connsiteX12" fmla="*/ 989333 w 1248614"/>
              <a:gd name="connsiteY12" fmla="*/ 1115251 h 1905328"/>
              <a:gd name="connsiteX13" fmla="*/ 1132043 w 1248614"/>
              <a:gd name="connsiteY13" fmla="*/ 1654377 h 1905328"/>
              <a:gd name="connsiteX14" fmla="*/ 1137328 w 1248614"/>
              <a:gd name="connsiteY14" fmla="*/ 1442955 h 1905328"/>
              <a:gd name="connsiteX15" fmla="*/ 1248325 w 1248614"/>
              <a:gd name="connsiteY15" fmla="*/ 1902798 h 1905328"/>
              <a:gd name="connsiteX16" fmla="*/ 1169042 w 1248614"/>
              <a:gd name="connsiteY16" fmla="*/ 1199820 h 1905328"/>
              <a:gd name="connsiteX17" fmla="*/ 1153185 w 1248614"/>
              <a:gd name="connsiteY17" fmla="*/ 1273817 h 1905328"/>
              <a:gd name="connsiteX18" fmla="*/ 814910 w 1248614"/>
              <a:gd name="connsiteY18" fmla="*/ 354132 h 1905328"/>
              <a:gd name="connsiteX19" fmla="*/ 910050 w 1248614"/>
              <a:gd name="connsiteY19" fmla="*/ 586696 h 1905328"/>
              <a:gd name="connsiteX20" fmla="*/ 555918 w 1248614"/>
              <a:gd name="connsiteY20" fmla="*/ 21142 h 1905328"/>
              <a:gd name="connsiteX21" fmla="*/ 661629 w 1248614"/>
              <a:gd name="connsiteY21" fmla="*/ 243135 h 1905328"/>
              <a:gd name="connsiteX22" fmla="*/ 460778 w 1248614"/>
              <a:gd name="connsiteY22" fmla="*/ 31713 h 1905328"/>
              <a:gd name="connsiteX23" fmla="*/ 672200 w 1248614"/>
              <a:gd name="connsiteY23" fmla="*/ 311848 h 1905328"/>
              <a:gd name="connsiteX24" fmla="*/ 534776 w 1248614"/>
              <a:gd name="connsiteY24" fmla="*/ 200851 h 1905328"/>
              <a:gd name="connsiteX25" fmla="*/ 645772 w 1248614"/>
              <a:gd name="connsiteY25" fmla="*/ 348846 h 1905328"/>
              <a:gd name="connsiteX26" fmla="*/ 481920 w 1248614"/>
              <a:gd name="connsiteY26" fmla="*/ 221993 h 1905328"/>
              <a:gd name="connsiteX27" fmla="*/ 370924 w 1248614"/>
              <a:gd name="connsiteY27" fmla="*/ 126853 h 1905328"/>
              <a:gd name="connsiteX28" fmla="*/ 529490 w 1248614"/>
              <a:gd name="connsiteY28" fmla="*/ 237850 h 1905328"/>
              <a:gd name="connsiteX29" fmla="*/ 935 w 1248614"/>
              <a:gd name="connsiteY29" fmla="*/ 0 h 19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48614" h="1905328">
                <a:moveTo>
                  <a:pt x="935" y="0"/>
                </a:moveTo>
                <a:cubicBezTo>
                  <a:pt x="-21088" y="0"/>
                  <a:pt x="352424" y="199089"/>
                  <a:pt x="397351" y="237850"/>
                </a:cubicBezTo>
                <a:cubicBezTo>
                  <a:pt x="442278" y="276611"/>
                  <a:pt x="241428" y="212303"/>
                  <a:pt x="270498" y="232564"/>
                </a:cubicBezTo>
                <a:cubicBezTo>
                  <a:pt x="299568" y="252825"/>
                  <a:pt x="521561" y="335632"/>
                  <a:pt x="571774" y="359417"/>
                </a:cubicBezTo>
                <a:cubicBezTo>
                  <a:pt x="621987" y="383202"/>
                  <a:pt x="545346" y="339156"/>
                  <a:pt x="571774" y="375274"/>
                </a:cubicBezTo>
                <a:cubicBezTo>
                  <a:pt x="598202" y="411392"/>
                  <a:pt x="701270" y="555864"/>
                  <a:pt x="730341" y="576125"/>
                </a:cubicBezTo>
                <a:cubicBezTo>
                  <a:pt x="759412" y="596386"/>
                  <a:pt x="702152" y="429892"/>
                  <a:pt x="746198" y="496842"/>
                </a:cubicBezTo>
                <a:cubicBezTo>
                  <a:pt x="790244" y="563792"/>
                  <a:pt x="956738" y="900306"/>
                  <a:pt x="994618" y="977827"/>
                </a:cubicBezTo>
                <a:cubicBezTo>
                  <a:pt x="1032498" y="1055348"/>
                  <a:pt x="949691" y="895020"/>
                  <a:pt x="973476" y="961970"/>
                </a:cubicBezTo>
                <a:cubicBezTo>
                  <a:pt x="997261" y="1028920"/>
                  <a:pt x="1137328" y="1373362"/>
                  <a:pt x="1137328" y="1379528"/>
                </a:cubicBezTo>
                <a:cubicBezTo>
                  <a:pt x="1137328" y="1385694"/>
                  <a:pt x="1037783" y="1125822"/>
                  <a:pt x="973476" y="998969"/>
                </a:cubicBezTo>
                <a:cubicBezTo>
                  <a:pt x="909169" y="872116"/>
                  <a:pt x="748840" y="599029"/>
                  <a:pt x="751483" y="618409"/>
                </a:cubicBezTo>
                <a:cubicBezTo>
                  <a:pt x="754126" y="637789"/>
                  <a:pt x="925906" y="942590"/>
                  <a:pt x="989333" y="1115251"/>
                </a:cubicBezTo>
                <a:cubicBezTo>
                  <a:pt x="1052760" y="1287912"/>
                  <a:pt x="1107377" y="1599760"/>
                  <a:pt x="1132043" y="1654377"/>
                </a:cubicBezTo>
                <a:cubicBezTo>
                  <a:pt x="1156709" y="1708994"/>
                  <a:pt x="1117948" y="1401552"/>
                  <a:pt x="1137328" y="1442955"/>
                </a:cubicBezTo>
                <a:cubicBezTo>
                  <a:pt x="1156708" y="1484359"/>
                  <a:pt x="1243039" y="1943320"/>
                  <a:pt x="1248325" y="1902798"/>
                </a:cubicBezTo>
                <a:cubicBezTo>
                  <a:pt x="1253611" y="1862276"/>
                  <a:pt x="1184899" y="1304650"/>
                  <a:pt x="1169042" y="1199820"/>
                </a:cubicBezTo>
                <a:cubicBezTo>
                  <a:pt x="1153185" y="1094990"/>
                  <a:pt x="1212207" y="1414765"/>
                  <a:pt x="1153185" y="1273817"/>
                </a:cubicBezTo>
                <a:cubicBezTo>
                  <a:pt x="1094163" y="1132869"/>
                  <a:pt x="855433" y="468652"/>
                  <a:pt x="814910" y="354132"/>
                </a:cubicBezTo>
                <a:cubicBezTo>
                  <a:pt x="774387" y="239612"/>
                  <a:pt x="953215" y="642194"/>
                  <a:pt x="910050" y="586696"/>
                </a:cubicBezTo>
                <a:cubicBezTo>
                  <a:pt x="866885" y="531198"/>
                  <a:pt x="597322" y="78402"/>
                  <a:pt x="555918" y="21142"/>
                </a:cubicBezTo>
                <a:cubicBezTo>
                  <a:pt x="514514" y="-36118"/>
                  <a:pt x="677486" y="241373"/>
                  <a:pt x="661629" y="243135"/>
                </a:cubicBezTo>
                <a:cubicBezTo>
                  <a:pt x="645772" y="244897"/>
                  <a:pt x="459016" y="20261"/>
                  <a:pt x="460778" y="31713"/>
                </a:cubicBezTo>
                <a:cubicBezTo>
                  <a:pt x="462540" y="43165"/>
                  <a:pt x="659867" y="283658"/>
                  <a:pt x="672200" y="311848"/>
                </a:cubicBezTo>
                <a:cubicBezTo>
                  <a:pt x="684533" y="340038"/>
                  <a:pt x="539181" y="194685"/>
                  <a:pt x="534776" y="200851"/>
                </a:cubicBezTo>
                <a:cubicBezTo>
                  <a:pt x="530371" y="207017"/>
                  <a:pt x="654581" y="345322"/>
                  <a:pt x="645772" y="348846"/>
                </a:cubicBezTo>
                <a:cubicBezTo>
                  <a:pt x="636963" y="352370"/>
                  <a:pt x="527728" y="258992"/>
                  <a:pt x="481920" y="221993"/>
                </a:cubicBezTo>
                <a:cubicBezTo>
                  <a:pt x="436112" y="184994"/>
                  <a:pt x="362996" y="124210"/>
                  <a:pt x="370924" y="126853"/>
                </a:cubicBezTo>
                <a:cubicBezTo>
                  <a:pt x="378852" y="129496"/>
                  <a:pt x="587631" y="256349"/>
                  <a:pt x="529490" y="237850"/>
                </a:cubicBezTo>
                <a:cubicBezTo>
                  <a:pt x="471349" y="219351"/>
                  <a:pt x="22958" y="0"/>
                  <a:pt x="9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BF99A023-1560-92E5-F12E-0D5BD046DC6D}"/>
              </a:ext>
            </a:extLst>
          </p:cNvPr>
          <p:cNvSpPr/>
          <p:nvPr/>
        </p:nvSpPr>
        <p:spPr>
          <a:xfrm>
            <a:off x="7304495" y="5042338"/>
            <a:ext cx="377137" cy="1613165"/>
          </a:xfrm>
          <a:custGeom>
            <a:avLst/>
            <a:gdLst>
              <a:gd name="connsiteX0" fmla="*/ 26562 w 377137"/>
              <a:gd name="connsiteY0" fmla="*/ 76 h 1613165"/>
              <a:gd name="connsiteX1" fmla="*/ 269697 w 377137"/>
              <a:gd name="connsiteY1" fmla="*/ 560344 h 1613165"/>
              <a:gd name="connsiteX2" fmla="*/ 253840 w 377137"/>
              <a:gd name="connsiteY2" fmla="*/ 438776 h 1613165"/>
              <a:gd name="connsiteX3" fmla="*/ 179843 w 377137"/>
              <a:gd name="connsiteY3" fmla="*/ 777052 h 1613165"/>
              <a:gd name="connsiteX4" fmla="*/ 153415 w 377137"/>
              <a:gd name="connsiteY4" fmla="*/ 1020187 h 1613165"/>
              <a:gd name="connsiteX5" fmla="*/ 111130 w 377137"/>
              <a:gd name="connsiteY5" fmla="*/ 724196 h 1613165"/>
              <a:gd name="connsiteX6" fmla="*/ 195699 w 377137"/>
              <a:gd name="connsiteY6" fmla="*/ 1236894 h 1613165"/>
              <a:gd name="connsiteX7" fmla="*/ 163986 w 377137"/>
              <a:gd name="connsiteY7" fmla="*/ 1004330 h 1613165"/>
              <a:gd name="connsiteX8" fmla="*/ 222127 w 377137"/>
              <a:gd name="connsiteY8" fmla="*/ 1601597 h 1613165"/>
              <a:gd name="connsiteX9" fmla="*/ 200985 w 377137"/>
              <a:gd name="connsiteY9" fmla="*/ 1347891 h 1613165"/>
              <a:gd name="connsiteX10" fmla="*/ 15991 w 377137"/>
              <a:gd name="connsiteY10" fmla="*/ 734767 h 1613165"/>
              <a:gd name="connsiteX11" fmla="*/ 31847 w 377137"/>
              <a:gd name="connsiteY11" fmla="*/ 851049 h 1613165"/>
              <a:gd name="connsiteX12" fmla="*/ 211556 w 377137"/>
              <a:gd name="connsiteY12" fmla="*/ 274924 h 1613165"/>
              <a:gd name="connsiteX13" fmla="*/ 68846 w 377137"/>
              <a:gd name="connsiteY13" fmla="*/ 676626 h 1613165"/>
              <a:gd name="connsiteX14" fmla="*/ 79417 w 377137"/>
              <a:gd name="connsiteY14" fmla="*/ 666055 h 1613165"/>
              <a:gd name="connsiteX15" fmla="*/ 68846 w 377137"/>
              <a:gd name="connsiteY15" fmla="*/ 708339 h 1613165"/>
              <a:gd name="connsiteX16" fmla="*/ 132273 w 377137"/>
              <a:gd name="connsiteY16" fmla="*/ 687197 h 1613165"/>
              <a:gd name="connsiteX17" fmla="*/ 116416 w 377137"/>
              <a:gd name="connsiteY17" fmla="*/ 803479 h 1613165"/>
              <a:gd name="connsiteX18" fmla="*/ 79417 w 377137"/>
              <a:gd name="connsiteY18" fmla="*/ 771766 h 1613165"/>
              <a:gd name="connsiteX19" fmla="*/ 169271 w 377137"/>
              <a:gd name="connsiteY19" fmla="*/ 1157611 h 1613165"/>
              <a:gd name="connsiteX20" fmla="*/ 375408 w 377137"/>
              <a:gd name="connsiteY20" fmla="*/ 253782 h 1613165"/>
              <a:gd name="connsiteX21" fmla="*/ 253840 w 377137"/>
              <a:gd name="connsiteY21" fmla="*/ 518060 h 1613165"/>
              <a:gd name="connsiteX22" fmla="*/ 26562 w 377137"/>
              <a:gd name="connsiteY22" fmla="*/ 76 h 16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7137" h="1613165">
                <a:moveTo>
                  <a:pt x="26562" y="76"/>
                </a:moveTo>
                <a:cubicBezTo>
                  <a:pt x="29205" y="7123"/>
                  <a:pt x="231817" y="487227"/>
                  <a:pt x="269697" y="560344"/>
                </a:cubicBezTo>
                <a:cubicBezTo>
                  <a:pt x="307577" y="633461"/>
                  <a:pt x="268816" y="402658"/>
                  <a:pt x="253840" y="438776"/>
                </a:cubicBezTo>
                <a:cubicBezTo>
                  <a:pt x="238864" y="474894"/>
                  <a:pt x="196580" y="680150"/>
                  <a:pt x="179843" y="777052"/>
                </a:cubicBezTo>
                <a:cubicBezTo>
                  <a:pt x="163106" y="873954"/>
                  <a:pt x="164867" y="1028996"/>
                  <a:pt x="153415" y="1020187"/>
                </a:cubicBezTo>
                <a:cubicBezTo>
                  <a:pt x="141963" y="1011378"/>
                  <a:pt x="104083" y="688078"/>
                  <a:pt x="111130" y="724196"/>
                </a:cubicBezTo>
                <a:cubicBezTo>
                  <a:pt x="118177" y="760314"/>
                  <a:pt x="186890" y="1190205"/>
                  <a:pt x="195699" y="1236894"/>
                </a:cubicBezTo>
                <a:cubicBezTo>
                  <a:pt x="204508" y="1283583"/>
                  <a:pt x="159581" y="943546"/>
                  <a:pt x="163986" y="1004330"/>
                </a:cubicBezTo>
                <a:cubicBezTo>
                  <a:pt x="168391" y="1065114"/>
                  <a:pt x="215961" y="1544337"/>
                  <a:pt x="222127" y="1601597"/>
                </a:cubicBezTo>
                <a:cubicBezTo>
                  <a:pt x="228294" y="1658857"/>
                  <a:pt x="235341" y="1492363"/>
                  <a:pt x="200985" y="1347891"/>
                </a:cubicBezTo>
                <a:cubicBezTo>
                  <a:pt x="166629" y="1203419"/>
                  <a:pt x="44181" y="817574"/>
                  <a:pt x="15991" y="734767"/>
                </a:cubicBezTo>
                <a:cubicBezTo>
                  <a:pt x="-12199" y="651960"/>
                  <a:pt x="-747" y="927690"/>
                  <a:pt x="31847" y="851049"/>
                </a:cubicBezTo>
                <a:cubicBezTo>
                  <a:pt x="64441" y="774408"/>
                  <a:pt x="205389" y="303995"/>
                  <a:pt x="211556" y="274924"/>
                </a:cubicBezTo>
                <a:cubicBezTo>
                  <a:pt x="217723" y="245853"/>
                  <a:pt x="90869" y="611437"/>
                  <a:pt x="68846" y="676626"/>
                </a:cubicBezTo>
                <a:cubicBezTo>
                  <a:pt x="46823" y="741815"/>
                  <a:pt x="79417" y="666055"/>
                  <a:pt x="79417" y="666055"/>
                </a:cubicBezTo>
                <a:cubicBezTo>
                  <a:pt x="79417" y="671340"/>
                  <a:pt x="60037" y="704815"/>
                  <a:pt x="68846" y="708339"/>
                </a:cubicBezTo>
                <a:cubicBezTo>
                  <a:pt x="77655" y="711863"/>
                  <a:pt x="124345" y="671340"/>
                  <a:pt x="132273" y="687197"/>
                </a:cubicBezTo>
                <a:cubicBezTo>
                  <a:pt x="140201" y="703054"/>
                  <a:pt x="125225" y="789384"/>
                  <a:pt x="116416" y="803479"/>
                </a:cubicBezTo>
                <a:cubicBezTo>
                  <a:pt x="107607" y="817574"/>
                  <a:pt x="70608" y="712744"/>
                  <a:pt x="79417" y="771766"/>
                </a:cubicBezTo>
                <a:cubicBezTo>
                  <a:pt x="88226" y="830788"/>
                  <a:pt x="119939" y="1243942"/>
                  <a:pt x="169271" y="1157611"/>
                </a:cubicBezTo>
                <a:cubicBezTo>
                  <a:pt x="218603" y="1071280"/>
                  <a:pt x="361313" y="360374"/>
                  <a:pt x="375408" y="253782"/>
                </a:cubicBezTo>
                <a:cubicBezTo>
                  <a:pt x="389503" y="147190"/>
                  <a:pt x="314624" y="562987"/>
                  <a:pt x="253840" y="518060"/>
                </a:cubicBezTo>
                <a:cubicBezTo>
                  <a:pt x="193056" y="473133"/>
                  <a:pt x="23919" y="-6971"/>
                  <a:pt x="26562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428ADD3D-79D4-3751-B4B7-3184D6FE0B12}"/>
              </a:ext>
            </a:extLst>
          </p:cNvPr>
          <p:cNvSpPr/>
          <p:nvPr/>
        </p:nvSpPr>
        <p:spPr>
          <a:xfrm>
            <a:off x="7530974" y="5221999"/>
            <a:ext cx="347313" cy="1245755"/>
          </a:xfrm>
          <a:custGeom>
            <a:avLst/>
            <a:gdLst>
              <a:gd name="connsiteX0" fmla="*/ 143643 w 347313"/>
              <a:gd name="connsiteY0" fmla="*/ 124 h 1245755"/>
              <a:gd name="connsiteX1" fmla="*/ 127787 w 347313"/>
              <a:gd name="connsiteY1" fmla="*/ 533964 h 1245755"/>
              <a:gd name="connsiteX2" fmla="*/ 127787 w 347313"/>
              <a:gd name="connsiteY2" fmla="*/ 486394 h 1245755"/>
              <a:gd name="connsiteX3" fmla="*/ 201784 w 347313"/>
              <a:gd name="connsiteY3" fmla="*/ 861668 h 1245755"/>
              <a:gd name="connsiteX4" fmla="*/ 344494 w 347313"/>
              <a:gd name="connsiteY4" fmla="*/ 1236942 h 1245755"/>
              <a:gd name="connsiteX5" fmla="*/ 275782 w 347313"/>
              <a:gd name="connsiteY5" fmla="*/ 1088947 h 1245755"/>
              <a:gd name="connsiteX6" fmla="*/ 32647 w 347313"/>
              <a:gd name="connsiteY6" fmla="*/ 666103 h 1245755"/>
              <a:gd name="connsiteX7" fmla="*/ 53789 w 347313"/>
              <a:gd name="connsiteY7" fmla="*/ 734815 h 1245755"/>
              <a:gd name="connsiteX8" fmla="*/ 934 w 347313"/>
              <a:gd name="connsiteY8" fmla="*/ 348970 h 1245755"/>
              <a:gd name="connsiteX9" fmla="*/ 22076 w 347313"/>
              <a:gd name="connsiteY9" fmla="*/ 597391 h 1245755"/>
              <a:gd name="connsiteX10" fmla="*/ 48503 w 347313"/>
              <a:gd name="connsiteY10" fmla="*/ 518107 h 1245755"/>
              <a:gd name="connsiteX11" fmla="*/ 22076 w 347313"/>
              <a:gd name="connsiteY11" fmla="*/ 687245 h 1245755"/>
              <a:gd name="connsiteX12" fmla="*/ 96073 w 347313"/>
              <a:gd name="connsiteY12" fmla="*/ 433539 h 1245755"/>
              <a:gd name="connsiteX13" fmla="*/ 138358 w 347313"/>
              <a:gd name="connsiteY13" fmla="*/ 586819 h 1245755"/>
              <a:gd name="connsiteX14" fmla="*/ 143643 w 347313"/>
              <a:gd name="connsiteY14" fmla="*/ 124 h 124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313" h="1245755">
                <a:moveTo>
                  <a:pt x="143643" y="124"/>
                </a:moveTo>
                <a:cubicBezTo>
                  <a:pt x="141881" y="-8685"/>
                  <a:pt x="130430" y="452919"/>
                  <a:pt x="127787" y="533964"/>
                </a:cubicBezTo>
                <a:cubicBezTo>
                  <a:pt x="125144" y="615009"/>
                  <a:pt x="115454" y="431777"/>
                  <a:pt x="127787" y="486394"/>
                </a:cubicBezTo>
                <a:cubicBezTo>
                  <a:pt x="140120" y="541011"/>
                  <a:pt x="165666" y="736577"/>
                  <a:pt x="201784" y="861668"/>
                </a:cubicBezTo>
                <a:cubicBezTo>
                  <a:pt x="237902" y="986759"/>
                  <a:pt x="332161" y="1199062"/>
                  <a:pt x="344494" y="1236942"/>
                </a:cubicBezTo>
                <a:cubicBezTo>
                  <a:pt x="356827" y="1274822"/>
                  <a:pt x="327757" y="1184087"/>
                  <a:pt x="275782" y="1088947"/>
                </a:cubicBezTo>
                <a:cubicBezTo>
                  <a:pt x="223808" y="993807"/>
                  <a:pt x="69646" y="725125"/>
                  <a:pt x="32647" y="666103"/>
                </a:cubicBezTo>
                <a:cubicBezTo>
                  <a:pt x="-4352" y="607081"/>
                  <a:pt x="59074" y="787671"/>
                  <a:pt x="53789" y="734815"/>
                </a:cubicBezTo>
                <a:cubicBezTo>
                  <a:pt x="48503" y="681960"/>
                  <a:pt x="6219" y="371874"/>
                  <a:pt x="934" y="348970"/>
                </a:cubicBezTo>
                <a:cubicBezTo>
                  <a:pt x="-4351" y="326066"/>
                  <a:pt x="14148" y="569202"/>
                  <a:pt x="22076" y="597391"/>
                </a:cubicBezTo>
                <a:cubicBezTo>
                  <a:pt x="30004" y="625580"/>
                  <a:pt x="48503" y="503131"/>
                  <a:pt x="48503" y="518107"/>
                </a:cubicBezTo>
                <a:cubicBezTo>
                  <a:pt x="48503" y="533083"/>
                  <a:pt x="14148" y="701340"/>
                  <a:pt x="22076" y="687245"/>
                </a:cubicBezTo>
                <a:cubicBezTo>
                  <a:pt x="30004" y="673150"/>
                  <a:pt x="76693" y="450277"/>
                  <a:pt x="96073" y="433539"/>
                </a:cubicBezTo>
                <a:cubicBezTo>
                  <a:pt x="115453" y="416801"/>
                  <a:pt x="128668" y="654650"/>
                  <a:pt x="138358" y="586819"/>
                </a:cubicBezTo>
                <a:cubicBezTo>
                  <a:pt x="148048" y="518988"/>
                  <a:pt x="145405" y="8933"/>
                  <a:pt x="14364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A9806B47-99D6-7EE7-B1DF-29A12A14F564}"/>
              </a:ext>
            </a:extLst>
          </p:cNvPr>
          <p:cNvSpPr/>
          <p:nvPr/>
        </p:nvSpPr>
        <p:spPr>
          <a:xfrm>
            <a:off x="7580572" y="5356856"/>
            <a:ext cx="1068775" cy="2264290"/>
          </a:xfrm>
          <a:custGeom>
            <a:avLst/>
            <a:gdLst>
              <a:gd name="connsiteX0" fmla="*/ 157472 w 1068775"/>
              <a:gd name="connsiteY0" fmla="*/ 60832 h 2264290"/>
              <a:gd name="connsiteX1" fmla="*/ 178614 w 1068775"/>
              <a:gd name="connsiteY1" fmla="*/ 124258 h 2264290"/>
              <a:gd name="connsiteX2" fmla="*/ 194471 w 1068775"/>
              <a:gd name="connsiteY2" fmla="*/ 663384 h 2264290"/>
              <a:gd name="connsiteX3" fmla="*/ 442892 w 1068775"/>
              <a:gd name="connsiteY3" fmla="*/ 1102085 h 2264290"/>
              <a:gd name="connsiteX4" fmla="*/ 321324 w 1068775"/>
              <a:gd name="connsiteY4" fmla="*/ 969946 h 2264290"/>
              <a:gd name="connsiteX5" fmla="*/ 1066586 w 1068775"/>
              <a:gd name="connsiteY5" fmla="*/ 2259620 h 2264290"/>
              <a:gd name="connsiteX6" fmla="*/ 46475 w 1068775"/>
              <a:gd name="connsiteY6" fmla="*/ 441391 h 2264290"/>
              <a:gd name="connsiteX7" fmla="*/ 168043 w 1068775"/>
              <a:gd name="connsiteY7" fmla="*/ 705669 h 2264290"/>
              <a:gd name="connsiteX8" fmla="*/ 120473 w 1068775"/>
              <a:gd name="connsiteY8" fmla="*/ 356823 h 2264290"/>
              <a:gd name="connsiteX9" fmla="*/ 120473 w 1068775"/>
              <a:gd name="connsiteY9" fmla="*/ 864235 h 2264290"/>
              <a:gd name="connsiteX10" fmla="*/ 157472 w 1068775"/>
              <a:gd name="connsiteY10" fmla="*/ 60832 h 226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8775" h="2264290">
                <a:moveTo>
                  <a:pt x="157472" y="60832"/>
                </a:moveTo>
                <a:cubicBezTo>
                  <a:pt x="167162" y="-62497"/>
                  <a:pt x="172447" y="23833"/>
                  <a:pt x="178614" y="124258"/>
                </a:cubicBezTo>
                <a:cubicBezTo>
                  <a:pt x="184781" y="224683"/>
                  <a:pt x="150425" y="500413"/>
                  <a:pt x="194471" y="663384"/>
                </a:cubicBezTo>
                <a:cubicBezTo>
                  <a:pt x="238517" y="826355"/>
                  <a:pt x="421750" y="1050991"/>
                  <a:pt x="442892" y="1102085"/>
                </a:cubicBezTo>
                <a:cubicBezTo>
                  <a:pt x="464034" y="1153179"/>
                  <a:pt x="217375" y="777024"/>
                  <a:pt x="321324" y="969946"/>
                </a:cubicBezTo>
                <a:cubicBezTo>
                  <a:pt x="425273" y="1162868"/>
                  <a:pt x="1112394" y="2347713"/>
                  <a:pt x="1066586" y="2259620"/>
                </a:cubicBezTo>
                <a:cubicBezTo>
                  <a:pt x="1020778" y="2171528"/>
                  <a:pt x="196232" y="700383"/>
                  <a:pt x="46475" y="441391"/>
                </a:cubicBezTo>
                <a:cubicBezTo>
                  <a:pt x="-103282" y="182399"/>
                  <a:pt x="155710" y="719764"/>
                  <a:pt x="168043" y="705669"/>
                </a:cubicBezTo>
                <a:cubicBezTo>
                  <a:pt x="180376" y="691574"/>
                  <a:pt x="128401" y="330395"/>
                  <a:pt x="120473" y="356823"/>
                </a:cubicBezTo>
                <a:cubicBezTo>
                  <a:pt x="112545" y="383251"/>
                  <a:pt x="108140" y="916210"/>
                  <a:pt x="120473" y="864235"/>
                </a:cubicBezTo>
                <a:cubicBezTo>
                  <a:pt x="132806" y="812260"/>
                  <a:pt x="147782" y="184161"/>
                  <a:pt x="157472" y="60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5345CB93-A0F0-BF61-6A66-CD0BD5DCA96A}"/>
              </a:ext>
            </a:extLst>
          </p:cNvPr>
          <p:cNvSpPr/>
          <p:nvPr/>
        </p:nvSpPr>
        <p:spPr>
          <a:xfrm>
            <a:off x="7791437" y="5930668"/>
            <a:ext cx="793473" cy="1700874"/>
          </a:xfrm>
          <a:custGeom>
            <a:avLst/>
            <a:gdLst>
              <a:gd name="connsiteX0" fmla="*/ 4748 w 793473"/>
              <a:gd name="connsiteY0" fmla="*/ 47288 h 1700874"/>
              <a:gd name="connsiteX1" fmla="*/ 25890 w 793473"/>
              <a:gd name="connsiteY1" fmla="*/ 94858 h 1700874"/>
              <a:gd name="connsiteX2" fmla="*/ 110459 w 793473"/>
              <a:gd name="connsiteY2" fmla="*/ 602271 h 1700874"/>
              <a:gd name="connsiteX3" fmla="*/ 284882 w 793473"/>
              <a:gd name="connsiteY3" fmla="*/ 1014544 h 1700874"/>
              <a:gd name="connsiteX4" fmla="*/ 279597 w 793473"/>
              <a:gd name="connsiteY4" fmla="*/ 898261 h 1700874"/>
              <a:gd name="connsiteX5" fmla="*/ 554445 w 793473"/>
              <a:gd name="connsiteY5" fmla="*/ 1416245 h 1700874"/>
              <a:gd name="connsiteX6" fmla="*/ 464591 w 793473"/>
              <a:gd name="connsiteY6" fmla="*/ 1183681 h 1700874"/>
              <a:gd name="connsiteX7" fmla="*/ 787009 w 793473"/>
              <a:gd name="connsiteY7" fmla="*/ 1696379 h 1700874"/>
              <a:gd name="connsiteX8" fmla="*/ 121030 w 793473"/>
              <a:gd name="connsiteY8" fmla="*/ 834835 h 1700874"/>
              <a:gd name="connsiteX9" fmla="*/ 380022 w 793473"/>
              <a:gd name="connsiteY9" fmla="*/ 1194252 h 1700874"/>
              <a:gd name="connsiteX10" fmla="*/ 253169 w 793473"/>
              <a:gd name="connsiteY10" fmla="*/ 961688 h 1700874"/>
              <a:gd name="connsiteX11" fmla="*/ 168600 w 793473"/>
              <a:gd name="connsiteY11" fmla="*/ 517702 h 1700874"/>
              <a:gd name="connsiteX12" fmla="*/ 205599 w 793473"/>
              <a:gd name="connsiteY12" fmla="*/ 797836 h 1700874"/>
              <a:gd name="connsiteX13" fmla="*/ 99888 w 793473"/>
              <a:gd name="connsiteY13" fmla="*/ 485989 h 1700874"/>
              <a:gd name="connsiteX14" fmla="*/ 105173 w 793473"/>
              <a:gd name="connsiteY14" fmla="*/ 612842 h 1700874"/>
              <a:gd name="connsiteX15" fmla="*/ 4748 w 793473"/>
              <a:gd name="connsiteY15" fmla="*/ 47288 h 170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3473" h="1700874">
                <a:moveTo>
                  <a:pt x="4748" y="47288"/>
                </a:moveTo>
                <a:cubicBezTo>
                  <a:pt x="-8466" y="-39043"/>
                  <a:pt x="8272" y="2361"/>
                  <a:pt x="25890" y="94858"/>
                </a:cubicBezTo>
                <a:cubicBezTo>
                  <a:pt x="43508" y="187355"/>
                  <a:pt x="67294" y="448990"/>
                  <a:pt x="110459" y="602271"/>
                </a:cubicBezTo>
                <a:cubicBezTo>
                  <a:pt x="153624" y="755552"/>
                  <a:pt x="256692" y="965212"/>
                  <a:pt x="284882" y="1014544"/>
                </a:cubicBezTo>
                <a:cubicBezTo>
                  <a:pt x="313072" y="1063876"/>
                  <a:pt x="234670" y="831311"/>
                  <a:pt x="279597" y="898261"/>
                </a:cubicBezTo>
                <a:cubicBezTo>
                  <a:pt x="324524" y="965211"/>
                  <a:pt x="523613" y="1368675"/>
                  <a:pt x="554445" y="1416245"/>
                </a:cubicBezTo>
                <a:cubicBezTo>
                  <a:pt x="585277" y="1463815"/>
                  <a:pt x="425830" y="1136992"/>
                  <a:pt x="464591" y="1183681"/>
                </a:cubicBezTo>
                <a:cubicBezTo>
                  <a:pt x="503352" y="1230370"/>
                  <a:pt x="844269" y="1754520"/>
                  <a:pt x="787009" y="1696379"/>
                </a:cubicBezTo>
                <a:cubicBezTo>
                  <a:pt x="729749" y="1638238"/>
                  <a:pt x="188861" y="918523"/>
                  <a:pt x="121030" y="834835"/>
                </a:cubicBezTo>
                <a:cubicBezTo>
                  <a:pt x="53199" y="751147"/>
                  <a:pt x="357999" y="1173110"/>
                  <a:pt x="380022" y="1194252"/>
                </a:cubicBezTo>
                <a:cubicBezTo>
                  <a:pt x="402045" y="1215394"/>
                  <a:pt x="288406" y="1074446"/>
                  <a:pt x="253169" y="961688"/>
                </a:cubicBezTo>
                <a:cubicBezTo>
                  <a:pt x="217932" y="848930"/>
                  <a:pt x="176528" y="545011"/>
                  <a:pt x="168600" y="517702"/>
                </a:cubicBezTo>
                <a:cubicBezTo>
                  <a:pt x="160672" y="490393"/>
                  <a:pt x="217051" y="803122"/>
                  <a:pt x="205599" y="797836"/>
                </a:cubicBezTo>
                <a:cubicBezTo>
                  <a:pt x="194147" y="792551"/>
                  <a:pt x="116626" y="516821"/>
                  <a:pt x="99888" y="485989"/>
                </a:cubicBezTo>
                <a:cubicBezTo>
                  <a:pt x="83150" y="455157"/>
                  <a:pt x="116625" y="685078"/>
                  <a:pt x="105173" y="612842"/>
                </a:cubicBezTo>
                <a:cubicBezTo>
                  <a:pt x="93721" y="540606"/>
                  <a:pt x="17962" y="133619"/>
                  <a:pt x="4748" y="47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DFB0176C-4D82-BEDB-55EA-FA59D92DF3E5}"/>
              </a:ext>
            </a:extLst>
          </p:cNvPr>
          <p:cNvSpPr/>
          <p:nvPr/>
        </p:nvSpPr>
        <p:spPr>
          <a:xfrm>
            <a:off x="8694497" y="5459968"/>
            <a:ext cx="259265" cy="1988259"/>
          </a:xfrm>
          <a:custGeom>
            <a:avLst/>
            <a:gdLst>
              <a:gd name="connsiteX0" fmla="*/ 142941 w 259265"/>
              <a:gd name="connsiteY0" fmla="*/ 4 h 1988259"/>
              <a:gd name="connsiteX1" fmla="*/ 132370 w 259265"/>
              <a:gd name="connsiteY1" fmla="*/ 792837 h 1988259"/>
              <a:gd name="connsiteX2" fmla="*/ 90086 w 259265"/>
              <a:gd name="connsiteY2" fmla="*/ 1395389 h 1988259"/>
              <a:gd name="connsiteX3" fmla="*/ 95371 w 259265"/>
              <a:gd name="connsiteY3" fmla="*/ 1279107 h 1988259"/>
              <a:gd name="connsiteX4" fmla="*/ 153512 w 259265"/>
              <a:gd name="connsiteY4" fmla="*/ 1686094 h 1988259"/>
              <a:gd name="connsiteX5" fmla="*/ 259223 w 259265"/>
              <a:gd name="connsiteY5" fmla="*/ 1987371 h 1988259"/>
              <a:gd name="connsiteX6" fmla="*/ 164083 w 259265"/>
              <a:gd name="connsiteY6" fmla="*/ 1760092 h 1988259"/>
              <a:gd name="connsiteX7" fmla="*/ 231 w 259265"/>
              <a:gd name="connsiteY7" fmla="*/ 1257965 h 1988259"/>
              <a:gd name="connsiteX8" fmla="*/ 127085 w 259265"/>
              <a:gd name="connsiteY8" fmla="*/ 1495815 h 1988259"/>
              <a:gd name="connsiteX9" fmla="*/ 84800 w 259265"/>
              <a:gd name="connsiteY9" fmla="*/ 412277 h 1988259"/>
              <a:gd name="connsiteX10" fmla="*/ 63658 w 259265"/>
              <a:gd name="connsiteY10" fmla="*/ 803408 h 1988259"/>
              <a:gd name="connsiteX11" fmla="*/ 142941 w 259265"/>
              <a:gd name="connsiteY11" fmla="*/ 4 h 19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265" h="1988259">
                <a:moveTo>
                  <a:pt x="142941" y="4"/>
                </a:moveTo>
                <a:cubicBezTo>
                  <a:pt x="154393" y="-1758"/>
                  <a:pt x="141179" y="560273"/>
                  <a:pt x="132370" y="792837"/>
                </a:cubicBezTo>
                <a:cubicBezTo>
                  <a:pt x="123561" y="1025401"/>
                  <a:pt x="96252" y="1314344"/>
                  <a:pt x="90086" y="1395389"/>
                </a:cubicBezTo>
                <a:cubicBezTo>
                  <a:pt x="83920" y="1476434"/>
                  <a:pt x="84800" y="1230656"/>
                  <a:pt x="95371" y="1279107"/>
                </a:cubicBezTo>
                <a:cubicBezTo>
                  <a:pt x="105942" y="1327558"/>
                  <a:pt x="126203" y="1568050"/>
                  <a:pt x="153512" y="1686094"/>
                </a:cubicBezTo>
                <a:cubicBezTo>
                  <a:pt x="180821" y="1804138"/>
                  <a:pt x="257461" y="1975038"/>
                  <a:pt x="259223" y="1987371"/>
                </a:cubicBezTo>
                <a:cubicBezTo>
                  <a:pt x="260985" y="1999704"/>
                  <a:pt x="207248" y="1881660"/>
                  <a:pt x="164083" y="1760092"/>
                </a:cubicBezTo>
                <a:cubicBezTo>
                  <a:pt x="120918" y="1638524"/>
                  <a:pt x="6397" y="1302011"/>
                  <a:pt x="231" y="1257965"/>
                </a:cubicBezTo>
                <a:cubicBezTo>
                  <a:pt x="-5935" y="1213919"/>
                  <a:pt x="112990" y="1636763"/>
                  <a:pt x="127085" y="1495815"/>
                </a:cubicBezTo>
                <a:cubicBezTo>
                  <a:pt x="141180" y="1354867"/>
                  <a:pt x="95371" y="527678"/>
                  <a:pt x="84800" y="412277"/>
                </a:cubicBezTo>
                <a:cubicBezTo>
                  <a:pt x="74229" y="296876"/>
                  <a:pt x="50444" y="868596"/>
                  <a:pt x="63658" y="803408"/>
                </a:cubicBezTo>
                <a:cubicBezTo>
                  <a:pt x="76872" y="738220"/>
                  <a:pt x="131489" y="1766"/>
                  <a:pt x="1429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F5243970-FC36-F392-70BC-01E3CDBEF5A4}"/>
              </a:ext>
            </a:extLst>
          </p:cNvPr>
          <p:cNvSpPr/>
          <p:nvPr/>
        </p:nvSpPr>
        <p:spPr>
          <a:xfrm>
            <a:off x="9131860" y="3680491"/>
            <a:ext cx="175999" cy="923038"/>
          </a:xfrm>
          <a:custGeom>
            <a:avLst/>
            <a:gdLst>
              <a:gd name="connsiteX0" fmla="*/ 6854 w 175999"/>
              <a:gd name="connsiteY0" fmla="*/ 3537 h 923038"/>
              <a:gd name="connsiteX1" fmla="*/ 54424 w 175999"/>
              <a:gd name="connsiteY1" fmla="*/ 595518 h 923038"/>
              <a:gd name="connsiteX2" fmla="*/ 64995 w 175999"/>
              <a:gd name="connsiteY2" fmla="*/ 426381 h 923038"/>
              <a:gd name="connsiteX3" fmla="*/ 75567 w 175999"/>
              <a:gd name="connsiteY3" fmla="*/ 310099 h 923038"/>
              <a:gd name="connsiteX4" fmla="*/ 175992 w 175999"/>
              <a:gd name="connsiteY4" fmla="*/ 865081 h 923038"/>
              <a:gd name="connsiteX5" fmla="*/ 80852 w 175999"/>
              <a:gd name="connsiteY5" fmla="*/ 479236 h 923038"/>
              <a:gd name="connsiteX6" fmla="*/ 70281 w 175999"/>
              <a:gd name="connsiteY6" fmla="*/ 225530 h 923038"/>
              <a:gd name="connsiteX7" fmla="*/ 49139 w 175999"/>
              <a:gd name="connsiteY7" fmla="*/ 563805 h 923038"/>
              <a:gd name="connsiteX8" fmla="*/ 54424 w 175999"/>
              <a:gd name="connsiteY8" fmla="*/ 304813 h 923038"/>
              <a:gd name="connsiteX9" fmla="*/ 38568 w 175999"/>
              <a:gd name="connsiteY9" fmla="*/ 553234 h 923038"/>
              <a:gd name="connsiteX10" fmla="*/ 1569 w 175999"/>
              <a:gd name="connsiteY10" fmla="*/ 357669 h 923038"/>
              <a:gd name="connsiteX11" fmla="*/ 6854 w 175999"/>
              <a:gd name="connsiteY11" fmla="*/ 917937 h 923038"/>
              <a:gd name="connsiteX12" fmla="*/ 6854 w 175999"/>
              <a:gd name="connsiteY12" fmla="*/ 3537 h 92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999" h="923038">
                <a:moveTo>
                  <a:pt x="6854" y="3537"/>
                </a:moveTo>
                <a:cubicBezTo>
                  <a:pt x="14782" y="-50199"/>
                  <a:pt x="44734" y="525044"/>
                  <a:pt x="54424" y="595518"/>
                </a:cubicBezTo>
                <a:cubicBezTo>
                  <a:pt x="64114" y="665992"/>
                  <a:pt x="61471" y="473951"/>
                  <a:pt x="64995" y="426381"/>
                </a:cubicBezTo>
                <a:cubicBezTo>
                  <a:pt x="68519" y="378811"/>
                  <a:pt x="57067" y="236982"/>
                  <a:pt x="75567" y="310099"/>
                </a:cubicBezTo>
                <a:cubicBezTo>
                  <a:pt x="94067" y="383216"/>
                  <a:pt x="175111" y="836892"/>
                  <a:pt x="175992" y="865081"/>
                </a:cubicBezTo>
                <a:cubicBezTo>
                  <a:pt x="176873" y="893270"/>
                  <a:pt x="98471" y="585828"/>
                  <a:pt x="80852" y="479236"/>
                </a:cubicBezTo>
                <a:cubicBezTo>
                  <a:pt x="63234" y="372644"/>
                  <a:pt x="75566" y="211435"/>
                  <a:pt x="70281" y="225530"/>
                </a:cubicBezTo>
                <a:cubicBezTo>
                  <a:pt x="64996" y="239625"/>
                  <a:pt x="51782" y="550591"/>
                  <a:pt x="49139" y="563805"/>
                </a:cubicBezTo>
                <a:cubicBezTo>
                  <a:pt x="46496" y="577019"/>
                  <a:pt x="56186" y="306575"/>
                  <a:pt x="54424" y="304813"/>
                </a:cubicBezTo>
                <a:cubicBezTo>
                  <a:pt x="52662" y="303051"/>
                  <a:pt x="47377" y="544425"/>
                  <a:pt x="38568" y="553234"/>
                </a:cubicBezTo>
                <a:cubicBezTo>
                  <a:pt x="29759" y="562043"/>
                  <a:pt x="6855" y="296885"/>
                  <a:pt x="1569" y="357669"/>
                </a:cubicBezTo>
                <a:cubicBezTo>
                  <a:pt x="-3717" y="418453"/>
                  <a:pt x="5973" y="982245"/>
                  <a:pt x="6854" y="917937"/>
                </a:cubicBezTo>
                <a:cubicBezTo>
                  <a:pt x="7735" y="853629"/>
                  <a:pt x="-1074" y="57273"/>
                  <a:pt x="6854" y="3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D6F2DA1A-1D08-02BB-969F-45CD77751EC5}"/>
              </a:ext>
            </a:extLst>
          </p:cNvPr>
          <p:cNvSpPr/>
          <p:nvPr/>
        </p:nvSpPr>
        <p:spPr>
          <a:xfrm>
            <a:off x="9244420" y="4116505"/>
            <a:ext cx="123633" cy="1376067"/>
          </a:xfrm>
          <a:custGeom>
            <a:avLst/>
            <a:gdLst>
              <a:gd name="connsiteX0" fmla="*/ 5 w 123633"/>
              <a:gd name="connsiteY0" fmla="*/ 938 h 1376067"/>
              <a:gd name="connsiteX1" fmla="*/ 121573 w 123633"/>
              <a:gd name="connsiteY1" fmla="*/ 608776 h 1376067"/>
              <a:gd name="connsiteX2" fmla="*/ 79289 w 123633"/>
              <a:gd name="connsiteY2" fmla="*/ 1375181 h 1376067"/>
              <a:gd name="connsiteX3" fmla="*/ 116288 w 123633"/>
              <a:gd name="connsiteY3" fmla="*/ 746200 h 1376067"/>
              <a:gd name="connsiteX4" fmla="*/ 5 w 123633"/>
              <a:gd name="connsiteY4" fmla="*/ 938 h 13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33" h="1376067">
                <a:moveTo>
                  <a:pt x="5" y="938"/>
                </a:moveTo>
                <a:cubicBezTo>
                  <a:pt x="886" y="-21966"/>
                  <a:pt x="108359" y="379736"/>
                  <a:pt x="121573" y="608776"/>
                </a:cubicBezTo>
                <a:cubicBezTo>
                  <a:pt x="134787" y="837816"/>
                  <a:pt x="80170" y="1352277"/>
                  <a:pt x="79289" y="1375181"/>
                </a:cubicBezTo>
                <a:cubicBezTo>
                  <a:pt x="78408" y="1398085"/>
                  <a:pt x="128621" y="971717"/>
                  <a:pt x="116288" y="746200"/>
                </a:cubicBezTo>
                <a:cubicBezTo>
                  <a:pt x="103955" y="520683"/>
                  <a:pt x="-876" y="23842"/>
                  <a:pt x="5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08E6837B-ED72-4CCA-D0FD-10C035E27C1D}"/>
              </a:ext>
            </a:extLst>
          </p:cNvPr>
          <p:cNvSpPr/>
          <p:nvPr/>
        </p:nvSpPr>
        <p:spPr>
          <a:xfrm>
            <a:off x="9287040" y="4540894"/>
            <a:ext cx="594919" cy="1685914"/>
          </a:xfrm>
          <a:custGeom>
            <a:avLst/>
            <a:gdLst>
              <a:gd name="connsiteX0" fmla="*/ 47240 w 594919"/>
              <a:gd name="connsiteY0" fmla="*/ 126246 h 1685914"/>
              <a:gd name="connsiteX1" fmla="*/ 63096 w 594919"/>
              <a:gd name="connsiteY1" fmla="*/ 189672 h 1685914"/>
              <a:gd name="connsiteX2" fmla="*/ 581080 w 594919"/>
              <a:gd name="connsiteY2" fmla="*/ 1643198 h 1685914"/>
              <a:gd name="connsiteX3" fmla="*/ 411943 w 594919"/>
              <a:gd name="connsiteY3" fmla="*/ 1193927 h 1685914"/>
              <a:gd name="connsiteX4" fmla="*/ 47240 w 594919"/>
              <a:gd name="connsiteY4" fmla="*/ 126246 h 168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9" h="1685914">
                <a:moveTo>
                  <a:pt x="47240" y="126246"/>
                </a:moveTo>
                <a:cubicBezTo>
                  <a:pt x="-10901" y="-41130"/>
                  <a:pt x="-25877" y="-63153"/>
                  <a:pt x="63096" y="189672"/>
                </a:cubicBezTo>
                <a:cubicBezTo>
                  <a:pt x="152069" y="442497"/>
                  <a:pt x="522939" y="1475822"/>
                  <a:pt x="581080" y="1643198"/>
                </a:cubicBezTo>
                <a:cubicBezTo>
                  <a:pt x="639221" y="1810574"/>
                  <a:pt x="500916" y="1449395"/>
                  <a:pt x="411943" y="1193927"/>
                </a:cubicBezTo>
                <a:cubicBezTo>
                  <a:pt x="322970" y="938459"/>
                  <a:pt x="105381" y="293622"/>
                  <a:pt x="47240" y="126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F440B881-1C1C-0B05-866D-CE4B7B82666F}"/>
              </a:ext>
            </a:extLst>
          </p:cNvPr>
          <p:cNvSpPr/>
          <p:nvPr/>
        </p:nvSpPr>
        <p:spPr>
          <a:xfrm>
            <a:off x="9825715" y="6066660"/>
            <a:ext cx="375470" cy="1349932"/>
          </a:xfrm>
          <a:custGeom>
            <a:avLst/>
            <a:gdLst>
              <a:gd name="connsiteX0" fmla="*/ 121 w 375470"/>
              <a:gd name="connsiteY0" fmla="*/ 1150 h 1349932"/>
              <a:gd name="connsiteX1" fmla="*/ 285540 w 375470"/>
              <a:gd name="connsiteY1" fmla="*/ 1084688 h 1349932"/>
              <a:gd name="connsiteX2" fmla="*/ 375395 w 375470"/>
              <a:gd name="connsiteY2" fmla="*/ 1348965 h 1349932"/>
              <a:gd name="connsiteX3" fmla="*/ 274969 w 375470"/>
              <a:gd name="connsiteY3" fmla="*/ 1031832 h 1349932"/>
              <a:gd name="connsiteX4" fmla="*/ 185115 w 375470"/>
              <a:gd name="connsiteY4" fmla="*/ 228429 h 1349932"/>
              <a:gd name="connsiteX5" fmla="*/ 253827 w 375470"/>
              <a:gd name="connsiteY5" fmla="*/ 973691 h 1349932"/>
              <a:gd name="connsiteX6" fmla="*/ 132260 w 375470"/>
              <a:gd name="connsiteY6" fmla="*/ 418709 h 1349932"/>
              <a:gd name="connsiteX7" fmla="*/ 237971 w 375470"/>
              <a:gd name="connsiteY7" fmla="*/ 635416 h 1349932"/>
              <a:gd name="connsiteX8" fmla="*/ 142831 w 375470"/>
              <a:gd name="connsiteY8" fmla="*/ 471564 h 1349932"/>
              <a:gd name="connsiteX9" fmla="*/ 253827 w 375470"/>
              <a:gd name="connsiteY9" fmla="*/ 741127 h 1349932"/>
              <a:gd name="connsiteX10" fmla="*/ 126974 w 375470"/>
              <a:gd name="connsiteY10" fmla="*/ 482135 h 1349932"/>
              <a:gd name="connsiteX11" fmla="*/ 248542 w 375470"/>
              <a:gd name="connsiteY11" fmla="*/ 867980 h 1349932"/>
              <a:gd name="connsiteX12" fmla="*/ 121 w 375470"/>
              <a:gd name="connsiteY12" fmla="*/ 1150 h 13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470" h="1349932">
                <a:moveTo>
                  <a:pt x="121" y="1150"/>
                </a:moveTo>
                <a:cubicBezTo>
                  <a:pt x="6287" y="37268"/>
                  <a:pt x="222994" y="860052"/>
                  <a:pt x="285540" y="1084688"/>
                </a:cubicBezTo>
                <a:cubicBezTo>
                  <a:pt x="348086" y="1309324"/>
                  <a:pt x="377157" y="1357774"/>
                  <a:pt x="375395" y="1348965"/>
                </a:cubicBezTo>
                <a:cubicBezTo>
                  <a:pt x="373633" y="1340156"/>
                  <a:pt x="306682" y="1218588"/>
                  <a:pt x="274969" y="1031832"/>
                </a:cubicBezTo>
                <a:cubicBezTo>
                  <a:pt x="243256" y="845076"/>
                  <a:pt x="188639" y="238119"/>
                  <a:pt x="185115" y="228429"/>
                </a:cubicBezTo>
                <a:cubicBezTo>
                  <a:pt x="181591" y="218739"/>
                  <a:pt x="262636" y="941978"/>
                  <a:pt x="253827" y="973691"/>
                </a:cubicBezTo>
                <a:cubicBezTo>
                  <a:pt x="245018" y="1005404"/>
                  <a:pt x="134903" y="475088"/>
                  <a:pt x="132260" y="418709"/>
                </a:cubicBezTo>
                <a:cubicBezTo>
                  <a:pt x="129617" y="362330"/>
                  <a:pt x="236209" y="626607"/>
                  <a:pt x="237971" y="635416"/>
                </a:cubicBezTo>
                <a:cubicBezTo>
                  <a:pt x="239733" y="644225"/>
                  <a:pt x="140188" y="453946"/>
                  <a:pt x="142831" y="471564"/>
                </a:cubicBezTo>
                <a:cubicBezTo>
                  <a:pt x="145474" y="489182"/>
                  <a:pt x="256470" y="739365"/>
                  <a:pt x="253827" y="741127"/>
                </a:cubicBezTo>
                <a:cubicBezTo>
                  <a:pt x="251184" y="742889"/>
                  <a:pt x="127855" y="460993"/>
                  <a:pt x="126974" y="482135"/>
                </a:cubicBezTo>
                <a:cubicBezTo>
                  <a:pt x="126093" y="503277"/>
                  <a:pt x="273208" y="945501"/>
                  <a:pt x="248542" y="867980"/>
                </a:cubicBezTo>
                <a:cubicBezTo>
                  <a:pt x="223876" y="790459"/>
                  <a:pt x="-6045" y="-34968"/>
                  <a:pt x="121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D428677C-19A8-ECDE-C24D-FEC2425EEA70}"/>
              </a:ext>
            </a:extLst>
          </p:cNvPr>
          <p:cNvSpPr/>
          <p:nvPr/>
        </p:nvSpPr>
        <p:spPr>
          <a:xfrm>
            <a:off x="9576573" y="5697310"/>
            <a:ext cx="108004" cy="1731517"/>
          </a:xfrm>
          <a:custGeom>
            <a:avLst/>
            <a:gdLst>
              <a:gd name="connsiteX0" fmla="*/ 842 w 108004"/>
              <a:gd name="connsiteY0" fmla="*/ 11083 h 1731517"/>
              <a:gd name="connsiteX1" fmla="*/ 106553 w 108004"/>
              <a:gd name="connsiteY1" fmla="*/ 1702459 h 1731517"/>
              <a:gd name="connsiteX2" fmla="*/ 58983 w 108004"/>
              <a:gd name="connsiteY2" fmla="*/ 1004766 h 1731517"/>
              <a:gd name="connsiteX3" fmla="*/ 842 w 108004"/>
              <a:gd name="connsiteY3" fmla="*/ 11083 h 173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4" h="1731517">
                <a:moveTo>
                  <a:pt x="842" y="11083"/>
                </a:moveTo>
                <a:cubicBezTo>
                  <a:pt x="8770" y="127365"/>
                  <a:pt x="96863" y="1536845"/>
                  <a:pt x="106553" y="1702459"/>
                </a:cubicBezTo>
                <a:cubicBezTo>
                  <a:pt x="116243" y="1868073"/>
                  <a:pt x="74840" y="1284019"/>
                  <a:pt x="58983" y="1004766"/>
                </a:cubicBezTo>
                <a:cubicBezTo>
                  <a:pt x="43126" y="725513"/>
                  <a:pt x="-7086" y="-105199"/>
                  <a:pt x="842" y="1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CC058A6C-65E1-F034-9AF9-D619C98EF61F}"/>
              </a:ext>
            </a:extLst>
          </p:cNvPr>
          <p:cNvSpPr/>
          <p:nvPr/>
        </p:nvSpPr>
        <p:spPr>
          <a:xfrm>
            <a:off x="9751748" y="6215454"/>
            <a:ext cx="211512" cy="1306057"/>
          </a:xfrm>
          <a:custGeom>
            <a:avLst/>
            <a:gdLst>
              <a:gd name="connsiteX0" fmla="*/ 90 w 211512"/>
              <a:gd name="connsiteY0" fmla="*/ 21494 h 1306057"/>
              <a:gd name="connsiteX1" fmla="*/ 31803 w 211512"/>
              <a:gd name="connsiteY1" fmla="*/ 180060 h 1306057"/>
              <a:gd name="connsiteX2" fmla="*/ 10661 w 211512"/>
              <a:gd name="connsiteY2" fmla="*/ 1210743 h 1306057"/>
              <a:gd name="connsiteX3" fmla="*/ 21232 w 211512"/>
              <a:gd name="connsiteY3" fmla="*/ 904181 h 1306057"/>
              <a:gd name="connsiteX4" fmla="*/ 211512 w 211512"/>
              <a:gd name="connsiteY4" fmla="*/ 1305882 h 1306057"/>
              <a:gd name="connsiteX5" fmla="*/ 21232 w 211512"/>
              <a:gd name="connsiteY5" fmla="*/ 846040 h 1306057"/>
              <a:gd name="connsiteX6" fmla="*/ 21232 w 211512"/>
              <a:gd name="connsiteY6" fmla="*/ 846040 h 1306057"/>
              <a:gd name="connsiteX7" fmla="*/ 21232 w 211512"/>
              <a:gd name="connsiteY7" fmla="*/ 491908 h 1306057"/>
              <a:gd name="connsiteX8" fmla="*/ 21232 w 211512"/>
              <a:gd name="connsiteY8" fmla="*/ 571191 h 1306057"/>
              <a:gd name="connsiteX9" fmla="*/ 10661 w 211512"/>
              <a:gd name="connsiteY9" fmla="*/ 201203 h 1306057"/>
              <a:gd name="connsiteX10" fmla="*/ 21232 w 211512"/>
              <a:gd name="connsiteY10" fmla="*/ 428481 h 1306057"/>
              <a:gd name="connsiteX11" fmla="*/ 90 w 211512"/>
              <a:gd name="connsiteY11" fmla="*/ 21494 h 13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512" h="1306057">
                <a:moveTo>
                  <a:pt x="90" y="21494"/>
                </a:moveTo>
                <a:cubicBezTo>
                  <a:pt x="1852" y="-19909"/>
                  <a:pt x="30041" y="-18148"/>
                  <a:pt x="31803" y="180060"/>
                </a:cubicBezTo>
                <a:cubicBezTo>
                  <a:pt x="33565" y="378268"/>
                  <a:pt x="12423" y="1090056"/>
                  <a:pt x="10661" y="1210743"/>
                </a:cubicBezTo>
                <a:cubicBezTo>
                  <a:pt x="8899" y="1331430"/>
                  <a:pt x="-12243" y="888324"/>
                  <a:pt x="21232" y="904181"/>
                </a:cubicBezTo>
                <a:cubicBezTo>
                  <a:pt x="54707" y="920038"/>
                  <a:pt x="211512" y="1315572"/>
                  <a:pt x="211512" y="1305882"/>
                </a:cubicBezTo>
                <a:cubicBezTo>
                  <a:pt x="211512" y="1296192"/>
                  <a:pt x="21232" y="846040"/>
                  <a:pt x="21232" y="846040"/>
                </a:cubicBezTo>
                <a:lnTo>
                  <a:pt x="21232" y="846040"/>
                </a:lnTo>
                <a:lnTo>
                  <a:pt x="21232" y="491908"/>
                </a:lnTo>
                <a:cubicBezTo>
                  <a:pt x="21232" y="446100"/>
                  <a:pt x="22994" y="619642"/>
                  <a:pt x="21232" y="571191"/>
                </a:cubicBezTo>
                <a:cubicBezTo>
                  <a:pt x="19470" y="522740"/>
                  <a:pt x="10661" y="224988"/>
                  <a:pt x="10661" y="201203"/>
                </a:cubicBezTo>
                <a:cubicBezTo>
                  <a:pt x="10661" y="177418"/>
                  <a:pt x="19470" y="454909"/>
                  <a:pt x="21232" y="428481"/>
                </a:cubicBezTo>
                <a:cubicBezTo>
                  <a:pt x="22994" y="402053"/>
                  <a:pt x="-1672" y="62897"/>
                  <a:pt x="90" y="2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12B249FC-E377-CEB2-12E3-A9D897B66093}"/>
              </a:ext>
            </a:extLst>
          </p:cNvPr>
          <p:cNvSpPr/>
          <p:nvPr/>
        </p:nvSpPr>
        <p:spPr>
          <a:xfrm>
            <a:off x="8128027" y="5735767"/>
            <a:ext cx="502450" cy="1117049"/>
          </a:xfrm>
          <a:custGeom>
            <a:avLst/>
            <a:gdLst>
              <a:gd name="connsiteX0" fmla="*/ 461 w 502450"/>
              <a:gd name="connsiteY0" fmla="*/ 1214 h 1117049"/>
              <a:gd name="connsiteX1" fmla="*/ 343361 w 502450"/>
              <a:gd name="connsiteY1" fmla="*/ 717787 h 1117049"/>
              <a:gd name="connsiteX2" fmla="*/ 497227 w 502450"/>
              <a:gd name="connsiteY2" fmla="*/ 1109045 h 1117049"/>
              <a:gd name="connsiteX3" fmla="*/ 422492 w 502450"/>
              <a:gd name="connsiteY3" fmla="*/ 902425 h 1117049"/>
              <a:gd name="connsiteX4" fmla="*/ 461 w 502450"/>
              <a:gd name="connsiteY4" fmla="*/ 1214 h 111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450" h="1117049">
                <a:moveTo>
                  <a:pt x="461" y="1214"/>
                </a:moveTo>
                <a:cubicBezTo>
                  <a:pt x="-12728" y="-29559"/>
                  <a:pt x="260567" y="533149"/>
                  <a:pt x="343361" y="717787"/>
                </a:cubicBezTo>
                <a:cubicBezTo>
                  <a:pt x="426155" y="902425"/>
                  <a:pt x="484039" y="1078272"/>
                  <a:pt x="497227" y="1109045"/>
                </a:cubicBezTo>
                <a:cubicBezTo>
                  <a:pt x="510416" y="1139818"/>
                  <a:pt x="503088" y="1084133"/>
                  <a:pt x="422492" y="902425"/>
                </a:cubicBezTo>
                <a:cubicBezTo>
                  <a:pt x="341896" y="720717"/>
                  <a:pt x="13650" y="31987"/>
                  <a:pt x="461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8D043B29-35E9-0363-B12B-FF4188CB4AF3}"/>
              </a:ext>
            </a:extLst>
          </p:cNvPr>
          <p:cNvSpPr/>
          <p:nvPr/>
        </p:nvSpPr>
        <p:spPr>
          <a:xfrm>
            <a:off x="8774723" y="4069674"/>
            <a:ext cx="316598" cy="1671721"/>
          </a:xfrm>
          <a:custGeom>
            <a:avLst/>
            <a:gdLst>
              <a:gd name="connsiteX0" fmla="*/ 268165 w 316598"/>
              <a:gd name="connsiteY0" fmla="*/ 18749 h 1671721"/>
              <a:gd name="connsiteX1" fmla="*/ 57150 w 316598"/>
              <a:gd name="connsiteY1" fmla="*/ 1328803 h 1671721"/>
              <a:gd name="connsiteX2" fmla="*/ 70339 w 316598"/>
              <a:gd name="connsiteY2" fmla="*/ 1192522 h 1671721"/>
              <a:gd name="connsiteX3" fmla="*/ 0 w 316598"/>
              <a:gd name="connsiteY3" fmla="*/ 1671703 h 1671721"/>
              <a:gd name="connsiteX4" fmla="*/ 70339 w 316598"/>
              <a:gd name="connsiteY4" fmla="*/ 1210107 h 1671721"/>
              <a:gd name="connsiteX5" fmla="*/ 316523 w 316598"/>
              <a:gd name="connsiteY5" fmla="*/ 928753 h 1671721"/>
              <a:gd name="connsiteX6" fmla="*/ 96715 w 316598"/>
              <a:gd name="connsiteY6" fmla="*/ 1152957 h 1671721"/>
              <a:gd name="connsiteX7" fmla="*/ 101112 w 316598"/>
              <a:gd name="connsiteY7" fmla="*/ 1113391 h 1671721"/>
              <a:gd name="connsiteX8" fmla="*/ 206619 w 316598"/>
              <a:gd name="connsiteY8" fmla="*/ 348461 h 1671721"/>
              <a:gd name="connsiteX9" fmla="*/ 171450 w 316598"/>
              <a:gd name="connsiteY9" fmla="*/ 541891 h 1671721"/>
              <a:gd name="connsiteX10" fmla="*/ 268165 w 316598"/>
              <a:gd name="connsiteY10" fmla="*/ 18749 h 167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598" h="1671721">
                <a:moveTo>
                  <a:pt x="268165" y="18749"/>
                </a:moveTo>
                <a:cubicBezTo>
                  <a:pt x="249115" y="149901"/>
                  <a:pt x="90121" y="1133174"/>
                  <a:pt x="57150" y="1328803"/>
                </a:cubicBezTo>
                <a:cubicBezTo>
                  <a:pt x="24179" y="1524432"/>
                  <a:pt x="79864" y="1135372"/>
                  <a:pt x="70339" y="1192522"/>
                </a:cubicBezTo>
                <a:cubicBezTo>
                  <a:pt x="60814" y="1249672"/>
                  <a:pt x="0" y="1668772"/>
                  <a:pt x="0" y="1671703"/>
                </a:cubicBezTo>
                <a:cubicBezTo>
                  <a:pt x="0" y="1674634"/>
                  <a:pt x="17585" y="1333932"/>
                  <a:pt x="70339" y="1210107"/>
                </a:cubicBezTo>
                <a:cubicBezTo>
                  <a:pt x="123093" y="1086282"/>
                  <a:pt x="312127" y="938278"/>
                  <a:pt x="316523" y="928753"/>
                </a:cubicBezTo>
                <a:cubicBezTo>
                  <a:pt x="320919" y="919228"/>
                  <a:pt x="132617" y="1122184"/>
                  <a:pt x="96715" y="1152957"/>
                </a:cubicBezTo>
                <a:cubicBezTo>
                  <a:pt x="60813" y="1183730"/>
                  <a:pt x="82795" y="1247474"/>
                  <a:pt x="101112" y="1113391"/>
                </a:cubicBezTo>
                <a:cubicBezTo>
                  <a:pt x="119429" y="979308"/>
                  <a:pt x="194896" y="443711"/>
                  <a:pt x="206619" y="348461"/>
                </a:cubicBezTo>
                <a:cubicBezTo>
                  <a:pt x="218342" y="253211"/>
                  <a:pt x="158262" y="598308"/>
                  <a:pt x="171450" y="541891"/>
                </a:cubicBezTo>
                <a:cubicBezTo>
                  <a:pt x="184638" y="485474"/>
                  <a:pt x="287215" y="-112403"/>
                  <a:pt x="268165" y="18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26BB9278-C0EC-9493-63E6-22ABF1DF968E}"/>
              </a:ext>
            </a:extLst>
          </p:cNvPr>
          <p:cNvSpPr/>
          <p:nvPr/>
        </p:nvSpPr>
        <p:spPr>
          <a:xfrm>
            <a:off x="8285095" y="3833414"/>
            <a:ext cx="502822" cy="1771778"/>
          </a:xfrm>
          <a:custGeom>
            <a:avLst/>
            <a:gdLst>
              <a:gd name="connsiteX0" fmla="*/ 36824 w 502822"/>
              <a:gd name="connsiteY0" fmla="*/ 32 h 1771778"/>
              <a:gd name="connsiteX1" fmla="*/ 32428 w 502822"/>
              <a:gd name="connsiteY1" fmla="*/ 250613 h 1771778"/>
              <a:gd name="connsiteX2" fmla="*/ 98370 w 502822"/>
              <a:gd name="connsiteY2" fmla="*/ 57182 h 1771778"/>
              <a:gd name="connsiteX3" fmla="*/ 71993 w 502822"/>
              <a:gd name="connsiteY3" fmla="*/ 140709 h 1771778"/>
              <a:gd name="connsiteX4" fmla="*/ 129143 w 502822"/>
              <a:gd name="connsiteY4" fmla="*/ 426459 h 1771778"/>
              <a:gd name="connsiteX5" fmla="*/ 120351 w 502822"/>
              <a:gd name="connsiteY5" fmla="*/ 386894 h 1771778"/>
              <a:gd name="connsiteX6" fmla="*/ 502817 w 502822"/>
              <a:gd name="connsiteY6" fmla="*/ 1771682 h 1771778"/>
              <a:gd name="connsiteX7" fmla="*/ 129143 w 502822"/>
              <a:gd name="connsiteY7" fmla="*/ 457232 h 1771778"/>
              <a:gd name="connsiteX8" fmla="*/ 80786 w 502822"/>
              <a:gd name="connsiteY8" fmla="*/ 193463 h 1771778"/>
              <a:gd name="connsiteX9" fmla="*/ 80786 w 502822"/>
              <a:gd name="connsiteY9" fmla="*/ 219840 h 1771778"/>
              <a:gd name="connsiteX10" fmla="*/ 71993 w 502822"/>
              <a:gd name="connsiteY10" fmla="*/ 241821 h 1771778"/>
              <a:gd name="connsiteX11" fmla="*/ 107163 w 502822"/>
              <a:gd name="connsiteY11" fmla="*/ 364913 h 1771778"/>
              <a:gd name="connsiteX12" fmla="*/ 89578 w 502822"/>
              <a:gd name="connsiteY12" fmla="*/ 281386 h 1771778"/>
              <a:gd name="connsiteX13" fmla="*/ 1655 w 502822"/>
              <a:gd name="connsiteY13" fmla="*/ 193463 h 1771778"/>
              <a:gd name="connsiteX14" fmla="*/ 32428 w 502822"/>
              <a:gd name="connsiteY14" fmla="*/ 233028 h 1771778"/>
              <a:gd name="connsiteX15" fmla="*/ 36824 w 502822"/>
              <a:gd name="connsiteY15" fmla="*/ 32 h 177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2822" h="1771778">
                <a:moveTo>
                  <a:pt x="36824" y="32"/>
                </a:moveTo>
                <a:cubicBezTo>
                  <a:pt x="36824" y="2963"/>
                  <a:pt x="22170" y="241088"/>
                  <a:pt x="32428" y="250613"/>
                </a:cubicBezTo>
                <a:cubicBezTo>
                  <a:pt x="42686" y="260138"/>
                  <a:pt x="91776" y="75499"/>
                  <a:pt x="98370" y="57182"/>
                </a:cubicBezTo>
                <a:cubicBezTo>
                  <a:pt x="104964" y="38865"/>
                  <a:pt x="66864" y="79163"/>
                  <a:pt x="71993" y="140709"/>
                </a:cubicBezTo>
                <a:cubicBezTo>
                  <a:pt x="77122" y="202255"/>
                  <a:pt x="121083" y="385428"/>
                  <a:pt x="129143" y="426459"/>
                </a:cubicBezTo>
                <a:cubicBezTo>
                  <a:pt x="137203" y="467490"/>
                  <a:pt x="58072" y="162690"/>
                  <a:pt x="120351" y="386894"/>
                </a:cubicBezTo>
                <a:cubicBezTo>
                  <a:pt x="182630" y="611098"/>
                  <a:pt x="501352" y="1759959"/>
                  <a:pt x="502817" y="1771682"/>
                </a:cubicBezTo>
                <a:cubicBezTo>
                  <a:pt x="504282" y="1783405"/>
                  <a:pt x="199482" y="720269"/>
                  <a:pt x="129143" y="457232"/>
                </a:cubicBezTo>
                <a:cubicBezTo>
                  <a:pt x="58805" y="194196"/>
                  <a:pt x="80786" y="193463"/>
                  <a:pt x="80786" y="193463"/>
                </a:cubicBezTo>
                <a:cubicBezTo>
                  <a:pt x="72727" y="153898"/>
                  <a:pt x="80786" y="219840"/>
                  <a:pt x="80786" y="219840"/>
                </a:cubicBezTo>
                <a:cubicBezTo>
                  <a:pt x="79321" y="227900"/>
                  <a:pt x="67597" y="217642"/>
                  <a:pt x="71993" y="241821"/>
                </a:cubicBezTo>
                <a:cubicBezTo>
                  <a:pt x="76389" y="266000"/>
                  <a:pt x="104232" y="358319"/>
                  <a:pt x="107163" y="364913"/>
                </a:cubicBezTo>
                <a:cubicBezTo>
                  <a:pt x="110094" y="371507"/>
                  <a:pt x="107163" y="309961"/>
                  <a:pt x="89578" y="281386"/>
                </a:cubicBezTo>
                <a:cubicBezTo>
                  <a:pt x="71993" y="252811"/>
                  <a:pt x="11180" y="201523"/>
                  <a:pt x="1655" y="193463"/>
                </a:cubicBezTo>
                <a:cubicBezTo>
                  <a:pt x="-7870" y="185403"/>
                  <a:pt x="26566" y="271861"/>
                  <a:pt x="32428" y="233028"/>
                </a:cubicBezTo>
                <a:cubicBezTo>
                  <a:pt x="38290" y="194195"/>
                  <a:pt x="36824" y="-2899"/>
                  <a:pt x="3682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181AC533-7A53-CDAD-788F-4BA6241B7864}"/>
              </a:ext>
            </a:extLst>
          </p:cNvPr>
          <p:cNvSpPr/>
          <p:nvPr/>
        </p:nvSpPr>
        <p:spPr>
          <a:xfrm>
            <a:off x="9056048" y="3340357"/>
            <a:ext cx="207189" cy="651431"/>
          </a:xfrm>
          <a:custGeom>
            <a:avLst/>
            <a:gdLst>
              <a:gd name="connsiteX0" fmla="*/ 17614 w 207189"/>
              <a:gd name="connsiteY0" fmla="*/ 720 h 651431"/>
              <a:gd name="connsiteX1" fmla="*/ 109933 w 207189"/>
              <a:gd name="connsiteY1" fmla="*/ 255697 h 651431"/>
              <a:gd name="connsiteX2" fmla="*/ 87952 w 207189"/>
              <a:gd name="connsiteY2" fmla="*/ 207339 h 651431"/>
              <a:gd name="connsiteX3" fmla="*/ 162687 w 207189"/>
              <a:gd name="connsiteY3" fmla="*/ 457920 h 651431"/>
              <a:gd name="connsiteX4" fmla="*/ 153894 w 207189"/>
              <a:gd name="connsiteY4" fmla="*/ 383185 h 651431"/>
              <a:gd name="connsiteX5" fmla="*/ 123121 w 207189"/>
              <a:gd name="connsiteY5" fmla="*/ 651351 h 651431"/>
              <a:gd name="connsiteX6" fmla="*/ 145102 w 207189"/>
              <a:gd name="connsiteY6" fmla="*/ 352412 h 651431"/>
              <a:gd name="connsiteX7" fmla="*/ 149498 w 207189"/>
              <a:gd name="connsiteY7" fmla="*/ 418355 h 651431"/>
              <a:gd name="connsiteX8" fmla="*/ 206648 w 207189"/>
              <a:gd name="connsiteY8" fmla="*/ 611785 h 651431"/>
              <a:gd name="connsiteX9" fmla="*/ 175875 w 207189"/>
              <a:gd name="connsiteY9" fmla="*/ 444731 h 651431"/>
              <a:gd name="connsiteX10" fmla="*/ 136310 w 207189"/>
              <a:gd name="connsiteY10" fmla="*/ 282074 h 651431"/>
              <a:gd name="connsiteX11" fmla="*/ 136310 w 207189"/>
              <a:gd name="connsiteY11" fmla="*/ 348016 h 651431"/>
              <a:gd name="connsiteX12" fmla="*/ 29 w 207189"/>
              <a:gd name="connsiteY12" fmla="*/ 115020 h 651431"/>
              <a:gd name="connsiteX13" fmla="*/ 123121 w 207189"/>
              <a:gd name="connsiteY13" fmla="*/ 348016 h 651431"/>
              <a:gd name="connsiteX14" fmla="*/ 17614 w 207189"/>
              <a:gd name="connsiteY14" fmla="*/ 720 h 6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189" h="651431">
                <a:moveTo>
                  <a:pt x="17614" y="720"/>
                </a:moveTo>
                <a:cubicBezTo>
                  <a:pt x="15416" y="-14666"/>
                  <a:pt x="98210" y="221261"/>
                  <a:pt x="109933" y="255697"/>
                </a:cubicBezTo>
                <a:cubicBezTo>
                  <a:pt x="121656" y="290134"/>
                  <a:pt x="79160" y="173635"/>
                  <a:pt x="87952" y="207339"/>
                </a:cubicBezTo>
                <a:cubicBezTo>
                  <a:pt x="96744" y="241043"/>
                  <a:pt x="151697" y="428612"/>
                  <a:pt x="162687" y="457920"/>
                </a:cubicBezTo>
                <a:cubicBezTo>
                  <a:pt x="173677" y="487228"/>
                  <a:pt x="160488" y="350947"/>
                  <a:pt x="153894" y="383185"/>
                </a:cubicBezTo>
                <a:cubicBezTo>
                  <a:pt x="147300" y="415423"/>
                  <a:pt x="124586" y="656480"/>
                  <a:pt x="123121" y="651351"/>
                </a:cubicBezTo>
                <a:cubicBezTo>
                  <a:pt x="121656" y="646222"/>
                  <a:pt x="140706" y="391245"/>
                  <a:pt x="145102" y="352412"/>
                </a:cubicBezTo>
                <a:cubicBezTo>
                  <a:pt x="149498" y="313579"/>
                  <a:pt x="139240" y="375126"/>
                  <a:pt x="149498" y="418355"/>
                </a:cubicBezTo>
                <a:cubicBezTo>
                  <a:pt x="159756" y="461584"/>
                  <a:pt x="202252" y="607389"/>
                  <a:pt x="206648" y="611785"/>
                </a:cubicBezTo>
                <a:cubicBezTo>
                  <a:pt x="211044" y="616181"/>
                  <a:pt x="187598" y="499683"/>
                  <a:pt x="175875" y="444731"/>
                </a:cubicBezTo>
                <a:cubicBezTo>
                  <a:pt x="164152" y="389779"/>
                  <a:pt x="142904" y="298193"/>
                  <a:pt x="136310" y="282074"/>
                </a:cubicBezTo>
                <a:cubicBezTo>
                  <a:pt x="129716" y="265955"/>
                  <a:pt x="159023" y="375858"/>
                  <a:pt x="136310" y="348016"/>
                </a:cubicBezTo>
                <a:cubicBezTo>
                  <a:pt x="113597" y="320174"/>
                  <a:pt x="2227" y="115020"/>
                  <a:pt x="29" y="115020"/>
                </a:cubicBezTo>
                <a:cubicBezTo>
                  <a:pt x="-2169" y="115020"/>
                  <a:pt x="119458" y="364868"/>
                  <a:pt x="123121" y="348016"/>
                </a:cubicBezTo>
                <a:cubicBezTo>
                  <a:pt x="126784" y="331164"/>
                  <a:pt x="19812" y="16106"/>
                  <a:pt x="17614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D96A9132-B57F-8AD7-7396-A5567FAB3DF2}"/>
              </a:ext>
            </a:extLst>
          </p:cNvPr>
          <p:cNvSpPr/>
          <p:nvPr/>
        </p:nvSpPr>
        <p:spPr>
          <a:xfrm>
            <a:off x="8871473" y="3320551"/>
            <a:ext cx="287284" cy="121269"/>
          </a:xfrm>
          <a:custGeom>
            <a:avLst/>
            <a:gdLst>
              <a:gd name="connsiteX0" fmla="*/ 5827 w 287284"/>
              <a:gd name="connsiteY0" fmla="*/ 117974 h 121269"/>
              <a:gd name="connsiteX1" fmla="*/ 151877 w 287284"/>
              <a:gd name="connsiteY1" fmla="*/ 54474 h 121269"/>
              <a:gd name="connsiteX2" fmla="*/ 132827 w 287284"/>
              <a:gd name="connsiteY2" fmla="*/ 60824 h 121269"/>
              <a:gd name="connsiteX3" fmla="*/ 129652 w 287284"/>
              <a:gd name="connsiteY3" fmla="*/ 32249 h 121269"/>
              <a:gd name="connsiteX4" fmla="*/ 180452 w 287284"/>
              <a:gd name="connsiteY4" fmla="*/ 121149 h 121269"/>
              <a:gd name="connsiteX5" fmla="*/ 132827 w 287284"/>
              <a:gd name="connsiteY5" fmla="*/ 10024 h 121269"/>
              <a:gd name="connsiteX6" fmla="*/ 285227 w 287284"/>
              <a:gd name="connsiteY6" fmla="*/ 16374 h 121269"/>
              <a:gd name="connsiteX7" fmla="*/ 2652 w 287284"/>
              <a:gd name="connsiteY7" fmla="*/ 499 h 121269"/>
              <a:gd name="connsiteX8" fmla="*/ 136002 w 287284"/>
              <a:gd name="connsiteY8" fmla="*/ 3674 h 121269"/>
              <a:gd name="connsiteX9" fmla="*/ 126477 w 287284"/>
              <a:gd name="connsiteY9" fmla="*/ 29074 h 121269"/>
              <a:gd name="connsiteX10" fmla="*/ 151877 w 287284"/>
              <a:gd name="connsiteY10" fmla="*/ 48124 h 121269"/>
              <a:gd name="connsiteX11" fmla="*/ 5827 w 287284"/>
              <a:gd name="connsiteY11" fmla="*/ 117974 h 12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284" h="121269">
                <a:moveTo>
                  <a:pt x="5827" y="117974"/>
                </a:moveTo>
                <a:cubicBezTo>
                  <a:pt x="5827" y="119032"/>
                  <a:pt x="130710" y="63999"/>
                  <a:pt x="151877" y="54474"/>
                </a:cubicBezTo>
                <a:cubicBezTo>
                  <a:pt x="173044" y="44949"/>
                  <a:pt x="136531" y="64528"/>
                  <a:pt x="132827" y="60824"/>
                </a:cubicBezTo>
                <a:cubicBezTo>
                  <a:pt x="129123" y="57120"/>
                  <a:pt x="121715" y="22195"/>
                  <a:pt x="129652" y="32249"/>
                </a:cubicBezTo>
                <a:cubicBezTo>
                  <a:pt x="137589" y="42303"/>
                  <a:pt x="179923" y="124853"/>
                  <a:pt x="180452" y="121149"/>
                </a:cubicBezTo>
                <a:cubicBezTo>
                  <a:pt x="180981" y="117445"/>
                  <a:pt x="115365" y="27486"/>
                  <a:pt x="132827" y="10024"/>
                </a:cubicBezTo>
                <a:cubicBezTo>
                  <a:pt x="150289" y="-7438"/>
                  <a:pt x="306923" y="17961"/>
                  <a:pt x="285227" y="16374"/>
                </a:cubicBezTo>
                <a:cubicBezTo>
                  <a:pt x="263531" y="14787"/>
                  <a:pt x="27523" y="2616"/>
                  <a:pt x="2652" y="499"/>
                </a:cubicBezTo>
                <a:cubicBezTo>
                  <a:pt x="-22219" y="-1618"/>
                  <a:pt x="136002" y="3674"/>
                  <a:pt x="136002" y="3674"/>
                </a:cubicBezTo>
                <a:cubicBezTo>
                  <a:pt x="156639" y="8436"/>
                  <a:pt x="123831" y="21666"/>
                  <a:pt x="126477" y="29074"/>
                </a:cubicBezTo>
                <a:cubicBezTo>
                  <a:pt x="129123" y="36482"/>
                  <a:pt x="173573" y="32249"/>
                  <a:pt x="151877" y="48124"/>
                </a:cubicBezTo>
                <a:cubicBezTo>
                  <a:pt x="130181" y="63999"/>
                  <a:pt x="5827" y="116916"/>
                  <a:pt x="5827" y="117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AB88DDEA-2B16-E2EF-81C2-E2A7B54F4BBF}"/>
              </a:ext>
            </a:extLst>
          </p:cNvPr>
          <p:cNvSpPr/>
          <p:nvPr/>
        </p:nvSpPr>
        <p:spPr>
          <a:xfrm>
            <a:off x="8177531" y="3667122"/>
            <a:ext cx="166374" cy="438156"/>
          </a:xfrm>
          <a:custGeom>
            <a:avLst/>
            <a:gdLst>
              <a:gd name="connsiteX0" fmla="*/ 147319 w 166374"/>
              <a:gd name="connsiteY0" fmla="*/ 3 h 438156"/>
              <a:gd name="connsiteX1" fmla="*/ 125094 w 166374"/>
              <a:gd name="connsiteY1" fmla="*/ 307978 h 438156"/>
              <a:gd name="connsiteX2" fmla="*/ 166369 w 166374"/>
              <a:gd name="connsiteY2" fmla="*/ 438153 h 438156"/>
              <a:gd name="connsiteX3" fmla="*/ 121919 w 166374"/>
              <a:gd name="connsiteY3" fmla="*/ 304803 h 438156"/>
              <a:gd name="connsiteX4" fmla="*/ 58419 w 166374"/>
              <a:gd name="connsiteY4" fmla="*/ 196853 h 438156"/>
              <a:gd name="connsiteX5" fmla="*/ 1269 w 166374"/>
              <a:gd name="connsiteY5" fmla="*/ 82553 h 438156"/>
              <a:gd name="connsiteX6" fmla="*/ 115569 w 166374"/>
              <a:gd name="connsiteY6" fmla="*/ 273053 h 438156"/>
              <a:gd name="connsiteX7" fmla="*/ 106044 w 166374"/>
              <a:gd name="connsiteY7" fmla="*/ 212728 h 438156"/>
              <a:gd name="connsiteX8" fmla="*/ 106044 w 166374"/>
              <a:gd name="connsiteY8" fmla="*/ 168278 h 438156"/>
              <a:gd name="connsiteX9" fmla="*/ 121919 w 166374"/>
              <a:gd name="connsiteY9" fmla="*/ 333378 h 438156"/>
              <a:gd name="connsiteX10" fmla="*/ 102869 w 166374"/>
              <a:gd name="connsiteY10" fmla="*/ 101603 h 438156"/>
              <a:gd name="connsiteX11" fmla="*/ 106044 w 166374"/>
              <a:gd name="connsiteY11" fmla="*/ 231778 h 438156"/>
              <a:gd name="connsiteX12" fmla="*/ 112394 w 166374"/>
              <a:gd name="connsiteY12" fmla="*/ 120653 h 438156"/>
              <a:gd name="connsiteX13" fmla="*/ 128269 w 166374"/>
              <a:gd name="connsiteY13" fmla="*/ 263528 h 438156"/>
              <a:gd name="connsiteX14" fmla="*/ 128269 w 166374"/>
              <a:gd name="connsiteY14" fmla="*/ 139703 h 438156"/>
              <a:gd name="connsiteX15" fmla="*/ 125094 w 166374"/>
              <a:gd name="connsiteY15" fmla="*/ 301628 h 438156"/>
              <a:gd name="connsiteX16" fmla="*/ 147319 w 166374"/>
              <a:gd name="connsiteY16" fmla="*/ 3 h 43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374" h="438156">
                <a:moveTo>
                  <a:pt x="147319" y="3"/>
                </a:moveTo>
                <a:cubicBezTo>
                  <a:pt x="147319" y="1061"/>
                  <a:pt x="121919" y="234953"/>
                  <a:pt x="125094" y="307978"/>
                </a:cubicBezTo>
                <a:cubicBezTo>
                  <a:pt x="128269" y="381003"/>
                  <a:pt x="166898" y="438682"/>
                  <a:pt x="166369" y="438153"/>
                </a:cubicBezTo>
                <a:cubicBezTo>
                  <a:pt x="165840" y="437624"/>
                  <a:pt x="139911" y="345020"/>
                  <a:pt x="121919" y="304803"/>
                </a:cubicBezTo>
                <a:cubicBezTo>
                  <a:pt x="103927" y="264586"/>
                  <a:pt x="78527" y="233895"/>
                  <a:pt x="58419" y="196853"/>
                </a:cubicBezTo>
                <a:cubicBezTo>
                  <a:pt x="38311" y="159811"/>
                  <a:pt x="-8256" y="69853"/>
                  <a:pt x="1269" y="82553"/>
                </a:cubicBezTo>
                <a:cubicBezTo>
                  <a:pt x="10794" y="95253"/>
                  <a:pt x="98107" y="251357"/>
                  <a:pt x="115569" y="273053"/>
                </a:cubicBezTo>
                <a:cubicBezTo>
                  <a:pt x="133031" y="294749"/>
                  <a:pt x="107631" y="230190"/>
                  <a:pt x="106044" y="212728"/>
                </a:cubicBezTo>
                <a:cubicBezTo>
                  <a:pt x="104457" y="195266"/>
                  <a:pt x="103398" y="148170"/>
                  <a:pt x="106044" y="168278"/>
                </a:cubicBezTo>
                <a:cubicBezTo>
                  <a:pt x="108690" y="188386"/>
                  <a:pt x="122448" y="344490"/>
                  <a:pt x="121919" y="333378"/>
                </a:cubicBezTo>
                <a:cubicBezTo>
                  <a:pt x="121390" y="322266"/>
                  <a:pt x="105515" y="118536"/>
                  <a:pt x="102869" y="101603"/>
                </a:cubicBezTo>
                <a:cubicBezTo>
                  <a:pt x="100223" y="84670"/>
                  <a:pt x="104457" y="228603"/>
                  <a:pt x="106044" y="231778"/>
                </a:cubicBezTo>
                <a:cubicBezTo>
                  <a:pt x="107631" y="234953"/>
                  <a:pt x="108690" y="115361"/>
                  <a:pt x="112394" y="120653"/>
                </a:cubicBezTo>
                <a:cubicBezTo>
                  <a:pt x="116098" y="125945"/>
                  <a:pt x="125623" y="260353"/>
                  <a:pt x="128269" y="263528"/>
                </a:cubicBezTo>
                <a:cubicBezTo>
                  <a:pt x="130915" y="266703"/>
                  <a:pt x="128798" y="133353"/>
                  <a:pt x="128269" y="139703"/>
                </a:cubicBezTo>
                <a:cubicBezTo>
                  <a:pt x="127740" y="146053"/>
                  <a:pt x="124036" y="331261"/>
                  <a:pt x="125094" y="301628"/>
                </a:cubicBezTo>
                <a:cubicBezTo>
                  <a:pt x="126152" y="271995"/>
                  <a:pt x="147319" y="-1055"/>
                  <a:pt x="1473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2E4FC2FF-57D3-FAD1-41AB-FD1BF820AF47}"/>
              </a:ext>
            </a:extLst>
          </p:cNvPr>
          <p:cNvSpPr/>
          <p:nvPr/>
        </p:nvSpPr>
        <p:spPr>
          <a:xfrm>
            <a:off x="8930360" y="3279516"/>
            <a:ext cx="489609" cy="163361"/>
          </a:xfrm>
          <a:custGeom>
            <a:avLst/>
            <a:gdLst>
              <a:gd name="connsiteX0" fmla="*/ 915 w 489609"/>
              <a:gd name="connsiteY0" fmla="*/ 259 h 163361"/>
              <a:gd name="connsiteX1" fmla="*/ 334290 w 489609"/>
              <a:gd name="connsiteY1" fmla="*/ 41534 h 163361"/>
              <a:gd name="connsiteX2" fmla="*/ 270790 w 489609"/>
              <a:gd name="connsiteY2" fmla="*/ 44709 h 163361"/>
              <a:gd name="connsiteX3" fmla="*/ 486690 w 489609"/>
              <a:gd name="connsiteY3" fmla="*/ 162184 h 163361"/>
              <a:gd name="connsiteX4" fmla="*/ 385090 w 489609"/>
              <a:gd name="connsiteY4" fmla="*/ 101859 h 163361"/>
              <a:gd name="connsiteX5" fmla="*/ 235865 w 489609"/>
              <a:gd name="connsiteY5" fmla="*/ 47884 h 163361"/>
              <a:gd name="connsiteX6" fmla="*/ 267615 w 489609"/>
              <a:gd name="connsiteY6" fmla="*/ 47884 h 163361"/>
              <a:gd name="connsiteX7" fmla="*/ 178715 w 489609"/>
              <a:gd name="connsiteY7" fmla="*/ 41534 h 163361"/>
              <a:gd name="connsiteX8" fmla="*/ 293015 w 489609"/>
              <a:gd name="connsiteY8" fmla="*/ 63759 h 163361"/>
              <a:gd name="connsiteX9" fmla="*/ 204115 w 489609"/>
              <a:gd name="connsiteY9" fmla="*/ 28834 h 163361"/>
              <a:gd name="connsiteX10" fmla="*/ 289840 w 489609"/>
              <a:gd name="connsiteY10" fmla="*/ 32009 h 163361"/>
              <a:gd name="connsiteX11" fmla="*/ 153315 w 489609"/>
              <a:gd name="connsiteY11" fmla="*/ 259 h 163361"/>
              <a:gd name="connsiteX12" fmla="*/ 232690 w 489609"/>
              <a:gd name="connsiteY12" fmla="*/ 22484 h 163361"/>
              <a:gd name="connsiteX13" fmla="*/ 915 w 489609"/>
              <a:gd name="connsiteY13" fmla="*/ 259 h 16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609" h="163361">
                <a:moveTo>
                  <a:pt x="915" y="259"/>
                </a:moveTo>
                <a:cubicBezTo>
                  <a:pt x="17848" y="3434"/>
                  <a:pt x="289311" y="34126"/>
                  <a:pt x="334290" y="41534"/>
                </a:cubicBezTo>
                <a:cubicBezTo>
                  <a:pt x="379269" y="48942"/>
                  <a:pt x="245390" y="24601"/>
                  <a:pt x="270790" y="44709"/>
                </a:cubicBezTo>
                <a:cubicBezTo>
                  <a:pt x="296190" y="64817"/>
                  <a:pt x="467640" y="152659"/>
                  <a:pt x="486690" y="162184"/>
                </a:cubicBezTo>
                <a:cubicBezTo>
                  <a:pt x="505740" y="171709"/>
                  <a:pt x="426894" y="120909"/>
                  <a:pt x="385090" y="101859"/>
                </a:cubicBezTo>
                <a:cubicBezTo>
                  <a:pt x="343286" y="82809"/>
                  <a:pt x="255444" y="56880"/>
                  <a:pt x="235865" y="47884"/>
                </a:cubicBezTo>
                <a:cubicBezTo>
                  <a:pt x="216286" y="38888"/>
                  <a:pt x="277140" y="48942"/>
                  <a:pt x="267615" y="47884"/>
                </a:cubicBezTo>
                <a:cubicBezTo>
                  <a:pt x="258090" y="46826"/>
                  <a:pt x="174482" y="38888"/>
                  <a:pt x="178715" y="41534"/>
                </a:cubicBezTo>
                <a:cubicBezTo>
                  <a:pt x="182948" y="44180"/>
                  <a:pt x="288782" y="65876"/>
                  <a:pt x="293015" y="63759"/>
                </a:cubicBezTo>
                <a:cubicBezTo>
                  <a:pt x="297248" y="61642"/>
                  <a:pt x="204644" y="34126"/>
                  <a:pt x="204115" y="28834"/>
                </a:cubicBezTo>
                <a:cubicBezTo>
                  <a:pt x="203586" y="23542"/>
                  <a:pt x="298307" y="36772"/>
                  <a:pt x="289840" y="32009"/>
                </a:cubicBezTo>
                <a:cubicBezTo>
                  <a:pt x="281373" y="27246"/>
                  <a:pt x="162840" y="1847"/>
                  <a:pt x="153315" y="259"/>
                </a:cubicBezTo>
                <a:cubicBezTo>
                  <a:pt x="143790" y="-1329"/>
                  <a:pt x="258090" y="20897"/>
                  <a:pt x="232690" y="22484"/>
                </a:cubicBezTo>
                <a:cubicBezTo>
                  <a:pt x="207290" y="24072"/>
                  <a:pt x="-16018" y="-2916"/>
                  <a:pt x="915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42F0C3E2-1575-7276-2334-DEEE7472E10A}"/>
              </a:ext>
            </a:extLst>
          </p:cNvPr>
          <p:cNvSpPr/>
          <p:nvPr/>
        </p:nvSpPr>
        <p:spPr>
          <a:xfrm>
            <a:off x="8626427" y="3257480"/>
            <a:ext cx="572351" cy="139770"/>
          </a:xfrm>
          <a:custGeom>
            <a:avLst/>
            <a:gdLst>
              <a:gd name="connsiteX0" fmla="*/ 48 w 572351"/>
              <a:gd name="connsiteY0" fmla="*/ 139770 h 139770"/>
              <a:gd name="connsiteX1" fmla="*/ 323898 w 572351"/>
              <a:gd name="connsiteY1" fmla="*/ 50870 h 139770"/>
              <a:gd name="connsiteX2" fmla="*/ 571548 w 572351"/>
              <a:gd name="connsiteY2" fmla="*/ 63570 h 139770"/>
              <a:gd name="connsiteX3" fmla="*/ 241348 w 572351"/>
              <a:gd name="connsiteY3" fmla="*/ 70 h 139770"/>
              <a:gd name="connsiteX4" fmla="*/ 488998 w 572351"/>
              <a:gd name="connsiteY4" fmla="*/ 50870 h 139770"/>
              <a:gd name="connsiteX5" fmla="*/ 415973 w 572351"/>
              <a:gd name="connsiteY5" fmla="*/ 41345 h 139770"/>
              <a:gd name="connsiteX6" fmla="*/ 181023 w 572351"/>
              <a:gd name="connsiteY6" fmla="*/ 47695 h 139770"/>
              <a:gd name="connsiteX7" fmla="*/ 298498 w 572351"/>
              <a:gd name="connsiteY7" fmla="*/ 50870 h 139770"/>
              <a:gd name="connsiteX8" fmla="*/ 48 w 572351"/>
              <a:gd name="connsiteY8" fmla="*/ 139770 h 13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51" h="139770">
                <a:moveTo>
                  <a:pt x="48" y="139770"/>
                </a:moveTo>
                <a:cubicBezTo>
                  <a:pt x="4281" y="139770"/>
                  <a:pt x="228648" y="63570"/>
                  <a:pt x="323898" y="50870"/>
                </a:cubicBezTo>
                <a:cubicBezTo>
                  <a:pt x="419148" y="38170"/>
                  <a:pt x="585306" y="72037"/>
                  <a:pt x="571548" y="63570"/>
                </a:cubicBezTo>
                <a:cubicBezTo>
                  <a:pt x="557790" y="55103"/>
                  <a:pt x="255106" y="2187"/>
                  <a:pt x="241348" y="70"/>
                </a:cubicBezTo>
                <a:cubicBezTo>
                  <a:pt x="227590" y="-2047"/>
                  <a:pt x="459894" y="43991"/>
                  <a:pt x="488998" y="50870"/>
                </a:cubicBezTo>
                <a:cubicBezTo>
                  <a:pt x="518102" y="57749"/>
                  <a:pt x="467302" y="41874"/>
                  <a:pt x="415973" y="41345"/>
                </a:cubicBezTo>
                <a:cubicBezTo>
                  <a:pt x="364644" y="40816"/>
                  <a:pt x="200602" y="46108"/>
                  <a:pt x="181023" y="47695"/>
                </a:cubicBezTo>
                <a:cubicBezTo>
                  <a:pt x="161444" y="49282"/>
                  <a:pt x="324427" y="38699"/>
                  <a:pt x="298498" y="50870"/>
                </a:cubicBezTo>
                <a:cubicBezTo>
                  <a:pt x="272569" y="63041"/>
                  <a:pt x="-4185" y="139770"/>
                  <a:pt x="48" y="139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11E52C60-3C9D-CBAF-CE82-0D50AEE1B54B}"/>
              </a:ext>
            </a:extLst>
          </p:cNvPr>
          <p:cNvSpPr/>
          <p:nvPr/>
        </p:nvSpPr>
        <p:spPr>
          <a:xfrm>
            <a:off x="8243065" y="3305175"/>
            <a:ext cx="704085" cy="127245"/>
          </a:xfrm>
          <a:custGeom>
            <a:avLst/>
            <a:gdLst>
              <a:gd name="connsiteX0" fmla="*/ 11935 w 704085"/>
              <a:gd name="connsiteY0" fmla="*/ 127000 h 127245"/>
              <a:gd name="connsiteX1" fmla="*/ 418335 w 704085"/>
              <a:gd name="connsiteY1" fmla="*/ 101600 h 127245"/>
              <a:gd name="connsiteX2" fmla="*/ 392935 w 704085"/>
              <a:gd name="connsiteY2" fmla="*/ 107950 h 127245"/>
              <a:gd name="connsiteX3" fmla="*/ 704085 w 704085"/>
              <a:gd name="connsiteY3" fmla="*/ 0 h 127245"/>
              <a:gd name="connsiteX4" fmla="*/ 386585 w 704085"/>
              <a:gd name="connsiteY4" fmla="*/ 123825 h 127245"/>
              <a:gd name="connsiteX5" fmla="*/ 462785 w 704085"/>
              <a:gd name="connsiteY5" fmla="*/ 57150 h 127245"/>
              <a:gd name="connsiteX6" fmla="*/ 364360 w 704085"/>
              <a:gd name="connsiteY6" fmla="*/ 92075 h 127245"/>
              <a:gd name="connsiteX7" fmla="*/ 405635 w 704085"/>
              <a:gd name="connsiteY7" fmla="*/ 82550 h 127245"/>
              <a:gd name="connsiteX8" fmla="*/ 262760 w 704085"/>
              <a:gd name="connsiteY8" fmla="*/ 92075 h 127245"/>
              <a:gd name="connsiteX9" fmla="*/ 345310 w 704085"/>
              <a:gd name="connsiteY9" fmla="*/ 95250 h 127245"/>
              <a:gd name="connsiteX10" fmla="*/ 126235 w 704085"/>
              <a:gd name="connsiteY10" fmla="*/ 114300 h 127245"/>
              <a:gd name="connsiteX11" fmla="*/ 11935 w 704085"/>
              <a:gd name="connsiteY11" fmla="*/ 127000 h 12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4085" h="127245">
                <a:moveTo>
                  <a:pt x="11935" y="127000"/>
                </a:moveTo>
                <a:cubicBezTo>
                  <a:pt x="60618" y="124883"/>
                  <a:pt x="354835" y="104775"/>
                  <a:pt x="418335" y="101600"/>
                </a:cubicBezTo>
                <a:cubicBezTo>
                  <a:pt x="481835" y="98425"/>
                  <a:pt x="392935" y="107950"/>
                  <a:pt x="392935" y="107950"/>
                </a:cubicBezTo>
                <a:lnTo>
                  <a:pt x="704085" y="0"/>
                </a:lnTo>
                <a:cubicBezTo>
                  <a:pt x="703027" y="2646"/>
                  <a:pt x="426802" y="114300"/>
                  <a:pt x="386585" y="123825"/>
                </a:cubicBezTo>
                <a:cubicBezTo>
                  <a:pt x="346368" y="133350"/>
                  <a:pt x="466489" y="62442"/>
                  <a:pt x="462785" y="57150"/>
                </a:cubicBezTo>
                <a:cubicBezTo>
                  <a:pt x="459081" y="51858"/>
                  <a:pt x="373885" y="87842"/>
                  <a:pt x="364360" y="92075"/>
                </a:cubicBezTo>
                <a:cubicBezTo>
                  <a:pt x="354835" y="96308"/>
                  <a:pt x="422568" y="82550"/>
                  <a:pt x="405635" y="82550"/>
                </a:cubicBezTo>
                <a:cubicBezTo>
                  <a:pt x="388702" y="82550"/>
                  <a:pt x="272814" y="89958"/>
                  <a:pt x="262760" y="92075"/>
                </a:cubicBezTo>
                <a:cubicBezTo>
                  <a:pt x="252706" y="94192"/>
                  <a:pt x="368064" y="91546"/>
                  <a:pt x="345310" y="95250"/>
                </a:cubicBezTo>
                <a:cubicBezTo>
                  <a:pt x="322556" y="98954"/>
                  <a:pt x="176506" y="111654"/>
                  <a:pt x="126235" y="114300"/>
                </a:cubicBezTo>
                <a:cubicBezTo>
                  <a:pt x="75964" y="116946"/>
                  <a:pt x="-36748" y="129117"/>
                  <a:pt x="11935" y="127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6560CDE6-D9BB-9FCB-4027-79CFC931943A}"/>
              </a:ext>
            </a:extLst>
          </p:cNvPr>
          <p:cNvSpPr/>
          <p:nvPr/>
        </p:nvSpPr>
        <p:spPr>
          <a:xfrm>
            <a:off x="8233125" y="3463182"/>
            <a:ext cx="234769" cy="315740"/>
          </a:xfrm>
          <a:custGeom>
            <a:avLst/>
            <a:gdLst>
              <a:gd name="connsiteX0" fmla="*/ 234600 w 234769"/>
              <a:gd name="connsiteY0" fmla="*/ 743 h 315740"/>
              <a:gd name="connsiteX1" fmla="*/ 6000 w 234769"/>
              <a:gd name="connsiteY1" fmla="*/ 235693 h 315740"/>
              <a:gd name="connsiteX2" fmla="*/ 66325 w 234769"/>
              <a:gd name="connsiteY2" fmla="*/ 188068 h 315740"/>
              <a:gd name="connsiteX3" fmla="*/ 63150 w 234769"/>
              <a:gd name="connsiteY3" fmla="*/ 315068 h 315740"/>
              <a:gd name="connsiteX4" fmla="*/ 63150 w 234769"/>
              <a:gd name="connsiteY4" fmla="*/ 229343 h 315740"/>
              <a:gd name="connsiteX5" fmla="*/ 186975 w 234769"/>
              <a:gd name="connsiteY5" fmla="*/ 42018 h 315740"/>
              <a:gd name="connsiteX6" fmla="*/ 72675 w 234769"/>
              <a:gd name="connsiteY6" fmla="*/ 188068 h 315740"/>
              <a:gd name="connsiteX7" fmla="*/ 88550 w 234769"/>
              <a:gd name="connsiteY7" fmla="*/ 140443 h 315740"/>
              <a:gd name="connsiteX8" fmla="*/ 44100 w 234769"/>
              <a:gd name="connsiteY8" fmla="*/ 159493 h 315740"/>
              <a:gd name="connsiteX9" fmla="*/ 234600 w 234769"/>
              <a:gd name="connsiteY9" fmla="*/ 743 h 3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69" h="315740">
                <a:moveTo>
                  <a:pt x="234600" y="743"/>
                </a:moveTo>
                <a:cubicBezTo>
                  <a:pt x="228250" y="13443"/>
                  <a:pt x="34046" y="204472"/>
                  <a:pt x="6000" y="235693"/>
                </a:cubicBezTo>
                <a:cubicBezTo>
                  <a:pt x="-22046" y="266914"/>
                  <a:pt x="56800" y="174839"/>
                  <a:pt x="66325" y="188068"/>
                </a:cubicBezTo>
                <a:cubicBezTo>
                  <a:pt x="75850" y="201297"/>
                  <a:pt x="63679" y="308189"/>
                  <a:pt x="63150" y="315068"/>
                </a:cubicBezTo>
                <a:cubicBezTo>
                  <a:pt x="62621" y="321947"/>
                  <a:pt x="42512" y="274851"/>
                  <a:pt x="63150" y="229343"/>
                </a:cubicBezTo>
                <a:cubicBezTo>
                  <a:pt x="83788" y="183835"/>
                  <a:pt x="185388" y="48897"/>
                  <a:pt x="186975" y="42018"/>
                </a:cubicBezTo>
                <a:cubicBezTo>
                  <a:pt x="188562" y="35139"/>
                  <a:pt x="89079" y="171664"/>
                  <a:pt x="72675" y="188068"/>
                </a:cubicBezTo>
                <a:cubicBezTo>
                  <a:pt x="56271" y="204472"/>
                  <a:pt x="93312" y="145205"/>
                  <a:pt x="88550" y="140443"/>
                </a:cubicBezTo>
                <a:cubicBezTo>
                  <a:pt x="83788" y="135681"/>
                  <a:pt x="21346" y="176956"/>
                  <a:pt x="44100" y="159493"/>
                </a:cubicBezTo>
                <a:cubicBezTo>
                  <a:pt x="66854" y="142031"/>
                  <a:pt x="240950" y="-11957"/>
                  <a:pt x="234600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B4727054-7BE1-F66C-4C22-766327B29A76}"/>
              </a:ext>
            </a:extLst>
          </p:cNvPr>
          <p:cNvSpPr/>
          <p:nvPr/>
        </p:nvSpPr>
        <p:spPr>
          <a:xfrm>
            <a:off x="8019516" y="3388311"/>
            <a:ext cx="588112" cy="164542"/>
          </a:xfrm>
          <a:custGeom>
            <a:avLst/>
            <a:gdLst>
              <a:gd name="connsiteX0" fmla="*/ 534 w 588112"/>
              <a:gd name="connsiteY0" fmla="*/ 164514 h 164542"/>
              <a:gd name="connsiteX1" fmla="*/ 286284 w 588112"/>
              <a:gd name="connsiteY1" fmla="*/ 15289 h 164542"/>
              <a:gd name="connsiteX2" fmla="*/ 260884 w 588112"/>
              <a:gd name="connsiteY2" fmla="*/ 24814 h 164542"/>
              <a:gd name="connsiteX3" fmla="*/ 343434 w 588112"/>
              <a:gd name="connsiteY3" fmla="*/ 12114 h 164542"/>
              <a:gd name="connsiteX4" fmla="*/ 587909 w 588112"/>
              <a:gd name="connsiteY4" fmla="*/ 8939 h 164542"/>
              <a:gd name="connsiteX5" fmla="*/ 298984 w 588112"/>
              <a:gd name="connsiteY5" fmla="*/ 2589 h 164542"/>
              <a:gd name="connsiteX6" fmla="*/ 162459 w 588112"/>
              <a:gd name="connsiteY6" fmla="*/ 56564 h 164542"/>
              <a:gd name="connsiteX7" fmla="*/ 213259 w 588112"/>
              <a:gd name="connsiteY7" fmla="*/ 27989 h 164542"/>
              <a:gd name="connsiteX8" fmla="*/ 534 w 588112"/>
              <a:gd name="connsiteY8" fmla="*/ 164514 h 16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112" h="164542">
                <a:moveTo>
                  <a:pt x="534" y="164514"/>
                </a:moveTo>
                <a:cubicBezTo>
                  <a:pt x="12705" y="162397"/>
                  <a:pt x="242892" y="38572"/>
                  <a:pt x="286284" y="15289"/>
                </a:cubicBezTo>
                <a:cubicBezTo>
                  <a:pt x="329676" y="-7994"/>
                  <a:pt x="251359" y="25343"/>
                  <a:pt x="260884" y="24814"/>
                </a:cubicBezTo>
                <a:cubicBezTo>
                  <a:pt x="270409" y="24285"/>
                  <a:pt x="288930" y="14760"/>
                  <a:pt x="343434" y="12114"/>
                </a:cubicBezTo>
                <a:cubicBezTo>
                  <a:pt x="397938" y="9468"/>
                  <a:pt x="595317" y="10526"/>
                  <a:pt x="587909" y="8939"/>
                </a:cubicBezTo>
                <a:cubicBezTo>
                  <a:pt x="580501" y="7352"/>
                  <a:pt x="369892" y="-5349"/>
                  <a:pt x="298984" y="2589"/>
                </a:cubicBezTo>
                <a:cubicBezTo>
                  <a:pt x="228076" y="10526"/>
                  <a:pt x="176746" y="52331"/>
                  <a:pt x="162459" y="56564"/>
                </a:cubicBezTo>
                <a:cubicBezTo>
                  <a:pt x="148172" y="60797"/>
                  <a:pt x="238659" y="7881"/>
                  <a:pt x="213259" y="27989"/>
                </a:cubicBezTo>
                <a:cubicBezTo>
                  <a:pt x="187859" y="48097"/>
                  <a:pt x="-11637" y="166631"/>
                  <a:pt x="534" y="164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B8790A83-EBE7-E48D-1714-37DC73F99BA6}"/>
              </a:ext>
            </a:extLst>
          </p:cNvPr>
          <p:cNvSpPr/>
          <p:nvPr/>
        </p:nvSpPr>
        <p:spPr>
          <a:xfrm>
            <a:off x="8044448" y="3444854"/>
            <a:ext cx="182281" cy="349293"/>
          </a:xfrm>
          <a:custGeom>
            <a:avLst/>
            <a:gdLst>
              <a:gd name="connsiteX0" fmla="*/ 181977 w 182281"/>
              <a:gd name="connsiteY0" fmla="*/ 21 h 349293"/>
              <a:gd name="connsiteX1" fmla="*/ 67677 w 182281"/>
              <a:gd name="connsiteY1" fmla="*/ 142896 h 349293"/>
              <a:gd name="connsiteX2" fmla="*/ 26402 w 182281"/>
              <a:gd name="connsiteY2" fmla="*/ 349271 h 349293"/>
              <a:gd name="connsiteX3" fmla="*/ 64502 w 182281"/>
              <a:gd name="connsiteY3" fmla="*/ 130196 h 349293"/>
              <a:gd name="connsiteX4" fmla="*/ 7352 w 182281"/>
              <a:gd name="connsiteY4" fmla="*/ 200046 h 349293"/>
              <a:gd name="connsiteX5" fmla="*/ 1002 w 182281"/>
              <a:gd name="connsiteY5" fmla="*/ 285771 h 349293"/>
              <a:gd name="connsiteX6" fmla="*/ 1002 w 182281"/>
              <a:gd name="connsiteY6" fmla="*/ 228621 h 349293"/>
              <a:gd name="connsiteX7" fmla="*/ 10527 w 182281"/>
              <a:gd name="connsiteY7" fmla="*/ 190521 h 349293"/>
              <a:gd name="connsiteX8" fmla="*/ 58152 w 182281"/>
              <a:gd name="connsiteY8" fmla="*/ 114321 h 349293"/>
              <a:gd name="connsiteX9" fmla="*/ 29577 w 182281"/>
              <a:gd name="connsiteY9" fmla="*/ 152421 h 349293"/>
              <a:gd name="connsiteX10" fmla="*/ 181977 w 182281"/>
              <a:gd name="connsiteY10" fmla="*/ 21 h 34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281" h="349293">
                <a:moveTo>
                  <a:pt x="181977" y="21"/>
                </a:moveTo>
                <a:cubicBezTo>
                  <a:pt x="188327" y="-1567"/>
                  <a:pt x="93606" y="84688"/>
                  <a:pt x="67677" y="142896"/>
                </a:cubicBezTo>
                <a:cubicBezTo>
                  <a:pt x="41748" y="201104"/>
                  <a:pt x="26931" y="351388"/>
                  <a:pt x="26402" y="349271"/>
                </a:cubicBezTo>
                <a:cubicBezTo>
                  <a:pt x="25873" y="347154"/>
                  <a:pt x="67677" y="155067"/>
                  <a:pt x="64502" y="130196"/>
                </a:cubicBezTo>
                <a:cubicBezTo>
                  <a:pt x="61327" y="105325"/>
                  <a:pt x="17935" y="174117"/>
                  <a:pt x="7352" y="200046"/>
                </a:cubicBezTo>
                <a:cubicBezTo>
                  <a:pt x="-3231" y="225975"/>
                  <a:pt x="2060" y="281009"/>
                  <a:pt x="1002" y="285771"/>
                </a:cubicBezTo>
                <a:cubicBezTo>
                  <a:pt x="-56" y="290533"/>
                  <a:pt x="-586" y="244496"/>
                  <a:pt x="1002" y="228621"/>
                </a:cubicBezTo>
                <a:cubicBezTo>
                  <a:pt x="2589" y="212746"/>
                  <a:pt x="1002" y="209571"/>
                  <a:pt x="10527" y="190521"/>
                </a:cubicBezTo>
                <a:cubicBezTo>
                  <a:pt x="20052" y="171471"/>
                  <a:pt x="54977" y="120671"/>
                  <a:pt x="58152" y="114321"/>
                </a:cubicBezTo>
                <a:cubicBezTo>
                  <a:pt x="61327" y="107971"/>
                  <a:pt x="12115" y="166179"/>
                  <a:pt x="29577" y="152421"/>
                </a:cubicBezTo>
                <a:cubicBezTo>
                  <a:pt x="47039" y="138663"/>
                  <a:pt x="175627" y="1609"/>
                  <a:pt x="18197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4CEC0E33-64B2-ADA3-C580-2BC3793E502A}"/>
              </a:ext>
            </a:extLst>
          </p:cNvPr>
          <p:cNvSpPr/>
          <p:nvPr/>
        </p:nvSpPr>
        <p:spPr>
          <a:xfrm>
            <a:off x="7840878" y="3489073"/>
            <a:ext cx="331866" cy="367230"/>
          </a:xfrm>
          <a:custGeom>
            <a:avLst/>
            <a:gdLst>
              <a:gd name="connsiteX0" fmla="*/ 331572 w 331866"/>
              <a:gd name="connsiteY0" fmla="*/ 252 h 367230"/>
              <a:gd name="connsiteX1" fmla="*/ 125197 w 331866"/>
              <a:gd name="connsiteY1" fmla="*/ 149477 h 367230"/>
              <a:gd name="connsiteX2" fmla="*/ 150597 w 331866"/>
              <a:gd name="connsiteY2" fmla="*/ 127252 h 367230"/>
              <a:gd name="connsiteX3" fmla="*/ 102972 w 331866"/>
              <a:gd name="connsiteY3" fmla="*/ 222502 h 367230"/>
              <a:gd name="connsiteX4" fmla="*/ 58522 w 331866"/>
              <a:gd name="connsiteY4" fmla="*/ 263777 h 367230"/>
              <a:gd name="connsiteX5" fmla="*/ 77572 w 331866"/>
              <a:gd name="connsiteY5" fmla="*/ 247902 h 367230"/>
              <a:gd name="connsiteX6" fmla="*/ 1372 w 331866"/>
              <a:gd name="connsiteY6" fmla="*/ 365377 h 367230"/>
              <a:gd name="connsiteX7" fmla="*/ 153772 w 331866"/>
              <a:gd name="connsiteY7" fmla="*/ 139952 h 367230"/>
              <a:gd name="connsiteX8" fmla="*/ 144247 w 331866"/>
              <a:gd name="connsiteY8" fmla="*/ 139952 h 367230"/>
              <a:gd name="connsiteX9" fmla="*/ 249022 w 331866"/>
              <a:gd name="connsiteY9" fmla="*/ 32002 h 367230"/>
              <a:gd name="connsiteX10" fmla="*/ 172822 w 331866"/>
              <a:gd name="connsiteY10" fmla="*/ 111377 h 367230"/>
              <a:gd name="connsiteX11" fmla="*/ 331572 w 331866"/>
              <a:gd name="connsiteY11" fmla="*/ 252 h 3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866" h="367230">
                <a:moveTo>
                  <a:pt x="331572" y="252"/>
                </a:moveTo>
                <a:cubicBezTo>
                  <a:pt x="323635" y="6602"/>
                  <a:pt x="155359" y="128310"/>
                  <a:pt x="125197" y="149477"/>
                </a:cubicBezTo>
                <a:cubicBezTo>
                  <a:pt x="95035" y="170644"/>
                  <a:pt x="154301" y="115081"/>
                  <a:pt x="150597" y="127252"/>
                </a:cubicBezTo>
                <a:cubicBezTo>
                  <a:pt x="146893" y="139423"/>
                  <a:pt x="118318" y="199748"/>
                  <a:pt x="102972" y="222502"/>
                </a:cubicBezTo>
                <a:cubicBezTo>
                  <a:pt x="87626" y="245256"/>
                  <a:pt x="58522" y="263777"/>
                  <a:pt x="58522" y="263777"/>
                </a:cubicBezTo>
                <a:cubicBezTo>
                  <a:pt x="54289" y="268010"/>
                  <a:pt x="87097" y="230969"/>
                  <a:pt x="77572" y="247902"/>
                </a:cubicBezTo>
                <a:cubicBezTo>
                  <a:pt x="68047" y="264835"/>
                  <a:pt x="-11328" y="383369"/>
                  <a:pt x="1372" y="365377"/>
                </a:cubicBezTo>
                <a:cubicBezTo>
                  <a:pt x="14072" y="347385"/>
                  <a:pt x="153772" y="139952"/>
                  <a:pt x="153772" y="139952"/>
                </a:cubicBezTo>
                <a:cubicBezTo>
                  <a:pt x="177584" y="102381"/>
                  <a:pt x="128372" y="157944"/>
                  <a:pt x="144247" y="139952"/>
                </a:cubicBezTo>
                <a:cubicBezTo>
                  <a:pt x="160122" y="121960"/>
                  <a:pt x="244260" y="36764"/>
                  <a:pt x="249022" y="32002"/>
                </a:cubicBezTo>
                <a:cubicBezTo>
                  <a:pt x="253784" y="27240"/>
                  <a:pt x="161180" y="113494"/>
                  <a:pt x="172822" y="111377"/>
                </a:cubicBezTo>
                <a:cubicBezTo>
                  <a:pt x="184464" y="109260"/>
                  <a:pt x="339509" y="-6098"/>
                  <a:pt x="331572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BDCBC194-3D5D-33E9-2B1B-B9E8A1769DCF}"/>
              </a:ext>
            </a:extLst>
          </p:cNvPr>
          <p:cNvSpPr/>
          <p:nvPr/>
        </p:nvSpPr>
        <p:spPr>
          <a:xfrm>
            <a:off x="7793375" y="3447454"/>
            <a:ext cx="328716" cy="465892"/>
          </a:xfrm>
          <a:custGeom>
            <a:avLst/>
            <a:gdLst>
              <a:gd name="connsiteX0" fmla="*/ 328275 w 328716"/>
              <a:gd name="connsiteY0" fmla="*/ 596 h 465892"/>
              <a:gd name="connsiteX1" fmla="*/ 131425 w 328716"/>
              <a:gd name="connsiteY1" fmla="*/ 222846 h 465892"/>
              <a:gd name="connsiteX2" fmla="*/ 153650 w 328716"/>
              <a:gd name="connsiteY2" fmla="*/ 210146 h 465892"/>
              <a:gd name="connsiteX3" fmla="*/ 74275 w 328716"/>
              <a:gd name="connsiteY3" fmla="*/ 333971 h 465892"/>
              <a:gd name="connsiteX4" fmla="*/ 109200 w 328716"/>
              <a:gd name="connsiteY4" fmla="*/ 305396 h 465892"/>
              <a:gd name="connsiteX5" fmla="*/ 80625 w 328716"/>
              <a:gd name="connsiteY5" fmla="*/ 343496 h 465892"/>
              <a:gd name="connsiteX6" fmla="*/ 1250 w 328716"/>
              <a:gd name="connsiteY6" fmla="*/ 464146 h 465892"/>
              <a:gd name="connsiteX7" fmla="*/ 150475 w 328716"/>
              <a:gd name="connsiteY7" fmla="*/ 241896 h 465892"/>
              <a:gd name="connsiteX8" fmla="*/ 125075 w 328716"/>
              <a:gd name="connsiteY8" fmla="*/ 273646 h 465892"/>
              <a:gd name="connsiteX9" fmla="*/ 207625 w 328716"/>
              <a:gd name="connsiteY9" fmla="*/ 127596 h 465892"/>
              <a:gd name="connsiteX10" fmla="*/ 185400 w 328716"/>
              <a:gd name="connsiteY10" fmla="*/ 156171 h 465892"/>
              <a:gd name="connsiteX11" fmla="*/ 328275 w 328716"/>
              <a:gd name="connsiteY11" fmla="*/ 596 h 46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716" h="465892">
                <a:moveTo>
                  <a:pt x="328275" y="596"/>
                </a:moveTo>
                <a:cubicBezTo>
                  <a:pt x="319279" y="11708"/>
                  <a:pt x="160529" y="187921"/>
                  <a:pt x="131425" y="222846"/>
                </a:cubicBezTo>
                <a:cubicBezTo>
                  <a:pt x="102321" y="257771"/>
                  <a:pt x="163175" y="191625"/>
                  <a:pt x="153650" y="210146"/>
                </a:cubicBezTo>
                <a:cubicBezTo>
                  <a:pt x="144125" y="228667"/>
                  <a:pt x="81683" y="318096"/>
                  <a:pt x="74275" y="333971"/>
                </a:cubicBezTo>
                <a:cubicBezTo>
                  <a:pt x="66867" y="349846"/>
                  <a:pt x="108142" y="303808"/>
                  <a:pt x="109200" y="305396"/>
                </a:cubicBezTo>
                <a:cubicBezTo>
                  <a:pt x="110258" y="306984"/>
                  <a:pt x="98617" y="317038"/>
                  <a:pt x="80625" y="343496"/>
                </a:cubicBezTo>
                <a:cubicBezTo>
                  <a:pt x="62633" y="369954"/>
                  <a:pt x="-10392" y="481079"/>
                  <a:pt x="1250" y="464146"/>
                </a:cubicBezTo>
                <a:cubicBezTo>
                  <a:pt x="12892" y="447213"/>
                  <a:pt x="129838" y="273646"/>
                  <a:pt x="150475" y="241896"/>
                </a:cubicBezTo>
                <a:cubicBezTo>
                  <a:pt x="171112" y="210146"/>
                  <a:pt x="115550" y="292696"/>
                  <a:pt x="125075" y="273646"/>
                </a:cubicBezTo>
                <a:cubicBezTo>
                  <a:pt x="134600" y="254596"/>
                  <a:pt x="197571" y="147175"/>
                  <a:pt x="207625" y="127596"/>
                </a:cubicBezTo>
                <a:cubicBezTo>
                  <a:pt x="217679" y="108017"/>
                  <a:pt x="164763" y="175221"/>
                  <a:pt x="185400" y="156171"/>
                </a:cubicBezTo>
                <a:cubicBezTo>
                  <a:pt x="206037" y="137121"/>
                  <a:pt x="337271" y="-10516"/>
                  <a:pt x="328275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AAB89A83-D66D-6E64-DA06-DA65B274EE72}"/>
              </a:ext>
            </a:extLst>
          </p:cNvPr>
          <p:cNvSpPr/>
          <p:nvPr/>
        </p:nvSpPr>
        <p:spPr>
          <a:xfrm>
            <a:off x="7930913" y="3704936"/>
            <a:ext cx="162171" cy="247939"/>
          </a:xfrm>
          <a:custGeom>
            <a:avLst/>
            <a:gdLst>
              <a:gd name="connsiteX0" fmla="*/ 57387 w 162171"/>
              <a:gd name="connsiteY0" fmla="*/ 289 h 247939"/>
              <a:gd name="connsiteX1" fmla="*/ 70087 w 162171"/>
              <a:gd name="connsiteY1" fmla="*/ 130464 h 247939"/>
              <a:gd name="connsiteX2" fmla="*/ 51037 w 162171"/>
              <a:gd name="connsiteY2" fmla="*/ 120939 h 247939"/>
              <a:gd name="connsiteX3" fmla="*/ 149462 w 162171"/>
              <a:gd name="connsiteY3" fmla="*/ 184439 h 247939"/>
              <a:gd name="connsiteX4" fmla="*/ 73262 w 162171"/>
              <a:gd name="connsiteY4" fmla="*/ 247939 h 247939"/>
              <a:gd name="connsiteX5" fmla="*/ 162162 w 162171"/>
              <a:gd name="connsiteY5" fmla="*/ 184439 h 247939"/>
              <a:gd name="connsiteX6" fmla="*/ 66912 w 162171"/>
              <a:gd name="connsiteY6" fmla="*/ 139989 h 247939"/>
              <a:gd name="connsiteX7" fmla="*/ 38337 w 162171"/>
              <a:gd name="connsiteY7" fmla="*/ 193964 h 247939"/>
              <a:gd name="connsiteX8" fmla="*/ 70087 w 162171"/>
              <a:gd name="connsiteY8" fmla="*/ 133639 h 247939"/>
              <a:gd name="connsiteX9" fmla="*/ 237 w 162171"/>
              <a:gd name="connsiteY9" fmla="*/ 60614 h 247939"/>
              <a:gd name="connsiteX10" fmla="*/ 98662 w 162171"/>
              <a:gd name="connsiteY10" fmla="*/ 136814 h 247939"/>
              <a:gd name="connsiteX11" fmla="*/ 85962 w 162171"/>
              <a:gd name="connsiteY11" fmla="*/ 95539 h 247939"/>
              <a:gd name="connsiteX12" fmla="*/ 57387 w 162171"/>
              <a:gd name="connsiteY12" fmla="*/ 289 h 2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71" h="247939">
                <a:moveTo>
                  <a:pt x="57387" y="289"/>
                </a:moveTo>
                <a:cubicBezTo>
                  <a:pt x="54741" y="6110"/>
                  <a:pt x="70087" y="130464"/>
                  <a:pt x="70087" y="130464"/>
                </a:cubicBezTo>
                <a:cubicBezTo>
                  <a:pt x="69029" y="150572"/>
                  <a:pt x="37808" y="111943"/>
                  <a:pt x="51037" y="120939"/>
                </a:cubicBezTo>
                <a:cubicBezTo>
                  <a:pt x="64266" y="129935"/>
                  <a:pt x="145758" y="163272"/>
                  <a:pt x="149462" y="184439"/>
                </a:cubicBezTo>
                <a:cubicBezTo>
                  <a:pt x="153166" y="205606"/>
                  <a:pt x="71145" y="247939"/>
                  <a:pt x="73262" y="247939"/>
                </a:cubicBezTo>
                <a:cubicBezTo>
                  <a:pt x="75379" y="247939"/>
                  <a:pt x="163220" y="202430"/>
                  <a:pt x="162162" y="184439"/>
                </a:cubicBezTo>
                <a:cubicBezTo>
                  <a:pt x="161104" y="166448"/>
                  <a:pt x="87549" y="138402"/>
                  <a:pt x="66912" y="139989"/>
                </a:cubicBezTo>
                <a:cubicBezTo>
                  <a:pt x="46275" y="141576"/>
                  <a:pt x="37808" y="195022"/>
                  <a:pt x="38337" y="193964"/>
                </a:cubicBezTo>
                <a:cubicBezTo>
                  <a:pt x="38866" y="192906"/>
                  <a:pt x="76437" y="155864"/>
                  <a:pt x="70087" y="133639"/>
                </a:cubicBezTo>
                <a:cubicBezTo>
                  <a:pt x="63737" y="111414"/>
                  <a:pt x="-4526" y="60085"/>
                  <a:pt x="237" y="60614"/>
                </a:cubicBezTo>
                <a:cubicBezTo>
                  <a:pt x="4999" y="61143"/>
                  <a:pt x="84375" y="130993"/>
                  <a:pt x="98662" y="136814"/>
                </a:cubicBezTo>
                <a:cubicBezTo>
                  <a:pt x="112949" y="142635"/>
                  <a:pt x="91783" y="113001"/>
                  <a:pt x="85962" y="95539"/>
                </a:cubicBezTo>
                <a:cubicBezTo>
                  <a:pt x="80141" y="78077"/>
                  <a:pt x="60033" y="-5532"/>
                  <a:pt x="57387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2D402B1C-60D3-4741-C3DC-E04FF65F65DB}"/>
              </a:ext>
            </a:extLst>
          </p:cNvPr>
          <p:cNvSpPr/>
          <p:nvPr/>
        </p:nvSpPr>
        <p:spPr>
          <a:xfrm>
            <a:off x="7667427" y="3733777"/>
            <a:ext cx="264998" cy="311443"/>
          </a:xfrm>
          <a:custGeom>
            <a:avLst/>
            <a:gdLst>
              <a:gd name="connsiteX0" fmla="*/ 133548 w 264998"/>
              <a:gd name="connsiteY0" fmla="*/ 23 h 311443"/>
              <a:gd name="connsiteX1" fmla="*/ 3373 w 264998"/>
              <a:gd name="connsiteY1" fmla="*/ 161948 h 311443"/>
              <a:gd name="connsiteX2" fmla="*/ 38298 w 264998"/>
              <a:gd name="connsiteY2" fmla="*/ 133373 h 311443"/>
              <a:gd name="connsiteX3" fmla="*/ 38298 w 264998"/>
              <a:gd name="connsiteY3" fmla="*/ 177823 h 311443"/>
              <a:gd name="connsiteX4" fmla="*/ 57348 w 264998"/>
              <a:gd name="connsiteY4" fmla="*/ 260373 h 311443"/>
              <a:gd name="connsiteX5" fmla="*/ 47823 w 264998"/>
              <a:gd name="connsiteY5" fmla="*/ 257198 h 311443"/>
              <a:gd name="connsiteX6" fmla="*/ 98623 w 264998"/>
              <a:gd name="connsiteY6" fmla="*/ 301648 h 311443"/>
              <a:gd name="connsiteX7" fmla="*/ 38298 w 264998"/>
              <a:gd name="connsiteY7" fmla="*/ 295298 h 311443"/>
              <a:gd name="connsiteX8" fmla="*/ 263723 w 264998"/>
              <a:gd name="connsiteY8" fmla="*/ 311173 h 311443"/>
              <a:gd name="connsiteX9" fmla="*/ 127198 w 264998"/>
              <a:gd name="connsiteY9" fmla="*/ 304823 h 311443"/>
              <a:gd name="connsiteX10" fmla="*/ 66873 w 264998"/>
              <a:gd name="connsiteY10" fmla="*/ 298473 h 311443"/>
              <a:gd name="connsiteX11" fmla="*/ 35123 w 264998"/>
              <a:gd name="connsiteY11" fmla="*/ 215923 h 311443"/>
              <a:gd name="connsiteX12" fmla="*/ 22423 w 264998"/>
              <a:gd name="connsiteY12" fmla="*/ 241323 h 311443"/>
              <a:gd name="connsiteX13" fmla="*/ 63698 w 264998"/>
              <a:gd name="connsiteY13" fmla="*/ 82573 h 311443"/>
              <a:gd name="connsiteX14" fmla="*/ 19248 w 264998"/>
              <a:gd name="connsiteY14" fmla="*/ 149248 h 311443"/>
              <a:gd name="connsiteX15" fmla="*/ 133548 w 264998"/>
              <a:gd name="connsiteY15" fmla="*/ 23 h 31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998" h="311443">
                <a:moveTo>
                  <a:pt x="133548" y="23"/>
                </a:moveTo>
                <a:cubicBezTo>
                  <a:pt x="130902" y="2140"/>
                  <a:pt x="19248" y="139723"/>
                  <a:pt x="3373" y="161948"/>
                </a:cubicBezTo>
                <a:cubicBezTo>
                  <a:pt x="-12502" y="184173"/>
                  <a:pt x="32477" y="130727"/>
                  <a:pt x="38298" y="133373"/>
                </a:cubicBezTo>
                <a:cubicBezTo>
                  <a:pt x="44119" y="136019"/>
                  <a:pt x="35123" y="156656"/>
                  <a:pt x="38298" y="177823"/>
                </a:cubicBezTo>
                <a:cubicBezTo>
                  <a:pt x="41473" y="198990"/>
                  <a:pt x="57348" y="260373"/>
                  <a:pt x="57348" y="260373"/>
                </a:cubicBezTo>
                <a:cubicBezTo>
                  <a:pt x="58935" y="273602"/>
                  <a:pt x="40944" y="250319"/>
                  <a:pt x="47823" y="257198"/>
                </a:cubicBezTo>
                <a:cubicBezTo>
                  <a:pt x="54702" y="264077"/>
                  <a:pt x="100210" y="295298"/>
                  <a:pt x="98623" y="301648"/>
                </a:cubicBezTo>
                <a:cubicBezTo>
                  <a:pt x="97035" y="307998"/>
                  <a:pt x="10781" y="293711"/>
                  <a:pt x="38298" y="295298"/>
                </a:cubicBezTo>
                <a:cubicBezTo>
                  <a:pt x="65815" y="296885"/>
                  <a:pt x="248906" y="309586"/>
                  <a:pt x="263723" y="311173"/>
                </a:cubicBezTo>
                <a:cubicBezTo>
                  <a:pt x="278540" y="312760"/>
                  <a:pt x="160006" y="306940"/>
                  <a:pt x="127198" y="304823"/>
                </a:cubicBezTo>
                <a:cubicBezTo>
                  <a:pt x="94390" y="302706"/>
                  <a:pt x="82219" y="313290"/>
                  <a:pt x="66873" y="298473"/>
                </a:cubicBezTo>
                <a:cubicBezTo>
                  <a:pt x="51527" y="283656"/>
                  <a:pt x="42531" y="225448"/>
                  <a:pt x="35123" y="215923"/>
                </a:cubicBezTo>
                <a:cubicBezTo>
                  <a:pt x="27715" y="206398"/>
                  <a:pt x="17660" y="263548"/>
                  <a:pt x="22423" y="241323"/>
                </a:cubicBezTo>
                <a:cubicBezTo>
                  <a:pt x="27185" y="219098"/>
                  <a:pt x="64227" y="97919"/>
                  <a:pt x="63698" y="82573"/>
                </a:cubicBezTo>
                <a:cubicBezTo>
                  <a:pt x="63169" y="67227"/>
                  <a:pt x="8665" y="159302"/>
                  <a:pt x="19248" y="149248"/>
                </a:cubicBezTo>
                <a:cubicBezTo>
                  <a:pt x="29831" y="139194"/>
                  <a:pt x="136194" y="-2094"/>
                  <a:pt x="13354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D6C460DB-387E-4EED-BECE-FA55C56CF997}"/>
              </a:ext>
            </a:extLst>
          </p:cNvPr>
          <p:cNvSpPr/>
          <p:nvPr/>
        </p:nvSpPr>
        <p:spPr>
          <a:xfrm>
            <a:off x="7710634" y="3794123"/>
            <a:ext cx="191943" cy="136540"/>
          </a:xfrm>
          <a:custGeom>
            <a:avLst/>
            <a:gdLst>
              <a:gd name="connsiteX0" fmla="*/ 191941 w 191943"/>
              <a:gd name="connsiteY0" fmla="*/ 50802 h 136540"/>
              <a:gd name="connsiteX1" fmla="*/ 61766 w 191943"/>
              <a:gd name="connsiteY1" fmla="*/ 50802 h 136540"/>
              <a:gd name="connsiteX2" fmla="*/ 26841 w 191943"/>
              <a:gd name="connsiteY2" fmla="*/ 85727 h 136540"/>
              <a:gd name="connsiteX3" fmla="*/ 77641 w 191943"/>
              <a:gd name="connsiteY3" fmla="*/ 2 h 136540"/>
              <a:gd name="connsiteX4" fmla="*/ 1441 w 191943"/>
              <a:gd name="connsiteY4" fmla="*/ 82552 h 136540"/>
              <a:gd name="connsiteX5" fmla="*/ 33191 w 191943"/>
              <a:gd name="connsiteY5" fmla="*/ 53977 h 136540"/>
              <a:gd name="connsiteX6" fmla="*/ 99866 w 191943"/>
              <a:gd name="connsiteY6" fmla="*/ 136527 h 136540"/>
              <a:gd name="connsiteX7" fmla="*/ 58591 w 191943"/>
              <a:gd name="connsiteY7" fmla="*/ 60327 h 136540"/>
              <a:gd name="connsiteX8" fmla="*/ 191941 w 191943"/>
              <a:gd name="connsiteY8" fmla="*/ 50802 h 1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43" h="136540">
                <a:moveTo>
                  <a:pt x="191941" y="50802"/>
                </a:moveTo>
                <a:cubicBezTo>
                  <a:pt x="192470" y="49215"/>
                  <a:pt x="89283" y="44981"/>
                  <a:pt x="61766" y="50802"/>
                </a:cubicBezTo>
                <a:cubicBezTo>
                  <a:pt x="34249" y="56623"/>
                  <a:pt x="24195" y="94194"/>
                  <a:pt x="26841" y="85727"/>
                </a:cubicBezTo>
                <a:cubicBezTo>
                  <a:pt x="29487" y="77260"/>
                  <a:pt x="81874" y="531"/>
                  <a:pt x="77641" y="2"/>
                </a:cubicBezTo>
                <a:cubicBezTo>
                  <a:pt x="73408" y="-527"/>
                  <a:pt x="8849" y="73556"/>
                  <a:pt x="1441" y="82552"/>
                </a:cubicBezTo>
                <a:cubicBezTo>
                  <a:pt x="-5967" y="91548"/>
                  <a:pt x="16787" y="44981"/>
                  <a:pt x="33191" y="53977"/>
                </a:cubicBezTo>
                <a:cubicBezTo>
                  <a:pt x="49595" y="62973"/>
                  <a:pt x="95633" y="135469"/>
                  <a:pt x="99866" y="136527"/>
                </a:cubicBezTo>
                <a:cubicBezTo>
                  <a:pt x="104099" y="137585"/>
                  <a:pt x="40599" y="75144"/>
                  <a:pt x="58591" y="60327"/>
                </a:cubicBezTo>
                <a:cubicBezTo>
                  <a:pt x="76583" y="45510"/>
                  <a:pt x="191412" y="52389"/>
                  <a:pt x="191941" y="50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80D9F692-A6A6-5130-12F7-777030D343CE}"/>
              </a:ext>
            </a:extLst>
          </p:cNvPr>
          <p:cNvSpPr/>
          <p:nvPr/>
        </p:nvSpPr>
        <p:spPr>
          <a:xfrm>
            <a:off x="7626309" y="3968472"/>
            <a:ext cx="742991" cy="155858"/>
          </a:xfrm>
          <a:custGeom>
            <a:avLst/>
            <a:gdLst>
              <a:gd name="connsiteX0" fmla="*/ 41 w 742991"/>
              <a:gd name="connsiteY0" fmla="*/ 57428 h 155858"/>
              <a:gd name="connsiteX1" fmla="*/ 222291 w 742991"/>
              <a:gd name="connsiteY1" fmla="*/ 82828 h 155858"/>
              <a:gd name="connsiteX2" fmla="*/ 282616 w 742991"/>
              <a:gd name="connsiteY2" fmla="*/ 82828 h 155858"/>
              <a:gd name="connsiteX3" fmla="*/ 238166 w 742991"/>
              <a:gd name="connsiteY3" fmla="*/ 16153 h 155858"/>
              <a:gd name="connsiteX4" fmla="*/ 308016 w 742991"/>
              <a:gd name="connsiteY4" fmla="*/ 82828 h 155858"/>
              <a:gd name="connsiteX5" fmla="*/ 444541 w 742991"/>
              <a:gd name="connsiteY5" fmla="*/ 114578 h 155858"/>
              <a:gd name="connsiteX6" fmla="*/ 371516 w 742991"/>
              <a:gd name="connsiteY6" fmla="*/ 79653 h 155858"/>
              <a:gd name="connsiteX7" fmla="*/ 492166 w 742991"/>
              <a:gd name="connsiteY7" fmla="*/ 117753 h 155858"/>
              <a:gd name="connsiteX8" fmla="*/ 450891 w 742991"/>
              <a:gd name="connsiteY8" fmla="*/ 73303 h 155858"/>
              <a:gd name="connsiteX9" fmla="*/ 552491 w 742991"/>
              <a:gd name="connsiteY9" fmla="*/ 127278 h 155858"/>
              <a:gd name="connsiteX10" fmla="*/ 466766 w 742991"/>
              <a:gd name="connsiteY10" fmla="*/ 117753 h 155858"/>
              <a:gd name="connsiteX11" fmla="*/ 742991 w 742991"/>
              <a:gd name="connsiteY11" fmla="*/ 155853 h 155858"/>
              <a:gd name="connsiteX12" fmla="*/ 469941 w 742991"/>
              <a:gd name="connsiteY12" fmla="*/ 120928 h 155858"/>
              <a:gd name="connsiteX13" fmla="*/ 279441 w 742991"/>
              <a:gd name="connsiteY13" fmla="*/ 98703 h 155858"/>
              <a:gd name="connsiteX14" fmla="*/ 196891 w 742991"/>
              <a:gd name="connsiteY14" fmla="*/ 278 h 155858"/>
              <a:gd name="connsiteX15" fmla="*/ 234991 w 742991"/>
              <a:gd name="connsiteY15" fmla="*/ 70128 h 155858"/>
              <a:gd name="connsiteX16" fmla="*/ 279441 w 742991"/>
              <a:gd name="connsiteY16" fmla="*/ 101878 h 155858"/>
              <a:gd name="connsiteX17" fmla="*/ 165141 w 742991"/>
              <a:gd name="connsiteY17" fmla="*/ 76478 h 155858"/>
              <a:gd name="connsiteX18" fmla="*/ 241341 w 742991"/>
              <a:gd name="connsiteY18" fmla="*/ 108228 h 155858"/>
              <a:gd name="connsiteX19" fmla="*/ 41 w 742991"/>
              <a:gd name="connsiteY19" fmla="*/ 57428 h 1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2991" h="155858">
                <a:moveTo>
                  <a:pt x="41" y="57428"/>
                </a:moveTo>
                <a:cubicBezTo>
                  <a:pt x="-3134" y="53195"/>
                  <a:pt x="175195" y="78595"/>
                  <a:pt x="222291" y="82828"/>
                </a:cubicBezTo>
                <a:cubicBezTo>
                  <a:pt x="269387" y="87061"/>
                  <a:pt x="279970" y="93941"/>
                  <a:pt x="282616" y="82828"/>
                </a:cubicBezTo>
                <a:cubicBezTo>
                  <a:pt x="285262" y="71715"/>
                  <a:pt x="233933" y="16153"/>
                  <a:pt x="238166" y="16153"/>
                </a:cubicBezTo>
                <a:cubicBezTo>
                  <a:pt x="242399" y="16153"/>
                  <a:pt x="273620" y="66424"/>
                  <a:pt x="308016" y="82828"/>
                </a:cubicBezTo>
                <a:cubicBezTo>
                  <a:pt x="342412" y="99232"/>
                  <a:pt x="433958" y="115107"/>
                  <a:pt x="444541" y="114578"/>
                </a:cubicBezTo>
                <a:cubicBezTo>
                  <a:pt x="455124" y="114049"/>
                  <a:pt x="363579" y="79124"/>
                  <a:pt x="371516" y="79653"/>
                </a:cubicBezTo>
                <a:cubicBezTo>
                  <a:pt x="379454" y="80182"/>
                  <a:pt x="478937" y="118811"/>
                  <a:pt x="492166" y="117753"/>
                </a:cubicBezTo>
                <a:cubicBezTo>
                  <a:pt x="505395" y="116695"/>
                  <a:pt x="440837" y="71716"/>
                  <a:pt x="450891" y="73303"/>
                </a:cubicBezTo>
                <a:cubicBezTo>
                  <a:pt x="460945" y="74890"/>
                  <a:pt x="549845" y="119870"/>
                  <a:pt x="552491" y="127278"/>
                </a:cubicBezTo>
                <a:cubicBezTo>
                  <a:pt x="555137" y="134686"/>
                  <a:pt x="435016" y="112991"/>
                  <a:pt x="466766" y="117753"/>
                </a:cubicBezTo>
                <a:cubicBezTo>
                  <a:pt x="498516" y="122515"/>
                  <a:pt x="742462" y="155324"/>
                  <a:pt x="742991" y="155853"/>
                </a:cubicBezTo>
                <a:cubicBezTo>
                  <a:pt x="743520" y="156382"/>
                  <a:pt x="469941" y="120928"/>
                  <a:pt x="469941" y="120928"/>
                </a:cubicBezTo>
                <a:cubicBezTo>
                  <a:pt x="392683" y="111403"/>
                  <a:pt x="324949" y="118811"/>
                  <a:pt x="279441" y="98703"/>
                </a:cubicBezTo>
                <a:cubicBezTo>
                  <a:pt x="233933" y="78595"/>
                  <a:pt x="204299" y="5040"/>
                  <a:pt x="196891" y="278"/>
                </a:cubicBezTo>
                <a:cubicBezTo>
                  <a:pt x="189483" y="-4485"/>
                  <a:pt x="221233" y="53195"/>
                  <a:pt x="234991" y="70128"/>
                </a:cubicBezTo>
                <a:cubicBezTo>
                  <a:pt x="248749" y="87061"/>
                  <a:pt x="291083" y="100820"/>
                  <a:pt x="279441" y="101878"/>
                </a:cubicBezTo>
                <a:cubicBezTo>
                  <a:pt x="267799" y="102936"/>
                  <a:pt x="171491" y="75420"/>
                  <a:pt x="165141" y="76478"/>
                </a:cubicBezTo>
                <a:cubicBezTo>
                  <a:pt x="158791" y="77536"/>
                  <a:pt x="267270" y="111403"/>
                  <a:pt x="241341" y="108228"/>
                </a:cubicBezTo>
                <a:cubicBezTo>
                  <a:pt x="215412" y="105053"/>
                  <a:pt x="3216" y="61661"/>
                  <a:pt x="41" y="57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62F336DD-FF99-F0B9-6916-87AD58C5C131}"/>
              </a:ext>
            </a:extLst>
          </p:cNvPr>
          <p:cNvSpPr/>
          <p:nvPr/>
        </p:nvSpPr>
        <p:spPr>
          <a:xfrm>
            <a:off x="8085467" y="3438252"/>
            <a:ext cx="211246" cy="475121"/>
          </a:xfrm>
          <a:custGeom>
            <a:avLst/>
            <a:gdLst>
              <a:gd name="connsiteX0" fmla="*/ 210808 w 211246"/>
              <a:gd name="connsiteY0" fmla="*/ 273 h 475121"/>
              <a:gd name="connsiteX1" fmla="*/ 1258 w 211246"/>
              <a:gd name="connsiteY1" fmla="*/ 225698 h 475121"/>
              <a:gd name="connsiteX2" fmla="*/ 121908 w 211246"/>
              <a:gd name="connsiteY2" fmla="*/ 108223 h 475121"/>
              <a:gd name="connsiteX3" fmla="*/ 90158 w 211246"/>
              <a:gd name="connsiteY3" fmla="*/ 171723 h 475121"/>
              <a:gd name="connsiteX4" fmla="*/ 90158 w 211246"/>
              <a:gd name="connsiteY4" fmla="*/ 339998 h 475121"/>
              <a:gd name="connsiteX5" fmla="*/ 86983 w 211246"/>
              <a:gd name="connsiteY5" fmla="*/ 222523 h 475121"/>
              <a:gd name="connsiteX6" fmla="*/ 39358 w 211246"/>
              <a:gd name="connsiteY6" fmla="*/ 289198 h 475121"/>
              <a:gd name="connsiteX7" fmla="*/ 64758 w 211246"/>
              <a:gd name="connsiteY7" fmla="*/ 324123 h 475121"/>
              <a:gd name="connsiteX8" fmla="*/ 131433 w 211246"/>
              <a:gd name="connsiteY8" fmla="*/ 473348 h 475121"/>
              <a:gd name="connsiteX9" fmla="*/ 102858 w 211246"/>
              <a:gd name="connsiteY9" fmla="*/ 400323 h 475121"/>
              <a:gd name="connsiteX10" fmla="*/ 7608 w 211246"/>
              <a:gd name="connsiteY10" fmla="*/ 311423 h 475121"/>
              <a:gd name="connsiteX11" fmla="*/ 23483 w 211246"/>
              <a:gd name="connsiteY11" fmla="*/ 397148 h 475121"/>
              <a:gd name="connsiteX12" fmla="*/ 4433 w 211246"/>
              <a:gd name="connsiteY12" fmla="*/ 314598 h 475121"/>
              <a:gd name="connsiteX13" fmla="*/ 55233 w 211246"/>
              <a:gd name="connsiteY13" fmla="*/ 327298 h 475121"/>
              <a:gd name="connsiteX14" fmla="*/ 48883 w 211246"/>
              <a:gd name="connsiteY14" fmla="*/ 279673 h 475121"/>
              <a:gd name="connsiteX15" fmla="*/ 115558 w 211246"/>
              <a:gd name="connsiteY15" fmla="*/ 130448 h 475121"/>
              <a:gd name="connsiteX16" fmla="*/ 58408 w 211246"/>
              <a:gd name="connsiteY16" fmla="*/ 178073 h 475121"/>
              <a:gd name="connsiteX17" fmla="*/ 210808 w 211246"/>
              <a:gd name="connsiteY17" fmla="*/ 273 h 4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246" h="475121">
                <a:moveTo>
                  <a:pt x="210808" y="273"/>
                </a:moveTo>
                <a:cubicBezTo>
                  <a:pt x="201283" y="8210"/>
                  <a:pt x="16075" y="207706"/>
                  <a:pt x="1258" y="225698"/>
                </a:cubicBezTo>
                <a:cubicBezTo>
                  <a:pt x="-13559" y="243690"/>
                  <a:pt x="107091" y="117219"/>
                  <a:pt x="121908" y="108223"/>
                </a:cubicBezTo>
                <a:cubicBezTo>
                  <a:pt x="136725" y="99227"/>
                  <a:pt x="95450" y="133094"/>
                  <a:pt x="90158" y="171723"/>
                </a:cubicBezTo>
                <a:cubicBezTo>
                  <a:pt x="84866" y="210352"/>
                  <a:pt x="90687" y="331531"/>
                  <a:pt x="90158" y="339998"/>
                </a:cubicBezTo>
                <a:cubicBezTo>
                  <a:pt x="89629" y="348465"/>
                  <a:pt x="95450" y="230990"/>
                  <a:pt x="86983" y="222523"/>
                </a:cubicBezTo>
                <a:cubicBezTo>
                  <a:pt x="78516" y="214056"/>
                  <a:pt x="43062" y="272265"/>
                  <a:pt x="39358" y="289198"/>
                </a:cubicBezTo>
                <a:cubicBezTo>
                  <a:pt x="35654" y="306131"/>
                  <a:pt x="49412" y="293431"/>
                  <a:pt x="64758" y="324123"/>
                </a:cubicBezTo>
                <a:cubicBezTo>
                  <a:pt x="80104" y="354815"/>
                  <a:pt x="125083" y="460648"/>
                  <a:pt x="131433" y="473348"/>
                </a:cubicBezTo>
                <a:cubicBezTo>
                  <a:pt x="137783" y="486048"/>
                  <a:pt x="123496" y="427311"/>
                  <a:pt x="102858" y="400323"/>
                </a:cubicBezTo>
                <a:cubicBezTo>
                  <a:pt x="82220" y="373335"/>
                  <a:pt x="20837" y="311952"/>
                  <a:pt x="7608" y="311423"/>
                </a:cubicBezTo>
                <a:cubicBezTo>
                  <a:pt x="-5621" y="310894"/>
                  <a:pt x="24012" y="396619"/>
                  <a:pt x="23483" y="397148"/>
                </a:cubicBezTo>
                <a:cubicBezTo>
                  <a:pt x="22954" y="397677"/>
                  <a:pt x="-859" y="326240"/>
                  <a:pt x="4433" y="314598"/>
                </a:cubicBezTo>
                <a:cubicBezTo>
                  <a:pt x="9725" y="302956"/>
                  <a:pt x="47825" y="333119"/>
                  <a:pt x="55233" y="327298"/>
                </a:cubicBezTo>
                <a:cubicBezTo>
                  <a:pt x="62641" y="321477"/>
                  <a:pt x="38829" y="312481"/>
                  <a:pt x="48883" y="279673"/>
                </a:cubicBezTo>
                <a:cubicBezTo>
                  <a:pt x="58937" y="246865"/>
                  <a:pt x="113970" y="147381"/>
                  <a:pt x="115558" y="130448"/>
                </a:cubicBezTo>
                <a:cubicBezTo>
                  <a:pt x="117145" y="113515"/>
                  <a:pt x="45179" y="196594"/>
                  <a:pt x="58408" y="178073"/>
                </a:cubicBezTo>
                <a:cubicBezTo>
                  <a:pt x="71637" y="159552"/>
                  <a:pt x="220333" y="-7664"/>
                  <a:pt x="210808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DB6E36ED-267E-34F4-496A-ECAEEFC0DDD2}"/>
              </a:ext>
            </a:extLst>
          </p:cNvPr>
          <p:cNvSpPr/>
          <p:nvPr/>
        </p:nvSpPr>
        <p:spPr>
          <a:xfrm>
            <a:off x="8320118" y="3442655"/>
            <a:ext cx="345678" cy="180467"/>
          </a:xfrm>
          <a:custGeom>
            <a:avLst/>
            <a:gdLst>
              <a:gd name="connsiteX0" fmla="*/ 265082 w 345678"/>
              <a:gd name="connsiteY0" fmla="*/ 2220 h 180467"/>
              <a:gd name="connsiteX1" fmla="*/ 42832 w 345678"/>
              <a:gd name="connsiteY1" fmla="*/ 180020 h 180467"/>
              <a:gd name="connsiteX2" fmla="*/ 220632 w 345678"/>
              <a:gd name="connsiteY2" fmla="*/ 53020 h 180467"/>
              <a:gd name="connsiteX3" fmla="*/ 338107 w 345678"/>
              <a:gd name="connsiteY3" fmla="*/ 53020 h 180467"/>
              <a:gd name="connsiteX4" fmla="*/ 1557 w 345678"/>
              <a:gd name="connsiteY4" fmla="*/ 68895 h 180467"/>
              <a:gd name="connsiteX5" fmla="*/ 211107 w 345678"/>
              <a:gd name="connsiteY5" fmla="*/ 59370 h 180467"/>
              <a:gd name="connsiteX6" fmla="*/ 179357 w 345678"/>
              <a:gd name="connsiteY6" fmla="*/ 78420 h 180467"/>
              <a:gd name="connsiteX7" fmla="*/ 265082 w 345678"/>
              <a:gd name="connsiteY7" fmla="*/ 2220 h 1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78" h="180467">
                <a:moveTo>
                  <a:pt x="265082" y="2220"/>
                </a:moveTo>
                <a:cubicBezTo>
                  <a:pt x="242328" y="19153"/>
                  <a:pt x="50240" y="171553"/>
                  <a:pt x="42832" y="180020"/>
                </a:cubicBezTo>
                <a:cubicBezTo>
                  <a:pt x="35424" y="188487"/>
                  <a:pt x="171420" y="74187"/>
                  <a:pt x="220632" y="53020"/>
                </a:cubicBezTo>
                <a:cubicBezTo>
                  <a:pt x="269844" y="31853"/>
                  <a:pt x="374619" y="50374"/>
                  <a:pt x="338107" y="53020"/>
                </a:cubicBezTo>
                <a:cubicBezTo>
                  <a:pt x="301595" y="55666"/>
                  <a:pt x="1557" y="68895"/>
                  <a:pt x="1557" y="68895"/>
                </a:cubicBezTo>
                <a:cubicBezTo>
                  <a:pt x="-19610" y="69953"/>
                  <a:pt x="181474" y="57783"/>
                  <a:pt x="211107" y="59370"/>
                </a:cubicBezTo>
                <a:cubicBezTo>
                  <a:pt x="240740" y="60957"/>
                  <a:pt x="170361" y="86358"/>
                  <a:pt x="179357" y="78420"/>
                </a:cubicBezTo>
                <a:cubicBezTo>
                  <a:pt x="188353" y="70483"/>
                  <a:pt x="287836" y="-14713"/>
                  <a:pt x="265082" y="2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58903895-3726-EF02-B004-A2CF6493FD56}"/>
              </a:ext>
            </a:extLst>
          </p:cNvPr>
          <p:cNvSpPr/>
          <p:nvPr/>
        </p:nvSpPr>
        <p:spPr>
          <a:xfrm>
            <a:off x="9096372" y="3340092"/>
            <a:ext cx="127920" cy="359937"/>
          </a:xfrm>
          <a:custGeom>
            <a:avLst/>
            <a:gdLst>
              <a:gd name="connsiteX0" fmla="*/ 3 w 127920"/>
              <a:gd name="connsiteY0" fmla="*/ 8 h 359937"/>
              <a:gd name="connsiteX1" fmla="*/ 73028 w 127920"/>
              <a:gd name="connsiteY1" fmla="*/ 120658 h 359937"/>
              <a:gd name="connsiteX2" fmla="*/ 44453 w 127920"/>
              <a:gd name="connsiteY2" fmla="*/ 107958 h 359937"/>
              <a:gd name="connsiteX3" fmla="*/ 127003 w 127920"/>
              <a:gd name="connsiteY3" fmla="*/ 355608 h 359937"/>
              <a:gd name="connsiteX4" fmla="*/ 88903 w 127920"/>
              <a:gd name="connsiteY4" fmla="*/ 257183 h 359937"/>
              <a:gd name="connsiteX5" fmla="*/ 92078 w 127920"/>
              <a:gd name="connsiteY5" fmla="*/ 149233 h 359937"/>
              <a:gd name="connsiteX6" fmla="*/ 66678 w 127920"/>
              <a:gd name="connsiteY6" fmla="*/ 234958 h 359937"/>
              <a:gd name="connsiteX7" fmla="*/ 41278 w 127920"/>
              <a:gd name="connsiteY7" fmla="*/ 149233 h 359937"/>
              <a:gd name="connsiteX8" fmla="*/ 92078 w 127920"/>
              <a:gd name="connsiteY8" fmla="*/ 98433 h 359937"/>
              <a:gd name="connsiteX9" fmla="*/ 76203 w 127920"/>
              <a:gd name="connsiteY9" fmla="*/ 114308 h 359937"/>
              <a:gd name="connsiteX10" fmla="*/ 3 w 127920"/>
              <a:gd name="connsiteY10" fmla="*/ 8 h 35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920" h="359937">
                <a:moveTo>
                  <a:pt x="3" y="8"/>
                </a:moveTo>
                <a:cubicBezTo>
                  <a:pt x="-526" y="1066"/>
                  <a:pt x="65620" y="102666"/>
                  <a:pt x="73028" y="120658"/>
                </a:cubicBezTo>
                <a:cubicBezTo>
                  <a:pt x="80436" y="138650"/>
                  <a:pt x="35457" y="68800"/>
                  <a:pt x="44453" y="107958"/>
                </a:cubicBezTo>
                <a:cubicBezTo>
                  <a:pt x="53449" y="147116"/>
                  <a:pt x="119595" y="330737"/>
                  <a:pt x="127003" y="355608"/>
                </a:cubicBezTo>
                <a:cubicBezTo>
                  <a:pt x="134411" y="380479"/>
                  <a:pt x="94724" y="291579"/>
                  <a:pt x="88903" y="257183"/>
                </a:cubicBezTo>
                <a:cubicBezTo>
                  <a:pt x="83082" y="222787"/>
                  <a:pt x="95782" y="152937"/>
                  <a:pt x="92078" y="149233"/>
                </a:cubicBezTo>
                <a:cubicBezTo>
                  <a:pt x="88374" y="145529"/>
                  <a:pt x="75145" y="234958"/>
                  <a:pt x="66678" y="234958"/>
                </a:cubicBezTo>
                <a:cubicBezTo>
                  <a:pt x="58211" y="234958"/>
                  <a:pt x="37045" y="171987"/>
                  <a:pt x="41278" y="149233"/>
                </a:cubicBezTo>
                <a:cubicBezTo>
                  <a:pt x="45511" y="126479"/>
                  <a:pt x="92078" y="98433"/>
                  <a:pt x="92078" y="98433"/>
                </a:cubicBezTo>
                <a:cubicBezTo>
                  <a:pt x="97899" y="92612"/>
                  <a:pt x="86257" y="127008"/>
                  <a:pt x="76203" y="114308"/>
                </a:cubicBezTo>
                <a:cubicBezTo>
                  <a:pt x="66149" y="101608"/>
                  <a:pt x="532" y="-1050"/>
                  <a:pt x="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0DD431E0-2030-58F2-4BBC-3B47D8F1127F}"/>
              </a:ext>
            </a:extLst>
          </p:cNvPr>
          <p:cNvSpPr/>
          <p:nvPr/>
        </p:nvSpPr>
        <p:spPr>
          <a:xfrm>
            <a:off x="8765579" y="3490541"/>
            <a:ext cx="248729" cy="994709"/>
          </a:xfrm>
          <a:custGeom>
            <a:avLst/>
            <a:gdLst>
              <a:gd name="connsiteX0" fmla="*/ 596 w 248729"/>
              <a:gd name="connsiteY0" fmla="*/ 144834 h 994709"/>
              <a:gd name="connsiteX1" fmla="*/ 143471 w 248729"/>
              <a:gd name="connsiteY1" fmla="*/ 548059 h 994709"/>
              <a:gd name="connsiteX2" fmla="*/ 143471 w 248729"/>
              <a:gd name="connsiteY2" fmla="*/ 652834 h 994709"/>
              <a:gd name="connsiteX3" fmla="*/ 76796 w 248729"/>
              <a:gd name="connsiteY3" fmla="*/ 992559 h 994709"/>
              <a:gd name="connsiteX4" fmla="*/ 197446 w 248729"/>
              <a:gd name="connsiteY4" fmla="*/ 471859 h 994709"/>
              <a:gd name="connsiteX5" fmla="*/ 187921 w 248729"/>
              <a:gd name="connsiteY5" fmla="*/ 487734 h 994709"/>
              <a:gd name="connsiteX6" fmla="*/ 248246 w 248729"/>
              <a:gd name="connsiteY6" fmla="*/ 1959 h 994709"/>
              <a:gd name="connsiteX7" fmla="*/ 149821 w 248729"/>
              <a:gd name="connsiteY7" fmla="*/ 697284 h 994709"/>
              <a:gd name="connsiteX8" fmla="*/ 143471 w 248729"/>
              <a:gd name="connsiteY8" fmla="*/ 598859 h 994709"/>
              <a:gd name="connsiteX9" fmla="*/ 92671 w 248729"/>
              <a:gd name="connsiteY9" fmla="*/ 440109 h 994709"/>
              <a:gd name="connsiteX10" fmla="*/ 19646 w 248729"/>
              <a:gd name="connsiteY10" fmla="*/ 805234 h 994709"/>
              <a:gd name="connsiteX11" fmla="*/ 89496 w 248729"/>
              <a:gd name="connsiteY11" fmla="*/ 398834 h 994709"/>
              <a:gd name="connsiteX12" fmla="*/ 92671 w 248729"/>
              <a:gd name="connsiteY12" fmla="*/ 443284 h 994709"/>
              <a:gd name="connsiteX13" fmla="*/ 596 w 248729"/>
              <a:gd name="connsiteY13" fmla="*/ 144834 h 99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729" h="994709">
                <a:moveTo>
                  <a:pt x="596" y="144834"/>
                </a:moveTo>
                <a:cubicBezTo>
                  <a:pt x="9063" y="162296"/>
                  <a:pt x="119659" y="463392"/>
                  <a:pt x="143471" y="548059"/>
                </a:cubicBezTo>
                <a:cubicBezTo>
                  <a:pt x="167283" y="632726"/>
                  <a:pt x="154584" y="578751"/>
                  <a:pt x="143471" y="652834"/>
                </a:cubicBezTo>
                <a:cubicBezTo>
                  <a:pt x="132358" y="726917"/>
                  <a:pt x="67800" y="1022722"/>
                  <a:pt x="76796" y="992559"/>
                </a:cubicBezTo>
                <a:cubicBezTo>
                  <a:pt x="85792" y="962397"/>
                  <a:pt x="178925" y="555996"/>
                  <a:pt x="197446" y="471859"/>
                </a:cubicBezTo>
                <a:cubicBezTo>
                  <a:pt x="215967" y="387722"/>
                  <a:pt x="179454" y="566051"/>
                  <a:pt x="187921" y="487734"/>
                </a:cubicBezTo>
                <a:cubicBezTo>
                  <a:pt x="196388" y="409417"/>
                  <a:pt x="254596" y="-32966"/>
                  <a:pt x="248246" y="1959"/>
                </a:cubicBezTo>
                <a:cubicBezTo>
                  <a:pt x="241896" y="36884"/>
                  <a:pt x="167283" y="597801"/>
                  <a:pt x="149821" y="697284"/>
                </a:cubicBezTo>
                <a:cubicBezTo>
                  <a:pt x="132359" y="796767"/>
                  <a:pt x="152996" y="641721"/>
                  <a:pt x="143471" y="598859"/>
                </a:cubicBezTo>
                <a:cubicBezTo>
                  <a:pt x="133946" y="555997"/>
                  <a:pt x="113308" y="405713"/>
                  <a:pt x="92671" y="440109"/>
                </a:cubicBezTo>
                <a:cubicBezTo>
                  <a:pt x="72034" y="474505"/>
                  <a:pt x="20175" y="812113"/>
                  <a:pt x="19646" y="805234"/>
                </a:cubicBezTo>
                <a:cubicBezTo>
                  <a:pt x="19117" y="798355"/>
                  <a:pt x="77325" y="459159"/>
                  <a:pt x="89496" y="398834"/>
                </a:cubicBezTo>
                <a:cubicBezTo>
                  <a:pt x="101667" y="338509"/>
                  <a:pt x="109075" y="485617"/>
                  <a:pt x="92671" y="443284"/>
                </a:cubicBezTo>
                <a:cubicBezTo>
                  <a:pt x="76267" y="400951"/>
                  <a:pt x="-7871" y="127372"/>
                  <a:pt x="596" y="14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147A86AE-E8F5-A758-8E34-7F5434446BD1}"/>
              </a:ext>
            </a:extLst>
          </p:cNvPr>
          <p:cNvSpPr/>
          <p:nvPr/>
        </p:nvSpPr>
        <p:spPr>
          <a:xfrm>
            <a:off x="8532511" y="3517882"/>
            <a:ext cx="287117" cy="1241696"/>
          </a:xfrm>
          <a:custGeom>
            <a:avLst/>
            <a:gdLst>
              <a:gd name="connsiteX0" fmla="*/ 24114 w 287117"/>
              <a:gd name="connsiteY0" fmla="*/ 34943 h 1241696"/>
              <a:gd name="connsiteX1" fmla="*/ 284464 w 287117"/>
              <a:gd name="connsiteY1" fmla="*/ 18 h 1241696"/>
              <a:gd name="connsiteX2" fmla="*/ 154289 w 287117"/>
              <a:gd name="connsiteY2" fmla="*/ 31768 h 1241696"/>
              <a:gd name="connsiteX3" fmla="*/ 78089 w 287117"/>
              <a:gd name="connsiteY3" fmla="*/ 130193 h 1241696"/>
              <a:gd name="connsiteX4" fmla="*/ 87614 w 287117"/>
              <a:gd name="connsiteY4" fmla="*/ 127018 h 1241696"/>
              <a:gd name="connsiteX5" fmla="*/ 33639 w 287117"/>
              <a:gd name="connsiteY5" fmla="*/ 260368 h 1241696"/>
              <a:gd name="connsiteX6" fmla="*/ 59039 w 287117"/>
              <a:gd name="connsiteY6" fmla="*/ 219093 h 1241696"/>
              <a:gd name="connsiteX7" fmla="*/ 65389 w 287117"/>
              <a:gd name="connsiteY7" fmla="*/ 352443 h 1241696"/>
              <a:gd name="connsiteX8" fmla="*/ 246364 w 287117"/>
              <a:gd name="connsiteY8" fmla="*/ 1241443 h 1241696"/>
              <a:gd name="connsiteX9" fmla="*/ 36814 w 287117"/>
              <a:gd name="connsiteY9" fmla="*/ 257193 h 1241696"/>
              <a:gd name="connsiteX10" fmla="*/ 8239 w 287117"/>
              <a:gd name="connsiteY10" fmla="*/ 219093 h 1241696"/>
              <a:gd name="connsiteX11" fmla="*/ 128889 w 287117"/>
              <a:gd name="connsiteY11" fmla="*/ 114318 h 1241696"/>
              <a:gd name="connsiteX12" fmla="*/ 71739 w 287117"/>
              <a:gd name="connsiteY12" fmla="*/ 107968 h 1241696"/>
              <a:gd name="connsiteX13" fmla="*/ 113014 w 287117"/>
              <a:gd name="connsiteY13" fmla="*/ 66693 h 1241696"/>
              <a:gd name="connsiteX14" fmla="*/ 122539 w 287117"/>
              <a:gd name="connsiteY14" fmla="*/ 50818 h 1241696"/>
              <a:gd name="connsiteX15" fmla="*/ 284464 w 287117"/>
              <a:gd name="connsiteY15" fmla="*/ 15893 h 1241696"/>
              <a:gd name="connsiteX16" fmla="*/ 24114 w 287117"/>
              <a:gd name="connsiteY16" fmla="*/ 34943 h 12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117" h="1241696">
                <a:moveTo>
                  <a:pt x="24114" y="34943"/>
                </a:moveTo>
                <a:cubicBezTo>
                  <a:pt x="24114" y="32297"/>
                  <a:pt x="262768" y="547"/>
                  <a:pt x="284464" y="18"/>
                </a:cubicBezTo>
                <a:cubicBezTo>
                  <a:pt x="306160" y="-511"/>
                  <a:pt x="188685" y="10072"/>
                  <a:pt x="154289" y="31768"/>
                </a:cubicBezTo>
                <a:cubicBezTo>
                  <a:pt x="119893" y="53464"/>
                  <a:pt x="89202" y="114318"/>
                  <a:pt x="78089" y="130193"/>
                </a:cubicBezTo>
                <a:cubicBezTo>
                  <a:pt x="66977" y="146068"/>
                  <a:pt x="95022" y="105322"/>
                  <a:pt x="87614" y="127018"/>
                </a:cubicBezTo>
                <a:cubicBezTo>
                  <a:pt x="80206" y="148714"/>
                  <a:pt x="38402" y="245022"/>
                  <a:pt x="33639" y="260368"/>
                </a:cubicBezTo>
                <a:cubicBezTo>
                  <a:pt x="28876" y="275714"/>
                  <a:pt x="53747" y="203747"/>
                  <a:pt x="59039" y="219093"/>
                </a:cubicBezTo>
                <a:cubicBezTo>
                  <a:pt x="64331" y="234439"/>
                  <a:pt x="34168" y="182051"/>
                  <a:pt x="65389" y="352443"/>
                </a:cubicBezTo>
                <a:cubicBezTo>
                  <a:pt x="96610" y="522835"/>
                  <a:pt x="251126" y="1257318"/>
                  <a:pt x="246364" y="1241443"/>
                </a:cubicBezTo>
                <a:cubicBezTo>
                  <a:pt x="241602" y="1225568"/>
                  <a:pt x="76501" y="427585"/>
                  <a:pt x="36814" y="257193"/>
                </a:cubicBezTo>
                <a:cubicBezTo>
                  <a:pt x="-2873" y="86801"/>
                  <a:pt x="-7107" y="242905"/>
                  <a:pt x="8239" y="219093"/>
                </a:cubicBezTo>
                <a:cubicBezTo>
                  <a:pt x="23585" y="195281"/>
                  <a:pt x="118306" y="132839"/>
                  <a:pt x="128889" y="114318"/>
                </a:cubicBezTo>
                <a:cubicBezTo>
                  <a:pt x="139472" y="95797"/>
                  <a:pt x="74385" y="115905"/>
                  <a:pt x="71739" y="107968"/>
                </a:cubicBezTo>
                <a:cubicBezTo>
                  <a:pt x="69093" y="100031"/>
                  <a:pt x="104547" y="76218"/>
                  <a:pt x="113014" y="66693"/>
                </a:cubicBezTo>
                <a:cubicBezTo>
                  <a:pt x="121481" y="57168"/>
                  <a:pt x="93964" y="59285"/>
                  <a:pt x="122539" y="50818"/>
                </a:cubicBezTo>
                <a:cubicBezTo>
                  <a:pt x="151114" y="42351"/>
                  <a:pt x="307747" y="19068"/>
                  <a:pt x="284464" y="15893"/>
                </a:cubicBezTo>
                <a:cubicBezTo>
                  <a:pt x="261181" y="12718"/>
                  <a:pt x="24114" y="37589"/>
                  <a:pt x="24114" y="34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0A46CA0A-3C10-640B-BD04-0F7DCBE7C7D8}"/>
              </a:ext>
            </a:extLst>
          </p:cNvPr>
          <p:cNvSpPr/>
          <p:nvPr/>
        </p:nvSpPr>
        <p:spPr>
          <a:xfrm>
            <a:off x="8515298" y="3640294"/>
            <a:ext cx="258391" cy="1501267"/>
          </a:xfrm>
          <a:custGeom>
            <a:avLst/>
            <a:gdLst>
              <a:gd name="connsiteX0" fmla="*/ 15927 w 258391"/>
              <a:gd name="connsiteY0" fmla="*/ 1431 h 1501267"/>
              <a:gd name="connsiteX1" fmla="*/ 52 w 258391"/>
              <a:gd name="connsiteY1" fmla="*/ 334806 h 1501267"/>
              <a:gd name="connsiteX2" fmla="*/ 22277 w 258391"/>
              <a:gd name="connsiteY2" fmla="*/ 268131 h 1501267"/>
              <a:gd name="connsiteX3" fmla="*/ 111177 w 258391"/>
              <a:gd name="connsiteY3" fmla="*/ 639606 h 1501267"/>
              <a:gd name="connsiteX4" fmla="*/ 257227 w 258391"/>
              <a:gd name="connsiteY4" fmla="*/ 1496856 h 1501267"/>
              <a:gd name="connsiteX5" fmla="*/ 25452 w 258391"/>
              <a:gd name="connsiteY5" fmla="*/ 236381 h 1501267"/>
              <a:gd name="connsiteX6" fmla="*/ 9577 w 258391"/>
              <a:gd name="connsiteY6" fmla="*/ 252256 h 1501267"/>
              <a:gd name="connsiteX7" fmla="*/ 15927 w 258391"/>
              <a:gd name="connsiteY7" fmla="*/ 144306 h 1501267"/>
              <a:gd name="connsiteX8" fmla="*/ 9577 w 258391"/>
              <a:gd name="connsiteY8" fmla="*/ 210981 h 1501267"/>
              <a:gd name="connsiteX9" fmla="*/ 15927 w 258391"/>
              <a:gd name="connsiteY9" fmla="*/ 1431 h 150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391" h="1501267">
                <a:moveTo>
                  <a:pt x="15927" y="1431"/>
                </a:moveTo>
                <a:cubicBezTo>
                  <a:pt x="14340" y="22068"/>
                  <a:pt x="-1006" y="290356"/>
                  <a:pt x="52" y="334806"/>
                </a:cubicBezTo>
                <a:cubicBezTo>
                  <a:pt x="1110" y="379256"/>
                  <a:pt x="3756" y="217331"/>
                  <a:pt x="22277" y="268131"/>
                </a:cubicBezTo>
                <a:cubicBezTo>
                  <a:pt x="40798" y="318931"/>
                  <a:pt x="72019" y="434819"/>
                  <a:pt x="111177" y="639606"/>
                </a:cubicBezTo>
                <a:cubicBezTo>
                  <a:pt x="150335" y="844393"/>
                  <a:pt x="271514" y="1564060"/>
                  <a:pt x="257227" y="1496856"/>
                </a:cubicBezTo>
                <a:cubicBezTo>
                  <a:pt x="242940" y="1429652"/>
                  <a:pt x="66727" y="443814"/>
                  <a:pt x="25452" y="236381"/>
                </a:cubicBezTo>
                <a:cubicBezTo>
                  <a:pt x="-15823" y="28948"/>
                  <a:pt x="11164" y="267602"/>
                  <a:pt x="9577" y="252256"/>
                </a:cubicBezTo>
                <a:cubicBezTo>
                  <a:pt x="7989" y="236910"/>
                  <a:pt x="15927" y="151185"/>
                  <a:pt x="15927" y="144306"/>
                </a:cubicBezTo>
                <a:cubicBezTo>
                  <a:pt x="15927" y="137427"/>
                  <a:pt x="10635" y="232148"/>
                  <a:pt x="9577" y="210981"/>
                </a:cubicBezTo>
                <a:cubicBezTo>
                  <a:pt x="8519" y="189814"/>
                  <a:pt x="17514" y="-19206"/>
                  <a:pt x="15927" y="1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A555D55F-0DD5-D261-2A5A-CF417002D261}"/>
              </a:ext>
            </a:extLst>
          </p:cNvPr>
          <p:cNvSpPr/>
          <p:nvPr/>
        </p:nvSpPr>
        <p:spPr>
          <a:xfrm>
            <a:off x="8424266" y="3628605"/>
            <a:ext cx="253186" cy="1369415"/>
          </a:xfrm>
          <a:custGeom>
            <a:avLst/>
            <a:gdLst>
              <a:gd name="connsiteX0" fmla="*/ 30759 w 253186"/>
              <a:gd name="connsiteY0" fmla="*/ 420 h 1369415"/>
              <a:gd name="connsiteX1" fmla="*/ 18059 w 253186"/>
              <a:gd name="connsiteY1" fmla="*/ 286170 h 1369415"/>
              <a:gd name="connsiteX2" fmla="*/ 24409 w 253186"/>
              <a:gd name="connsiteY2" fmla="*/ 248070 h 1369415"/>
              <a:gd name="connsiteX3" fmla="*/ 81559 w 253186"/>
              <a:gd name="connsiteY3" fmla="*/ 476670 h 1369415"/>
              <a:gd name="connsiteX4" fmla="*/ 253009 w 253186"/>
              <a:gd name="connsiteY4" fmla="*/ 1368845 h 1369415"/>
              <a:gd name="connsiteX5" fmla="*/ 46634 w 253186"/>
              <a:gd name="connsiteY5" fmla="*/ 333795 h 1369415"/>
              <a:gd name="connsiteX6" fmla="*/ 5359 w 253186"/>
              <a:gd name="connsiteY6" fmla="*/ 206795 h 1369415"/>
              <a:gd name="connsiteX7" fmla="*/ 5359 w 253186"/>
              <a:gd name="connsiteY7" fmla="*/ 222670 h 1369415"/>
              <a:gd name="connsiteX8" fmla="*/ 30759 w 253186"/>
              <a:gd name="connsiteY8" fmla="*/ 420 h 136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186" h="1369415">
                <a:moveTo>
                  <a:pt x="30759" y="420"/>
                </a:moveTo>
                <a:cubicBezTo>
                  <a:pt x="32876" y="11003"/>
                  <a:pt x="19117" y="244895"/>
                  <a:pt x="18059" y="286170"/>
                </a:cubicBezTo>
                <a:cubicBezTo>
                  <a:pt x="17001" y="327445"/>
                  <a:pt x="13826" y="216320"/>
                  <a:pt x="24409" y="248070"/>
                </a:cubicBezTo>
                <a:cubicBezTo>
                  <a:pt x="34992" y="279820"/>
                  <a:pt x="43459" y="289874"/>
                  <a:pt x="81559" y="476670"/>
                </a:cubicBezTo>
                <a:cubicBezTo>
                  <a:pt x="119659" y="663466"/>
                  <a:pt x="258830" y="1392658"/>
                  <a:pt x="253009" y="1368845"/>
                </a:cubicBezTo>
                <a:cubicBezTo>
                  <a:pt x="247188" y="1345032"/>
                  <a:pt x="87909" y="527470"/>
                  <a:pt x="46634" y="333795"/>
                </a:cubicBezTo>
                <a:cubicBezTo>
                  <a:pt x="5359" y="140120"/>
                  <a:pt x="12238" y="225316"/>
                  <a:pt x="5359" y="206795"/>
                </a:cubicBezTo>
                <a:cubicBezTo>
                  <a:pt x="-1520" y="188274"/>
                  <a:pt x="-2049" y="263416"/>
                  <a:pt x="5359" y="222670"/>
                </a:cubicBezTo>
                <a:cubicBezTo>
                  <a:pt x="12767" y="181924"/>
                  <a:pt x="28642" y="-10163"/>
                  <a:pt x="30759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4679C625-71A3-ABEA-2DC9-92348BE36353}"/>
              </a:ext>
            </a:extLst>
          </p:cNvPr>
          <p:cNvSpPr/>
          <p:nvPr/>
        </p:nvSpPr>
        <p:spPr>
          <a:xfrm>
            <a:off x="8794750" y="4432300"/>
            <a:ext cx="109198" cy="984250"/>
          </a:xfrm>
          <a:custGeom>
            <a:avLst/>
            <a:gdLst>
              <a:gd name="connsiteX0" fmla="*/ 31750 w 109198"/>
              <a:gd name="connsiteY0" fmla="*/ 0 h 984250"/>
              <a:gd name="connsiteX1" fmla="*/ 92075 w 109198"/>
              <a:gd name="connsiteY1" fmla="*/ 336550 h 984250"/>
              <a:gd name="connsiteX2" fmla="*/ 98425 w 109198"/>
              <a:gd name="connsiteY2" fmla="*/ 311150 h 984250"/>
              <a:gd name="connsiteX3" fmla="*/ 0 w 109198"/>
              <a:gd name="connsiteY3" fmla="*/ 984250 h 984250"/>
              <a:gd name="connsiteX4" fmla="*/ 98425 w 109198"/>
              <a:gd name="connsiteY4" fmla="*/ 307975 h 984250"/>
              <a:gd name="connsiteX5" fmla="*/ 98425 w 109198"/>
              <a:gd name="connsiteY5" fmla="*/ 333375 h 984250"/>
              <a:gd name="connsiteX6" fmla="*/ 31750 w 109198"/>
              <a:gd name="connsiteY6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8" h="984250">
                <a:moveTo>
                  <a:pt x="31750" y="0"/>
                </a:moveTo>
                <a:cubicBezTo>
                  <a:pt x="30692" y="529"/>
                  <a:pt x="80963" y="284692"/>
                  <a:pt x="92075" y="336550"/>
                </a:cubicBezTo>
                <a:cubicBezTo>
                  <a:pt x="103187" y="388408"/>
                  <a:pt x="113771" y="203200"/>
                  <a:pt x="98425" y="311150"/>
                </a:cubicBezTo>
                <a:cubicBezTo>
                  <a:pt x="83079" y="419100"/>
                  <a:pt x="0" y="984779"/>
                  <a:pt x="0" y="984250"/>
                </a:cubicBezTo>
                <a:cubicBezTo>
                  <a:pt x="0" y="983721"/>
                  <a:pt x="82021" y="416454"/>
                  <a:pt x="98425" y="307975"/>
                </a:cubicBezTo>
                <a:cubicBezTo>
                  <a:pt x="114829" y="199496"/>
                  <a:pt x="110596" y="382058"/>
                  <a:pt x="98425" y="333375"/>
                </a:cubicBezTo>
                <a:cubicBezTo>
                  <a:pt x="86254" y="284692"/>
                  <a:pt x="32808" y="-529"/>
                  <a:pt x="317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504E2892-8CA8-9869-54D5-FAFE24DEFF43}"/>
              </a:ext>
            </a:extLst>
          </p:cNvPr>
          <p:cNvSpPr/>
          <p:nvPr/>
        </p:nvSpPr>
        <p:spPr>
          <a:xfrm>
            <a:off x="8583878" y="4315491"/>
            <a:ext cx="204812" cy="1172046"/>
          </a:xfrm>
          <a:custGeom>
            <a:avLst/>
            <a:gdLst>
              <a:gd name="connsiteX0" fmla="*/ 1322 w 204812"/>
              <a:gd name="connsiteY0" fmla="*/ 8859 h 1172046"/>
              <a:gd name="connsiteX1" fmla="*/ 201347 w 204812"/>
              <a:gd name="connsiteY1" fmla="*/ 1155034 h 1172046"/>
              <a:gd name="connsiteX2" fmla="*/ 118797 w 204812"/>
              <a:gd name="connsiteY2" fmla="*/ 650209 h 1172046"/>
              <a:gd name="connsiteX3" fmla="*/ 1322 w 204812"/>
              <a:gd name="connsiteY3" fmla="*/ 8859 h 117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12" h="1172046">
                <a:moveTo>
                  <a:pt x="1322" y="8859"/>
                </a:moveTo>
                <a:cubicBezTo>
                  <a:pt x="15080" y="92996"/>
                  <a:pt x="181768" y="1048142"/>
                  <a:pt x="201347" y="1155034"/>
                </a:cubicBezTo>
                <a:cubicBezTo>
                  <a:pt x="220926" y="1261926"/>
                  <a:pt x="152664" y="837534"/>
                  <a:pt x="118797" y="650209"/>
                </a:cubicBezTo>
                <a:cubicBezTo>
                  <a:pt x="84930" y="462884"/>
                  <a:pt x="-12436" y="-75278"/>
                  <a:pt x="1322" y="8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848015D7-0B90-6073-0B0D-834BE8EED89E}"/>
              </a:ext>
            </a:extLst>
          </p:cNvPr>
          <p:cNvSpPr/>
          <p:nvPr/>
        </p:nvSpPr>
        <p:spPr>
          <a:xfrm>
            <a:off x="8118475" y="3886200"/>
            <a:ext cx="155921" cy="219222"/>
          </a:xfrm>
          <a:custGeom>
            <a:avLst/>
            <a:gdLst>
              <a:gd name="connsiteX0" fmla="*/ 0 w 155921"/>
              <a:gd name="connsiteY0" fmla="*/ 0 h 219222"/>
              <a:gd name="connsiteX1" fmla="*/ 155575 w 155921"/>
              <a:gd name="connsiteY1" fmla="*/ 104775 h 219222"/>
              <a:gd name="connsiteX2" fmla="*/ 44450 w 155921"/>
              <a:gd name="connsiteY2" fmla="*/ 92075 h 219222"/>
              <a:gd name="connsiteX3" fmla="*/ 127000 w 155921"/>
              <a:gd name="connsiteY3" fmla="*/ 133350 h 219222"/>
              <a:gd name="connsiteX4" fmla="*/ 60325 w 155921"/>
              <a:gd name="connsiteY4" fmla="*/ 120650 h 219222"/>
              <a:gd name="connsiteX5" fmla="*/ 136525 w 155921"/>
              <a:gd name="connsiteY5" fmla="*/ 219075 h 219222"/>
              <a:gd name="connsiteX6" fmla="*/ 28575 w 155921"/>
              <a:gd name="connsiteY6" fmla="*/ 95250 h 219222"/>
              <a:gd name="connsiteX7" fmla="*/ 63500 w 155921"/>
              <a:gd name="connsiteY7" fmla="*/ 107950 h 219222"/>
              <a:gd name="connsiteX8" fmla="*/ 41275 w 155921"/>
              <a:gd name="connsiteY8" fmla="*/ 85725 h 219222"/>
              <a:gd name="connsiteX9" fmla="*/ 155575 w 155921"/>
              <a:gd name="connsiteY9" fmla="*/ 104775 h 219222"/>
              <a:gd name="connsiteX10" fmla="*/ 0 w 155921"/>
              <a:gd name="connsiteY10" fmla="*/ 0 h 2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921" h="219222">
                <a:moveTo>
                  <a:pt x="0" y="0"/>
                </a:moveTo>
                <a:cubicBezTo>
                  <a:pt x="0" y="0"/>
                  <a:pt x="148167" y="89429"/>
                  <a:pt x="155575" y="104775"/>
                </a:cubicBezTo>
                <a:cubicBezTo>
                  <a:pt x="162983" y="120121"/>
                  <a:pt x="49212" y="87313"/>
                  <a:pt x="44450" y="92075"/>
                </a:cubicBezTo>
                <a:cubicBezTo>
                  <a:pt x="39688" y="96837"/>
                  <a:pt x="124354" y="128588"/>
                  <a:pt x="127000" y="133350"/>
                </a:cubicBezTo>
                <a:cubicBezTo>
                  <a:pt x="129646" y="138112"/>
                  <a:pt x="58738" y="106363"/>
                  <a:pt x="60325" y="120650"/>
                </a:cubicBezTo>
                <a:cubicBezTo>
                  <a:pt x="61912" y="134937"/>
                  <a:pt x="141817" y="223308"/>
                  <a:pt x="136525" y="219075"/>
                </a:cubicBezTo>
                <a:cubicBezTo>
                  <a:pt x="131233" y="214842"/>
                  <a:pt x="40746" y="113771"/>
                  <a:pt x="28575" y="95250"/>
                </a:cubicBezTo>
                <a:cubicBezTo>
                  <a:pt x="16404" y="76729"/>
                  <a:pt x="61383" y="109538"/>
                  <a:pt x="63500" y="107950"/>
                </a:cubicBezTo>
                <a:cubicBezTo>
                  <a:pt x="65617" y="106362"/>
                  <a:pt x="25929" y="86254"/>
                  <a:pt x="41275" y="85725"/>
                </a:cubicBezTo>
                <a:cubicBezTo>
                  <a:pt x="56621" y="85196"/>
                  <a:pt x="159279" y="113771"/>
                  <a:pt x="155575" y="104775"/>
                </a:cubicBezTo>
                <a:cubicBezTo>
                  <a:pt x="151871" y="95779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19EDC754-FE38-ED94-FB8A-702D0DEC5D7B}"/>
              </a:ext>
            </a:extLst>
          </p:cNvPr>
          <p:cNvSpPr/>
          <p:nvPr/>
        </p:nvSpPr>
        <p:spPr>
          <a:xfrm>
            <a:off x="7826325" y="3819359"/>
            <a:ext cx="314498" cy="222189"/>
          </a:xfrm>
          <a:custGeom>
            <a:avLst/>
            <a:gdLst>
              <a:gd name="connsiteX0" fmla="*/ 50 w 314498"/>
              <a:gd name="connsiteY0" fmla="*/ 57316 h 222189"/>
              <a:gd name="connsiteX1" fmla="*/ 190550 w 314498"/>
              <a:gd name="connsiteY1" fmla="*/ 209716 h 222189"/>
              <a:gd name="connsiteX2" fmla="*/ 158800 w 314498"/>
              <a:gd name="connsiteY2" fmla="*/ 200191 h 222189"/>
              <a:gd name="connsiteX3" fmla="*/ 276275 w 314498"/>
              <a:gd name="connsiteY3" fmla="*/ 95416 h 222189"/>
              <a:gd name="connsiteX4" fmla="*/ 314375 w 314498"/>
              <a:gd name="connsiteY4" fmla="*/ 181141 h 222189"/>
              <a:gd name="connsiteX5" fmla="*/ 266750 w 314498"/>
              <a:gd name="connsiteY5" fmla="*/ 85891 h 222189"/>
              <a:gd name="connsiteX6" fmla="*/ 193725 w 314498"/>
              <a:gd name="connsiteY6" fmla="*/ 143041 h 222189"/>
              <a:gd name="connsiteX7" fmla="*/ 158800 w 314498"/>
              <a:gd name="connsiteY7" fmla="*/ 28741 h 222189"/>
              <a:gd name="connsiteX8" fmla="*/ 120700 w 314498"/>
              <a:gd name="connsiteY8" fmla="*/ 6516 h 222189"/>
              <a:gd name="connsiteX9" fmla="*/ 181025 w 314498"/>
              <a:gd name="connsiteY9" fmla="*/ 123991 h 222189"/>
              <a:gd name="connsiteX10" fmla="*/ 171500 w 314498"/>
              <a:gd name="connsiteY10" fmla="*/ 168441 h 222189"/>
              <a:gd name="connsiteX11" fmla="*/ 50 w 314498"/>
              <a:gd name="connsiteY11" fmla="*/ 57316 h 2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498" h="222189">
                <a:moveTo>
                  <a:pt x="50" y="57316"/>
                </a:moveTo>
                <a:cubicBezTo>
                  <a:pt x="3225" y="64195"/>
                  <a:pt x="164092" y="185904"/>
                  <a:pt x="190550" y="209716"/>
                </a:cubicBezTo>
                <a:cubicBezTo>
                  <a:pt x="217008" y="233528"/>
                  <a:pt x="144513" y="219241"/>
                  <a:pt x="158800" y="200191"/>
                </a:cubicBezTo>
                <a:cubicBezTo>
                  <a:pt x="173088" y="181141"/>
                  <a:pt x="250346" y="98591"/>
                  <a:pt x="276275" y="95416"/>
                </a:cubicBezTo>
                <a:cubicBezTo>
                  <a:pt x="302204" y="92241"/>
                  <a:pt x="315962" y="182728"/>
                  <a:pt x="314375" y="181141"/>
                </a:cubicBezTo>
                <a:cubicBezTo>
                  <a:pt x="312788" y="179554"/>
                  <a:pt x="286858" y="92241"/>
                  <a:pt x="266750" y="85891"/>
                </a:cubicBezTo>
                <a:cubicBezTo>
                  <a:pt x="246642" y="79541"/>
                  <a:pt x="211717" y="152566"/>
                  <a:pt x="193725" y="143041"/>
                </a:cubicBezTo>
                <a:cubicBezTo>
                  <a:pt x="175733" y="133516"/>
                  <a:pt x="170971" y="51495"/>
                  <a:pt x="158800" y="28741"/>
                </a:cubicBezTo>
                <a:cubicBezTo>
                  <a:pt x="146629" y="5987"/>
                  <a:pt x="116996" y="-9359"/>
                  <a:pt x="120700" y="6516"/>
                </a:cubicBezTo>
                <a:cubicBezTo>
                  <a:pt x="124404" y="22391"/>
                  <a:pt x="172558" y="97003"/>
                  <a:pt x="181025" y="123991"/>
                </a:cubicBezTo>
                <a:cubicBezTo>
                  <a:pt x="189492" y="150979"/>
                  <a:pt x="197429" y="178495"/>
                  <a:pt x="171500" y="168441"/>
                </a:cubicBezTo>
                <a:cubicBezTo>
                  <a:pt x="145571" y="158387"/>
                  <a:pt x="-3125" y="50437"/>
                  <a:pt x="50" y="57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63919567-D065-60F3-A67C-697FB5CFA733}"/>
              </a:ext>
            </a:extLst>
          </p:cNvPr>
          <p:cNvSpPr/>
          <p:nvPr/>
        </p:nvSpPr>
        <p:spPr>
          <a:xfrm>
            <a:off x="7721600" y="3689295"/>
            <a:ext cx="276237" cy="282779"/>
          </a:xfrm>
          <a:custGeom>
            <a:avLst/>
            <a:gdLst>
              <a:gd name="connsiteX0" fmla="*/ 244475 w 276237"/>
              <a:gd name="connsiteY0" fmla="*/ 55 h 282779"/>
              <a:gd name="connsiteX1" fmla="*/ 203200 w 276237"/>
              <a:gd name="connsiteY1" fmla="*/ 161980 h 282779"/>
              <a:gd name="connsiteX2" fmla="*/ 276225 w 276237"/>
              <a:gd name="connsiteY2" fmla="*/ 282630 h 282779"/>
              <a:gd name="connsiteX3" fmla="*/ 196850 w 276237"/>
              <a:gd name="connsiteY3" fmla="*/ 187380 h 282779"/>
              <a:gd name="connsiteX4" fmla="*/ 123825 w 276237"/>
              <a:gd name="connsiteY4" fmla="*/ 206430 h 282779"/>
              <a:gd name="connsiteX5" fmla="*/ 127000 w 276237"/>
              <a:gd name="connsiteY5" fmla="*/ 187380 h 282779"/>
              <a:gd name="connsiteX6" fmla="*/ 88900 w 276237"/>
              <a:gd name="connsiteY6" fmla="*/ 206430 h 282779"/>
              <a:gd name="connsiteX7" fmla="*/ 120650 w 276237"/>
              <a:gd name="connsiteY7" fmla="*/ 187380 h 282779"/>
              <a:gd name="connsiteX8" fmla="*/ 0 w 276237"/>
              <a:gd name="connsiteY8" fmla="*/ 187380 h 282779"/>
              <a:gd name="connsiteX9" fmla="*/ 168275 w 276237"/>
              <a:gd name="connsiteY9" fmla="*/ 187380 h 282779"/>
              <a:gd name="connsiteX10" fmla="*/ 171450 w 276237"/>
              <a:gd name="connsiteY10" fmla="*/ 85780 h 282779"/>
              <a:gd name="connsiteX11" fmla="*/ 184150 w 276237"/>
              <a:gd name="connsiteY11" fmla="*/ 142930 h 282779"/>
              <a:gd name="connsiteX12" fmla="*/ 244475 w 276237"/>
              <a:gd name="connsiteY12" fmla="*/ 55 h 28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237" h="282779">
                <a:moveTo>
                  <a:pt x="244475" y="55"/>
                </a:moveTo>
                <a:cubicBezTo>
                  <a:pt x="247650" y="3230"/>
                  <a:pt x="197908" y="114884"/>
                  <a:pt x="203200" y="161980"/>
                </a:cubicBezTo>
                <a:cubicBezTo>
                  <a:pt x="208492" y="209076"/>
                  <a:pt x="277283" y="278397"/>
                  <a:pt x="276225" y="282630"/>
                </a:cubicBezTo>
                <a:cubicBezTo>
                  <a:pt x="275167" y="286863"/>
                  <a:pt x="222250" y="200080"/>
                  <a:pt x="196850" y="187380"/>
                </a:cubicBezTo>
                <a:cubicBezTo>
                  <a:pt x="171450" y="174680"/>
                  <a:pt x="135467" y="206430"/>
                  <a:pt x="123825" y="206430"/>
                </a:cubicBezTo>
                <a:cubicBezTo>
                  <a:pt x="112183" y="206430"/>
                  <a:pt x="132821" y="187380"/>
                  <a:pt x="127000" y="187380"/>
                </a:cubicBezTo>
                <a:cubicBezTo>
                  <a:pt x="121179" y="187380"/>
                  <a:pt x="89958" y="206430"/>
                  <a:pt x="88900" y="206430"/>
                </a:cubicBezTo>
                <a:cubicBezTo>
                  <a:pt x="87842" y="206430"/>
                  <a:pt x="135467" y="190555"/>
                  <a:pt x="120650" y="187380"/>
                </a:cubicBezTo>
                <a:cubicBezTo>
                  <a:pt x="105833" y="184205"/>
                  <a:pt x="0" y="187380"/>
                  <a:pt x="0" y="187380"/>
                </a:cubicBezTo>
                <a:cubicBezTo>
                  <a:pt x="7937" y="187380"/>
                  <a:pt x="139700" y="204313"/>
                  <a:pt x="168275" y="187380"/>
                </a:cubicBezTo>
                <a:cubicBezTo>
                  <a:pt x="196850" y="170447"/>
                  <a:pt x="168804" y="93188"/>
                  <a:pt x="171450" y="85780"/>
                </a:cubicBezTo>
                <a:cubicBezTo>
                  <a:pt x="174096" y="78372"/>
                  <a:pt x="172508" y="154043"/>
                  <a:pt x="184150" y="142930"/>
                </a:cubicBezTo>
                <a:cubicBezTo>
                  <a:pt x="195792" y="131818"/>
                  <a:pt x="241300" y="-3120"/>
                  <a:pt x="244475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2AE77069-200F-176A-7E6C-A068FB2EFCAD}"/>
              </a:ext>
            </a:extLst>
          </p:cNvPr>
          <p:cNvSpPr/>
          <p:nvPr/>
        </p:nvSpPr>
        <p:spPr>
          <a:xfrm>
            <a:off x="7693025" y="3882690"/>
            <a:ext cx="305187" cy="162291"/>
          </a:xfrm>
          <a:custGeom>
            <a:avLst/>
            <a:gdLst>
              <a:gd name="connsiteX0" fmla="*/ 22225 w 305187"/>
              <a:gd name="connsiteY0" fmla="*/ 82885 h 162291"/>
              <a:gd name="connsiteX1" fmla="*/ 73025 w 305187"/>
              <a:gd name="connsiteY1" fmla="*/ 38435 h 162291"/>
              <a:gd name="connsiteX2" fmla="*/ 146050 w 305187"/>
              <a:gd name="connsiteY2" fmla="*/ 60660 h 162291"/>
              <a:gd name="connsiteX3" fmla="*/ 158750 w 305187"/>
              <a:gd name="connsiteY3" fmla="*/ 41610 h 162291"/>
              <a:gd name="connsiteX4" fmla="*/ 304800 w 305187"/>
              <a:gd name="connsiteY4" fmla="*/ 162260 h 162291"/>
              <a:gd name="connsiteX5" fmla="*/ 203200 w 305187"/>
              <a:gd name="connsiteY5" fmla="*/ 28910 h 162291"/>
              <a:gd name="connsiteX6" fmla="*/ 257175 w 305187"/>
              <a:gd name="connsiteY6" fmla="*/ 335 h 162291"/>
              <a:gd name="connsiteX7" fmla="*/ 104775 w 305187"/>
              <a:gd name="connsiteY7" fmla="*/ 38435 h 162291"/>
              <a:gd name="connsiteX8" fmla="*/ 0 w 305187"/>
              <a:gd name="connsiteY8" fmla="*/ 3510 h 162291"/>
              <a:gd name="connsiteX9" fmla="*/ 104775 w 305187"/>
              <a:gd name="connsiteY9" fmla="*/ 32085 h 162291"/>
              <a:gd name="connsiteX10" fmla="*/ 22225 w 305187"/>
              <a:gd name="connsiteY10" fmla="*/ 82885 h 16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87" h="162291">
                <a:moveTo>
                  <a:pt x="22225" y="82885"/>
                </a:moveTo>
                <a:cubicBezTo>
                  <a:pt x="16934" y="83943"/>
                  <a:pt x="52387" y="42139"/>
                  <a:pt x="73025" y="38435"/>
                </a:cubicBezTo>
                <a:cubicBezTo>
                  <a:pt x="93663" y="34731"/>
                  <a:pt x="131763" y="60131"/>
                  <a:pt x="146050" y="60660"/>
                </a:cubicBezTo>
                <a:cubicBezTo>
                  <a:pt x="160338" y="61189"/>
                  <a:pt x="132292" y="24677"/>
                  <a:pt x="158750" y="41610"/>
                </a:cubicBezTo>
                <a:cubicBezTo>
                  <a:pt x="185208" y="58543"/>
                  <a:pt x="297392" y="164377"/>
                  <a:pt x="304800" y="162260"/>
                </a:cubicBezTo>
                <a:cubicBezTo>
                  <a:pt x="312208" y="160143"/>
                  <a:pt x="211137" y="55897"/>
                  <a:pt x="203200" y="28910"/>
                </a:cubicBezTo>
                <a:cubicBezTo>
                  <a:pt x="195263" y="1923"/>
                  <a:pt x="273579" y="-1252"/>
                  <a:pt x="257175" y="335"/>
                </a:cubicBezTo>
                <a:cubicBezTo>
                  <a:pt x="240771" y="1922"/>
                  <a:pt x="147637" y="37906"/>
                  <a:pt x="104775" y="38435"/>
                </a:cubicBezTo>
                <a:cubicBezTo>
                  <a:pt x="61913" y="38964"/>
                  <a:pt x="0" y="4568"/>
                  <a:pt x="0" y="3510"/>
                </a:cubicBezTo>
                <a:cubicBezTo>
                  <a:pt x="0" y="2452"/>
                  <a:pt x="101600" y="20972"/>
                  <a:pt x="104775" y="32085"/>
                </a:cubicBezTo>
                <a:cubicBezTo>
                  <a:pt x="107950" y="43198"/>
                  <a:pt x="27516" y="81827"/>
                  <a:pt x="22225" y="8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040737BD-CDA8-4CB7-490F-047669FF3F57}"/>
              </a:ext>
            </a:extLst>
          </p:cNvPr>
          <p:cNvSpPr/>
          <p:nvPr/>
        </p:nvSpPr>
        <p:spPr>
          <a:xfrm>
            <a:off x="9049605" y="3289758"/>
            <a:ext cx="329568" cy="466267"/>
          </a:xfrm>
          <a:custGeom>
            <a:avLst/>
            <a:gdLst>
              <a:gd name="connsiteX0" fmla="*/ 5495 w 329568"/>
              <a:gd name="connsiteY0" fmla="*/ 5892 h 466267"/>
              <a:gd name="connsiteX1" fmla="*/ 164245 w 329568"/>
              <a:gd name="connsiteY1" fmla="*/ 167817 h 466267"/>
              <a:gd name="connsiteX2" fmla="*/ 164245 w 329568"/>
              <a:gd name="connsiteY2" fmla="*/ 291642 h 466267"/>
              <a:gd name="connsiteX3" fmla="*/ 195995 w 329568"/>
              <a:gd name="connsiteY3" fmla="*/ 221792 h 466267"/>
              <a:gd name="connsiteX4" fmla="*/ 107095 w 329568"/>
              <a:gd name="connsiteY4" fmla="*/ 434517 h 466267"/>
              <a:gd name="connsiteX5" fmla="*/ 176945 w 329568"/>
              <a:gd name="connsiteY5" fmla="*/ 323392 h 466267"/>
              <a:gd name="connsiteX6" fmla="*/ 288070 w 329568"/>
              <a:gd name="connsiteY6" fmla="*/ 196392 h 466267"/>
              <a:gd name="connsiteX7" fmla="*/ 227745 w 329568"/>
              <a:gd name="connsiteY7" fmla="*/ 275767 h 466267"/>
              <a:gd name="connsiteX8" fmla="*/ 249970 w 329568"/>
              <a:gd name="connsiteY8" fmla="*/ 297992 h 466267"/>
              <a:gd name="connsiteX9" fmla="*/ 265845 w 329568"/>
              <a:gd name="connsiteY9" fmla="*/ 288467 h 466267"/>
              <a:gd name="connsiteX10" fmla="*/ 326170 w 329568"/>
              <a:gd name="connsiteY10" fmla="*/ 231317 h 466267"/>
              <a:gd name="connsiteX11" fmla="*/ 151545 w 329568"/>
              <a:gd name="connsiteY11" fmla="*/ 466267 h 466267"/>
              <a:gd name="connsiteX12" fmla="*/ 319820 w 329568"/>
              <a:gd name="connsiteY12" fmla="*/ 231317 h 466267"/>
              <a:gd name="connsiteX13" fmla="*/ 246795 w 329568"/>
              <a:gd name="connsiteY13" fmla="*/ 294817 h 466267"/>
              <a:gd name="connsiteX14" fmla="*/ 246795 w 329568"/>
              <a:gd name="connsiteY14" fmla="*/ 247192 h 466267"/>
              <a:gd name="connsiteX15" fmla="*/ 253145 w 329568"/>
              <a:gd name="connsiteY15" fmla="*/ 193217 h 466267"/>
              <a:gd name="connsiteX16" fmla="*/ 145195 w 329568"/>
              <a:gd name="connsiteY16" fmla="*/ 21767 h 466267"/>
              <a:gd name="connsiteX17" fmla="*/ 240445 w 329568"/>
              <a:gd name="connsiteY17" fmla="*/ 218617 h 466267"/>
              <a:gd name="connsiteX18" fmla="*/ 221395 w 329568"/>
              <a:gd name="connsiteY18" fmla="*/ 221792 h 466267"/>
              <a:gd name="connsiteX19" fmla="*/ 243620 w 329568"/>
              <a:gd name="connsiteY19" fmla="*/ 231317 h 466267"/>
              <a:gd name="connsiteX20" fmla="*/ 68995 w 329568"/>
              <a:gd name="connsiteY20" fmla="*/ 453567 h 466267"/>
              <a:gd name="connsiteX21" fmla="*/ 170595 w 329568"/>
              <a:gd name="connsiteY21" fmla="*/ 256717 h 466267"/>
              <a:gd name="connsiteX22" fmla="*/ 116620 w 329568"/>
              <a:gd name="connsiteY22" fmla="*/ 117017 h 466267"/>
              <a:gd name="connsiteX23" fmla="*/ 43595 w 329568"/>
              <a:gd name="connsiteY23" fmla="*/ 43992 h 466267"/>
              <a:gd name="connsiteX24" fmla="*/ 5495 w 329568"/>
              <a:gd name="connsiteY24" fmla="*/ 5892 h 46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568" h="466267">
                <a:moveTo>
                  <a:pt x="5495" y="5892"/>
                </a:moveTo>
                <a:cubicBezTo>
                  <a:pt x="25603" y="26529"/>
                  <a:pt x="137787" y="120192"/>
                  <a:pt x="164245" y="167817"/>
                </a:cubicBezTo>
                <a:cubicBezTo>
                  <a:pt x="190703" y="215442"/>
                  <a:pt x="158953" y="282646"/>
                  <a:pt x="164245" y="291642"/>
                </a:cubicBezTo>
                <a:cubicBezTo>
                  <a:pt x="169537" y="300638"/>
                  <a:pt x="205520" y="197980"/>
                  <a:pt x="195995" y="221792"/>
                </a:cubicBezTo>
                <a:cubicBezTo>
                  <a:pt x="186470" y="245605"/>
                  <a:pt x="110270" y="417584"/>
                  <a:pt x="107095" y="434517"/>
                </a:cubicBezTo>
                <a:cubicBezTo>
                  <a:pt x="103920" y="451450"/>
                  <a:pt x="146783" y="363080"/>
                  <a:pt x="176945" y="323392"/>
                </a:cubicBezTo>
                <a:cubicBezTo>
                  <a:pt x="207108" y="283705"/>
                  <a:pt x="279603" y="204330"/>
                  <a:pt x="288070" y="196392"/>
                </a:cubicBezTo>
                <a:cubicBezTo>
                  <a:pt x="296537" y="188455"/>
                  <a:pt x="234095" y="258834"/>
                  <a:pt x="227745" y="275767"/>
                </a:cubicBezTo>
                <a:cubicBezTo>
                  <a:pt x="221395" y="292700"/>
                  <a:pt x="243620" y="295875"/>
                  <a:pt x="249970" y="297992"/>
                </a:cubicBezTo>
                <a:cubicBezTo>
                  <a:pt x="256320" y="300109"/>
                  <a:pt x="253145" y="299579"/>
                  <a:pt x="265845" y="288467"/>
                </a:cubicBezTo>
                <a:cubicBezTo>
                  <a:pt x="278545" y="277355"/>
                  <a:pt x="345220" y="201684"/>
                  <a:pt x="326170" y="231317"/>
                </a:cubicBezTo>
                <a:cubicBezTo>
                  <a:pt x="307120" y="260950"/>
                  <a:pt x="152603" y="466267"/>
                  <a:pt x="151545" y="466267"/>
                </a:cubicBezTo>
                <a:cubicBezTo>
                  <a:pt x="150487" y="466267"/>
                  <a:pt x="303945" y="259892"/>
                  <a:pt x="319820" y="231317"/>
                </a:cubicBezTo>
                <a:cubicBezTo>
                  <a:pt x="335695" y="202742"/>
                  <a:pt x="258966" y="292171"/>
                  <a:pt x="246795" y="294817"/>
                </a:cubicBezTo>
                <a:cubicBezTo>
                  <a:pt x="234624" y="297463"/>
                  <a:pt x="245737" y="264125"/>
                  <a:pt x="246795" y="247192"/>
                </a:cubicBezTo>
                <a:cubicBezTo>
                  <a:pt x="247853" y="230259"/>
                  <a:pt x="270078" y="230788"/>
                  <a:pt x="253145" y="193217"/>
                </a:cubicBezTo>
                <a:cubicBezTo>
                  <a:pt x="236212" y="155646"/>
                  <a:pt x="147312" y="17534"/>
                  <a:pt x="145195" y="21767"/>
                </a:cubicBezTo>
                <a:cubicBezTo>
                  <a:pt x="143078" y="26000"/>
                  <a:pt x="240445" y="218617"/>
                  <a:pt x="240445" y="218617"/>
                </a:cubicBezTo>
                <a:cubicBezTo>
                  <a:pt x="253145" y="251955"/>
                  <a:pt x="220866" y="219675"/>
                  <a:pt x="221395" y="221792"/>
                </a:cubicBezTo>
                <a:cubicBezTo>
                  <a:pt x="221924" y="223909"/>
                  <a:pt x="269020" y="192688"/>
                  <a:pt x="243620" y="231317"/>
                </a:cubicBezTo>
                <a:cubicBezTo>
                  <a:pt x="218220" y="269946"/>
                  <a:pt x="81166" y="449334"/>
                  <a:pt x="68995" y="453567"/>
                </a:cubicBezTo>
                <a:cubicBezTo>
                  <a:pt x="56824" y="457800"/>
                  <a:pt x="162658" y="312809"/>
                  <a:pt x="170595" y="256717"/>
                </a:cubicBezTo>
                <a:cubicBezTo>
                  <a:pt x="178532" y="200625"/>
                  <a:pt x="137787" y="152471"/>
                  <a:pt x="116620" y="117017"/>
                </a:cubicBezTo>
                <a:cubicBezTo>
                  <a:pt x="95453" y="81563"/>
                  <a:pt x="61587" y="64100"/>
                  <a:pt x="43595" y="43992"/>
                </a:cubicBezTo>
                <a:cubicBezTo>
                  <a:pt x="25603" y="23884"/>
                  <a:pt x="-14613" y="-14745"/>
                  <a:pt x="5495" y="5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AF301272-C788-F819-B19A-F12E99FF0414}"/>
              </a:ext>
            </a:extLst>
          </p:cNvPr>
          <p:cNvSpPr/>
          <p:nvPr/>
        </p:nvSpPr>
        <p:spPr>
          <a:xfrm>
            <a:off x="9232895" y="3686009"/>
            <a:ext cx="51275" cy="622641"/>
          </a:xfrm>
          <a:custGeom>
            <a:avLst/>
            <a:gdLst>
              <a:gd name="connsiteX0" fmla="*/ 41280 w 51275"/>
              <a:gd name="connsiteY0" fmla="*/ 619291 h 622641"/>
              <a:gd name="connsiteX1" fmla="*/ 50805 w 51275"/>
              <a:gd name="connsiteY1" fmla="*/ 76366 h 622641"/>
              <a:gd name="connsiteX2" fmla="*/ 44455 w 51275"/>
              <a:gd name="connsiteY2" fmla="*/ 155741 h 622641"/>
              <a:gd name="connsiteX3" fmla="*/ 5 w 51275"/>
              <a:gd name="connsiteY3" fmla="*/ 166 h 622641"/>
              <a:gd name="connsiteX4" fmla="*/ 41280 w 51275"/>
              <a:gd name="connsiteY4" fmla="*/ 190666 h 622641"/>
              <a:gd name="connsiteX5" fmla="*/ 34930 w 51275"/>
              <a:gd name="connsiteY5" fmla="*/ 301791 h 622641"/>
              <a:gd name="connsiteX6" fmla="*/ 41280 w 51275"/>
              <a:gd name="connsiteY6" fmla="*/ 619291 h 6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75" h="622641">
                <a:moveTo>
                  <a:pt x="41280" y="619291"/>
                </a:moveTo>
                <a:cubicBezTo>
                  <a:pt x="43926" y="581720"/>
                  <a:pt x="50276" y="153624"/>
                  <a:pt x="50805" y="76366"/>
                </a:cubicBezTo>
                <a:cubicBezTo>
                  <a:pt x="51334" y="-892"/>
                  <a:pt x="52922" y="168441"/>
                  <a:pt x="44455" y="155741"/>
                </a:cubicBezTo>
                <a:cubicBezTo>
                  <a:pt x="35988" y="143041"/>
                  <a:pt x="534" y="-5655"/>
                  <a:pt x="5" y="166"/>
                </a:cubicBezTo>
                <a:cubicBezTo>
                  <a:pt x="-524" y="5987"/>
                  <a:pt x="35459" y="140395"/>
                  <a:pt x="41280" y="190666"/>
                </a:cubicBezTo>
                <a:cubicBezTo>
                  <a:pt x="47101" y="240937"/>
                  <a:pt x="34930" y="236174"/>
                  <a:pt x="34930" y="301791"/>
                </a:cubicBezTo>
                <a:cubicBezTo>
                  <a:pt x="34930" y="367408"/>
                  <a:pt x="38634" y="656862"/>
                  <a:pt x="41280" y="619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5B60B595-9850-BB2E-5C90-5DE91CAF9230}"/>
              </a:ext>
            </a:extLst>
          </p:cNvPr>
          <p:cNvSpPr/>
          <p:nvPr/>
        </p:nvSpPr>
        <p:spPr>
          <a:xfrm>
            <a:off x="9167161" y="3298586"/>
            <a:ext cx="289136" cy="491827"/>
          </a:xfrm>
          <a:custGeom>
            <a:avLst/>
            <a:gdLst>
              <a:gd name="connsiteX0" fmla="*/ 11764 w 289136"/>
              <a:gd name="connsiteY0" fmla="*/ 6589 h 491827"/>
              <a:gd name="connsiteX1" fmla="*/ 49864 w 289136"/>
              <a:gd name="connsiteY1" fmla="*/ 51039 h 491827"/>
              <a:gd name="connsiteX2" fmla="*/ 221314 w 289136"/>
              <a:gd name="connsiteY2" fmla="*/ 197089 h 491827"/>
              <a:gd name="connsiteX3" fmla="*/ 180039 w 289136"/>
              <a:gd name="connsiteY3" fmla="*/ 292339 h 491827"/>
              <a:gd name="connsiteX4" fmla="*/ 253064 w 289136"/>
              <a:gd name="connsiteY4" fmla="*/ 244714 h 491827"/>
              <a:gd name="connsiteX5" fmla="*/ 43514 w 289136"/>
              <a:gd name="connsiteY5" fmla="*/ 486014 h 491827"/>
              <a:gd name="connsiteX6" fmla="*/ 94314 w 289136"/>
              <a:gd name="connsiteY6" fmla="*/ 412989 h 491827"/>
              <a:gd name="connsiteX7" fmla="*/ 154639 w 289136"/>
              <a:gd name="connsiteY7" fmla="*/ 368539 h 491827"/>
              <a:gd name="connsiteX8" fmla="*/ 110189 w 289136"/>
              <a:gd name="connsiteY8" fmla="*/ 463789 h 491827"/>
              <a:gd name="connsiteX9" fmla="*/ 202264 w 289136"/>
              <a:gd name="connsiteY9" fmla="*/ 301864 h 491827"/>
              <a:gd name="connsiteX10" fmla="*/ 287989 w 289136"/>
              <a:gd name="connsiteY10" fmla="*/ 187564 h 491827"/>
              <a:gd name="connsiteX11" fmla="*/ 249889 w 289136"/>
              <a:gd name="connsiteY11" fmla="*/ 238364 h 491827"/>
              <a:gd name="connsiteX12" fmla="*/ 224489 w 289136"/>
              <a:gd name="connsiteY12" fmla="*/ 108189 h 491827"/>
              <a:gd name="connsiteX13" fmla="*/ 240364 w 289136"/>
              <a:gd name="connsiteY13" fmla="*/ 222489 h 491827"/>
              <a:gd name="connsiteX14" fmla="*/ 218139 w 289136"/>
              <a:gd name="connsiteY14" fmla="*/ 120889 h 491827"/>
              <a:gd name="connsiteX15" fmla="*/ 230839 w 289136"/>
              <a:gd name="connsiteY15" fmla="*/ 178039 h 491827"/>
              <a:gd name="connsiteX16" fmla="*/ 11764 w 289136"/>
              <a:gd name="connsiteY16" fmla="*/ 6589 h 4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136" h="491827">
                <a:moveTo>
                  <a:pt x="11764" y="6589"/>
                </a:moveTo>
                <a:cubicBezTo>
                  <a:pt x="-18398" y="-14578"/>
                  <a:pt x="14939" y="19289"/>
                  <a:pt x="49864" y="51039"/>
                </a:cubicBezTo>
                <a:cubicBezTo>
                  <a:pt x="84789" y="82789"/>
                  <a:pt x="199618" y="156873"/>
                  <a:pt x="221314" y="197089"/>
                </a:cubicBezTo>
                <a:cubicBezTo>
                  <a:pt x="243010" y="237305"/>
                  <a:pt x="174747" y="284402"/>
                  <a:pt x="180039" y="292339"/>
                </a:cubicBezTo>
                <a:cubicBezTo>
                  <a:pt x="185331" y="300276"/>
                  <a:pt x="275818" y="212435"/>
                  <a:pt x="253064" y="244714"/>
                </a:cubicBezTo>
                <a:cubicBezTo>
                  <a:pt x="230310" y="276993"/>
                  <a:pt x="69972" y="457968"/>
                  <a:pt x="43514" y="486014"/>
                </a:cubicBezTo>
                <a:cubicBezTo>
                  <a:pt x="17056" y="514060"/>
                  <a:pt x="75793" y="432568"/>
                  <a:pt x="94314" y="412989"/>
                </a:cubicBezTo>
                <a:cubicBezTo>
                  <a:pt x="112835" y="393410"/>
                  <a:pt x="151993" y="360072"/>
                  <a:pt x="154639" y="368539"/>
                </a:cubicBezTo>
                <a:cubicBezTo>
                  <a:pt x="157285" y="377006"/>
                  <a:pt x="102252" y="474902"/>
                  <a:pt x="110189" y="463789"/>
                </a:cubicBezTo>
                <a:cubicBezTo>
                  <a:pt x="118127" y="452677"/>
                  <a:pt x="172631" y="347901"/>
                  <a:pt x="202264" y="301864"/>
                </a:cubicBezTo>
                <a:cubicBezTo>
                  <a:pt x="231897" y="255827"/>
                  <a:pt x="287989" y="187564"/>
                  <a:pt x="287989" y="187564"/>
                </a:cubicBezTo>
                <a:cubicBezTo>
                  <a:pt x="295926" y="176981"/>
                  <a:pt x="260472" y="251593"/>
                  <a:pt x="249889" y="238364"/>
                </a:cubicBezTo>
                <a:cubicBezTo>
                  <a:pt x="239306" y="225135"/>
                  <a:pt x="226077" y="110835"/>
                  <a:pt x="224489" y="108189"/>
                </a:cubicBezTo>
                <a:cubicBezTo>
                  <a:pt x="222902" y="105543"/>
                  <a:pt x="241422" y="220372"/>
                  <a:pt x="240364" y="222489"/>
                </a:cubicBezTo>
                <a:cubicBezTo>
                  <a:pt x="239306" y="224606"/>
                  <a:pt x="219726" y="128297"/>
                  <a:pt x="218139" y="120889"/>
                </a:cubicBezTo>
                <a:cubicBezTo>
                  <a:pt x="216552" y="113481"/>
                  <a:pt x="265764" y="196031"/>
                  <a:pt x="230839" y="178039"/>
                </a:cubicBezTo>
                <a:cubicBezTo>
                  <a:pt x="195914" y="160047"/>
                  <a:pt x="41926" y="27756"/>
                  <a:pt x="11764" y="6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4C5F5EC8-B1A8-93ED-D220-700D722DD503}"/>
              </a:ext>
            </a:extLst>
          </p:cNvPr>
          <p:cNvSpPr/>
          <p:nvPr/>
        </p:nvSpPr>
        <p:spPr>
          <a:xfrm>
            <a:off x="9677399" y="2997125"/>
            <a:ext cx="132696" cy="402847"/>
          </a:xfrm>
          <a:custGeom>
            <a:avLst/>
            <a:gdLst>
              <a:gd name="connsiteX0" fmla="*/ 88901 w 132696"/>
              <a:gd name="connsiteY0" fmla="*/ 75 h 402847"/>
              <a:gd name="connsiteX1" fmla="*/ 82551 w 132696"/>
              <a:gd name="connsiteY1" fmla="*/ 168350 h 402847"/>
              <a:gd name="connsiteX2" fmla="*/ 107951 w 132696"/>
              <a:gd name="connsiteY2" fmla="*/ 133425 h 402847"/>
              <a:gd name="connsiteX3" fmla="*/ 69851 w 132696"/>
              <a:gd name="connsiteY3" fmla="*/ 238200 h 402847"/>
              <a:gd name="connsiteX4" fmla="*/ 101601 w 132696"/>
              <a:gd name="connsiteY4" fmla="*/ 193750 h 402847"/>
              <a:gd name="connsiteX5" fmla="*/ 6351 w 132696"/>
              <a:gd name="connsiteY5" fmla="*/ 396950 h 402847"/>
              <a:gd name="connsiteX6" fmla="*/ 22226 w 132696"/>
              <a:gd name="connsiteY6" fmla="*/ 323925 h 402847"/>
              <a:gd name="connsiteX7" fmla="*/ 130176 w 132696"/>
              <a:gd name="connsiteY7" fmla="*/ 76275 h 402847"/>
              <a:gd name="connsiteX8" fmla="*/ 98426 w 132696"/>
              <a:gd name="connsiteY8" fmla="*/ 146125 h 402847"/>
              <a:gd name="connsiteX9" fmla="*/ 88901 w 132696"/>
              <a:gd name="connsiteY9" fmla="*/ 75 h 4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96" h="402847">
                <a:moveTo>
                  <a:pt x="88901" y="75"/>
                </a:moveTo>
                <a:cubicBezTo>
                  <a:pt x="86255" y="3779"/>
                  <a:pt x="79376" y="146125"/>
                  <a:pt x="82551" y="168350"/>
                </a:cubicBezTo>
                <a:cubicBezTo>
                  <a:pt x="85726" y="190575"/>
                  <a:pt x="110068" y="121783"/>
                  <a:pt x="107951" y="133425"/>
                </a:cubicBezTo>
                <a:cubicBezTo>
                  <a:pt x="105834" y="145067"/>
                  <a:pt x="70909" y="228146"/>
                  <a:pt x="69851" y="238200"/>
                </a:cubicBezTo>
                <a:cubicBezTo>
                  <a:pt x="68793" y="248254"/>
                  <a:pt x="112184" y="167292"/>
                  <a:pt x="101601" y="193750"/>
                </a:cubicBezTo>
                <a:cubicBezTo>
                  <a:pt x="91018" y="220208"/>
                  <a:pt x="19580" y="375254"/>
                  <a:pt x="6351" y="396950"/>
                </a:cubicBezTo>
                <a:cubicBezTo>
                  <a:pt x="-6878" y="418646"/>
                  <a:pt x="1588" y="377371"/>
                  <a:pt x="22226" y="323925"/>
                </a:cubicBezTo>
                <a:cubicBezTo>
                  <a:pt x="42863" y="270479"/>
                  <a:pt x="117476" y="105908"/>
                  <a:pt x="130176" y="76275"/>
                </a:cubicBezTo>
                <a:cubicBezTo>
                  <a:pt x="142876" y="46642"/>
                  <a:pt x="103718" y="161471"/>
                  <a:pt x="98426" y="146125"/>
                </a:cubicBezTo>
                <a:cubicBezTo>
                  <a:pt x="93134" y="130779"/>
                  <a:pt x="91547" y="-3629"/>
                  <a:pt x="8890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FCB85CD8-856B-94AE-D853-CDCD2B5A454E}"/>
              </a:ext>
            </a:extLst>
          </p:cNvPr>
          <p:cNvSpPr/>
          <p:nvPr/>
        </p:nvSpPr>
        <p:spPr>
          <a:xfrm>
            <a:off x="9420186" y="3241613"/>
            <a:ext cx="330606" cy="435083"/>
          </a:xfrm>
          <a:custGeom>
            <a:avLst/>
            <a:gdLst>
              <a:gd name="connsiteX0" fmla="*/ 279439 w 330606"/>
              <a:gd name="connsiteY0" fmla="*/ 62 h 435083"/>
              <a:gd name="connsiteX1" fmla="*/ 301664 w 330606"/>
              <a:gd name="connsiteY1" fmla="*/ 149287 h 435083"/>
              <a:gd name="connsiteX2" fmla="*/ 273089 w 330606"/>
              <a:gd name="connsiteY2" fmla="*/ 200087 h 435083"/>
              <a:gd name="connsiteX3" fmla="*/ 44489 w 330606"/>
              <a:gd name="connsiteY3" fmla="*/ 371537 h 435083"/>
              <a:gd name="connsiteX4" fmla="*/ 136564 w 330606"/>
              <a:gd name="connsiteY4" fmla="*/ 273112 h 435083"/>
              <a:gd name="connsiteX5" fmla="*/ 39 w 330606"/>
              <a:gd name="connsiteY5" fmla="*/ 435037 h 435083"/>
              <a:gd name="connsiteX6" fmla="*/ 152439 w 330606"/>
              <a:gd name="connsiteY6" fmla="*/ 288987 h 435083"/>
              <a:gd name="connsiteX7" fmla="*/ 327064 w 330606"/>
              <a:gd name="connsiteY7" fmla="*/ 203262 h 435083"/>
              <a:gd name="connsiteX8" fmla="*/ 273089 w 330606"/>
              <a:gd name="connsiteY8" fmla="*/ 212787 h 435083"/>
              <a:gd name="connsiteX9" fmla="*/ 314364 w 330606"/>
              <a:gd name="connsiteY9" fmla="*/ 168337 h 435083"/>
              <a:gd name="connsiteX10" fmla="*/ 279439 w 330606"/>
              <a:gd name="connsiteY10" fmla="*/ 62 h 4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606" h="435083">
                <a:moveTo>
                  <a:pt x="279439" y="62"/>
                </a:moveTo>
                <a:cubicBezTo>
                  <a:pt x="277322" y="-3113"/>
                  <a:pt x="302722" y="115950"/>
                  <a:pt x="301664" y="149287"/>
                </a:cubicBezTo>
                <a:cubicBezTo>
                  <a:pt x="300606" y="182624"/>
                  <a:pt x="315952" y="163045"/>
                  <a:pt x="273089" y="200087"/>
                </a:cubicBezTo>
                <a:cubicBezTo>
                  <a:pt x="230226" y="237129"/>
                  <a:pt x="67243" y="359366"/>
                  <a:pt x="44489" y="371537"/>
                </a:cubicBezTo>
                <a:cubicBezTo>
                  <a:pt x="21735" y="383708"/>
                  <a:pt x="143972" y="262529"/>
                  <a:pt x="136564" y="273112"/>
                </a:cubicBezTo>
                <a:cubicBezTo>
                  <a:pt x="129156" y="283695"/>
                  <a:pt x="-2607" y="432391"/>
                  <a:pt x="39" y="435037"/>
                </a:cubicBezTo>
                <a:cubicBezTo>
                  <a:pt x="2685" y="437683"/>
                  <a:pt x="97935" y="327616"/>
                  <a:pt x="152439" y="288987"/>
                </a:cubicBezTo>
                <a:cubicBezTo>
                  <a:pt x="206943" y="250358"/>
                  <a:pt x="306956" y="215962"/>
                  <a:pt x="327064" y="203262"/>
                </a:cubicBezTo>
                <a:cubicBezTo>
                  <a:pt x="347172" y="190562"/>
                  <a:pt x="275206" y="218608"/>
                  <a:pt x="273089" y="212787"/>
                </a:cubicBezTo>
                <a:cubicBezTo>
                  <a:pt x="270972" y="206966"/>
                  <a:pt x="311718" y="202204"/>
                  <a:pt x="314364" y="168337"/>
                </a:cubicBezTo>
                <a:cubicBezTo>
                  <a:pt x="317010" y="134470"/>
                  <a:pt x="281556" y="3237"/>
                  <a:pt x="27943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0AF715F3-1875-D648-5B7F-EB582E23B8F3}"/>
              </a:ext>
            </a:extLst>
          </p:cNvPr>
          <p:cNvSpPr/>
          <p:nvPr/>
        </p:nvSpPr>
        <p:spPr>
          <a:xfrm>
            <a:off x="9359470" y="3380586"/>
            <a:ext cx="347779" cy="385091"/>
          </a:xfrm>
          <a:custGeom>
            <a:avLst/>
            <a:gdLst>
              <a:gd name="connsiteX0" fmla="*/ 346505 w 347779"/>
              <a:gd name="connsiteY0" fmla="*/ 789 h 385091"/>
              <a:gd name="connsiteX1" fmla="*/ 89330 w 347779"/>
              <a:gd name="connsiteY1" fmla="*/ 213514 h 385091"/>
              <a:gd name="connsiteX2" fmla="*/ 149655 w 347779"/>
              <a:gd name="connsiteY2" fmla="*/ 188114 h 385091"/>
              <a:gd name="connsiteX3" fmla="*/ 430 w 347779"/>
              <a:gd name="connsiteY3" fmla="*/ 384964 h 385091"/>
              <a:gd name="connsiteX4" fmla="*/ 108380 w 347779"/>
              <a:gd name="connsiteY4" fmla="*/ 216689 h 385091"/>
              <a:gd name="connsiteX5" fmla="*/ 225855 w 347779"/>
              <a:gd name="connsiteY5" fmla="*/ 127789 h 385091"/>
              <a:gd name="connsiteX6" fmla="*/ 190930 w 347779"/>
              <a:gd name="connsiteY6" fmla="*/ 140489 h 385091"/>
              <a:gd name="connsiteX7" fmla="*/ 346505 w 347779"/>
              <a:gd name="connsiteY7" fmla="*/ 789 h 38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779" h="385091">
                <a:moveTo>
                  <a:pt x="346505" y="789"/>
                </a:moveTo>
                <a:cubicBezTo>
                  <a:pt x="329572" y="12960"/>
                  <a:pt x="122138" y="182293"/>
                  <a:pt x="89330" y="213514"/>
                </a:cubicBezTo>
                <a:cubicBezTo>
                  <a:pt x="56522" y="244735"/>
                  <a:pt x="164472" y="159539"/>
                  <a:pt x="149655" y="188114"/>
                </a:cubicBezTo>
                <a:cubicBezTo>
                  <a:pt x="134838" y="216689"/>
                  <a:pt x="7309" y="380202"/>
                  <a:pt x="430" y="384964"/>
                </a:cubicBezTo>
                <a:cubicBezTo>
                  <a:pt x="-6449" y="389726"/>
                  <a:pt x="70809" y="259551"/>
                  <a:pt x="108380" y="216689"/>
                </a:cubicBezTo>
                <a:cubicBezTo>
                  <a:pt x="145951" y="173827"/>
                  <a:pt x="212097" y="140489"/>
                  <a:pt x="225855" y="127789"/>
                </a:cubicBezTo>
                <a:cubicBezTo>
                  <a:pt x="239613" y="115089"/>
                  <a:pt x="175584" y="160068"/>
                  <a:pt x="190930" y="140489"/>
                </a:cubicBezTo>
                <a:cubicBezTo>
                  <a:pt x="206276" y="120910"/>
                  <a:pt x="363438" y="-11382"/>
                  <a:pt x="346505" y="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563DA486-661F-8E4B-F25B-D5D0A8C39F53}"/>
              </a:ext>
            </a:extLst>
          </p:cNvPr>
          <p:cNvSpPr/>
          <p:nvPr/>
        </p:nvSpPr>
        <p:spPr>
          <a:xfrm>
            <a:off x="9420933" y="3433720"/>
            <a:ext cx="237465" cy="339768"/>
          </a:xfrm>
          <a:custGeom>
            <a:avLst/>
            <a:gdLst>
              <a:gd name="connsiteX0" fmla="*/ 237417 w 237465"/>
              <a:gd name="connsiteY0" fmla="*/ 55605 h 339768"/>
              <a:gd name="connsiteX1" fmla="*/ 94542 w 237465"/>
              <a:gd name="connsiteY1" fmla="*/ 188955 h 339768"/>
              <a:gd name="connsiteX2" fmla="*/ 2467 w 237465"/>
              <a:gd name="connsiteY2" fmla="*/ 335005 h 339768"/>
              <a:gd name="connsiteX3" fmla="*/ 192967 w 237465"/>
              <a:gd name="connsiteY3" fmla="*/ 1630 h 339768"/>
              <a:gd name="connsiteX4" fmla="*/ 78667 w 237465"/>
              <a:gd name="connsiteY4" fmla="*/ 201655 h 339768"/>
              <a:gd name="connsiteX5" fmla="*/ 237417 w 237465"/>
              <a:gd name="connsiteY5" fmla="*/ 55605 h 3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65" h="339768">
                <a:moveTo>
                  <a:pt x="237417" y="55605"/>
                </a:moveTo>
                <a:cubicBezTo>
                  <a:pt x="240063" y="53488"/>
                  <a:pt x="133700" y="142388"/>
                  <a:pt x="94542" y="188955"/>
                </a:cubicBezTo>
                <a:cubicBezTo>
                  <a:pt x="55384" y="235522"/>
                  <a:pt x="-13937" y="366226"/>
                  <a:pt x="2467" y="335005"/>
                </a:cubicBezTo>
                <a:cubicBezTo>
                  <a:pt x="18871" y="303784"/>
                  <a:pt x="192967" y="1630"/>
                  <a:pt x="192967" y="1630"/>
                </a:cubicBezTo>
                <a:cubicBezTo>
                  <a:pt x="205667" y="-20595"/>
                  <a:pt x="73904" y="191601"/>
                  <a:pt x="78667" y="201655"/>
                </a:cubicBezTo>
                <a:cubicBezTo>
                  <a:pt x="83429" y="211709"/>
                  <a:pt x="234771" y="57722"/>
                  <a:pt x="237417" y="55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04E5BE5C-DF48-BFBF-80C7-AFCBE0D96FDC}"/>
              </a:ext>
            </a:extLst>
          </p:cNvPr>
          <p:cNvSpPr/>
          <p:nvPr/>
        </p:nvSpPr>
        <p:spPr>
          <a:xfrm>
            <a:off x="9238694" y="3680931"/>
            <a:ext cx="262124" cy="161743"/>
          </a:xfrm>
          <a:custGeom>
            <a:avLst/>
            <a:gdLst>
              <a:gd name="connsiteX0" fmla="*/ 556 w 262124"/>
              <a:gd name="connsiteY0" fmla="*/ 160819 h 161743"/>
              <a:gd name="connsiteX1" fmla="*/ 251381 w 262124"/>
              <a:gd name="connsiteY1" fmla="*/ 5244 h 161743"/>
              <a:gd name="connsiteX2" fmla="*/ 219631 w 262124"/>
              <a:gd name="connsiteY2" fmla="*/ 33819 h 161743"/>
              <a:gd name="connsiteX3" fmla="*/ 146606 w 262124"/>
              <a:gd name="connsiteY3" fmla="*/ 100494 h 161743"/>
              <a:gd name="connsiteX4" fmla="*/ 181531 w 262124"/>
              <a:gd name="connsiteY4" fmla="*/ 71919 h 161743"/>
              <a:gd name="connsiteX5" fmla="*/ 556 w 262124"/>
              <a:gd name="connsiteY5" fmla="*/ 160819 h 1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124" h="161743">
                <a:moveTo>
                  <a:pt x="556" y="160819"/>
                </a:moveTo>
                <a:cubicBezTo>
                  <a:pt x="12198" y="149706"/>
                  <a:pt x="214869" y="26411"/>
                  <a:pt x="251381" y="5244"/>
                </a:cubicBezTo>
                <a:cubicBezTo>
                  <a:pt x="287893" y="-15923"/>
                  <a:pt x="219631" y="33819"/>
                  <a:pt x="219631" y="33819"/>
                </a:cubicBezTo>
                <a:lnTo>
                  <a:pt x="146606" y="100494"/>
                </a:lnTo>
                <a:cubicBezTo>
                  <a:pt x="140256" y="106844"/>
                  <a:pt x="199523" y="64511"/>
                  <a:pt x="181531" y="71919"/>
                </a:cubicBezTo>
                <a:cubicBezTo>
                  <a:pt x="163539" y="79327"/>
                  <a:pt x="-11086" y="171932"/>
                  <a:pt x="556" y="160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AE8B4830-1505-DF75-B551-9790D40DB126}"/>
              </a:ext>
            </a:extLst>
          </p:cNvPr>
          <p:cNvSpPr/>
          <p:nvPr/>
        </p:nvSpPr>
        <p:spPr>
          <a:xfrm>
            <a:off x="9467674" y="2968015"/>
            <a:ext cx="368859" cy="454637"/>
          </a:xfrm>
          <a:custGeom>
            <a:avLst/>
            <a:gdLst>
              <a:gd name="connsiteX0" fmla="*/ 368476 w 368859"/>
              <a:gd name="connsiteY0" fmla="*/ 610 h 454637"/>
              <a:gd name="connsiteX1" fmla="*/ 174801 w 368859"/>
              <a:gd name="connsiteY1" fmla="*/ 276835 h 454637"/>
              <a:gd name="connsiteX2" fmla="*/ 222426 w 368859"/>
              <a:gd name="connsiteY2" fmla="*/ 235560 h 454637"/>
              <a:gd name="connsiteX3" fmla="*/ 146226 w 368859"/>
              <a:gd name="connsiteY3" fmla="*/ 340335 h 454637"/>
              <a:gd name="connsiteX4" fmla="*/ 190676 w 368859"/>
              <a:gd name="connsiteY4" fmla="*/ 426060 h 454637"/>
              <a:gd name="connsiteX5" fmla="*/ 152576 w 368859"/>
              <a:gd name="connsiteY5" fmla="*/ 359385 h 454637"/>
              <a:gd name="connsiteX6" fmla="*/ 176 w 368859"/>
              <a:gd name="connsiteY6" fmla="*/ 454635 h 454637"/>
              <a:gd name="connsiteX7" fmla="*/ 120826 w 368859"/>
              <a:gd name="connsiteY7" fmla="*/ 362560 h 454637"/>
              <a:gd name="connsiteX8" fmla="*/ 63676 w 368859"/>
              <a:gd name="connsiteY8" fmla="*/ 343510 h 454637"/>
              <a:gd name="connsiteX9" fmla="*/ 241476 w 368859"/>
              <a:gd name="connsiteY9" fmla="*/ 349860 h 454637"/>
              <a:gd name="connsiteX10" fmla="*/ 124001 w 368859"/>
              <a:gd name="connsiteY10" fmla="*/ 346685 h 454637"/>
              <a:gd name="connsiteX11" fmla="*/ 225601 w 368859"/>
              <a:gd name="connsiteY11" fmla="*/ 168885 h 454637"/>
              <a:gd name="connsiteX12" fmla="*/ 181151 w 368859"/>
              <a:gd name="connsiteY12" fmla="*/ 251435 h 454637"/>
              <a:gd name="connsiteX13" fmla="*/ 257351 w 368859"/>
              <a:gd name="connsiteY13" fmla="*/ 137135 h 454637"/>
              <a:gd name="connsiteX14" fmla="*/ 225601 w 368859"/>
              <a:gd name="connsiteY14" fmla="*/ 200635 h 454637"/>
              <a:gd name="connsiteX15" fmla="*/ 368476 w 368859"/>
              <a:gd name="connsiteY15" fmla="*/ 610 h 45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8859" h="454637">
                <a:moveTo>
                  <a:pt x="368476" y="610"/>
                </a:moveTo>
                <a:cubicBezTo>
                  <a:pt x="360009" y="13310"/>
                  <a:pt x="199143" y="237677"/>
                  <a:pt x="174801" y="276835"/>
                </a:cubicBezTo>
                <a:cubicBezTo>
                  <a:pt x="150459" y="315993"/>
                  <a:pt x="227188" y="224977"/>
                  <a:pt x="222426" y="235560"/>
                </a:cubicBezTo>
                <a:cubicBezTo>
                  <a:pt x="217663" y="246143"/>
                  <a:pt x="151518" y="308585"/>
                  <a:pt x="146226" y="340335"/>
                </a:cubicBezTo>
                <a:cubicBezTo>
                  <a:pt x="140934" y="372085"/>
                  <a:pt x="189618" y="422885"/>
                  <a:pt x="190676" y="426060"/>
                </a:cubicBezTo>
                <a:cubicBezTo>
                  <a:pt x="191734" y="429235"/>
                  <a:pt x="184326" y="354623"/>
                  <a:pt x="152576" y="359385"/>
                </a:cubicBezTo>
                <a:cubicBezTo>
                  <a:pt x="120826" y="364147"/>
                  <a:pt x="5468" y="454106"/>
                  <a:pt x="176" y="454635"/>
                </a:cubicBezTo>
                <a:cubicBezTo>
                  <a:pt x="-5116" y="455164"/>
                  <a:pt x="110243" y="381081"/>
                  <a:pt x="120826" y="362560"/>
                </a:cubicBezTo>
                <a:cubicBezTo>
                  <a:pt x="131409" y="344039"/>
                  <a:pt x="43568" y="345627"/>
                  <a:pt x="63676" y="343510"/>
                </a:cubicBezTo>
                <a:cubicBezTo>
                  <a:pt x="83784" y="341393"/>
                  <a:pt x="231422" y="349331"/>
                  <a:pt x="241476" y="349860"/>
                </a:cubicBezTo>
                <a:cubicBezTo>
                  <a:pt x="251530" y="350389"/>
                  <a:pt x="126647" y="376847"/>
                  <a:pt x="124001" y="346685"/>
                </a:cubicBezTo>
                <a:cubicBezTo>
                  <a:pt x="121355" y="316523"/>
                  <a:pt x="216076" y="184760"/>
                  <a:pt x="225601" y="168885"/>
                </a:cubicBezTo>
                <a:cubicBezTo>
                  <a:pt x="235126" y="153010"/>
                  <a:pt x="175859" y="256727"/>
                  <a:pt x="181151" y="251435"/>
                </a:cubicBezTo>
                <a:cubicBezTo>
                  <a:pt x="186443" y="246143"/>
                  <a:pt x="249943" y="145602"/>
                  <a:pt x="257351" y="137135"/>
                </a:cubicBezTo>
                <a:cubicBezTo>
                  <a:pt x="264759" y="128668"/>
                  <a:pt x="208668" y="223918"/>
                  <a:pt x="225601" y="200635"/>
                </a:cubicBezTo>
                <a:cubicBezTo>
                  <a:pt x="242534" y="177352"/>
                  <a:pt x="376943" y="-12090"/>
                  <a:pt x="368476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22A6CD29-4981-CBDE-5743-ABF8BE5712CD}"/>
              </a:ext>
            </a:extLst>
          </p:cNvPr>
          <p:cNvSpPr/>
          <p:nvPr/>
        </p:nvSpPr>
        <p:spPr>
          <a:xfrm>
            <a:off x="9729837" y="2964685"/>
            <a:ext cx="81377" cy="397771"/>
          </a:xfrm>
          <a:custGeom>
            <a:avLst/>
            <a:gdLst>
              <a:gd name="connsiteX0" fmla="*/ 23763 w 81377"/>
              <a:gd name="connsiteY0" fmla="*/ 765 h 397771"/>
              <a:gd name="connsiteX1" fmla="*/ 61863 w 81377"/>
              <a:gd name="connsiteY1" fmla="*/ 102365 h 397771"/>
              <a:gd name="connsiteX2" fmla="*/ 49163 w 81377"/>
              <a:gd name="connsiteY2" fmla="*/ 229365 h 397771"/>
              <a:gd name="connsiteX3" fmla="*/ 80913 w 81377"/>
              <a:gd name="connsiteY3" fmla="*/ 153165 h 397771"/>
              <a:gd name="connsiteX4" fmla="*/ 20588 w 81377"/>
              <a:gd name="connsiteY4" fmla="*/ 334140 h 397771"/>
              <a:gd name="connsiteX5" fmla="*/ 1538 w 81377"/>
              <a:gd name="connsiteY5" fmla="*/ 388115 h 397771"/>
              <a:gd name="connsiteX6" fmla="*/ 55513 w 81377"/>
              <a:gd name="connsiteY6" fmla="*/ 156340 h 397771"/>
              <a:gd name="connsiteX7" fmla="*/ 23763 w 81377"/>
              <a:gd name="connsiteY7" fmla="*/ 765 h 39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77" h="397771">
                <a:moveTo>
                  <a:pt x="23763" y="765"/>
                </a:moveTo>
                <a:cubicBezTo>
                  <a:pt x="24821" y="-8231"/>
                  <a:pt x="57630" y="64265"/>
                  <a:pt x="61863" y="102365"/>
                </a:cubicBezTo>
                <a:cubicBezTo>
                  <a:pt x="66096" y="140465"/>
                  <a:pt x="45988" y="220898"/>
                  <a:pt x="49163" y="229365"/>
                </a:cubicBezTo>
                <a:cubicBezTo>
                  <a:pt x="52338" y="237832"/>
                  <a:pt x="85676" y="135702"/>
                  <a:pt x="80913" y="153165"/>
                </a:cubicBezTo>
                <a:cubicBezTo>
                  <a:pt x="76150" y="170628"/>
                  <a:pt x="33817" y="294982"/>
                  <a:pt x="20588" y="334140"/>
                </a:cubicBezTo>
                <a:cubicBezTo>
                  <a:pt x="7359" y="373298"/>
                  <a:pt x="-4283" y="417748"/>
                  <a:pt x="1538" y="388115"/>
                </a:cubicBezTo>
                <a:cubicBezTo>
                  <a:pt x="7359" y="358482"/>
                  <a:pt x="50751" y="215078"/>
                  <a:pt x="55513" y="156340"/>
                </a:cubicBezTo>
                <a:cubicBezTo>
                  <a:pt x="60276" y="97603"/>
                  <a:pt x="22705" y="9761"/>
                  <a:pt x="23763" y="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6CB9195C-10F6-FF30-8BA9-B6A24F5F921D}"/>
              </a:ext>
            </a:extLst>
          </p:cNvPr>
          <p:cNvSpPr/>
          <p:nvPr/>
        </p:nvSpPr>
        <p:spPr>
          <a:xfrm>
            <a:off x="9339225" y="2932830"/>
            <a:ext cx="475155" cy="545732"/>
          </a:xfrm>
          <a:custGeom>
            <a:avLst/>
            <a:gdLst>
              <a:gd name="connsiteX0" fmla="*/ 471525 w 475155"/>
              <a:gd name="connsiteY0" fmla="*/ 870 h 545732"/>
              <a:gd name="connsiteX1" fmla="*/ 179425 w 475155"/>
              <a:gd name="connsiteY1" fmla="*/ 340595 h 545732"/>
              <a:gd name="connsiteX2" fmla="*/ 227050 w 475155"/>
              <a:gd name="connsiteY2" fmla="*/ 302495 h 545732"/>
              <a:gd name="connsiteX3" fmla="*/ 217525 w 475155"/>
              <a:gd name="connsiteY3" fmla="*/ 340595 h 545732"/>
              <a:gd name="connsiteX4" fmla="*/ 204825 w 475155"/>
              <a:gd name="connsiteY4" fmla="*/ 381870 h 545732"/>
              <a:gd name="connsiteX5" fmla="*/ 4800 w 475155"/>
              <a:gd name="connsiteY5" fmla="*/ 543795 h 545732"/>
              <a:gd name="connsiteX6" fmla="*/ 81000 w 475155"/>
              <a:gd name="connsiteY6" fmla="*/ 464420 h 545732"/>
              <a:gd name="connsiteX7" fmla="*/ 287375 w 475155"/>
              <a:gd name="connsiteY7" fmla="*/ 362820 h 545732"/>
              <a:gd name="connsiteX8" fmla="*/ 261975 w 475155"/>
              <a:gd name="connsiteY8" fmla="*/ 362820 h 545732"/>
              <a:gd name="connsiteX9" fmla="*/ 408025 w 475155"/>
              <a:gd name="connsiteY9" fmla="*/ 134220 h 545732"/>
              <a:gd name="connsiteX10" fmla="*/ 347700 w 475155"/>
              <a:gd name="connsiteY10" fmla="*/ 238995 h 545732"/>
              <a:gd name="connsiteX11" fmla="*/ 471525 w 475155"/>
              <a:gd name="connsiteY11" fmla="*/ 870 h 54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5155" h="545732">
                <a:moveTo>
                  <a:pt x="471525" y="870"/>
                </a:moveTo>
                <a:cubicBezTo>
                  <a:pt x="443479" y="17803"/>
                  <a:pt x="220171" y="290324"/>
                  <a:pt x="179425" y="340595"/>
                </a:cubicBezTo>
                <a:cubicBezTo>
                  <a:pt x="138679" y="390866"/>
                  <a:pt x="220700" y="302495"/>
                  <a:pt x="227050" y="302495"/>
                </a:cubicBezTo>
                <a:cubicBezTo>
                  <a:pt x="233400" y="302495"/>
                  <a:pt x="221229" y="327366"/>
                  <a:pt x="217525" y="340595"/>
                </a:cubicBezTo>
                <a:cubicBezTo>
                  <a:pt x="213821" y="353824"/>
                  <a:pt x="240279" y="348003"/>
                  <a:pt x="204825" y="381870"/>
                </a:cubicBezTo>
                <a:cubicBezTo>
                  <a:pt x="169371" y="415737"/>
                  <a:pt x="25438" y="530037"/>
                  <a:pt x="4800" y="543795"/>
                </a:cubicBezTo>
                <a:cubicBezTo>
                  <a:pt x="-15838" y="557553"/>
                  <a:pt x="33904" y="494583"/>
                  <a:pt x="81000" y="464420"/>
                </a:cubicBezTo>
                <a:cubicBezTo>
                  <a:pt x="128096" y="434258"/>
                  <a:pt x="257213" y="379753"/>
                  <a:pt x="287375" y="362820"/>
                </a:cubicBezTo>
                <a:cubicBezTo>
                  <a:pt x="317537" y="345887"/>
                  <a:pt x="241867" y="400920"/>
                  <a:pt x="261975" y="362820"/>
                </a:cubicBezTo>
                <a:cubicBezTo>
                  <a:pt x="282083" y="324720"/>
                  <a:pt x="393738" y="154857"/>
                  <a:pt x="408025" y="134220"/>
                </a:cubicBezTo>
                <a:cubicBezTo>
                  <a:pt x="422312" y="113583"/>
                  <a:pt x="339233" y="258574"/>
                  <a:pt x="347700" y="238995"/>
                </a:cubicBezTo>
                <a:cubicBezTo>
                  <a:pt x="356167" y="219416"/>
                  <a:pt x="499571" y="-16063"/>
                  <a:pt x="471525" y="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8A2F33D3-A6DD-0992-855C-04856D9F4EB1}"/>
              </a:ext>
            </a:extLst>
          </p:cNvPr>
          <p:cNvSpPr/>
          <p:nvPr/>
        </p:nvSpPr>
        <p:spPr>
          <a:xfrm>
            <a:off x="9343281" y="3313091"/>
            <a:ext cx="432879" cy="530546"/>
          </a:xfrm>
          <a:custGeom>
            <a:avLst/>
            <a:gdLst>
              <a:gd name="connsiteX0" fmla="*/ 330944 w 432879"/>
              <a:gd name="connsiteY0" fmla="*/ 1609 h 530546"/>
              <a:gd name="connsiteX1" fmla="*/ 365869 w 432879"/>
              <a:gd name="connsiteY1" fmla="*/ 115909 h 530546"/>
              <a:gd name="connsiteX2" fmla="*/ 124569 w 432879"/>
              <a:gd name="connsiteY2" fmla="*/ 328634 h 530546"/>
              <a:gd name="connsiteX3" fmla="*/ 203944 w 432879"/>
              <a:gd name="connsiteY3" fmla="*/ 258784 h 530546"/>
              <a:gd name="connsiteX4" fmla="*/ 7094 w 432879"/>
              <a:gd name="connsiteY4" fmla="*/ 522309 h 530546"/>
              <a:gd name="connsiteX5" fmla="*/ 61069 w 432879"/>
              <a:gd name="connsiteY5" fmla="*/ 446109 h 530546"/>
              <a:gd name="connsiteX6" fmla="*/ 229344 w 432879"/>
              <a:gd name="connsiteY6" fmla="*/ 265134 h 530546"/>
              <a:gd name="connsiteX7" fmla="*/ 426194 w 432879"/>
              <a:gd name="connsiteY7" fmla="*/ 96859 h 530546"/>
              <a:gd name="connsiteX8" fmla="*/ 388094 w 432879"/>
              <a:gd name="connsiteY8" fmla="*/ 119084 h 530546"/>
              <a:gd name="connsiteX9" fmla="*/ 400794 w 432879"/>
              <a:gd name="connsiteY9" fmla="*/ 52409 h 530546"/>
              <a:gd name="connsiteX10" fmla="*/ 330944 w 432879"/>
              <a:gd name="connsiteY10" fmla="*/ 1609 h 53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879" h="530546">
                <a:moveTo>
                  <a:pt x="330944" y="1609"/>
                </a:moveTo>
                <a:cubicBezTo>
                  <a:pt x="325123" y="12192"/>
                  <a:pt x="400265" y="61405"/>
                  <a:pt x="365869" y="115909"/>
                </a:cubicBezTo>
                <a:cubicBezTo>
                  <a:pt x="331473" y="170413"/>
                  <a:pt x="124569" y="328634"/>
                  <a:pt x="124569" y="328634"/>
                </a:cubicBezTo>
                <a:cubicBezTo>
                  <a:pt x="97582" y="352446"/>
                  <a:pt x="223523" y="226505"/>
                  <a:pt x="203944" y="258784"/>
                </a:cubicBezTo>
                <a:cubicBezTo>
                  <a:pt x="184365" y="291063"/>
                  <a:pt x="30906" y="491088"/>
                  <a:pt x="7094" y="522309"/>
                </a:cubicBezTo>
                <a:cubicBezTo>
                  <a:pt x="-16718" y="553530"/>
                  <a:pt x="24027" y="488972"/>
                  <a:pt x="61069" y="446109"/>
                </a:cubicBezTo>
                <a:cubicBezTo>
                  <a:pt x="98111" y="403247"/>
                  <a:pt x="168490" y="323342"/>
                  <a:pt x="229344" y="265134"/>
                </a:cubicBezTo>
                <a:cubicBezTo>
                  <a:pt x="290198" y="206926"/>
                  <a:pt x="399736" y="121201"/>
                  <a:pt x="426194" y="96859"/>
                </a:cubicBezTo>
                <a:cubicBezTo>
                  <a:pt x="452652" y="72517"/>
                  <a:pt x="392327" y="126492"/>
                  <a:pt x="388094" y="119084"/>
                </a:cubicBezTo>
                <a:cubicBezTo>
                  <a:pt x="383861" y="111676"/>
                  <a:pt x="403440" y="69342"/>
                  <a:pt x="400794" y="52409"/>
                </a:cubicBezTo>
                <a:cubicBezTo>
                  <a:pt x="398148" y="35476"/>
                  <a:pt x="336765" y="-8974"/>
                  <a:pt x="330944" y="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322E66F2-E4D0-585F-524D-54ADCCE4224C}"/>
              </a:ext>
            </a:extLst>
          </p:cNvPr>
          <p:cNvSpPr/>
          <p:nvPr/>
        </p:nvSpPr>
        <p:spPr>
          <a:xfrm>
            <a:off x="7458033" y="3641604"/>
            <a:ext cx="460334" cy="222793"/>
          </a:xfrm>
          <a:custGeom>
            <a:avLst/>
            <a:gdLst>
              <a:gd name="connsiteX0" fmla="*/ 76242 w 460334"/>
              <a:gd name="connsiteY0" fmla="*/ 121 h 222793"/>
              <a:gd name="connsiteX1" fmla="*/ 444542 w 460334"/>
              <a:gd name="connsiteY1" fmla="*/ 101721 h 222793"/>
              <a:gd name="connsiteX2" fmla="*/ 390567 w 460334"/>
              <a:gd name="connsiteY2" fmla="*/ 155696 h 222793"/>
              <a:gd name="connsiteX3" fmla="*/ 368342 w 460334"/>
              <a:gd name="connsiteY3" fmla="*/ 206496 h 222793"/>
              <a:gd name="connsiteX4" fmla="*/ 374692 w 460334"/>
              <a:gd name="connsiteY4" fmla="*/ 158871 h 222793"/>
              <a:gd name="connsiteX5" fmla="*/ 225467 w 460334"/>
              <a:gd name="connsiteY5" fmla="*/ 222371 h 222793"/>
              <a:gd name="connsiteX6" fmla="*/ 342942 w 460334"/>
              <a:gd name="connsiteY6" fmla="*/ 120771 h 222793"/>
              <a:gd name="connsiteX7" fmla="*/ 323892 w 460334"/>
              <a:gd name="connsiteY7" fmla="*/ 95371 h 222793"/>
              <a:gd name="connsiteX8" fmla="*/ 317542 w 460334"/>
              <a:gd name="connsiteY8" fmla="*/ 95371 h 222793"/>
              <a:gd name="connsiteX9" fmla="*/ 435017 w 460334"/>
              <a:gd name="connsiteY9" fmla="*/ 117596 h 222793"/>
              <a:gd name="connsiteX10" fmla="*/ 42 w 460334"/>
              <a:gd name="connsiteY10" fmla="*/ 12821 h 222793"/>
              <a:gd name="connsiteX11" fmla="*/ 406442 w 460334"/>
              <a:gd name="connsiteY11" fmla="*/ 79496 h 222793"/>
              <a:gd name="connsiteX12" fmla="*/ 76242 w 460334"/>
              <a:gd name="connsiteY12" fmla="*/ 121 h 22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334" h="222793">
                <a:moveTo>
                  <a:pt x="76242" y="121"/>
                </a:moveTo>
                <a:cubicBezTo>
                  <a:pt x="82592" y="3825"/>
                  <a:pt x="392155" y="75792"/>
                  <a:pt x="444542" y="101721"/>
                </a:cubicBezTo>
                <a:cubicBezTo>
                  <a:pt x="496929" y="127650"/>
                  <a:pt x="403267" y="138234"/>
                  <a:pt x="390567" y="155696"/>
                </a:cubicBezTo>
                <a:cubicBezTo>
                  <a:pt x="377867" y="173159"/>
                  <a:pt x="370988" y="205967"/>
                  <a:pt x="368342" y="206496"/>
                </a:cubicBezTo>
                <a:cubicBezTo>
                  <a:pt x="365696" y="207025"/>
                  <a:pt x="398504" y="156225"/>
                  <a:pt x="374692" y="158871"/>
                </a:cubicBezTo>
                <a:cubicBezTo>
                  <a:pt x="350880" y="161517"/>
                  <a:pt x="230759" y="228721"/>
                  <a:pt x="225467" y="222371"/>
                </a:cubicBezTo>
                <a:cubicBezTo>
                  <a:pt x="220175" y="216021"/>
                  <a:pt x="326538" y="141938"/>
                  <a:pt x="342942" y="120771"/>
                </a:cubicBezTo>
                <a:cubicBezTo>
                  <a:pt x="359346" y="99604"/>
                  <a:pt x="328125" y="99604"/>
                  <a:pt x="323892" y="95371"/>
                </a:cubicBezTo>
                <a:cubicBezTo>
                  <a:pt x="319659" y="91138"/>
                  <a:pt x="299021" y="91667"/>
                  <a:pt x="317542" y="95371"/>
                </a:cubicBezTo>
                <a:cubicBezTo>
                  <a:pt x="336063" y="99075"/>
                  <a:pt x="487934" y="131354"/>
                  <a:pt x="435017" y="117596"/>
                </a:cubicBezTo>
                <a:cubicBezTo>
                  <a:pt x="382100" y="103838"/>
                  <a:pt x="4804" y="19171"/>
                  <a:pt x="42" y="12821"/>
                </a:cubicBezTo>
                <a:cubicBezTo>
                  <a:pt x="-4720" y="6471"/>
                  <a:pt x="395330" y="80554"/>
                  <a:pt x="406442" y="79496"/>
                </a:cubicBezTo>
                <a:cubicBezTo>
                  <a:pt x="417554" y="78438"/>
                  <a:pt x="69892" y="-3583"/>
                  <a:pt x="76242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84171F5E-E08A-0B34-923F-2C3AC450FB4D}"/>
              </a:ext>
            </a:extLst>
          </p:cNvPr>
          <p:cNvSpPr/>
          <p:nvPr/>
        </p:nvSpPr>
        <p:spPr>
          <a:xfrm>
            <a:off x="9382433" y="3237981"/>
            <a:ext cx="263263" cy="277027"/>
          </a:xfrm>
          <a:custGeom>
            <a:avLst/>
            <a:gdLst>
              <a:gd name="connsiteX0" fmla="*/ 263217 w 263263"/>
              <a:gd name="connsiteY0" fmla="*/ 64019 h 277027"/>
              <a:gd name="connsiteX1" fmla="*/ 82242 w 263263"/>
              <a:gd name="connsiteY1" fmla="*/ 206894 h 277027"/>
              <a:gd name="connsiteX2" fmla="*/ 120342 w 263263"/>
              <a:gd name="connsiteY2" fmla="*/ 213244 h 277027"/>
              <a:gd name="connsiteX3" fmla="*/ 171142 w 263263"/>
              <a:gd name="connsiteY3" fmla="*/ 276744 h 277027"/>
              <a:gd name="connsiteX4" fmla="*/ 88592 w 263263"/>
              <a:gd name="connsiteY4" fmla="*/ 184669 h 277027"/>
              <a:gd name="connsiteX5" fmla="*/ 2867 w 263263"/>
              <a:gd name="connsiteY5" fmla="*/ 210069 h 277027"/>
              <a:gd name="connsiteX6" fmla="*/ 199717 w 263263"/>
              <a:gd name="connsiteY6" fmla="*/ 519 h 277027"/>
              <a:gd name="connsiteX7" fmla="*/ 82242 w 263263"/>
              <a:gd name="connsiteY7" fmla="*/ 146569 h 277027"/>
              <a:gd name="connsiteX8" fmla="*/ 212417 w 263263"/>
              <a:gd name="connsiteY8" fmla="*/ 13219 h 277027"/>
              <a:gd name="connsiteX9" fmla="*/ 101292 w 263263"/>
              <a:gd name="connsiteY9" fmla="*/ 140219 h 277027"/>
              <a:gd name="connsiteX10" fmla="*/ 263217 w 263263"/>
              <a:gd name="connsiteY10" fmla="*/ 64019 h 27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63" h="277027">
                <a:moveTo>
                  <a:pt x="263217" y="64019"/>
                </a:moveTo>
                <a:cubicBezTo>
                  <a:pt x="260042" y="75132"/>
                  <a:pt x="106054" y="182023"/>
                  <a:pt x="82242" y="206894"/>
                </a:cubicBezTo>
                <a:cubicBezTo>
                  <a:pt x="58430" y="231765"/>
                  <a:pt x="105526" y="201602"/>
                  <a:pt x="120342" y="213244"/>
                </a:cubicBezTo>
                <a:cubicBezTo>
                  <a:pt x="135158" y="224886"/>
                  <a:pt x="176434" y="281507"/>
                  <a:pt x="171142" y="276744"/>
                </a:cubicBezTo>
                <a:cubicBezTo>
                  <a:pt x="165850" y="271982"/>
                  <a:pt x="116638" y="195782"/>
                  <a:pt x="88592" y="184669"/>
                </a:cubicBezTo>
                <a:cubicBezTo>
                  <a:pt x="60546" y="173557"/>
                  <a:pt x="-15654" y="240760"/>
                  <a:pt x="2867" y="210069"/>
                </a:cubicBezTo>
                <a:cubicBezTo>
                  <a:pt x="21388" y="179378"/>
                  <a:pt x="186488" y="11102"/>
                  <a:pt x="199717" y="519"/>
                </a:cubicBezTo>
                <a:cubicBezTo>
                  <a:pt x="212946" y="-10064"/>
                  <a:pt x="80125" y="144452"/>
                  <a:pt x="82242" y="146569"/>
                </a:cubicBezTo>
                <a:cubicBezTo>
                  <a:pt x="84359" y="148686"/>
                  <a:pt x="209242" y="14277"/>
                  <a:pt x="212417" y="13219"/>
                </a:cubicBezTo>
                <a:cubicBezTo>
                  <a:pt x="215592" y="12161"/>
                  <a:pt x="96000" y="134398"/>
                  <a:pt x="101292" y="140219"/>
                </a:cubicBezTo>
                <a:cubicBezTo>
                  <a:pt x="106584" y="146040"/>
                  <a:pt x="266392" y="52906"/>
                  <a:pt x="263217" y="6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6B9728CE-4002-F222-4023-1851C1918F11}"/>
              </a:ext>
            </a:extLst>
          </p:cNvPr>
          <p:cNvSpPr/>
          <p:nvPr/>
        </p:nvSpPr>
        <p:spPr>
          <a:xfrm>
            <a:off x="9435385" y="5361976"/>
            <a:ext cx="165815" cy="1379947"/>
          </a:xfrm>
          <a:custGeom>
            <a:avLst/>
            <a:gdLst>
              <a:gd name="connsiteX0" fmla="*/ 1223 w 165815"/>
              <a:gd name="connsiteY0" fmla="*/ 14696 h 1379947"/>
              <a:gd name="connsiteX1" fmla="*/ 28655 w 165815"/>
              <a:gd name="connsiteY1" fmla="*/ 1368008 h 1379947"/>
              <a:gd name="connsiteX2" fmla="*/ 14939 w 165815"/>
              <a:gd name="connsiteY2" fmla="*/ 695924 h 1379947"/>
              <a:gd name="connsiteX3" fmla="*/ 165815 w 165815"/>
              <a:gd name="connsiteY3" fmla="*/ 1047968 h 1379947"/>
              <a:gd name="connsiteX4" fmla="*/ 14939 w 165815"/>
              <a:gd name="connsiteY4" fmla="*/ 609056 h 1379947"/>
              <a:gd name="connsiteX5" fmla="*/ 5795 w 165815"/>
              <a:gd name="connsiteY5" fmla="*/ 645632 h 1379947"/>
              <a:gd name="connsiteX6" fmla="*/ 1223 w 165815"/>
              <a:gd name="connsiteY6" fmla="*/ 14696 h 137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15" h="1379947">
                <a:moveTo>
                  <a:pt x="1223" y="14696"/>
                </a:moveTo>
                <a:cubicBezTo>
                  <a:pt x="5033" y="135092"/>
                  <a:pt x="26369" y="1254470"/>
                  <a:pt x="28655" y="1368008"/>
                </a:cubicBezTo>
                <a:cubicBezTo>
                  <a:pt x="30941" y="1481546"/>
                  <a:pt x="-7921" y="749264"/>
                  <a:pt x="14939" y="695924"/>
                </a:cubicBezTo>
                <a:cubicBezTo>
                  <a:pt x="37799" y="642584"/>
                  <a:pt x="165815" y="1062446"/>
                  <a:pt x="165815" y="1047968"/>
                </a:cubicBezTo>
                <a:cubicBezTo>
                  <a:pt x="165815" y="1033490"/>
                  <a:pt x="41609" y="676112"/>
                  <a:pt x="14939" y="609056"/>
                </a:cubicBezTo>
                <a:cubicBezTo>
                  <a:pt x="-11731" y="542000"/>
                  <a:pt x="8081" y="740882"/>
                  <a:pt x="5795" y="645632"/>
                </a:cubicBezTo>
                <a:cubicBezTo>
                  <a:pt x="3509" y="550382"/>
                  <a:pt x="-2587" y="-105700"/>
                  <a:pt x="1223" y="14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218204BA-2BA0-9A06-D20D-3E24DD7B55D2}"/>
              </a:ext>
            </a:extLst>
          </p:cNvPr>
          <p:cNvSpPr/>
          <p:nvPr/>
        </p:nvSpPr>
        <p:spPr>
          <a:xfrm>
            <a:off x="8914006" y="5341230"/>
            <a:ext cx="83721" cy="1098225"/>
          </a:xfrm>
          <a:custGeom>
            <a:avLst/>
            <a:gdLst>
              <a:gd name="connsiteX0" fmla="*/ 1394 w 83721"/>
              <a:gd name="connsiteY0" fmla="*/ 49158 h 1098225"/>
              <a:gd name="connsiteX1" fmla="*/ 10538 w 83721"/>
              <a:gd name="connsiteY1" fmla="*/ 113166 h 1098225"/>
              <a:gd name="connsiteX2" fmla="*/ 83690 w 83721"/>
              <a:gd name="connsiteY2" fmla="*/ 1096146 h 1098225"/>
              <a:gd name="connsiteX3" fmla="*/ 19682 w 83721"/>
              <a:gd name="connsiteY3" fmla="*/ 364626 h 1098225"/>
              <a:gd name="connsiteX4" fmla="*/ 1394 w 83721"/>
              <a:gd name="connsiteY4" fmla="*/ 49158 h 109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1" h="1098225">
                <a:moveTo>
                  <a:pt x="1394" y="49158"/>
                </a:moveTo>
                <a:cubicBezTo>
                  <a:pt x="-130" y="7248"/>
                  <a:pt x="-3178" y="-61332"/>
                  <a:pt x="10538" y="113166"/>
                </a:cubicBezTo>
                <a:cubicBezTo>
                  <a:pt x="24254" y="287664"/>
                  <a:pt x="82166" y="1054236"/>
                  <a:pt x="83690" y="1096146"/>
                </a:cubicBezTo>
                <a:cubicBezTo>
                  <a:pt x="85214" y="1138056"/>
                  <a:pt x="31112" y="534552"/>
                  <a:pt x="19682" y="364626"/>
                </a:cubicBezTo>
                <a:cubicBezTo>
                  <a:pt x="8252" y="194700"/>
                  <a:pt x="2918" y="91068"/>
                  <a:pt x="1394" y="4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3C6AAD2E-37BA-E7F6-1CB2-4EEF0D1751E3}"/>
              </a:ext>
            </a:extLst>
          </p:cNvPr>
          <p:cNvSpPr/>
          <p:nvPr/>
        </p:nvSpPr>
        <p:spPr>
          <a:xfrm>
            <a:off x="9207289" y="4898746"/>
            <a:ext cx="23579" cy="1037824"/>
          </a:xfrm>
          <a:custGeom>
            <a:avLst/>
            <a:gdLst>
              <a:gd name="connsiteX0" fmla="*/ 23579 w 23579"/>
              <a:gd name="connsiteY0" fmla="*/ 2438 h 1037824"/>
              <a:gd name="connsiteX1" fmla="*/ 719 w 23579"/>
              <a:gd name="connsiteY1" fmla="*/ 587654 h 1037824"/>
              <a:gd name="connsiteX2" fmla="*/ 5291 w 23579"/>
              <a:gd name="connsiteY2" fmla="*/ 1035710 h 1037824"/>
              <a:gd name="connsiteX3" fmla="*/ 719 w 23579"/>
              <a:gd name="connsiteY3" fmla="*/ 404774 h 1037824"/>
              <a:gd name="connsiteX4" fmla="*/ 23579 w 23579"/>
              <a:gd name="connsiteY4" fmla="*/ 2438 h 10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9" h="1037824">
                <a:moveTo>
                  <a:pt x="23579" y="2438"/>
                </a:moveTo>
                <a:cubicBezTo>
                  <a:pt x="23579" y="32918"/>
                  <a:pt x="3767" y="415442"/>
                  <a:pt x="719" y="587654"/>
                </a:cubicBezTo>
                <a:cubicBezTo>
                  <a:pt x="-2329" y="759866"/>
                  <a:pt x="5291" y="1066190"/>
                  <a:pt x="5291" y="1035710"/>
                </a:cubicBezTo>
                <a:cubicBezTo>
                  <a:pt x="5291" y="1005230"/>
                  <a:pt x="-1567" y="575462"/>
                  <a:pt x="719" y="404774"/>
                </a:cubicBezTo>
                <a:cubicBezTo>
                  <a:pt x="3005" y="234086"/>
                  <a:pt x="23579" y="-28042"/>
                  <a:pt x="23579" y="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276CA37E-BAA3-6BBE-A1CE-A7B7E5AAE5B7}"/>
              </a:ext>
            </a:extLst>
          </p:cNvPr>
          <p:cNvSpPr/>
          <p:nvPr/>
        </p:nvSpPr>
        <p:spPr>
          <a:xfrm>
            <a:off x="9335210" y="5777976"/>
            <a:ext cx="51222" cy="1282019"/>
          </a:xfrm>
          <a:custGeom>
            <a:avLst/>
            <a:gdLst>
              <a:gd name="connsiteX0" fmla="*/ 9958 w 51222"/>
              <a:gd name="connsiteY0" fmla="*/ 1032 h 1282019"/>
              <a:gd name="connsiteX1" fmla="*/ 14530 w 51222"/>
              <a:gd name="connsiteY1" fmla="*/ 663972 h 1282019"/>
              <a:gd name="connsiteX2" fmla="*/ 51106 w 51222"/>
              <a:gd name="connsiteY2" fmla="*/ 1281192 h 1282019"/>
              <a:gd name="connsiteX3" fmla="*/ 814 w 51222"/>
              <a:gd name="connsiteY3" fmla="*/ 531384 h 1282019"/>
              <a:gd name="connsiteX4" fmla="*/ 9958 w 51222"/>
              <a:gd name="connsiteY4" fmla="*/ 1032 h 12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2" h="1282019">
                <a:moveTo>
                  <a:pt x="9958" y="1032"/>
                </a:moveTo>
                <a:cubicBezTo>
                  <a:pt x="12244" y="23130"/>
                  <a:pt x="7672" y="450612"/>
                  <a:pt x="14530" y="663972"/>
                </a:cubicBezTo>
                <a:cubicBezTo>
                  <a:pt x="21388" y="877332"/>
                  <a:pt x="53392" y="1303290"/>
                  <a:pt x="51106" y="1281192"/>
                </a:cubicBezTo>
                <a:cubicBezTo>
                  <a:pt x="48820" y="1259094"/>
                  <a:pt x="4624" y="746268"/>
                  <a:pt x="814" y="531384"/>
                </a:cubicBezTo>
                <a:cubicBezTo>
                  <a:pt x="-2996" y="316500"/>
                  <a:pt x="7672" y="-21066"/>
                  <a:pt x="9958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2B1CBFEF-D838-C3C9-ABA2-6BB91D352AAA}"/>
              </a:ext>
            </a:extLst>
          </p:cNvPr>
          <p:cNvSpPr/>
          <p:nvPr/>
        </p:nvSpPr>
        <p:spPr>
          <a:xfrm>
            <a:off x="9189705" y="6057750"/>
            <a:ext cx="100610" cy="1024705"/>
          </a:xfrm>
          <a:custGeom>
            <a:avLst/>
            <a:gdLst>
              <a:gd name="connsiteX0" fmla="*/ 15 w 100610"/>
              <a:gd name="connsiteY0" fmla="*/ 150 h 1024705"/>
              <a:gd name="connsiteX1" fmla="*/ 45735 w 100610"/>
              <a:gd name="connsiteY1" fmla="*/ 699666 h 1024705"/>
              <a:gd name="connsiteX2" fmla="*/ 100599 w 100610"/>
              <a:gd name="connsiteY2" fmla="*/ 1024278 h 1024705"/>
              <a:gd name="connsiteX3" fmla="*/ 41163 w 100610"/>
              <a:gd name="connsiteY3" fmla="*/ 640230 h 1024705"/>
              <a:gd name="connsiteX4" fmla="*/ 15 w 100610"/>
              <a:gd name="connsiteY4" fmla="*/ 150 h 102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10" h="1024705">
                <a:moveTo>
                  <a:pt x="15" y="150"/>
                </a:moveTo>
                <a:cubicBezTo>
                  <a:pt x="777" y="10056"/>
                  <a:pt x="28971" y="528978"/>
                  <a:pt x="45735" y="699666"/>
                </a:cubicBezTo>
                <a:cubicBezTo>
                  <a:pt x="62499" y="870354"/>
                  <a:pt x="101361" y="1034184"/>
                  <a:pt x="100599" y="1024278"/>
                </a:cubicBezTo>
                <a:cubicBezTo>
                  <a:pt x="99837" y="1014372"/>
                  <a:pt x="56403" y="809394"/>
                  <a:pt x="41163" y="640230"/>
                </a:cubicBezTo>
                <a:cubicBezTo>
                  <a:pt x="25923" y="471066"/>
                  <a:pt x="-747" y="-9756"/>
                  <a:pt x="15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8C96AF94-71B8-19E2-4CD5-F302A6680D57}"/>
              </a:ext>
            </a:extLst>
          </p:cNvPr>
          <p:cNvSpPr/>
          <p:nvPr/>
        </p:nvSpPr>
        <p:spPr>
          <a:xfrm>
            <a:off x="8863804" y="5613980"/>
            <a:ext cx="417471" cy="1816452"/>
          </a:xfrm>
          <a:custGeom>
            <a:avLst/>
            <a:gdLst>
              <a:gd name="connsiteX0" fmla="*/ 1304 w 417471"/>
              <a:gd name="connsiteY0" fmla="*/ 5008 h 1816452"/>
              <a:gd name="connsiteX1" fmla="*/ 152180 w 417471"/>
              <a:gd name="connsiteY1" fmla="*/ 1349176 h 1816452"/>
              <a:gd name="connsiteX2" fmla="*/ 156752 w 417471"/>
              <a:gd name="connsiteY2" fmla="*/ 1244020 h 1816452"/>
              <a:gd name="connsiteX3" fmla="*/ 248192 w 417471"/>
              <a:gd name="connsiteY3" fmla="*/ 1641784 h 1816452"/>
              <a:gd name="connsiteX4" fmla="*/ 161324 w 417471"/>
              <a:gd name="connsiteY4" fmla="*/ 1815520 h 1816452"/>
              <a:gd name="connsiteX5" fmla="*/ 229904 w 417471"/>
              <a:gd name="connsiteY5" fmla="*/ 1696648 h 1816452"/>
              <a:gd name="connsiteX6" fmla="*/ 417356 w 417471"/>
              <a:gd name="connsiteY6" fmla="*/ 1404040 h 1816452"/>
              <a:gd name="connsiteX7" fmla="*/ 257336 w 417471"/>
              <a:gd name="connsiteY7" fmla="*/ 1655500 h 1816452"/>
              <a:gd name="connsiteX8" fmla="*/ 225332 w 417471"/>
              <a:gd name="connsiteY8" fmla="*/ 1486336 h 1816452"/>
              <a:gd name="connsiteX9" fmla="*/ 165896 w 417471"/>
              <a:gd name="connsiteY9" fmla="*/ 1221160 h 1816452"/>
              <a:gd name="connsiteX10" fmla="*/ 156752 w 417471"/>
              <a:gd name="connsiteY10" fmla="*/ 1308028 h 1816452"/>
              <a:gd name="connsiteX11" fmla="*/ 111032 w 417471"/>
              <a:gd name="connsiteY11" fmla="*/ 1006276 h 1816452"/>
              <a:gd name="connsiteX12" fmla="*/ 101888 w 417471"/>
              <a:gd name="connsiteY12" fmla="*/ 1143436 h 1816452"/>
              <a:gd name="connsiteX13" fmla="*/ 79028 w 417471"/>
              <a:gd name="connsiteY13" fmla="*/ 750244 h 1816452"/>
              <a:gd name="connsiteX14" fmla="*/ 79028 w 417471"/>
              <a:gd name="connsiteY14" fmla="*/ 887404 h 1816452"/>
              <a:gd name="connsiteX15" fmla="*/ 1304 w 417471"/>
              <a:gd name="connsiteY15" fmla="*/ 5008 h 181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471" h="1816452">
                <a:moveTo>
                  <a:pt x="1304" y="5008"/>
                </a:moveTo>
                <a:cubicBezTo>
                  <a:pt x="13496" y="81970"/>
                  <a:pt x="126272" y="1142674"/>
                  <a:pt x="152180" y="1349176"/>
                </a:cubicBezTo>
                <a:cubicBezTo>
                  <a:pt x="178088" y="1555678"/>
                  <a:pt x="140750" y="1195252"/>
                  <a:pt x="156752" y="1244020"/>
                </a:cubicBezTo>
                <a:cubicBezTo>
                  <a:pt x="172754" y="1292788"/>
                  <a:pt x="247430" y="1546534"/>
                  <a:pt x="248192" y="1641784"/>
                </a:cubicBezTo>
                <a:cubicBezTo>
                  <a:pt x="248954" y="1737034"/>
                  <a:pt x="164372" y="1806376"/>
                  <a:pt x="161324" y="1815520"/>
                </a:cubicBezTo>
                <a:cubicBezTo>
                  <a:pt x="158276" y="1824664"/>
                  <a:pt x="187232" y="1765228"/>
                  <a:pt x="229904" y="1696648"/>
                </a:cubicBezTo>
                <a:cubicBezTo>
                  <a:pt x="272576" y="1628068"/>
                  <a:pt x="412784" y="1410898"/>
                  <a:pt x="417356" y="1404040"/>
                </a:cubicBezTo>
                <a:cubicBezTo>
                  <a:pt x="421928" y="1397182"/>
                  <a:pt x="289340" y="1641784"/>
                  <a:pt x="257336" y="1655500"/>
                </a:cubicBezTo>
                <a:cubicBezTo>
                  <a:pt x="225332" y="1669216"/>
                  <a:pt x="240572" y="1558726"/>
                  <a:pt x="225332" y="1486336"/>
                </a:cubicBezTo>
                <a:cubicBezTo>
                  <a:pt x="210092" y="1413946"/>
                  <a:pt x="177326" y="1250878"/>
                  <a:pt x="165896" y="1221160"/>
                </a:cubicBezTo>
                <a:cubicBezTo>
                  <a:pt x="154466" y="1191442"/>
                  <a:pt x="165896" y="1343842"/>
                  <a:pt x="156752" y="1308028"/>
                </a:cubicBezTo>
                <a:cubicBezTo>
                  <a:pt x="147608" y="1272214"/>
                  <a:pt x="120176" y="1033708"/>
                  <a:pt x="111032" y="1006276"/>
                </a:cubicBezTo>
                <a:cubicBezTo>
                  <a:pt x="101888" y="978844"/>
                  <a:pt x="107222" y="1186108"/>
                  <a:pt x="101888" y="1143436"/>
                </a:cubicBezTo>
                <a:cubicBezTo>
                  <a:pt x="96554" y="1100764"/>
                  <a:pt x="82838" y="792916"/>
                  <a:pt x="79028" y="750244"/>
                </a:cubicBezTo>
                <a:cubicBezTo>
                  <a:pt x="75218" y="707572"/>
                  <a:pt x="91982" y="1013134"/>
                  <a:pt x="79028" y="887404"/>
                </a:cubicBezTo>
                <a:cubicBezTo>
                  <a:pt x="66074" y="761674"/>
                  <a:pt x="-10888" y="-71954"/>
                  <a:pt x="1304" y="5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6EA0361D-9B03-4600-3E7E-BC04A82C8A83}"/>
              </a:ext>
            </a:extLst>
          </p:cNvPr>
          <p:cNvSpPr/>
          <p:nvPr/>
        </p:nvSpPr>
        <p:spPr>
          <a:xfrm>
            <a:off x="9802155" y="6065936"/>
            <a:ext cx="252509" cy="1569397"/>
          </a:xfrm>
          <a:custGeom>
            <a:avLst/>
            <a:gdLst>
              <a:gd name="connsiteX0" fmla="*/ 213 w 252509"/>
              <a:gd name="connsiteY0" fmla="*/ 1108 h 1569397"/>
              <a:gd name="connsiteX1" fmla="*/ 55077 w 252509"/>
              <a:gd name="connsiteY1" fmla="*/ 714340 h 1569397"/>
              <a:gd name="connsiteX2" fmla="*/ 41361 w 252509"/>
              <a:gd name="connsiteY2" fmla="*/ 1070956 h 1569397"/>
              <a:gd name="connsiteX3" fmla="*/ 55077 w 252509"/>
              <a:gd name="connsiteY3" fmla="*/ 517744 h 1569397"/>
              <a:gd name="connsiteX4" fmla="*/ 251673 w 252509"/>
              <a:gd name="connsiteY4" fmla="*/ 1148680 h 1569397"/>
              <a:gd name="connsiteX5" fmla="*/ 128229 w 252509"/>
              <a:gd name="connsiteY5" fmla="*/ 732628 h 1569397"/>
              <a:gd name="connsiteX6" fmla="*/ 187665 w 252509"/>
              <a:gd name="connsiteY6" fmla="*/ 1569304 h 1569397"/>
              <a:gd name="connsiteX7" fmla="*/ 132801 w 252509"/>
              <a:gd name="connsiteY7" fmla="*/ 673192 h 1569397"/>
              <a:gd name="connsiteX8" fmla="*/ 128229 w 252509"/>
              <a:gd name="connsiteY8" fmla="*/ 686908 h 1569397"/>
              <a:gd name="connsiteX9" fmla="*/ 82509 w 252509"/>
              <a:gd name="connsiteY9" fmla="*/ 563464 h 1569397"/>
              <a:gd name="connsiteX10" fmla="*/ 55077 w 252509"/>
              <a:gd name="connsiteY10" fmla="*/ 526888 h 1569397"/>
              <a:gd name="connsiteX11" fmla="*/ 36789 w 252509"/>
              <a:gd name="connsiteY11" fmla="*/ 549748 h 1569397"/>
              <a:gd name="connsiteX12" fmla="*/ 213 w 252509"/>
              <a:gd name="connsiteY12" fmla="*/ 1108 h 156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509" h="1569397">
                <a:moveTo>
                  <a:pt x="213" y="1108"/>
                </a:moveTo>
                <a:cubicBezTo>
                  <a:pt x="3261" y="28540"/>
                  <a:pt x="48219" y="536032"/>
                  <a:pt x="55077" y="714340"/>
                </a:cubicBezTo>
                <a:cubicBezTo>
                  <a:pt x="61935" y="892648"/>
                  <a:pt x="41361" y="1103722"/>
                  <a:pt x="41361" y="1070956"/>
                </a:cubicBezTo>
                <a:cubicBezTo>
                  <a:pt x="41361" y="1038190"/>
                  <a:pt x="20025" y="504790"/>
                  <a:pt x="55077" y="517744"/>
                </a:cubicBezTo>
                <a:cubicBezTo>
                  <a:pt x="90129" y="530698"/>
                  <a:pt x="239481" y="1112866"/>
                  <a:pt x="251673" y="1148680"/>
                </a:cubicBezTo>
                <a:cubicBezTo>
                  <a:pt x="263865" y="1184494"/>
                  <a:pt x="138897" y="662524"/>
                  <a:pt x="128229" y="732628"/>
                </a:cubicBezTo>
                <a:cubicBezTo>
                  <a:pt x="117561" y="802732"/>
                  <a:pt x="186903" y="1579210"/>
                  <a:pt x="187665" y="1569304"/>
                </a:cubicBezTo>
                <a:cubicBezTo>
                  <a:pt x="188427" y="1559398"/>
                  <a:pt x="132801" y="673192"/>
                  <a:pt x="132801" y="673192"/>
                </a:cubicBezTo>
                <a:cubicBezTo>
                  <a:pt x="122895" y="526126"/>
                  <a:pt x="136611" y="705196"/>
                  <a:pt x="128229" y="686908"/>
                </a:cubicBezTo>
                <a:cubicBezTo>
                  <a:pt x="119847" y="668620"/>
                  <a:pt x="94701" y="590134"/>
                  <a:pt x="82509" y="563464"/>
                </a:cubicBezTo>
                <a:cubicBezTo>
                  <a:pt x="70317" y="536794"/>
                  <a:pt x="62697" y="529174"/>
                  <a:pt x="55077" y="526888"/>
                </a:cubicBezTo>
                <a:cubicBezTo>
                  <a:pt x="47457" y="524602"/>
                  <a:pt x="45933" y="635854"/>
                  <a:pt x="36789" y="549748"/>
                </a:cubicBezTo>
                <a:cubicBezTo>
                  <a:pt x="27645" y="463642"/>
                  <a:pt x="-2835" y="-26324"/>
                  <a:pt x="213" y="1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38ED6418-5A31-1324-614F-F5EC5990263E}"/>
              </a:ext>
            </a:extLst>
          </p:cNvPr>
          <p:cNvSpPr/>
          <p:nvPr/>
        </p:nvSpPr>
        <p:spPr>
          <a:xfrm>
            <a:off x="9171429" y="7205210"/>
            <a:ext cx="796271" cy="1042876"/>
          </a:xfrm>
          <a:custGeom>
            <a:avLst/>
            <a:gdLst>
              <a:gd name="connsiteX0" fmla="*/ 310899 w 796271"/>
              <a:gd name="connsiteY0" fmla="*/ 262 h 1042876"/>
              <a:gd name="connsiteX1" fmla="*/ 544071 w 796271"/>
              <a:gd name="connsiteY1" fmla="*/ 562618 h 1042876"/>
              <a:gd name="connsiteX2" fmla="*/ 521211 w 796271"/>
              <a:gd name="connsiteY2" fmla="*/ 553474 h 1042876"/>
              <a:gd name="connsiteX3" fmla="*/ 438915 w 796271"/>
              <a:gd name="connsiteY3" fmla="*/ 754642 h 1042876"/>
              <a:gd name="connsiteX4" fmla="*/ 699519 w 796271"/>
              <a:gd name="connsiteY4" fmla="*/ 1042678 h 1042876"/>
              <a:gd name="connsiteX5" fmla="*/ 374907 w 796271"/>
              <a:gd name="connsiteY5" fmla="*/ 708922 h 1042876"/>
              <a:gd name="connsiteX6" fmla="*/ 662943 w 796271"/>
              <a:gd name="connsiteY6" fmla="*/ 891802 h 1042876"/>
              <a:gd name="connsiteX7" fmla="*/ 402339 w 796271"/>
              <a:gd name="connsiteY7" fmla="*/ 708922 h 1042876"/>
              <a:gd name="connsiteX8" fmla="*/ 749811 w 796271"/>
              <a:gd name="connsiteY8" fmla="*/ 539758 h 1042876"/>
              <a:gd name="connsiteX9" fmla="*/ 384051 w 796271"/>
              <a:gd name="connsiteY9" fmla="*/ 695206 h 1042876"/>
              <a:gd name="connsiteX10" fmla="*/ 452631 w 796271"/>
              <a:gd name="connsiteY10" fmla="*/ 631198 h 1042876"/>
              <a:gd name="connsiteX11" fmla="*/ 790959 w 796271"/>
              <a:gd name="connsiteY11" fmla="*/ 402598 h 1042876"/>
              <a:gd name="connsiteX12" fmla="*/ 662943 w 796271"/>
              <a:gd name="connsiteY12" fmla="*/ 443746 h 1042876"/>
              <a:gd name="connsiteX13" fmla="*/ 708663 w 796271"/>
              <a:gd name="connsiteY13" fmla="*/ 155710 h 1042876"/>
              <a:gd name="connsiteX14" fmla="*/ 672087 w 796271"/>
              <a:gd name="connsiteY14" fmla="*/ 498610 h 1042876"/>
              <a:gd name="connsiteX15" fmla="*/ 498351 w 796271"/>
              <a:gd name="connsiteY15" fmla="*/ 535186 h 1042876"/>
              <a:gd name="connsiteX16" fmla="*/ 196599 w 796271"/>
              <a:gd name="connsiteY16" fmla="*/ 439174 h 1042876"/>
              <a:gd name="connsiteX17" fmla="*/ 534927 w 796271"/>
              <a:gd name="connsiteY17" fmla="*/ 494038 h 1042876"/>
              <a:gd name="connsiteX18" fmla="*/ 3 w 796271"/>
              <a:gd name="connsiteY18" fmla="*/ 425458 h 1042876"/>
              <a:gd name="connsiteX19" fmla="*/ 525783 w 796271"/>
              <a:gd name="connsiteY19" fmla="*/ 516898 h 1042876"/>
              <a:gd name="connsiteX20" fmla="*/ 512067 w 796271"/>
              <a:gd name="connsiteY20" fmla="*/ 489466 h 1042876"/>
              <a:gd name="connsiteX21" fmla="*/ 310899 w 796271"/>
              <a:gd name="connsiteY21" fmla="*/ 262 h 10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271" h="1042876">
                <a:moveTo>
                  <a:pt x="310899" y="262"/>
                </a:moveTo>
                <a:cubicBezTo>
                  <a:pt x="316233" y="12454"/>
                  <a:pt x="544071" y="562618"/>
                  <a:pt x="544071" y="562618"/>
                </a:cubicBezTo>
                <a:cubicBezTo>
                  <a:pt x="579123" y="654820"/>
                  <a:pt x="538737" y="521470"/>
                  <a:pt x="521211" y="553474"/>
                </a:cubicBezTo>
                <a:cubicBezTo>
                  <a:pt x="503685" y="585478"/>
                  <a:pt x="409197" y="673108"/>
                  <a:pt x="438915" y="754642"/>
                </a:cubicBezTo>
                <a:cubicBezTo>
                  <a:pt x="468633" y="836176"/>
                  <a:pt x="710187" y="1050298"/>
                  <a:pt x="699519" y="1042678"/>
                </a:cubicBezTo>
                <a:cubicBezTo>
                  <a:pt x="688851" y="1035058"/>
                  <a:pt x="381003" y="734068"/>
                  <a:pt x="374907" y="708922"/>
                </a:cubicBezTo>
                <a:cubicBezTo>
                  <a:pt x="368811" y="683776"/>
                  <a:pt x="658371" y="891802"/>
                  <a:pt x="662943" y="891802"/>
                </a:cubicBezTo>
                <a:cubicBezTo>
                  <a:pt x="667515" y="891802"/>
                  <a:pt x="387861" y="767596"/>
                  <a:pt x="402339" y="708922"/>
                </a:cubicBezTo>
                <a:cubicBezTo>
                  <a:pt x="416817" y="650248"/>
                  <a:pt x="752859" y="542044"/>
                  <a:pt x="749811" y="539758"/>
                </a:cubicBezTo>
                <a:cubicBezTo>
                  <a:pt x="746763" y="537472"/>
                  <a:pt x="433581" y="679966"/>
                  <a:pt x="384051" y="695206"/>
                </a:cubicBezTo>
                <a:cubicBezTo>
                  <a:pt x="334521" y="710446"/>
                  <a:pt x="384813" y="679966"/>
                  <a:pt x="452631" y="631198"/>
                </a:cubicBezTo>
                <a:cubicBezTo>
                  <a:pt x="520449" y="582430"/>
                  <a:pt x="755907" y="433840"/>
                  <a:pt x="790959" y="402598"/>
                </a:cubicBezTo>
                <a:cubicBezTo>
                  <a:pt x="826011" y="371356"/>
                  <a:pt x="676659" y="484894"/>
                  <a:pt x="662943" y="443746"/>
                </a:cubicBezTo>
                <a:cubicBezTo>
                  <a:pt x="649227" y="402598"/>
                  <a:pt x="707139" y="146566"/>
                  <a:pt x="708663" y="155710"/>
                </a:cubicBezTo>
                <a:cubicBezTo>
                  <a:pt x="710187" y="164854"/>
                  <a:pt x="707139" y="435364"/>
                  <a:pt x="672087" y="498610"/>
                </a:cubicBezTo>
                <a:cubicBezTo>
                  <a:pt x="637035" y="561856"/>
                  <a:pt x="577599" y="545092"/>
                  <a:pt x="498351" y="535186"/>
                </a:cubicBezTo>
                <a:cubicBezTo>
                  <a:pt x="419103" y="525280"/>
                  <a:pt x="190503" y="446032"/>
                  <a:pt x="196599" y="439174"/>
                </a:cubicBezTo>
                <a:cubicBezTo>
                  <a:pt x="202695" y="432316"/>
                  <a:pt x="567693" y="496324"/>
                  <a:pt x="534927" y="494038"/>
                </a:cubicBezTo>
                <a:cubicBezTo>
                  <a:pt x="502161" y="491752"/>
                  <a:pt x="1527" y="421648"/>
                  <a:pt x="3" y="425458"/>
                </a:cubicBezTo>
                <a:cubicBezTo>
                  <a:pt x="-1521" y="429268"/>
                  <a:pt x="440439" y="506230"/>
                  <a:pt x="525783" y="516898"/>
                </a:cubicBezTo>
                <a:cubicBezTo>
                  <a:pt x="611127" y="527566"/>
                  <a:pt x="545595" y="574810"/>
                  <a:pt x="512067" y="489466"/>
                </a:cubicBezTo>
                <a:cubicBezTo>
                  <a:pt x="478539" y="404122"/>
                  <a:pt x="305565" y="-11930"/>
                  <a:pt x="310899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AF3077F8-A283-664E-441A-DC06630539B4}"/>
              </a:ext>
            </a:extLst>
          </p:cNvPr>
          <p:cNvSpPr/>
          <p:nvPr/>
        </p:nvSpPr>
        <p:spPr>
          <a:xfrm>
            <a:off x="10108623" y="6889772"/>
            <a:ext cx="88080" cy="1166015"/>
          </a:xfrm>
          <a:custGeom>
            <a:avLst/>
            <a:gdLst>
              <a:gd name="connsiteX0" fmla="*/ 69 w 88080"/>
              <a:gd name="connsiteY0" fmla="*/ 215116 h 1166015"/>
              <a:gd name="connsiteX1" fmla="*/ 77793 w 88080"/>
              <a:gd name="connsiteY1" fmla="*/ 859768 h 1166015"/>
              <a:gd name="connsiteX2" fmla="*/ 86937 w 88080"/>
              <a:gd name="connsiteY2" fmla="*/ 1156948 h 1166015"/>
              <a:gd name="connsiteX3" fmla="*/ 86937 w 88080"/>
              <a:gd name="connsiteY3" fmla="*/ 1015216 h 1166015"/>
              <a:gd name="connsiteX4" fmla="*/ 77793 w 88080"/>
              <a:gd name="connsiteY4" fmla="*/ 1111228 h 1166015"/>
              <a:gd name="connsiteX5" fmla="*/ 73221 w 88080"/>
              <a:gd name="connsiteY5" fmla="*/ 9376 h 1166015"/>
              <a:gd name="connsiteX6" fmla="*/ 64077 w 88080"/>
              <a:gd name="connsiteY6" fmla="*/ 562588 h 1166015"/>
              <a:gd name="connsiteX7" fmla="*/ 69 w 88080"/>
              <a:gd name="connsiteY7" fmla="*/ 215116 h 116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80" h="1166015">
                <a:moveTo>
                  <a:pt x="69" y="215116"/>
                </a:moveTo>
                <a:cubicBezTo>
                  <a:pt x="2355" y="264646"/>
                  <a:pt x="63315" y="702796"/>
                  <a:pt x="77793" y="859768"/>
                </a:cubicBezTo>
                <a:cubicBezTo>
                  <a:pt x="92271" y="1016740"/>
                  <a:pt x="85413" y="1131040"/>
                  <a:pt x="86937" y="1156948"/>
                </a:cubicBezTo>
                <a:cubicBezTo>
                  <a:pt x="88461" y="1182856"/>
                  <a:pt x="88461" y="1022836"/>
                  <a:pt x="86937" y="1015216"/>
                </a:cubicBezTo>
                <a:cubicBezTo>
                  <a:pt x="85413" y="1007596"/>
                  <a:pt x="80079" y="1278868"/>
                  <a:pt x="77793" y="1111228"/>
                </a:cubicBezTo>
                <a:cubicBezTo>
                  <a:pt x="75507" y="943588"/>
                  <a:pt x="75507" y="100816"/>
                  <a:pt x="73221" y="9376"/>
                </a:cubicBezTo>
                <a:cubicBezTo>
                  <a:pt x="70935" y="-82064"/>
                  <a:pt x="75507" y="524488"/>
                  <a:pt x="64077" y="562588"/>
                </a:cubicBezTo>
                <a:cubicBezTo>
                  <a:pt x="52647" y="600688"/>
                  <a:pt x="-2217" y="165586"/>
                  <a:pt x="69" y="215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F10D3C4D-1B17-7EBA-BF73-41F5885DCB0C}"/>
              </a:ext>
            </a:extLst>
          </p:cNvPr>
          <p:cNvSpPr/>
          <p:nvPr/>
        </p:nvSpPr>
        <p:spPr>
          <a:xfrm>
            <a:off x="8234622" y="6510398"/>
            <a:ext cx="877386" cy="1440381"/>
          </a:xfrm>
          <a:custGeom>
            <a:avLst/>
            <a:gdLst>
              <a:gd name="connsiteX0" fmla="*/ 4122 w 877386"/>
              <a:gd name="connsiteY0" fmla="*/ 32134 h 1440381"/>
              <a:gd name="connsiteX1" fmla="*/ 360738 w 877386"/>
              <a:gd name="connsiteY1" fmla="*/ 800230 h 1440381"/>
              <a:gd name="connsiteX2" fmla="*/ 548190 w 877386"/>
              <a:gd name="connsiteY2" fmla="*/ 1170562 h 1440381"/>
              <a:gd name="connsiteX3" fmla="*/ 507042 w 877386"/>
              <a:gd name="connsiteY3" fmla="*/ 1106554 h 1440381"/>
              <a:gd name="connsiteX4" fmla="*/ 877374 w 877386"/>
              <a:gd name="connsiteY4" fmla="*/ 1440310 h 1440381"/>
              <a:gd name="connsiteX5" fmla="*/ 493326 w 877386"/>
              <a:gd name="connsiteY5" fmla="*/ 1074550 h 1440381"/>
              <a:gd name="connsiteX6" fmla="*/ 516186 w 877386"/>
              <a:gd name="connsiteY6" fmla="*/ 640210 h 1440381"/>
              <a:gd name="connsiteX7" fmla="*/ 465894 w 877386"/>
              <a:gd name="connsiteY7" fmla="*/ 987682 h 1440381"/>
              <a:gd name="connsiteX8" fmla="*/ 369882 w 877386"/>
              <a:gd name="connsiteY8" fmla="*/ 708790 h 1440381"/>
              <a:gd name="connsiteX9" fmla="*/ 488754 w 877386"/>
              <a:gd name="connsiteY9" fmla="*/ 420754 h 1440381"/>
              <a:gd name="connsiteX10" fmla="*/ 347022 w 877386"/>
              <a:gd name="connsiteY10" fmla="*/ 740794 h 1440381"/>
              <a:gd name="connsiteX11" fmla="*/ 264726 w 877386"/>
              <a:gd name="connsiteY11" fmla="*/ 535054 h 1440381"/>
              <a:gd name="connsiteX12" fmla="*/ 223578 w 877386"/>
              <a:gd name="connsiteY12" fmla="*/ 205870 h 1440381"/>
              <a:gd name="connsiteX13" fmla="*/ 273870 w 877386"/>
              <a:gd name="connsiteY13" fmla="*/ 672214 h 1440381"/>
              <a:gd name="connsiteX14" fmla="*/ 187002 w 877386"/>
              <a:gd name="connsiteY14" fmla="*/ 471046 h 1440381"/>
              <a:gd name="connsiteX15" fmla="*/ 132138 w 877386"/>
              <a:gd name="connsiteY15" fmla="*/ 448186 h 1440381"/>
              <a:gd name="connsiteX16" fmla="*/ 145854 w 877386"/>
              <a:gd name="connsiteY16" fmla="*/ 525910 h 1440381"/>
              <a:gd name="connsiteX17" fmla="*/ 223578 w 877386"/>
              <a:gd name="connsiteY17" fmla="*/ 130 h 1440381"/>
              <a:gd name="connsiteX18" fmla="*/ 168714 w 877386"/>
              <a:gd name="connsiteY18" fmla="*/ 471046 h 1440381"/>
              <a:gd name="connsiteX19" fmla="*/ 4122 w 877386"/>
              <a:gd name="connsiteY19" fmla="*/ 32134 h 144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7386" h="1440381">
                <a:moveTo>
                  <a:pt x="4122" y="32134"/>
                </a:moveTo>
                <a:cubicBezTo>
                  <a:pt x="36126" y="86998"/>
                  <a:pt x="270060" y="610492"/>
                  <a:pt x="360738" y="800230"/>
                </a:cubicBezTo>
                <a:cubicBezTo>
                  <a:pt x="451416" y="989968"/>
                  <a:pt x="523806" y="1119508"/>
                  <a:pt x="548190" y="1170562"/>
                </a:cubicBezTo>
                <a:cubicBezTo>
                  <a:pt x="572574" y="1221616"/>
                  <a:pt x="452178" y="1061596"/>
                  <a:pt x="507042" y="1106554"/>
                </a:cubicBezTo>
                <a:cubicBezTo>
                  <a:pt x="561906" y="1151512"/>
                  <a:pt x="879660" y="1445644"/>
                  <a:pt x="877374" y="1440310"/>
                </a:cubicBezTo>
                <a:cubicBezTo>
                  <a:pt x="875088" y="1434976"/>
                  <a:pt x="553524" y="1207900"/>
                  <a:pt x="493326" y="1074550"/>
                </a:cubicBezTo>
                <a:cubicBezTo>
                  <a:pt x="433128" y="941200"/>
                  <a:pt x="520758" y="654688"/>
                  <a:pt x="516186" y="640210"/>
                </a:cubicBezTo>
                <a:cubicBezTo>
                  <a:pt x="511614" y="625732"/>
                  <a:pt x="490278" y="976252"/>
                  <a:pt x="465894" y="987682"/>
                </a:cubicBezTo>
                <a:cubicBezTo>
                  <a:pt x="441510" y="999112"/>
                  <a:pt x="366072" y="803278"/>
                  <a:pt x="369882" y="708790"/>
                </a:cubicBezTo>
                <a:cubicBezTo>
                  <a:pt x="373692" y="614302"/>
                  <a:pt x="492564" y="415420"/>
                  <a:pt x="488754" y="420754"/>
                </a:cubicBezTo>
                <a:cubicBezTo>
                  <a:pt x="484944" y="426088"/>
                  <a:pt x="384360" y="721744"/>
                  <a:pt x="347022" y="740794"/>
                </a:cubicBezTo>
                <a:cubicBezTo>
                  <a:pt x="309684" y="759844"/>
                  <a:pt x="285300" y="624208"/>
                  <a:pt x="264726" y="535054"/>
                </a:cubicBezTo>
                <a:cubicBezTo>
                  <a:pt x="244152" y="445900"/>
                  <a:pt x="222054" y="183010"/>
                  <a:pt x="223578" y="205870"/>
                </a:cubicBezTo>
                <a:cubicBezTo>
                  <a:pt x="225102" y="228730"/>
                  <a:pt x="279966" y="628018"/>
                  <a:pt x="273870" y="672214"/>
                </a:cubicBezTo>
                <a:cubicBezTo>
                  <a:pt x="267774" y="716410"/>
                  <a:pt x="210624" y="508384"/>
                  <a:pt x="187002" y="471046"/>
                </a:cubicBezTo>
                <a:cubicBezTo>
                  <a:pt x="163380" y="433708"/>
                  <a:pt x="138996" y="439042"/>
                  <a:pt x="132138" y="448186"/>
                </a:cubicBezTo>
                <a:cubicBezTo>
                  <a:pt x="125280" y="457330"/>
                  <a:pt x="130614" y="600586"/>
                  <a:pt x="145854" y="525910"/>
                </a:cubicBezTo>
                <a:cubicBezTo>
                  <a:pt x="161094" y="451234"/>
                  <a:pt x="219768" y="9274"/>
                  <a:pt x="223578" y="130"/>
                </a:cubicBezTo>
                <a:cubicBezTo>
                  <a:pt x="227388" y="-9014"/>
                  <a:pt x="201480" y="464188"/>
                  <a:pt x="168714" y="471046"/>
                </a:cubicBezTo>
                <a:cubicBezTo>
                  <a:pt x="135948" y="477904"/>
                  <a:pt x="-27882" y="-22730"/>
                  <a:pt x="4122" y="32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C45D4118-1D4C-7D07-5FAF-3EBAEA7D3122}"/>
              </a:ext>
            </a:extLst>
          </p:cNvPr>
          <p:cNvSpPr/>
          <p:nvPr/>
        </p:nvSpPr>
        <p:spPr>
          <a:xfrm>
            <a:off x="9622852" y="7530055"/>
            <a:ext cx="541412" cy="787013"/>
          </a:xfrm>
          <a:custGeom>
            <a:avLst/>
            <a:gdLst>
              <a:gd name="connsiteX0" fmla="*/ 179516 w 541412"/>
              <a:gd name="connsiteY0" fmla="*/ 539525 h 787013"/>
              <a:gd name="connsiteX1" fmla="*/ 380684 w 541412"/>
              <a:gd name="connsiteY1" fmla="*/ 416081 h 787013"/>
              <a:gd name="connsiteX2" fmla="*/ 357824 w 541412"/>
              <a:gd name="connsiteY2" fmla="*/ 246917 h 787013"/>
              <a:gd name="connsiteX3" fmla="*/ 472124 w 541412"/>
              <a:gd name="connsiteY3" fmla="*/ 498377 h 787013"/>
              <a:gd name="connsiteX4" fmla="*/ 376112 w 541412"/>
              <a:gd name="connsiteY4" fmla="*/ 589817 h 787013"/>
              <a:gd name="connsiteX5" fmla="*/ 467552 w 541412"/>
              <a:gd name="connsiteY5" fmla="*/ 585245 h 787013"/>
              <a:gd name="connsiteX6" fmla="*/ 1208 w 541412"/>
              <a:gd name="connsiteY6" fmla="*/ 786413 h 787013"/>
              <a:gd name="connsiteX7" fmla="*/ 330392 w 541412"/>
              <a:gd name="connsiteY7" fmla="*/ 649253 h 787013"/>
              <a:gd name="connsiteX8" fmla="*/ 261812 w 541412"/>
              <a:gd name="connsiteY8" fmla="*/ 708689 h 787013"/>
              <a:gd name="connsiteX9" fmla="*/ 540704 w 541412"/>
              <a:gd name="connsiteY9" fmla="*/ 608105 h 787013"/>
              <a:gd name="connsiteX10" fmla="*/ 165800 w 541412"/>
              <a:gd name="connsiteY10" fmla="*/ 694973 h 787013"/>
              <a:gd name="connsiteX11" fmla="*/ 398972 w 541412"/>
              <a:gd name="connsiteY11" fmla="*/ 603533 h 787013"/>
              <a:gd name="connsiteX12" fmla="*/ 494984 w 541412"/>
              <a:gd name="connsiteY12" fmla="*/ 365789 h 787013"/>
              <a:gd name="connsiteX13" fmla="*/ 490412 w 541412"/>
              <a:gd name="connsiteY13" fmla="*/ 420653 h 787013"/>
              <a:gd name="connsiteX14" fmla="*/ 408116 w 541412"/>
              <a:gd name="connsiteY14" fmla="*/ 29 h 787013"/>
              <a:gd name="connsiteX15" fmla="*/ 462980 w 541412"/>
              <a:gd name="connsiteY15" fmla="*/ 443513 h 787013"/>
              <a:gd name="connsiteX16" fmla="*/ 398972 w 541412"/>
              <a:gd name="connsiteY16" fmla="*/ 333785 h 787013"/>
              <a:gd name="connsiteX17" fmla="*/ 348680 w 541412"/>
              <a:gd name="connsiteY17" fmla="*/ 265205 h 787013"/>
              <a:gd name="connsiteX18" fmla="*/ 366968 w 541412"/>
              <a:gd name="connsiteY18" fmla="*/ 333785 h 787013"/>
              <a:gd name="connsiteX19" fmla="*/ 357824 w 541412"/>
              <a:gd name="connsiteY19" fmla="*/ 379505 h 787013"/>
              <a:gd name="connsiteX20" fmla="*/ 325820 w 541412"/>
              <a:gd name="connsiteY20" fmla="*/ 402365 h 787013"/>
              <a:gd name="connsiteX21" fmla="*/ 467552 w 541412"/>
              <a:gd name="connsiteY21" fmla="*/ 370361 h 787013"/>
              <a:gd name="connsiteX22" fmla="*/ 179516 w 541412"/>
              <a:gd name="connsiteY22" fmla="*/ 539525 h 7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1412" h="787013">
                <a:moveTo>
                  <a:pt x="179516" y="539525"/>
                </a:moveTo>
                <a:cubicBezTo>
                  <a:pt x="165038" y="547145"/>
                  <a:pt x="350966" y="464849"/>
                  <a:pt x="380684" y="416081"/>
                </a:cubicBezTo>
                <a:cubicBezTo>
                  <a:pt x="410402" y="367313"/>
                  <a:pt x="342584" y="233201"/>
                  <a:pt x="357824" y="246917"/>
                </a:cubicBezTo>
                <a:cubicBezTo>
                  <a:pt x="373064" y="260633"/>
                  <a:pt x="469076" y="441227"/>
                  <a:pt x="472124" y="498377"/>
                </a:cubicBezTo>
                <a:cubicBezTo>
                  <a:pt x="475172" y="555527"/>
                  <a:pt x="376874" y="575339"/>
                  <a:pt x="376112" y="589817"/>
                </a:cubicBezTo>
                <a:cubicBezTo>
                  <a:pt x="375350" y="604295"/>
                  <a:pt x="530036" y="552479"/>
                  <a:pt x="467552" y="585245"/>
                </a:cubicBezTo>
                <a:cubicBezTo>
                  <a:pt x="405068" y="618011"/>
                  <a:pt x="24068" y="775745"/>
                  <a:pt x="1208" y="786413"/>
                </a:cubicBezTo>
                <a:cubicBezTo>
                  <a:pt x="-21652" y="797081"/>
                  <a:pt x="286958" y="662207"/>
                  <a:pt x="330392" y="649253"/>
                </a:cubicBezTo>
                <a:cubicBezTo>
                  <a:pt x="373826" y="636299"/>
                  <a:pt x="226760" y="715547"/>
                  <a:pt x="261812" y="708689"/>
                </a:cubicBezTo>
                <a:cubicBezTo>
                  <a:pt x="296864" y="701831"/>
                  <a:pt x="556706" y="610391"/>
                  <a:pt x="540704" y="608105"/>
                </a:cubicBezTo>
                <a:cubicBezTo>
                  <a:pt x="524702" y="605819"/>
                  <a:pt x="189422" y="695735"/>
                  <a:pt x="165800" y="694973"/>
                </a:cubicBezTo>
                <a:cubicBezTo>
                  <a:pt x="142178" y="694211"/>
                  <a:pt x="344108" y="658397"/>
                  <a:pt x="398972" y="603533"/>
                </a:cubicBezTo>
                <a:cubicBezTo>
                  <a:pt x="453836" y="548669"/>
                  <a:pt x="479744" y="396269"/>
                  <a:pt x="494984" y="365789"/>
                </a:cubicBezTo>
                <a:cubicBezTo>
                  <a:pt x="510224" y="335309"/>
                  <a:pt x="504890" y="481613"/>
                  <a:pt x="490412" y="420653"/>
                </a:cubicBezTo>
                <a:cubicBezTo>
                  <a:pt x="475934" y="359693"/>
                  <a:pt x="412688" y="-3781"/>
                  <a:pt x="408116" y="29"/>
                </a:cubicBezTo>
                <a:cubicBezTo>
                  <a:pt x="403544" y="3839"/>
                  <a:pt x="464504" y="387887"/>
                  <a:pt x="462980" y="443513"/>
                </a:cubicBezTo>
                <a:cubicBezTo>
                  <a:pt x="461456" y="499139"/>
                  <a:pt x="418022" y="363503"/>
                  <a:pt x="398972" y="333785"/>
                </a:cubicBezTo>
                <a:cubicBezTo>
                  <a:pt x="379922" y="304067"/>
                  <a:pt x="354014" y="265205"/>
                  <a:pt x="348680" y="265205"/>
                </a:cubicBezTo>
                <a:cubicBezTo>
                  <a:pt x="343346" y="265205"/>
                  <a:pt x="365444" y="314735"/>
                  <a:pt x="366968" y="333785"/>
                </a:cubicBezTo>
                <a:cubicBezTo>
                  <a:pt x="368492" y="352835"/>
                  <a:pt x="364682" y="368075"/>
                  <a:pt x="357824" y="379505"/>
                </a:cubicBezTo>
                <a:cubicBezTo>
                  <a:pt x="350966" y="390935"/>
                  <a:pt x="307532" y="403889"/>
                  <a:pt x="325820" y="402365"/>
                </a:cubicBezTo>
                <a:cubicBezTo>
                  <a:pt x="344108" y="400841"/>
                  <a:pt x="488126" y="351311"/>
                  <a:pt x="467552" y="370361"/>
                </a:cubicBezTo>
                <a:cubicBezTo>
                  <a:pt x="446978" y="389411"/>
                  <a:pt x="193994" y="531905"/>
                  <a:pt x="179516" y="53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A0F06D34-5AD7-1C0A-5A72-994DCC0F19CA}"/>
              </a:ext>
            </a:extLst>
          </p:cNvPr>
          <p:cNvSpPr/>
          <p:nvPr/>
        </p:nvSpPr>
        <p:spPr>
          <a:xfrm>
            <a:off x="9171369" y="6757334"/>
            <a:ext cx="663044" cy="932789"/>
          </a:xfrm>
          <a:custGeom>
            <a:avLst/>
            <a:gdLst>
              <a:gd name="connsiteX0" fmla="*/ 388683 w 663044"/>
              <a:gd name="connsiteY0" fmla="*/ 82 h 932789"/>
              <a:gd name="connsiteX1" fmla="*/ 374967 w 663044"/>
              <a:gd name="connsiteY1" fmla="*/ 516718 h 932789"/>
              <a:gd name="connsiteX2" fmla="*/ 420687 w 663044"/>
              <a:gd name="connsiteY2" fmla="*/ 608158 h 932789"/>
              <a:gd name="connsiteX3" fmla="*/ 370395 w 663044"/>
              <a:gd name="connsiteY3" fmla="*/ 585298 h 932789"/>
              <a:gd name="connsiteX4" fmla="*/ 663003 w 663044"/>
              <a:gd name="connsiteY4" fmla="*/ 932770 h 932789"/>
              <a:gd name="connsiteX5" fmla="*/ 388683 w 663044"/>
              <a:gd name="connsiteY5" fmla="*/ 599014 h 932789"/>
              <a:gd name="connsiteX6" fmla="*/ 63 w 663044"/>
              <a:gd name="connsiteY6" fmla="*/ 86950 h 932789"/>
              <a:gd name="connsiteX7" fmla="*/ 356679 w 663044"/>
              <a:gd name="connsiteY7" fmla="*/ 493858 h 932789"/>
              <a:gd name="connsiteX8" fmla="*/ 173799 w 663044"/>
              <a:gd name="connsiteY8" fmla="*/ 141814 h 932789"/>
              <a:gd name="connsiteX9" fmla="*/ 352107 w 663044"/>
              <a:gd name="connsiteY9" fmla="*/ 466426 h 932789"/>
              <a:gd name="connsiteX10" fmla="*/ 361251 w 663044"/>
              <a:gd name="connsiteY10" fmla="*/ 557866 h 932789"/>
              <a:gd name="connsiteX11" fmla="*/ 388683 w 663044"/>
              <a:gd name="connsiteY11" fmla="*/ 82 h 93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044" h="932789">
                <a:moveTo>
                  <a:pt x="388683" y="82"/>
                </a:moveTo>
                <a:cubicBezTo>
                  <a:pt x="390969" y="-6776"/>
                  <a:pt x="369633" y="415372"/>
                  <a:pt x="374967" y="516718"/>
                </a:cubicBezTo>
                <a:cubicBezTo>
                  <a:pt x="380301" y="618064"/>
                  <a:pt x="421449" y="596728"/>
                  <a:pt x="420687" y="608158"/>
                </a:cubicBezTo>
                <a:cubicBezTo>
                  <a:pt x="419925" y="619588"/>
                  <a:pt x="330009" y="531196"/>
                  <a:pt x="370395" y="585298"/>
                </a:cubicBezTo>
                <a:cubicBezTo>
                  <a:pt x="410781" y="639400"/>
                  <a:pt x="659955" y="930484"/>
                  <a:pt x="663003" y="932770"/>
                </a:cubicBezTo>
                <a:cubicBezTo>
                  <a:pt x="666051" y="935056"/>
                  <a:pt x="499173" y="739984"/>
                  <a:pt x="388683" y="599014"/>
                </a:cubicBezTo>
                <a:cubicBezTo>
                  <a:pt x="278193" y="458044"/>
                  <a:pt x="5397" y="104476"/>
                  <a:pt x="63" y="86950"/>
                </a:cubicBezTo>
                <a:cubicBezTo>
                  <a:pt x="-5271" y="69424"/>
                  <a:pt x="327723" y="484714"/>
                  <a:pt x="356679" y="493858"/>
                </a:cubicBezTo>
                <a:cubicBezTo>
                  <a:pt x="385635" y="503002"/>
                  <a:pt x="174561" y="146386"/>
                  <a:pt x="173799" y="141814"/>
                </a:cubicBezTo>
                <a:cubicBezTo>
                  <a:pt x="173037" y="137242"/>
                  <a:pt x="320865" y="397084"/>
                  <a:pt x="352107" y="466426"/>
                </a:cubicBezTo>
                <a:cubicBezTo>
                  <a:pt x="383349" y="535768"/>
                  <a:pt x="354393" y="631018"/>
                  <a:pt x="361251" y="557866"/>
                </a:cubicBezTo>
                <a:cubicBezTo>
                  <a:pt x="368109" y="484714"/>
                  <a:pt x="386397" y="6940"/>
                  <a:pt x="38868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A16E17E6-A13D-EF48-CD8B-8A805159E34D}"/>
              </a:ext>
            </a:extLst>
          </p:cNvPr>
          <p:cNvSpPr/>
          <p:nvPr/>
        </p:nvSpPr>
        <p:spPr>
          <a:xfrm>
            <a:off x="6743384" y="4413250"/>
            <a:ext cx="898841" cy="206538"/>
          </a:xfrm>
          <a:custGeom>
            <a:avLst/>
            <a:gdLst>
              <a:gd name="connsiteX0" fmla="*/ 898841 w 898841"/>
              <a:gd name="connsiteY0" fmla="*/ 0 h 206538"/>
              <a:gd name="connsiteX1" fmla="*/ 13016 w 898841"/>
              <a:gd name="connsiteY1" fmla="*/ 28575 h 206538"/>
              <a:gd name="connsiteX2" fmla="*/ 355916 w 898841"/>
              <a:gd name="connsiteY2" fmla="*/ 15875 h 206538"/>
              <a:gd name="connsiteX3" fmla="*/ 152716 w 898841"/>
              <a:gd name="connsiteY3" fmla="*/ 149225 h 206538"/>
              <a:gd name="connsiteX4" fmla="*/ 203516 w 898841"/>
              <a:gd name="connsiteY4" fmla="*/ 123825 h 206538"/>
              <a:gd name="connsiteX5" fmla="*/ 305116 w 898841"/>
              <a:gd name="connsiteY5" fmla="*/ 206375 h 206538"/>
              <a:gd name="connsiteX6" fmla="*/ 241616 w 898841"/>
              <a:gd name="connsiteY6" fmla="*/ 142875 h 206538"/>
              <a:gd name="connsiteX7" fmla="*/ 282891 w 898841"/>
              <a:gd name="connsiteY7" fmla="*/ 69850 h 206538"/>
              <a:gd name="connsiteX8" fmla="*/ 371791 w 898841"/>
              <a:gd name="connsiteY8" fmla="*/ 6350 h 206538"/>
              <a:gd name="connsiteX9" fmla="*/ 324166 w 898841"/>
              <a:gd name="connsiteY9" fmla="*/ 9525 h 206538"/>
              <a:gd name="connsiteX10" fmla="*/ 898841 w 898841"/>
              <a:gd name="connsiteY10" fmla="*/ 0 h 20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8841" h="206538">
                <a:moveTo>
                  <a:pt x="898841" y="0"/>
                </a:moveTo>
                <a:lnTo>
                  <a:pt x="13016" y="28575"/>
                </a:lnTo>
                <a:cubicBezTo>
                  <a:pt x="-77471" y="31221"/>
                  <a:pt x="332633" y="-4233"/>
                  <a:pt x="355916" y="15875"/>
                </a:cubicBezTo>
                <a:cubicBezTo>
                  <a:pt x="379199" y="35983"/>
                  <a:pt x="178116" y="131233"/>
                  <a:pt x="152716" y="149225"/>
                </a:cubicBezTo>
                <a:cubicBezTo>
                  <a:pt x="127316" y="167217"/>
                  <a:pt x="178116" y="114300"/>
                  <a:pt x="203516" y="123825"/>
                </a:cubicBezTo>
                <a:cubicBezTo>
                  <a:pt x="228916" y="133350"/>
                  <a:pt x="298766" y="203200"/>
                  <a:pt x="305116" y="206375"/>
                </a:cubicBezTo>
                <a:cubicBezTo>
                  <a:pt x="311466" y="209550"/>
                  <a:pt x="245320" y="165629"/>
                  <a:pt x="241616" y="142875"/>
                </a:cubicBezTo>
                <a:cubicBezTo>
                  <a:pt x="237912" y="120121"/>
                  <a:pt x="261195" y="92604"/>
                  <a:pt x="282891" y="69850"/>
                </a:cubicBezTo>
                <a:cubicBezTo>
                  <a:pt x="304587" y="47096"/>
                  <a:pt x="364912" y="16404"/>
                  <a:pt x="371791" y="6350"/>
                </a:cubicBezTo>
                <a:cubicBezTo>
                  <a:pt x="378670" y="-3704"/>
                  <a:pt x="324166" y="9525"/>
                  <a:pt x="324166" y="9525"/>
                </a:cubicBezTo>
                <a:lnTo>
                  <a:pt x="89884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86A13E6A-2664-21A9-1959-05365A58E075}"/>
              </a:ext>
            </a:extLst>
          </p:cNvPr>
          <p:cNvSpPr/>
          <p:nvPr/>
        </p:nvSpPr>
        <p:spPr>
          <a:xfrm>
            <a:off x="7837312" y="4561380"/>
            <a:ext cx="752183" cy="1349765"/>
          </a:xfrm>
          <a:custGeom>
            <a:avLst/>
            <a:gdLst>
              <a:gd name="connsiteX0" fmla="*/ 30338 w 752183"/>
              <a:gd name="connsiteY0" fmla="*/ 42370 h 1349765"/>
              <a:gd name="connsiteX1" fmla="*/ 81138 w 752183"/>
              <a:gd name="connsiteY1" fmla="*/ 102695 h 1349765"/>
              <a:gd name="connsiteX2" fmla="*/ 436738 w 752183"/>
              <a:gd name="connsiteY2" fmla="*/ 566245 h 1349765"/>
              <a:gd name="connsiteX3" fmla="*/ 439913 w 752183"/>
              <a:gd name="connsiteY3" fmla="*/ 490045 h 1349765"/>
              <a:gd name="connsiteX4" fmla="*/ 738363 w 752183"/>
              <a:gd name="connsiteY4" fmla="*/ 1337770 h 1349765"/>
              <a:gd name="connsiteX5" fmla="*/ 633588 w 752183"/>
              <a:gd name="connsiteY5" fmla="*/ 937720 h 1349765"/>
              <a:gd name="connsiteX6" fmla="*/ 36688 w 752183"/>
              <a:gd name="connsiteY6" fmla="*/ 232870 h 1349765"/>
              <a:gd name="connsiteX7" fmla="*/ 531988 w 752183"/>
              <a:gd name="connsiteY7" fmla="*/ 820245 h 1349765"/>
              <a:gd name="connsiteX8" fmla="*/ 401813 w 752183"/>
              <a:gd name="connsiteY8" fmla="*/ 496395 h 1349765"/>
              <a:gd name="connsiteX9" fmla="*/ 201788 w 752183"/>
              <a:gd name="connsiteY9" fmla="*/ 36020 h 1349765"/>
              <a:gd name="connsiteX10" fmla="*/ 465313 w 752183"/>
              <a:gd name="connsiteY10" fmla="*/ 623395 h 1349765"/>
              <a:gd name="connsiteX11" fmla="*/ 30338 w 752183"/>
              <a:gd name="connsiteY11" fmla="*/ 42370 h 134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183" h="1349765">
                <a:moveTo>
                  <a:pt x="30338" y="42370"/>
                </a:moveTo>
                <a:cubicBezTo>
                  <a:pt x="-33691" y="-44413"/>
                  <a:pt x="13405" y="15383"/>
                  <a:pt x="81138" y="102695"/>
                </a:cubicBezTo>
                <a:cubicBezTo>
                  <a:pt x="148871" y="190007"/>
                  <a:pt x="376942" y="501687"/>
                  <a:pt x="436738" y="566245"/>
                </a:cubicBezTo>
                <a:cubicBezTo>
                  <a:pt x="496534" y="630803"/>
                  <a:pt x="389642" y="361458"/>
                  <a:pt x="439913" y="490045"/>
                </a:cubicBezTo>
                <a:cubicBezTo>
                  <a:pt x="490184" y="618633"/>
                  <a:pt x="706084" y="1263158"/>
                  <a:pt x="738363" y="1337770"/>
                </a:cubicBezTo>
                <a:cubicBezTo>
                  <a:pt x="770642" y="1412382"/>
                  <a:pt x="750534" y="1121870"/>
                  <a:pt x="633588" y="937720"/>
                </a:cubicBezTo>
                <a:cubicBezTo>
                  <a:pt x="516642" y="753570"/>
                  <a:pt x="53621" y="252449"/>
                  <a:pt x="36688" y="232870"/>
                </a:cubicBezTo>
                <a:cubicBezTo>
                  <a:pt x="19755" y="213291"/>
                  <a:pt x="471134" y="776324"/>
                  <a:pt x="531988" y="820245"/>
                </a:cubicBezTo>
                <a:cubicBezTo>
                  <a:pt x="592842" y="864166"/>
                  <a:pt x="456846" y="627099"/>
                  <a:pt x="401813" y="496395"/>
                </a:cubicBezTo>
                <a:cubicBezTo>
                  <a:pt x="346780" y="365691"/>
                  <a:pt x="191205" y="14853"/>
                  <a:pt x="201788" y="36020"/>
                </a:cubicBezTo>
                <a:cubicBezTo>
                  <a:pt x="212371" y="57187"/>
                  <a:pt x="498121" y="627628"/>
                  <a:pt x="465313" y="623395"/>
                </a:cubicBezTo>
                <a:cubicBezTo>
                  <a:pt x="432505" y="619162"/>
                  <a:pt x="94367" y="129153"/>
                  <a:pt x="30338" y="42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2ADE6F5A-5C91-8176-1CF8-593ED9FF49CF}"/>
              </a:ext>
            </a:extLst>
          </p:cNvPr>
          <p:cNvSpPr/>
          <p:nvPr/>
        </p:nvSpPr>
        <p:spPr>
          <a:xfrm>
            <a:off x="8036629" y="5490949"/>
            <a:ext cx="281884" cy="874950"/>
          </a:xfrm>
          <a:custGeom>
            <a:avLst/>
            <a:gdLst>
              <a:gd name="connsiteX0" fmla="*/ 56446 w 281884"/>
              <a:gd name="connsiteY0" fmla="*/ 1801 h 874950"/>
              <a:gd name="connsiteX1" fmla="*/ 24696 w 281884"/>
              <a:gd name="connsiteY1" fmla="*/ 525676 h 874950"/>
              <a:gd name="connsiteX2" fmla="*/ 53271 w 281884"/>
              <a:gd name="connsiteY2" fmla="*/ 452651 h 874950"/>
              <a:gd name="connsiteX3" fmla="*/ 85021 w 281884"/>
              <a:gd name="connsiteY3" fmla="*/ 646326 h 874950"/>
              <a:gd name="connsiteX4" fmla="*/ 85021 w 281884"/>
              <a:gd name="connsiteY4" fmla="*/ 595526 h 874950"/>
              <a:gd name="connsiteX5" fmla="*/ 135821 w 281884"/>
              <a:gd name="connsiteY5" fmla="*/ 719351 h 874950"/>
              <a:gd name="connsiteX6" fmla="*/ 116771 w 281884"/>
              <a:gd name="connsiteY6" fmla="*/ 595526 h 874950"/>
              <a:gd name="connsiteX7" fmla="*/ 281871 w 281884"/>
              <a:gd name="connsiteY7" fmla="*/ 874926 h 874950"/>
              <a:gd name="connsiteX8" fmla="*/ 107246 w 281884"/>
              <a:gd name="connsiteY8" fmla="*/ 611401 h 874950"/>
              <a:gd name="connsiteX9" fmla="*/ 78671 w 281884"/>
              <a:gd name="connsiteY9" fmla="*/ 563776 h 874950"/>
              <a:gd name="connsiteX10" fmla="*/ 40571 w 281884"/>
              <a:gd name="connsiteY10" fmla="*/ 443126 h 874950"/>
              <a:gd name="connsiteX11" fmla="*/ 27871 w 281884"/>
              <a:gd name="connsiteY11" fmla="*/ 449476 h 874950"/>
              <a:gd name="connsiteX12" fmla="*/ 2471 w 281884"/>
              <a:gd name="connsiteY12" fmla="*/ 347876 h 874950"/>
              <a:gd name="connsiteX13" fmla="*/ 5646 w 281884"/>
              <a:gd name="connsiteY13" fmla="*/ 735226 h 874950"/>
              <a:gd name="connsiteX14" fmla="*/ 56446 w 281884"/>
              <a:gd name="connsiteY14" fmla="*/ 1801 h 87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884" h="874950">
                <a:moveTo>
                  <a:pt x="56446" y="1801"/>
                </a:moveTo>
                <a:cubicBezTo>
                  <a:pt x="59621" y="-33124"/>
                  <a:pt x="25225" y="450534"/>
                  <a:pt x="24696" y="525676"/>
                </a:cubicBezTo>
                <a:cubicBezTo>
                  <a:pt x="24167" y="600818"/>
                  <a:pt x="43217" y="432543"/>
                  <a:pt x="53271" y="452651"/>
                </a:cubicBezTo>
                <a:cubicBezTo>
                  <a:pt x="63325" y="472759"/>
                  <a:pt x="79729" y="622513"/>
                  <a:pt x="85021" y="646326"/>
                </a:cubicBezTo>
                <a:cubicBezTo>
                  <a:pt x="90313" y="670139"/>
                  <a:pt x="76554" y="583355"/>
                  <a:pt x="85021" y="595526"/>
                </a:cubicBezTo>
                <a:cubicBezTo>
                  <a:pt x="93488" y="607697"/>
                  <a:pt x="130529" y="719351"/>
                  <a:pt x="135821" y="719351"/>
                </a:cubicBezTo>
                <a:cubicBezTo>
                  <a:pt x="141113" y="719351"/>
                  <a:pt x="92429" y="569597"/>
                  <a:pt x="116771" y="595526"/>
                </a:cubicBezTo>
                <a:cubicBezTo>
                  <a:pt x="141113" y="621455"/>
                  <a:pt x="283459" y="872280"/>
                  <a:pt x="281871" y="874926"/>
                </a:cubicBezTo>
                <a:cubicBezTo>
                  <a:pt x="280284" y="877572"/>
                  <a:pt x="141113" y="663259"/>
                  <a:pt x="107246" y="611401"/>
                </a:cubicBezTo>
                <a:cubicBezTo>
                  <a:pt x="73379" y="559543"/>
                  <a:pt x="89784" y="591822"/>
                  <a:pt x="78671" y="563776"/>
                </a:cubicBezTo>
                <a:cubicBezTo>
                  <a:pt x="67559" y="535730"/>
                  <a:pt x="49038" y="462176"/>
                  <a:pt x="40571" y="443126"/>
                </a:cubicBezTo>
                <a:cubicBezTo>
                  <a:pt x="32104" y="424076"/>
                  <a:pt x="34221" y="465351"/>
                  <a:pt x="27871" y="449476"/>
                </a:cubicBezTo>
                <a:cubicBezTo>
                  <a:pt x="21521" y="433601"/>
                  <a:pt x="6175" y="300251"/>
                  <a:pt x="2471" y="347876"/>
                </a:cubicBezTo>
                <a:cubicBezTo>
                  <a:pt x="-1233" y="395501"/>
                  <a:pt x="-1233" y="790259"/>
                  <a:pt x="5646" y="735226"/>
                </a:cubicBezTo>
                <a:cubicBezTo>
                  <a:pt x="12525" y="680193"/>
                  <a:pt x="53271" y="36726"/>
                  <a:pt x="56446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00417A24-53DF-DDBB-FFF4-ED06F170F00C}"/>
              </a:ext>
            </a:extLst>
          </p:cNvPr>
          <p:cNvSpPr/>
          <p:nvPr/>
        </p:nvSpPr>
        <p:spPr>
          <a:xfrm>
            <a:off x="8007350" y="5441823"/>
            <a:ext cx="3880" cy="974449"/>
          </a:xfrm>
          <a:custGeom>
            <a:avLst/>
            <a:gdLst>
              <a:gd name="connsiteX0" fmla="*/ 3175 w 3880"/>
              <a:gd name="connsiteY0" fmla="*/ 25527 h 974449"/>
              <a:gd name="connsiteX1" fmla="*/ 3175 w 3880"/>
              <a:gd name="connsiteY1" fmla="*/ 803402 h 974449"/>
              <a:gd name="connsiteX2" fmla="*/ 0 w 3880"/>
              <a:gd name="connsiteY2" fmla="*/ 933577 h 974449"/>
              <a:gd name="connsiteX3" fmla="*/ 3175 w 3880"/>
              <a:gd name="connsiteY3" fmla="*/ 254127 h 974449"/>
              <a:gd name="connsiteX4" fmla="*/ 3175 w 3880"/>
              <a:gd name="connsiteY4" fmla="*/ 25527 h 97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0" h="974449">
                <a:moveTo>
                  <a:pt x="3175" y="25527"/>
                </a:moveTo>
                <a:cubicBezTo>
                  <a:pt x="3175" y="117073"/>
                  <a:pt x="3704" y="652060"/>
                  <a:pt x="3175" y="803402"/>
                </a:cubicBezTo>
                <a:cubicBezTo>
                  <a:pt x="2646" y="954744"/>
                  <a:pt x="0" y="1025123"/>
                  <a:pt x="0" y="933577"/>
                </a:cubicBezTo>
                <a:cubicBezTo>
                  <a:pt x="0" y="842031"/>
                  <a:pt x="1588" y="401235"/>
                  <a:pt x="3175" y="254127"/>
                </a:cubicBezTo>
                <a:cubicBezTo>
                  <a:pt x="4762" y="107019"/>
                  <a:pt x="3175" y="-66019"/>
                  <a:pt x="3175" y="25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81A5F9AC-807A-833B-906C-0CBCC393F93C}"/>
              </a:ext>
            </a:extLst>
          </p:cNvPr>
          <p:cNvSpPr/>
          <p:nvPr/>
        </p:nvSpPr>
        <p:spPr>
          <a:xfrm>
            <a:off x="7886138" y="5039026"/>
            <a:ext cx="772326" cy="1194024"/>
          </a:xfrm>
          <a:custGeom>
            <a:avLst/>
            <a:gdLst>
              <a:gd name="connsiteX0" fmla="*/ 3737 w 772326"/>
              <a:gd name="connsiteY0" fmla="*/ 6049 h 1194024"/>
              <a:gd name="connsiteX1" fmla="*/ 486337 w 772326"/>
              <a:gd name="connsiteY1" fmla="*/ 637874 h 1194024"/>
              <a:gd name="connsiteX2" fmla="*/ 486337 w 772326"/>
              <a:gd name="connsiteY2" fmla="*/ 587074 h 1194024"/>
              <a:gd name="connsiteX3" fmla="*/ 772087 w 772326"/>
              <a:gd name="connsiteY3" fmla="*/ 1193499 h 1194024"/>
              <a:gd name="connsiteX4" fmla="*/ 432362 w 772326"/>
              <a:gd name="connsiteY4" fmla="*/ 469599 h 1194024"/>
              <a:gd name="connsiteX5" fmla="*/ 502212 w 772326"/>
              <a:gd name="connsiteY5" fmla="*/ 634699 h 1194024"/>
              <a:gd name="connsiteX6" fmla="*/ 235512 w 772326"/>
              <a:gd name="connsiteY6" fmla="*/ 291799 h 1194024"/>
              <a:gd name="connsiteX7" fmla="*/ 260912 w 772326"/>
              <a:gd name="connsiteY7" fmla="*/ 317199 h 1194024"/>
              <a:gd name="connsiteX8" fmla="*/ 3737 w 772326"/>
              <a:gd name="connsiteY8" fmla="*/ 6049 h 119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326" h="1194024">
                <a:moveTo>
                  <a:pt x="3737" y="6049"/>
                </a:moveTo>
                <a:cubicBezTo>
                  <a:pt x="41308" y="59495"/>
                  <a:pt x="405904" y="541036"/>
                  <a:pt x="486337" y="637874"/>
                </a:cubicBezTo>
                <a:cubicBezTo>
                  <a:pt x="566770" y="734712"/>
                  <a:pt x="438712" y="494470"/>
                  <a:pt x="486337" y="587074"/>
                </a:cubicBezTo>
                <a:cubicBezTo>
                  <a:pt x="533962" y="679678"/>
                  <a:pt x="781083" y="1213078"/>
                  <a:pt x="772087" y="1193499"/>
                </a:cubicBezTo>
                <a:cubicBezTo>
                  <a:pt x="763091" y="1173920"/>
                  <a:pt x="477341" y="562732"/>
                  <a:pt x="432362" y="469599"/>
                </a:cubicBezTo>
                <a:cubicBezTo>
                  <a:pt x="387383" y="376466"/>
                  <a:pt x="535020" y="664332"/>
                  <a:pt x="502212" y="634699"/>
                </a:cubicBezTo>
                <a:cubicBezTo>
                  <a:pt x="469404" y="605066"/>
                  <a:pt x="275729" y="344716"/>
                  <a:pt x="235512" y="291799"/>
                </a:cubicBezTo>
                <a:cubicBezTo>
                  <a:pt x="195295" y="238882"/>
                  <a:pt x="298483" y="364824"/>
                  <a:pt x="260912" y="317199"/>
                </a:cubicBezTo>
                <a:cubicBezTo>
                  <a:pt x="223341" y="269574"/>
                  <a:pt x="-33834" y="-47397"/>
                  <a:pt x="3737" y="6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44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36</cp:revision>
  <dcterms:created xsi:type="dcterms:W3CDTF">2026-02-15T01:20:31Z</dcterms:created>
  <dcterms:modified xsi:type="dcterms:W3CDTF">2026-02-16T12:13:29Z</dcterms:modified>
</cp:coreProperties>
</file>